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2440" y="470598"/>
            <a:ext cx="7405370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60133" y="1556956"/>
            <a:ext cx="5253990" cy="478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440" y="470598"/>
            <a:ext cx="5424805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9996" y="1679473"/>
            <a:ext cx="11207750" cy="4043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1490" y="6565815"/>
            <a:ext cx="225425" cy="11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459844" y="6545929"/>
            <a:ext cx="277495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jp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Relationship Id="rId3" Type="http://schemas.openxmlformats.org/officeDocument/2006/relationships/image" Target="../media/image422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5.png"/><Relationship Id="rId3" Type="http://schemas.openxmlformats.org/officeDocument/2006/relationships/image" Target="../media/image426.jpg"/><Relationship Id="rId4" Type="http://schemas.openxmlformats.org/officeDocument/2006/relationships/image" Target="../media/image427.png"/><Relationship Id="rId5" Type="http://schemas.openxmlformats.org/officeDocument/2006/relationships/image" Target="../media/image428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1.png"/><Relationship Id="rId3" Type="http://schemas.openxmlformats.org/officeDocument/2006/relationships/image" Target="../media/image442.jp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jp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7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0.png"/><Relationship Id="rId3" Type="http://schemas.openxmlformats.org/officeDocument/2006/relationships/image" Target="../media/image451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6.png"/><Relationship Id="rId3" Type="http://schemas.openxmlformats.org/officeDocument/2006/relationships/image" Target="../media/image457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2.png"/><Relationship Id="rId3" Type="http://schemas.openxmlformats.org/officeDocument/2006/relationships/image" Target="../media/image463.jpg"/><Relationship Id="rId4" Type="http://schemas.openxmlformats.org/officeDocument/2006/relationships/image" Target="../media/image464.png"/><Relationship Id="rId5" Type="http://schemas.openxmlformats.org/officeDocument/2006/relationships/image" Target="../media/image465.jp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6.png"/><Relationship Id="rId3" Type="http://schemas.openxmlformats.org/officeDocument/2006/relationships/image" Target="../media/image467.jpg"/><Relationship Id="rId4" Type="http://schemas.openxmlformats.org/officeDocument/2006/relationships/image" Target="../media/image468.png"/><Relationship Id="rId5" Type="http://schemas.openxmlformats.org/officeDocument/2006/relationships/image" Target="../media/image46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.png"/><Relationship Id="rId3" Type="http://schemas.openxmlformats.org/officeDocument/2006/relationships/image" Target="../media/image473.jp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2.png"/><Relationship Id="rId3" Type="http://schemas.openxmlformats.org/officeDocument/2006/relationships/image" Target="../media/image483.jp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4.png"/><Relationship Id="rId3" Type="http://schemas.openxmlformats.org/officeDocument/2006/relationships/image" Target="../media/image485.jpg"/><Relationship Id="rId4" Type="http://schemas.openxmlformats.org/officeDocument/2006/relationships/image" Target="../media/image486.png"/><Relationship Id="rId5" Type="http://schemas.openxmlformats.org/officeDocument/2006/relationships/image" Target="../media/image487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4.png"/><Relationship Id="rId3" Type="http://schemas.openxmlformats.org/officeDocument/2006/relationships/image" Target="../media/image505.jp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Relationship Id="rId4" Type="http://schemas.openxmlformats.org/officeDocument/2006/relationships/image" Target="../media/image98.png"/><Relationship Id="rId5" Type="http://schemas.openxmlformats.org/officeDocument/2006/relationships/image" Target="../media/image99.jpg"/><Relationship Id="rId6" Type="http://schemas.openxmlformats.org/officeDocument/2006/relationships/image" Target="../media/image100.png"/><Relationship Id="rId7" Type="http://schemas.openxmlformats.org/officeDocument/2006/relationships/image" Target="../media/image101.jpg"/><Relationship Id="rId8" Type="http://schemas.openxmlformats.org/officeDocument/2006/relationships/image" Target="../media/image102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6.png"/><Relationship Id="rId3" Type="http://schemas.openxmlformats.org/officeDocument/2006/relationships/image" Target="../media/image507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sap.com/viewer/index" TargetMode="External"/><Relationship Id="rId3" Type="http://schemas.openxmlformats.org/officeDocument/2006/relationships/hyperlink" Target="https://help.sap.com/viewer/9d5c91746d2f48199bd465c3a4973b89/1709.latest/en-US/9a6b67ce7c26446483af079719edf679.html" TargetMode="External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1.png"/><Relationship Id="rId3" Type="http://schemas.openxmlformats.org/officeDocument/2006/relationships/image" Target="../media/image512.png"/><Relationship Id="rId4" Type="http://schemas.openxmlformats.org/officeDocument/2006/relationships/image" Target="../media/image513.jpg"/><Relationship Id="rId5" Type="http://schemas.openxmlformats.org/officeDocument/2006/relationships/image" Target="../media/image514.png"/><Relationship Id="rId6" Type="http://schemas.openxmlformats.org/officeDocument/2006/relationships/image" Target="../media/image515.jpg"/><Relationship Id="rId7" Type="http://schemas.openxmlformats.org/officeDocument/2006/relationships/image" Target="../media/image516.png"/><Relationship Id="rId8" Type="http://schemas.openxmlformats.org/officeDocument/2006/relationships/image" Target="../media/image517.jpg"/><Relationship Id="rId9" Type="http://schemas.openxmlformats.org/officeDocument/2006/relationships/image" Target="../media/image518.png"/><Relationship Id="rId10" Type="http://schemas.openxmlformats.org/officeDocument/2006/relationships/image" Target="../media/image519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Relationship Id="rId3" Type="http://schemas.openxmlformats.org/officeDocument/2006/relationships/image" Target="../media/image521.jpg"/><Relationship Id="rId4" Type="http://schemas.openxmlformats.org/officeDocument/2006/relationships/image" Target="../media/image522.png"/><Relationship Id="rId5" Type="http://schemas.openxmlformats.org/officeDocument/2006/relationships/image" Target="../media/image523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4.png"/><Relationship Id="rId3" Type="http://schemas.openxmlformats.org/officeDocument/2006/relationships/image" Target="../media/image525.jpg"/><Relationship Id="rId4" Type="http://schemas.openxmlformats.org/officeDocument/2006/relationships/image" Target="../media/image526.png"/><Relationship Id="rId5" Type="http://schemas.openxmlformats.org/officeDocument/2006/relationships/image" Target="../media/image527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8.png"/><Relationship Id="rId3" Type="http://schemas.openxmlformats.org/officeDocument/2006/relationships/image" Target="../media/image529.jp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ap.com/documents/2022/11/643c8f3a-4e7e-0010-bca6-c68f7e60039b.html" TargetMode="External"/><Relationship Id="rId3" Type="http://schemas.openxmlformats.org/officeDocument/2006/relationships/image" Target="../media/image530.png"/><Relationship Id="rId4" Type="http://schemas.openxmlformats.org/officeDocument/2006/relationships/image" Target="../media/image531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2.png"/><Relationship Id="rId3" Type="http://schemas.openxmlformats.org/officeDocument/2006/relationships/image" Target="../media/image533.jpg"/><Relationship Id="rId4" Type="http://schemas.openxmlformats.org/officeDocument/2006/relationships/image" Target="../media/image534.png"/><Relationship Id="rId5" Type="http://schemas.openxmlformats.org/officeDocument/2006/relationships/image" Target="../media/image535.jp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6.png"/><Relationship Id="rId3" Type="http://schemas.openxmlformats.org/officeDocument/2006/relationships/image" Target="../media/image537.jp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8.jp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jp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Relationship Id="rId14" Type="http://schemas.openxmlformats.org/officeDocument/2006/relationships/image" Target="../media/image554.png"/><Relationship Id="rId15" Type="http://schemas.openxmlformats.org/officeDocument/2006/relationships/image" Target="../media/image555.png"/><Relationship Id="rId16" Type="http://schemas.openxmlformats.org/officeDocument/2006/relationships/image" Target="../media/image556.png"/><Relationship Id="rId17" Type="http://schemas.openxmlformats.org/officeDocument/2006/relationships/image" Target="../media/image557.png"/><Relationship Id="rId18" Type="http://schemas.openxmlformats.org/officeDocument/2006/relationships/image" Target="../media/image558.png"/><Relationship Id="rId19" Type="http://schemas.openxmlformats.org/officeDocument/2006/relationships/image" Target="../media/image559.png"/><Relationship Id="rId20" Type="http://schemas.openxmlformats.org/officeDocument/2006/relationships/image" Target="../media/image560.png"/><Relationship Id="rId21" Type="http://schemas.openxmlformats.org/officeDocument/2006/relationships/image" Target="../media/image561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2.png"/><Relationship Id="rId3" Type="http://schemas.openxmlformats.org/officeDocument/2006/relationships/image" Target="../media/image563.jp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4.jpg"/><Relationship Id="rId3" Type="http://schemas.openxmlformats.org/officeDocument/2006/relationships/image" Target="../media/image565.jpg"/><Relationship Id="rId4" Type="http://schemas.openxmlformats.org/officeDocument/2006/relationships/image" Target="../media/image566.jpg"/><Relationship Id="rId5" Type="http://schemas.openxmlformats.org/officeDocument/2006/relationships/image" Target="../media/image56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8.png"/><Relationship Id="rId3" Type="http://schemas.openxmlformats.org/officeDocument/2006/relationships/image" Target="../media/image569.jpg"/><Relationship Id="rId4" Type="http://schemas.openxmlformats.org/officeDocument/2006/relationships/image" Target="../media/image570.png"/><Relationship Id="rId5" Type="http://schemas.openxmlformats.org/officeDocument/2006/relationships/image" Target="../media/image571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2.png"/><Relationship Id="rId3" Type="http://schemas.openxmlformats.org/officeDocument/2006/relationships/image" Target="../media/image573.jpg"/><Relationship Id="rId4" Type="http://schemas.openxmlformats.org/officeDocument/2006/relationships/image" Target="../media/image574.png"/><Relationship Id="rId5" Type="http://schemas.openxmlformats.org/officeDocument/2006/relationships/image" Target="../media/image575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6.png"/><Relationship Id="rId3" Type="http://schemas.openxmlformats.org/officeDocument/2006/relationships/image" Target="../media/image577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8.png"/><Relationship Id="rId3" Type="http://schemas.openxmlformats.org/officeDocument/2006/relationships/image" Target="../media/image579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0.png"/><Relationship Id="rId3" Type="http://schemas.openxmlformats.org/officeDocument/2006/relationships/image" Target="../media/image581.jp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Relationship Id="rId3" Type="http://schemas.openxmlformats.org/officeDocument/2006/relationships/hyperlink" Target="https://archive.sap.com/documents/docs/DOC-48895" TargetMode="External"/><Relationship Id="rId4" Type="http://schemas.openxmlformats.org/officeDocument/2006/relationships/image" Target="../media/image582.png"/><Relationship Id="rId5" Type="http://schemas.openxmlformats.org/officeDocument/2006/relationships/image" Target="../media/image583.jp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4.png"/><Relationship Id="rId3" Type="http://schemas.openxmlformats.org/officeDocument/2006/relationships/image" Target="../media/image585.png"/><Relationship Id="rId4" Type="http://schemas.openxmlformats.org/officeDocument/2006/relationships/image" Target="../media/image586.png"/><Relationship Id="rId5" Type="http://schemas.openxmlformats.org/officeDocument/2006/relationships/image" Target="../media/image587.jpg"/><Relationship Id="rId6" Type="http://schemas.openxmlformats.org/officeDocument/2006/relationships/image" Target="../media/image588.png"/><Relationship Id="rId7" Type="http://schemas.openxmlformats.org/officeDocument/2006/relationships/image" Target="../media/image589.png"/><Relationship Id="rId8" Type="http://schemas.openxmlformats.org/officeDocument/2006/relationships/image" Target="../media/image590.png"/><Relationship Id="rId9" Type="http://schemas.openxmlformats.org/officeDocument/2006/relationships/image" Target="../media/image591.jp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2.png"/><Relationship Id="rId3" Type="http://schemas.openxmlformats.org/officeDocument/2006/relationships/image" Target="../media/image591.jpg"/><Relationship Id="rId4" Type="http://schemas.openxmlformats.org/officeDocument/2006/relationships/image" Target="../media/image593.png"/><Relationship Id="rId5" Type="http://schemas.openxmlformats.org/officeDocument/2006/relationships/image" Target="../media/image59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5.png"/><Relationship Id="rId3" Type="http://schemas.openxmlformats.org/officeDocument/2006/relationships/image" Target="../media/image596.jpg"/><Relationship Id="rId4" Type="http://schemas.openxmlformats.org/officeDocument/2006/relationships/image" Target="../media/image597.png"/><Relationship Id="rId5" Type="http://schemas.openxmlformats.org/officeDocument/2006/relationships/image" Target="../media/image598.jpg"/><Relationship Id="rId6" Type="http://schemas.openxmlformats.org/officeDocument/2006/relationships/image" Target="../media/image599.png"/><Relationship Id="rId7" Type="http://schemas.openxmlformats.org/officeDocument/2006/relationships/image" Target="../media/image600.png"/><Relationship Id="rId8" Type="http://schemas.openxmlformats.org/officeDocument/2006/relationships/image" Target="../media/image601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2.png"/><Relationship Id="rId3" Type="http://schemas.openxmlformats.org/officeDocument/2006/relationships/image" Target="../media/image603.jp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Relationship Id="rId10" Type="http://schemas.openxmlformats.org/officeDocument/2006/relationships/image" Target="../media/image629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0.png"/><Relationship Id="rId3" Type="http://schemas.openxmlformats.org/officeDocument/2006/relationships/image" Target="../media/image63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ap.com/documents/2015/07/2e8fb451-5b7c-0010-82c7-eda71af511fa.html" TargetMode="Externa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2.png"/><Relationship Id="rId3" Type="http://schemas.openxmlformats.org/officeDocument/2006/relationships/image" Target="../media/image633.jpg"/><Relationship Id="rId4" Type="http://schemas.openxmlformats.org/officeDocument/2006/relationships/image" Target="../media/image634.png"/><Relationship Id="rId5" Type="http://schemas.openxmlformats.org/officeDocument/2006/relationships/image" Target="../media/image635.jp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6.png"/><Relationship Id="rId3" Type="http://schemas.openxmlformats.org/officeDocument/2006/relationships/image" Target="../media/image637.png"/><Relationship Id="rId4" Type="http://schemas.openxmlformats.org/officeDocument/2006/relationships/image" Target="../media/image638.png"/><Relationship Id="rId5" Type="http://schemas.openxmlformats.org/officeDocument/2006/relationships/image" Target="../media/image639.jpg"/><Relationship Id="rId6" Type="http://schemas.openxmlformats.org/officeDocument/2006/relationships/image" Target="../media/image640.pn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3.png"/><Relationship Id="rId3" Type="http://schemas.openxmlformats.org/officeDocument/2006/relationships/image" Target="../media/image644.pn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sap.com/viewer/0f2f669031df44bd9532c181a6851533/latest/en-US/3c0b5cef1e84470aa29bf5d3bc0693a4.html" TargetMode="External"/><Relationship Id="rId3" Type="http://schemas.openxmlformats.org/officeDocument/2006/relationships/hyperlink" Target="https://help.sap.com/viewer/0f2f669031df44bd9532c181a6851533/latest/en-US/e0c5b2bfd92f4cadab4e665634420b51.html" TargetMode="External"/><Relationship Id="rId4" Type="http://schemas.openxmlformats.org/officeDocument/2006/relationships/hyperlink" Target="https://help.sap.com/viewer/0f2f669031df44bd9532c181a6851533/latest/en-US/883af4b6c60a47899dba571842ca2ad5.html" TargetMode="External"/><Relationship Id="rId5" Type="http://schemas.openxmlformats.org/officeDocument/2006/relationships/image" Target="../media/image645.png"/><Relationship Id="rId6" Type="http://schemas.openxmlformats.org/officeDocument/2006/relationships/image" Target="../media/image646.jpg"/><Relationship Id="rId7" Type="http://schemas.openxmlformats.org/officeDocument/2006/relationships/image" Target="../media/image647.png"/><Relationship Id="rId8" Type="http://schemas.openxmlformats.org/officeDocument/2006/relationships/image" Target="../media/image648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9.png"/><Relationship Id="rId3" Type="http://schemas.openxmlformats.org/officeDocument/2006/relationships/image" Target="../media/image650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1.png"/><Relationship Id="rId3" Type="http://schemas.openxmlformats.org/officeDocument/2006/relationships/image" Target="../media/image652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3.png"/><Relationship Id="rId3" Type="http://schemas.openxmlformats.org/officeDocument/2006/relationships/image" Target="../media/image654.png"/><Relationship Id="rId4" Type="http://schemas.openxmlformats.org/officeDocument/2006/relationships/image" Target="../media/image655.png"/><Relationship Id="rId5" Type="http://schemas.openxmlformats.org/officeDocument/2006/relationships/image" Target="../media/image656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3.png"/><Relationship Id="rId3" Type="http://schemas.openxmlformats.org/officeDocument/2006/relationships/image" Target="../media/image657.png"/><Relationship Id="rId4" Type="http://schemas.openxmlformats.org/officeDocument/2006/relationships/image" Target="../media/image6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82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Relationship Id="rId26" Type="http://schemas.openxmlformats.org/officeDocument/2006/relationships/image" Target="../media/image85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8.jpg"/><Relationship Id="rId3" Type="http://schemas.openxmlformats.org/officeDocument/2006/relationships/image" Target="../media/image659.png"/><Relationship Id="rId4" Type="http://schemas.openxmlformats.org/officeDocument/2006/relationships/image" Target="../media/image660.jp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1.png"/><Relationship Id="rId3" Type="http://schemas.openxmlformats.org/officeDocument/2006/relationships/image" Target="../media/image662.jpg"/><Relationship Id="rId4" Type="http://schemas.openxmlformats.org/officeDocument/2006/relationships/image" Target="../media/image658.jp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3.png"/><Relationship Id="rId3" Type="http://schemas.openxmlformats.org/officeDocument/2006/relationships/image" Target="../media/image664.jpg"/><Relationship Id="rId4" Type="http://schemas.openxmlformats.org/officeDocument/2006/relationships/image" Target="../media/image665.png"/><Relationship Id="rId5" Type="http://schemas.openxmlformats.org/officeDocument/2006/relationships/image" Target="../media/image666.png"/><Relationship Id="rId6" Type="http://schemas.openxmlformats.org/officeDocument/2006/relationships/image" Target="../media/image667.png"/><Relationship Id="rId7" Type="http://schemas.openxmlformats.org/officeDocument/2006/relationships/image" Target="../media/image668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9.png"/><Relationship Id="rId3" Type="http://schemas.openxmlformats.org/officeDocument/2006/relationships/image" Target="../media/image670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Relationship Id="rId3" Type="http://schemas.openxmlformats.org/officeDocument/2006/relationships/hyperlink" Target="https://help.sap.com/viewer/6d52de87aa0d4fb6a90924720a5b0549/2021.000/en-US/aa73c97f7a354700b21c35b3ab422f17.html" TargetMode="External"/><Relationship Id="rId4" Type="http://schemas.openxmlformats.org/officeDocument/2006/relationships/image" Target="../media/image671.png"/><Relationship Id="rId5" Type="http://schemas.openxmlformats.org/officeDocument/2006/relationships/image" Target="../media/image672.png"/><Relationship Id="rId6" Type="http://schemas.openxmlformats.org/officeDocument/2006/relationships/image" Target="../media/image673.png"/><Relationship Id="rId7" Type="http://schemas.openxmlformats.org/officeDocument/2006/relationships/image" Target="../media/image674.jpg"/><Relationship Id="rId8" Type="http://schemas.openxmlformats.org/officeDocument/2006/relationships/image" Target="../media/image675.png"/><Relationship Id="rId9" Type="http://schemas.openxmlformats.org/officeDocument/2006/relationships/image" Target="../media/image676.jp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7.png"/><Relationship Id="rId3" Type="http://schemas.openxmlformats.org/officeDocument/2006/relationships/image" Target="../media/image678.jpg"/><Relationship Id="rId4" Type="http://schemas.openxmlformats.org/officeDocument/2006/relationships/image" Target="../media/image679.png"/><Relationship Id="rId5" Type="http://schemas.openxmlformats.org/officeDocument/2006/relationships/image" Target="../media/image680.pn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jp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6.png"/><Relationship Id="rId3" Type="http://schemas.openxmlformats.org/officeDocument/2006/relationships/image" Target="../media/image687.png"/><Relationship Id="rId4" Type="http://schemas.openxmlformats.org/officeDocument/2006/relationships/image" Target="../media/image688.png"/><Relationship Id="rId5" Type="http://schemas.openxmlformats.org/officeDocument/2006/relationships/image" Target="../media/image689.jp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Relationship Id="rId3" Type="http://schemas.openxmlformats.org/officeDocument/2006/relationships/image" Target="../media/image691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4.png"/><Relationship Id="rId7" Type="http://schemas.openxmlformats.org/officeDocument/2006/relationships/image" Target="../media/image211.png"/><Relationship Id="rId8" Type="http://schemas.openxmlformats.org/officeDocument/2006/relationships/image" Target="../media/image187.png"/><Relationship Id="rId9" Type="http://schemas.openxmlformats.org/officeDocument/2006/relationships/image" Target="../media/image212.png"/><Relationship Id="rId10" Type="http://schemas.openxmlformats.org/officeDocument/2006/relationships/image" Target="../media/image692.png"/><Relationship Id="rId11" Type="http://schemas.openxmlformats.org/officeDocument/2006/relationships/image" Target="../media/image198.pn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3.png"/><Relationship Id="rId3" Type="http://schemas.openxmlformats.org/officeDocument/2006/relationships/image" Target="../media/image694.jp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jpg"/><Relationship Id="rId5" Type="http://schemas.openxmlformats.org/officeDocument/2006/relationships/image" Target="../media/image698.pn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9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0.png"/><Relationship Id="rId3" Type="http://schemas.openxmlformats.org/officeDocument/2006/relationships/image" Target="../media/image701.jpg"/><Relationship Id="rId4" Type="http://schemas.openxmlformats.org/officeDocument/2006/relationships/image" Target="../media/image702.png"/><Relationship Id="rId5" Type="http://schemas.openxmlformats.org/officeDocument/2006/relationships/image" Target="../media/image703.jpg"/><Relationship Id="rId6" Type="http://schemas.openxmlformats.org/officeDocument/2006/relationships/image" Target="../media/image704.png"/><Relationship Id="rId7" Type="http://schemas.openxmlformats.org/officeDocument/2006/relationships/image" Target="../media/image705.jpg"/><Relationship Id="rId8" Type="http://schemas.openxmlformats.org/officeDocument/2006/relationships/image" Target="../media/image706.png"/><Relationship Id="rId9" Type="http://schemas.openxmlformats.org/officeDocument/2006/relationships/image" Target="../media/image707.jpg"/><Relationship Id="rId10" Type="http://schemas.openxmlformats.org/officeDocument/2006/relationships/image" Target="../media/image708.png"/><Relationship Id="rId11" Type="http://schemas.openxmlformats.org/officeDocument/2006/relationships/image" Target="../media/image709.jp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0.png"/><Relationship Id="rId3" Type="http://schemas.openxmlformats.org/officeDocument/2006/relationships/image" Target="../media/image543.png"/><Relationship Id="rId4" Type="http://schemas.openxmlformats.org/officeDocument/2006/relationships/image" Target="../media/image711.png"/><Relationship Id="rId5" Type="http://schemas.openxmlformats.org/officeDocument/2006/relationships/image" Target="../media/image712.png"/><Relationship Id="rId6" Type="http://schemas.openxmlformats.org/officeDocument/2006/relationships/image" Target="../media/image713.png"/><Relationship Id="rId7" Type="http://schemas.openxmlformats.org/officeDocument/2006/relationships/image" Target="../media/image714.png"/><Relationship Id="rId8" Type="http://schemas.openxmlformats.org/officeDocument/2006/relationships/image" Target="../media/image715.png"/><Relationship Id="rId9" Type="http://schemas.openxmlformats.org/officeDocument/2006/relationships/image" Target="../media/image716.png"/><Relationship Id="rId10" Type="http://schemas.openxmlformats.org/officeDocument/2006/relationships/image" Target="../media/image717.png"/><Relationship Id="rId11" Type="http://schemas.openxmlformats.org/officeDocument/2006/relationships/image" Target="../media/image718.png"/><Relationship Id="rId12" Type="http://schemas.openxmlformats.org/officeDocument/2006/relationships/image" Target="../media/image719.png"/><Relationship Id="rId13" Type="http://schemas.openxmlformats.org/officeDocument/2006/relationships/image" Target="../media/image720.png"/><Relationship Id="rId14" Type="http://schemas.openxmlformats.org/officeDocument/2006/relationships/image" Target="../media/image721.png"/><Relationship Id="rId15" Type="http://schemas.openxmlformats.org/officeDocument/2006/relationships/image" Target="../media/image722.png"/><Relationship Id="rId16" Type="http://schemas.openxmlformats.org/officeDocument/2006/relationships/image" Target="../media/image723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4.png"/><Relationship Id="rId3" Type="http://schemas.openxmlformats.org/officeDocument/2006/relationships/image" Target="../media/image543.png"/><Relationship Id="rId4" Type="http://schemas.openxmlformats.org/officeDocument/2006/relationships/image" Target="../media/image725.png"/><Relationship Id="rId5" Type="http://schemas.openxmlformats.org/officeDocument/2006/relationships/image" Target="../media/image726.png"/><Relationship Id="rId6" Type="http://schemas.openxmlformats.org/officeDocument/2006/relationships/image" Target="../media/image727.png"/><Relationship Id="rId7" Type="http://schemas.openxmlformats.org/officeDocument/2006/relationships/image" Target="../media/image728.png"/><Relationship Id="rId8" Type="http://schemas.openxmlformats.org/officeDocument/2006/relationships/image" Target="../media/image729.png"/><Relationship Id="rId9" Type="http://schemas.openxmlformats.org/officeDocument/2006/relationships/image" Target="../media/image730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Relationship Id="rId12" Type="http://schemas.openxmlformats.org/officeDocument/2006/relationships/image" Target="../media/image733.png"/><Relationship Id="rId13" Type="http://schemas.openxmlformats.org/officeDocument/2006/relationships/image" Target="../media/image734.png"/><Relationship Id="rId14" Type="http://schemas.openxmlformats.org/officeDocument/2006/relationships/image" Target="../media/image735.png"/><Relationship Id="rId15" Type="http://schemas.openxmlformats.org/officeDocument/2006/relationships/image" Target="../media/image736.png"/><Relationship Id="rId16" Type="http://schemas.openxmlformats.org/officeDocument/2006/relationships/image" Target="../media/image737.pn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8.png"/><Relationship Id="rId3" Type="http://schemas.openxmlformats.org/officeDocument/2006/relationships/image" Target="../media/image543.png"/><Relationship Id="rId4" Type="http://schemas.openxmlformats.org/officeDocument/2006/relationships/image" Target="../media/image739.png"/><Relationship Id="rId5" Type="http://schemas.openxmlformats.org/officeDocument/2006/relationships/image" Target="../media/image740.png"/><Relationship Id="rId6" Type="http://schemas.openxmlformats.org/officeDocument/2006/relationships/image" Target="../media/image741.png"/><Relationship Id="rId7" Type="http://schemas.openxmlformats.org/officeDocument/2006/relationships/image" Target="../media/image742.png"/><Relationship Id="rId8" Type="http://schemas.openxmlformats.org/officeDocument/2006/relationships/image" Target="../media/image743.png"/><Relationship Id="rId9" Type="http://schemas.openxmlformats.org/officeDocument/2006/relationships/image" Target="../media/image744.png"/><Relationship Id="rId10" Type="http://schemas.openxmlformats.org/officeDocument/2006/relationships/image" Target="../media/image745.png"/><Relationship Id="rId11" Type="http://schemas.openxmlformats.org/officeDocument/2006/relationships/image" Target="../media/image746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7.png"/><Relationship Id="rId3" Type="http://schemas.openxmlformats.org/officeDocument/2006/relationships/image" Target="../media/image543.png"/><Relationship Id="rId4" Type="http://schemas.openxmlformats.org/officeDocument/2006/relationships/image" Target="../media/image748.png"/><Relationship Id="rId5" Type="http://schemas.openxmlformats.org/officeDocument/2006/relationships/image" Target="../media/image749.png"/><Relationship Id="rId6" Type="http://schemas.openxmlformats.org/officeDocument/2006/relationships/image" Target="../media/image750.png"/><Relationship Id="rId7" Type="http://schemas.openxmlformats.org/officeDocument/2006/relationships/image" Target="../media/image751.png"/><Relationship Id="rId8" Type="http://schemas.openxmlformats.org/officeDocument/2006/relationships/image" Target="../media/image752.png"/><Relationship Id="rId9" Type="http://schemas.openxmlformats.org/officeDocument/2006/relationships/image" Target="../media/image753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1.png"/><Relationship Id="rId3" Type="http://schemas.openxmlformats.org/officeDocument/2006/relationships/image" Target="../media/image543.png"/><Relationship Id="rId4" Type="http://schemas.openxmlformats.org/officeDocument/2006/relationships/image" Target="../media/image762.png"/><Relationship Id="rId5" Type="http://schemas.openxmlformats.org/officeDocument/2006/relationships/image" Target="../media/image763.png"/><Relationship Id="rId6" Type="http://schemas.openxmlformats.org/officeDocument/2006/relationships/image" Target="../media/image764.png"/><Relationship Id="rId7" Type="http://schemas.openxmlformats.org/officeDocument/2006/relationships/image" Target="../media/image765.png"/><Relationship Id="rId8" Type="http://schemas.openxmlformats.org/officeDocument/2006/relationships/image" Target="../media/image766.png"/><Relationship Id="rId9" Type="http://schemas.openxmlformats.org/officeDocument/2006/relationships/image" Target="../media/image767.png"/><Relationship Id="rId10" Type="http://schemas.openxmlformats.org/officeDocument/2006/relationships/image" Target="../media/image768.png"/><Relationship Id="rId11" Type="http://schemas.openxmlformats.org/officeDocument/2006/relationships/image" Target="../media/image769.png"/><Relationship Id="rId12" Type="http://schemas.openxmlformats.org/officeDocument/2006/relationships/hyperlink" Target="https://www.sap.com/documents/2015/07/d8457b52-5b7c-0010-82c7-eda71af511fa.html" TargetMode="External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Relationship Id="rId4" Type="http://schemas.openxmlformats.org/officeDocument/2006/relationships/image" Target="../media/image98.png"/><Relationship Id="rId5" Type="http://schemas.openxmlformats.org/officeDocument/2006/relationships/image" Target="../media/image99.jpg"/><Relationship Id="rId6" Type="http://schemas.openxmlformats.org/officeDocument/2006/relationships/image" Target="../media/image100.png"/><Relationship Id="rId7" Type="http://schemas.openxmlformats.org/officeDocument/2006/relationships/image" Target="../media/image101.jpg"/><Relationship Id="rId8" Type="http://schemas.openxmlformats.org/officeDocument/2006/relationships/image" Target="../media/image102.jp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sap.com/viewer/6d52de87aa0d4fb6a90924720a5b0549/latest/en-US/130b87be0523466dbeadf263038f5219.html" TargetMode="External"/><Relationship Id="rId3" Type="http://schemas.openxmlformats.org/officeDocument/2006/relationships/hyperlink" Target="https://help.sap.com/viewer/6d52de87aa0d4fb6a90924720a5b0549/latest/en-US/458ae2b93df24a0993148041fdc8b2f3.html" TargetMode="External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0.png"/><Relationship Id="rId3" Type="http://schemas.openxmlformats.org/officeDocument/2006/relationships/image" Target="../media/image543.png"/><Relationship Id="rId4" Type="http://schemas.openxmlformats.org/officeDocument/2006/relationships/image" Target="../media/image771.png"/><Relationship Id="rId5" Type="http://schemas.openxmlformats.org/officeDocument/2006/relationships/image" Target="../media/image772.png"/><Relationship Id="rId6" Type="http://schemas.openxmlformats.org/officeDocument/2006/relationships/image" Target="../media/image773.png"/><Relationship Id="rId7" Type="http://schemas.openxmlformats.org/officeDocument/2006/relationships/image" Target="../media/image774.png"/><Relationship Id="rId8" Type="http://schemas.openxmlformats.org/officeDocument/2006/relationships/image" Target="../media/image775.png"/><Relationship Id="rId9" Type="http://schemas.openxmlformats.org/officeDocument/2006/relationships/image" Target="../media/image776.png"/><Relationship Id="rId10" Type="http://schemas.openxmlformats.org/officeDocument/2006/relationships/image" Target="../media/image777.png"/><Relationship Id="rId11" Type="http://schemas.openxmlformats.org/officeDocument/2006/relationships/image" Target="../media/image778.png"/><Relationship Id="rId12" Type="http://schemas.openxmlformats.org/officeDocument/2006/relationships/image" Target="../media/image779.png"/><Relationship Id="rId13" Type="http://schemas.openxmlformats.org/officeDocument/2006/relationships/image" Target="../media/image780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7.png"/><Relationship Id="rId3" Type="http://schemas.openxmlformats.org/officeDocument/2006/relationships/image" Target="../media/image543.png"/><Relationship Id="rId4" Type="http://schemas.openxmlformats.org/officeDocument/2006/relationships/image" Target="../media/image788.png"/><Relationship Id="rId5" Type="http://schemas.openxmlformats.org/officeDocument/2006/relationships/image" Target="../media/image789.png"/><Relationship Id="rId6" Type="http://schemas.openxmlformats.org/officeDocument/2006/relationships/image" Target="../media/image790.png"/><Relationship Id="rId7" Type="http://schemas.openxmlformats.org/officeDocument/2006/relationships/image" Target="../media/image791.png"/><Relationship Id="rId8" Type="http://schemas.openxmlformats.org/officeDocument/2006/relationships/image" Target="../media/image792.png"/><Relationship Id="rId9" Type="http://schemas.openxmlformats.org/officeDocument/2006/relationships/image" Target="../media/image793.png"/><Relationship Id="rId10" Type="http://schemas.openxmlformats.org/officeDocument/2006/relationships/image" Target="../media/image777.png"/><Relationship Id="rId11" Type="http://schemas.openxmlformats.org/officeDocument/2006/relationships/image" Target="../media/image794.png"/><Relationship Id="rId12" Type="http://schemas.openxmlformats.org/officeDocument/2006/relationships/image" Target="../media/image795.png"/><Relationship Id="rId13" Type="http://schemas.openxmlformats.org/officeDocument/2006/relationships/image" Target="../media/image796.png"/><Relationship Id="rId14" Type="http://schemas.openxmlformats.org/officeDocument/2006/relationships/image" Target="../media/image797.png"/><Relationship Id="rId15" Type="http://schemas.openxmlformats.org/officeDocument/2006/relationships/image" Target="../media/image798.png"/><Relationship Id="rId16" Type="http://schemas.openxmlformats.org/officeDocument/2006/relationships/image" Target="../media/image799.png"/><Relationship Id="rId17" Type="http://schemas.openxmlformats.org/officeDocument/2006/relationships/image" Target="../media/image800.png"/><Relationship Id="rId18" Type="http://schemas.openxmlformats.org/officeDocument/2006/relationships/image" Target="../media/image801.pn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sap.com/viewer/6d52de87aa0d4fb6a90924720a5b0549/latest/en-US/130b87be0523466dbeadf263038f5219.html" TargetMode="External"/><Relationship Id="rId3" Type="http://schemas.openxmlformats.org/officeDocument/2006/relationships/hyperlink" Target="https://help.sap.com/viewer/6d52de87aa0d4fb6a90924720a5b0549/latest/en-US/56087944db4f4217b65b8b29289b72bc.html" TargetMode="External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2.png"/><Relationship Id="rId3" Type="http://schemas.openxmlformats.org/officeDocument/2006/relationships/image" Target="../media/image543.png"/><Relationship Id="rId4" Type="http://schemas.openxmlformats.org/officeDocument/2006/relationships/image" Target="../media/image803.png"/><Relationship Id="rId5" Type="http://schemas.openxmlformats.org/officeDocument/2006/relationships/image" Target="../media/image804.png"/><Relationship Id="rId6" Type="http://schemas.openxmlformats.org/officeDocument/2006/relationships/image" Target="../media/image787.png"/><Relationship Id="rId7" Type="http://schemas.openxmlformats.org/officeDocument/2006/relationships/image" Target="../media/image805.png"/><Relationship Id="rId8" Type="http://schemas.openxmlformats.org/officeDocument/2006/relationships/image" Target="../media/image806.png"/><Relationship Id="rId9" Type="http://schemas.openxmlformats.org/officeDocument/2006/relationships/image" Target="../media/image777.png"/><Relationship Id="rId10" Type="http://schemas.openxmlformats.org/officeDocument/2006/relationships/image" Target="../media/image807.png"/><Relationship Id="rId11" Type="http://schemas.openxmlformats.org/officeDocument/2006/relationships/image" Target="../media/image808.png"/><Relationship Id="rId12" Type="http://schemas.openxmlformats.org/officeDocument/2006/relationships/image" Target="../media/image809.png"/><Relationship Id="rId13" Type="http://schemas.openxmlformats.org/officeDocument/2006/relationships/image" Target="../media/image810.png"/><Relationship Id="rId14" Type="http://schemas.openxmlformats.org/officeDocument/2006/relationships/image" Target="../media/image811.png"/><Relationship Id="rId15" Type="http://schemas.openxmlformats.org/officeDocument/2006/relationships/image" Target="../media/image812.png"/><Relationship Id="rId16" Type="http://schemas.openxmlformats.org/officeDocument/2006/relationships/image" Target="../media/image813.png"/><Relationship Id="rId17" Type="http://schemas.openxmlformats.org/officeDocument/2006/relationships/image" Target="../media/image814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5.png"/><Relationship Id="rId3" Type="http://schemas.openxmlformats.org/officeDocument/2006/relationships/image" Target="../media/image543.png"/><Relationship Id="rId4" Type="http://schemas.openxmlformats.org/officeDocument/2006/relationships/image" Target="../media/image816.png"/><Relationship Id="rId5" Type="http://schemas.openxmlformats.org/officeDocument/2006/relationships/image" Target="../media/image817.png"/><Relationship Id="rId6" Type="http://schemas.openxmlformats.org/officeDocument/2006/relationships/image" Target="../media/image818.png"/><Relationship Id="rId7" Type="http://schemas.openxmlformats.org/officeDocument/2006/relationships/image" Target="../media/image819.png"/><Relationship Id="rId8" Type="http://schemas.openxmlformats.org/officeDocument/2006/relationships/image" Target="../media/image820.png"/><Relationship Id="rId9" Type="http://schemas.openxmlformats.org/officeDocument/2006/relationships/image" Target="../media/image821.png"/><Relationship Id="rId10" Type="http://schemas.openxmlformats.org/officeDocument/2006/relationships/image" Target="../media/image822.png"/><Relationship Id="rId11" Type="http://schemas.openxmlformats.org/officeDocument/2006/relationships/image" Target="../media/image823.pn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4.png"/><Relationship Id="rId3" Type="http://schemas.openxmlformats.org/officeDocument/2006/relationships/image" Target="../media/image825.png"/><Relationship Id="rId4" Type="http://schemas.openxmlformats.org/officeDocument/2006/relationships/image" Target="../media/image826.png"/><Relationship Id="rId5" Type="http://schemas.openxmlformats.org/officeDocument/2006/relationships/image" Target="../media/image827.png"/><Relationship Id="rId6" Type="http://schemas.openxmlformats.org/officeDocument/2006/relationships/image" Target="../media/image828.png"/><Relationship Id="rId7" Type="http://schemas.openxmlformats.org/officeDocument/2006/relationships/image" Target="../media/image829.png"/><Relationship Id="rId8" Type="http://schemas.openxmlformats.org/officeDocument/2006/relationships/image" Target="../media/image830.png"/><Relationship Id="rId9" Type="http://schemas.openxmlformats.org/officeDocument/2006/relationships/hyperlink" Target="http://www.dfat.gov.au/international-relations/security/sanctions/Pages/consolidated-list.aspx" TargetMode="External"/><Relationship Id="rId10" Type="http://schemas.openxmlformats.org/officeDocument/2006/relationships/hyperlink" Target="http://www.meti.go.jp/english/press/2012/0801_01.html" TargetMode="External"/><Relationship Id="rId11" Type="http://schemas.openxmlformats.org/officeDocument/2006/relationships/hyperlink" Target="http://eeas.europa.eu/cfsp/sanctions/consol-list/index_en.htm" TargetMode="External"/><Relationship Id="rId12" Type="http://schemas.openxmlformats.org/officeDocument/2006/relationships/hyperlink" Target="http://de.wikipedia.org/wiki/Financial_Action_Task_Force_on_Money_Laundering" TargetMode="External"/><Relationship Id="rId13" Type="http://schemas.openxmlformats.org/officeDocument/2006/relationships/image" Target="../media/image831.png"/><Relationship Id="rId14" Type="http://schemas.openxmlformats.org/officeDocument/2006/relationships/image" Target="../media/image832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3.jpg"/><Relationship Id="rId3" Type="http://schemas.openxmlformats.org/officeDocument/2006/relationships/hyperlink" Target="http://www.strtrade.com/news-publications-economic-sanctions-penalties-German-bank-031715.html" TargetMode="External"/><Relationship Id="rId4" Type="http://schemas.openxmlformats.org/officeDocument/2006/relationships/image" Target="../media/image834.jpg"/><Relationship Id="rId5" Type="http://schemas.openxmlformats.org/officeDocument/2006/relationships/hyperlink" Target="http://www.bbc.com/news/business-17512140" TargetMode="External"/><Relationship Id="rId6" Type="http://schemas.openxmlformats.org/officeDocument/2006/relationships/hyperlink" Target="http://www.justice.gov/opa/pr/diebold-incorporated-resolves-foreign-corrupt-practices-act-investigation-and-agrees-pay-252" TargetMode="External"/><Relationship Id="rId7" Type="http://schemas.openxmlformats.org/officeDocument/2006/relationships/hyperlink" Target="http://www.austrac.gov.au/media/media-releases/moneygram-one-world%E2%80%99s-largest-remitters-fined-122400-austrac" TargetMode="External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5.jpg"/><Relationship Id="rId3" Type="http://schemas.openxmlformats.org/officeDocument/2006/relationships/image" Target="../media/image836.pn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41.png"/><Relationship Id="rId4" Type="http://schemas.openxmlformats.org/officeDocument/2006/relationships/image" Target="../media/image842.png"/><Relationship Id="rId5" Type="http://schemas.openxmlformats.org/officeDocument/2006/relationships/image" Target="../media/image843.png"/><Relationship Id="rId6" Type="http://schemas.openxmlformats.org/officeDocument/2006/relationships/image" Target="../media/image844.png"/><Relationship Id="rId7" Type="http://schemas.openxmlformats.org/officeDocument/2006/relationships/image" Target="../media/image845.png"/><Relationship Id="rId8" Type="http://schemas.openxmlformats.org/officeDocument/2006/relationships/image" Target="../media/image846.png"/><Relationship Id="rId9" Type="http://schemas.openxmlformats.org/officeDocument/2006/relationships/image" Target="../media/image847.png"/><Relationship Id="rId10" Type="http://schemas.openxmlformats.org/officeDocument/2006/relationships/image" Target="../media/image848.png"/><Relationship Id="rId11" Type="http://schemas.openxmlformats.org/officeDocument/2006/relationships/image" Target="../media/image849.png"/><Relationship Id="rId12" Type="http://schemas.openxmlformats.org/officeDocument/2006/relationships/image" Target="../media/image850.png"/><Relationship Id="rId13" Type="http://schemas.openxmlformats.org/officeDocument/2006/relationships/image" Target="../media/image851.png"/><Relationship Id="rId14" Type="http://schemas.openxmlformats.org/officeDocument/2006/relationships/image" Target="../media/image852.png"/><Relationship Id="rId15" Type="http://schemas.openxmlformats.org/officeDocument/2006/relationships/image" Target="../media/image853.png"/><Relationship Id="rId16" Type="http://schemas.openxmlformats.org/officeDocument/2006/relationships/image" Target="../media/image854.png"/><Relationship Id="rId17" Type="http://schemas.openxmlformats.org/officeDocument/2006/relationships/image" Target="../media/image855.png"/><Relationship Id="rId18" Type="http://schemas.openxmlformats.org/officeDocument/2006/relationships/image" Target="../media/image856.png"/><Relationship Id="rId19" Type="http://schemas.openxmlformats.org/officeDocument/2006/relationships/image" Target="../media/image857.png"/><Relationship Id="rId20" Type="http://schemas.openxmlformats.org/officeDocument/2006/relationships/image" Target="../media/image858.png"/><Relationship Id="rId21" Type="http://schemas.openxmlformats.org/officeDocument/2006/relationships/image" Target="../media/image859.png"/><Relationship Id="rId22" Type="http://schemas.openxmlformats.org/officeDocument/2006/relationships/image" Target="../media/image860.png"/><Relationship Id="rId23" Type="http://schemas.openxmlformats.org/officeDocument/2006/relationships/image" Target="../media/image861.png"/><Relationship Id="rId24" Type="http://schemas.openxmlformats.org/officeDocument/2006/relationships/image" Target="../media/image862.png"/><Relationship Id="rId25" Type="http://schemas.openxmlformats.org/officeDocument/2006/relationships/image" Target="../media/image863.png"/><Relationship Id="rId26" Type="http://schemas.openxmlformats.org/officeDocument/2006/relationships/image" Target="../media/image864.png"/><Relationship Id="rId27" Type="http://schemas.openxmlformats.org/officeDocument/2006/relationships/image" Target="../media/image865.png"/><Relationship Id="rId28" Type="http://schemas.openxmlformats.org/officeDocument/2006/relationships/image" Target="../media/image866.png"/><Relationship Id="rId29" Type="http://schemas.openxmlformats.org/officeDocument/2006/relationships/image" Target="../media/image867.png"/><Relationship Id="rId30" Type="http://schemas.openxmlformats.org/officeDocument/2006/relationships/image" Target="../media/image868.pn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Relationship Id="rId3" Type="http://schemas.openxmlformats.org/officeDocument/2006/relationships/image" Target="../media/image869.jpg"/><Relationship Id="rId4" Type="http://schemas.openxmlformats.org/officeDocument/2006/relationships/image" Target="../media/image870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9.jp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1.png"/><Relationship Id="rId3" Type="http://schemas.openxmlformats.org/officeDocument/2006/relationships/image" Target="../media/image872.jp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0.jp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3.jp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9.png"/><Relationship Id="rId3" Type="http://schemas.openxmlformats.org/officeDocument/2006/relationships/image" Target="../media/image65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4.png"/><Relationship Id="rId3" Type="http://schemas.openxmlformats.org/officeDocument/2006/relationships/image" Target="../media/image543.png"/><Relationship Id="rId4" Type="http://schemas.openxmlformats.org/officeDocument/2006/relationships/image" Target="../media/image875.png"/><Relationship Id="rId5" Type="http://schemas.openxmlformats.org/officeDocument/2006/relationships/image" Target="../media/image876.png"/><Relationship Id="rId6" Type="http://schemas.openxmlformats.org/officeDocument/2006/relationships/image" Target="../media/image877.png"/><Relationship Id="rId7" Type="http://schemas.openxmlformats.org/officeDocument/2006/relationships/image" Target="../media/image878.png"/><Relationship Id="rId8" Type="http://schemas.openxmlformats.org/officeDocument/2006/relationships/image" Target="../media/image755.png"/><Relationship Id="rId9" Type="http://schemas.openxmlformats.org/officeDocument/2006/relationships/image" Target="../media/image879.png"/><Relationship Id="rId10" Type="http://schemas.openxmlformats.org/officeDocument/2006/relationships/image" Target="../media/image880.png"/><Relationship Id="rId11" Type="http://schemas.openxmlformats.org/officeDocument/2006/relationships/image" Target="../media/image881.png"/><Relationship Id="rId12" Type="http://schemas.openxmlformats.org/officeDocument/2006/relationships/image" Target="../media/image882.png"/><Relationship Id="rId13" Type="http://schemas.openxmlformats.org/officeDocument/2006/relationships/image" Target="../media/image883.png"/><Relationship Id="rId14" Type="http://schemas.openxmlformats.org/officeDocument/2006/relationships/image" Target="../media/image884.png"/><Relationship Id="rId15" Type="http://schemas.openxmlformats.org/officeDocument/2006/relationships/image" Target="../media/image885.pn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2.png"/><Relationship Id="rId3" Type="http://schemas.openxmlformats.org/officeDocument/2006/relationships/image" Target="../media/image563.jp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6.png"/><Relationship Id="rId3" Type="http://schemas.openxmlformats.org/officeDocument/2006/relationships/image" Target="../media/image887.png"/><Relationship Id="rId4" Type="http://schemas.openxmlformats.org/officeDocument/2006/relationships/image" Target="../media/image888.png"/><Relationship Id="rId5" Type="http://schemas.openxmlformats.org/officeDocument/2006/relationships/image" Target="../media/image889.png"/><Relationship Id="rId6" Type="http://schemas.openxmlformats.org/officeDocument/2006/relationships/image" Target="../media/image890.pn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mdg" TargetMode="External"/><Relationship Id="rId3" Type="http://schemas.openxmlformats.org/officeDocument/2006/relationships/hyperlink" Target="https://influence.sap.com/sap/ino/" TargetMode="External"/><Relationship Id="rId4" Type="http://schemas.openxmlformats.org/officeDocument/2006/relationships/hyperlink" Target="https://influence.sap.com/mdg2019" TargetMode="External"/><Relationship Id="rId5" Type="http://schemas.openxmlformats.org/officeDocument/2006/relationships/hyperlink" Target="https://influence.sap.com/mdg2020" TargetMode="External"/><Relationship Id="rId6" Type="http://schemas.openxmlformats.org/officeDocument/2006/relationships/hyperlink" Target="https://influence.sap.com/mdg2021" TargetMode="External"/><Relationship Id="rId7" Type="http://schemas.openxmlformats.org/officeDocument/2006/relationships/hyperlink" Target="https://influence.sap.com/go/mdg2023" TargetMode="External"/><Relationship Id="rId8" Type="http://schemas.openxmlformats.org/officeDocument/2006/relationships/image" Target="../media/image8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sap/ino/" TargetMode="External"/><Relationship Id="rId3" Type="http://schemas.openxmlformats.org/officeDocument/2006/relationships/image" Target="../media/image892.png"/><Relationship Id="rId4" Type="http://schemas.openxmlformats.org/officeDocument/2006/relationships/image" Target="../media/image893.pn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ap.com/about/customer-involvement/influence-adopt.html" TargetMode="External"/><Relationship Id="rId3" Type="http://schemas.openxmlformats.org/officeDocument/2006/relationships/hyperlink" Target="https://influence.sap.com/sap/ino/" TargetMode="External"/><Relationship Id="rId4" Type="http://schemas.openxmlformats.org/officeDocument/2006/relationships/hyperlink" Target="https://influence.sap.com/mdg" TargetMode="External"/><Relationship Id="rId5" Type="http://schemas.openxmlformats.org/officeDocument/2006/relationships/hyperlink" Target="https://influence.sap.com/mdg2019" TargetMode="External"/><Relationship Id="rId6" Type="http://schemas.openxmlformats.org/officeDocument/2006/relationships/hyperlink" Target="https://influence.sap.com/go/mdg2020" TargetMode="External"/><Relationship Id="rId7" Type="http://schemas.openxmlformats.org/officeDocument/2006/relationships/hyperlink" Target="https://influence.sap.com/go/mdg2021" TargetMode="External"/><Relationship Id="rId8" Type="http://schemas.openxmlformats.org/officeDocument/2006/relationships/hyperlink" Target="https://influence.sap.com/go/mdg2023" TargetMode="External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Relationship Id="rId3" Type="http://schemas.openxmlformats.org/officeDocument/2006/relationships/hyperlink" Target="https://me.sap.com/notes/3311039" TargetMode="Externa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sap/ino/" TargetMode="External"/><Relationship Id="rId3" Type="http://schemas.openxmlformats.org/officeDocument/2006/relationships/hyperlink" Target="https://launchpad.support.sap.com/" TargetMode="External"/><Relationship Id="rId4" Type="http://schemas.openxmlformats.org/officeDocument/2006/relationships/image" Target="../media/image894.pn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sap/ino/" TargetMode="External"/><Relationship Id="rId3" Type="http://schemas.openxmlformats.org/officeDocument/2006/relationships/hyperlink" Target="https://launchpad.support.sap.com/" TargetMode="Externa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sap/ino/" TargetMode="External"/><Relationship Id="rId3" Type="http://schemas.openxmlformats.org/officeDocument/2006/relationships/hyperlink" Target="https://launchpad.support.sap.com/" TargetMode="External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sap/ino/" TargetMode="External"/><Relationship Id="rId3" Type="http://schemas.openxmlformats.org/officeDocument/2006/relationships/hyperlink" Target="https://launchpad.support.sap.com/" TargetMode="External"/><Relationship Id="rId4" Type="http://schemas.openxmlformats.org/officeDocument/2006/relationships/image" Target="../media/image894.pn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fluence.sap.com/sap/ino/" TargetMode="External"/><Relationship Id="rId3" Type="http://schemas.openxmlformats.org/officeDocument/2006/relationships/hyperlink" Target="https://me.sap.com/notes/3311039" TargetMode="External"/><Relationship Id="rId4" Type="http://schemas.openxmlformats.org/officeDocument/2006/relationships/hyperlink" Target="https://launchpad.support.sap.com/" TargetMode="External"/><Relationship Id="rId5" Type="http://schemas.openxmlformats.org/officeDocument/2006/relationships/hyperlink" Target="https://video.sap.com/media/t/1_sbbrmggt" TargetMode="External"/><Relationship Id="rId6" Type="http://schemas.openxmlformats.org/officeDocument/2006/relationships/image" Target="../media/image894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p.com/roadmaps" TargetMode="External"/><Relationship Id="rId3" Type="http://schemas.openxmlformats.org/officeDocument/2006/relationships/hyperlink" Target="https://roadmaps.sap.com/board?PRODUCT=73555000100800002492&amp;PRODUCT=901B0ED1A0641EDA9FF75276E440C0EF&amp;range=2023Q1-2025Q4" TargetMode="External"/><Relationship Id="rId4" Type="http://schemas.openxmlformats.org/officeDocument/2006/relationships/hyperlink" Target="http://www.sap.com/community.html" TargetMode="External"/><Relationship Id="rId5" Type="http://schemas.openxmlformats.org/officeDocument/2006/relationships/hyperlink" Target="https://www.sap.com/about/customer-involvement/user-groups.html" TargetMode="External"/><Relationship Id="rId6" Type="http://schemas.openxmlformats.org/officeDocument/2006/relationships/hyperlink" Target="http://influence.sap.com/" TargetMode="External"/><Relationship Id="rId7" Type="http://schemas.openxmlformats.org/officeDocument/2006/relationships/hyperlink" Target="https://influence.sap.com/sap/ino/" TargetMode="External"/><Relationship Id="rId8" Type="http://schemas.openxmlformats.org/officeDocument/2006/relationships/hyperlink" Target="https://influence.sap.com/mdg2019" TargetMode="External"/><Relationship Id="rId9" Type="http://schemas.openxmlformats.org/officeDocument/2006/relationships/hyperlink" Target="https://www.sap.com/products/master-data-governance.html" TargetMode="External"/><Relationship Id="rId10" Type="http://schemas.openxmlformats.org/officeDocument/2006/relationships/hyperlink" Target="https://www.sap.com/community/topic/master-data-governance.html" TargetMode="External"/><Relationship Id="rId11" Type="http://schemas.openxmlformats.org/officeDocument/2006/relationships/hyperlink" Target="https://blogs.sap.com/tag/mdgupdates/" TargetMode="External"/><Relationship Id="rId12" Type="http://schemas.openxmlformats.org/officeDocument/2006/relationships/hyperlink" Target="https://help.sap.com/viewer/p/SAP_MASTER_DATA_GOVERNANCE" TargetMode="External"/><Relationship Id="rId13" Type="http://schemas.openxmlformats.org/officeDocument/2006/relationships/hyperlink" Target="http://help.sap.com/mdg" TargetMode="External"/><Relationship Id="rId14" Type="http://schemas.openxmlformats.org/officeDocument/2006/relationships/hyperlink" Target="https://help.sap.com/learning-journeys/500364457a2610149194f4d6d354c9a6" TargetMode="External"/><Relationship Id="rId15" Type="http://schemas.openxmlformats.org/officeDocument/2006/relationships/image" Target="../media/image8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p.com/legal-notice" TargetMode="External"/><Relationship Id="rId3" Type="http://schemas.openxmlformats.org/officeDocument/2006/relationships/image" Target="../media/image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s://help.sap.com/docs/SAP_S4HANA_ON-PREMISE/6d52de87aa0d4fb6a90924720a5b0549/b1373266b84a4a888235edd4e81e9835.html?locale=en-US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3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70.png"/><Relationship Id="rId19" Type="http://schemas.openxmlformats.org/officeDocument/2006/relationships/image" Target="../media/image19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9.png"/><Relationship Id="rId7" Type="http://schemas.openxmlformats.org/officeDocument/2006/relationships/image" Target="../media/image202.png"/><Relationship Id="rId8" Type="http://schemas.openxmlformats.org/officeDocument/2006/relationships/image" Target="../media/image191.png"/><Relationship Id="rId9" Type="http://schemas.openxmlformats.org/officeDocument/2006/relationships/image" Target="../media/image203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204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205.png"/><Relationship Id="rId16" Type="http://schemas.openxmlformats.org/officeDocument/2006/relationships/image" Target="../media/image183.png"/><Relationship Id="rId17" Type="http://schemas.openxmlformats.org/officeDocument/2006/relationships/image" Target="../media/image170.png"/><Relationship Id="rId18" Type="http://schemas.openxmlformats.org/officeDocument/2006/relationships/image" Target="../media/image199.png"/><Relationship Id="rId19" Type="http://schemas.openxmlformats.org/officeDocument/2006/relationships/image" Target="../media/image19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9.png"/><Relationship Id="rId7" Type="http://schemas.openxmlformats.org/officeDocument/2006/relationships/image" Target="../media/image202.png"/><Relationship Id="rId8" Type="http://schemas.openxmlformats.org/officeDocument/2006/relationships/image" Target="../media/image191.png"/><Relationship Id="rId9" Type="http://schemas.openxmlformats.org/officeDocument/2006/relationships/image" Target="../media/image203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204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205.png"/><Relationship Id="rId16" Type="http://schemas.openxmlformats.org/officeDocument/2006/relationships/image" Target="../media/image183.png"/><Relationship Id="rId17" Type="http://schemas.openxmlformats.org/officeDocument/2006/relationships/image" Target="../media/image170.png"/><Relationship Id="rId18" Type="http://schemas.openxmlformats.org/officeDocument/2006/relationships/image" Target="../media/image199.png"/><Relationship Id="rId19" Type="http://schemas.openxmlformats.org/officeDocument/2006/relationships/image" Target="../media/image19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171.png"/><Relationship Id="rId10" Type="http://schemas.openxmlformats.org/officeDocument/2006/relationships/image" Target="../media/image198.png"/><Relationship Id="rId11" Type="http://schemas.openxmlformats.org/officeDocument/2006/relationships/image" Target="../media/image18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213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214.png"/><Relationship Id="rId7" Type="http://schemas.openxmlformats.org/officeDocument/2006/relationships/image" Target="../media/image169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176.png"/><Relationship Id="rId13" Type="http://schemas.openxmlformats.org/officeDocument/2006/relationships/image" Target="../media/image21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218.png"/><Relationship Id="rId17" Type="http://schemas.openxmlformats.org/officeDocument/2006/relationships/image" Target="../media/image181.png"/><Relationship Id="rId18" Type="http://schemas.openxmlformats.org/officeDocument/2006/relationships/image" Target="../media/image219.png"/><Relationship Id="rId19" Type="http://schemas.openxmlformats.org/officeDocument/2006/relationships/image" Target="../media/image171.png"/><Relationship Id="rId20" Type="http://schemas.openxmlformats.org/officeDocument/2006/relationships/image" Target="../media/image18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171.png"/><Relationship Id="rId10" Type="http://schemas.openxmlformats.org/officeDocument/2006/relationships/image" Target="../media/image198.png"/><Relationship Id="rId11" Type="http://schemas.openxmlformats.org/officeDocument/2006/relationships/image" Target="../media/image18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171.png"/><Relationship Id="rId10" Type="http://schemas.openxmlformats.org/officeDocument/2006/relationships/image" Target="../media/image198.png"/><Relationship Id="rId11" Type="http://schemas.openxmlformats.org/officeDocument/2006/relationships/image" Target="../media/image18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3" Type="http://schemas.openxmlformats.org/officeDocument/2006/relationships/image" Target="../media/image237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3" Type="http://schemas.openxmlformats.org/officeDocument/2006/relationships/image" Target="../media/image23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0.png"/><Relationship Id="rId3" Type="http://schemas.openxmlformats.org/officeDocument/2006/relationships/image" Target="../media/image24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jpg"/><Relationship Id="rId4" Type="http://schemas.openxmlformats.org/officeDocument/2006/relationships/hyperlink" Target="http://help.sap.com/fiori_bs2013" TargetMode="Externa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elp.sap.com/fiori_bs2013" TargetMode="External"/><Relationship Id="rId3" Type="http://schemas.openxmlformats.org/officeDocument/2006/relationships/image" Target="../media/image254.png"/><Relationship Id="rId4" Type="http://schemas.openxmlformats.org/officeDocument/2006/relationships/image" Target="../media/image255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elp.sap.com/fiori_bs2013" TargetMode="External"/><Relationship Id="rId3" Type="http://schemas.openxmlformats.org/officeDocument/2006/relationships/image" Target="../media/image256.png"/><Relationship Id="rId4" Type="http://schemas.openxmlformats.org/officeDocument/2006/relationships/image" Target="../media/image257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png"/><Relationship Id="rId3" Type="http://schemas.openxmlformats.org/officeDocument/2006/relationships/image" Target="../media/image259.jpg"/><Relationship Id="rId4" Type="http://schemas.openxmlformats.org/officeDocument/2006/relationships/image" Target="../media/image260.png"/><Relationship Id="rId5" Type="http://schemas.openxmlformats.org/officeDocument/2006/relationships/image" Target="../media/image26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jpg"/><Relationship Id="rId4" Type="http://schemas.openxmlformats.org/officeDocument/2006/relationships/image" Target="../media/image264.png"/><Relationship Id="rId5" Type="http://schemas.openxmlformats.org/officeDocument/2006/relationships/image" Target="../media/image265.jpg"/><Relationship Id="rId6" Type="http://schemas.openxmlformats.org/officeDocument/2006/relationships/image" Target="../media/image266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elp.sap.com/fiori_bs2013" TargetMode="External"/><Relationship Id="rId3" Type="http://schemas.openxmlformats.org/officeDocument/2006/relationships/image" Target="../media/image267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8.png"/><Relationship Id="rId3" Type="http://schemas.openxmlformats.org/officeDocument/2006/relationships/image" Target="../media/image269.jp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jpg"/><Relationship Id="rId9" Type="http://schemas.openxmlformats.org/officeDocument/2006/relationships/image" Target="../media/image275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6.png"/><Relationship Id="rId3" Type="http://schemas.openxmlformats.org/officeDocument/2006/relationships/image" Target="../media/image277.jpg"/><Relationship Id="rId4" Type="http://schemas.openxmlformats.org/officeDocument/2006/relationships/image" Target="../media/image278.png"/><Relationship Id="rId5" Type="http://schemas.openxmlformats.org/officeDocument/2006/relationships/image" Target="../media/image275.png"/><Relationship Id="rId6" Type="http://schemas.openxmlformats.org/officeDocument/2006/relationships/image" Target="../media/image279.png"/><Relationship Id="rId7" Type="http://schemas.openxmlformats.org/officeDocument/2006/relationships/image" Target="../media/image271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jp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jp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8.png"/><Relationship Id="rId3" Type="http://schemas.openxmlformats.org/officeDocument/2006/relationships/image" Target="../media/image329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31.jp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36.jpg"/><Relationship Id="rId4" Type="http://schemas.openxmlformats.org/officeDocument/2006/relationships/image" Target="../media/image337.png"/><Relationship Id="rId5" Type="http://schemas.openxmlformats.org/officeDocument/2006/relationships/image" Target="../media/image335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png"/><Relationship Id="rId3" Type="http://schemas.openxmlformats.org/officeDocument/2006/relationships/image" Target="../media/image350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jpg"/><Relationship Id="rId3" Type="http://schemas.openxmlformats.org/officeDocument/2006/relationships/image" Target="../media/image356.png"/><Relationship Id="rId4" Type="http://schemas.openxmlformats.org/officeDocument/2006/relationships/image" Target="../media/image357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8.png"/><Relationship Id="rId3" Type="http://schemas.openxmlformats.org/officeDocument/2006/relationships/image" Target="../media/image359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2.png"/><Relationship Id="rId3" Type="http://schemas.openxmlformats.org/officeDocument/2006/relationships/image" Target="../media/image373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png"/><Relationship Id="rId3" Type="http://schemas.openxmlformats.org/officeDocument/2006/relationships/image" Target="../media/image38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7.png"/><Relationship Id="rId3" Type="http://schemas.openxmlformats.org/officeDocument/2006/relationships/image" Target="../media/image388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sap.com/docs/SAP_S4HANA_ON-PREMISE/6d52de87aa0d4fb6a90924720a5b0549/5cfea35385bc0077e10000000a4450e5.html" TargetMode="External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png"/><Relationship Id="rId3" Type="http://schemas.openxmlformats.org/officeDocument/2006/relationships/image" Target="../media/image396.jpg"/><Relationship Id="rId4" Type="http://schemas.openxmlformats.org/officeDocument/2006/relationships/image" Target="../media/image397.png"/><Relationship Id="rId5" Type="http://schemas.openxmlformats.org/officeDocument/2006/relationships/image" Target="../media/image398.jp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9.png"/><Relationship Id="rId3" Type="http://schemas.openxmlformats.org/officeDocument/2006/relationships/image" Target="../media/image400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pad.support.sap.com/" TargetMode="Externa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875" y="5076825"/>
            <a:ext cx="37528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0">
                <a:latin typeface="Arial MT"/>
                <a:cs typeface="Arial MT"/>
              </a:rPr>
              <a:t>Public</a:t>
            </a:r>
            <a:endParaRPr sz="9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" y="361988"/>
            <a:ext cx="733425" cy="3620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5590" y="841755"/>
            <a:ext cx="3619500" cy="156718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89535">
              <a:lnSpc>
                <a:spcPts val="3900"/>
              </a:lnSpc>
              <a:spcBef>
                <a:spcPts val="585"/>
              </a:spcBef>
            </a:pPr>
            <a:r>
              <a:rPr dirty="0" sz="3600" spc="-235" b="0">
                <a:latin typeface="Arial MT"/>
                <a:cs typeface="Arial MT"/>
              </a:rPr>
              <a:t>S</a:t>
            </a:r>
            <a:r>
              <a:rPr dirty="0" sz="3600" spc="-80" b="0">
                <a:latin typeface="Arial MT"/>
                <a:cs typeface="Arial MT"/>
              </a:rPr>
              <a:t>A</a:t>
            </a:r>
            <a:r>
              <a:rPr dirty="0" sz="3600" spc="-125" b="0">
                <a:latin typeface="Arial MT"/>
                <a:cs typeface="Arial MT"/>
              </a:rPr>
              <a:t>P</a:t>
            </a:r>
            <a:r>
              <a:rPr dirty="0" sz="3600" spc="-215" b="0">
                <a:latin typeface="Arial MT"/>
                <a:cs typeface="Arial MT"/>
              </a:rPr>
              <a:t> </a:t>
            </a:r>
            <a:r>
              <a:rPr dirty="0" sz="3600" spc="40" b="0">
                <a:latin typeface="Arial MT"/>
                <a:cs typeface="Arial MT"/>
              </a:rPr>
              <a:t>M</a:t>
            </a:r>
            <a:r>
              <a:rPr dirty="0" sz="3600" spc="-15" b="0">
                <a:latin typeface="Arial MT"/>
                <a:cs typeface="Arial MT"/>
              </a:rPr>
              <a:t>a</a:t>
            </a:r>
            <a:r>
              <a:rPr dirty="0" sz="3600" spc="75" b="0">
                <a:latin typeface="Arial MT"/>
                <a:cs typeface="Arial MT"/>
              </a:rPr>
              <a:t>st</a:t>
            </a:r>
            <a:r>
              <a:rPr dirty="0" sz="3600" spc="135" b="0">
                <a:latin typeface="Arial MT"/>
                <a:cs typeface="Arial MT"/>
              </a:rPr>
              <a:t>e</a:t>
            </a:r>
            <a:r>
              <a:rPr dirty="0" sz="3600" spc="155" b="0">
                <a:latin typeface="Arial MT"/>
                <a:cs typeface="Arial MT"/>
              </a:rPr>
              <a:t>r</a:t>
            </a:r>
            <a:r>
              <a:rPr dirty="0" sz="3600" spc="-185" b="0">
                <a:latin typeface="Arial MT"/>
                <a:cs typeface="Arial MT"/>
              </a:rPr>
              <a:t> </a:t>
            </a:r>
            <a:r>
              <a:rPr dirty="0" sz="3600" spc="-55" b="0">
                <a:latin typeface="Arial MT"/>
                <a:cs typeface="Arial MT"/>
              </a:rPr>
              <a:t>D</a:t>
            </a:r>
            <a:r>
              <a:rPr dirty="0" sz="3600" spc="-60" b="0">
                <a:latin typeface="Arial MT"/>
                <a:cs typeface="Arial MT"/>
              </a:rPr>
              <a:t>a</a:t>
            </a:r>
            <a:r>
              <a:rPr dirty="0" sz="3600" spc="105" b="0">
                <a:latin typeface="Arial MT"/>
                <a:cs typeface="Arial MT"/>
              </a:rPr>
              <a:t>ta  </a:t>
            </a:r>
            <a:r>
              <a:rPr dirty="0" sz="3600" spc="60" b="0">
                <a:latin typeface="Arial MT"/>
                <a:cs typeface="Arial MT"/>
              </a:rPr>
              <a:t>Governance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ts val="3850"/>
              </a:lnSpc>
            </a:pPr>
            <a:r>
              <a:rPr dirty="0" sz="3600" spc="145" b="0">
                <a:latin typeface="Arial MT"/>
                <a:cs typeface="Arial MT"/>
              </a:rPr>
              <a:t>o</a:t>
            </a:r>
            <a:r>
              <a:rPr dirty="0" sz="3600" spc="150" b="0">
                <a:latin typeface="Arial MT"/>
                <a:cs typeface="Arial MT"/>
              </a:rPr>
              <a:t>n</a:t>
            </a:r>
            <a:r>
              <a:rPr dirty="0" sz="3600" spc="-215" b="0">
                <a:latin typeface="Arial MT"/>
                <a:cs typeface="Arial MT"/>
              </a:rPr>
              <a:t> </a:t>
            </a:r>
            <a:r>
              <a:rPr dirty="0" sz="3600" spc="-229" b="0">
                <a:latin typeface="Arial MT"/>
                <a:cs typeface="Arial MT"/>
              </a:rPr>
              <a:t>S</a:t>
            </a:r>
            <a:r>
              <a:rPr dirty="0" sz="3600" spc="-80" b="0">
                <a:latin typeface="Arial MT"/>
                <a:cs typeface="Arial MT"/>
              </a:rPr>
              <a:t>A</a:t>
            </a:r>
            <a:r>
              <a:rPr dirty="0" sz="3600" spc="-125" b="0">
                <a:latin typeface="Arial MT"/>
                <a:cs typeface="Arial MT"/>
              </a:rPr>
              <a:t>P</a:t>
            </a:r>
            <a:r>
              <a:rPr dirty="0" sz="3600" spc="-215" b="0">
                <a:latin typeface="Arial MT"/>
                <a:cs typeface="Arial MT"/>
              </a:rPr>
              <a:t> </a:t>
            </a:r>
            <a:r>
              <a:rPr dirty="0" sz="3600" spc="-229" b="0">
                <a:latin typeface="Arial MT"/>
                <a:cs typeface="Arial MT"/>
              </a:rPr>
              <a:t>S</a:t>
            </a:r>
            <a:r>
              <a:rPr dirty="0" sz="3600" spc="565" b="0">
                <a:latin typeface="Arial MT"/>
                <a:cs typeface="Arial MT"/>
              </a:rPr>
              <a:t>/</a:t>
            </a:r>
            <a:r>
              <a:rPr dirty="0" sz="3600" spc="20" b="0">
                <a:latin typeface="Arial MT"/>
                <a:cs typeface="Arial MT"/>
              </a:rPr>
              <a:t>4</a:t>
            </a:r>
            <a:r>
              <a:rPr dirty="0" sz="3600" spc="-45" b="0">
                <a:latin typeface="Arial MT"/>
                <a:cs typeface="Arial MT"/>
              </a:rPr>
              <a:t>H</a:t>
            </a:r>
            <a:r>
              <a:rPr dirty="0" sz="3600" spc="-85" b="0">
                <a:latin typeface="Arial MT"/>
                <a:cs typeface="Arial MT"/>
              </a:rPr>
              <a:t>A</a:t>
            </a:r>
            <a:r>
              <a:rPr dirty="0" sz="3600" spc="15" b="0">
                <a:latin typeface="Arial MT"/>
                <a:cs typeface="Arial MT"/>
              </a:rPr>
              <a:t>N</a:t>
            </a:r>
            <a:r>
              <a:rPr dirty="0" sz="3600" spc="-40" b="0">
                <a:latin typeface="Arial MT"/>
                <a:cs typeface="Arial MT"/>
              </a:rPr>
              <a:t>A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590" y="2329814"/>
            <a:ext cx="5287645" cy="238633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60"/>
              </a:spcBef>
            </a:pPr>
            <a:r>
              <a:rPr dirty="0" sz="3200" spc="-290" i="1">
                <a:latin typeface="Arial"/>
                <a:cs typeface="Arial"/>
              </a:rPr>
              <a:t>C</a:t>
            </a:r>
            <a:r>
              <a:rPr dirty="0" sz="3200" spc="90" i="1">
                <a:latin typeface="Arial"/>
                <a:cs typeface="Arial"/>
              </a:rPr>
              <a:t>e</a:t>
            </a:r>
            <a:r>
              <a:rPr dirty="0" sz="3200" spc="90" i="1">
                <a:latin typeface="Arial"/>
                <a:cs typeface="Arial"/>
              </a:rPr>
              <a:t>n</a:t>
            </a:r>
            <a:r>
              <a:rPr dirty="0" sz="3200" spc="229" i="1">
                <a:latin typeface="Arial"/>
                <a:cs typeface="Arial"/>
              </a:rPr>
              <a:t>t</a:t>
            </a:r>
            <a:r>
              <a:rPr dirty="0" sz="3200" spc="50" i="1">
                <a:latin typeface="Arial"/>
                <a:cs typeface="Arial"/>
              </a:rPr>
              <a:t>r</a:t>
            </a:r>
            <a:r>
              <a:rPr dirty="0" sz="3200" spc="15" i="1">
                <a:latin typeface="Arial"/>
                <a:cs typeface="Arial"/>
              </a:rPr>
              <a:t>a</a:t>
            </a:r>
            <a:r>
              <a:rPr dirty="0" sz="3200" spc="235" i="1">
                <a:latin typeface="Arial"/>
                <a:cs typeface="Arial"/>
              </a:rPr>
              <a:t>l</a:t>
            </a:r>
            <a:r>
              <a:rPr dirty="0" sz="3200" spc="-195" i="1">
                <a:latin typeface="Arial"/>
                <a:cs typeface="Arial"/>
              </a:rPr>
              <a:t> </a:t>
            </a:r>
            <a:r>
              <a:rPr dirty="0" sz="3200" spc="-90" i="1">
                <a:latin typeface="Arial"/>
                <a:cs typeface="Arial"/>
              </a:rPr>
              <a:t>G</a:t>
            </a:r>
            <a:r>
              <a:rPr dirty="0" sz="3200" spc="85" i="1">
                <a:latin typeface="Arial"/>
                <a:cs typeface="Arial"/>
              </a:rPr>
              <a:t>o</a:t>
            </a:r>
            <a:r>
              <a:rPr dirty="0" sz="3200" spc="114" i="1">
                <a:latin typeface="Arial"/>
                <a:cs typeface="Arial"/>
              </a:rPr>
              <a:t>v</a:t>
            </a:r>
            <a:r>
              <a:rPr dirty="0" sz="3200" spc="90" i="1">
                <a:latin typeface="Arial"/>
                <a:cs typeface="Arial"/>
              </a:rPr>
              <a:t>e</a:t>
            </a:r>
            <a:r>
              <a:rPr dirty="0" sz="3200" spc="130" i="1">
                <a:latin typeface="Arial"/>
                <a:cs typeface="Arial"/>
              </a:rPr>
              <a:t>r</a:t>
            </a:r>
            <a:r>
              <a:rPr dirty="0" sz="3200" spc="90" i="1">
                <a:latin typeface="Arial"/>
                <a:cs typeface="Arial"/>
              </a:rPr>
              <a:t>n</a:t>
            </a:r>
            <a:r>
              <a:rPr dirty="0" sz="3200" spc="15" i="1">
                <a:latin typeface="Arial"/>
                <a:cs typeface="Arial"/>
              </a:rPr>
              <a:t>a</a:t>
            </a:r>
            <a:r>
              <a:rPr dirty="0" sz="3200" spc="90" i="1">
                <a:latin typeface="Arial"/>
                <a:cs typeface="Arial"/>
              </a:rPr>
              <a:t>n</a:t>
            </a:r>
            <a:r>
              <a:rPr dirty="0" sz="3200" spc="45" i="1">
                <a:latin typeface="Arial"/>
                <a:cs typeface="Arial"/>
              </a:rPr>
              <a:t>c</a:t>
            </a:r>
            <a:r>
              <a:rPr dirty="0" sz="3200" spc="70" i="1">
                <a:latin typeface="Arial"/>
                <a:cs typeface="Arial"/>
              </a:rPr>
              <a:t>e</a:t>
            </a:r>
            <a:r>
              <a:rPr dirty="0" sz="3200" spc="-270" i="1">
                <a:latin typeface="Arial"/>
                <a:cs typeface="Arial"/>
              </a:rPr>
              <a:t> </a:t>
            </a:r>
            <a:r>
              <a:rPr dirty="0" sz="3200" spc="140" i="1">
                <a:latin typeface="Arial"/>
                <a:cs typeface="Arial"/>
              </a:rPr>
              <a:t>of  </a:t>
            </a:r>
            <a:r>
              <a:rPr dirty="0" sz="3200" spc="25" i="1">
                <a:latin typeface="Arial"/>
                <a:cs typeface="Arial"/>
              </a:rPr>
              <a:t>Business</a:t>
            </a:r>
            <a:r>
              <a:rPr dirty="0" sz="3200" spc="-335" i="1">
                <a:latin typeface="Arial"/>
                <a:cs typeface="Arial"/>
              </a:rPr>
              <a:t> </a:t>
            </a:r>
            <a:r>
              <a:rPr dirty="0" sz="3200" spc="50" i="1">
                <a:latin typeface="Arial"/>
                <a:cs typeface="Arial"/>
              </a:rPr>
              <a:t>Partner,</a:t>
            </a:r>
            <a:r>
              <a:rPr dirty="0" sz="3200" spc="-204" i="1">
                <a:latin typeface="Arial"/>
                <a:cs typeface="Arial"/>
              </a:rPr>
              <a:t> </a:t>
            </a:r>
            <a:r>
              <a:rPr dirty="0" sz="3200" spc="35" i="1">
                <a:latin typeface="Arial"/>
                <a:cs typeface="Arial"/>
              </a:rPr>
              <a:t>Customer, </a:t>
            </a:r>
            <a:r>
              <a:rPr dirty="0" sz="3200" spc="-875" i="1">
                <a:latin typeface="Arial"/>
                <a:cs typeface="Arial"/>
              </a:rPr>
              <a:t> </a:t>
            </a:r>
            <a:r>
              <a:rPr dirty="0" sz="3200" spc="15" i="1">
                <a:latin typeface="Arial"/>
                <a:cs typeface="Arial"/>
              </a:rPr>
              <a:t>a</a:t>
            </a:r>
            <a:r>
              <a:rPr dirty="0" sz="3200" spc="90" i="1">
                <a:latin typeface="Arial"/>
                <a:cs typeface="Arial"/>
              </a:rPr>
              <a:t>n</a:t>
            </a:r>
            <a:r>
              <a:rPr dirty="0" sz="3200" spc="270" i="1">
                <a:latin typeface="Arial"/>
                <a:cs typeface="Arial"/>
              </a:rPr>
              <a:t>d</a:t>
            </a:r>
            <a:r>
              <a:rPr dirty="0" sz="3200" spc="-245" i="1">
                <a:latin typeface="Arial"/>
                <a:cs typeface="Arial"/>
              </a:rPr>
              <a:t> </a:t>
            </a:r>
            <a:r>
              <a:rPr dirty="0" sz="3200" spc="-195" i="1">
                <a:latin typeface="Arial"/>
                <a:cs typeface="Arial"/>
              </a:rPr>
              <a:t>S</a:t>
            </a:r>
            <a:r>
              <a:rPr dirty="0" sz="3200" spc="90" i="1">
                <a:latin typeface="Arial"/>
                <a:cs typeface="Arial"/>
              </a:rPr>
              <a:t>u</a:t>
            </a:r>
            <a:r>
              <a:rPr dirty="0" sz="3200" spc="240" i="1">
                <a:latin typeface="Arial"/>
                <a:cs typeface="Arial"/>
              </a:rPr>
              <a:t>pp</a:t>
            </a:r>
            <a:r>
              <a:rPr dirty="0" sz="3200" spc="254" i="1">
                <a:latin typeface="Arial"/>
                <a:cs typeface="Arial"/>
              </a:rPr>
              <a:t>l</a:t>
            </a:r>
            <a:r>
              <a:rPr dirty="0" sz="3200" spc="50" i="1">
                <a:latin typeface="Arial"/>
                <a:cs typeface="Arial"/>
              </a:rPr>
              <a:t>i</a:t>
            </a:r>
            <a:r>
              <a:rPr dirty="0" sz="3200" spc="150" i="1">
                <a:latin typeface="Arial"/>
                <a:cs typeface="Arial"/>
              </a:rPr>
              <a:t>e</a:t>
            </a:r>
            <a:r>
              <a:rPr dirty="0" sz="3200" spc="145" i="1">
                <a:latin typeface="Arial"/>
                <a:cs typeface="Arial"/>
              </a:rPr>
              <a:t>r</a:t>
            </a:r>
            <a:r>
              <a:rPr dirty="0" sz="3200" spc="-229" i="1">
                <a:latin typeface="Arial"/>
                <a:cs typeface="Arial"/>
              </a:rPr>
              <a:t> </a:t>
            </a:r>
            <a:r>
              <a:rPr dirty="0" sz="3200" spc="5" i="1">
                <a:latin typeface="Arial"/>
                <a:cs typeface="Arial"/>
              </a:rPr>
              <a:t>D</a:t>
            </a:r>
            <a:r>
              <a:rPr dirty="0" sz="3200" spc="15" i="1">
                <a:latin typeface="Arial"/>
                <a:cs typeface="Arial"/>
              </a:rPr>
              <a:t>a</a:t>
            </a:r>
            <a:r>
              <a:rPr dirty="0" sz="3200" spc="235" i="1">
                <a:latin typeface="Arial"/>
                <a:cs typeface="Arial"/>
              </a:rPr>
              <a:t>t</a:t>
            </a:r>
            <a:r>
              <a:rPr dirty="0" sz="3200" spc="-5" i="1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395"/>
              </a:lnSpc>
            </a:pPr>
            <a:r>
              <a:rPr dirty="0" sz="3200" spc="50" i="1">
                <a:latin typeface="Arial"/>
                <a:cs typeface="Arial"/>
              </a:rPr>
              <a:t>(</a:t>
            </a:r>
            <a:r>
              <a:rPr dirty="0" sz="3200" spc="-220" i="1">
                <a:latin typeface="Arial"/>
                <a:cs typeface="Arial"/>
              </a:rPr>
              <a:t>C</a:t>
            </a:r>
            <a:r>
              <a:rPr dirty="0" sz="3200" spc="254" i="1">
                <a:latin typeface="Arial"/>
                <a:cs typeface="Arial"/>
              </a:rPr>
              <a:t>l</a:t>
            </a:r>
            <a:r>
              <a:rPr dirty="0" sz="3200" spc="15" i="1">
                <a:latin typeface="Arial"/>
                <a:cs typeface="Arial"/>
              </a:rPr>
              <a:t>a</a:t>
            </a:r>
            <a:r>
              <a:rPr dirty="0" sz="3200" spc="-30" i="1">
                <a:latin typeface="Arial"/>
                <a:cs typeface="Arial"/>
              </a:rPr>
              <a:t>ss</a:t>
            </a:r>
            <a:r>
              <a:rPr dirty="0" sz="3200" spc="90" i="1">
                <a:latin typeface="Arial"/>
                <a:cs typeface="Arial"/>
              </a:rPr>
              <a:t>ic</a:t>
            </a:r>
            <a:r>
              <a:rPr dirty="0" sz="3200" spc="-315" i="1">
                <a:latin typeface="Arial"/>
                <a:cs typeface="Arial"/>
              </a:rPr>
              <a:t> </a:t>
            </a:r>
            <a:r>
              <a:rPr dirty="0" sz="3200" spc="190" i="1">
                <a:latin typeface="Arial"/>
                <a:cs typeface="Arial"/>
              </a:rPr>
              <a:t>Mo</a:t>
            </a:r>
            <a:r>
              <a:rPr dirty="0" sz="3200" spc="120" i="1">
                <a:latin typeface="Arial"/>
                <a:cs typeface="Arial"/>
              </a:rPr>
              <a:t>d</a:t>
            </a:r>
            <a:r>
              <a:rPr dirty="0" sz="3200" spc="90" i="1">
                <a:latin typeface="Arial"/>
                <a:cs typeface="Arial"/>
              </a:rPr>
              <a:t>e</a:t>
            </a:r>
            <a:r>
              <a:rPr dirty="0" sz="3200" spc="40" i="1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2928620">
              <a:lnSpc>
                <a:spcPts val="1600"/>
              </a:lnSpc>
              <a:spcBef>
                <a:spcPts val="1185"/>
              </a:spcBef>
            </a:pPr>
            <a:r>
              <a:rPr dirty="0" sz="1400" spc="-114">
                <a:latin typeface="Arial MT"/>
                <a:cs typeface="Arial MT"/>
              </a:rPr>
              <a:t>S</a:t>
            </a:r>
            <a:r>
              <a:rPr dirty="0" sz="1400" spc="-40">
                <a:latin typeface="Arial MT"/>
                <a:cs typeface="Arial MT"/>
              </a:rPr>
              <a:t>A</a:t>
            </a:r>
            <a:r>
              <a:rPr dirty="0" sz="1400" spc="-75">
                <a:latin typeface="Arial MT"/>
                <a:cs typeface="Arial MT"/>
              </a:rPr>
              <a:t>P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35">
                <a:latin typeface="Arial MT"/>
                <a:cs typeface="Arial MT"/>
              </a:rPr>
              <a:t>as</a:t>
            </a:r>
            <a:r>
              <a:rPr dirty="0" sz="1400" spc="55">
                <a:latin typeface="Arial MT"/>
                <a:cs typeface="Arial MT"/>
              </a:rPr>
              <a:t>t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r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D</a:t>
            </a:r>
            <a:r>
              <a:rPr dirty="0" sz="1400" spc="30">
                <a:latin typeface="Arial MT"/>
                <a:cs typeface="Arial MT"/>
              </a:rPr>
              <a:t>a</a:t>
            </a:r>
            <a:r>
              <a:rPr dirty="0" sz="140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G</a:t>
            </a:r>
            <a:r>
              <a:rPr dirty="0" sz="1400" spc="40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n</a:t>
            </a:r>
            <a:r>
              <a:rPr dirty="0" sz="1400" spc="-10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10">
                <a:latin typeface="Arial MT"/>
                <a:cs typeface="Arial MT"/>
              </a:rPr>
              <a:t>e  </a:t>
            </a:r>
            <a:r>
              <a:rPr dirty="0" sz="1400" spc="-45">
                <a:latin typeface="Arial MT"/>
                <a:cs typeface="Arial MT"/>
              </a:rPr>
              <a:t>O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55">
                <a:latin typeface="Arial MT"/>
                <a:cs typeface="Arial MT"/>
              </a:rPr>
              <a:t>t</a:t>
            </a:r>
            <a:r>
              <a:rPr dirty="0" sz="1400" spc="40">
                <a:latin typeface="Arial MT"/>
                <a:cs typeface="Arial MT"/>
              </a:rPr>
              <a:t>o</a:t>
            </a:r>
            <a:r>
              <a:rPr dirty="0" sz="1400" spc="114">
                <a:latin typeface="Arial MT"/>
                <a:cs typeface="Arial MT"/>
              </a:rPr>
              <a:t>b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r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202</a:t>
            </a:r>
            <a:r>
              <a:rPr dirty="0" sz="1400" spc="15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029332"/>
            <a:ext cx="5715000" cy="2829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3497" y="1438275"/>
            <a:ext cx="4474210" cy="4564380"/>
            <a:chOff x="3603497" y="1438275"/>
            <a:chExt cx="4474210" cy="4564380"/>
          </a:xfrm>
        </p:grpSpPr>
        <p:sp>
          <p:nvSpPr>
            <p:cNvPr id="3" name="object 3"/>
            <p:cNvSpPr/>
            <p:nvPr/>
          </p:nvSpPr>
          <p:spPr>
            <a:xfrm>
              <a:off x="3603498" y="1438274"/>
              <a:ext cx="4474210" cy="4564380"/>
            </a:xfrm>
            <a:custGeom>
              <a:avLst/>
              <a:gdLst/>
              <a:ahLst/>
              <a:cxnLst/>
              <a:rect l="l" t="t" r="r" b="b"/>
              <a:pathLst>
                <a:path w="4474209" h="4564380">
                  <a:moveTo>
                    <a:pt x="1091057" y="3889248"/>
                  </a:moveTo>
                  <a:lnTo>
                    <a:pt x="1051623" y="3859657"/>
                  </a:lnTo>
                  <a:lnTo>
                    <a:pt x="1013142" y="3829164"/>
                  </a:lnTo>
                  <a:lnTo>
                    <a:pt x="975601" y="3797782"/>
                  </a:lnTo>
                  <a:lnTo>
                    <a:pt x="939012" y="3765550"/>
                  </a:lnTo>
                  <a:lnTo>
                    <a:pt x="903389" y="3732466"/>
                  </a:lnTo>
                  <a:lnTo>
                    <a:pt x="868730" y="3698570"/>
                  </a:lnTo>
                  <a:lnTo>
                    <a:pt x="835050" y="3663886"/>
                  </a:lnTo>
                  <a:lnTo>
                    <a:pt x="802360" y="3628428"/>
                  </a:lnTo>
                  <a:lnTo>
                    <a:pt x="770661" y="3592220"/>
                  </a:lnTo>
                  <a:lnTo>
                    <a:pt x="739978" y="3555288"/>
                  </a:lnTo>
                  <a:lnTo>
                    <a:pt x="710298" y="3517646"/>
                  </a:lnTo>
                  <a:lnTo>
                    <a:pt x="681634" y="3479330"/>
                  </a:lnTo>
                  <a:lnTo>
                    <a:pt x="653999" y="3440353"/>
                  </a:lnTo>
                  <a:lnTo>
                    <a:pt x="627405" y="3400729"/>
                  </a:lnTo>
                  <a:lnTo>
                    <a:pt x="601865" y="3360496"/>
                  </a:lnTo>
                  <a:lnTo>
                    <a:pt x="577367" y="3319665"/>
                  </a:lnTo>
                  <a:lnTo>
                    <a:pt x="553935" y="3278263"/>
                  </a:lnTo>
                  <a:lnTo>
                    <a:pt x="531583" y="3236315"/>
                  </a:lnTo>
                  <a:lnTo>
                    <a:pt x="510298" y="3193846"/>
                  </a:lnTo>
                  <a:lnTo>
                    <a:pt x="490105" y="3150857"/>
                  </a:lnTo>
                  <a:lnTo>
                    <a:pt x="471017" y="3107398"/>
                  </a:lnTo>
                  <a:lnTo>
                    <a:pt x="453021" y="3063468"/>
                  </a:lnTo>
                  <a:lnTo>
                    <a:pt x="436143" y="3019107"/>
                  </a:lnTo>
                  <a:lnTo>
                    <a:pt x="420395" y="2974327"/>
                  </a:lnTo>
                  <a:lnTo>
                    <a:pt x="405765" y="2929153"/>
                  </a:lnTo>
                  <a:lnTo>
                    <a:pt x="392290" y="2883598"/>
                  </a:lnTo>
                  <a:lnTo>
                    <a:pt x="379945" y="2837700"/>
                  </a:lnTo>
                  <a:lnTo>
                    <a:pt x="368769" y="2791472"/>
                  </a:lnTo>
                  <a:lnTo>
                    <a:pt x="358749" y="2744952"/>
                  </a:lnTo>
                  <a:lnTo>
                    <a:pt x="349910" y="2698140"/>
                  </a:lnTo>
                  <a:lnTo>
                    <a:pt x="342239" y="2651061"/>
                  </a:lnTo>
                  <a:lnTo>
                    <a:pt x="335775" y="2603741"/>
                  </a:lnTo>
                  <a:lnTo>
                    <a:pt x="330492" y="2556218"/>
                  </a:lnTo>
                  <a:lnTo>
                    <a:pt x="326428" y="2508491"/>
                  </a:lnTo>
                  <a:lnTo>
                    <a:pt x="323570" y="2460599"/>
                  </a:lnTo>
                  <a:lnTo>
                    <a:pt x="321945" y="2412542"/>
                  </a:lnTo>
                  <a:lnTo>
                    <a:pt x="321538" y="2364371"/>
                  </a:lnTo>
                  <a:lnTo>
                    <a:pt x="322389" y="2316086"/>
                  </a:lnTo>
                  <a:lnTo>
                    <a:pt x="324472" y="2267724"/>
                  </a:lnTo>
                  <a:lnTo>
                    <a:pt x="327825" y="2219299"/>
                  </a:lnTo>
                  <a:lnTo>
                    <a:pt x="332435" y="2170836"/>
                  </a:lnTo>
                  <a:lnTo>
                    <a:pt x="338328" y="2122347"/>
                  </a:lnTo>
                  <a:lnTo>
                    <a:pt x="345503" y="2073871"/>
                  </a:lnTo>
                  <a:lnTo>
                    <a:pt x="353961" y="2025421"/>
                  </a:lnTo>
                  <a:lnTo>
                    <a:pt x="363728" y="1977009"/>
                  </a:lnTo>
                  <a:lnTo>
                    <a:pt x="508381" y="2023999"/>
                  </a:lnTo>
                  <a:lnTo>
                    <a:pt x="303784" y="1758823"/>
                  </a:lnTo>
                  <a:lnTo>
                    <a:pt x="0" y="1858772"/>
                  </a:lnTo>
                  <a:lnTo>
                    <a:pt x="144780" y="1905889"/>
                  </a:lnTo>
                  <a:lnTo>
                    <a:pt x="134404" y="1954199"/>
                  </a:lnTo>
                  <a:lnTo>
                    <a:pt x="125196" y="2002561"/>
                  </a:lnTo>
                  <a:lnTo>
                    <a:pt x="117132" y="2050948"/>
                  </a:lnTo>
                  <a:lnTo>
                    <a:pt x="110223" y="2099373"/>
                  </a:lnTo>
                  <a:lnTo>
                    <a:pt x="104457" y="2147798"/>
                  </a:lnTo>
                  <a:lnTo>
                    <a:pt x="99809" y="2196211"/>
                  </a:lnTo>
                  <a:lnTo>
                    <a:pt x="96304" y="2244585"/>
                  </a:lnTo>
                  <a:lnTo>
                    <a:pt x="93903" y="2292921"/>
                  </a:lnTo>
                  <a:lnTo>
                    <a:pt x="92621" y="2341181"/>
                  </a:lnTo>
                  <a:lnTo>
                    <a:pt x="92456" y="2389365"/>
                  </a:lnTo>
                  <a:lnTo>
                    <a:pt x="93383" y="2437447"/>
                  </a:lnTo>
                  <a:lnTo>
                    <a:pt x="95402" y="2485402"/>
                  </a:lnTo>
                  <a:lnTo>
                    <a:pt x="98501" y="2533231"/>
                  </a:lnTo>
                  <a:lnTo>
                    <a:pt x="102692" y="2580894"/>
                  </a:lnTo>
                  <a:lnTo>
                    <a:pt x="107950" y="2628392"/>
                  </a:lnTo>
                  <a:lnTo>
                    <a:pt x="114274" y="2675699"/>
                  </a:lnTo>
                  <a:lnTo>
                    <a:pt x="121666" y="2722791"/>
                  </a:lnTo>
                  <a:lnTo>
                    <a:pt x="130098" y="2769666"/>
                  </a:lnTo>
                  <a:lnTo>
                    <a:pt x="139598" y="2816301"/>
                  </a:lnTo>
                  <a:lnTo>
                    <a:pt x="150114" y="2862669"/>
                  </a:lnTo>
                  <a:lnTo>
                    <a:pt x="161683" y="2908757"/>
                  </a:lnTo>
                  <a:lnTo>
                    <a:pt x="174269" y="2954553"/>
                  </a:lnTo>
                  <a:lnTo>
                    <a:pt x="187883" y="3000032"/>
                  </a:lnTo>
                  <a:lnTo>
                    <a:pt x="202501" y="3045180"/>
                  </a:lnTo>
                  <a:lnTo>
                    <a:pt x="218135" y="3089986"/>
                  </a:lnTo>
                  <a:lnTo>
                    <a:pt x="234759" y="3134423"/>
                  </a:lnTo>
                  <a:lnTo>
                    <a:pt x="252387" y="3178479"/>
                  </a:lnTo>
                  <a:lnTo>
                    <a:pt x="271005" y="3222129"/>
                  </a:lnTo>
                  <a:lnTo>
                    <a:pt x="290601" y="3265360"/>
                  </a:lnTo>
                  <a:lnTo>
                    <a:pt x="311162" y="3308146"/>
                  </a:lnTo>
                  <a:lnTo>
                    <a:pt x="332701" y="3350488"/>
                  </a:lnTo>
                  <a:lnTo>
                    <a:pt x="355193" y="3392360"/>
                  </a:lnTo>
                  <a:lnTo>
                    <a:pt x="378650" y="3433737"/>
                  </a:lnTo>
                  <a:lnTo>
                    <a:pt x="403047" y="3474605"/>
                  </a:lnTo>
                  <a:lnTo>
                    <a:pt x="428383" y="3514953"/>
                  </a:lnTo>
                  <a:lnTo>
                    <a:pt x="454660" y="3554755"/>
                  </a:lnTo>
                  <a:lnTo>
                    <a:pt x="481863" y="3593998"/>
                  </a:lnTo>
                  <a:lnTo>
                    <a:pt x="509981" y="3632670"/>
                  </a:lnTo>
                  <a:lnTo>
                    <a:pt x="539026" y="3670731"/>
                  </a:lnTo>
                  <a:lnTo>
                    <a:pt x="568972" y="3708184"/>
                  </a:lnTo>
                  <a:lnTo>
                    <a:pt x="599821" y="3745014"/>
                  </a:lnTo>
                  <a:lnTo>
                    <a:pt x="631558" y="3781183"/>
                  </a:lnTo>
                  <a:lnTo>
                    <a:pt x="664197" y="3816693"/>
                  </a:lnTo>
                  <a:lnTo>
                    <a:pt x="697712" y="3851529"/>
                  </a:lnTo>
                  <a:lnTo>
                    <a:pt x="732091" y="3885654"/>
                  </a:lnTo>
                  <a:lnTo>
                    <a:pt x="767346" y="3919055"/>
                  </a:lnTo>
                  <a:lnTo>
                    <a:pt x="803465" y="3951719"/>
                  </a:lnTo>
                  <a:lnTo>
                    <a:pt x="840447" y="3983634"/>
                  </a:lnTo>
                  <a:lnTo>
                    <a:pt x="878268" y="4014774"/>
                  </a:lnTo>
                  <a:lnTo>
                    <a:pt x="916927" y="4045127"/>
                  </a:lnTo>
                  <a:lnTo>
                    <a:pt x="956437" y="4074668"/>
                  </a:lnTo>
                  <a:lnTo>
                    <a:pt x="1091057" y="3889248"/>
                  </a:lnTo>
                  <a:close/>
                </a:path>
                <a:path w="4474209" h="4564380">
                  <a:moveTo>
                    <a:pt x="2254250" y="257556"/>
                  </a:moveTo>
                  <a:lnTo>
                    <a:pt x="2064766" y="0"/>
                  </a:lnTo>
                  <a:lnTo>
                    <a:pt x="2064766" y="151892"/>
                  </a:lnTo>
                  <a:lnTo>
                    <a:pt x="2015731" y="156959"/>
                  </a:lnTo>
                  <a:lnTo>
                    <a:pt x="1967014" y="163144"/>
                  </a:lnTo>
                  <a:lnTo>
                    <a:pt x="1918614" y="170434"/>
                  </a:lnTo>
                  <a:lnTo>
                    <a:pt x="1870557" y="178841"/>
                  </a:lnTo>
                  <a:lnTo>
                    <a:pt x="1822843" y="188341"/>
                  </a:lnTo>
                  <a:lnTo>
                    <a:pt x="1775498" y="198920"/>
                  </a:lnTo>
                  <a:lnTo>
                    <a:pt x="1728520" y="210553"/>
                  </a:lnTo>
                  <a:lnTo>
                    <a:pt x="1681949" y="223253"/>
                  </a:lnTo>
                  <a:lnTo>
                    <a:pt x="1635772" y="237007"/>
                  </a:lnTo>
                  <a:lnTo>
                    <a:pt x="1590027" y="251777"/>
                  </a:lnTo>
                  <a:lnTo>
                    <a:pt x="1544726" y="267576"/>
                  </a:lnTo>
                  <a:lnTo>
                    <a:pt x="1499870" y="284378"/>
                  </a:lnTo>
                  <a:lnTo>
                    <a:pt x="1455483" y="302183"/>
                  </a:lnTo>
                  <a:lnTo>
                    <a:pt x="1411579" y="320979"/>
                  </a:lnTo>
                  <a:lnTo>
                    <a:pt x="1368171" y="340741"/>
                  </a:lnTo>
                  <a:lnTo>
                    <a:pt x="1325270" y="361467"/>
                  </a:lnTo>
                  <a:lnTo>
                    <a:pt x="1282903" y="383133"/>
                  </a:lnTo>
                  <a:lnTo>
                    <a:pt x="1241069" y="405752"/>
                  </a:lnTo>
                  <a:lnTo>
                    <a:pt x="1199794" y="429285"/>
                  </a:lnTo>
                  <a:lnTo>
                    <a:pt x="1159090" y="453745"/>
                  </a:lnTo>
                  <a:lnTo>
                    <a:pt x="1118971" y="479094"/>
                  </a:lnTo>
                  <a:lnTo>
                    <a:pt x="1079461" y="505345"/>
                  </a:lnTo>
                  <a:lnTo>
                    <a:pt x="1040549" y="532472"/>
                  </a:lnTo>
                  <a:lnTo>
                    <a:pt x="1002284" y="560463"/>
                  </a:lnTo>
                  <a:lnTo>
                    <a:pt x="964653" y="589305"/>
                  </a:lnTo>
                  <a:lnTo>
                    <a:pt x="927671" y="618998"/>
                  </a:lnTo>
                  <a:lnTo>
                    <a:pt x="891374" y="649528"/>
                  </a:lnTo>
                  <a:lnTo>
                    <a:pt x="855776" y="680872"/>
                  </a:lnTo>
                  <a:lnTo>
                    <a:pt x="820864" y="713016"/>
                  </a:lnTo>
                  <a:lnTo>
                    <a:pt x="786676" y="745959"/>
                  </a:lnTo>
                  <a:lnTo>
                    <a:pt x="753224" y="779691"/>
                  </a:lnTo>
                  <a:lnTo>
                    <a:pt x="720509" y="814197"/>
                  </a:lnTo>
                  <a:lnTo>
                    <a:pt x="688568" y="849464"/>
                  </a:lnTo>
                  <a:lnTo>
                    <a:pt x="657390" y="885482"/>
                  </a:lnTo>
                  <a:lnTo>
                    <a:pt x="627011" y="922223"/>
                  </a:lnTo>
                  <a:lnTo>
                    <a:pt x="597446" y="959700"/>
                  </a:lnTo>
                  <a:lnTo>
                    <a:pt x="568693" y="997889"/>
                  </a:lnTo>
                  <a:lnTo>
                    <a:pt x="540766" y="1036789"/>
                  </a:lnTo>
                  <a:lnTo>
                    <a:pt x="513702" y="1076363"/>
                  </a:lnTo>
                  <a:lnTo>
                    <a:pt x="487502" y="1116622"/>
                  </a:lnTo>
                  <a:lnTo>
                    <a:pt x="462178" y="1157554"/>
                  </a:lnTo>
                  <a:lnTo>
                    <a:pt x="437756" y="1199134"/>
                  </a:lnTo>
                  <a:lnTo>
                    <a:pt x="414235" y="1241348"/>
                  </a:lnTo>
                  <a:lnTo>
                    <a:pt x="391642" y="1284211"/>
                  </a:lnTo>
                  <a:lnTo>
                    <a:pt x="369989" y="1327683"/>
                  </a:lnTo>
                  <a:lnTo>
                    <a:pt x="349288" y="1371752"/>
                  </a:lnTo>
                  <a:lnTo>
                    <a:pt x="329552" y="1416431"/>
                  </a:lnTo>
                  <a:lnTo>
                    <a:pt x="310807" y="1461681"/>
                  </a:lnTo>
                  <a:lnTo>
                    <a:pt x="293052" y="1507515"/>
                  </a:lnTo>
                  <a:lnTo>
                    <a:pt x="276313" y="1553908"/>
                  </a:lnTo>
                  <a:lnTo>
                    <a:pt x="260604" y="1600835"/>
                  </a:lnTo>
                  <a:lnTo>
                    <a:pt x="478028" y="1671447"/>
                  </a:lnTo>
                  <a:lnTo>
                    <a:pt x="493788" y="1624533"/>
                  </a:lnTo>
                  <a:lnTo>
                    <a:pt x="510692" y="1578229"/>
                  </a:lnTo>
                  <a:lnTo>
                    <a:pt x="528739" y="1532559"/>
                  </a:lnTo>
                  <a:lnTo>
                    <a:pt x="547903" y="1487538"/>
                  </a:lnTo>
                  <a:lnTo>
                    <a:pt x="568159" y="1443164"/>
                  </a:lnTo>
                  <a:lnTo>
                    <a:pt x="589495" y="1399476"/>
                  </a:lnTo>
                  <a:lnTo>
                    <a:pt x="611886" y="1356474"/>
                  </a:lnTo>
                  <a:lnTo>
                    <a:pt x="635330" y="1314170"/>
                  </a:lnTo>
                  <a:lnTo>
                    <a:pt x="659777" y="1272590"/>
                  </a:lnTo>
                  <a:lnTo>
                    <a:pt x="685241" y="1231747"/>
                  </a:lnTo>
                  <a:lnTo>
                    <a:pt x="711682" y="1191641"/>
                  </a:lnTo>
                  <a:lnTo>
                    <a:pt x="739101" y="1152309"/>
                  </a:lnTo>
                  <a:lnTo>
                    <a:pt x="767461" y="1113764"/>
                  </a:lnTo>
                  <a:lnTo>
                    <a:pt x="796747" y="1076007"/>
                  </a:lnTo>
                  <a:lnTo>
                    <a:pt x="826947" y="1039063"/>
                  </a:lnTo>
                  <a:lnTo>
                    <a:pt x="858037" y="1002931"/>
                  </a:lnTo>
                  <a:lnTo>
                    <a:pt x="890003" y="967651"/>
                  </a:lnTo>
                  <a:lnTo>
                    <a:pt x="922820" y="933221"/>
                  </a:lnTo>
                  <a:lnTo>
                    <a:pt x="956475" y="899668"/>
                  </a:lnTo>
                  <a:lnTo>
                    <a:pt x="990955" y="866990"/>
                  </a:lnTo>
                  <a:lnTo>
                    <a:pt x="1026236" y="835215"/>
                  </a:lnTo>
                  <a:lnTo>
                    <a:pt x="1062291" y="804367"/>
                  </a:lnTo>
                  <a:lnTo>
                    <a:pt x="1099108" y="774433"/>
                  </a:lnTo>
                  <a:lnTo>
                    <a:pt x="1136675" y="745451"/>
                  </a:lnTo>
                  <a:lnTo>
                    <a:pt x="1174965" y="717423"/>
                  </a:lnTo>
                  <a:lnTo>
                    <a:pt x="1213967" y="690372"/>
                  </a:lnTo>
                  <a:lnTo>
                    <a:pt x="1253655" y="664311"/>
                  </a:lnTo>
                  <a:lnTo>
                    <a:pt x="1294015" y="639254"/>
                  </a:lnTo>
                  <a:lnTo>
                    <a:pt x="1335024" y="615226"/>
                  </a:lnTo>
                  <a:lnTo>
                    <a:pt x="1376667" y="592226"/>
                  </a:lnTo>
                  <a:lnTo>
                    <a:pt x="1418920" y="570280"/>
                  </a:lnTo>
                  <a:lnTo>
                    <a:pt x="1461782" y="549389"/>
                  </a:lnTo>
                  <a:lnTo>
                    <a:pt x="1505216" y="529590"/>
                  </a:lnTo>
                  <a:lnTo>
                    <a:pt x="1549209" y="510882"/>
                  </a:lnTo>
                  <a:lnTo>
                    <a:pt x="1593735" y="493280"/>
                  </a:lnTo>
                  <a:lnTo>
                    <a:pt x="1638795" y="476808"/>
                  </a:lnTo>
                  <a:lnTo>
                    <a:pt x="1684350" y="461467"/>
                  </a:lnTo>
                  <a:lnTo>
                    <a:pt x="1730400" y="447294"/>
                  </a:lnTo>
                  <a:lnTo>
                    <a:pt x="1776907" y="434276"/>
                  </a:lnTo>
                  <a:lnTo>
                    <a:pt x="1823872" y="422452"/>
                  </a:lnTo>
                  <a:lnTo>
                    <a:pt x="1871268" y="411835"/>
                  </a:lnTo>
                  <a:lnTo>
                    <a:pt x="1919071" y="402424"/>
                  </a:lnTo>
                  <a:lnTo>
                    <a:pt x="1967268" y="394246"/>
                  </a:lnTo>
                  <a:lnTo>
                    <a:pt x="2015832" y="387311"/>
                  </a:lnTo>
                  <a:lnTo>
                    <a:pt x="2064766" y="381635"/>
                  </a:lnTo>
                  <a:lnTo>
                    <a:pt x="2064893" y="533527"/>
                  </a:lnTo>
                  <a:lnTo>
                    <a:pt x="2254250" y="257556"/>
                  </a:lnTo>
                  <a:close/>
                </a:path>
                <a:path w="4474209" h="4564380">
                  <a:moveTo>
                    <a:pt x="3547110" y="4159135"/>
                  </a:moveTo>
                  <a:lnTo>
                    <a:pt x="3412617" y="3974084"/>
                  </a:lnTo>
                  <a:lnTo>
                    <a:pt x="3372320" y="4002875"/>
                  </a:lnTo>
                  <a:lnTo>
                    <a:pt x="3331451" y="4030472"/>
                  </a:lnTo>
                  <a:lnTo>
                    <a:pt x="3290024" y="4056888"/>
                  </a:lnTo>
                  <a:lnTo>
                    <a:pt x="3248075" y="4082110"/>
                  </a:lnTo>
                  <a:lnTo>
                    <a:pt x="3205607" y="4106151"/>
                  </a:lnTo>
                  <a:lnTo>
                    <a:pt x="3162668" y="4128998"/>
                  </a:lnTo>
                  <a:lnTo>
                    <a:pt x="3119272" y="4150652"/>
                  </a:lnTo>
                  <a:lnTo>
                    <a:pt x="3075444" y="4171111"/>
                  </a:lnTo>
                  <a:lnTo>
                    <a:pt x="3031210" y="4190377"/>
                  </a:lnTo>
                  <a:lnTo>
                    <a:pt x="2986582" y="4208449"/>
                  </a:lnTo>
                  <a:lnTo>
                    <a:pt x="2941599" y="4225328"/>
                  </a:lnTo>
                  <a:lnTo>
                    <a:pt x="2896273" y="4241000"/>
                  </a:lnTo>
                  <a:lnTo>
                    <a:pt x="2850629" y="4255478"/>
                  </a:lnTo>
                  <a:lnTo>
                    <a:pt x="2804706" y="4268749"/>
                  </a:lnTo>
                  <a:lnTo>
                    <a:pt x="2758516" y="4280827"/>
                  </a:lnTo>
                  <a:lnTo>
                    <a:pt x="2712085" y="4291698"/>
                  </a:lnTo>
                  <a:lnTo>
                    <a:pt x="2665438" y="4301375"/>
                  </a:lnTo>
                  <a:lnTo>
                    <a:pt x="2618600" y="4309834"/>
                  </a:lnTo>
                  <a:lnTo>
                    <a:pt x="2571585" y="4317098"/>
                  </a:lnTo>
                  <a:lnTo>
                    <a:pt x="2524429" y="4323143"/>
                  </a:lnTo>
                  <a:lnTo>
                    <a:pt x="2477147" y="4327982"/>
                  </a:lnTo>
                  <a:lnTo>
                    <a:pt x="2429776" y="4331614"/>
                  </a:lnTo>
                  <a:lnTo>
                    <a:pt x="2382329" y="4334040"/>
                  </a:lnTo>
                  <a:lnTo>
                    <a:pt x="2334831" y="4335246"/>
                  </a:lnTo>
                  <a:lnTo>
                    <a:pt x="2287308" y="4335234"/>
                  </a:lnTo>
                  <a:lnTo>
                    <a:pt x="2239784" y="4334014"/>
                  </a:lnTo>
                  <a:lnTo>
                    <a:pt x="2192274" y="4331576"/>
                  </a:lnTo>
                  <a:lnTo>
                    <a:pt x="2144826" y="4327918"/>
                  </a:lnTo>
                  <a:lnTo>
                    <a:pt x="2097443" y="4323054"/>
                  </a:lnTo>
                  <a:lnTo>
                    <a:pt x="2050161" y="4316958"/>
                  </a:lnTo>
                  <a:lnTo>
                    <a:pt x="2002980" y="4309643"/>
                  </a:lnTo>
                  <a:lnTo>
                    <a:pt x="1955965" y="4301109"/>
                  </a:lnTo>
                  <a:lnTo>
                    <a:pt x="1909102" y="4291342"/>
                  </a:lnTo>
                  <a:lnTo>
                    <a:pt x="1862429" y="4280357"/>
                  </a:lnTo>
                  <a:lnTo>
                    <a:pt x="1815973" y="4268152"/>
                  </a:lnTo>
                  <a:lnTo>
                    <a:pt x="1769757" y="4254716"/>
                  </a:lnTo>
                  <a:lnTo>
                    <a:pt x="1723809" y="4240047"/>
                  </a:lnTo>
                  <a:lnTo>
                    <a:pt x="1678152" y="4224147"/>
                  </a:lnTo>
                  <a:lnTo>
                    <a:pt x="1632788" y="4207027"/>
                  </a:lnTo>
                  <a:lnTo>
                    <a:pt x="1587779" y="4188663"/>
                  </a:lnTo>
                  <a:lnTo>
                    <a:pt x="1543113" y="4169079"/>
                  </a:lnTo>
                  <a:lnTo>
                    <a:pt x="1498841" y="4148251"/>
                  </a:lnTo>
                  <a:lnTo>
                    <a:pt x="1454962" y="4126192"/>
                  </a:lnTo>
                  <a:lnTo>
                    <a:pt x="1411528" y="4102887"/>
                  </a:lnTo>
                  <a:lnTo>
                    <a:pt x="1368552" y="4078351"/>
                  </a:lnTo>
                  <a:lnTo>
                    <a:pt x="1457833" y="3955415"/>
                  </a:lnTo>
                  <a:lnTo>
                    <a:pt x="1143254" y="4066667"/>
                  </a:lnTo>
                  <a:lnTo>
                    <a:pt x="1144270" y="4387037"/>
                  </a:lnTo>
                  <a:lnTo>
                    <a:pt x="1233551" y="4264088"/>
                  </a:lnTo>
                  <a:lnTo>
                    <a:pt x="1276235" y="4289145"/>
                  </a:lnTo>
                  <a:lnTo>
                    <a:pt x="1319352" y="4313098"/>
                  </a:lnTo>
                  <a:lnTo>
                    <a:pt x="1362849" y="4335958"/>
                  </a:lnTo>
                  <a:lnTo>
                    <a:pt x="1406740" y="4357725"/>
                  </a:lnTo>
                  <a:lnTo>
                    <a:pt x="1450987" y="4378388"/>
                  </a:lnTo>
                  <a:lnTo>
                    <a:pt x="1495577" y="4397959"/>
                  </a:lnTo>
                  <a:lnTo>
                    <a:pt x="1540484" y="4416425"/>
                  </a:lnTo>
                  <a:lnTo>
                    <a:pt x="1585709" y="4433811"/>
                  </a:lnTo>
                  <a:lnTo>
                    <a:pt x="1631200" y="4450105"/>
                  </a:lnTo>
                  <a:lnTo>
                    <a:pt x="1676971" y="4465294"/>
                  </a:lnTo>
                  <a:lnTo>
                    <a:pt x="1722970" y="4479404"/>
                  </a:lnTo>
                  <a:lnTo>
                    <a:pt x="1769211" y="4492422"/>
                  </a:lnTo>
                  <a:lnTo>
                    <a:pt x="1815655" y="4504347"/>
                  </a:lnTo>
                  <a:lnTo>
                    <a:pt x="1862289" y="4515193"/>
                  </a:lnTo>
                  <a:lnTo>
                    <a:pt x="1909102" y="4524946"/>
                  </a:lnTo>
                  <a:lnTo>
                    <a:pt x="1956054" y="4533608"/>
                  </a:lnTo>
                  <a:lnTo>
                    <a:pt x="2003145" y="4541190"/>
                  </a:lnTo>
                  <a:lnTo>
                    <a:pt x="2050338" y="4547692"/>
                  </a:lnTo>
                  <a:lnTo>
                    <a:pt x="2097633" y="4553102"/>
                  </a:lnTo>
                  <a:lnTo>
                    <a:pt x="2145004" y="4557433"/>
                  </a:lnTo>
                  <a:lnTo>
                    <a:pt x="2192439" y="4560671"/>
                  </a:lnTo>
                  <a:lnTo>
                    <a:pt x="2239899" y="4562843"/>
                  </a:lnTo>
                  <a:lnTo>
                    <a:pt x="2287384" y="4563923"/>
                  </a:lnTo>
                  <a:lnTo>
                    <a:pt x="2334857" y="4563923"/>
                  </a:lnTo>
                  <a:lnTo>
                    <a:pt x="2382316" y="4562856"/>
                  </a:lnTo>
                  <a:lnTo>
                    <a:pt x="2429751" y="4560709"/>
                  </a:lnTo>
                  <a:lnTo>
                    <a:pt x="2477109" y="4557471"/>
                  </a:lnTo>
                  <a:lnTo>
                    <a:pt x="2524404" y="4553166"/>
                  </a:lnTo>
                  <a:lnTo>
                    <a:pt x="2571585" y="4547794"/>
                  </a:lnTo>
                  <a:lnTo>
                    <a:pt x="2618663" y="4541342"/>
                  </a:lnTo>
                  <a:lnTo>
                    <a:pt x="2665615" y="4533811"/>
                  </a:lnTo>
                  <a:lnTo>
                    <a:pt x="2712402" y="4525213"/>
                  </a:lnTo>
                  <a:lnTo>
                    <a:pt x="2759024" y="4515536"/>
                  </a:lnTo>
                  <a:lnTo>
                    <a:pt x="2805442" y="4504791"/>
                  </a:lnTo>
                  <a:lnTo>
                    <a:pt x="2851670" y="4492980"/>
                  </a:lnTo>
                  <a:lnTo>
                    <a:pt x="2897657" y="4480103"/>
                  </a:lnTo>
                  <a:lnTo>
                    <a:pt x="2943390" y="4466145"/>
                  </a:lnTo>
                  <a:lnTo>
                    <a:pt x="2988868" y="4451134"/>
                  </a:lnTo>
                  <a:lnTo>
                    <a:pt x="3034055" y="4435043"/>
                  </a:lnTo>
                  <a:lnTo>
                    <a:pt x="3078937" y="4417898"/>
                  </a:lnTo>
                  <a:lnTo>
                    <a:pt x="3123501" y="4399673"/>
                  </a:lnTo>
                  <a:lnTo>
                    <a:pt x="3167723" y="4380395"/>
                  </a:lnTo>
                  <a:lnTo>
                    <a:pt x="3211576" y="4360062"/>
                  </a:lnTo>
                  <a:lnTo>
                    <a:pt x="3255048" y="4338650"/>
                  </a:lnTo>
                  <a:lnTo>
                    <a:pt x="3298126" y="4316184"/>
                  </a:lnTo>
                  <a:lnTo>
                    <a:pt x="3340773" y="4292663"/>
                  </a:lnTo>
                  <a:lnTo>
                    <a:pt x="3382988" y="4268076"/>
                  </a:lnTo>
                  <a:lnTo>
                    <a:pt x="3424758" y="4242422"/>
                  </a:lnTo>
                  <a:lnTo>
                    <a:pt x="3466033" y="4215714"/>
                  </a:lnTo>
                  <a:lnTo>
                    <a:pt x="3506825" y="4187964"/>
                  </a:lnTo>
                  <a:lnTo>
                    <a:pt x="3547110" y="4159135"/>
                  </a:lnTo>
                  <a:close/>
                </a:path>
                <a:path w="4474209" h="4564380">
                  <a:moveTo>
                    <a:pt x="4450588" y="1386332"/>
                  </a:moveTo>
                  <a:lnTo>
                    <a:pt x="4306189" y="1433322"/>
                  </a:lnTo>
                  <a:lnTo>
                    <a:pt x="4286326" y="1387970"/>
                  </a:lnTo>
                  <a:lnTo>
                    <a:pt x="4265498" y="1343253"/>
                  </a:lnTo>
                  <a:lnTo>
                    <a:pt x="4243705" y="1299184"/>
                  </a:lnTo>
                  <a:lnTo>
                    <a:pt x="4220972" y="1255763"/>
                  </a:lnTo>
                  <a:lnTo>
                    <a:pt x="4197312" y="1213027"/>
                  </a:lnTo>
                  <a:lnTo>
                    <a:pt x="4172737" y="1170965"/>
                  </a:lnTo>
                  <a:lnTo>
                    <a:pt x="4147261" y="1129601"/>
                  </a:lnTo>
                  <a:lnTo>
                    <a:pt x="4120908" y="1088936"/>
                  </a:lnTo>
                  <a:lnTo>
                    <a:pt x="4093692" y="1048981"/>
                  </a:lnTo>
                  <a:lnTo>
                    <a:pt x="4065625" y="1009751"/>
                  </a:lnTo>
                  <a:lnTo>
                    <a:pt x="4036733" y="971257"/>
                  </a:lnTo>
                  <a:lnTo>
                    <a:pt x="4007015" y="933500"/>
                  </a:lnTo>
                  <a:lnTo>
                    <a:pt x="3976497" y="896505"/>
                  </a:lnTo>
                  <a:lnTo>
                    <a:pt x="3945191" y="860272"/>
                  </a:lnTo>
                  <a:lnTo>
                    <a:pt x="3913124" y="824814"/>
                  </a:lnTo>
                  <a:lnTo>
                    <a:pt x="3880294" y="790143"/>
                  </a:lnTo>
                  <a:lnTo>
                    <a:pt x="3846728" y="756259"/>
                  </a:lnTo>
                  <a:lnTo>
                    <a:pt x="3812438" y="723188"/>
                  </a:lnTo>
                  <a:lnTo>
                    <a:pt x="3777437" y="690943"/>
                  </a:lnTo>
                  <a:lnTo>
                    <a:pt x="3741750" y="659511"/>
                  </a:lnTo>
                  <a:lnTo>
                    <a:pt x="3705390" y="628929"/>
                  </a:lnTo>
                  <a:lnTo>
                    <a:pt x="3668369" y="599186"/>
                  </a:lnTo>
                  <a:lnTo>
                    <a:pt x="3630701" y="570306"/>
                  </a:lnTo>
                  <a:lnTo>
                    <a:pt x="3592398" y="542290"/>
                  </a:lnTo>
                  <a:lnTo>
                    <a:pt x="3553498" y="515162"/>
                  </a:lnTo>
                  <a:lnTo>
                    <a:pt x="3513988" y="488911"/>
                  </a:lnTo>
                  <a:lnTo>
                    <a:pt x="3473907" y="463575"/>
                  </a:lnTo>
                  <a:lnTo>
                    <a:pt x="3433254" y="439140"/>
                  </a:lnTo>
                  <a:lnTo>
                    <a:pt x="3392043" y="415632"/>
                  </a:lnTo>
                  <a:lnTo>
                    <a:pt x="3350310" y="393065"/>
                  </a:lnTo>
                  <a:lnTo>
                    <a:pt x="3308058" y="371424"/>
                  </a:lnTo>
                  <a:lnTo>
                    <a:pt x="3265309" y="350748"/>
                  </a:lnTo>
                  <a:lnTo>
                    <a:pt x="3222066" y="331025"/>
                  </a:lnTo>
                  <a:lnTo>
                    <a:pt x="3178352" y="312280"/>
                  </a:lnTo>
                  <a:lnTo>
                    <a:pt x="3134182" y="294525"/>
                  </a:lnTo>
                  <a:lnTo>
                    <a:pt x="3089567" y="277761"/>
                  </a:lnTo>
                  <a:lnTo>
                    <a:pt x="3044545" y="262001"/>
                  </a:lnTo>
                  <a:lnTo>
                    <a:pt x="2999105" y="247256"/>
                  </a:lnTo>
                  <a:lnTo>
                    <a:pt x="2953270" y="233540"/>
                  </a:lnTo>
                  <a:lnTo>
                    <a:pt x="2907055" y="220865"/>
                  </a:lnTo>
                  <a:lnTo>
                    <a:pt x="2860497" y="209232"/>
                  </a:lnTo>
                  <a:lnTo>
                    <a:pt x="2813583" y="198653"/>
                  </a:lnTo>
                  <a:lnTo>
                    <a:pt x="2766339" y="189141"/>
                  </a:lnTo>
                  <a:lnTo>
                    <a:pt x="2718778" y="180721"/>
                  </a:lnTo>
                  <a:lnTo>
                    <a:pt x="2670937" y="173380"/>
                  </a:lnTo>
                  <a:lnTo>
                    <a:pt x="2622791" y="167132"/>
                  </a:lnTo>
                  <a:lnTo>
                    <a:pt x="2574391" y="162001"/>
                  </a:lnTo>
                  <a:lnTo>
                    <a:pt x="2525750" y="157988"/>
                  </a:lnTo>
                  <a:lnTo>
                    <a:pt x="2476855" y="155117"/>
                  </a:lnTo>
                  <a:lnTo>
                    <a:pt x="2427757" y="153377"/>
                  </a:lnTo>
                  <a:lnTo>
                    <a:pt x="2378456" y="152781"/>
                  </a:lnTo>
                  <a:lnTo>
                    <a:pt x="2378329" y="381508"/>
                  </a:lnTo>
                  <a:lnTo>
                    <a:pt x="2427617" y="382168"/>
                  </a:lnTo>
                  <a:lnTo>
                    <a:pt x="2476690" y="384111"/>
                  </a:lnTo>
                  <a:lnTo>
                    <a:pt x="2525509" y="387337"/>
                  </a:lnTo>
                  <a:lnTo>
                    <a:pt x="2574061" y="391820"/>
                  </a:lnTo>
                  <a:lnTo>
                    <a:pt x="2622321" y="397560"/>
                  </a:lnTo>
                  <a:lnTo>
                    <a:pt x="2670276" y="404545"/>
                  </a:lnTo>
                  <a:lnTo>
                    <a:pt x="2717901" y="412750"/>
                  </a:lnTo>
                  <a:lnTo>
                    <a:pt x="2765183" y="422173"/>
                  </a:lnTo>
                  <a:lnTo>
                    <a:pt x="2812097" y="432803"/>
                  </a:lnTo>
                  <a:lnTo>
                    <a:pt x="2858617" y="444614"/>
                  </a:lnTo>
                  <a:lnTo>
                    <a:pt x="2904744" y="457606"/>
                  </a:lnTo>
                  <a:lnTo>
                    <a:pt x="2950426" y="471754"/>
                  </a:lnTo>
                  <a:lnTo>
                    <a:pt x="2995676" y="487045"/>
                  </a:lnTo>
                  <a:lnTo>
                    <a:pt x="3040443" y="503478"/>
                  </a:lnTo>
                  <a:lnTo>
                    <a:pt x="3084728" y="521030"/>
                  </a:lnTo>
                  <a:lnTo>
                    <a:pt x="3128518" y="539699"/>
                  </a:lnTo>
                  <a:lnTo>
                    <a:pt x="3171761" y="559447"/>
                  </a:lnTo>
                  <a:lnTo>
                    <a:pt x="3214471" y="580288"/>
                  </a:lnTo>
                  <a:lnTo>
                    <a:pt x="3256610" y="602208"/>
                  </a:lnTo>
                  <a:lnTo>
                    <a:pt x="3298164" y="625170"/>
                  </a:lnTo>
                  <a:lnTo>
                    <a:pt x="3339109" y="649185"/>
                  </a:lnTo>
                  <a:lnTo>
                    <a:pt x="3379419" y="674217"/>
                  </a:lnTo>
                  <a:lnTo>
                    <a:pt x="3419094" y="700278"/>
                  </a:lnTo>
                  <a:lnTo>
                    <a:pt x="3458095" y="727341"/>
                  </a:lnTo>
                  <a:lnTo>
                    <a:pt x="3496411" y="755396"/>
                  </a:lnTo>
                  <a:lnTo>
                    <a:pt x="3534016" y="784428"/>
                  </a:lnTo>
                  <a:lnTo>
                    <a:pt x="3570897" y="814412"/>
                  </a:lnTo>
                  <a:lnTo>
                    <a:pt x="3607041" y="845362"/>
                  </a:lnTo>
                  <a:lnTo>
                    <a:pt x="3642410" y="877252"/>
                  </a:lnTo>
                  <a:lnTo>
                    <a:pt x="3676993" y="910056"/>
                  </a:lnTo>
                  <a:lnTo>
                    <a:pt x="3710762" y="943787"/>
                  </a:lnTo>
                  <a:lnTo>
                    <a:pt x="3743706" y="978408"/>
                  </a:lnTo>
                  <a:lnTo>
                    <a:pt x="3775811" y="1013904"/>
                  </a:lnTo>
                  <a:lnTo>
                    <a:pt x="3807053" y="1050290"/>
                  </a:lnTo>
                  <a:lnTo>
                    <a:pt x="3837394" y="1087526"/>
                  </a:lnTo>
                  <a:lnTo>
                    <a:pt x="3866845" y="1125613"/>
                  </a:lnTo>
                  <a:lnTo>
                    <a:pt x="3895356" y="1164539"/>
                  </a:lnTo>
                  <a:lnTo>
                    <a:pt x="3922928" y="1204277"/>
                  </a:lnTo>
                  <a:lnTo>
                    <a:pt x="3949535" y="1244828"/>
                  </a:lnTo>
                  <a:lnTo>
                    <a:pt x="3975150" y="1286167"/>
                  </a:lnTo>
                  <a:lnTo>
                    <a:pt x="3999763" y="1328280"/>
                  </a:lnTo>
                  <a:lnTo>
                    <a:pt x="4023347" y="1371180"/>
                  </a:lnTo>
                  <a:lnTo>
                    <a:pt x="4045877" y="1414818"/>
                  </a:lnTo>
                  <a:lnTo>
                    <a:pt x="4067352" y="1459204"/>
                  </a:lnTo>
                  <a:lnTo>
                    <a:pt x="4087749" y="1504315"/>
                  </a:lnTo>
                  <a:lnTo>
                    <a:pt x="3943350" y="1551305"/>
                  </a:lnTo>
                  <a:lnTo>
                    <a:pt x="4263263" y="1645666"/>
                  </a:lnTo>
                  <a:lnTo>
                    <a:pt x="4450588" y="1386332"/>
                  </a:lnTo>
                  <a:close/>
                </a:path>
                <a:path w="4474209" h="4564380">
                  <a:moveTo>
                    <a:pt x="4473664" y="2392134"/>
                  </a:moveTo>
                  <a:lnTo>
                    <a:pt x="4473575" y="2344356"/>
                  </a:lnTo>
                  <a:lnTo>
                    <a:pt x="4472394" y="2296528"/>
                  </a:lnTo>
                  <a:lnTo>
                    <a:pt x="4470133" y="2248649"/>
                  </a:lnTo>
                  <a:lnTo>
                    <a:pt x="4466768" y="2200757"/>
                  </a:lnTo>
                  <a:lnTo>
                    <a:pt x="4462310" y="2152866"/>
                  </a:lnTo>
                  <a:lnTo>
                    <a:pt x="4456747" y="2104986"/>
                  </a:lnTo>
                  <a:lnTo>
                    <a:pt x="4450080" y="2057133"/>
                  </a:lnTo>
                  <a:lnTo>
                    <a:pt x="4442307" y="2009343"/>
                  </a:lnTo>
                  <a:lnTo>
                    <a:pt x="4433405" y="1961616"/>
                  </a:lnTo>
                  <a:lnTo>
                    <a:pt x="4423384" y="1913978"/>
                  </a:lnTo>
                  <a:lnTo>
                    <a:pt x="4412234" y="1866442"/>
                  </a:lnTo>
                  <a:lnTo>
                    <a:pt x="4399953" y="1819033"/>
                  </a:lnTo>
                  <a:lnTo>
                    <a:pt x="4386529" y="1771777"/>
                  </a:lnTo>
                  <a:lnTo>
                    <a:pt x="4371975" y="1724660"/>
                  </a:lnTo>
                  <a:lnTo>
                    <a:pt x="4154551" y="1795399"/>
                  </a:lnTo>
                  <a:lnTo>
                    <a:pt x="4169029" y="1842503"/>
                  </a:lnTo>
                  <a:lnTo>
                    <a:pt x="4182224" y="1889798"/>
                  </a:lnTo>
                  <a:lnTo>
                    <a:pt x="4194149" y="1937232"/>
                  </a:lnTo>
                  <a:lnTo>
                    <a:pt x="4204805" y="1984806"/>
                  </a:lnTo>
                  <a:lnTo>
                    <a:pt x="4214203" y="2032495"/>
                  </a:lnTo>
                  <a:lnTo>
                    <a:pt x="4222343" y="2080260"/>
                  </a:lnTo>
                  <a:lnTo>
                    <a:pt x="4229239" y="2128101"/>
                  </a:lnTo>
                  <a:lnTo>
                    <a:pt x="4234878" y="2175980"/>
                  </a:lnTo>
                  <a:lnTo>
                    <a:pt x="4239298" y="2223884"/>
                  </a:lnTo>
                  <a:lnTo>
                    <a:pt x="4242473" y="2271776"/>
                  </a:lnTo>
                  <a:lnTo>
                    <a:pt x="4244429" y="2319642"/>
                  </a:lnTo>
                  <a:lnTo>
                    <a:pt x="4245165" y="2367470"/>
                  </a:lnTo>
                  <a:lnTo>
                    <a:pt x="4244683" y="2415222"/>
                  </a:lnTo>
                  <a:lnTo>
                    <a:pt x="4243006" y="2462873"/>
                  </a:lnTo>
                  <a:lnTo>
                    <a:pt x="4240123" y="2510409"/>
                  </a:lnTo>
                  <a:lnTo>
                    <a:pt x="4236047" y="2557818"/>
                  </a:lnTo>
                  <a:lnTo>
                    <a:pt x="4230776" y="2605049"/>
                  </a:lnTo>
                  <a:lnTo>
                    <a:pt x="4224325" y="2652103"/>
                  </a:lnTo>
                  <a:lnTo>
                    <a:pt x="4216705" y="2698940"/>
                  </a:lnTo>
                  <a:lnTo>
                    <a:pt x="4207916" y="2745549"/>
                  </a:lnTo>
                  <a:lnTo>
                    <a:pt x="4197959" y="2791904"/>
                  </a:lnTo>
                  <a:lnTo>
                    <a:pt x="4186834" y="2837992"/>
                  </a:lnTo>
                  <a:lnTo>
                    <a:pt x="4174579" y="2883776"/>
                  </a:lnTo>
                  <a:lnTo>
                    <a:pt x="4161167" y="2929229"/>
                  </a:lnTo>
                  <a:lnTo>
                    <a:pt x="4146613" y="2974340"/>
                  </a:lnTo>
                  <a:lnTo>
                    <a:pt x="4130929" y="3019082"/>
                  </a:lnTo>
                  <a:lnTo>
                    <a:pt x="4114114" y="3063443"/>
                  </a:lnTo>
                  <a:lnTo>
                    <a:pt x="4096194" y="3107385"/>
                  </a:lnTo>
                  <a:lnTo>
                    <a:pt x="4077144" y="3150882"/>
                  </a:lnTo>
                  <a:lnTo>
                    <a:pt x="4056989" y="3193923"/>
                  </a:lnTo>
                  <a:lnTo>
                    <a:pt x="4035729" y="3236493"/>
                  </a:lnTo>
                  <a:lnTo>
                    <a:pt x="4013377" y="3278555"/>
                  </a:lnTo>
                  <a:lnTo>
                    <a:pt x="3989946" y="3320084"/>
                  </a:lnTo>
                  <a:lnTo>
                    <a:pt x="3965410" y="3361055"/>
                  </a:lnTo>
                  <a:lnTo>
                    <a:pt x="3939806" y="3401466"/>
                  </a:lnTo>
                  <a:lnTo>
                    <a:pt x="3913136" y="3441281"/>
                  </a:lnTo>
                  <a:lnTo>
                    <a:pt x="3885400" y="3480473"/>
                  </a:lnTo>
                  <a:lnTo>
                    <a:pt x="3856596" y="3519017"/>
                  </a:lnTo>
                  <a:lnTo>
                    <a:pt x="3826738" y="3556901"/>
                  </a:lnTo>
                  <a:lnTo>
                    <a:pt x="3795839" y="3594100"/>
                  </a:lnTo>
                  <a:lnTo>
                    <a:pt x="3763899" y="3630587"/>
                  </a:lnTo>
                  <a:lnTo>
                    <a:pt x="3730917" y="3666350"/>
                  </a:lnTo>
                  <a:lnTo>
                    <a:pt x="3696919" y="3701338"/>
                  </a:lnTo>
                  <a:lnTo>
                    <a:pt x="3661892" y="3735565"/>
                  </a:lnTo>
                  <a:lnTo>
                    <a:pt x="3625850" y="3768991"/>
                  </a:lnTo>
                  <a:lnTo>
                    <a:pt x="3536569" y="3646170"/>
                  </a:lnTo>
                  <a:lnTo>
                    <a:pt x="3546221" y="3981069"/>
                  </a:lnTo>
                  <a:lnTo>
                    <a:pt x="3850132" y="4077843"/>
                  </a:lnTo>
                  <a:lnTo>
                    <a:pt x="3760851" y="3954907"/>
                  </a:lnTo>
                  <a:lnTo>
                    <a:pt x="3797350" y="3921937"/>
                  </a:lnTo>
                  <a:lnTo>
                    <a:pt x="3832961" y="3888232"/>
                  </a:lnTo>
                  <a:lnTo>
                    <a:pt x="3867670" y="3853827"/>
                  </a:lnTo>
                  <a:lnTo>
                    <a:pt x="3901452" y="3818725"/>
                  </a:lnTo>
                  <a:lnTo>
                    <a:pt x="3934333" y="3782949"/>
                  </a:lnTo>
                  <a:lnTo>
                    <a:pt x="3966299" y="3746525"/>
                  </a:lnTo>
                  <a:lnTo>
                    <a:pt x="3997325" y="3709466"/>
                  </a:lnTo>
                  <a:lnTo>
                    <a:pt x="4027424" y="3671798"/>
                  </a:lnTo>
                  <a:lnTo>
                    <a:pt x="4056596" y="3633520"/>
                  </a:lnTo>
                  <a:lnTo>
                    <a:pt x="4084828" y="3594671"/>
                  </a:lnTo>
                  <a:lnTo>
                    <a:pt x="4112107" y="3555250"/>
                  </a:lnTo>
                  <a:lnTo>
                    <a:pt x="4138447" y="3515296"/>
                  </a:lnTo>
                  <a:lnTo>
                    <a:pt x="4163822" y="3474809"/>
                  </a:lnTo>
                  <a:lnTo>
                    <a:pt x="4188244" y="3433813"/>
                  </a:lnTo>
                  <a:lnTo>
                    <a:pt x="4211701" y="3392322"/>
                  </a:lnTo>
                  <a:lnTo>
                    <a:pt x="4234180" y="3350361"/>
                  </a:lnTo>
                  <a:lnTo>
                    <a:pt x="4255694" y="3307956"/>
                  </a:lnTo>
                  <a:lnTo>
                    <a:pt x="4276229" y="3265106"/>
                  </a:lnTo>
                  <a:lnTo>
                    <a:pt x="4295775" y="3221837"/>
                  </a:lnTo>
                  <a:lnTo>
                    <a:pt x="4314329" y="3178175"/>
                  </a:lnTo>
                  <a:lnTo>
                    <a:pt x="4331894" y="3134118"/>
                  </a:lnTo>
                  <a:lnTo>
                    <a:pt x="4348454" y="3089706"/>
                  </a:lnTo>
                  <a:lnTo>
                    <a:pt x="4364025" y="3044952"/>
                  </a:lnTo>
                  <a:lnTo>
                    <a:pt x="4378566" y="2999867"/>
                  </a:lnTo>
                  <a:lnTo>
                    <a:pt x="4392104" y="2954464"/>
                  </a:lnTo>
                  <a:lnTo>
                    <a:pt x="4404626" y="2908782"/>
                  </a:lnTo>
                  <a:lnTo>
                    <a:pt x="4416120" y="2862821"/>
                  </a:lnTo>
                  <a:lnTo>
                    <a:pt x="4426585" y="2816606"/>
                  </a:lnTo>
                  <a:lnTo>
                    <a:pt x="4436021" y="2770149"/>
                  </a:lnTo>
                  <a:lnTo>
                    <a:pt x="4444416" y="2723477"/>
                  </a:lnTo>
                  <a:lnTo>
                    <a:pt x="4451769" y="2676601"/>
                  </a:lnTo>
                  <a:lnTo>
                    <a:pt x="4458068" y="2629547"/>
                  </a:lnTo>
                  <a:lnTo>
                    <a:pt x="4463313" y="2582316"/>
                  </a:lnTo>
                  <a:lnTo>
                    <a:pt x="4467504" y="2534945"/>
                  </a:lnTo>
                  <a:lnTo>
                    <a:pt x="4470628" y="2487447"/>
                  </a:lnTo>
                  <a:lnTo>
                    <a:pt x="4472686" y="2439835"/>
                  </a:lnTo>
                  <a:lnTo>
                    <a:pt x="4473664" y="239213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9624" y="2466847"/>
              <a:ext cx="2614676" cy="26623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1948" y="2491486"/>
              <a:ext cx="2515235" cy="2562860"/>
            </a:xfrm>
            <a:custGeom>
              <a:avLst/>
              <a:gdLst/>
              <a:ahLst/>
              <a:cxnLst/>
              <a:rect l="l" t="t" r="r" b="b"/>
              <a:pathLst>
                <a:path w="2515234" h="2562860">
                  <a:moveTo>
                    <a:pt x="1257300" y="0"/>
                  </a:moveTo>
                  <a:lnTo>
                    <a:pt x="1209078" y="925"/>
                  </a:lnTo>
                  <a:lnTo>
                    <a:pt x="1161315" y="3678"/>
                  </a:lnTo>
                  <a:lnTo>
                    <a:pt x="1114043" y="8227"/>
                  </a:lnTo>
                  <a:lnTo>
                    <a:pt x="1067295" y="14538"/>
                  </a:lnTo>
                  <a:lnTo>
                    <a:pt x="1021104" y="22577"/>
                  </a:lnTo>
                  <a:lnTo>
                    <a:pt x="975502" y="32313"/>
                  </a:lnTo>
                  <a:lnTo>
                    <a:pt x="930521" y="43711"/>
                  </a:lnTo>
                  <a:lnTo>
                    <a:pt x="886194" y="56738"/>
                  </a:lnTo>
                  <a:lnTo>
                    <a:pt x="842554" y="71361"/>
                  </a:lnTo>
                  <a:lnTo>
                    <a:pt x="799634" y="87547"/>
                  </a:lnTo>
                  <a:lnTo>
                    <a:pt x="757465" y="105263"/>
                  </a:lnTo>
                  <a:lnTo>
                    <a:pt x="716081" y="124476"/>
                  </a:lnTo>
                  <a:lnTo>
                    <a:pt x="675513" y="145152"/>
                  </a:lnTo>
                  <a:lnTo>
                    <a:pt x="635796" y="167259"/>
                  </a:lnTo>
                  <a:lnTo>
                    <a:pt x="596960" y="190762"/>
                  </a:lnTo>
                  <a:lnTo>
                    <a:pt x="559040" y="215630"/>
                  </a:lnTo>
                  <a:lnTo>
                    <a:pt x="522067" y="241828"/>
                  </a:lnTo>
                  <a:lnTo>
                    <a:pt x="486073" y="269324"/>
                  </a:lnTo>
                  <a:lnTo>
                    <a:pt x="451092" y="298085"/>
                  </a:lnTo>
                  <a:lnTo>
                    <a:pt x="417157" y="328077"/>
                  </a:lnTo>
                  <a:lnTo>
                    <a:pt x="384298" y="359267"/>
                  </a:lnTo>
                  <a:lnTo>
                    <a:pt x="352550" y="391621"/>
                  </a:lnTo>
                  <a:lnTo>
                    <a:pt x="321945" y="425108"/>
                  </a:lnTo>
                  <a:lnTo>
                    <a:pt x="292516" y="459693"/>
                  </a:lnTo>
                  <a:lnTo>
                    <a:pt x="264294" y="495344"/>
                  </a:lnTo>
                  <a:lnTo>
                    <a:pt x="237313" y="532027"/>
                  </a:lnTo>
                  <a:lnTo>
                    <a:pt x="211605" y="569709"/>
                  </a:lnTo>
                  <a:lnTo>
                    <a:pt x="187202" y="608357"/>
                  </a:lnTo>
                  <a:lnTo>
                    <a:pt x="164138" y="647937"/>
                  </a:lnTo>
                  <a:lnTo>
                    <a:pt x="142445" y="688417"/>
                  </a:lnTo>
                  <a:lnTo>
                    <a:pt x="122155" y="729764"/>
                  </a:lnTo>
                  <a:lnTo>
                    <a:pt x="103301" y="771944"/>
                  </a:lnTo>
                  <a:lnTo>
                    <a:pt x="85915" y="814924"/>
                  </a:lnTo>
                  <a:lnTo>
                    <a:pt x="70031" y="858671"/>
                  </a:lnTo>
                  <a:lnTo>
                    <a:pt x="55681" y="903151"/>
                  </a:lnTo>
                  <a:lnTo>
                    <a:pt x="42896" y="948332"/>
                  </a:lnTo>
                  <a:lnTo>
                    <a:pt x="31711" y="994181"/>
                  </a:lnTo>
                  <a:lnTo>
                    <a:pt x="22157" y="1040664"/>
                  </a:lnTo>
                  <a:lnTo>
                    <a:pt x="14267" y="1087747"/>
                  </a:lnTo>
                  <a:lnTo>
                    <a:pt x="8074" y="1135399"/>
                  </a:lnTo>
                  <a:lnTo>
                    <a:pt x="3610" y="1183585"/>
                  </a:lnTo>
                  <a:lnTo>
                    <a:pt x="908" y="1232273"/>
                  </a:lnTo>
                  <a:lnTo>
                    <a:pt x="0" y="1281430"/>
                  </a:lnTo>
                  <a:lnTo>
                    <a:pt x="908" y="1330577"/>
                  </a:lnTo>
                  <a:lnTo>
                    <a:pt x="3610" y="1379258"/>
                  </a:lnTo>
                  <a:lnTo>
                    <a:pt x="8074" y="1427437"/>
                  </a:lnTo>
                  <a:lnTo>
                    <a:pt x="14267" y="1475082"/>
                  </a:lnTo>
                  <a:lnTo>
                    <a:pt x="22157" y="1522161"/>
                  </a:lnTo>
                  <a:lnTo>
                    <a:pt x="31711" y="1568639"/>
                  </a:lnTo>
                  <a:lnTo>
                    <a:pt x="42896" y="1614483"/>
                  </a:lnTo>
                  <a:lnTo>
                    <a:pt x="55681" y="1659661"/>
                  </a:lnTo>
                  <a:lnTo>
                    <a:pt x="70031" y="1704138"/>
                  </a:lnTo>
                  <a:lnTo>
                    <a:pt x="85915" y="1747883"/>
                  </a:lnTo>
                  <a:lnTo>
                    <a:pt x="103301" y="1790861"/>
                  </a:lnTo>
                  <a:lnTo>
                    <a:pt x="122155" y="1833040"/>
                  </a:lnTo>
                  <a:lnTo>
                    <a:pt x="142445" y="1874386"/>
                  </a:lnTo>
                  <a:lnTo>
                    <a:pt x="164138" y="1914865"/>
                  </a:lnTo>
                  <a:lnTo>
                    <a:pt x="187202" y="1954446"/>
                  </a:lnTo>
                  <a:lnTo>
                    <a:pt x="211605" y="1993094"/>
                  </a:lnTo>
                  <a:lnTo>
                    <a:pt x="237313" y="2030777"/>
                  </a:lnTo>
                  <a:lnTo>
                    <a:pt x="264294" y="2067461"/>
                  </a:lnTo>
                  <a:lnTo>
                    <a:pt x="292516" y="2103113"/>
                  </a:lnTo>
                  <a:lnTo>
                    <a:pt x="321945" y="2137700"/>
                  </a:lnTo>
                  <a:lnTo>
                    <a:pt x="352550" y="2171189"/>
                  </a:lnTo>
                  <a:lnTo>
                    <a:pt x="384298" y="2203546"/>
                  </a:lnTo>
                  <a:lnTo>
                    <a:pt x="417157" y="2234738"/>
                  </a:lnTo>
                  <a:lnTo>
                    <a:pt x="451092" y="2264733"/>
                  </a:lnTo>
                  <a:lnTo>
                    <a:pt x="486073" y="2293496"/>
                  </a:lnTo>
                  <a:lnTo>
                    <a:pt x="522067" y="2320995"/>
                  </a:lnTo>
                  <a:lnTo>
                    <a:pt x="559040" y="2347196"/>
                  </a:lnTo>
                  <a:lnTo>
                    <a:pt x="596960" y="2372066"/>
                  </a:lnTo>
                  <a:lnTo>
                    <a:pt x="635796" y="2395573"/>
                  </a:lnTo>
                  <a:lnTo>
                    <a:pt x="675513" y="2417683"/>
                  </a:lnTo>
                  <a:lnTo>
                    <a:pt x="716081" y="2438362"/>
                  </a:lnTo>
                  <a:lnTo>
                    <a:pt x="757465" y="2457577"/>
                  </a:lnTo>
                  <a:lnTo>
                    <a:pt x="799634" y="2475296"/>
                  </a:lnTo>
                  <a:lnTo>
                    <a:pt x="842554" y="2491485"/>
                  </a:lnTo>
                  <a:lnTo>
                    <a:pt x="886194" y="2506111"/>
                  </a:lnTo>
                  <a:lnTo>
                    <a:pt x="930521" y="2519140"/>
                  </a:lnTo>
                  <a:lnTo>
                    <a:pt x="975502" y="2530540"/>
                  </a:lnTo>
                  <a:lnTo>
                    <a:pt x="1021104" y="2540277"/>
                  </a:lnTo>
                  <a:lnTo>
                    <a:pt x="1067295" y="2548318"/>
                  </a:lnTo>
                  <a:lnTo>
                    <a:pt x="1114043" y="2554630"/>
                  </a:lnTo>
                  <a:lnTo>
                    <a:pt x="1161315" y="2559180"/>
                  </a:lnTo>
                  <a:lnTo>
                    <a:pt x="1209078" y="2561934"/>
                  </a:lnTo>
                  <a:lnTo>
                    <a:pt x="1257300" y="2562860"/>
                  </a:lnTo>
                  <a:lnTo>
                    <a:pt x="1305530" y="2561934"/>
                  </a:lnTo>
                  <a:lnTo>
                    <a:pt x="1353301" y="2559180"/>
                  </a:lnTo>
                  <a:lnTo>
                    <a:pt x="1400581" y="2554630"/>
                  </a:lnTo>
                  <a:lnTo>
                    <a:pt x="1447336" y="2548318"/>
                  </a:lnTo>
                  <a:lnTo>
                    <a:pt x="1493534" y="2540277"/>
                  </a:lnTo>
                  <a:lnTo>
                    <a:pt x="1539144" y="2530540"/>
                  </a:lnTo>
                  <a:lnTo>
                    <a:pt x="1584131" y="2519140"/>
                  </a:lnTo>
                  <a:lnTo>
                    <a:pt x="1628463" y="2506111"/>
                  </a:lnTo>
                  <a:lnTo>
                    <a:pt x="1672109" y="2491485"/>
                  </a:lnTo>
                  <a:lnTo>
                    <a:pt x="1715035" y="2475296"/>
                  </a:lnTo>
                  <a:lnTo>
                    <a:pt x="1757209" y="2457577"/>
                  </a:lnTo>
                  <a:lnTo>
                    <a:pt x="1798598" y="2438362"/>
                  </a:lnTo>
                  <a:lnTo>
                    <a:pt x="1839169" y="2417683"/>
                  </a:lnTo>
                  <a:lnTo>
                    <a:pt x="1878891" y="2395573"/>
                  </a:lnTo>
                  <a:lnTo>
                    <a:pt x="1917731" y="2372066"/>
                  </a:lnTo>
                  <a:lnTo>
                    <a:pt x="1955655" y="2347196"/>
                  </a:lnTo>
                  <a:lnTo>
                    <a:pt x="1992631" y="2320995"/>
                  </a:lnTo>
                  <a:lnTo>
                    <a:pt x="2028628" y="2293496"/>
                  </a:lnTo>
                  <a:lnTo>
                    <a:pt x="2063612" y="2264733"/>
                  </a:lnTo>
                  <a:lnTo>
                    <a:pt x="2097550" y="2234738"/>
                  </a:lnTo>
                  <a:lnTo>
                    <a:pt x="2130411" y="2203546"/>
                  </a:lnTo>
                  <a:lnTo>
                    <a:pt x="2162161" y="2171189"/>
                  </a:lnTo>
                  <a:lnTo>
                    <a:pt x="2192768" y="2137700"/>
                  </a:lnTo>
                  <a:lnTo>
                    <a:pt x="2222199" y="2103113"/>
                  </a:lnTo>
                  <a:lnTo>
                    <a:pt x="2250423" y="2067461"/>
                  </a:lnTo>
                  <a:lnTo>
                    <a:pt x="2277405" y="2030777"/>
                  </a:lnTo>
                  <a:lnTo>
                    <a:pt x="2303115" y="1993094"/>
                  </a:lnTo>
                  <a:lnTo>
                    <a:pt x="2327519" y="1954446"/>
                  </a:lnTo>
                  <a:lnTo>
                    <a:pt x="2350584" y="1914865"/>
                  </a:lnTo>
                  <a:lnTo>
                    <a:pt x="2372278" y="1874386"/>
                  </a:lnTo>
                  <a:lnTo>
                    <a:pt x="2392569" y="1833040"/>
                  </a:lnTo>
                  <a:lnTo>
                    <a:pt x="2411423" y="1790861"/>
                  </a:lnTo>
                  <a:lnTo>
                    <a:pt x="2428809" y="1747883"/>
                  </a:lnTo>
                  <a:lnTo>
                    <a:pt x="2444694" y="1704138"/>
                  </a:lnTo>
                  <a:lnTo>
                    <a:pt x="2459045" y="1659661"/>
                  </a:lnTo>
                  <a:lnTo>
                    <a:pt x="2471829" y="1614483"/>
                  </a:lnTo>
                  <a:lnTo>
                    <a:pt x="2483015" y="1568639"/>
                  </a:lnTo>
                  <a:lnTo>
                    <a:pt x="2492569" y="1522161"/>
                  </a:lnTo>
                  <a:lnTo>
                    <a:pt x="2500459" y="1475082"/>
                  </a:lnTo>
                  <a:lnTo>
                    <a:pt x="2506652" y="1427437"/>
                  </a:lnTo>
                  <a:lnTo>
                    <a:pt x="2511116" y="1379258"/>
                  </a:lnTo>
                  <a:lnTo>
                    <a:pt x="2513818" y="1330577"/>
                  </a:lnTo>
                  <a:lnTo>
                    <a:pt x="2514727" y="1281430"/>
                  </a:lnTo>
                  <a:lnTo>
                    <a:pt x="2513818" y="1232273"/>
                  </a:lnTo>
                  <a:lnTo>
                    <a:pt x="2511116" y="1183585"/>
                  </a:lnTo>
                  <a:lnTo>
                    <a:pt x="2506652" y="1135399"/>
                  </a:lnTo>
                  <a:lnTo>
                    <a:pt x="2500459" y="1087747"/>
                  </a:lnTo>
                  <a:lnTo>
                    <a:pt x="2492569" y="1040664"/>
                  </a:lnTo>
                  <a:lnTo>
                    <a:pt x="2483015" y="994181"/>
                  </a:lnTo>
                  <a:lnTo>
                    <a:pt x="2471829" y="948332"/>
                  </a:lnTo>
                  <a:lnTo>
                    <a:pt x="2459045" y="903151"/>
                  </a:lnTo>
                  <a:lnTo>
                    <a:pt x="2444694" y="858671"/>
                  </a:lnTo>
                  <a:lnTo>
                    <a:pt x="2428809" y="814924"/>
                  </a:lnTo>
                  <a:lnTo>
                    <a:pt x="2411423" y="771944"/>
                  </a:lnTo>
                  <a:lnTo>
                    <a:pt x="2392569" y="729764"/>
                  </a:lnTo>
                  <a:lnTo>
                    <a:pt x="2372278" y="688417"/>
                  </a:lnTo>
                  <a:lnTo>
                    <a:pt x="2350584" y="647937"/>
                  </a:lnTo>
                  <a:lnTo>
                    <a:pt x="2327519" y="608357"/>
                  </a:lnTo>
                  <a:lnTo>
                    <a:pt x="2303115" y="569709"/>
                  </a:lnTo>
                  <a:lnTo>
                    <a:pt x="2277405" y="532027"/>
                  </a:lnTo>
                  <a:lnTo>
                    <a:pt x="2250423" y="495344"/>
                  </a:lnTo>
                  <a:lnTo>
                    <a:pt x="2222199" y="459693"/>
                  </a:lnTo>
                  <a:lnTo>
                    <a:pt x="2192768" y="425108"/>
                  </a:lnTo>
                  <a:lnTo>
                    <a:pt x="2162161" y="391621"/>
                  </a:lnTo>
                  <a:lnTo>
                    <a:pt x="2130411" y="359267"/>
                  </a:lnTo>
                  <a:lnTo>
                    <a:pt x="2097550" y="328077"/>
                  </a:lnTo>
                  <a:lnTo>
                    <a:pt x="2063612" y="298085"/>
                  </a:lnTo>
                  <a:lnTo>
                    <a:pt x="2028628" y="269324"/>
                  </a:lnTo>
                  <a:lnTo>
                    <a:pt x="1992631" y="241828"/>
                  </a:lnTo>
                  <a:lnTo>
                    <a:pt x="1955655" y="215630"/>
                  </a:lnTo>
                  <a:lnTo>
                    <a:pt x="1917731" y="190762"/>
                  </a:lnTo>
                  <a:lnTo>
                    <a:pt x="1878891" y="167259"/>
                  </a:lnTo>
                  <a:lnTo>
                    <a:pt x="1839169" y="145152"/>
                  </a:lnTo>
                  <a:lnTo>
                    <a:pt x="1798598" y="124476"/>
                  </a:lnTo>
                  <a:lnTo>
                    <a:pt x="1757209" y="105263"/>
                  </a:lnTo>
                  <a:lnTo>
                    <a:pt x="1715035" y="87547"/>
                  </a:lnTo>
                  <a:lnTo>
                    <a:pt x="1672109" y="71361"/>
                  </a:lnTo>
                  <a:lnTo>
                    <a:pt x="1628463" y="56738"/>
                  </a:lnTo>
                  <a:lnTo>
                    <a:pt x="1584131" y="43711"/>
                  </a:lnTo>
                  <a:lnTo>
                    <a:pt x="1539144" y="32313"/>
                  </a:lnTo>
                  <a:lnTo>
                    <a:pt x="1493534" y="22577"/>
                  </a:lnTo>
                  <a:lnTo>
                    <a:pt x="1447336" y="14538"/>
                  </a:lnTo>
                  <a:lnTo>
                    <a:pt x="1400581" y="8227"/>
                  </a:lnTo>
                  <a:lnTo>
                    <a:pt x="1353301" y="3678"/>
                  </a:lnTo>
                  <a:lnTo>
                    <a:pt x="1305530" y="925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71948" y="2491486"/>
              <a:ext cx="2515235" cy="2562860"/>
            </a:xfrm>
            <a:custGeom>
              <a:avLst/>
              <a:gdLst/>
              <a:ahLst/>
              <a:cxnLst/>
              <a:rect l="l" t="t" r="r" b="b"/>
              <a:pathLst>
                <a:path w="2515234" h="2562860">
                  <a:moveTo>
                    <a:pt x="0" y="1281430"/>
                  </a:moveTo>
                  <a:lnTo>
                    <a:pt x="908" y="1232273"/>
                  </a:lnTo>
                  <a:lnTo>
                    <a:pt x="3610" y="1183585"/>
                  </a:lnTo>
                  <a:lnTo>
                    <a:pt x="8074" y="1135399"/>
                  </a:lnTo>
                  <a:lnTo>
                    <a:pt x="14267" y="1087747"/>
                  </a:lnTo>
                  <a:lnTo>
                    <a:pt x="22157" y="1040664"/>
                  </a:lnTo>
                  <a:lnTo>
                    <a:pt x="31711" y="994181"/>
                  </a:lnTo>
                  <a:lnTo>
                    <a:pt x="42896" y="948332"/>
                  </a:lnTo>
                  <a:lnTo>
                    <a:pt x="55681" y="903151"/>
                  </a:lnTo>
                  <a:lnTo>
                    <a:pt x="70031" y="858671"/>
                  </a:lnTo>
                  <a:lnTo>
                    <a:pt x="85915" y="814924"/>
                  </a:lnTo>
                  <a:lnTo>
                    <a:pt x="103301" y="771944"/>
                  </a:lnTo>
                  <a:lnTo>
                    <a:pt x="122155" y="729764"/>
                  </a:lnTo>
                  <a:lnTo>
                    <a:pt x="142445" y="688417"/>
                  </a:lnTo>
                  <a:lnTo>
                    <a:pt x="164138" y="647937"/>
                  </a:lnTo>
                  <a:lnTo>
                    <a:pt x="187202" y="608357"/>
                  </a:lnTo>
                  <a:lnTo>
                    <a:pt x="211605" y="569709"/>
                  </a:lnTo>
                  <a:lnTo>
                    <a:pt x="237313" y="532027"/>
                  </a:lnTo>
                  <a:lnTo>
                    <a:pt x="264294" y="495344"/>
                  </a:lnTo>
                  <a:lnTo>
                    <a:pt x="292516" y="459693"/>
                  </a:lnTo>
                  <a:lnTo>
                    <a:pt x="321945" y="425108"/>
                  </a:lnTo>
                  <a:lnTo>
                    <a:pt x="352550" y="391621"/>
                  </a:lnTo>
                  <a:lnTo>
                    <a:pt x="384298" y="359267"/>
                  </a:lnTo>
                  <a:lnTo>
                    <a:pt x="417157" y="328077"/>
                  </a:lnTo>
                  <a:lnTo>
                    <a:pt x="451092" y="298085"/>
                  </a:lnTo>
                  <a:lnTo>
                    <a:pt x="486073" y="269324"/>
                  </a:lnTo>
                  <a:lnTo>
                    <a:pt x="522067" y="241828"/>
                  </a:lnTo>
                  <a:lnTo>
                    <a:pt x="559040" y="215630"/>
                  </a:lnTo>
                  <a:lnTo>
                    <a:pt x="596960" y="190762"/>
                  </a:lnTo>
                  <a:lnTo>
                    <a:pt x="635796" y="167259"/>
                  </a:lnTo>
                  <a:lnTo>
                    <a:pt x="675513" y="145152"/>
                  </a:lnTo>
                  <a:lnTo>
                    <a:pt x="716081" y="124476"/>
                  </a:lnTo>
                  <a:lnTo>
                    <a:pt x="757465" y="105263"/>
                  </a:lnTo>
                  <a:lnTo>
                    <a:pt x="799634" y="87547"/>
                  </a:lnTo>
                  <a:lnTo>
                    <a:pt x="842554" y="71361"/>
                  </a:lnTo>
                  <a:lnTo>
                    <a:pt x="886194" y="56738"/>
                  </a:lnTo>
                  <a:lnTo>
                    <a:pt x="930521" y="43711"/>
                  </a:lnTo>
                  <a:lnTo>
                    <a:pt x="975502" y="32313"/>
                  </a:lnTo>
                  <a:lnTo>
                    <a:pt x="1021104" y="22577"/>
                  </a:lnTo>
                  <a:lnTo>
                    <a:pt x="1067295" y="14538"/>
                  </a:lnTo>
                  <a:lnTo>
                    <a:pt x="1114043" y="8227"/>
                  </a:lnTo>
                  <a:lnTo>
                    <a:pt x="1161315" y="3678"/>
                  </a:lnTo>
                  <a:lnTo>
                    <a:pt x="1209078" y="925"/>
                  </a:lnTo>
                  <a:lnTo>
                    <a:pt x="1257300" y="0"/>
                  </a:lnTo>
                  <a:lnTo>
                    <a:pt x="1305530" y="925"/>
                  </a:lnTo>
                  <a:lnTo>
                    <a:pt x="1353301" y="3678"/>
                  </a:lnTo>
                  <a:lnTo>
                    <a:pt x="1400581" y="8227"/>
                  </a:lnTo>
                  <a:lnTo>
                    <a:pt x="1447336" y="14538"/>
                  </a:lnTo>
                  <a:lnTo>
                    <a:pt x="1493534" y="22577"/>
                  </a:lnTo>
                  <a:lnTo>
                    <a:pt x="1539144" y="32313"/>
                  </a:lnTo>
                  <a:lnTo>
                    <a:pt x="1584131" y="43711"/>
                  </a:lnTo>
                  <a:lnTo>
                    <a:pt x="1628463" y="56738"/>
                  </a:lnTo>
                  <a:lnTo>
                    <a:pt x="1672109" y="71361"/>
                  </a:lnTo>
                  <a:lnTo>
                    <a:pt x="1715035" y="87547"/>
                  </a:lnTo>
                  <a:lnTo>
                    <a:pt x="1757209" y="105263"/>
                  </a:lnTo>
                  <a:lnTo>
                    <a:pt x="1798598" y="124476"/>
                  </a:lnTo>
                  <a:lnTo>
                    <a:pt x="1839169" y="145152"/>
                  </a:lnTo>
                  <a:lnTo>
                    <a:pt x="1878891" y="167259"/>
                  </a:lnTo>
                  <a:lnTo>
                    <a:pt x="1917731" y="190762"/>
                  </a:lnTo>
                  <a:lnTo>
                    <a:pt x="1955655" y="215630"/>
                  </a:lnTo>
                  <a:lnTo>
                    <a:pt x="1992631" y="241828"/>
                  </a:lnTo>
                  <a:lnTo>
                    <a:pt x="2028628" y="269324"/>
                  </a:lnTo>
                  <a:lnTo>
                    <a:pt x="2063612" y="298085"/>
                  </a:lnTo>
                  <a:lnTo>
                    <a:pt x="2097550" y="328077"/>
                  </a:lnTo>
                  <a:lnTo>
                    <a:pt x="2130411" y="359267"/>
                  </a:lnTo>
                  <a:lnTo>
                    <a:pt x="2162161" y="391621"/>
                  </a:lnTo>
                  <a:lnTo>
                    <a:pt x="2192768" y="425108"/>
                  </a:lnTo>
                  <a:lnTo>
                    <a:pt x="2222199" y="459693"/>
                  </a:lnTo>
                  <a:lnTo>
                    <a:pt x="2250423" y="495344"/>
                  </a:lnTo>
                  <a:lnTo>
                    <a:pt x="2277405" y="532027"/>
                  </a:lnTo>
                  <a:lnTo>
                    <a:pt x="2303115" y="569709"/>
                  </a:lnTo>
                  <a:lnTo>
                    <a:pt x="2327519" y="608357"/>
                  </a:lnTo>
                  <a:lnTo>
                    <a:pt x="2350584" y="647937"/>
                  </a:lnTo>
                  <a:lnTo>
                    <a:pt x="2372278" y="688417"/>
                  </a:lnTo>
                  <a:lnTo>
                    <a:pt x="2392569" y="729764"/>
                  </a:lnTo>
                  <a:lnTo>
                    <a:pt x="2411423" y="771944"/>
                  </a:lnTo>
                  <a:lnTo>
                    <a:pt x="2428809" y="814924"/>
                  </a:lnTo>
                  <a:lnTo>
                    <a:pt x="2444694" y="858671"/>
                  </a:lnTo>
                  <a:lnTo>
                    <a:pt x="2459045" y="903151"/>
                  </a:lnTo>
                  <a:lnTo>
                    <a:pt x="2471829" y="948332"/>
                  </a:lnTo>
                  <a:lnTo>
                    <a:pt x="2483015" y="994181"/>
                  </a:lnTo>
                  <a:lnTo>
                    <a:pt x="2492569" y="1040664"/>
                  </a:lnTo>
                  <a:lnTo>
                    <a:pt x="2500459" y="1087747"/>
                  </a:lnTo>
                  <a:lnTo>
                    <a:pt x="2506652" y="1135399"/>
                  </a:lnTo>
                  <a:lnTo>
                    <a:pt x="2511116" y="1183585"/>
                  </a:lnTo>
                  <a:lnTo>
                    <a:pt x="2513818" y="1232273"/>
                  </a:lnTo>
                  <a:lnTo>
                    <a:pt x="2514727" y="1281430"/>
                  </a:lnTo>
                  <a:lnTo>
                    <a:pt x="2513818" y="1330577"/>
                  </a:lnTo>
                  <a:lnTo>
                    <a:pt x="2511116" y="1379258"/>
                  </a:lnTo>
                  <a:lnTo>
                    <a:pt x="2506652" y="1427437"/>
                  </a:lnTo>
                  <a:lnTo>
                    <a:pt x="2500459" y="1475082"/>
                  </a:lnTo>
                  <a:lnTo>
                    <a:pt x="2492569" y="1522161"/>
                  </a:lnTo>
                  <a:lnTo>
                    <a:pt x="2483015" y="1568639"/>
                  </a:lnTo>
                  <a:lnTo>
                    <a:pt x="2471829" y="1614483"/>
                  </a:lnTo>
                  <a:lnTo>
                    <a:pt x="2459045" y="1659661"/>
                  </a:lnTo>
                  <a:lnTo>
                    <a:pt x="2444694" y="1704138"/>
                  </a:lnTo>
                  <a:lnTo>
                    <a:pt x="2428809" y="1747883"/>
                  </a:lnTo>
                  <a:lnTo>
                    <a:pt x="2411423" y="1790861"/>
                  </a:lnTo>
                  <a:lnTo>
                    <a:pt x="2392569" y="1833040"/>
                  </a:lnTo>
                  <a:lnTo>
                    <a:pt x="2372278" y="1874386"/>
                  </a:lnTo>
                  <a:lnTo>
                    <a:pt x="2350584" y="1914865"/>
                  </a:lnTo>
                  <a:lnTo>
                    <a:pt x="2327519" y="1954446"/>
                  </a:lnTo>
                  <a:lnTo>
                    <a:pt x="2303115" y="1993094"/>
                  </a:lnTo>
                  <a:lnTo>
                    <a:pt x="2277405" y="2030777"/>
                  </a:lnTo>
                  <a:lnTo>
                    <a:pt x="2250423" y="2067461"/>
                  </a:lnTo>
                  <a:lnTo>
                    <a:pt x="2222199" y="2103113"/>
                  </a:lnTo>
                  <a:lnTo>
                    <a:pt x="2192768" y="2137700"/>
                  </a:lnTo>
                  <a:lnTo>
                    <a:pt x="2162161" y="2171189"/>
                  </a:lnTo>
                  <a:lnTo>
                    <a:pt x="2130411" y="2203546"/>
                  </a:lnTo>
                  <a:lnTo>
                    <a:pt x="2097550" y="2234738"/>
                  </a:lnTo>
                  <a:lnTo>
                    <a:pt x="2063612" y="2264733"/>
                  </a:lnTo>
                  <a:lnTo>
                    <a:pt x="2028628" y="2293496"/>
                  </a:lnTo>
                  <a:lnTo>
                    <a:pt x="1992631" y="2320995"/>
                  </a:lnTo>
                  <a:lnTo>
                    <a:pt x="1955655" y="2347196"/>
                  </a:lnTo>
                  <a:lnTo>
                    <a:pt x="1917731" y="2372066"/>
                  </a:lnTo>
                  <a:lnTo>
                    <a:pt x="1878891" y="2395573"/>
                  </a:lnTo>
                  <a:lnTo>
                    <a:pt x="1839169" y="2417683"/>
                  </a:lnTo>
                  <a:lnTo>
                    <a:pt x="1798598" y="2438362"/>
                  </a:lnTo>
                  <a:lnTo>
                    <a:pt x="1757209" y="2457577"/>
                  </a:lnTo>
                  <a:lnTo>
                    <a:pt x="1715035" y="2475296"/>
                  </a:lnTo>
                  <a:lnTo>
                    <a:pt x="1672109" y="2491485"/>
                  </a:lnTo>
                  <a:lnTo>
                    <a:pt x="1628463" y="2506111"/>
                  </a:lnTo>
                  <a:lnTo>
                    <a:pt x="1584131" y="2519140"/>
                  </a:lnTo>
                  <a:lnTo>
                    <a:pt x="1539144" y="2530540"/>
                  </a:lnTo>
                  <a:lnTo>
                    <a:pt x="1493534" y="2540277"/>
                  </a:lnTo>
                  <a:lnTo>
                    <a:pt x="1447336" y="2548318"/>
                  </a:lnTo>
                  <a:lnTo>
                    <a:pt x="1400581" y="2554630"/>
                  </a:lnTo>
                  <a:lnTo>
                    <a:pt x="1353301" y="2559180"/>
                  </a:lnTo>
                  <a:lnTo>
                    <a:pt x="1305530" y="2561934"/>
                  </a:lnTo>
                  <a:lnTo>
                    <a:pt x="1257300" y="2562860"/>
                  </a:lnTo>
                  <a:lnTo>
                    <a:pt x="1209078" y="2561934"/>
                  </a:lnTo>
                  <a:lnTo>
                    <a:pt x="1161315" y="2559180"/>
                  </a:lnTo>
                  <a:lnTo>
                    <a:pt x="1114043" y="2554630"/>
                  </a:lnTo>
                  <a:lnTo>
                    <a:pt x="1067295" y="2548318"/>
                  </a:lnTo>
                  <a:lnTo>
                    <a:pt x="1021104" y="2540277"/>
                  </a:lnTo>
                  <a:lnTo>
                    <a:pt x="975502" y="2530540"/>
                  </a:lnTo>
                  <a:lnTo>
                    <a:pt x="930521" y="2519140"/>
                  </a:lnTo>
                  <a:lnTo>
                    <a:pt x="886194" y="2506111"/>
                  </a:lnTo>
                  <a:lnTo>
                    <a:pt x="842554" y="2491485"/>
                  </a:lnTo>
                  <a:lnTo>
                    <a:pt x="799634" y="2475296"/>
                  </a:lnTo>
                  <a:lnTo>
                    <a:pt x="757465" y="2457577"/>
                  </a:lnTo>
                  <a:lnTo>
                    <a:pt x="716081" y="2438362"/>
                  </a:lnTo>
                  <a:lnTo>
                    <a:pt x="675513" y="2417683"/>
                  </a:lnTo>
                  <a:lnTo>
                    <a:pt x="635796" y="2395573"/>
                  </a:lnTo>
                  <a:lnTo>
                    <a:pt x="596960" y="2372066"/>
                  </a:lnTo>
                  <a:lnTo>
                    <a:pt x="559040" y="2347196"/>
                  </a:lnTo>
                  <a:lnTo>
                    <a:pt x="522067" y="2320995"/>
                  </a:lnTo>
                  <a:lnTo>
                    <a:pt x="486073" y="2293496"/>
                  </a:lnTo>
                  <a:lnTo>
                    <a:pt x="451092" y="2264733"/>
                  </a:lnTo>
                  <a:lnTo>
                    <a:pt x="417157" y="2234738"/>
                  </a:lnTo>
                  <a:lnTo>
                    <a:pt x="384298" y="2203546"/>
                  </a:lnTo>
                  <a:lnTo>
                    <a:pt x="352550" y="2171189"/>
                  </a:lnTo>
                  <a:lnTo>
                    <a:pt x="321945" y="2137700"/>
                  </a:lnTo>
                  <a:lnTo>
                    <a:pt x="292516" y="2103113"/>
                  </a:lnTo>
                  <a:lnTo>
                    <a:pt x="264294" y="2067461"/>
                  </a:lnTo>
                  <a:lnTo>
                    <a:pt x="237313" y="2030777"/>
                  </a:lnTo>
                  <a:lnTo>
                    <a:pt x="211605" y="1993094"/>
                  </a:lnTo>
                  <a:lnTo>
                    <a:pt x="187202" y="1954446"/>
                  </a:lnTo>
                  <a:lnTo>
                    <a:pt x="164138" y="1914865"/>
                  </a:lnTo>
                  <a:lnTo>
                    <a:pt x="142445" y="1874386"/>
                  </a:lnTo>
                  <a:lnTo>
                    <a:pt x="122155" y="1833040"/>
                  </a:lnTo>
                  <a:lnTo>
                    <a:pt x="103301" y="1790861"/>
                  </a:lnTo>
                  <a:lnTo>
                    <a:pt x="85915" y="1747883"/>
                  </a:lnTo>
                  <a:lnTo>
                    <a:pt x="70031" y="1704138"/>
                  </a:lnTo>
                  <a:lnTo>
                    <a:pt x="55681" y="1659661"/>
                  </a:lnTo>
                  <a:lnTo>
                    <a:pt x="42896" y="1614483"/>
                  </a:lnTo>
                  <a:lnTo>
                    <a:pt x="31711" y="1568639"/>
                  </a:lnTo>
                  <a:lnTo>
                    <a:pt x="22157" y="1522161"/>
                  </a:lnTo>
                  <a:lnTo>
                    <a:pt x="14267" y="1475082"/>
                  </a:lnTo>
                  <a:lnTo>
                    <a:pt x="8074" y="1427437"/>
                  </a:lnTo>
                  <a:lnTo>
                    <a:pt x="3610" y="1379258"/>
                  </a:lnTo>
                  <a:lnTo>
                    <a:pt x="908" y="1330577"/>
                  </a:lnTo>
                  <a:lnTo>
                    <a:pt x="0" y="128143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33264" y="3196272"/>
            <a:ext cx="1775460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77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SAP</a:t>
            </a:r>
            <a:endParaRPr sz="2400">
              <a:latin typeface="Arial"/>
              <a:cs typeface="Arial"/>
            </a:endParaRPr>
          </a:p>
          <a:p>
            <a:pPr algn="ctr" marL="12700" marR="5080">
              <a:lnSpc>
                <a:spcPts val="2850"/>
              </a:lnSpc>
              <a:spcBef>
                <a:spcPts val="170"/>
              </a:spcBef>
            </a:pPr>
            <a:r>
              <a:rPr dirty="0" sz="2400" spc="10" b="1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dirty="0" sz="24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2400" spc="-6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6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5004" y="1823148"/>
            <a:ext cx="1676400" cy="67056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180975">
              <a:lnSpc>
                <a:spcPct val="101299"/>
              </a:lnSpc>
              <a:spcBef>
                <a:spcPts val="70"/>
              </a:spcBef>
            </a:pPr>
            <a:r>
              <a:rPr dirty="0" sz="2100" spc="-10">
                <a:solidFill>
                  <a:srgbClr val="585858"/>
                </a:solidFill>
                <a:latin typeface="Arial MT"/>
                <a:cs typeface="Arial MT"/>
              </a:rPr>
              <a:t>Reusability </a:t>
            </a:r>
            <a:r>
              <a:rPr dirty="0" sz="2100" spc="-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dirty="0" sz="2100" spc="-12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585858"/>
                </a:solidFill>
                <a:latin typeface="Arial MT"/>
                <a:cs typeface="Arial MT"/>
              </a:rPr>
              <a:t>Extensibility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8244" y="5400675"/>
            <a:ext cx="1738630" cy="98551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47625">
              <a:lnSpc>
                <a:spcPct val="99900"/>
              </a:lnSpc>
              <a:spcBef>
                <a:spcPts val="105"/>
              </a:spcBef>
            </a:pPr>
            <a:r>
              <a:rPr dirty="0" sz="2100" spc="-25">
                <a:solidFill>
                  <a:srgbClr val="585858"/>
                </a:solidFill>
                <a:latin typeface="Arial MT"/>
                <a:cs typeface="Arial MT"/>
              </a:rPr>
              <a:t>Governance, </a:t>
            </a:r>
            <a:r>
              <a:rPr dirty="0" sz="2100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 spc="-25">
                <a:solidFill>
                  <a:srgbClr val="585858"/>
                </a:solidFill>
                <a:latin typeface="Arial MT"/>
                <a:cs typeface="Arial MT"/>
              </a:rPr>
              <a:t>Collaboration </a:t>
            </a:r>
            <a:r>
              <a:rPr dirty="0" sz="2100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585858"/>
                </a:solidFill>
                <a:latin typeface="Arial MT"/>
                <a:cs typeface="Arial MT"/>
              </a:rPr>
              <a:t>&amp;</a:t>
            </a:r>
            <a:r>
              <a:rPr dirty="0" sz="2100" spc="-8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 spc="-15">
                <a:solidFill>
                  <a:srgbClr val="585858"/>
                </a:solidFill>
                <a:latin typeface="Arial MT"/>
                <a:cs typeface="Arial MT"/>
              </a:rPr>
              <a:t>Data</a:t>
            </a:r>
            <a:r>
              <a:rPr dirty="0" sz="210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585858"/>
                </a:solidFill>
                <a:latin typeface="Arial MT"/>
                <a:cs typeface="Arial MT"/>
              </a:rPr>
              <a:t>Quality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1839" y="4119245"/>
            <a:ext cx="1500505" cy="671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>
                <a:solidFill>
                  <a:srgbClr val="585858"/>
                </a:solidFill>
                <a:latin typeface="Arial MT"/>
                <a:cs typeface="Arial MT"/>
              </a:rPr>
              <a:t>Robust</a:t>
            </a:r>
            <a:r>
              <a:rPr dirty="0" sz="2100" spc="-114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 spc="-15">
                <a:solidFill>
                  <a:srgbClr val="585858"/>
                </a:solidFill>
                <a:latin typeface="Arial MT"/>
                <a:cs typeface="Arial MT"/>
              </a:rPr>
              <a:t>Data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-15">
                <a:solidFill>
                  <a:srgbClr val="585858"/>
                </a:solidFill>
                <a:latin typeface="Arial MT"/>
                <a:cs typeface="Arial MT"/>
              </a:rPr>
              <a:t>Replication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15630" y="4119245"/>
            <a:ext cx="1588770" cy="671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100" spc="-10">
                <a:solidFill>
                  <a:srgbClr val="585858"/>
                </a:solidFill>
                <a:latin typeface="Arial MT"/>
                <a:cs typeface="Arial MT"/>
              </a:rPr>
              <a:t>Integrated</a:t>
            </a:r>
            <a:endParaRPr sz="2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2100" spc="-5">
                <a:solidFill>
                  <a:srgbClr val="585858"/>
                </a:solidFill>
                <a:latin typeface="Arial MT"/>
                <a:cs typeface="Arial MT"/>
              </a:rPr>
              <a:t>Object</a:t>
            </a:r>
            <a:r>
              <a:rPr dirty="0" sz="2100" spc="-4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2100" spc="-20">
                <a:solidFill>
                  <a:srgbClr val="585858"/>
                </a:solidFill>
                <a:latin typeface="Arial MT"/>
                <a:cs typeface="Arial MT"/>
              </a:rPr>
              <a:t>Model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6200" y="1823148"/>
            <a:ext cx="1760220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5">
                <a:solidFill>
                  <a:srgbClr val="585858"/>
                </a:solidFill>
                <a:latin typeface="Arial MT"/>
                <a:cs typeface="Arial MT"/>
              </a:rPr>
              <a:t>Deliver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-15">
                <a:solidFill>
                  <a:srgbClr val="585858"/>
                </a:solidFill>
                <a:latin typeface="Arial MT"/>
                <a:cs typeface="Arial MT"/>
              </a:rPr>
              <a:t>Out-of-the-Box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91375" y="1924557"/>
            <a:ext cx="333375" cy="343535"/>
          </a:xfrm>
          <a:custGeom>
            <a:avLst/>
            <a:gdLst/>
            <a:ahLst/>
            <a:cxnLst/>
            <a:rect l="l" t="t" r="r" b="b"/>
            <a:pathLst>
              <a:path w="333375" h="343535">
                <a:moveTo>
                  <a:pt x="166750" y="0"/>
                </a:moveTo>
                <a:lnTo>
                  <a:pt x="122428" y="6129"/>
                </a:lnTo>
                <a:lnTo>
                  <a:pt x="82597" y="23424"/>
                </a:lnTo>
                <a:lnTo>
                  <a:pt x="48847" y="50244"/>
                </a:lnTo>
                <a:lnTo>
                  <a:pt x="22770" y="84948"/>
                </a:lnTo>
                <a:lnTo>
                  <a:pt x="5957" y="125897"/>
                </a:lnTo>
                <a:lnTo>
                  <a:pt x="0" y="171450"/>
                </a:lnTo>
                <a:lnTo>
                  <a:pt x="5957" y="217055"/>
                </a:lnTo>
                <a:lnTo>
                  <a:pt x="22770" y="258040"/>
                </a:lnTo>
                <a:lnTo>
                  <a:pt x="48847" y="292766"/>
                </a:lnTo>
                <a:lnTo>
                  <a:pt x="82597" y="319597"/>
                </a:lnTo>
                <a:lnTo>
                  <a:pt x="122428" y="336896"/>
                </a:lnTo>
                <a:lnTo>
                  <a:pt x="166750" y="343026"/>
                </a:lnTo>
                <a:lnTo>
                  <a:pt x="211019" y="336896"/>
                </a:lnTo>
                <a:lnTo>
                  <a:pt x="250815" y="319597"/>
                </a:lnTo>
                <a:lnTo>
                  <a:pt x="284543" y="292766"/>
                </a:lnTo>
                <a:lnTo>
                  <a:pt x="310609" y="258040"/>
                </a:lnTo>
                <a:lnTo>
                  <a:pt x="327417" y="217055"/>
                </a:lnTo>
                <a:lnTo>
                  <a:pt x="333375" y="171450"/>
                </a:lnTo>
                <a:lnTo>
                  <a:pt x="327417" y="125897"/>
                </a:lnTo>
                <a:lnTo>
                  <a:pt x="310609" y="84948"/>
                </a:lnTo>
                <a:lnTo>
                  <a:pt x="284543" y="50244"/>
                </a:lnTo>
                <a:lnTo>
                  <a:pt x="250815" y="23424"/>
                </a:lnTo>
                <a:lnTo>
                  <a:pt x="211019" y="6129"/>
                </a:lnTo>
                <a:lnTo>
                  <a:pt x="16675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0434" y="1939226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20025" y="4287392"/>
            <a:ext cx="333375" cy="333375"/>
          </a:xfrm>
          <a:custGeom>
            <a:avLst/>
            <a:gdLst/>
            <a:ahLst/>
            <a:cxnLst/>
            <a:rect l="l" t="t" r="r" b="b"/>
            <a:pathLst>
              <a:path w="333375" h="333375">
                <a:moveTo>
                  <a:pt x="166624" y="0"/>
                </a:moveTo>
                <a:lnTo>
                  <a:pt x="122355" y="5957"/>
                </a:lnTo>
                <a:lnTo>
                  <a:pt x="82559" y="22770"/>
                </a:lnTo>
                <a:lnTo>
                  <a:pt x="48831" y="48847"/>
                </a:lnTo>
                <a:lnTo>
                  <a:pt x="22765" y="82597"/>
                </a:lnTo>
                <a:lnTo>
                  <a:pt x="5957" y="122428"/>
                </a:lnTo>
                <a:lnTo>
                  <a:pt x="0" y="166750"/>
                </a:lnTo>
                <a:lnTo>
                  <a:pt x="5957" y="211064"/>
                </a:lnTo>
                <a:lnTo>
                  <a:pt x="22765" y="250872"/>
                </a:lnTo>
                <a:lnTo>
                  <a:pt x="48831" y="284591"/>
                </a:lnTo>
                <a:lnTo>
                  <a:pt x="82559" y="310637"/>
                </a:lnTo>
                <a:lnTo>
                  <a:pt x="122355" y="327426"/>
                </a:lnTo>
                <a:lnTo>
                  <a:pt x="166624" y="333374"/>
                </a:lnTo>
                <a:lnTo>
                  <a:pt x="210946" y="327426"/>
                </a:lnTo>
                <a:lnTo>
                  <a:pt x="250777" y="310637"/>
                </a:lnTo>
                <a:lnTo>
                  <a:pt x="284527" y="284591"/>
                </a:lnTo>
                <a:lnTo>
                  <a:pt x="310604" y="250872"/>
                </a:lnTo>
                <a:lnTo>
                  <a:pt x="327417" y="211064"/>
                </a:lnTo>
                <a:lnTo>
                  <a:pt x="333375" y="166750"/>
                </a:lnTo>
                <a:lnTo>
                  <a:pt x="327417" y="122428"/>
                </a:lnTo>
                <a:lnTo>
                  <a:pt x="310604" y="82597"/>
                </a:lnTo>
                <a:lnTo>
                  <a:pt x="284527" y="48847"/>
                </a:lnTo>
                <a:lnTo>
                  <a:pt x="250777" y="22770"/>
                </a:lnTo>
                <a:lnTo>
                  <a:pt x="210946" y="5957"/>
                </a:lnTo>
                <a:lnTo>
                  <a:pt x="16662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921625" y="4302823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00450" y="4363592"/>
            <a:ext cx="342900" cy="334010"/>
          </a:xfrm>
          <a:custGeom>
            <a:avLst/>
            <a:gdLst/>
            <a:ahLst/>
            <a:cxnLst/>
            <a:rect l="l" t="t" r="r" b="b"/>
            <a:pathLst>
              <a:path w="342900" h="334010">
                <a:moveTo>
                  <a:pt x="171450" y="0"/>
                </a:moveTo>
                <a:lnTo>
                  <a:pt x="125853" y="5957"/>
                </a:lnTo>
                <a:lnTo>
                  <a:pt x="84892" y="22770"/>
                </a:lnTo>
                <a:lnTo>
                  <a:pt x="50196" y="48847"/>
                </a:lnTo>
                <a:lnTo>
                  <a:pt x="23396" y="82597"/>
                </a:lnTo>
                <a:lnTo>
                  <a:pt x="6120" y="122428"/>
                </a:lnTo>
                <a:lnTo>
                  <a:pt x="0" y="166750"/>
                </a:lnTo>
                <a:lnTo>
                  <a:pt x="6120" y="211073"/>
                </a:lnTo>
                <a:lnTo>
                  <a:pt x="23396" y="250904"/>
                </a:lnTo>
                <a:lnTo>
                  <a:pt x="50196" y="284654"/>
                </a:lnTo>
                <a:lnTo>
                  <a:pt x="84892" y="310731"/>
                </a:lnTo>
                <a:lnTo>
                  <a:pt x="125853" y="327544"/>
                </a:lnTo>
                <a:lnTo>
                  <a:pt x="171450" y="333501"/>
                </a:lnTo>
                <a:lnTo>
                  <a:pt x="217046" y="327544"/>
                </a:lnTo>
                <a:lnTo>
                  <a:pt x="258007" y="310731"/>
                </a:lnTo>
                <a:lnTo>
                  <a:pt x="292703" y="284654"/>
                </a:lnTo>
                <a:lnTo>
                  <a:pt x="319503" y="250904"/>
                </a:lnTo>
                <a:lnTo>
                  <a:pt x="336779" y="211073"/>
                </a:lnTo>
                <a:lnTo>
                  <a:pt x="342900" y="166750"/>
                </a:lnTo>
                <a:lnTo>
                  <a:pt x="336779" y="122428"/>
                </a:lnTo>
                <a:lnTo>
                  <a:pt x="319503" y="82597"/>
                </a:lnTo>
                <a:lnTo>
                  <a:pt x="292703" y="48847"/>
                </a:lnTo>
                <a:lnTo>
                  <a:pt x="258007" y="22770"/>
                </a:lnTo>
                <a:lnTo>
                  <a:pt x="217046" y="5957"/>
                </a:lnTo>
                <a:lnTo>
                  <a:pt x="17145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701034" y="4379277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48150" y="1934082"/>
            <a:ext cx="342900" cy="334010"/>
          </a:xfrm>
          <a:custGeom>
            <a:avLst/>
            <a:gdLst/>
            <a:ahLst/>
            <a:cxnLst/>
            <a:rect l="l" t="t" r="r" b="b"/>
            <a:pathLst>
              <a:path w="342900" h="334010">
                <a:moveTo>
                  <a:pt x="171450" y="0"/>
                </a:moveTo>
                <a:lnTo>
                  <a:pt x="125853" y="5957"/>
                </a:lnTo>
                <a:lnTo>
                  <a:pt x="84892" y="22770"/>
                </a:lnTo>
                <a:lnTo>
                  <a:pt x="50196" y="48847"/>
                </a:lnTo>
                <a:lnTo>
                  <a:pt x="23396" y="82597"/>
                </a:lnTo>
                <a:lnTo>
                  <a:pt x="6120" y="122428"/>
                </a:lnTo>
                <a:lnTo>
                  <a:pt x="0" y="166750"/>
                </a:lnTo>
                <a:lnTo>
                  <a:pt x="6120" y="211073"/>
                </a:lnTo>
                <a:lnTo>
                  <a:pt x="23396" y="250904"/>
                </a:lnTo>
                <a:lnTo>
                  <a:pt x="50196" y="284654"/>
                </a:lnTo>
                <a:lnTo>
                  <a:pt x="84892" y="310731"/>
                </a:lnTo>
                <a:lnTo>
                  <a:pt x="125853" y="327544"/>
                </a:lnTo>
                <a:lnTo>
                  <a:pt x="171450" y="333501"/>
                </a:lnTo>
                <a:lnTo>
                  <a:pt x="217046" y="327544"/>
                </a:lnTo>
                <a:lnTo>
                  <a:pt x="258007" y="310731"/>
                </a:lnTo>
                <a:lnTo>
                  <a:pt x="292703" y="284654"/>
                </a:lnTo>
                <a:lnTo>
                  <a:pt x="319503" y="250904"/>
                </a:lnTo>
                <a:lnTo>
                  <a:pt x="336779" y="211073"/>
                </a:lnTo>
                <a:lnTo>
                  <a:pt x="342900" y="166750"/>
                </a:lnTo>
                <a:lnTo>
                  <a:pt x="336779" y="122428"/>
                </a:lnTo>
                <a:lnTo>
                  <a:pt x="319503" y="82597"/>
                </a:lnTo>
                <a:lnTo>
                  <a:pt x="292703" y="48847"/>
                </a:lnTo>
                <a:lnTo>
                  <a:pt x="258007" y="22770"/>
                </a:lnTo>
                <a:lnTo>
                  <a:pt x="217046" y="5957"/>
                </a:lnTo>
                <a:lnTo>
                  <a:pt x="17145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348734" y="1944687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95875" y="5735548"/>
            <a:ext cx="342900" cy="334010"/>
          </a:xfrm>
          <a:custGeom>
            <a:avLst/>
            <a:gdLst/>
            <a:ahLst/>
            <a:cxnLst/>
            <a:rect l="l" t="t" r="r" b="b"/>
            <a:pathLst>
              <a:path w="342900" h="334010">
                <a:moveTo>
                  <a:pt x="171450" y="0"/>
                </a:moveTo>
                <a:lnTo>
                  <a:pt x="125853" y="5955"/>
                </a:lnTo>
                <a:lnTo>
                  <a:pt x="84892" y="22761"/>
                </a:lnTo>
                <a:lnTo>
                  <a:pt x="50196" y="48829"/>
                </a:lnTo>
                <a:lnTo>
                  <a:pt x="23396" y="82572"/>
                </a:lnTo>
                <a:lnTo>
                  <a:pt x="6120" y="122400"/>
                </a:lnTo>
                <a:lnTo>
                  <a:pt x="0" y="166725"/>
                </a:lnTo>
                <a:lnTo>
                  <a:pt x="6120" y="211050"/>
                </a:lnTo>
                <a:lnTo>
                  <a:pt x="23396" y="250878"/>
                </a:lnTo>
                <a:lnTo>
                  <a:pt x="50196" y="284621"/>
                </a:lnTo>
                <a:lnTo>
                  <a:pt x="84892" y="310689"/>
                </a:lnTo>
                <a:lnTo>
                  <a:pt x="125853" y="327496"/>
                </a:lnTo>
                <a:lnTo>
                  <a:pt x="171450" y="333451"/>
                </a:lnTo>
                <a:lnTo>
                  <a:pt x="217046" y="327496"/>
                </a:lnTo>
                <a:lnTo>
                  <a:pt x="258007" y="310689"/>
                </a:lnTo>
                <a:lnTo>
                  <a:pt x="292703" y="284621"/>
                </a:lnTo>
                <a:lnTo>
                  <a:pt x="319503" y="250878"/>
                </a:lnTo>
                <a:lnTo>
                  <a:pt x="336779" y="211050"/>
                </a:lnTo>
                <a:lnTo>
                  <a:pt x="342900" y="166725"/>
                </a:lnTo>
                <a:lnTo>
                  <a:pt x="336779" y="122400"/>
                </a:lnTo>
                <a:lnTo>
                  <a:pt x="319503" y="82572"/>
                </a:lnTo>
                <a:lnTo>
                  <a:pt x="292703" y="48829"/>
                </a:lnTo>
                <a:lnTo>
                  <a:pt x="258007" y="22761"/>
                </a:lnTo>
                <a:lnTo>
                  <a:pt x="217046" y="5955"/>
                </a:lnTo>
                <a:lnTo>
                  <a:pt x="17145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196204" y="5749607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70128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55"/>
              <a:t> </a:t>
            </a:r>
            <a:r>
              <a:rPr dirty="0" spc="-15"/>
              <a:t>Governance</a:t>
            </a:r>
            <a:r>
              <a:rPr dirty="0" spc="85"/>
              <a:t> </a:t>
            </a:r>
            <a:r>
              <a:rPr dirty="0" spc="15"/>
              <a:t>Capabilities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latin typeface="Arial MT"/>
                <a:cs typeface="Arial MT"/>
              </a:rPr>
              <a:t>Establish</a:t>
            </a:r>
            <a:r>
              <a:rPr dirty="0" sz="2000" spc="-180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Best-Quality</a:t>
            </a:r>
            <a:r>
              <a:rPr dirty="0" sz="2000" spc="-135" b="0">
                <a:latin typeface="Arial MT"/>
                <a:cs typeface="Arial MT"/>
              </a:rPr>
              <a:t> </a:t>
            </a:r>
            <a:r>
              <a:rPr dirty="0" sz="2000" spc="30" b="0">
                <a:latin typeface="Arial MT"/>
                <a:cs typeface="Arial MT"/>
              </a:rPr>
              <a:t>Master</a:t>
            </a:r>
            <a:r>
              <a:rPr dirty="0" sz="2000" spc="-250" b="0">
                <a:latin typeface="Arial MT"/>
                <a:cs typeface="Arial MT"/>
              </a:rPr>
              <a:t> </a:t>
            </a:r>
            <a:r>
              <a:rPr dirty="0" sz="2000" spc="30" b="0">
                <a:latin typeface="Arial MT"/>
                <a:cs typeface="Arial MT"/>
              </a:rPr>
              <a:t>Data</a:t>
            </a:r>
            <a:r>
              <a:rPr dirty="0" sz="2000" spc="-180" b="0">
                <a:latin typeface="Arial MT"/>
                <a:cs typeface="Arial MT"/>
              </a:rPr>
              <a:t> </a:t>
            </a:r>
            <a:r>
              <a:rPr dirty="0" sz="2000" spc="30" b="0">
                <a:latin typeface="Arial MT"/>
                <a:cs typeface="Arial MT"/>
              </a:rPr>
              <a:t>to</a:t>
            </a:r>
            <a:r>
              <a:rPr dirty="0" sz="2000" spc="-20" b="0">
                <a:latin typeface="Arial MT"/>
                <a:cs typeface="Arial MT"/>
              </a:rPr>
              <a:t> </a:t>
            </a:r>
            <a:r>
              <a:rPr dirty="0" sz="2000" spc="5" b="0">
                <a:latin typeface="Arial MT"/>
                <a:cs typeface="Arial MT"/>
              </a:rPr>
              <a:t>Optimize</a:t>
            </a:r>
            <a:r>
              <a:rPr dirty="0" sz="2000" spc="-95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Business</a:t>
            </a:r>
            <a:r>
              <a:rPr dirty="0" sz="2000" spc="-13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Processes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2075" y="2324646"/>
            <a:ext cx="1190625" cy="353060"/>
          </a:xfrm>
          <a:prstGeom prst="rect">
            <a:avLst/>
          </a:prstGeom>
          <a:solidFill>
            <a:srgbClr val="EFAB00"/>
          </a:solidFill>
          <a:ln w="19050">
            <a:solidFill>
              <a:srgbClr val="000000"/>
            </a:solidFill>
          </a:ln>
        </p:spPr>
        <p:txBody>
          <a:bodyPr wrap="square" lIns="0" tIns="9334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735"/>
              </a:spcBef>
            </a:pP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h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-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add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6725" y="2315121"/>
          <a:ext cx="3990975" cy="3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075"/>
                <a:gridCol w="57150"/>
                <a:gridCol w="1257300"/>
                <a:gridCol w="47625"/>
                <a:gridCol w="1238250"/>
              </a:tblGrid>
              <a:tr h="352513"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Standard</a:t>
                      </a:r>
                      <a:r>
                        <a:rPr dirty="0" sz="11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address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Bill-to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address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Payer</a:t>
                      </a:r>
                      <a:r>
                        <a:rPr dirty="0" sz="11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address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33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6725" y="1438617"/>
          <a:ext cx="7429500" cy="69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6975"/>
                <a:gridCol w="2447925"/>
                <a:gridCol w="2457450"/>
              </a:tblGrid>
              <a:tr h="314401">
                <a:tc gridSpan="3"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10" b="1">
                          <a:latin typeface="Arial"/>
                          <a:cs typeface="Arial"/>
                        </a:rPr>
                        <a:t>CK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1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0" b="1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100" spc="45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1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 spc="-10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3463">
                <a:tc>
                  <a:txBody>
                    <a:bodyPr/>
                    <a:lstStyle/>
                    <a:p>
                      <a:pPr algn="ctr">
                        <a:lnSpc>
                          <a:spcPts val="1250"/>
                        </a:lnSpc>
                      </a:pPr>
                      <a:r>
                        <a:rPr dirty="0" sz="1100" spc="10" b="1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100" spc="45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100" spc="45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nd</a:t>
                      </a:r>
                      <a:r>
                        <a:rPr dirty="0" sz="1100" spc="45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 marL="1270">
                        <a:lnSpc>
                          <a:spcPts val="1245"/>
                        </a:lnSpc>
                        <a:spcBef>
                          <a:spcPts val="3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10117</a:t>
                      </a:r>
                      <a:r>
                        <a:rPr dirty="0" sz="11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5" b="1">
                          <a:latin typeface="Arial"/>
                          <a:cs typeface="Arial"/>
                        </a:rPr>
                        <a:t>Berlin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732155">
                        <a:lnSpc>
                          <a:spcPts val="124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Kirchenallee</a:t>
                      </a:r>
                      <a:r>
                        <a:rPr dirty="0" sz="11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34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13105">
                        <a:lnSpc>
                          <a:spcPts val="1250"/>
                        </a:lnSpc>
                        <a:spcBef>
                          <a:spcPts val="3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20099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Hamburg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730885">
                        <a:lnSpc>
                          <a:spcPts val="1245"/>
                        </a:lnSpc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Europa-Allee</a:t>
                      </a:r>
                      <a:r>
                        <a:rPr dirty="0" sz="11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46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40410">
                        <a:lnSpc>
                          <a:spcPts val="1250"/>
                        </a:lnSpc>
                        <a:spcBef>
                          <a:spcPts val="3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60327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Frankfurt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19200" y="2110358"/>
            <a:ext cx="605790" cy="222250"/>
          </a:xfrm>
          <a:custGeom>
            <a:avLst/>
            <a:gdLst/>
            <a:ahLst/>
            <a:cxnLst/>
            <a:rect l="l" t="t" r="r" b="b"/>
            <a:pathLst>
              <a:path w="605789" h="222250">
                <a:moveTo>
                  <a:pt x="31737" y="145795"/>
                </a:moveTo>
                <a:lnTo>
                  <a:pt x="0" y="145795"/>
                </a:lnTo>
                <a:lnTo>
                  <a:pt x="38087" y="221995"/>
                </a:lnTo>
                <a:lnTo>
                  <a:pt x="69826" y="158495"/>
                </a:lnTo>
                <a:lnTo>
                  <a:pt x="31737" y="158495"/>
                </a:lnTo>
                <a:lnTo>
                  <a:pt x="31737" y="145795"/>
                </a:lnTo>
                <a:close/>
              </a:path>
              <a:path w="605789" h="222250">
                <a:moveTo>
                  <a:pt x="592505" y="104648"/>
                </a:moveTo>
                <a:lnTo>
                  <a:pt x="34582" y="104648"/>
                </a:lnTo>
                <a:lnTo>
                  <a:pt x="31737" y="107441"/>
                </a:lnTo>
                <a:lnTo>
                  <a:pt x="31737" y="158495"/>
                </a:lnTo>
                <a:lnTo>
                  <a:pt x="44437" y="158495"/>
                </a:lnTo>
                <a:lnTo>
                  <a:pt x="44437" y="117348"/>
                </a:lnTo>
                <a:lnTo>
                  <a:pt x="38087" y="117348"/>
                </a:lnTo>
                <a:lnTo>
                  <a:pt x="44437" y="110998"/>
                </a:lnTo>
                <a:lnTo>
                  <a:pt x="592505" y="110998"/>
                </a:lnTo>
                <a:lnTo>
                  <a:pt x="592505" y="104648"/>
                </a:lnTo>
                <a:close/>
              </a:path>
              <a:path w="605789" h="222250">
                <a:moveTo>
                  <a:pt x="76174" y="145795"/>
                </a:moveTo>
                <a:lnTo>
                  <a:pt x="44437" y="145795"/>
                </a:lnTo>
                <a:lnTo>
                  <a:pt x="44437" y="158495"/>
                </a:lnTo>
                <a:lnTo>
                  <a:pt x="69826" y="158495"/>
                </a:lnTo>
                <a:lnTo>
                  <a:pt x="76174" y="145795"/>
                </a:lnTo>
                <a:close/>
              </a:path>
              <a:path w="605789" h="222250">
                <a:moveTo>
                  <a:pt x="44437" y="110998"/>
                </a:moveTo>
                <a:lnTo>
                  <a:pt x="38087" y="117348"/>
                </a:lnTo>
                <a:lnTo>
                  <a:pt x="44437" y="117348"/>
                </a:lnTo>
                <a:lnTo>
                  <a:pt x="44437" y="110998"/>
                </a:lnTo>
                <a:close/>
              </a:path>
              <a:path w="605789" h="222250">
                <a:moveTo>
                  <a:pt x="605205" y="104648"/>
                </a:moveTo>
                <a:lnTo>
                  <a:pt x="598855" y="104648"/>
                </a:lnTo>
                <a:lnTo>
                  <a:pt x="592505" y="110998"/>
                </a:lnTo>
                <a:lnTo>
                  <a:pt x="44437" y="110998"/>
                </a:lnTo>
                <a:lnTo>
                  <a:pt x="44437" y="117348"/>
                </a:lnTo>
                <a:lnTo>
                  <a:pt x="602284" y="117348"/>
                </a:lnTo>
                <a:lnTo>
                  <a:pt x="605205" y="114553"/>
                </a:lnTo>
                <a:lnTo>
                  <a:pt x="605205" y="104648"/>
                </a:lnTo>
                <a:close/>
              </a:path>
              <a:path w="605789" h="222250">
                <a:moveTo>
                  <a:pt x="605205" y="0"/>
                </a:moveTo>
                <a:lnTo>
                  <a:pt x="592505" y="0"/>
                </a:lnTo>
                <a:lnTo>
                  <a:pt x="592505" y="110998"/>
                </a:lnTo>
                <a:lnTo>
                  <a:pt x="598855" y="104648"/>
                </a:lnTo>
                <a:lnTo>
                  <a:pt x="605205" y="104648"/>
                </a:lnTo>
                <a:lnTo>
                  <a:pt x="60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12976" y="2110358"/>
            <a:ext cx="2146935" cy="222250"/>
          </a:xfrm>
          <a:custGeom>
            <a:avLst/>
            <a:gdLst/>
            <a:ahLst/>
            <a:cxnLst/>
            <a:rect l="l" t="t" r="r" b="b"/>
            <a:pathLst>
              <a:path w="2146935" h="222250">
                <a:moveTo>
                  <a:pt x="2146427" y="145415"/>
                </a:moveTo>
                <a:lnTo>
                  <a:pt x="2114677" y="145415"/>
                </a:lnTo>
                <a:lnTo>
                  <a:pt x="2114677" y="117094"/>
                </a:lnTo>
                <a:lnTo>
                  <a:pt x="2114677" y="107315"/>
                </a:lnTo>
                <a:lnTo>
                  <a:pt x="2111883" y="104394"/>
                </a:lnTo>
                <a:lnTo>
                  <a:pt x="12573" y="104394"/>
                </a:lnTo>
                <a:lnTo>
                  <a:pt x="12573" y="0"/>
                </a:lnTo>
                <a:lnTo>
                  <a:pt x="0" y="0"/>
                </a:lnTo>
                <a:lnTo>
                  <a:pt x="0" y="114300"/>
                </a:lnTo>
                <a:lnTo>
                  <a:pt x="0" y="114554"/>
                </a:lnTo>
                <a:lnTo>
                  <a:pt x="2794" y="117348"/>
                </a:lnTo>
                <a:lnTo>
                  <a:pt x="803275" y="117348"/>
                </a:lnTo>
                <a:lnTo>
                  <a:pt x="803275" y="145796"/>
                </a:lnTo>
                <a:lnTo>
                  <a:pt x="771525" y="145796"/>
                </a:lnTo>
                <a:lnTo>
                  <a:pt x="809625" y="221996"/>
                </a:lnTo>
                <a:lnTo>
                  <a:pt x="841375" y="158496"/>
                </a:lnTo>
                <a:lnTo>
                  <a:pt x="847725" y="145796"/>
                </a:lnTo>
                <a:lnTo>
                  <a:pt x="815975" y="145796"/>
                </a:lnTo>
                <a:lnTo>
                  <a:pt x="815975" y="117348"/>
                </a:lnTo>
                <a:lnTo>
                  <a:pt x="815975" y="117094"/>
                </a:lnTo>
                <a:lnTo>
                  <a:pt x="2101977" y="117094"/>
                </a:lnTo>
                <a:lnTo>
                  <a:pt x="2101977" y="145415"/>
                </a:lnTo>
                <a:lnTo>
                  <a:pt x="2070227" y="145415"/>
                </a:lnTo>
                <a:lnTo>
                  <a:pt x="2108327" y="221615"/>
                </a:lnTo>
                <a:lnTo>
                  <a:pt x="2140077" y="158115"/>
                </a:lnTo>
                <a:lnTo>
                  <a:pt x="2146427" y="145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70426" y="2110358"/>
            <a:ext cx="2466340" cy="227329"/>
          </a:xfrm>
          <a:custGeom>
            <a:avLst/>
            <a:gdLst/>
            <a:ahLst/>
            <a:cxnLst/>
            <a:rect l="l" t="t" r="r" b="b"/>
            <a:pathLst>
              <a:path w="2466340" h="227330">
                <a:moveTo>
                  <a:pt x="2466213" y="0"/>
                </a:moveTo>
                <a:lnTo>
                  <a:pt x="2453513" y="0"/>
                </a:lnTo>
                <a:lnTo>
                  <a:pt x="2453513" y="104775"/>
                </a:lnTo>
                <a:lnTo>
                  <a:pt x="1593469" y="104775"/>
                </a:lnTo>
                <a:lnTo>
                  <a:pt x="1590675" y="107696"/>
                </a:lnTo>
                <a:lnTo>
                  <a:pt x="1590675" y="111887"/>
                </a:lnTo>
                <a:lnTo>
                  <a:pt x="12573" y="111887"/>
                </a:lnTo>
                <a:lnTo>
                  <a:pt x="12573" y="9525"/>
                </a:lnTo>
                <a:lnTo>
                  <a:pt x="0" y="9525"/>
                </a:lnTo>
                <a:lnTo>
                  <a:pt x="0" y="121793"/>
                </a:lnTo>
                <a:lnTo>
                  <a:pt x="2794" y="124587"/>
                </a:lnTo>
                <a:lnTo>
                  <a:pt x="1590675" y="124587"/>
                </a:lnTo>
                <a:lnTo>
                  <a:pt x="1590675" y="146177"/>
                </a:lnTo>
                <a:lnTo>
                  <a:pt x="1558925" y="146177"/>
                </a:lnTo>
                <a:lnTo>
                  <a:pt x="1597025" y="222377"/>
                </a:lnTo>
                <a:lnTo>
                  <a:pt x="1597329" y="221742"/>
                </a:lnTo>
                <a:lnTo>
                  <a:pt x="1599946" y="226949"/>
                </a:lnTo>
                <a:lnTo>
                  <a:pt x="1631696" y="163449"/>
                </a:lnTo>
                <a:lnTo>
                  <a:pt x="1638046" y="150749"/>
                </a:lnTo>
                <a:lnTo>
                  <a:pt x="1632712" y="150749"/>
                </a:lnTo>
                <a:lnTo>
                  <a:pt x="1634998" y="146177"/>
                </a:lnTo>
                <a:lnTo>
                  <a:pt x="1606296" y="146177"/>
                </a:lnTo>
                <a:lnTo>
                  <a:pt x="1606296" y="124587"/>
                </a:lnTo>
                <a:lnTo>
                  <a:pt x="1606296" y="117475"/>
                </a:lnTo>
                <a:lnTo>
                  <a:pt x="2463419" y="117475"/>
                </a:lnTo>
                <a:lnTo>
                  <a:pt x="2466213" y="114681"/>
                </a:lnTo>
                <a:lnTo>
                  <a:pt x="2466213" y="104775"/>
                </a:lnTo>
                <a:lnTo>
                  <a:pt x="2466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52850" y="4363529"/>
            <a:ext cx="1924050" cy="724535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264795" marR="252095" indent="47625">
              <a:lnSpc>
                <a:spcPct val="100899"/>
              </a:lnSpc>
              <a:spcBef>
                <a:spcPts val="4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Kirchenallee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34</a:t>
            </a:r>
            <a:endParaRPr sz="1550">
              <a:latin typeface="Arial MT"/>
              <a:cs typeface="Arial MT"/>
            </a:endParaRPr>
          </a:p>
          <a:p>
            <a:pPr marL="255270">
              <a:lnSpc>
                <a:spcPts val="1810"/>
              </a:lnSpc>
              <a:spcBef>
                <a:spcPts val="90"/>
              </a:spcBef>
            </a:pPr>
            <a:r>
              <a:rPr dirty="0" sz="1550" spc="30">
                <a:latin typeface="Arial MT"/>
                <a:cs typeface="Arial MT"/>
              </a:rPr>
              <a:t>20099</a:t>
            </a:r>
            <a:r>
              <a:rPr dirty="0" sz="1550" spc="-10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Hamburg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4075" y="4363529"/>
            <a:ext cx="1924050" cy="724535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236854" marR="224154" indent="76200">
              <a:lnSpc>
                <a:spcPct val="100899"/>
              </a:lnSpc>
              <a:spcBef>
                <a:spcPts val="4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Europa-Allee</a:t>
            </a:r>
            <a:r>
              <a:rPr dirty="0" sz="1550" spc="28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46</a:t>
            </a:r>
            <a:endParaRPr sz="1550">
              <a:latin typeface="Arial MT"/>
              <a:cs typeface="Arial MT"/>
            </a:endParaRPr>
          </a:p>
          <a:p>
            <a:pPr marL="255904">
              <a:lnSpc>
                <a:spcPts val="1810"/>
              </a:lnSpc>
              <a:spcBef>
                <a:spcPts val="90"/>
              </a:spcBef>
            </a:pPr>
            <a:r>
              <a:rPr dirty="0" sz="1550" spc="30">
                <a:latin typeface="Arial MT"/>
                <a:cs typeface="Arial MT"/>
              </a:rPr>
              <a:t>60327</a:t>
            </a:r>
            <a:r>
              <a:rPr dirty="0" sz="1550" spc="-6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Frankfurt</a:t>
            </a:r>
            <a:endParaRPr sz="155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5775" y="4354004"/>
          <a:ext cx="3028950" cy="1967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50"/>
                <a:gridCol w="681355"/>
                <a:gridCol w="605155"/>
                <a:gridCol w="181610"/>
                <a:gridCol w="753110"/>
              </a:tblGrid>
              <a:tr h="724065">
                <a:tc gridSpan="5">
                  <a:txBody>
                    <a:bodyPr/>
                    <a:lstStyle/>
                    <a:p>
                      <a:pPr marL="575310" marR="582295" indent="276225">
                        <a:lnSpc>
                          <a:spcPct val="100899"/>
                        </a:lnSpc>
                        <a:spcBef>
                          <a:spcPts val="45"/>
                        </a:spcBef>
                      </a:pPr>
                      <a:r>
                        <a:rPr dirty="0" sz="1550" spc="10">
                          <a:latin typeface="Arial MT"/>
                          <a:cs typeface="Arial MT"/>
                        </a:rPr>
                        <a:t>CKC</a:t>
                      </a:r>
                      <a:r>
                        <a:rPr dirty="0" sz="15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-10">
                          <a:latin typeface="Arial MT"/>
                          <a:cs typeface="Arial MT"/>
                        </a:rPr>
                        <a:t>Germany </a:t>
                      </a:r>
                      <a:r>
                        <a:rPr dirty="0" sz="155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-15">
                          <a:latin typeface="Arial MT"/>
                          <a:cs typeface="Arial MT"/>
                        </a:rPr>
                        <a:t>Unter</a:t>
                      </a:r>
                      <a:r>
                        <a:rPr dirty="0" sz="15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>
                          <a:latin typeface="Arial MT"/>
                          <a:cs typeface="Arial MT"/>
                        </a:rPr>
                        <a:t>den</a:t>
                      </a:r>
                      <a:r>
                        <a:rPr dirty="0" sz="15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5">
                          <a:latin typeface="Arial MT"/>
                          <a:cs typeface="Arial MT"/>
                        </a:rPr>
                        <a:t>Linden</a:t>
                      </a:r>
                      <a:r>
                        <a:rPr dirty="0" sz="1550" spc="25">
                          <a:latin typeface="Arial MT"/>
                          <a:cs typeface="Arial MT"/>
                        </a:rPr>
                        <a:t> 11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marL="937894">
                        <a:lnSpc>
                          <a:spcPts val="1710"/>
                        </a:lnSpc>
                        <a:spcBef>
                          <a:spcPts val="90"/>
                        </a:spcBef>
                      </a:pPr>
                      <a:r>
                        <a:rPr dirty="0" sz="1550" spc="30">
                          <a:latin typeface="Arial MT"/>
                          <a:cs typeface="Arial MT"/>
                        </a:rPr>
                        <a:t>10117</a:t>
                      </a:r>
                      <a:r>
                        <a:rPr dirty="0" sz="15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5">
                          <a:latin typeface="Arial MT"/>
                          <a:cs typeface="Arial MT"/>
                        </a:rPr>
                        <a:t>Berlin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19303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0265">
                <a:tc>
                  <a:txBody>
                    <a:bodyPr/>
                    <a:lstStyle/>
                    <a:p>
                      <a:pPr algn="ctr" marR="1270">
                        <a:lnSpc>
                          <a:spcPts val="1435"/>
                        </a:lnSpc>
                        <a:spcBef>
                          <a:spcPts val="600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SP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R="1270">
                        <a:lnSpc>
                          <a:spcPts val="1425"/>
                        </a:lnSpc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Sold-to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1435"/>
                        </a:lnSpc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party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1435"/>
                        </a:lnSpc>
                        <a:spcBef>
                          <a:spcPts val="600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BP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1425"/>
                        </a:lnSpc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Bill-to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ts val="1435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party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ts val="1435"/>
                        </a:lnSpc>
                        <a:spcBef>
                          <a:spcPts val="600"/>
                        </a:spcBef>
                      </a:pPr>
                      <a:r>
                        <a:rPr dirty="0" sz="1200" spc="25">
                          <a:latin typeface="Arial MT"/>
                          <a:cs typeface="Arial MT"/>
                        </a:rPr>
                        <a:t>PY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905">
                        <a:lnSpc>
                          <a:spcPts val="1435"/>
                        </a:lnSpc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Payer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ts val="1435"/>
                        </a:lnSpc>
                        <a:spcBef>
                          <a:spcPts val="675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SH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42875" marR="125730">
                        <a:lnSpc>
                          <a:spcPts val="1430"/>
                        </a:lnSpc>
                        <a:spcBef>
                          <a:spcPts val="50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 spc="1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 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party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572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995031" y="4352988"/>
            <a:ext cx="3131820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 b="1">
                <a:latin typeface="Arial"/>
                <a:cs typeface="Arial"/>
              </a:rPr>
              <a:t>ERP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Customers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5">
                <a:latin typeface="Arial MT"/>
                <a:cs typeface="Arial MT"/>
              </a:rPr>
              <a:t>Relevant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location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30">
                <a:latin typeface="Arial MT"/>
                <a:cs typeface="Arial MT"/>
              </a:rPr>
              <a:t>each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95031" y="3109023"/>
            <a:ext cx="3491229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 b="1">
                <a:latin typeface="Arial"/>
                <a:cs typeface="Arial"/>
              </a:rPr>
              <a:t>Business</a:t>
            </a:r>
            <a:r>
              <a:rPr dirty="0" sz="1550" spc="8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Partner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10"/>
              </a:spcBef>
            </a:pPr>
            <a:r>
              <a:rPr dirty="0" sz="1550" spc="5" b="1">
                <a:latin typeface="Arial"/>
                <a:cs typeface="Arial"/>
              </a:rPr>
              <a:t>One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5">
                <a:latin typeface="Arial MT"/>
                <a:cs typeface="Arial MT"/>
              </a:rPr>
              <a:t>sold-to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party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three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addresses</a:t>
            </a:r>
            <a:endParaRPr sz="1550">
              <a:latin typeface="Arial MT"/>
              <a:cs typeface="Arial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95300" y="3105962"/>
          <a:ext cx="7419975" cy="81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9950"/>
                <a:gridCol w="1319529"/>
                <a:gridCol w="1324610"/>
                <a:gridCol w="1339214"/>
              </a:tblGrid>
              <a:tr h="7907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053465">
                        <a:lnSpc>
                          <a:spcPct val="100000"/>
                        </a:lnSpc>
                      </a:pPr>
                      <a:r>
                        <a:rPr dirty="0" sz="1550" spc="10">
                          <a:latin typeface="Arial MT"/>
                          <a:cs typeface="Arial MT"/>
                        </a:rPr>
                        <a:t>CKC</a:t>
                      </a:r>
                      <a:r>
                        <a:rPr dirty="0" sz="15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-10">
                          <a:latin typeface="Arial MT"/>
                          <a:cs typeface="Arial MT"/>
                        </a:rPr>
                        <a:t>Germany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0" marR="315595">
                        <a:lnSpc>
                          <a:spcPts val="1430"/>
                        </a:lnSpc>
                        <a:spcBef>
                          <a:spcPts val="106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Unter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den </a:t>
                      </a:r>
                      <a:r>
                        <a:rPr dirty="0" sz="1200" spc="-3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den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11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5715">
                        <a:lnSpc>
                          <a:spcPts val="138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10117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Berlin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ts val="1435"/>
                        </a:lnSpc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Kirchenallee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34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25095">
                        <a:lnSpc>
                          <a:spcPts val="1435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20099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Hamburg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3825">
                        <a:lnSpc>
                          <a:spcPts val="1435"/>
                        </a:lnSpc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Europa-Allee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46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42875">
                        <a:lnSpc>
                          <a:spcPts val="1435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60327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1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877887" y="5092445"/>
            <a:ext cx="1406525" cy="512445"/>
          </a:xfrm>
          <a:custGeom>
            <a:avLst/>
            <a:gdLst/>
            <a:ahLst/>
            <a:cxnLst/>
            <a:rect l="l" t="t" r="r" b="b"/>
            <a:pathLst>
              <a:path w="1406525" h="512445">
                <a:moveTo>
                  <a:pt x="1406207" y="248920"/>
                </a:moveTo>
                <a:lnTo>
                  <a:pt x="1400619" y="243205"/>
                </a:lnTo>
                <a:lnTo>
                  <a:pt x="1139761" y="243205"/>
                </a:lnTo>
                <a:lnTo>
                  <a:pt x="1139761" y="76200"/>
                </a:lnTo>
                <a:lnTo>
                  <a:pt x="1164145" y="76200"/>
                </a:lnTo>
                <a:lnTo>
                  <a:pt x="1164272" y="76200"/>
                </a:lnTo>
                <a:lnTo>
                  <a:pt x="1165161" y="76200"/>
                </a:lnTo>
                <a:lnTo>
                  <a:pt x="1158811" y="63500"/>
                </a:lnTo>
                <a:lnTo>
                  <a:pt x="1127061" y="0"/>
                </a:lnTo>
                <a:lnTo>
                  <a:pt x="1126617" y="901"/>
                </a:lnTo>
                <a:lnTo>
                  <a:pt x="1126172" y="0"/>
                </a:lnTo>
                <a:lnTo>
                  <a:pt x="1126109" y="127"/>
                </a:lnTo>
                <a:lnTo>
                  <a:pt x="1126045" y="0"/>
                </a:lnTo>
                <a:lnTo>
                  <a:pt x="1087945" y="76200"/>
                </a:lnTo>
                <a:lnTo>
                  <a:pt x="1088072" y="76200"/>
                </a:lnTo>
                <a:lnTo>
                  <a:pt x="1089088" y="76200"/>
                </a:lnTo>
                <a:lnTo>
                  <a:pt x="1113345" y="76200"/>
                </a:lnTo>
                <a:lnTo>
                  <a:pt x="1113345" y="243205"/>
                </a:lnTo>
                <a:lnTo>
                  <a:pt x="739076" y="243205"/>
                </a:lnTo>
                <a:lnTo>
                  <a:pt x="5689" y="243205"/>
                </a:lnTo>
                <a:lnTo>
                  <a:pt x="0" y="248920"/>
                </a:lnTo>
                <a:lnTo>
                  <a:pt x="0" y="511873"/>
                </a:lnTo>
                <a:lnTo>
                  <a:pt x="25400" y="511873"/>
                </a:lnTo>
                <a:lnTo>
                  <a:pt x="25400" y="268605"/>
                </a:lnTo>
                <a:lnTo>
                  <a:pt x="733488" y="268605"/>
                </a:lnTo>
                <a:lnTo>
                  <a:pt x="733488" y="511873"/>
                </a:lnTo>
                <a:lnTo>
                  <a:pt x="758761" y="511873"/>
                </a:lnTo>
                <a:lnTo>
                  <a:pt x="758761" y="268605"/>
                </a:lnTo>
                <a:lnTo>
                  <a:pt x="1120076" y="268605"/>
                </a:lnTo>
                <a:lnTo>
                  <a:pt x="1133030" y="268605"/>
                </a:lnTo>
                <a:lnTo>
                  <a:pt x="1133157" y="268605"/>
                </a:lnTo>
                <a:lnTo>
                  <a:pt x="1380807" y="268605"/>
                </a:lnTo>
                <a:lnTo>
                  <a:pt x="1380807" y="511873"/>
                </a:lnTo>
                <a:lnTo>
                  <a:pt x="1406207" y="511873"/>
                </a:lnTo>
                <a:lnTo>
                  <a:pt x="1406207" y="268605"/>
                </a:lnTo>
                <a:lnTo>
                  <a:pt x="1406207" y="248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16326" y="5092445"/>
            <a:ext cx="3824604" cy="521970"/>
          </a:xfrm>
          <a:custGeom>
            <a:avLst/>
            <a:gdLst/>
            <a:ahLst/>
            <a:cxnLst/>
            <a:rect l="l" t="t" r="r" b="b"/>
            <a:pathLst>
              <a:path w="3824604" h="521970">
                <a:moveTo>
                  <a:pt x="3824478" y="76200"/>
                </a:moveTo>
                <a:lnTo>
                  <a:pt x="3818140" y="63500"/>
                </a:lnTo>
                <a:lnTo>
                  <a:pt x="3786505" y="0"/>
                </a:lnTo>
                <a:lnTo>
                  <a:pt x="3748405" y="76200"/>
                </a:lnTo>
                <a:lnTo>
                  <a:pt x="3773805" y="76200"/>
                </a:lnTo>
                <a:lnTo>
                  <a:pt x="3773805" y="248158"/>
                </a:lnTo>
                <a:lnTo>
                  <a:pt x="1618996" y="248158"/>
                </a:lnTo>
                <a:lnTo>
                  <a:pt x="1618996" y="76200"/>
                </a:lnTo>
                <a:lnTo>
                  <a:pt x="1644396" y="76200"/>
                </a:lnTo>
                <a:lnTo>
                  <a:pt x="1638046" y="63500"/>
                </a:lnTo>
                <a:lnTo>
                  <a:pt x="1606296" y="0"/>
                </a:lnTo>
                <a:lnTo>
                  <a:pt x="1568323" y="76200"/>
                </a:lnTo>
                <a:lnTo>
                  <a:pt x="1593596" y="76200"/>
                </a:lnTo>
                <a:lnTo>
                  <a:pt x="1593596" y="248158"/>
                </a:lnTo>
                <a:lnTo>
                  <a:pt x="5588" y="248158"/>
                </a:lnTo>
                <a:lnTo>
                  <a:pt x="0" y="253873"/>
                </a:lnTo>
                <a:lnTo>
                  <a:pt x="0" y="521792"/>
                </a:lnTo>
                <a:lnTo>
                  <a:pt x="25273" y="521792"/>
                </a:lnTo>
                <a:lnTo>
                  <a:pt x="25273" y="273558"/>
                </a:lnTo>
                <a:lnTo>
                  <a:pt x="1613408" y="273558"/>
                </a:lnTo>
                <a:lnTo>
                  <a:pt x="3793490" y="273558"/>
                </a:lnTo>
                <a:lnTo>
                  <a:pt x="3799078" y="267970"/>
                </a:lnTo>
                <a:lnTo>
                  <a:pt x="3799078" y="248158"/>
                </a:lnTo>
                <a:lnTo>
                  <a:pt x="3799078" y="76200"/>
                </a:lnTo>
                <a:lnTo>
                  <a:pt x="3824478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66976" y="3911091"/>
            <a:ext cx="4972050" cy="461645"/>
          </a:xfrm>
          <a:custGeom>
            <a:avLst/>
            <a:gdLst/>
            <a:ahLst/>
            <a:cxnLst/>
            <a:rect l="l" t="t" r="r" b="b"/>
            <a:pathLst>
              <a:path w="4972050" h="461645">
                <a:moveTo>
                  <a:pt x="4971923" y="384937"/>
                </a:moveTo>
                <a:lnTo>
                  <a:pt x="4946523" y="384937"/>
                </a:lnTo>
                <a:lnTo>
                  <a:pt x="4946523" y="243205"/>
                </a:lnTo>
                <a:lnTo>
                  <a:pt x="4946523" y="223520"/>
                </a:lnTo>
                <a:lnTo>
                  <a:pt x="4940808" y="217805"/>
                </a:lnTo>
                <a:lnTo>
                  <a:pt x="2760726" y="217805"/>
                </a:lnTo>
                <a:lnTo>
                  <a:pt x="264160" y="217805"/>
                </a:lnTo>
                <a:lnTo>
                  <a:pt x="264160" y="0"/>
                </a:lnTo>
                <a:lnTo>
                  <a:pt x="260223" y="0"/>
                </a:lnTo>
                <a:lnTo>
                  <a:pt x="238760" y="0"/>
                </a:lnTo>
                <a:lnTo>
                  <a:pt x="234950" y="0"/>
                </a:lnTo>
                <a:lnTo>
                  <a:pt x="234950" y="217805"/>
                </a:lnTo>
                <a:lnTo>
                  <a:pt x="30988" y="217805"/>
                </a:lnTo>
                <a:lnTo>
                  <a:pt x="25400" y="223520"/>
                </a:lnTo>
                <a:lnTo>
                  <a:pt x="25400" y="384937"/>
                </a:lnTo>
                <a:lnTo>
                  <a:pt x="0" y="384937"/>
                </a:lnTo>
                <a:lnTo>
                  <a:pt x="38100" y="461137"/>
                </a:lnTo>
                <a:lnTo>
                  <a:pt x="69735" y="397637"/>
                </a:lnTo>
                <a:lnTo>
                  <a:pt x="76073" y="384937"/>
                </a:lnTo>
                <a:lnTo>
                  <a:pt x="50673" y="384937"/>
                </a:lnTo>
                <a:lnTo>
                  <a:pt x="50673" y="243205"/>
                </a:lnTo>
                <a:lnTo>
                  <a:pt x="240538" y="243205"/>
                </a:lnTo>
                <a:lnTo>
                  <a:pt x="258445" y="243205"/>
                </a:lnTo>
                <a:lnTo>
                  <a:pt x="2741041" y="243205"/>
                </a:lnTo>
                <a:lnTo>
                  <a:pt x="2741041" y="384937"/>
                </a:lnTo>
                <a:lnTo>
                  <a:pt x="2715641" y="384937"/>
                </a:lnTo>
                <a:lnTo>
                  <a:pt x="2753741" y="461137"/>
                </a:lnTo>
                <a:lnTo>
                  <a:pt x="2785491" y="397637"/>
                </a:lnTo>
                <a:lnTo>
                  <a:pt x="2791841" y="384937"/>
                </a:lnTo>
                <a:lnTo>
                  <a:pt x="2766441" y="384937"/>
                </a:lnTo>
                <a:lnTo>
                  <a:pt x="2766441" y="243205"/>
                </a:lnTo>
                <a:lnTo>
                  <a:pt x="4921123" y="243205"/>
                </a:lnTo>
                <a:lnTo>
                  <a:pt x="4921123" y="384937"/>
                </a:lnTo>
                <a:lnTo>
                  <a:pt x="4895723" y="384937"/>
                </a:lnTo>
                <a:lnTo>
                  <a:pt x="4933823" y="461137"/>
                </a:lnTo>
                <a:lnTo>
                  <a:pt x="4965573" y="397637"/>
                </a:lnTo>
                <a:lnTo>
                  <a:pt x="4971923" y="384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995031" y="5126681"/>
            <a:ext cx="3417570" cy="139065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550" spc="15" b="1">
                <a:latin typeface="Arial"/>
                <a:cs typeface="Arial"/>
              </a:rPr>
              <a:t>Partner</a:t>
            </a:r>
            <a:r>
              <a:rPr dirty="0" sz="1550" spc="70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Functions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(per</a:t>
            </a:r>
            <a:r>
              <a:rPr dirty="0" sz="1550" spc="7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Sales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Area)</a:t>
            </a:r>
            <a:endParaRPr sz="1550">
              <a:latin typeface="Arial"/>
              <a:cs typeface="Arial"/>
            </a:endParaRPr>
          </a:p>
          <a:p>
            <a:pPr marL="12700" marR="332105">
              <a:lnSpc>
                <a:spcPct val="105000"/>
              </a:lnSpc>
              <a:spcBef>
                <a:spcPts val="530"/>
              </a:spcBef>
            </a:pPr>
            <a:r>
              <a:rPr dirty="0" sz="1550" spc="10">
                <a:latin typeface="Arial MT"/>
                <a:cs typeface="Arial MT"/>
              </a:rPr>
              <a:t>SP,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BP,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PY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same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  <a:spcBef>
                <a:spcPts val="75"/>
              </a:spcBef>
            </a:pP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SH: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links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other ERP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Customers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under</a:t>
            </a:r>
            <a:r>
              <a:rPr dirty="0" sz="1550" spc="15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same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85244" y="6545929"/>
            <a:ext cx="226695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20"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9663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One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per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Legal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Entity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518" y="2331402"/>
            <a:ext cx="5102860" cy="17259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20" b="1">
                <a:latin typeface="Arial"/>
                <a:cs typeface="Arial"/>
              </a:rPr>
              <a:t>Customers </a:t>
            </a:r>
            <a:r>
              <a:rPr dirty="0" sz="1550" spc="-30" b="1">
                <a:latin typeface="Arial"/>
                <a:cs typeface="Arial"/>
              </a:rPr>
              <a:t>with</a:t>
            </a:r>
            <a:r>
              <a:rPr dirty="0" sz="1550" spc="229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Sales</a:t>
            </a:r>
            <a:r>
              <a:rPr dirty="0" sz="1550" spc="100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Area</a:t>
            </a:r>
            <a:r>
              <a:rPr dirty="0" sz="1550" spc="2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>
                <a:latin typeface="Arial MT"/>
                <a:cs typeface="Arial MT"/>
              </a:rPr>
              <a:t>Assign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three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Customers</a:t>
            </a:r>
            <a:r>
              <a:rPr dirty="0" sz="1550" spc="28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including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Sales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Area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endParaRPr sz="1550">
              <a:latin typeface="Arial MT"/>
              <a:cs typeface="Arial MT"/>
            </a:endParaRPr>
          </a:p>
          <a:p>
            <a:pPr marL="12700" marR="60325">
              <a:lnSpc>
                <a:spcPct val="105000"/>
              </a:lnSpc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Partner.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One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marked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standard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which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has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use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standard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address.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additional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assigned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Customers,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decide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>
                <a:latin typeface="Arial MT"/>
                <a:cs typeface="Arial MT"/>
              </a:rPr>
              <a:t>whether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use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standard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one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BP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15">
                <a:latin typeface="Arial MT"/>
                <a:cs typeface="Arial MT"/>
              </a:rPr>
              <a:t>addresses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that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assigned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explicitly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65518" y="1369123"/>
            <a:ext cx="4819650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 b="1">
                <a:latin typeface="Arial"/>
                <a:cs typeface="Arial"/>
              </a:rPr>
              <a:t>Business</a:t>
            </a:r>
            <a:r>
              <a:rPr dirty="0" sz="1550" spc="10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Partner</a:t>
            </a:r>
            <a:r>
              <a:rPr dirty="0" sz="1550" spc="-5" b="1">
                <a:latin typeface="Arial"/>
                <a:cs typeface="Arial"/>
              </a:rPr>
              <a:t> </a:t>
            </a:r>
            <a:r>
              <a:rPr dirty="0" sz="1550" spc="-30" b="1">
                <a:latin typeface="Arial"/>
                <a:cs typeface="Arial"/>
              </a:rPr>
              <a:t>with</a:t>
            </a:r>
            <a:r>
              <a:rPr dirty="0" sz="1550" spc="24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Addresses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10"/>
              </a:spcBef>
            </a:pPr>
            <a:r>
              <a:rPr dirty="0" sz="1550" spc="-30">
                <a:latin typeface="Arial MT"/>
                <a:cs typeface="Arial MT"/>
              </a:rPr>
              <a:t>Add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new</a:t>
            </a:r>
            <a:r>
              <a:rPr dirty="0" sz="1550" spc="7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sold-to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party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with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three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addresses,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one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marked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standard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65518" y="4667567"/>
            <a:ext cx="5617210" cy="1792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Partner</a:t>
            </a:r>
            <a:r>
              <a:rPr dirty="0" sz="1550" spc="65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Functions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(per</a:t>
            </a:r>
            <a:r>
              <a:rPr dirty="0" sz="1550" spc="7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Sales</a:t>
            </a:r>
            <a:r>
              <a:rPr dirty="0" sz="1550" spc="3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Area)</a:t>
            </a:r>
            <a:endParaRPr sz="1550">
              <a:latin typeface="Arial"/>
              <a:cs typeface="Arial"/>
            </a:endParaRPr>
          </a:p>
          <a:p>
            <a:pPr marL="12700" marR="101600">
              <a:lnSpc>
                <a:spcPts val="1950"/>
              </a:lnSpc>
              <a:spcBef>
                <a:spcPts val="10"/>
              </a:spcBef>
            </a:pPr>
            <a:r>
              <a:rPr dirty="0" sz="1550" spc="10">
                <a:latin typeface="Arial MT"/>
                <a:cs typeface="Arial MT"/>
              </a:rPr>
              <a:t>Maintain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partner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functions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sales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area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level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standard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Customer.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Functions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SP,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BP,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PY are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taken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over</a:t>
            </a:r>
            <a:endParaRPr sz="1550">
              <a:latin typeface="Arial MT"/>
              <a:cs typeface="Arial MT"/>
            </a:endParaRPr>
          </a:p>
          <a:p>
            <a:pPr marL="12700" marR="65405">
              <a:lnSpc>
                <a:spcPct val="100899"/>
              </a:lnSpc>
            </a:pP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same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Customer,</a:t>
            </a:r>
            <a:r>
              <a:rPr dirty="0" sz="1550" spc="2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SH</a:t>
            </a:r>
            <a:r>
              <a:rPr dirty="0" sz="1550" spc="7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(ship-to)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taken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over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other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Customers.</a:t>
            </a: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ts val="1430"/>
              </a:lnSpc>
              <a:spcBef>
                <a:spcPts val="125"/>
              </a:spcBef>
            </a:pPr>
            <a:r>
              <a:rPr dirty="0" sz="1200" spc="-15">
                <a:latin typeface="Arial MT"/>
                <a:cs typeface="Arial MT"/>
              </a:rPr>
              <a:t>Note: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5">
                <a:latin typeface="Arial MT"/>
                <a:cs typeface="Arial MT"/>
              </a:rPr>
              <a:t>In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 on </a:t>
            </a:r>
            <a:r>
              <a:rPr dirty="0" sz="1200" spc="-15">
                <a:latin typeface="Arial MT"/>
                <a:cs typeface="Arial MT"/>
              </a:rPr>
              <a:t>S/4HANA </a:t>
            </a:r>
            <a:r>
              <a:rPr dirty="0" sz="1200">
                <a:latin typeface="Arial MT"/>
                <a:cs typeface="Arial MT"/>
              </a:rPr>
              <a:t>1709 / MDG </a:t>
            </a:r>
            <a:r>
              <a:rPr dirty="0" sz="1200" spc="-10">
                <a:latin typeface="Arial MT"/>
                <a:cs typeface="Arial MT"/>
              </a:rPr>
              <a:t>9.1, </a:t>
            </a:r>
            <a:r>
              <a:rPr dirty="0" sz="1200" spc="-15">
                <a:latin typeface="Arial MT"/>
                <a:cs typeface="Arial MT"/>
              </a:rPr>
              <a:t>activated </a:t>
            </a:r>
            <a:r>
              <a:rPr dirty="0" sz="1200" spc="-10">
                <a:latin typeface="Arial MT"/>
                <a:cs typeface="Arial MT"/>
              </a:rPr>
              <a:t>ERP </a:t>
            </a:r>
            <a:r>
              <a:rPr dirty="0" sz="1200" spc="-15">
                <a:latin typeface="Arial MT"/>
                <a:cs typeface="Arial MT"/>
              </a:rPr>
              <a:t>Customers </a:t>
            </a:r>
            <a:r>
              <a:rPr dirty="0" sz="1200">
                <a:latin typeface="Arial MT"/>
                <a:cs typeface="Arial MT"/>
              </a:rPr>
              <a:t>can </a:t>
            </a:r>
            <a:r>
              <a:rPr dirty="0" sz="1200" spc="-30">
                <a:latin typeface="Arial MT"/>
                <a:cs typeface="Arial MT"/>
              </a:rPr>
              <a:t>only </a:t>
            </a:r>
            <a:r>
              <a:rPr dirty="0" sz="1200">
                <a:latin typeface="Arial MT"/>
                <a:cs typeface="Arial MT"/>
              </a:rPr>
              <a:t>be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referred within </a:t>
            </a:r>
            <a:r>
              <a:rPr dirty="0" sz="1200" spc="-20">
                <a:latin typeface="Arial MT"/>
                <a:cs typeface="Arial MT"/>
              </a:rPr>
              <a:t>Partner Functions.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45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process </a:t>
            </a:r>
            <a:r>
              <a:rPr dirty="0" sz="1200" spc="-10">
                <a:latin typeface="Arial MT"/>
                <a:cs typeface="Arial MT"/>
              </a:rPr>
              <a:t>may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be </a:t>
            </a:r>
            <a:r>
              <a:rPr dirty="0" sz="1200" spc="-5">
                <a:latin typeface="Arial MT"/>
                <a:cs typeface="Arial MT"/>
              </a:rPr>
              <a:t>split </a:t>
            </a:r>
            <a:r>
              <a:rPr dirty="0" sz="1200" spc="-20">
                <a:latin typeface="Arial MT"/>
                <a:cs typeface="Arial MT"/>
              </a:rPr>
              <a:t>into </a:t>
            </a:r>
            <a:r>
              <a:rPr dirty="0" sz="1200" spc="-30">
                <a:latin typeface="Arial MT"/>
                <a:cs typeface="Arial MT"/>
              </a:rPr>
              <a:t>two 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consecutive</a:t>
            </a:r>
            <a:r>
              <a:rPr dirty="0" sz="1200" spc="19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Change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76950" y="1362455"/>
            <a:ext cx="304800" cy="1276985"/>
          </a:xfrm>
          <a:custGeom>
            <a:avLst/>
            <a:gdLst/>
            <a:ahLst/>
            <a:cxnLst/>
            <a:rect l="l" t="t" r="r" b="b"/>
            <a:pathLst>
              <a:path w="304800" h="1276985">
                <a:moveTo>
                  <a:pt x="304800" y="1124204"/>
                </a:moveTo>
                <a:lnTo>
                  <a:pt x="297027" y="1076032"/>
                </a:lnTo>
                <a:lnTo>
                  <a:pt x="275399" y="1034186"/>
                </a:lnTo>
                <a:lnTo>
                  <a:pt x="242417" y="1001204"/>
                </a:lnTo>
                <a:lnTo>
                  <a:pt x="200571" y="979576"/>
                </a:lnTo>
                <a:lnTo>
                  <a:pt x="152400" y="971804"/>
                </a:lnTo>
                <a:lnTo>
                  <a:pt x="104216" y="979576"/>
                </a:lnTo>
                <a:lnTo>
                  <a:pt x="62369" y="1001204"/>
                </a:lnTo>
                <a:lnTo>
                  <a:pt x="29387" y="1034186"/>
                </a:lnTo>
                <a:lnTo>
                  <a:pt x="7759" y="1076032"/>
                </a:lnTo>
                <a:lnTo>
                  <a:pt x="0" y="1124204"/>
                </a:lnTo>
                <a:lnTo>
                  <a:pt x="7759" y="1172387"/>
                </a:lnTo>
                <a:lnTo>
                  <a:pt x="29387" y="1214234"/>
                </a:lnTo>
                <a:lnTo>
                  <a:pt x="62369" y="1247216"/>
                </a:lnTo>
                <a:lnTo>
                  <a:pt x="104216" y="1268844"/>
                </a:lnTo>
                <a:lnTo>
                  <a:pt x="152400" y="1276604"/>
                </a:lnTo>
                <a:lnTo>
                  <a:pt x="200571" y="1268844"/>
                </a:lnTo>
                <a:lnTo>
                  <a:pt x="242417" y="1247216"/>
                </a:lnTo>
                <a:lnTo>
                  <a:pt x="275399" y="1214234"/>
                </a:lnTo>
                <a:lnTo>
                  <a:pt x="297027" y="1172387"/>
                </a:lnTo>
                <a:lnTo>
                  <a:pt x="304800" y="1124204"/>
                </a:lnTo>
                <a:close/>
              </a:path>
              <a:path w="304800" h="1276985">
                <a:moveTo>
                  <a:pt x="304800" y="152400"/>
                </a:moveTo>
                <a:lnTo>
                  <a:pt x="297027" y="104228"/>
                </a:lnTo>
                <a:lnTo>
                  <a:pt x="275399" y="62382"/>
                </a:lnTo>
                <a:lnTo>
                  <a:pt x="242417" y="29400"/>
                </a:lnTo>
                <a:lnTo>
                  <a:pt x="200571" y="7772"/>
                </a:lnTo>
                <a:lnTo>
                  <a:pt x="152400" y="0"/>
                </a:lnTo>
                <a:lnTo>
                  <a:pt x="104216" y="7772"/>
                </a:lnTo>
                <a:lnTo>
                  <a:pt x="62369" y="29400"/>
                </a:lnTo>
                <a:lnTo>
                  <a:pt x="29387" y="62382"/>
                </a:lnTo>
                <a:lnTo>
                  <a:pt x="7759" y="104228"/>
                </a:lnTo>
                <a:lnTo>
                  <a:pt x="0" y="152400"/>
                </a:lnTo>
                <a:lnTo>
                  <a:pt x="7759" y="200583"/>
                </a:lnTo>
                <a:lnTo>
                  <a:pt x="29387" y="242430"/>
                </a:lnTo>
                <a:lnTo>
                  <a:pt x="62369" y="275412"/>
                </a:lnTo>
                <a:lnTo>
                  <a:pt x="104216" y="297040"/>
                </a:lnTo>
                <a:lnTo>
                  <a:pt x="152400" y="304800"/>
                </a:lnTo>
                <a:lnTo>
                  <a:pt x="200571" y="297040"/>
                </a:lnTo>
                <a:lnTo>
                  <a:pt x="242417" y="275412"/>
                </a:lnTo>
                <a:lnTo>
                  <a:pt x="275399" y="242430"/>
                </a:lnTo>
                <a:lnTo>
                  <a:pt x="297027" y="200583"/>
                </a:lnTo>
                <a:lnTo>
                  <a:pt x="304800" y="15240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54420" y="2315463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000" y="4750472"/>
            <a:ext cx="143510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40"/>
              </a:lnSpc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6950" y="472567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54420" y="4713351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79447" y="3677665"/>
            <a:ext cx="4202430" cy="1353185"/>
            <a:chOff x="2179447" y="3677665"/>
            <a:chExt cx="4202430" cy="135318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9447" y="4087748"/>
              <a:ext cx="3401060" cy="9427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76950" y="367766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799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399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154420" y="3661346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6225" y="1181100"/>
            <a:ext cx="6086475" cy="1695450"/>
            <a:chOff x="276225" y="1181100"/>
            <a:chExt cx="6086475" cy="16954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181100"/>
              <a:ext cx="6086475" cy="16954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75" y="1391005"/>
              <a:ext cx="5486400" cy="10956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29050" y="136245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898900" y="1342072"/>
            <a:ext cx="24244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67585" algn="l"/>
              </a:tabLst>
            </a:pPr>
            <a:r>
              <a:rPr dirty="0" sz="2000" spc="15">
                <a:latin typeface="Arial MT"/>
                <a:cs typeface="Arial MT"/>
              </a:rPr>
              <a:t>1</a:t>
            </a:r>
            <a:r>
              <a:rPr dirty="0" sz="2000" spc="15">
                <a:latin typeface="Arial MT"/>
                <a:cs typeface="Arial MT"/>
              </a:rPr>
              <a:t>	</a:t>
            </a: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6225" y="2371725"/>
            <a:ext cx="6086475" cy="1914525"/>
            <a:chOff x="276225" y="2371725"/>
            <a:chExt cx="6086475" cy="191452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225" y="2371725"/>
              <a:ext cx="6086475" cy="19145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775" y="2581909"/>
              <a:ext cx="5486400" cy="13148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29050" y="2572385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152400" y="0"/>
                  </a:moveTo>
                  <a:lnTo>
                    <a:pt x="104217" y="7779"/>
                  </a:lnTo>
                  <a:lnTo>
                    <a:pt x="62380" y="29439"/>
                  </a:lnTo>
                  <a:lnTo>
                    <a:pt x="29394" y="62462"/>
                  </a:lnTo>
                  <a:lnTo>
                    <a:pt x="7766" y="104331"/>
                  </a:lnTo>
                  <a:lnTo>
                    <a:pt x="0" y="152526"/>
                  </a:lnTo>
                  <a:lnTo>
                    <a:pt x="7766" y="200661"/>
                  </a:lnTo>
                  <a:lnTo>
                    <a:pt x="29394" y="242491"/>
                  </a:lnTo>
                  <a:lnTo>
                    <a:pt x="62380" y="275495"/>
                  </a:lnTo>
                  <a:lnTo>
                    <a:pt x="104217" y="297148"/>
                  </a:lnTo>
                  <a:lnTo>
                    <a:pt x="152400" y="304926"/>
                  </a:lnTo>
                  <a:lnTo>
                    <a:pt x="200582" y="297148"/>
                  </a:lnTo>
                  <a:lnTo>
                    <a:pt x="242419" y="275495"/>
                  </a:lnTo>
                  <a:lnTo>
                    <a:pt x="275405" y="242491"/>
                  </a:lnTo>
                  <a:lnTo>
                    <a:pt x="297033" y="200661"/>
                  </a:lnTo>
                  <a:lnTo>
                    <a:pt x="304800" y="152526"/>
                  </a:lnTo>
                  <a:lnTo>
                    <a:pt x="297033" y="104331"/>
                  </a:lnTo>
                  <a:lnTo>
                    <a:pt x="275405" y="62462"/>
                  </a:lnTo>
                  <a:lnTo>
                    <a:pt x="242419" y="29439"/>
                  </a:lnTo>
                  <a:lnTo>
                    <a:pt x="200582" y="77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898900" y="255555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6225" y="3771900"/>
            <a:ext cx="6086475" cy="1685925"/>
            <a:chOff x="276225" y="3771900"/>
            <a:chExt cx="6086475" cy="168592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225" y="3771900"/>
              <a:ext cx="6086475" cy="16859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775" y="3982440"/>
              <a:ext cx="5486400" cy="10766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29050" y="3963415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152400" y="0"/>
                  </a:moveTo>
                  <a:lnTo>
                    <a:pt x="104217" y="7778"/>
                  </a:lnTo>
                  <a:lnTo>
                    <a:pt x="62380" y="29431"/>
                  </a:lnTo>
                  <a:lnTo>
                    <a:pt x="29394" y="62435"/>
                  </a:lnTo>
                  <a:lnTo>
                    <a:pt x="7766" y="104265"/>
                  </a:lnTo>
                  <a:lnTo>
                    <a:pt x="0" y="152399"/>
                  </a:lnTo>
                  <a:lnTo>
                    <a:pt x="7766" y="200595"/>
                  </a:lnTo>
                  <a:lnTo>
                    <a:pt x="29394" y="242464"/>
                  </a:lnTo>
                  <a:lnTo>
                    <a:pt x="62380" y="275487"/>
                  </a:lnTo>
                  <a:lnTo>
                    <a:pt x="104217" y="297147"/>
                  </a:lnTo>
                  <a:lnTo>
                    <a:pt x="152400" y="304926"/>
                  </a:lnTo>
                  <a:lnTo>
                    <a:pt x="200582" y="297147"/>
                  </a:lnTo>
                  <a:lnTo>
                    <a:pt x="242419" y="275487"/>
                  </a:lnTo>
                  <a:lnTo>
                    <a:pt x="275405" y="242464"/>
                  </a:lnTo>
                  <a:lnTo>
                    <a:pt x="297033" y="200595"/>
                  </a:lnTo>
                  <a:lnTo>
                    <a:pt x="304800" y="152399"/>
                  </a:lnTo>
                  <a:lnTo>
                    <a:pt x="297033" y="104265"/>
                  </a:lnTo>
                  <a:lnTo>
                    <a:pt x="275405" y="62435"/>
                  </a:lnTo>
                  <a:lnTo>
                    <a:pt x="242419" y="29431"/>
                  </a:lnTo>
                  <a:lnTo>
                    <a:pt x="200582" y="777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898900" y="3944048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6225" y="4830381"/>
            <a:ext cx="6086475" cy="1875789"/>
            <a:chOff x="276225" y="4830381"/>
            <a:chExt cx="6086475" cy="1875789"/>
          </a:xfrm>
        </p:grpSpPr>
        <p:sp>
          <p:nvSpPr>
            <p:cNvPr id="30" name="object 30"/>
            <p:cNvSpPr/>
            <p:nvPr/>
          </p:nvSpPr>
          <p:spPr>
            <a:xfrm>
              <a:off x="1104900" y="4839906"/>
              <a:ext cx="2295525" cy="229235"/>
            </a:xfrm>
            <a:custGeom>
              <a:avLst/>
              <a:gdLst/>
              <a:ahLst/>
              <a:cxnLst/>
              <a:rect l="l" t="t" r="r" b="b"/>
              <a:pathLst>
                <a:path w="2295525" h="229235">
                  <a:moveTo>
                    <a:pt x="0" y="228663"/>
                  </a:moveTo>
                  <a:lnTo>
                    <a:pt x="2295525" y="228663"/>
                  </a:lnTo>
                  <a:lnTo>
                    <a:pt x="2295525" y="0"/>
                  </a:lnTo>
                  <a:lnTo>
                    <a:pt x="0" y="0"/>
                  </a:lnTo>
                  <a:lnTo>
                    <a:pt x="0" y="228663"/>
                  </a:lnTo>
                  <a:close/>
                </a:path>
              </a:pathLst>
            </a:custGeom>
            <a:ln w="1905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225" y="4953050"/>
              <a:ext cx="6086475" cy="1752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775" y="5154358"/>
              <a:ext cx="5486400" cy="115282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29050" y="5078095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152400" y="0"/>
                  </a:moveTo>
                  <a:lnTo>
                    <a:pt x="104217" y="7779"/>
                  </a:lnTo>
                  <a:lnTo>
                    <a:pt x="62380" y="29439"/>
                  </a:lnTo>
                  <a:lnTo>
                    <a:pt x="29394" y="62462"/>
                  </a:lnTo>
                  <a:lnTo>
                    <a:pt x="7766" y="104331"/>
                  </a:lnTo>
                  <a:lnTo>
                    <a:pt x="0" y="152526"/>
                  </a:lnTo>
                  <a:lnTo>
                    <a:pt x="7766" y="200709"/>
                  </a:lnTo>
                  <a:lnTo>
                    <a:pt x="29394" y="242546"/>
                  </a:lnTo>
                  <a:lnTo>
                    <a:pt x="62380" y="275532"/>
                  </a:lnTo>
                  <a:lnTo>
                    <a:pt x="104217" y="297160"/>
                  </a:lnTo>
                  <a:lnTo>
                    <a:pt x="152400" y="304926"/>
                  </a:lnTo>
                  <a:lnTo>
                    <a:pt x="200582" y="297160"/>
                  </a:lnTo>
                  <a:lnTo>
                    <a:pt x="242419" y="275532"/>
                  </a:lnTo>
                  <a:lnTo>
                    <a:pt x="275405" y="242546"/>
                  </a:lnTo>
                  <a:lnTo>
                    <a:pt x="297033" y="200709"/>
                  </a:lnTo>
                  <a:lnTo>
                    <a:pt x="304800" y="152526"/>
                  </a:lnTo>
                  <a:lnTo>
                    <a:pt x="297033" y="104331"/>
                  </a:lnTo>
                  <a:lnTo>
                    <a:pt x="275405" y="62462"/>
                  </a:lnTo>
                  <a:lnTo>
                    <a:pt x="242419" y="29439"/>
                  </a:lnTo>
                  <a:lnTo>
                    <a:pt x="200582" y="77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896995" y="5061584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72440" y="832485"/>
            <a:ext cx="78168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One</a:t>
            </a:r>
            <a:r>
              <a:rPr dirty="0" sz="2000" spc="-9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per</a:t>
            </a:r>
            <a:r>
              <a:rPr dirty="0" sz="2000" spc="-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Legal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Entity,</a:t>
            </a:r>
            <a:r>
              <a:rPr dirty="0" sz="2000" spc="-1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User</a:t>
            </a:r>
            <a:r>
              <a:rPr dirty="0" sz="2000" spc="-10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Interface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01365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with</a:t>
            </a:r>
            <a:r>
              <a:rPr dirty="0" sz="2000" spc="-1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Assignments</a:t>
            </a:r>
            <a:r>
              <a:rPr dirty="0" sz="2000" spc="-1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&amp;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Partner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Functions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One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CR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655381"/>
            <a:ext cx="11073130" cy="1479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5">
                <a:latin typeface="Arial MT"/>
                <a:cs typeface="Arial MT"/>
              </a:rPr>
              <a:t>Assign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Customers/Suppliers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Partner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now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deviating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partner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par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reque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805"/>
              </a:spcBef>
            </a:pPr>
            <a:r>
              <a:rPr dirty="0" sz="2000">
                <a:latin typeface="Arial MT"/>
                <a:cs typeface="Arial MT"/>
              </a:rPr>
              <a:t>This </a:t>
            </a:r>
            <a:r>
              <a:rPr dirty="0" sz="2000" spc="5">
                <a:latin typeface="Arial MT"/>
                <a:cs typeface="Arial MT"/>
              </a:rPr>
              <a:t>means </a:t>
            </a:r>
            <a:r>
              <a:rPr dirty="0" sz="2000" spc="15">
                <a:latin typeface="Arial MT"/>
                <a:cs typeface="Arial MT"/>
              </a:rPr>
              <a:t>that </a:t>
            </a:r>
            <a:r>
              <a:rPr dirty="0" sz="2000" spc="5">
                <a:latin typeface="Arial MT"/>
                <a:cs typeface="Arial MT"/>
              </a:rPr>
              <a:t>within </a:t>
            </a:r>
            <a:r>
              <a:rPr dirty="0" sz="2000" spc="15">
                <a:latin typeface="Arial MT"/>
                <a:cs typeface="Arial MT"/>
              </a:rPr>
              <a:t>one </a:t>
            </a:r>
            <a:r>
              <a:rPr dirty="0" sz="2000" spc="20">
                <a:latin typeface="Arial MT"/>
                <a:cs typeface="Arial MT"/>
              </a:rPr>
              <a:t>change request, </a:t>
            </a:r>
            <a:r>
              <a:rPr dirty="0" sz="2000" spc="25">
                <a:latin typeface="Arial MT"/>
                <a:cs typeface="Arial MT"/>
              </a:rPr>
              <a:t>you </a:t>
            </a:r>
            <a:r>
              <a:rPr dirty="0" sz="2000" spc="10">
                <a:latin typeface="Arial MT"/>
                <a:cs typeface="Arial MT"/>
              </a:rPr>
              <a:t>are </a:t>
            </a:r>
            <a:r>
              <a:rPr dirty="0" sz="2000" spc="15">
                <a:latin typeface="Arial MT"/>
                <a:cs typeface="Arial MT"/>
              </a:rPr>
              <a:t>now </a:t>
            </a:r>
            <a:r>
              <a:rPr dirty="0" sz="2000" spc="10">
                <a:latin typeface="Arial MT"/>
                <a:cs typeface="Arial MT"/>
              </a:rPr>
              <a:t>able </a:t>
            </a:r>
            <a:r>
              <a:rPr dirty="0" sz="2000" spc="25">
                <a:latin typeface="Arial MT"/>
                <a:cs typeface="Arial MT"/>
              </a:rPr>
              <a:t>to </a:t>
            </a:r>
            <a:r>
              <a:rPr dirty="0" sz="2000" spc="20">
                <a:latin typeface="Arial MT"/>
                <a:cs typeface="Arial MT"/>
              </a:rPr>
              <a:t>create </a:t>
            </a:r>
            <a:r>
              <a:rPr dirty="0" sz="2000" spc="15">
                <a:latin typeface="Arial MT"/>
                <a:cs typeface="Arial MT"/>
              </a:rPr>
              <a:t>a </a:t>
            </a:r>
            <a:r>
              <a:rPr dirty="0" sz="2000" spc="20">
                <a:latin typeface="Arial MT"/>
                <a:cs typeface="Arial MT"/>
              </a:rPr>
              <a:t>Business </a:t>
            </a:r>
            <a:r>
              <a:rPr dirty="0" sz="2000" spc="5">
                <a:latin typeface="Arial MT"/>
                <a:cs typeface="Arial MT"/>
              </a:rPr>
              <a:t>Partner with </a:t>
            </a:r>
            <a:r>
              <a:rPr dirty="0" sz="2000" spc="10">
                <a:latin typeface="Arial MT"/>
                <a:cs typeface="Arial MT"/>
              </a:rPr>
              <a:t> multiple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Customers/Suppliers</a:t>
            </a:r>
            <a:r>
              <a:rPr dirty="0" sz="2000" spc="-1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maintain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partner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functions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between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these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Customers/Suppliers.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0226" y="3514616"/>
            <a:ext cx="7477759" cy="3267710"/>
            <a:chOff x="2200226" y="3514616"/>
            <a:chExt cx="7477759" cy="3267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0226" y="3514616"/>
              <a:ext cx="7477220" cy="3267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1724" y="3687089"/>
              <a:ext cx="6953250" cy="27344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Gene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6225" y="1409700"/>
            <a:ext cx="5857875" cy="5343525"/>
            <a:chOff x="276225" y="1409700"/>
            <a:chExt cx="5857875" cy="5343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1409700"/>
              <a:ext cx="5857875" cy="5343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619631"/>
              <a:ext cx="5257800" cy="473519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88126" y="1599882"/>
            <a:ext cx="5454650" cy="4857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Ge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eral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20">
                <a:latin typeface="Arial MT"/>
                <a:cs typeface="Arial MT"/>
              </a:rPr>
              <a:t>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lier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cc</a:t>
            </a:r>
            <a:r>
              <a:rPr dirty="0" sz="2000" spc="15">
                <a:latin typeface="Arial MT"/>
                <a:cs typeface="Arial MT"/>
              </a:rPr>
              <a:t>ou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Gro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5">
                <a:latin typeface="Arial MT"/>
                <a:cs typeface="Arial MT"/>
              </a:rPr>
              <a:t>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or:</a:t>
            </a:r>
            <a:endParaRPr sz="2000">
              <a:latin typeface="Arial MT"/>
              <a:cs typeface="Arial MT"/>
            </a:endParaRPr>
          </a:p>
          <a:p>
            <a:pPr marL="193675" marR="655320" indent="-180975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andard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ss</a:t>
            </a:r>
            <a:r>
              <a:rPr dirty="0" sz="2000" spc="10">
                <a:latin typeface="Arial MT"/>
                <a:cs typeface="Arial MT"/>
              </a:rPr>
              <a:t>ign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ent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deri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rom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BP  </a:t>
            </a:r>
            <a:r>
              <a:rPr dirty="0" sz="2000" spc="10">
                <a:latin typeface="Arial MT"/>
                <a:cs typeface="Arial MT"/>
              </a:rPr>
              <a:t>Grouping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according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CVI </a:t>
            </a:r>
            <a:r>
              <a:rPr dirty="0" sz="2000" spc="10">
                <a:latin typeface="Arial MT"/>
                <a:cs typeface="Arial MT"/>
              </a:rPr>
              <a:t>Configuration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2000" spc="10">
                <a:latin typeface="Arial MT"/>
                <a:cs typeface="Arial MT"/>
              </a:rPr>
              <a:t>Additional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Assignments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selected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ri</a:t>
            </a:r>
            <a:r>
              <a:rPr dirty="0" sz="2000" spc="-35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ck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5">
                <a:latin typeface="Arial MT"/>
                <a:cs typeface="Arial MT"/>
              </a:rPr>
              <a:t>p</a:t>
            </a:r>
            <a:r>
              <a:rPr dirty="0" sz="2000" spc="1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o</a:t>
            </a:r>
            <a:r>
              <a:rPr dirty="0" sz="2000" spc="10">
                <a:latin typeface="Arial MT"/>
                <a:cs typeface="Arial MT"/>
              </a:rPr>
              <a:t>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General</a:t>
            </a:r>
            <a:r>
              <a:rPr dirty="0" sz="1800" spc="-10">
                <a:latin typeface="Arial MT"/>
                <a:cs typeface="Arial MT"/>
              </a:rPr>
              <a:t> Data </a:t>
            </a:r>
            <a:r>
              <a:rPr dirty="0" sz="1800" spc="-15">
                <a:latin typeface="Arial MT"/>
                <a:cs typeface="Arial MT"/>
              </a:rPr>
              <a:t>(F_KNA1_GEN,</a:t>
            </a:r>
            <a:r>
              <a:rPr dirty="0" sz="1800" spc="18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F_LFA1_GEN)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Group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(F_KNA1_GRP,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F_LFA1_GRP)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</a:t>
            </a:r>
            <a:r>
              <a:rPr dirty="0" sz="2000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K</a:t>
            </a:r>
            <a:r>
              <a:rPr dirty="0" sz="2000" spc="-30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A1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</a:t>
            </a:r>
            <a:r>
              <a:rPr dirty="0" sz="2000" spc="-30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A1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14925" y="3752850"/>
            <a:ext cx="6962775" cy="3000375"/>
            <a:chOff x="5114925" y="3752850"/>
            <a:chExt cx="6962775" cy="3000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4925" y="3752850"/>
              <a:ext cx="6962775" cy="3000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4475" y="3963415"/>
              <a:ext cx="6362700" cy="23914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490" y="1589433"/>
            <a:ext cx="4669155" cy="228663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specialist,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maintain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x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1800" spc="5">
                <a:latin typeface="Arial MT"/>
                <a:cs typeface="Arial MT"/>
              </a:rPr>
              <a:t>Solution:</a:t>
            </a:r>
            <a:endParaRPr sz="1800">
              <a:latin typeface="Arial MT"/>
              <a:cs typeface="Arial MT"/>
            </a:endParaRPr>
          </a:p>
          <a:p>
            <a:pPr marL="12700" marR="136525">
              <a:lnSpc>
                <a:spcPct val="111300"/>
              </a:lnSpc>
            </a:pPr>
            <a:r>
              <a:rPr dirty="0" sz="1800" spc="-28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Courier New"/>
                <a:cs typeface="Courier New"/>
              </a:rPr>
              <a:t>LF</a:t>
            </a:r>
            <a:r>
              <a:rPr dirty="0" sz="1800" spc="-30">
                <a:latin typeface="Courier New"/>
                <a:cs typeface="Courier New"/>
              </a:rPr>
              <a:t>A</a:t>
            </a:r>
            <a:r>
              <a:rPr dirty="0" sz="1800">
                <a:latin typeface="Courier New"/>
                <a:cs typeface="Courier New"/>
              </a:rPr>
              <a:t>T</a:t>
            </a:r>
            <a:r>
              <a:rPr dirty="0" sz="1800" spc="-515">
                <a:latin typeface="Courier New"/>
                <a:cs typeface="Courier New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l 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type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BP_TAXGRP</a:t>
            </a:r>
            <a:r>
              <a:rPr dirty="0" sz="1800" spc="155">
                <a:latin typeface="Courier New"/>
                <a:cs typeface="Courier New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UIBB 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5" i="1">
                <a:latin typeface="Arial"/>
                <a:cs typeface="Arial"/>
              </a:rPr>
              <a:t>‘ERP</a:t>
            </a:r>
            <a:r>
              <a:rPr dirty="0" sz="1800" spc="-60" i="1">
                <a:latin typeface="Arial"/>
                <a:cs typeface="Arial"/>
              </a:rPr>
              <a:t> </a:t>
            </a:r>
            <a:r>
              <a:rPr dirty="0" sz="1800" spc="-30" i="1">
                <a:latin typeface="Arial"/>
                <a:cs typeface="Arial"/>
              </a:rPr>
              <a:t>Vendor:</a:t>
            </a:r>
            <a:r>
              <a:rPr dirty="0" sz="1800" spc="114" i="1">
                <a:latin typeface="Arial"/>
                <a:cs typeface="Arial"/>
              </a:rPr>
              <a:t> </a:t>
            </a:r>
            <a:r>
              <a:rPr dirty="0" sz="1800" spc="-55" i="1">
                <a:latin typeface="Arial"/>
                <a:cs typeface="Arial"/>
              </a:rPr>
              <a:t>Tax</a:t>
            </a:r>
            <a:r>
              <a:rPr dirty="0" sz="1800" spc="20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Categories’</a:t>
            </a:r>
            <a:r>
              <a:rPr dirty="0" sz="1800" spc="-1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90" y="4604067"/>
            <a:ext cx="4607560" cy="9315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100"/>
              </a:spcBef>
            </a:pPr>
            <a:r>
              <a:rPr dirty="0" sz="1800" spc="-45">
                <a:latin typeface="Arial MT"/>
                <a:cs typeface="Arial MT"/>
              </a:rPr>
              <a:t>Table </a:t>
            </a:r>
            <a:r>
              <a:rPr dirty="0" sz="1800" spc="-25">
                <a:latin typeface="Courier New"/>
                <a:cs typeface="Courier New"/>
              </a:rPr>
              <a:t>KNAT </a:t>
            </a:r>
            <a:r>
              <a:rPr dirty="0" sz="1800" spc="-15">
                <a:latin typeface="Arial MT"/>
                <a:cs typeface="Arial MT"/>
              </a:rPr>
              <a:t>is </a:t>
            </a:r>
            <a:r>
              <a:rPr dirty="0" sz="1800">
                <a:latin typeface="Arial MT"/>
                <a:cs typeface="Arial MT"/>
              </a:rPr>
              <a:t>reflected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BP </a:t>
            </a:r>
            <a:r>
              <a:rPr dirty="0" sz="1800" spc="10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model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type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BP_CTAXCT</a:t>
            </a:r>
            <a:r>
              <a:rPr dirty="0" sz="1800" spc="155">
                <a:latin typeface="Courier New"/>
                <a:cs typeface="Courier New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UIBB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800" spc="-15" i="1">
                <a:latin typeface="Arial"/>
                <a:cs typeface="Arial"/>
              </a:rPr>
              <a:t>‘ERP</a:t>
            </a:r>
            <a:r>
              <a:rPr dirty="0" sz="1800" spc="-6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Customer:</a:t>
            </a:r>
            <a:r>
              <a:rPr dirty="0" sz="1800" spc="110" i="1">
                <a:latin typeface="Arial"/>
                <a:cs typeface="Arial"/>
              </a:rPr>
              <a:t> </a:t>
            </a:r>
            <a:r>
              <a:rPr dirty="0" sz="1800" spc="-55" i="1">
                <a:latin typeface="Arial"/>
                <a:cs typeface="Arial"/>
              </a:rPr>
              <a:t>Tax</a:t>
            </a:r>
            <a:r>
              <a:rPr dirty="0" sz="1800" spc="-60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Categories’</a:t>
            </a:r>
            <a:r>
              <a:rPr dirty="0" sz="1800" spc="-1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50176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Tax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Categories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(KNAT)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(LFAT)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53075" y="1409700"/>
            <a:ext cx="6610350" cy="3638550"/>
            <a:chOff x="5553075" y="1409700"/>
            <a:chExt cx="6610350" cy="36385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3075" y="1409700"/>
              <a:ext cx="6610350" cy="36385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2625" y="1619758"/>
              <a:ext cx="6010275" cy="303923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5147945" cy="40595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master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specialist,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maintain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Arial MT"/>
                <a:cs typeface="Arial MT"/>
              </a:rPr>
              <a:t>permitted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payees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payers.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ts val="2095"/>
              </a:lnSpc>
            </a:pPr>
            <a:r>
              <a:rPr dirty="0" sz="1800" spc="5">
                <a:latin typeface="Arial MT"/>
                <a:cs typeface="Arial MT"/>
              </a:rPr>
              <a:t>Solution: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95"/>
              </a:lnSpc>
            </a:pPr>
            <a:r>
              <a:rPr dirty="0" sz="1800" spc="-45">
                <a:latin typeface="Arial MT"/>
                <a:cs typeface="Arial MT"/>
              </a:rPr>
              <a:t>Table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Courier New"/>
                <a:cs typeface="Courier New"/>
              </a:rPr>
              <a:t>KNZA</a:t>
            </a:r>
            <a:r>
              <a:rPr dirty="0" sz="1800" spc="-509">
                <a:latin typeface="Courier New"/>
                <a:cs typeface="Courier New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 </a:t>
            </a:r>
            <a:r>
              <a:rPr dirty="0" sz="1800" spc="-15"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types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BP_CUSAP/BP_CUSAPC</a:t>
            </a:r>
            <a:r>
              <a:rPr dirty="0" sz="1800" spc="-210">
                <a:latin typeface="Courier New"/>
                <a:cs typeface="Courier New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endParaRPr sz="1800">
              <a:latin typeface="Arial MT"/>
              <a:cs typeface="Arial MT"/>
            </a:endParaRPr>
          </a:p>
          <a:p>
            <a:pPr algn="just" marL="12700" marR="594995">
              <a:lnSpc>
                <a:spcPct val="100899"/>
              </a:lnSpc>
              <a:spcBef>
                <a:spcPts val="70"/>
              </a:spcBef>
            </a:pPr>
            <a:r>
              <a:rPr dirty="0" sz="1800" spc="-15">
                <a:latin typeface="Arial MT"/>
                <a:cs typeface="Arial MT"/>
              </a:rPr>
              <a:t>UIBBs </a:t>
            </a:r>
            <a:r>
              <a:rPr dirty="0" sz="1800" spc="-15" i="1">
                <a:latin typeface="Arial"/>
                <a:cs typeface="Arial"/>
              </a:rPr>
              <a:t>‘ERP </a:t>
            </a:r>
            <a:r>
              <a:rPr dirty="0" sz="1800" spc="-10" i="1">
                <a:latin typeface="Arial"/>
                <a:cs typeface="Arial"/>
              </a:rPr>
              <a:t>Customer: </a:t>
            </a:r>
            <a:r>
              <a:rPr dirty="0" sz="1800" i="1">
                <a:latin typeface="Arial"/>
                <a:cs typeface="Arial"/>
              </a:rPr>
              <a:t>Alternative Permitted </a:t>
            </a:r>
            <a:r>
              <a:rPr dirty="0" sz="1800" spc="-49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Payers’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i="1">
                <a:latin typeface="Arial"/>
                <a:cs typeface="Arial"/>
              </a:rPr>
              <a:t>'ERP </a:t>
            </a:r>
            <a:r>
              <a:rPr dirty="0" sz="1800" spc="-15" i="1">
                <a:latin typeface="Arial"/>
                <a:cs typeface="Arial"/>
              </a:rPr>
              <a:t>Customer </a:t>
            </a:r>
            <a:r>
              <a:rPr dirty="0" sz="1800" spc="-25" i="1">
                <a:latin typeface="Arial"/>
                <a:cs typeface="Arial"/>
              </a:rPr>
              <a:t>Company Code: </a:t>
            </a:r>
            <a:r>
              <a:rPr dirty="0" sz="1800" spc="-49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Alternative</a:t>
            </a:r>
            <a:r>
              <a:rPr dirty="0" sz="1800" spc="-7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Permitted</a:t>
            </a:r>
            <a:r>
              <a:rPr dirty="0" sz="1800" spc="-75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Payers’</a:t>
            </a:r>
            <a:r>
              <a:rPr dirty="0" sz="1800" spc="-1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2700" marR="215265">
              <a:lnSpc>
                <a:spcPct val="100800"/>
              </a:lnSpc>
              <a:spcBef>
                <a:spcPts val="1655"/>
              </a:spcBef>
            </a:pPr>
            <a:r>
              <a:rPr dirty="0" sz="1800" spc="-45">
                <a:latin typeface="Arial MT"/>
                <a:cs typeface="Arial MT"/>
              </a:rPr>
              <a:t>Table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Courier New"/>
                <a:cs typeface="Courier New"/>
              </a:rPr>
              <a:t>LFZA</a:t>
            </a:r>
            <a:r>
              <a:rPr dirty="0" sz="1800" spc="90">
                <a:latin typeface="Courier New"/>
                <a:cs typeface="Courier New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 </a:t>
            </a:r>
            <a:r>
              <a:rPr dirty="0" sz="1800" spc="-15">
                <a:latin typeface="Arial MT"/>
                <a:cs typeface="Arial MT"/>
              </a:rPr>
              <a:t>as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35">
                <a:latin typeface="Courier New"/>
                <a:cs typeface="Courier New"/>
              </a:rPr>
              <a:t>BP_VENAP</a:t>
            </a:r>
            <a:r>
              <a:rPr dirty="0" sz="1800" spc="-25">
                <a:latin typeface="Courier New"/>
                <a:cs typeface="Courier New"/>
              </a:rPr>
              <a:t>/</a:t>
            </a:r>
            <a:r>
              <a:rPr dirty="0" sz="1800" spc="-35">
                <a:latin typeface="Courier New"/>
                <a:cs typeface="Courier New"/>
              </a:rPr>
              <a:t>BP_VEN</a:t>
            </a:r>
            <a:r>
              <a:rPr dirty="0" sz="1800" spc="40">
                <a:latin typeface="Courier New"/>
                <a:cs typeface="Courier New"/>
              </a:rPr>
              <a:t>A</a:t>
            </a:r>
            <a:r>
              <a:rPr dirty="0" sz="1800">
                <a:latin typeface="Courier New"/>
                <a:cs typeface="Courier New"/>
              </a:rPr>
              <a:t>C</a:t>
            </a:r>
            <a:r>
              <a:rPr dirty="0" sz="1800" spc="-285">
                <a:latin typeface="Courier New"/>
                <a:cs typeface="Courier New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w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15">
                <a:latin typeface="Arial MT"/>
                <a:cs typeface="Arial MT"/>
              </a:rPr>
              <a:t>UIBBs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15" i="1">
                <a:latin typeface="Arial"/>
                <a:cs typeface="Arial"/>
              </a:rPr>
              <a:t>‘ERP</a:t>
            </a:r>
            <a:r>
              <a:rPr dirty="0" sz="1800" spc="-60" i="1">
                <a:latin typeface="Arial"/>
                <a:cs typeface="Arial"/>
              </a:rPr>
              <a:t> </a:t>
            </a:r>
            <a:r>
              <a:rPr dirty="0" sz="1800" spc="-30" i="1">
                <a:latin typeface="Arial"/>
                <a:cs typeface="Arial"/>
              </a:rPr>
              <a:t>Vendor:</a:t>
            </a:r>
            <a:r>
              <a:rPr dirty="0" sz="1800" spc="40" i="1">
                <a:latin typeface="Arial"/>
                <a:cs typeface="Arial"/>
              </a:rPr>
              <a:t> </a:t>
            </a:r>
            <a:r>
              <a:rPr dirty="0" sz="1800" spc="5" i="1">
                <a:latin typeface="Arial"/>
                <a:cs typeface="Arial"/>
              </a:rPr>
              <a:t>Alternative</a:t>
            </a:r>
            <a:r>
              <a:rPr dirty="0" sz="1800" spc="-85" i="1">
                <a:latin typeface="Arial"/>
                <a:cs typeface="Arial"/>
              </a:rPr>
              <a:t> </a:t>
            </a:r>
            <a:r>
              <a:rPr dirty="0" sz="1800" spc="5" i="1">
                <a:latin typeface="Arial"/>
                <a:cs typeface="Arial"/>
              </a:rPr>
              <a:t>Permitted</a:t>
            </a:r>
            <a:r>
              <a:rPr dirty="0" sz="1800" spc="-8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Payees</a:t>
            </a:r>
            <a:r>
              <a:rPr dirty="0" sz="1800" spc="-20">
                <a:latin typeface="Arial MT"/>
                <a:cs typeface="Arial MT"/>
              </a:rPr>
              <a:t>’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 i="1">
                <a:latin typeface="Arial"/>
                <a:cs typeface="Arial"/>
              </a:rPr>
              <a:t>‘ERP</a:t>
            </a:r>
            <a:r>
              <a:rPr dirty="0" sz="1800" spc="-55" i="1">
                <a:latin typeface="Arial"/>
                <a:cs typeface="Arial"/>
              </a:rPr>
              <a:t> </a:t>
            </a:r>
            <a:r>
              <a:rPr dirty="0" sz="1800" spc="-35" i="1">
                <a:latin typeface="Arial"/>
                <a:cs typeface="Arial"/>
              </a:rPr>
              <a:t>Vendor</a:t>
            </a:r>
            <a:r>
              <a:rPr dirty="0" sz="1800" spc="9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Company</a:t>
            </a:r>
            <a:r>
              <a:rPr dirty="0" sz="1800" spc="17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Code: </a:t>
            </a:r>
            <a:r>
              <a:rPr dirty="0" sz="1800" spc="5" i="1">
                <a:latin typeface="Arial"/>
                <a:cs typeface="Arial"/>
              </a:rPr>
              <a:t>Alternative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5" i="1">
                <a:latin typeface="Arial"/>
                <a:cs typeface="Arial"/>
              </a:rPr>
              <a:t>Permitted</a:t>
            </a:r>
            <a:r>
              <a:rPr dirty="0" sz="1800" spc="-120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Payees’</a:t>
            </a:r>
            <a:r>
              <a:rPr dirty="0" sz="1800" spc="-1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9998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Permitted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Payer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(KNZA)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Permitted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Payee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(LFZA)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57780" y="1447723"/>
            <a:ext cx="5982335" cy="5391785"/>
            <a:chOff x="6057780" y="1447723"/>
            <a:chExt cx="5982335" cy="53917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780" y="1447723"/>
              <a:ext cx="5981938" cy="46578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9350" y="1619732"/>
              <a:ext cx="5457825" cy="41253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6700" y="3276625"/>
              <a:ext cx="4057650" cy="35623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6250" y="3487064"/>
              <a:ext cx="3457575" cy="29535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4847590" cy="4612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1800" spc="-40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master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>
                <a:latin typeface="Arial MT"/>
                <a:cs typeface="Arial MT"/>
              </a:rPr>
              <a:t>specialist, I </a:t>
            </a:r>
            <a:r>
              <a:rPr dirty="0" sz="1800" spc="-5">
                <a:latin typeface="Arial MT"/>
                <a:cs typeface="Arial MT"/>
              </a:rPr>
              <a:t>want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10">
                <a:latin typeface="Arial MT"/>
                <a:cs typeface="Arial MT"/>
              </a:rPr>
              <a:t>maintain </a:t>
            </a:r>
            <a:r>
              <a:rPr dirty="0" sz="1800" spc="-5">
                <a:latin typeface="Arial MT"/>
                <a:cs typeface="Arial MT"/>
              </a:rPr>
              <a:t> Incoterms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Location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Ids.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These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IDs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 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maintained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sales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areas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">
                <a:latin typeface="Arial MT"/>
                <a:cs typeface="Arial MT"/>
              </a:rPr>
              <a:t>s-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25">
                <a:latin typeface="Arial MT"/>
                <a:cs typeface="Arial MT"/>
              </a:rPr>
              <a:t>a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s,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50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  </a:t>
            </a:r>
            <a:r>
              <a:rPr dirty="0" sz="1800" spc="45">
                <a:latin typeface="Arial MT"/>
                <a:cs typeface="Arial MT"/>
              </a:rPr>
              <a:t>pu</a:t>
            </a:r>
            <a:r>
              <a:rPr dirty="0" sz="1800">
                <a:latin typeface="Arial MT"/>
                <a:cs typeface="Arial MT"/>
              </a:rPr>
              <a:t>rc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25">
                <a:latin typeface="Arial MT"/>
                <a:cs typeface="Arial MT"/>
              </a:rPr>
              <a:t>ff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  </a:t>
            </a:r>
            <a:r>
              <a:rPr dirty="0" sz="1800" spc="45">
                <a:latin typeface="Arial MT"/>
                <a:cs typeface="Arial MT"/>
              </a:rPr>
              <a:t>pu</a:t>
            </a:r>
            <a:r>
              <a:rPr dirty="0" sz="1800">
                <a:latin typeface="Arial MT"/>
                <a:cs typeface="Arial MT"/>
              </a:rPr>
              <a:t>rc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5">
                <a:latin typeface="Arial MT"/>
                <a:cs typeface="Arial MT"/>
              </a:rPr>
              <a:t>Solution:</a:t>
            </a:r>
            <a:endParaRPr sz="1800">
              <a:latin typeface="Arial MT"/>
              <a:cs typeface="Arial MT"/>
            </a:endParaRPr>
          </a:p>
          <a:p>
            <a:pPr marL="12700" marR="229870">
              <a:lnSpc>
                <a:spcPct val="99700"/>
              </a:lnSpc>
              <a:spcBef>
                <a:spcPts val="25"/>
              </a:spcBef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Incoterms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Location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Ids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reflected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types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BP_SALES</a:t>
            </a:r>
            <a:r>
              <a:rPr dirty="0" sz="1800" spc="155">
                <a:latin typeface="Courier New"/>
                <a:cs typeface="Courier New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BP_CSALA</a:t>
            </a:r>
            <a:r>
              <a:rPr dirty="0" sz="1800">
                <a:latin typeface="Courier New"/>
                <a:cs typeface="Courier New"/>
              </a:rPr>
              <a:t>D</a:t>
            </a:r>
            <a:r>
              <a:rPr dirty="0" sz="1800" spc="150">
                <a:latin typeface="Courier New"/>
                <a:cs typeface="Courier New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BBs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">
                <a:latin typeface="Arial MT"/>
                <a:cs typeface="Arial MT"/>
              </a:rPr>
              <a:t>s-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12700" marR="629285">
              <a:lnSpc>
                <a:spcPct val="97400"/>
              </a:lnSpc>
            </a:pPr>
            <a:r>
              <a:rPr dirty="0" sz="1800" spc="-5">
                <a:latin typeface="Arial MT"/>
                <a:cs typeface="Arial MT"/>
              </a:rPr>
              <a:t>The Incoterms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Location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Ids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suppliers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35">
                <a:latin typeface="Courier New"/>
                <a:cs typeface="Courier New"/>
              </a:rPr>
              <a:t>BP_POR</a:t>
            </a:r>
            <a:r>
              <a:rPr dirty="0" sz="1800">
                <a:latin typeface="Courier New"/>
                <a:cs typeface="Courier New"/>
              </a:rPr>
              <a:t>G</a:t>
            </a:r>
            <a:r>
              <a:rPr dirty="0" sz="1800" spc="-434">
                <a:latin typeface="Courier New"/>
                <a:cs typeface="Courier New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 spc="-25">
                <a:latin typeface="Courier New"/>
                <a:cs typeface="Courier New"/>
              </a:rPr>
              <a:t>BP_PORG2</a:t>
            </a:r>
            <a:r>
              <a:rPr dirty="0" sz="1800" spc="145">
                <a:latin typeface="Courier New"/>
                <a:cs typeface="Courier New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UIBBs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Purchasing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800">
                <a:latin typeface="Arial MT"/>
                <a:cs typeface="Arial MT"/>
              </a:rPr>
              <a:t>Organizations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Different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Purchasing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Incoterms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Location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Ids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6787" y="1447666"/>
            <a:ext cx="6363335" cy="4877435"/>
            <a:chOff x="5676787" y="1447666"/>
            <a:chExt cx="6363335" cy="48774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6787" y="1447666"/>
              <a:ext cx="6362924" cy="4877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349" y="1619656"/>
              <a:ext cx="5838825" cy="43445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2395" y="1599882"/>
            <a:ext cx="5323205" cy="1276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Business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Background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75"/>
              </a:spcBef>
            </a:pPr>
            <a:r>
              <a:rPr dirty="0" sz="1550" spc="25">
                <a:latin typeface="Arial MT"/>
                <a:cs typeface="Arial MT"/>
              </a:rPr>
              <a:t>When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first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assigning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Supplier</a:t>
            </a:r>
            <a:r>
              <a:rPr dirty="0" sz="1550" spc="2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Partner,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account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group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was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automatically 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derived </a:t>
            </a:r>
            <a:r>
              <a:rPr dirty="0" sz="1550" spc="10">
                <a:latin typeface="Arial MT"/>
                <a:cs typeface="Arial MT"/>
              </a:rPr>
              <a:t>according to </a:t>
            </a:r>
            <a:r>
              <a:rPr dirty="0" sz="1550" spc="-20">
                <a:latin typeface="Arial MT"/>
                <a:cs typeface="Arial MT"/>
              </a:rPr>
              <a:t>CVI </a:t>
            </a:r>
            <a:r>
              <a:rPr dirty="0" sz="1550">
                <a:latin typeface="Arial MT"/>
                <a:cs typeface="Arial MT"/>
              </a:rPr>
              <a:t>Configuration.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Requirement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enable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select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another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account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group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manually.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826833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  <a:tabLst>
                <a:tab pos="4883150" algn="l"/>
              </a:tabLst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Gene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endor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l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	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gr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up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ring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6025" y="3429889"/>
            <a:ext cx="304800" cy="305435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95"/>
                </a:lnTo>
                <a:lnTo>
                  <a:pt x="29394" y="242464"/>
                </a:lnTo>
                <a:lnTo>
                  <a:pt x="62380" y="275487"/>
                </a:lnTo>
                <a:lnTo>
                  <a:pt x="104217" y="297147"/>
                </a:lnTo>
                <a:lnTo>
                  <a:pt x="152400" y="304927"/>
                </a:lnTo>
                <a:lnTo>
                  <a:pt x="200582" y="297147"/>
                </a:lnTo>
                <a:lnTo>
                  <a:pt x="242419" y="275487"/>
                </a:lnTo>
                <a:lnTo>
                  <a:pt x="275405" y="242464"/>
                </a:lnTo>
                <a:lnTo>
                  <a:pt x="297033" y="200595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43650" y="3069213"/>
            <a:ext cx="5476875" cy="11245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250"/>
              </a:spcBef>
            </a:pPr>
            <a:r>
              <a:rPr dirty="0" sz="1800" spc="-10" b="1">
                <a:latin typeface="Arial"/>
                <a:cs typeface="Arial"/>
              </a:rPr>
              <a:t>CVI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Configuration</a:t>
            </a:r>
            <a:endParaRPr sz="1800">
              <a:latin typeface="Arial"/>
              <a:cs typeface="Arial"/>
            </a:endParaRPr>
          </a:p>
          <a:p>
            <a:pPr marL="312420" marR="30480" indent="-274320">
              <a:lnSpc>
                <a:spcPct val="101000"/>
              </a:lnSpc>
              <a:spcBef>
                <a:spcPts val="170"/>
              </a:spcBef>
            </a:pPr>
            <a:r>
              <a:rPr dirty="0" baseline="-6944" sz="3000" spc="-277">
                <a:latin typeface="Arial MT"/>
                <a:cs typeface="Arial MT"/>
              </a:rPr>
              <a:t>1</a:t>
            </a:r>
            <a:r>
              <a:rPr dirty="0" sz="1550" spc="-185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550" spc="15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550" spc="15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550" spc="-15">
                <a:latin typeface="Arial MT"/>
                <a:cs typeface="Arial MT"/>
              </a:rPr>
              <a:t>Assignment</a:t>
            </a:r>
            <a:r>
              <a:rPr dirty="0" sz="1550" spc="4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15">
                <a:latin typeface="Arial MT"/>
                <a:cs typeface="Arial MT"/>
              </a:rPr>
              <a:t>BP </a:t>
            </a:r>
            <a:r>
              <a:rPr dirty="0" sz="1550" spc="-10">
                <a:latin typeface="Arial MT"/>
                <a:cs typeface="Arial MT"/>
              </a:rPr>
              <a:t>Grouping</a:t>
            </a:r>
            <a:r>
              <a:rPr dirty="0" sz="1550" spc="409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-5">
                <a:latin typeface="Arial MT"/>
                <a:cs typeface="Arial MT"/>
              </a:rPr>
              <a:t>Account </a:t>
            </a:r>
            <a:r>
              <a:rPr dirty="0" sz="1550">
                <a:latin typeface="Arial MT"/>
                <a:cs typeface="Arial MT"/>
              </a:rPr>
              <a:t>Group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>
                <a:latin typeface="Arial MT"/>
                <a:cs typeface="Arial MT"/>
              </a:rPr>
              <a:t>now 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marked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flexible.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This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means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overwrite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account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group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5">
                <a:latin typeface="Arial MT"/>
                <a:cs typeface="Arial MT"/>
              </a:rPr>
              <a:t>standard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assignment.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275" y="1504950"/>
            <a:ext cx="6305550" cy="5220335"/>
            <a:chOff x="295275" y="1504950"/>
            <a:chExt cx="6305550" cy="52203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1504950"/>
              <a:ext cx="6076950" cy="2667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1715008"/>
              <a:ext cx="5476875" cy="20674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00625" y="2620086"/>
              <a:ext cx="809625" cy="1162685"/>
            </a:xfrm>
            <a:custGeom>
              <a:avLst/>
              <a:gdLst/>
              <a:ahLst/>
              <a:cxnLst/>
              <a:rect l="l" t="t" r="r" b="b"/>
              <a:pathLst>
                <a:path w="809625" h="1162685">
                  <a:moveTo>
                    <a:pt x="0" y="1162354"/>
                  </a:moveTo>
                  <a:lnTo>
                    <a:pt x="809625" y="1162354"/>
                  </a:lnTo>
                  <a:lnTo>
                    <a:pt x="809625" y="0"/>
                  </a:lnTo>
                  <a:lnTo>
                    <a:pt x="0" y="0"/>
                  </a:lnTo>
                  <a:lnTo>
                    <a:pt x="0" y="1162354"/>
                  </a:lnTo>
                  <a:close/>
                </a:path>
              </a:pathLst>
            </a:custGeom>
            <a:ln w="1905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09875" y="5001895"/>
              <a:ext cx="3790950" cy="629285"/>
            </a:xfrm>
            <a:custGeom>
              <a:avLst/>
              <a:gdLst/>
              <a:ahLst/>
              <a:cxnLst/>
              <a:rect l="l" t="t" r="r" b="b"/>
              <a:pathLst>
                <a:path w="3790950" h="629285">
                  <a:moveTo>
                    <a:pt x="581025" y="162052"/>
                  </a:moveTo>
                  <a:lnTo>
                    <a:pt x="435737" y="162052"/>
                  </a:lnTo>
                  <a:lnTo>
                    <a:pt x="435737" y="0"/>
                  </a:lnTo>
                  <a:lnTo>
                    <a:pt x="145288" y="0"/>
                  </a:lnTo>
                  <a:lnTo>
                    <a:pt x="145288" y="162052"/>
                  </a:lnTo>
                  <a:lnTo>
                    <a:pt x="0" y="162052"/>
                  </a:lnTo>
                  <a:lnTo>
                    <a:pt x="290576" y="323977"/>
                  </a:lnTo>
                  <a:lnTo>
                    <a:pt x="581025" y="162052"/>
                  </a:lnTo>
                  <a:close/>
                </a:path>
                <a:path w="3790950" h="629285">
                  <a:moveTo>
                    <a:pt x="3790950" y="476377"/>
                  </a:moveTo>
                  <a:lnTo>
                    <a:pt x="3783177" y="428205"/>
                  </a:lnTo>
                  <a:lnTo>
                    <a:pt x="3761549" y="386359"/>
                  </a:lnTo>
                  <a:lnTo>
                    <a:pt x="3728567" y="353377"/>
                  </a:lnTo>
                  <a:lnTo>
                    <a:pt x="3686721" y="331749"/>
                  </a:lnTo>
                  <a:lnTo>
                    <a:pt x="3638550" y="323977"/>
                  </a:lnTo>
                  <a:lnTo>
                    <a:pt x="3590366" y="331749"/>
                  </a:lnTo>
                  <a:lnTo>
                    <a:pt x="3548519" y="353377"/>
                  </a:lnTo>
                  <a:lnTo>
                    <a:pt x="3515537" y="386359"/>
                  </a:lnTo>
                  <a:lnTo>
                    <a:pt x="3493909" y="428205"/>
                  </a:lnTo>
                  <a:lnTo>
                    <a:pt x="3486150" y="476377"/>
                  </a:lnTo>
                  <a:lnTo>
                    <a:pt x="3493909" y="524573"/>
                  </a:lnTo>
                  <a:lnTo>
                    <a:pt x="3515537" y="566420"/>
                  </a:lnTo>
                  <a:lnTo>
                    <a:pt x="3548519" y="599427"/>
                  </a:lnTo>
                  <a:lnTo>
                    <a:pt x="3590366" y="621068"/>
                  </a:lnTo>
                  <a:lnTo>
                    <a:pt x="3638550" y="628840"/>
                  </a:lnTo>
                  <a:lnTo>
                    <a:pt x="3686721" y="621068"/>
                  </a:lnTo>
                  <a:lnTo>
                    <a:pt x="3728567" y="599427"/>
                  </a:lnTo>
                  <a:lnTo>
                    <a:pt x="3761549" y="566420"/>
                  </a:lnTo>
                  <a:lnTo>
                    <a:pt x="3783177" y="524573"/>
                  </a:lnTo>
                  <a:lnTo>
                    <a:pt x="3790950" y="476377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" y="5124500"/>
              <a:ext cx="6076950" cy="1600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25" y="5325871"/>
              <a:ext cx="5476875" cy="10003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275" y="3790950"/>
              <a:ext cx="6076950" cy="1600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825" y="4001516"/>
              <a:ext cx="5476875" cy="9908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48275" y="2286634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323459" y="2271966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96025" y="476377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343650" y="4376297"/>
            <a:ext cx="5332730" cy="16967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250"/>
              </a:spcBef>
            </a:pPr>
            <a:r>
              <a:rPr dirty="0" sz="1800" spc="-25" b="1">
                <a:latin typeface="Arial"/>
                <a:cs typeface="Arial"/>
              </a:rPr>
              <a:t>User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 algn="just" marL="312420" marR="210820" indent="-274320">
              <a:lnSpc>
                <a:spcPct val="100000"/>
              </a:lnSpc>
              <a:spcBef>
                <a:spcPts val="195"/>
              </a:spcBef>
            </a:pPr>
            <a:r>
              <a:rPr dirty="0" baseline="-12500" sz="3000" spc="-277">
                <a:latin typeface="Arial MT"/>
                <a:cs typeface="Arial MT"/>
              </a:rPr>
              <a:t>2</a:t>
            </a:r>
            <a:r>
              <a:rPr dirty="0" sz="1550" spc="-185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550" spc="-18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550" spc="30">
                <a:latin typeface="Arial MT"/>
                <a:cs typeface="Arial MT"/>
              </a:rPr>
              <a:t>When </a:t>
            </a:r>
            <a:r>
              <a:rPr dirty="0" sz="1550" spc="15">
                <a:latin typeface="Arial MT"/>
                <a:cs typeface="Arial MT"/>
              </a:rPr>
              <a:t>creating a </a:t>
            </a:r>
            <a:r>
              <a:rPr dirty="0" sz="1550">
                <a:latin typeface="Arial MT"/>
                <a:cs typeface="Arial MT"/>
              </a:rPr>
              <a:t>new </a:t>
            </a:r>
            <a:r>
              <a:rPr dirty="0" sz="1550" spc="10">
                <a:latin typeface="Arial MT"/>
                <a:cs typeface="Arial MT"/>
              </a:rPr>
              <a:t>Business </a:t>
            </a:r>
            <a:r>
              <a:rPr dirty="0" sz="1550">
                <a:latin typeface="Arial MT"/>
                <a:cs typeface="Arial MT"/>
              </a:rPr>
              <a:t>Partner, </a:t>
            </a:r>
            <a:r>
              <a:rPr dirty="0" sz="1550" spc="15">
                <a:latin typeface="Arial MT"/>
                <a:cs typeface="Arial MT"/>
              </a:rPr>
              <a:t>select </a:t>
            </a:r>
            <a:r>
              <a:rPr dirty="0" sz="1550" spc="-10">
                <a:latin typeface="Arial MT"/>
                <a:cs typeface="Arial MT"/>
              </a:rPr>
              <a:t>flexible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BP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Grouping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value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list.</a:t>
            </a:r>
            <a:endParaRPr sz="1550">
              <a:latin typeface="Arial MT"/>
              <a:cs typeface="Arial MT"/>
            </a:endParaRPr>
          </a:p>
          <a:p>
            <a:pPr algn="just" marL="312420" marR="30480" indent="-274320">
              <a:lnSpc>
                <a:spcPct val="101000"/>
              </a:lnSpc>
              <a:spcBef>
                <a:spcPts val="220"/>
              </a:spcBef>
            </a:pPr>
            <a:r>
              <a:rPr dirty="0" baseline="-11111" sz="3000" spc="-277">
                <a:latin typeface="Arial MT"/>
                <a:cs typeface="Arial MT"/>
              </a:rPr>
              <a:t>3</a:t>
            </a:r>
            <a:r>
              <a:rPr dirty="0" sz="1550" spc="-185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550" spc="225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550" spc="30">
                <a:latin typeface="Arial MT"/>
                <a:cs typeface="Arial MT"/>
              </a:rPr>
              <a:t>When </a:t>
            </a:r>
            <a:r>
              <a:rPr dirty="0" sz="1550" spc="-10">
                <a:latin typeface="Arial MT"/>
                <a:cs typeface="Arial MT"/>
              </a:rPr>
              <a:t>adding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>
                <a:latin typeface="Arial MT"/>
                <a:cs typeface="Arial MT"/>
              </a:rPr>
              <a:t>new </a:t>
            </a:r>
            <a:r>
              <a:rPr dirty="0" sz="1550" spc="10">
                <a:latin typeface="Arial MT"/>
                <a:cs typeface="Arial MT"/>
              </a:rPr>
              <a:t>ERP </a:t>
            </a:r>
            <a:r>
              <a:rPr dirty="0" sz="1550">
                <a:latin typeface="Arial MT"/>
                <a:cs typeface="Arial MT"/>
              </a:rPr>
              <a:t>Customer,</a:t>
            </a:r>
            <a:r>
              <a:rPr dirty="0" sz="1550" spc="4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10">
                <a:latin typeface="Arial MT"/>
                <a:cs typeface="Arial MT"/>
              </a:rPr>
              <a:t>account </a:t>
            </a:r>
            <a:r>
              <a:rPr dirty="0" sz="1550" spc="-5">
                <a:latin typeface="Arial MT"/>
                <a:cs typeface="Arial MT"/>
              </a:rPr>
              <a:t>group 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 </a:t>
            </a:r>
            <a:r>
              <a:rPr dirty="0" sz="1550">
                <a:latin typeface="Arial MT"/>
                <a:cs typeface="Arial MT"/>
              </a:rPr>
              <a:t>defaulted </a:t>
            </a:r>
            <a:r>
              <a:rPr dirty="0" sz="1550" spc="10">
                <a:latin typeface="Arial MT"/>
                <a:cs typeface="Arial MT"/>
              </a:rPr>
              <a:t>according to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20">
                <a:latin typeface="Arial MT"/>
                <a:cs typeface="Arial MT"/>
              </a:rPr>
              <a:t>CVI </a:t>
            </a:r>
            <a:r>
              <a:rPr dirty="0" sz="1550">
                <a:latin typeface="Arial MT"/>
                <a:cs typeface="Arial MT"/>
              </a:rPr>
              <a:t>Configuration, </a:t>
            </a:r>
            <a:r>
              <a:rPr dirty="0" sz="1550" spc="-25">
                <a:latin typeface="Arial MT"/>
                <a:cs typeface="Arial MT"/>
              </a:rPr>
              <a:t>but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overwritten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57475" y="41540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727705" y="4142168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14900" y="6173813"/>
            <a:ext cx="304800" cy="305435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52400" y="0"/>
                </a:moveTo>
                <a:lnTo>
                  <a:pt x="104217" y="7771"/>
                </a:lnTo>
                <a:lnTo>
                  <a:pt x="62380" y="29411"/>
                </a:lnTo>
                <a:lnTo>
                  <a:pt x="29394" y="62410"/>
                </a:lnTo>
                <a:lnTo>
                  <a:pt x="7766" y="104256"/>
                </a:lnTo>
                <a:lnTo>
                  <a:pt x="0" y="152438"/>
                </a:lnTo>
                <a:lnTo>
                  <a:pt x="7766" y="200619"/>
                </a:lnTo>
                <a:lnTo>
                  <a:pt x="29394" y="242465"/>
                </a:lnTo>
                <a:lnTo>
                  <a:pt x="62380" y="275464"/>
                </a:lnTo>
                <a:lnTo>
                  <a:pt x="104217" y="297104"/>
                </a:lnTo>
                <a:lnTo>
                  <a:pt x="152400" y="304876"/>
                </a:lnTo>
                <a:lnTo>
                  <a:pt x="200582" y="297104"/>
                </a:lnTo>
                <a:lnTo>
                  <a:pt x="242419" y="275464"/>
                </a:lnTo>
                <a:lnTo>
                  <a:pt x="275405" y="242465"/>
                </a:lnTo>
                <a:lnTo>
                  <a:pt x="297033" y="200619"/>
                </a:lnTo>
                <a:lnTo>
                  <a:pt x="304800" y="152438"/>
                </a:lnTo>
                <a:lnTo>
                  <a:pt x="297033" y="104256"/>
                </a:lnTo>
                <a:lnTo>
                  <a:pt x="275405" y="62410"/>
                </a:lnTo>
                <a:lnTo>
                  <a:pt x="242419" y="29411"/>
                </a:lnTo>
                <a:lnTo>
                  <a:pt x="200582" y="7771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989576" y="6158865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0183" y="1603692"/>
            <a:ext cx="175069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20" b="1">
                <a:latin typeface="Arial"/>
                <a:cs typeface="Arial"/>
              </a:rPr>
              <a:t>User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97650" y="4868029"/>
            <a:ext cx="4726305" cy="153035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800" b="1">
                <a:latin typeface="Arial"/>
                <a:cs typeface="Arial"/>
              </a:rPr>
              <a:t>Replication</a:t>
            </a:r>
            <a:endParaRPr sz="1800">
              <a:latin typeface="Arial"/>
              <a:cs typeface="Arial"/>
            </a:endParaRPr>
          </a:p>
          <a:p>
            <a:pPr marL="193675" marR="5080" indent="-181610">
              <a:lnSpc>
                <a:spcPct val="101000"/>
              </a:lnSpc>
              <a:spcBef>
                <a:spcPts val="7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10">
                <a:latin typeface="Arial MT"/>
                <a:cs typeface="Arial MT"/>
              </a:rPr>
              <a:t>Document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well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link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Customer/Supplier</a:t>
            </a:r>
            <a:r>
              <a:rPr dirty="0" sz="1550" spc="39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via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ALE</a:t>
            </a:r>
            <a:r>
              <a:rPr dirty="0" sz="1550" spc="8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(IDoc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DOCMAS)</a:t>
            </a:r>
            <a:r>
              <a:rPr dirty="0" sz="1550" spc="3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endParaRPr sz="1550">
              <a:latin typeface="Arial MT"/>
              <a:cs typeface="Arial MT"/>
            </a:endParaRPr>
          </a:p>
          <a:p>
            <a:pPr marL="193675" marR="313055" indent="-181610">
              <a:lnSpc>
                <a:spcPct val="100899"/>
              </a:lnSpc>
              <a:spcBef>
                <a:spcPts val="6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  <a:tab pos="963294" algn="l"/>
                <a:tab pos="2124075" algn="l"/>
              </a:tabLst>
            </a:pPr>
            <a:r>
              <a:rPr dirty="0" sz="1550" spc="5">
                <a:latin typeface="Arial MT"/>
                <a:cs typeface="Arial MT"/>
              </a:rPr>
              <a:t>Link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	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	</a:t>
            </a:r>
            <a:r>
              <a:rPr dirty="0" sz="1550" spc="-15">
                <a:latin typeface="Arial MT"/>
                <a:cs typeface="Arial MT"/>
              </a:rPr>
              <a:t>Supplier</a:t>
            </a:r>
            <a:r>
              <a:rPr dirty="0" sz="1550" spc="229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via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SOA</a:t>
            </a:r>
            <a:r>
              <a:rPr dirty="0" sz="1550" spc="8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Service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BusinessPartnerSUITEBulkReplicateRequest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96100" y="2076957"/>
            <a:ext cx="285750" cy="305435"/>
          </a:xfrm>
          <a:custGeom>
            <a:avLst/>
            <a:gdLst/>
            <a:ahLst/>
            <a:cxnLst/>
            <a:rect l="l" t="t" r="r" b="b"/>
            <a:pathLst>
              <a:path w="285750" h="305435">
                <a:moveTo>
                  <a:pt x="142875" y="0"/>
                </a:moveTo>
                <a:lnTo>
                  <a:pt x="97731" y="7779"/>
                </a:lnTo>
                <a:lnTo>
                  <a:pt x="58512" y="29439"/>
                </a:lnTo>
                <a:lnTo>
                  <a:pt x="27578" y="62462"/>
                </a:lnTo>
                <a:lnTo>
                  <a:pt x="7287" y="104331"/>
                </a:lnTo>
                <a:lnTo>
                  <a:pt x="0" y="152526"/>
                </a:lnTo>
                <a:lnTo>
                  <a:pt x="7287" y="200661"/>
                </a:lnTo>
                <a:lnTo>
                  <a:pt x="27578" y="242491"/>
                </a:lnTo>
                <a:lnTo>
                  <a:pt x="58512" y="275495"/>
                </a:lnTo>
                <a:lnTo>
                  <a:pt x="97731" y="297148"/>
                </a:lnTo>
                <a:lnTo>
                  <a:pt x="142875" y="304926"/>
                </a:lnTo>
                <a:lnTo>
                  <a:pt x="188018" y="297148"/>
                </a:lnTo>
                <a:lnTo>
                  <a:pt x="227237" y="275495"/>
                </a:lnTo>
                <a:lnTo>
                  <a:pt x="258171" y="242491"/>
                </a:lnTo>
                <a:lnTo>
                  <a:pt x="278462" y="200661"/>
                </a:lnTo>
                <a:lnTo>
                  <a:pt x="285750" y="152526"/>
                </a:lnTo>
                <a:lnTo>
                  <a:pt x="278462" y="104331"/>
                </a:lnTo>
                <a:lnTo>
                  <a:pt x="258171" y="62462"/>
                </a:lnTo>
                <a:lnTo>
                  <a:pt x="227237" y="29439"/>
                </a:lnTo>
                <a:lnTo>
                  <a:pt x="188018" y="7779"/>
                </a:lnTo>
                <a:lnTo>
                  <a:pt x="14287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37375" y="1956752"/>
            <a:ext cx="44488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2222" sz="3000" spc="-525">
                <a:latin typeface="Arial MT"/>
                <a:cs typeface="Arial MT"/>
              </a:rPr>
              <a:t>1</a:t>
            </a:r>
            <a:r>
              <a:rPr dirty="0" sz="180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800" spc="15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2375" y="41921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33495" y="418115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96100" y="3572764"/>
            <a:ext cx="285750" cy="305435"/>
          </a:xfrm>
          <a:custGeom>
            <a:avLst/>
            <a:gdLst/>
            <a:ahLst/>
            <a:cxnLst/>
            <a:rect l="l" t="t" r="r" b="b"/>
            <a:pathLst>
              <a:path w="285750" h="305435">
                <a:moveTo>
                  <a:pt x="142875" y="0"/>
                </a:moveTo>
                <a:lnTo>
                  <a:pt x="97731" y="7779"/>
                </a:lnTo>
                <a:lnTo>
                  <a:pt x="58512" y="29439"/>
                </a:lnTo>
                <a:lnTo>
                  <a:pt x="27578" y="62462"/>
                </a:lnTo>
                <a:lnTo>
                  <a:pt x="7287" y="104331"/>
                </a:lnTo>
                <a:lnTo>
                  <a:pt x="0" y="152527"/>
                </a:lnTo>
                <a:lnTo>
                  <a:pt x="7287" y="200709"/>
                </a:lnTo>
                <a:lnTo>
                  <a:pt x="27578" y="242546"/>
                </a:lnTo>
                <a:lnTo>
                  <a:pt x="58512" y="275532"/>
                </a:lnTo>
                <a:lnTo>
                  <a:pt x="97731" y="297160"/>
                </a:lnTo>
                <a:lnTo>
                  <a:pt x="142875" y="304927"/>
                </a:lnTo>
                <a:lnTo>
                  <a:pt x="188018" y="297160"/>
                </a:lnTo>
                <a:lnTo>
                  <a:pt x="227237" y="275532"/>
                </a:lnTo>
                <a:lnTo>
                  <a:pt x="258171" y="242546"/>
                </a:lnTo>
                <a:lnTo>
                  <a:pt x="278462" y="200709"/>
                </a:lnTo>
                <a:lnTo>
                  <a:pt x="285750" y="152527"/>
                </a:lnTo>
                <a:lnTo>
                  <a:pt x="278462" y="104331"/>
                </a:lnTo>
                <a:lnTo>
                  <a:pt x="258171" y="62462"/>
                </a:lnTo>
                <a:lnTo>
                  <a:pt x="227237" y="29439"/>
                </a:lnTo>
                <a:lnTo>
                  <a:pt x="188018" y="7779"/>
                </a:lnTo>
                <a:lnTo>
                  <a:pt x="14287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304800" y="1514475"/>
            <a:ext cx="6877050" cy="1630045"/>
            <a:chOff x="304800" y="1514475"/>
            <a:chExt cx="6877050" cy="1630045"/>
          </a:xfrm>
        </p:grpSpPr>
        <p:sp>
          <p:nvSpPr>
            <p:cNvPr id="10" name="object 10"/>
            <p:cNvSpPr/>
            <p:nvPr/>
          </p:nvSpPr>
          <p:spPr>
            <a:xfrm>
              <a:off x="6896100" y="2658110"/>
              <a:ext cx="285750" cy="305435"/>
            </a:xfrm>
            <a:custGeom>
              <a:avLst/>
              <a:gdLst/>
              <a:ahLst/>
              <a:cxnLst/>
              <a:rect l="l" t="t" r="r" b="b"/>
              <a:pathLst>
                <a:path w="285750" h="305435">
                  <a:moveTo>
                    <a:pt x="142875" y="0"/>
                  </a:moveTo>
                  <a:lnTo>
                    <a:pt x="97731" y="7779"/>
                  </a:lnTo>
                  <a:lnTo>
                    <a:pt x="58512" y="29439"/>
                  </a:lnTo>
                  <a:lnTo>
                    <a:pt x="27578" y="62462"/>
                  </a:lnTo>
                  <a:lnTo>
                    <a:pt x="7287" y="104331"/>
                  </a:lnTo>
                  <a:lnTo>
                    <a:pt x="0" y="152526"/>
                  </a:lnTo>
                  <a:lnTo>
                    <a:pt x="7287" y="200709"/>
                  </a:lnTo>
                  <a:lnTo>
                    <a:pt x="27578" y="242546"/>
                  </a:lnTo>
                  <a:lnTo>
                    <a:pt x="58512" y="275532"/>
                  </a:lnTo>
                  <a:lnTo>
                    <a:pt x="97731" y="297160"/>
                  </a:lnTo>
                  <a:lnTo>
                    <a:pt x="142875" y="304926"/>
                  </a:lnTo>
                  <a:lnTo>
                    <a:pt x="188018" y="297160"/>
                  </a:lnTo>
                  <a:lnTo>
                    <a:pt x="227237" y="275532"/>
                  </a:lnTo>
                  <a:lnTo>
                    <a:pt x="258171" y="242546"/>
                  </a:lnTo>
                  <a:lnTo>
                    <a:pt x="278462" y="200709"/>
                  </a:lnTo>
                  <a:lnTo>
                    <a:pt x="285750" y="152526"/>
                  </a:lnTo>
                  <a:lnTo>
                    <a:pt x="278462" y="104331"/>
                  </a:lnTo>
                  <a:lnTo>
                    <a:pt x="258171" y="62462"/>
                  </a:lnTo>
                  <a:lnTo>
                    <a:pt x="227237" y="29439"/>
                  </a:lnTo>
                  <a:lnTo>
                    <a:pt x="188018" y="7779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514475"/>
              <a:ext cx="6667500" cy="15525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0" y="1724406"/>
              <a:ext cx="6067425" cy="9527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981200" y="1638680"/>
              <a:ext cx="3648075" cy="1505585"/>
            </a:xfrm>
            <a:custGeom>
              <a:avLst/>
              <a:gdLst/>
              <a:ahLst/>
              <a:cxnLst/>
              <a:rect l="l" t="t" r="r" b="b"/>
              <a:pathLst>
                <a:path w="3648075" h="1505585">
                  <a:moveTo>
                    <a:pt x="571500" y="1371981"/>
                  </a:moveTo>
                  <a:lnTo>
                    <a:pt x="428625" y="1371981"/>
                  </a:lnTo>
                  <a:lnTo>
                    <a:pt x="428625" y="1238631"/>
                  </a:lnTo>
                  <a:lnTo>
                    <a:pt x="142875" y="1238631"/>
                  </a:lnTo>
                  <a:lnTo>
                    <a:pt x="142875" y="1371981"/>
                  </a:lnTo>
                  <a:lnTo>
                    <a:pt x="0" y="1371981"/>
                  </a:lnTo>
                  <a:lnTo>
                    <a:pt x="285750" y="1505331"/>
                  </a:lnTo>
                  <a:lnTo>
                    <a:pt x="571500" y="1371981"/>
                  </a:lnTo>
                  <a:close/>
                </a:path>
                <a:path w="3648075" h="1505585">
                  <a:moveTo>
                    <a:pt x="3648075" y="152527"/>
                  </a:moveTo>
                  <a:lnTo>
                    <a:pt x="3640302" y="104343"/>
                  </a:lnTo>
                  <a:lnTo>
                    <a:pt x="3618674" y="62471"/>
                  </a:lnTo>
                  <a:lnTo>
                    <a:pt x="3585692" y="29451"/>
                  </a:lnTo>
                  <a:lnTo>
                    <a:pt x="3543846" y="7785"/>
                  </a:lnTo>
                  <a:lnTo>
                    <a:pt x="3495675" y="0"/>
                  </a:lnTo>
                  <a:lnTo>
                    <a:pt x="3447491" y="7785"/>
                  </a:lnTo>
                  <a:lnTo>
                    <a:pt x="3405644" y="29451"/>
                  </a:lnTo>
                  <a:lnTo>
                    <a:pt x="3372662" y="62471"/>
                  </a:lnTo>
                  <a:lnTo>
                    <a:pt x="3351034" y="104343"/>
                  </a:lnTo>
                  <a:lnTo>
                    <a:pt x="3343275" y="152527"/>
                  </a:lnTo>
                  <a:lnTo>
                    <a:pt x="3351034" y="200710"/>
                  </a:lnTo>
                  <a:lnTo>
                    <a:pt x="3372662" y="242557"/>
                  </a:lnTo>
                  <a:lnTo>
                    <a:pt x="3405644" y="275539"/>
                  </a:lnTo>
                  <a:lnTo>
                    <a:pt x="3447491" y="297167"/>
                  </a:lnTo>
                  <a:lnTo>
                    <a:pt x="3495675" y="304927"/>
                  </a:lnTo>
                  <a:lnTo>
                    <a:pt x="3543846" y="297167"/>
                  </a:lnTo>
                  <a:lnTo>
                    <a:pt x="3585692" y="275539"/>
                  </a:lnTo>
                  <a:lnTo>
                    <a:pt x="3618674" y="242557"/>
                  </a:lnTo>
                  <a:lnTo>
                    <a:pt x="3640302" y="200710"/>
                  </a:lnTo>
                  <a:lnTo>
                    <a:pt x="3648075" y="152527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04800" y="3239389"/>
            <a:ext cx="5858510" cy="3047365"/>
            <a:chOff x="304800" y="3239389"/>
            <a:chExt cx="5858510" cy="304736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" y="3362325"/>
              <a:ext cx="3810000" cy="29241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" y="3572776"/>
              <a:ext cx="3209925" cy="23152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016" y="3762226"/>
              <a:ext cx="1895841" cy="23529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8650" y="3934815"/>
              <a:ext cx="1371600" cy="18197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09950" y="3239388"/>
              <a:ext cx="885825" cy="1896110"/>
            </a:xfrm>
            <a:custGeom>
              <a:avLst/>
              <a:gdLst/>
              <a:ahLst/>
              <a:cxnLst/>
              <a:rect l="l" t="t" r="r" b="b"/>
              <a:pathLst>
                <a:path w="885825" h="1896110">
                  <a:moveTo>
                    <a:pt x="304800" y="152400"/>
                  </a:moveTo>
                  <a:lnTo>
                    <a:pt x="297027" y="104228"/>
                  </a:lnTo>
                  <a:lnTo>
                    <a:pt x="275399" y="62382"/>
                  </a:lnTo>
                  <a:lnTo>
                    <a:pt x="242417" y="29400"/>
                  </a:lnTo>
                  <a:lnTo>
                    <a:pt x="200571" y="7772"/>
                  </a:lnTo>
                  <a:lnTo>
                    <a:pt x="152400" y="0"/>
                  </a:lnTo>
                  <a:lnTo>
                    <a:pt x="104216" y="7772"/>
                  </a:lnTo>
                  <a:lnTo>
                    <a:pt x="62369" y="29400"/>
                  </a:lnTo>
                  <a:lnTo>
                    <a:pt x="29387" y="62382"/>
                  </a:lnTo>
                  <a:lnTo>
                    <a:pt x="7759" y="104228"/>
                  </a:lnTo>
                  <a:lnTo>
                    <a:pt x="0" y="152400"/>
                  </a:lnTo>
                  <a:lnTo>
                    <a:pt x="7759" y="200583"/>
                  </a:lnTo>
                  <a:lnTo>
                    <a:pt x="29387" y="242430"/>
                  </a:lnTo>
                  <a:lnTo>
                    <a:pt x="62369" y="275412"/>
                  </a:lnTo>
                  <a:lnTo>
                    <a:pt x="104216" y="297040"/>
                  </a:lnTo>
                  <a:lnTo>
                    <a:pt x="152400" y="304800"/>
                  </a:lnTo>
                  <a:lnTo>
                    <a:pt x="200571" y="297040"/>
                  </a:lnTo>
                  <a:lnTo>
                    <a:pt x="242417" y="275412"/>
                  </a:lnTo>
                  <a:lnTo>
                    <a:pt x="275399" y="242430"/>
                  </a:lnTo>
                  <a:lnTo>
                    <a:pt x="297027" y="200583"/>
                  </a:lnTo>
                  <a:lnTo>
                    <a:pt x="304800" y="152400"/>
                  </a:lnTo>
                  <a:close/>
                </a:path>
                <a:path w="885825" h="1896110">
                  <a:moveTo>
                    <a:pt x="885825" y="1605280"/>
                  </a:moveTo>
                  <a:lnTo>
                    <a:pt x="690626" y="1314704"/>
                  </a:lnTo>
                  <a:lnTo>
                    <a:pt x="690626" y="1459992"/>
                  </a:lnTo>
                  <a:lnTo>
                    <a:pt x="495300" y="1459992"/>
                  </a:lnTo>
                  <a:lnTo>
                    <a:pt x="495300" y="1750568"/>
                  </a:lnTo>
                  <a:lnTo>
                    <a:pt x="690626" y="1750568"/>
                  </a:lnTo>
                  <a:lnTo>
                    <a:pt x="690626" y="1895983"/>
                  </a:lnTo>
                  <a:lnTo>
                    <a:pt x="885825" y="160528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395976" y="1621853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2721" y="3225799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96100" y="4192142"/>
            <a:ext cx="285750" cy="304800"/>
          </a:xfrm>
          <a:custGeom>
            <a:avLst/>
            <a:gdLst/>
            <a:ahLst/>
            <a:cxnLst/>
            <a:rect l="l" t="t" r="r" b="b"/>
            <a:pathLst>
              <a:path w="285750" h="304800">
                <a:moveTo>
                  <a:pt x="142875" y="0"/>
                </a:moveTo>
                <a:lnTo>
                  <a:pt x="97731" y="7766"/>
                </a:lnTo>
                <a:lnTo>
                  <a:pt x="58512" y="29394"/>
                </a:lnTo>
                <a:lnTo>
                  <a:pt x="27578" y="62380"/>
                </a:lnTo>
                <a:lnTo>
                  <a:pt x="7287" y="104217"/>
                </a:lnTo>
                <a:lnTo>
                  <a:pt x="0" y="152399"/>
                </a:lnTo>
                <a:lnTo>
                  <a:pt x="7287" y="200582"/>
                </a:lnTo>
                <a:lnTo>
                  <a:pt x="27578" y="242419"/>
                </a:lnTo>
                <a:lnTo>
                  <a:pt x="58512" y="275405"/>
                </a:lnTo>
                <a:lnTo>
                  <a:pt x="97731" y="297033"/>
                </a:lnTo>
                <a:lnTo>
                  <a:pt x="142875" y="304799"/>
                </a:lnTo>
                <a:lnTo>
                  <a:pt x="188018" y="297033"/>
                </a:lnTo>
                <a:lnTo>
                  <a:pt x="227237" y="275405"/>
                </a:lnTo>
                <a:lnTo>
                  <a:pt x="258171" y="242419"/>
                </a:lnTo>
                <a:lnTo>
                  <a:pt x="278462" y="200582"/>
                </a:lnTo>
                <a:lnTo>
                  <a:pt x="285750" y="152399"/>
                </a:lnTo>
                <a:lnTo>
                  <a:pt x="278462" y="104217"/>
                </a:lnTo>
                <a:lnTo>
                  <a:pt x="258171" y="62380"/>
                </a:lnTo>
                <a:lnTo>
                  <a:pt x="227237" y="29394"/>
                </a:lnTo>
                <a:lnTo>
                  <a:pt x="188018" y="7766"/>
                </a:lnTo>
                <a:lnTo>
                  <a:pt x="14287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937375" y="2217547"/>
            <a:ext cx="4779645" cy="250063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16865">
              <a:lnSpc>
                <a:spcPct val="100000"/>
              </a:lnSpc>
              <a:spcBef>
                <a:spcPts val="450"/>
              </a:spcBef>
            </a:pPr>
            <a:r>
              <a:rPr dirty="0" sz="1800">
                <a:latin typeface="Arial MT"/>
                <a:cs typeface="Arial MT"/>
              </a:rPr>
              <a:t>Customer/Supplier.</a:t>
            </a:r>
            <a:endParaRPr sz="1800">
              <a:latin typeface="Arial MT"/>
              <a:cs typeface="Arial MT"/>
            </a:endParaRPr>
          </a:p>
          <a:p>
            <a:pPr marL="316865" marR="30480" indent="-278765">
              <a:lnSpc>
                <a:spcPts val="2180"/>
              </a:lnSpc>
              <a:spcBef>
                <a:spcPts val="675"/>
              </a:spcBef>
            </a:pPr>
            <a:r>
              <a:rPr dirty="0" baseline="-12500" sz="3000" spc="-262">
                <a:latin typeface="Arial MT"/>
                <a:cs typeface="Arial MT"/>
              </a:rPr>
              <a:t>2</a:t>
            </a:r>
            <a:r>
              <a:rPr dirty="0" sz="1800" spc="-175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800" spc="20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Arial MT"/>
                <a:cs typeface="Arial MT"/>
              </a:rPr>
              <a:t>Documents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links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stored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Document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Management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(DMS);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this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called</a:t>
            </a:r>
            <a:r>
              <a:rPr dirty="0" sz="1800" spc="-5">
                <a:latin typeface="Arial MT"/>
                <a:cs typeface="Arial MT"/>
              </a:rPr>
              <a:t> from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UI.</a:t>
            </a:r>
            <a:endParaRPr sz="1800">
              <a:latin typeface="Arial MT"/>
              <a:cs typeface="Arial MT"/>
            </a:endParaRPr>
          </a:p>
          <a:p>
            <a:pPr marL="38100">
              <a:lnSpc>
                <a:spcPts val="2390"/>
              </a:lnSpc>
              <a:spcBef>
                <a:spcPts val="265"/>
              </a:spcBef>
            </a:pPr>
            <a:r>
              <a:rPr dirty="0" baseline="-15277" sz="3000" spc="-262">
                <a:latin typeface="Arial MT"/>
                <a:cs typeface="Arial MT"/>
              </a:rPr>
              <a:t>3</a:t>
            </a:r>
            <a:r>
              <a:rPr dirty="0" sz="1800" spc="-175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800" spc="14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DMS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document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properties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marL="316865">
              <a:lnSpc>
                <a:spcPts val="2150"/>
              </a:lnSpc>
            </a:pPr>
            <a:r>
              <a:rPr dirty="0" sz="1800" spc="5">
                <a:latin typeface="Arial MT"/>
                <a:cs typeface="Arial MT"/>
              </a:rPr>
              <a:t>managed,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document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displayed.</a:t>
            </a:r>
            <a:endParaRPr sz="1800">
              <a:latin typeface="Arial MT"/>
              <a:cs typeface="Arial MT"/>
            </a:endParaRPr>
          </a:p>
          <a:p>
            <a:pPr marL="316865" marR="199390" indent="-278765">
              <a:lnSpc>
                <a:spcPts val="2180"/>
              </a:lnSpc>
              <a:spcBef>
                <a:spcPts val="675"/>
              </a:spcBef>
            </a:pPr>
            <a:r>
              <a:rPr dirty="0" baseline="-15277" sz="3000" spc="-525">
                <a:latin typeface="Arial MT"/>
                <a:cs typeface="Arial MT"/>
              </a:rPr>
              <a:t>4</a:t>
            </a:r>
            <a:r>
              <a:rPr dirty="0" sz="180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800" spc="150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800" spc="-30">
                <a:latin typeface="Arial MT"/>
                <a:cs typeface="Arial MT"/>
              </a:rPr>
              <a:t>Do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oa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 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1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14800" y="1638680"/>
            <a:ext cx="304800" cy="305435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52400" y="0"/>
                </a:moveTo>
                <a:lnTo>
                  <a:pt x="104217" y="7779"/>
                </a:lnTo>
                <a:lnTo>
                  <a:pt x="62380" y="29439"/>
                </a:lnTo>
                <a:lnTo>
                  <a:pt x="29394" y="62462"/>
                </a:lnTo>
                <a:lnTo>
                  <a:pt x="7766" y="104331"/>
                </a:lnTo>
                <a:lnTo>
                  <a:pt x="0" y="152527"/>
                </a:lnTo>
                <a:lnTo>
                  <a:pt x="7766" y="200709"/>
                </a:lnTo>
                <a:lnTo>
                  <a:pt x="29394" y="242546"/>
                </a:lnTo>
                <a:lnTo>
                  <a:pt x="62380" y="275532"/>
                </a:lnTo>
                <a:lnTo>
                  <a:pt x="104217" y="297160"/>
                </a:lnTo>
                <a:lnTo>
                  <a:pt x="152400" y="304927"/>
                </a:lnTo>
                <a:lnTo>
                  <a:pt x="200582" y="297160"/>
                </a:lnTo>
                <a:lnTo>
                  <a:pt x="242419" y="275532"/>
                </a:lnTo>
                <a:lnTo>
                  <a:pt x="275405" y="242546"/>
                </a:lnTo>
                <a:lnTo>
                  <a:pt x="297033" y="200709"/>
                </a:lnTo>
                <a:lnTo>
                  <a:pt x="304800" y="152527"/>
                </a:lnTo>
                <a:lnTo>
                  <a:pt x="297033" y="104331"/>
                </a:lnTo>
                <a:lnTo>
                  <a:pt x="275405" y="62462"/>
                </a:lnTo>
                <a:lnTo>
                  <a:pt x="242419" y="29439"/>
                </a:lnTo>
                <a:lnTo>
                  <a:pt x="200582" y="7779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184015" y="1621853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22158"/>
            <a:ext cx="11134725" cy="460502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>
                <a:latin typeface="Arial MT"/>
                <a:cs typeface="Arial MT"/>
              </a:rPr>
              <a:t>Feedback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MDG-M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(up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9.0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1610):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UI-related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feedback: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Classes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characteristics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same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15">
                <a:latin typeface="Arial MT"/>
                <a:cs typeface="Arial MT"/>
              </a:rPr>
              <a:t>User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should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see</a:t>
            </a:r>
            <a:r>
              <a:rPr dirty="0" sz="1800">
                <a:latin typeface="Arial MT"/>
                <a:cs typeface="Arial MT"/>
              </a:rPr>
              <a:t> a </a:t>
            </a:r>
            <a:r>
              <a:rPr dirty="0" sz="1800" spc="5">
                <a:latin typeface="Arial MT"/>
                <a:cs typeface="Arial MT"/>
              </a:rPr>
              <a:t>difference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between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normal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attributes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25">
                <a:latin typeface="Arial MT"/>
                <a:cs typeface="Arial MT"/>
              </a:rPr>
              <a:t>More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usable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possibility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adapt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–"/>
            </a:pPr>
            <a:endParaRPr sz="26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5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ee</a:t>
            </a:r>
            <a:r>
              <a:rPr dirty="0" sz="1800" spc="45">
                <a:latin typeface="Arial MT"/>
                <a:cs typeface="Arial MT"/>
              </a:rPr>
              <a:t>db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ck: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Integration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derivations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missing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 spc="5">
                <a:latin typeface="Arial MT"/>
                <a:cs typeface="Arial MT"/>
              </a:rPr>
              <a:t>Simultaneous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display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supported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(authorizations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display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possible)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5">
                <a:latin typeface="Arial MT"/>
                <a:cs typeface="Arial MT"/>
              </a:rPr>
              <a:t>Simultaneous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different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class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types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classes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5">
                <a:latin typeface="Arial MT"/>
                <a:cs typeface="Arial MT"/>
              </a:rPr>
              <a:t>parallel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possible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–"/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Arial MT"/>
                <a:cs typeface="Arial MT"/>
              </a:rPr>
              <a:t>Missing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support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other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applications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(up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9.0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S/4HANA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1610)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No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support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Consolidation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No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support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Central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3201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Classification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(Customer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Supplier),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Motivation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525" y="2205608"/>
            <a:ext cx="10108565" cy="3335020"/>
          </a:xfrm>
          <a:custGeom>
            <a:avLst/>
            <a:gdLst/>
            <a:ahLst/>
            <a:cxnLst/>
            <a:rect l="l" t="t" r="r" b="b"/>
            <a:pathLst>
              <a:path w="10108565" h="3335020">
                <a:moveTo>
                  <a:pt x="0" y="0"/>
                </a:moveTo>
                <a:lnTo>
                  <a:pt x="10108438" y="0"/>
                </a:lnTo>
              </a:path>
              <a:path w="10108565" h="3335020">
                <a:moveTo>
                  <a:pt x="0" y="847978"/>
                </a:moveTo>
                <a:lnTo>
                  <a:pt x="10108438" y="847978"/>
                </a:lnTo>
              </a:path>
              <a:path w="10108565" h="3335020">
                <a:moveTo>
                  <a:pt x="0" y="1686305"/>
                </a:moveTo>
                <a:lnTo>
                  <a:pt x="10108438" y="1686305"/>
                </a:lnTo>
              </a:path>
              <a:path w="10108565" h="3335020">
                <a:moveTo>
                  <a:pt x="0" y="2534285"/>
                </a:moveTo>
                <a:lnTo>
                  <a:pt x="10108438" y="2534285"/>
                </a:lnTo>
              </a:path>
              <a:path w="10108565" h="3335020">
                <a:moveTo>
                  <a:pt x="0" y="3334639"/>
                </a:moveTo>
                <a:lnTo>
                  <a:pt x="10108438" y="3334639"/>
                </a:lnTo>
              </a:path>
            </a:pathLst>
          </a:custGeom>
          <a:ln w="952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07659" y="5707062"/>
            <a:ext cx="398526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dirty="0" sz="1550">
                <a:latin typeface="Arial MT"/>
                <a:cs typeface="Arial MT"/>
              </a:rPr>
              <a:t>Out-of-the-box</a:t>
            </a:r>
            <a:r>
              <a:rPr dirty="0" sz="1550" spc="5">
                <a:latin typeface="Arial MT"/>
                <a:cs typeface="Arial MT"/>
              </a:rPr>
              <a:t> data </a:t>
            </a:r>
            <a:r>
              <a:rPr dirty="0" sz="1550" spc="10">
                <a:latin typeface="Arial MT"/>
                <a:cs typeface="Arial MT"/>
              </a:rPr>
              <a:t>replication </a:t>
            </a:r>
            <a:r>
              <a:rPr dirty="0" sz="1550" spc="-5">
                <a:latin typeface="Arial MT"/>
                <a:cs typeface="Arial MT"/>
              </a:rPr>
              <a:t>mechanisms,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using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stable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mechanisms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7659" y="4039552"/>
            <a:ext cx="3867785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Arial MT"/>
                <a:cs typeface="Arial MT"/>
              </a:rPr>
              <a:t>Deliver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model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15">
                <a:latin typeface="Arial MT"/>
                <a:cs typeface="Arial MT"/>
              </a:rPr>
              <a:t>proven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several</a:t>
            </a:r>
            <a:r>
              <a:rPr dirty="0" sz="1550" spc="-10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applications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&amp;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industries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7659" y="2372042"/>
            <a:ext cx="4705985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 spc="15">
                <a:latin typeface="Arial MT"/>
                <a:cs typeface="Arial MT"/>
              </a:rPr>
              <a:t>Workflow </a:t>
            </a:r>
            <a:r>
              <a:rPr dirty="0" sz="1550">
                <a:latin typeface="Arial MT"/>
                <a:cs typeface="Arial MT"/>
              </a:rPr>
              <a:t>flexibility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closely integrated </a:t>
            </a:r>
            <a:r>
              <a:rPr dirty="0" sz="1550" spc="15">
                <a:latin typeface="Arial MT"/>
                <a:cs typeface="Arial MT"/>
              </a:rPr>
              <a:t>to a </a:t>
            </a:r>
            <a:r>
              <a:rPr dirty="0" sz="1550" spc="5">
                <a:latin typeface="Arial MT"/>
                <a:cs typeface="Arial MT"/>
              </a:rPr>
              <a:t>framework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defining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business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rules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7659" y="3045523"/>
            <a:ext cx="3784600" cy="8286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Arial MT"/>
                <a:cs typeface="Arial MT"/>
              </a:rPr>
              <a:t>Deliver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20">
                <a:latin typeface="Arial MT"/>
                <a:cs typeface="Arial MT"/>
              </a:rPr>
              <a:t>process-centric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solution,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15">
                <a:latin typeface="Arial MT"/>
                <a:cs typeface="Arial MT"/>
              </a:rPr>
              <a:t>with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roles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web-based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550" spc="15">
                <a:latin typeface="Arial MT"/>
                <a:cs typeface="Arial MT"/>
              </a:rPr>
              <a:t>Deliver </a:t>
            </a:r>
            <a:r>
              <a:rPr dirty="0" sz="1550" spc="5">
                <a:latin typeface="Arial MT"/>
                <a:cs typeface="Arial MT"/>
              </a:rPr>
              <a:t>predefined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services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7659" y="4995481"/>
            <a:ext cx="308483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latin typeface="Arial MT"/>
                <a:cs typeface="Arial MT"/>
              </a:rPr>
              <a:t>Reuse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existing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logic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7659" y="1426019"/>
            <a:ext cx="4765040" cy="65468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550" spc="-15">
                <a:latin typeface="Arial MT"/>
                <a:cs typeface="Arial MT"/>
              </a:rPr>
              <a:t>Full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Integration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SAP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systems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client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550" spc="10">
                <a:latin typeface="Arial MT"/>
                <a:cs typeface="Arial MT"/>
              </a:rPr>
              <a:t>Offer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integration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services</a:t>
            </a:r>
            <a:r>
              <a:rPr dirty="0" sz="1550" spc="-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non-SAP</a:t>
            </a:r>
            <a:r>
              <a:rPr dirty="0" sz="1550" spc="25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client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systems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7728" y="1617662"/>
            <a:ext cx="10318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latin typeface="Arial"/>
                <a:cs typeface="Arial"/>
              </a:rPr>
              <a:t>Low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TCO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7728" y="2458085"/>
            <a:ext cx="1094740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5" b="1">
                <a:latin typeface="Arial"/>
                <a:cs typeface="Arial"/>
              </a:rPr>
              <a:t>Flexibility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7728" y="3299523"/>
            <a:ext cx="23831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Arial"/>
                <a:cs typeface="Arial"/>
              </a:rPr>
              <a:t>Ease</a:t>
            </a:r>
            <a:r>
              <a:rPr dirty="0" sz="1800" spc="4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of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Consumption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7728" y="4140517"/>
            <a:ext cx="14674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Arial"/>
                <a:cs typeface="Arial"/>
              </a:rPr>
              <a:t>Best-Practice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7728" y="4981638"/>
            <a:ext cx="24568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Arial"/>
                <a:cs typeface="Arial"/>
              </a:rPr>
              <a:t>Process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Transparency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7728" y="5822632"/>
            <a:ext cx="12122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86276" y="1957958"/>
            <a:ext cx="790575" cy="3887470"/>
          </a:xfrm>
          <a:custGeom>
            <a:avLst/>
            <a:gdLst/>
            <a:ahLst/>
            <a:cxnLst/>
            <a:rect l="l" t="t" r="r" b="b"/>
            <a:pathLst>
              <a:path w="790575" h="3887470">
                <a:moveTo>
                  <a:pt x="0" y="0"/>
                </a:moveTo>
                <a:lnTo>
                  <a:pt x="790448" y="1960879"/>
                </a:lnTo>
                <a:lnTo>
                  <a:pt x="42037" y="3887152"/>
                </a:lnTo>
              </a:path>
            </a:pathLst>
          </a:custGeom>
          <a:ln w="12700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542925" y="2354833"/>
            <a:ext cx="675005" cy="436880"/>
            <a:chOff x="542925" y="2354833"/>
            <a:chExt cx="675005" cy="436880"/>
          </a:xfrm>
        </p:grpSpPr>
        <p:sp>
          <p:nvSpPr>
            <p:cNvPr id="17" name="object 17"/>
            <p:cNvSpPr/>
            <p:nvPr/>
          </p:nvSpPr>
          <p:spPr>
            <a:xfrm>
              <a:off x="690562" y="2434208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w="0" h="10160">
                  <a:moveTo>
                    <a:pt x="-3175" y="4825"/>
                  </a:moveTo>
                  <a:lnTo>
                    <a:pt x="3175" y="4825"/>
                  </a:lnTo>
                </a:path>
              </a:pathLst>
            </a:custGeom>
            <a:ln w="9651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8355" y="2358008"/>
              <a:ext cx="132715" cy="66675"/>
            </a:xfrm>
            <a:custGeom>
              <a:avLst/>
              <a:gdLst/>
              <a:ahLst/>
              <a:cxnLst/>
              <a:rect l="l" t="t" r="r" b="b"/>
              <a:pathLst>
                <a:path w="132715" h="66675">
                  <a:moveTo>
                    <a:pt x="127647" y="65659"/>
                  </a:moveTo>
                  <a:lnTo>
                    <a:pt x="117386" y="65659"/>
                  </a:lnTo>
                  <a:lnTo>
                    <a:pt x="123088" y="66675"/>
                  </a:lnTo>
                  <a:lnTo>
                    <a:pt x="127647" y="65659"/>
                  </a:lnTo>
                  <a:close/>
                </a:path>
                <a:path w="132715" h="66675">
                  <a:moveTo>
                    <a:pt x="54698" y="64515"/>
                  </a:moveTo>
                  <a:lnTo>
                    <a:pt x="53568" y="64515"/>
                  </a:lnTo>
                  <a:lnTo>
                    <a:pt x="54698" y="65659"/>
                  </a:lnTo>
                  <a:lnTo>
                    <a:pt x="54698" y="64515"/>
                  </a:lnTo>
                  <a:close/>
                </a:path>
                <a:path w="132715" h="66675">
                  <a:moveTo>
                    <a:pt x="58127" y="64515"/>
                  </a:moveTo>
                  <a:lnTo>
                    <a:pt x="56984" y="64515"/>
                  </a:lnTo>
                  <a:lnTo>
                    <a:pt x="56984" y="65659"/>
                  </a:lnTo>
                  <a:lnTo>
                    <a:pt x="58127" y="64515"/>
                  </a:lnTo>
                  <a:close/>
                </a:path>
                <a:path w="132715" h="66675">
                  <a:moveTo>
                    <a:pt x="85483" y="64515"/>
                  </a:moveTo>
                  <a:lnTo>
                    <a:pt x="80924" y="64515"/>
                  </a:lnTo>
                  <a:lnTo>
                    <a:pt x="83197" y="65659"/>
                  </a:lnTo>
                  <a:lnTo>
                    <a:pt x="85483" y="64515"/>
                  </a:lnTo>
                  <a:close/>
                </a:path>
                <a:path w="132715" h="66675">
                  <a:moveTo>
                    <a:pt x="128185" y="64515"/>
                  </a:moveTo>
                  <a:lnTo>
                    <a:pt x="93459" y="64515"/>
                  </a:lnTo>
                  <a:lnTo>
                    <a:pt x="99148" y="65659"/>
                  </a:lnTo>
                  <a:lnTo>
                    <a:pt x="128790" y="65659"/>
                  </a:lnTo>
                  <a:lnTo>
                    <a:pt x="128185" y="64515"/>
                  </a:lnTo>
                  <a:close/>
                </a:path>
                <a:path w="132715" h="66675">
                  <a:moveTo>
                    <a:pt x="132206" y="64515"/>
                  </a:moveTo>
                  <a:lnTo>
                    <a:pt x="128790" y="64515"/>
                  </a:lnTo>
                  <a:lnTo>
                    <a:pt x="128790" y="65659"/>
                  </a:lnTo>
                  <a:lnTo>
                    <a:pt x="131063" y="65659"/>
                  </a:lnTo>
                  <a:lnTo>
                    <a:pt x="132206" y="64515"/>
                  </a:lnTo>
                  <a:close/>
                </a:path>
                <a:path w="132715" h="66675">
                  <a:moveTo>
                    <a:pt x="23926" y="63500"/>
                  </a:moveTo>
                  <a:lnTo>
                    <a:pt x="22796" y="63500"/>
                  </a:lnTo>
                  <a:lnTo>
                    <a:pt x="23926" y="64515"/>
                  </a:lnTo>
                  <a:lnTo>
                    <a:pt x="23926" y="63500"/>
                  </a:lnTo>
                  <a:close/>
                </a:path>
                <a:path w="132715" h="66675">
                  <a:moveTo>
                    <a:pt x="108267" y="63500"/>
                  </a:moveTo>
                  <a:lnTo>
                    <a:pt x="29629" y="63500"/>
                  </a:lnTo>
                  <a:lnTo>
                    <a:pt x="30772" y="64515"/>
                  </a:lnTo>
                  <a:lnTo>
                    <a:pt x="116255" y="64515"/>
                  </a:lnTo>
                  <a:lnTo>
                    <a:pt x="108267" y="63500"/>
                  </a:lnTo>
                  <a:close/>
                </a:path>
                <a:path w="132715" h="66675">
                  <a:moveTo>
                    <a:pt x="127647" y="63500"/>
                  </a:moveTo>
                  <a:lnTo>
                    <a:pt x="127647" y="64515"/>
                  </a:lnTo>
                  <a:lnTo>
                    <a:pt x="128013" y="64190"/>
                  </a:lnTo>
                  <a:lnTo>
                    <a:pt x="127647" y="63500"/>
                  </a:lnTo>
                  <a:close/>
                </a:path>
                <a:path w="132715" h="66675">
                  <a:moveTo>
                    <a:pt x="128790" y="63500"/>
                  </a:moveTo>
                  <a:lnTo>
                    <a:pt x="128013" y="64190"/>
                  </a:lnTo>
                  <a:lnTo>
                    <a:pt x="128185" y="64515"/>
                  </a:lnTo>
                  <a:lnTo>
                    <a:pt x="128790" y="64515"/>
                  </a:lnTo>
                  <a:lnTo>
                    <a:pt x="128790" y="63500"/>
                  </a:lnTo>
                  <a:close/>
                </a:path>
                <a:path w="132715" h="66675">
                  <a:moveTo>
                    <a:pt x="833" y="60287"/>
                  </a:moveTo>
                  <a:lnTo>
                    <a:pt x="0" y="61213"/>
                  </a:lnTo>
                  <a:lnTo>
                    <a:pt x="1142" y="63500"/>
                  </a:lnTo>
                  <a:lnTo>
                    <a:pt x="98018" y="63500"/>
                  </a:lnTo>
                  <a:lnTo>
                    <a:pt x="90127" y="63246"/>
                  </a:lnTo>
                  <a:lnTo>
                    <a:pt x="73494" y="62484"/>
                  </a:lnTo>
                  <a:lnTo>
                    <a:pt x="64960" y="62229"/>
                  </a:lnTo>
                  <a:lnTo>
                    <a:pt x="3416" y="62229"/>
                  </a:lnTo>
                  <a:lnTo>
                    <a:pt x="833" y="60287"/>
                  </a:lnTo>
                  <a:close/>
                </a:path>
                <a:path w="132715" h="66675">
                  <a:moveTo>
                    <a:pt x="1142" y="57658"/>
                  </a:moveTo>
                  <a:lnTo>
                    <a:pt x="1142" y="59944"/>
                  </a:lnTo>
                  <a:lnTo>
                    <a:pt x="833" y="60287"/>
                  </a:lnTo>
                  <a:lnTo>
                    <a:pt x="3416" y="62229"/>
                  </a:lnTo>
                  <a:lnTo>
                    <a:pt x="3416" y="58800"/>
                  </a:lnTo>
                  <a:lnTo>
                    <a:pt x="2273" y="58800"/>
                  </a:lnTo>
                  <a:lnTo>
                    <a:pt x="1142" y="57658"/>
                  </a:lnTo>
                  <a:close/>
                </a:path>
                <a:path w="132715" h="66675">
                  <a:moveTo>
                    <a:pt x="16039" y="61213"/>
                  </a:moveTo>
                  <a:lnTo>
                    <a:pt x="3416" y="61213"/>
                  </a:lnTo>
                  <a:lnTo>
                    <a:pt x="3416" y="62229"/>
                  </a:lnTo>
                  <a:lnTo>
                    <a:pt x="42163" y="62229"/>
                  </a:lnTo>
                  <a:lnTo>
                    <a:pt x="33600" y="61595"/>
                  </a:lnTo>
                  <a:lnTo>
                    <a:pt x="24926" y="61340"/>
                  </a:lnTo>
                  <a:lnTo>
                    <a:pt x="16039" y="61213"/>
                  </a:lnTo>
                  <a:close/>
                </a:path>
                <a:path w="132715" h="66675">
                  <a:moveTo>
                    <a:pt x="128790" y="56514"/>
                  </a:moveTo>
                  <a:lnTo>
                    <a:pt x="127647" y="57658"/>
                  </a:lnTo>
                  <a:lnTo>
                    <a:pt x="127647" y="62229"/>
                  </a:lnTo>
                  <a:lnTo>
                    <a:pt x="128790" y="62229"/>
                  </a:lnTo>
                  <a:lnTo>
                    <a:pt x="128790" y="56514"/>
                  </a:lnTo>
                  <a:close/>
                </a:path>
                <a:path w="132715" h="66675">
                  <a:moveTo>
                    <a:pt x="4559" y="0"/>
                  </a:moveTo>
                  <a:lnTo>
                    <a:pt x="1142" y="2412"/>
                  </a:lnTo>
                  <a:lnTo>
                    <a:pt x="1142" y="8000"/>
                  </a:lnTo>
                  <a:lnTo>
                    <a:pt x="2273" y="8000"/>
                  </a:lnTo>
                  <a:lnTo>
                    <a:pt x="2273" y="9144"/>
                  </a:lnTo>
                  <a:lnTo>
                    <a:pt x="1142" y="9144"/>
                  </a:lnTo>
                  <a:lnTo>
                    <a:pt x="1142" y="54355"/>
                  </a:lnTo>
                  <a:lnTo>
                    <a:pt x="2273" y="55372"/>
                  </a:lnTo>
                  <a:lnTo>
                    <a:pt x="1142" y="56514"/>
                  </a:lnTo>
                  <a:lnTo>
                    <a:pt x="2273" y="57658"/>
                  </a:lnTo>
                  <a:lnTo>
                    <a:pt x="2273" y="58800"/>
                  </a:lnTo>
                  <a:lnTo>
                    <a:pt x="3416" y="58800"/>
                  </a:lnTo>
                  <a:lnTo>
                    <a:pt x="3416" y="15875"/>
                  </a:lnTo>
                  <a:lnTo>
                    <a:pt x="4559" y="15875"/>
                  </a:lnTo>
                  <a:lnTo>
                    <a:pt x="4559" y="4572"/>
                  </a:lnTo>
                  <a:lnTo>
                    <a:pt x="3416" y="4572"/>
                  </a:lnTo>
                  <a:lnTo>
                    <a:pt x="4847" y="2412"/>
                  </a:lnTo>
                  <a:lnTo>
                    <a:pt x="3416" y="2412"/>
                  </a:lnTo>
                  <a:lnTo>
                    <a:pt x="4559" y="0"/>
                  </a:lnTo>
                  <a:close/>
                </a:path>
                <a:path w="132715" h="66675">
                  <a:moveTo>
                    <a:pt x="128790" y="54355"/>
                  </a:moveTo>
                  <a:lnTo>
                    <a:pt x="127647" y="54355"/>
                  </a:lnTo>
                  <a:lnTo>
                    <a:pt x="128790" y="56514"/>
                  </a:lnTo>
                  <a:lnTo>
                    <a:pt x="128790" y="54355"/>
                  </a:lnTo>
                  <a:close/>
                </a:path>
                <a:path w="132715" h="66675">
                  <a:moveTo>
                    <a:pt x="127647" y="1142"/>
                  </a:moveTo>
                  <a:lnTo>
                    <a:pt x="129920" y="4572"/>
                  </a:lnTo>
                  <a:lnTo>
                    <a:pt x="33045" y="4572"/>
                  </a:lnTo>
                  <a:lnTo>
                    <a:pt x="38747" y="5714"/>
                  </a:lnTo>
                  <a:lnTo>
                    <a:pt x="128790" y="5714"/>
                  </a:lnTo>
                  <a:lnTo>
                    <a:pt x="128790" y="30607"/>
                  </a:lnTo>
                  <a:lnTo>
                    <a:pt x="127647" y="31750"/>
                  </a:lnTo>
                  <a:lnTo>
                    <a:pt x="128790" y="35051"/>
                  </a:lnTo>
                  <a:lnTo>
                    <a:pt x="127647" y="37337"/>
                  </a:lnTo>
                  <a:lnTo>
                    <a:pt x="128790" y="38480"/>
                  </a:lnTo>
                  <a:lnTo>
                    <a:pt x="127647" y="40766"/>
                  </a:lnTo>
                  <a:lnTo>
                    <a:pt x="128790" y="42037"/>
                  </a:lnTo>
                  <a:lnTo>
                    <a:pt x="127647" y="42037"/>
                  </a:lnTo>
                  <a:lnTo>
                    <a:pt x="127647" y="53212"/>
                  </a:lnTo>
                  <a:lnTo>
                    <a:pt x="128790" y="53212"/>
                  </a:lnTo>
                  <a:lnTo>
                    <a:pt x="128790" y="52070"/>
                  </a:lnTo>
                  <a:lnTo>
                    <a:pt x="129920" y="52070"/>
                  </a:lnTo>
                  <a:lnTo>
                    <a:pt x="129920" y="49784"/>
                  </a:lnTo>
                  <a:lnTo>
                    <a:pt x="128790" y="47625"/>
                  </a:lnTo>
                  <a:lnTo>
                    <a:pt x="129920" y="45338"/>
                  </a:lnTo>
                  <a:lnTo>
                    <a:pt x="129920" y="26162"/>
                  </a:lnTo>
                  <a:lnTo>
                    <a:pt x="131063" y="26162"/>
                  </a:lnTo>
                  <a:lnTo>
                    <a:pt x="131063" y="22605"/>
                  </a:lnTo>
                  <a:lnTo>
                    <a:pt x="129920" y="22605"/>
                  </a:lnTo>
                  <a:lnTo>
                    <a:pt x="131063" y="21462"/>
                  </a:lnTo>
                  <a:lnTo>
                    <a:pt x="129920" y="21462"/>
                  </a:lnTo>
                  <a:lnTo>
                    <a:pt x="129920" y="18287"/>
                  </a:lnTo>
                  <a:lnTo>
                    <a:pt x="131063" y="18287"/>
                  </a:lnTo>
                  <a:lnTo>
                    <a:pt x="129920" y="15875"/>
                  </a:lnTo>
                  <a:lnTo>
                    <a:pt x="131063" y="15875"/>
                  </a:lnTo>
                  <a:lnTo>
                    <a:pt x="131063" y="13588"/>
                  </a:lnTo>
                  <a:lnTo>
                    <a:pt x="129920" y="13588"/>
                  </a:lnTo>
                  <a:lnTo>
                    <a:pt x="129920" y="11302"/>
                  </a:lnTo>
                  <a:lnTo>
                    <a:pt x="131063" y="11302"/>
                  </a:lnTo>
                  <a:lnTo>
                    <a:pt x="131063" y="5714"/>
                  </a:lnTo>
                  <a:lnTo>
                    <a:pt x="127647" y="1142"/>
                  </a:lnTo>
                  <a:close/>
                </a:path>
                <a:path w="132715" h="66675">
                  <a:moveTo>
                    <a:pt x="130556" y="39750"/>
                  </a:moveTo>
                  <a:lnTo>
                    <a:pt x="129920" y="39750"/>
                  </a:lnTo>
                  <a:lnTo>
                    <a:pt x="131063" y="40766"/>
                  </a:lnTo>
                  <a:lnTo>
                    <a:pt x="130556" y="39750"/>
                  </a:lnTo>
                  <a:close/>
                </a:path>
                <a:path w="132715" h="66675">
                  <a:moveTo>
                    <a:pt x="131063" y="37337"/>
                  </a:moveTo>
                  <a:lnTo>
                    <a:pt x="129920" y="38480"/>
                  </a:lnTo>
                  <a:lnTo>
                    <a:pt x="130556" y="39750"/>
                  </a:lnTo>
                  <a:lnTo>
                    <a:pt x="131063" y="39750"/>
                  </a:lnTo>
                  <a:lnTo>
                    <a:pt x="131063" y="37337"/>
                  </a:lnTo>
                  <a:close/>
                </a:path>
                <a:path w="132715" h="66675">
                  <a:moveTo>
                    <a:pt x="130682" y="27939"/>
                  </a:moveTo>
                  <a:lnTo>
                    <a:pt x="129920" y="29463"/>
                  </a:lnTo>
                  <a:lnTo>
                    <a:pt x="131063" y="28321"/>
                  </a:lnTo>
                  <a:lnTo>
                    <a:pt x="130682" y="27939"/>
                  </a:lnTo>
                  <a:close/>
                </a:path>
                <a:path w="132715" h="66675">
                  <a:moveTo>
                    <a:pt x="129920" y="26162"/>
                  </a:moveTo>
                  <a:lnTo>
                    <a:pt x="129920" y="27177"/>
                  </a:lnTo>
                  <a:lnTo>
                    <a:pt x="130682" y="27939"/>
                  </a:lnTo>
                  <a:lnTo>
                    <a:pt x="131063" y="27177"/>
                  </a:lnTo>
                  <a:lnTo>
                    <a:pt x="129920" y="26162"/>
                  </a:lnTo>
                  <a:close/>
                </a:path>
                <a:path w="132715" h="66675">
                  <a:moveTo>
                    <a:pt x="4559" y="15875"/>
                  </a:moveTo>
                  <a:lnTo>
                    <a:pt x="3416" y="15875"/>
                  </a:lnTo>
                  <a:lnTo>
                    <a:pt x="3416" y="20447"/>
                  </a:lnTo>
                  <a:lnTo>
                    <a:pt x="4559" y="15875"/>
                  </a:lnTo>
                  <a:close/>
                </a:path>
                <a:path w="132715" h="66675">
                  <a:moveTo>
                    <a:pt x="132206" y="18287"/>
                  </a:moveTo>
                  <a:lnTo>
                    <a:pt x="131063" y="19303"/>
                  </a:lnTo>
                  <a:lnTo>
                    <a:pt x="131063" y="20447"/>
                  </a:lnTo>
                  <a:lnTo>
                    <a:pt x="132206" y="18287"/>
                  </a:lnTo>
                  <a:close/>
                </a:path>
                <a:path w="132715" h="66675">
                  <a:moveTo>
                    <a:pt x="131063" y="18287"/>
                  </a:moveTo>
                  <a:lnTo>
                    <a:pt x="129920" y="18287"/>
                  </a:lnTo>
                  <a:lnTo>
                    <a:pt x="131063" y="19303"/>
                  </a:lnTo>
                  <a:lnTo>
                    <a:pt x="131063" y="18287"/>
                  </a:lnTo>
                  <a:close/>
                </a:path>
                <a:path w="132715" h="66675">
                  <a:moveTo>
                    <a:pt x="131063" y="15875"/>
                  </a:moveTo>
                  <a:lnTo>
                    <a:pt x="129920" y="15875"/>
                  </a:lnTo>
                  <a:lnTo>
                    <a:pt x="131063" y="17017"/>
                  </a:lnTo>
                  <a:lnTo>
                    <a:pt x="131063" y="15875"/>
                  </a:lnTo>
                  <a:close/>
                </a:path>
                <a:path w="132715" h="66675">
                  <a:moveTo>
                    <a:pt x="131063" y="12446"/>
                  </a:moveTo>
                  <a:lnTo>
                    <a:pt x="129920" y="13588"/>
                  </a:lnTo>
                  <a:lnTo>
                    <a:pt x="131063" y="13588"/>
                  </a:lnTo>
                  <a:lnTo>
                    <a:pt x="131063" y="12446"/>
                  </a:lnTo>
                  <a:close/>
                </a:path>
                <a:path w="132715" h="66675">
                  <a:moveTo>
                    <a:pt x="131063" y="11302"/>
                  </a:moveTo>
                  <a:lnTo>
                    <a:pt x="129920" y="11302"/>
                  </a:lnTo>
                  <a:lnTo>
                    <a:pt x="131063" y="12446"/>
                  </a:lnTo>
                  <a:lnTo>
                    <a:pt x="131063" y="11302"/>
                  </a:lnTo>
                  <a:close/>
                </a:path>
                <a:path w="132715" h="66675">
                  <a:moveTo>
                    <a:pt x="131635" y="9715"/>
                  </a:moveTo>
                  <a:lnTo>
                    <a:pt x="131063" y="10287"/>
                  </a:lnTo>
                  <a:lnTo>
                    <a:pt x="132206" y="10287"/>
                  </a:lnTo>
                  <a:lnTo>
                    <a:pt x="131635" y="9715"/>
                  </a:lnTo>
                  <a:close/>
                </a:path>
                <a:path w="132715" h="66675">
                  <a:moveTo>
                    <a:pt x="132206" y="8000"/>
                  </a:moveTo>
                  <a:lnTo>
                    <a:pt x="131063" y="9144"/>
                  </a:lnTo>
                  <a:lnTo>
                    <a:pt x="131635" y="9715"/>
                  </a:lnTo>
                  <a:lnTo>
                    <a:pt x="132206" y="9144"/>
                  </a:lnTo>
                  <a:lnTo>
                    <a:pt x="132206" y="8000"/>
                  </a:lnTo>
                  <a:close/>
                </a:path>
                <a:path w="132715" h="66675">
                  <a:moveTo>
                    <a:pt x="104851" y="5714"/>
                  </a:moveTo>
                  <a:lnTo>
                    <a:pt x="94589" y="5714"/>
                  </a:lnTo>
                  <a:lnTo>
                    <a:pt x="100291" y="6858"/>
                  </a:lnTo>
                  <a:lnTo>
                    <a:pt x="104851" y="5714"/>
                  </a:lnTo>
                  <a:close/>
                </a:path>
                <a:path w="132715" h="66675">
                  <a:moveTo>
                    <a:pt x="110553" y="5714"/>
                  </a:moveTo>
                  <a:lnTo>
                    <a:pt x="104851" y="5714"/>
                  </a:lnTo>
                  <a:lnTo>
                    <a:pt x="104851" y="6858"/>
                  </a:lnTo>
                  <a:lnTo>
                    <a:pt x="110553" y="5714"/>
                  </a:lnTo>
                  <a:close/>
                </a:path>
                <a:path w="132715" h="66675">
                  <a:moveTo>
                    <a:pt x="119672" y="5714"/>
                  </a:moveTo>
                  <a:lnTo>
                    <a:pt x="110553" y="5714"/>
                  </a:lnTo>
                  <a:lnTo>
                    <a:pt x="115112" y="6858"/>
                  </a:lnTo>
                  <a:lnTo>
                    <a:pt x="119672" y="5714"/>
                  </a:lnTo>
                  <a:close/>
                </a:path>
                <a:path w="132715" h="66675">
                  <a:moveTo>
                    <a:pt x="127647" y="5714"/>
                  </a:moveTo>
                  <a:lnTo>
                    <a:pt x="119672" y="5714"/>
                  </a:lnTo>
                  <a:lnTo>
                    <a:pt x="120815" y="6858"/>
                  </a:lnTo>
                  <a:lnTo>
                    <a:pt x="126504" y="6858"/>
                  </a:lnTo>
                  <a:lnTo>
                    <a:pt x="127647" y="5714"/>
                  </a:lnTo>
                  <a:close/>
                </a:path>
                <a:path w="132715" h="66675">
                  <a:moveTo>
                    <a:pt x="132206" y="5714"/>
                  </a:moveTo>
                  <a:lnTo>
                    <a:pt x="131063" y="5714"/>
                  </a:lnTo>
                  <a:lnTo>
                    <a:pt x="132206" y="6858"/>
                  </a:lnTo>
                  <a:lnTo>
                    <a:pt x="132206" y="5714"/>
                  </a:lnTo>
                  <a:close/>
                </a:path>
                <a:path w="132715" h="66675">
                  <a:moveTo>
                    <a:pt x="27355" y="4572"/>
                  </a:moveTo>
                  <a:lnTo>
                    <a:pt x="22796" y="4572"/>
                  </a:lnTo>
                  <a:lnTo>
                    <a:pt x="25069" y="5714"/>
                  </a:lnTo>
                  <a:lnTo>
                    <a:pt x="27355" y="4572"/>
                  </a:lnTo>
                  <a:close/>
                </a:path>
                <a:path w="132715" h="66675">
                  <a:moveTo>
                    <a:pt x="7975" y="1142"/>
                  </a:moveTo>
                  <a:lnTo>
                    <a:pt x="5689" y="1142"/>
                  </a:lnTo>
                  <a:lnTo>
                    <a:pt x="3416" y="4572"/>
                  </a:lnTo>
                  <a:lnTo>
                    <a:pt x="4559" y="4572"/>
                  </a:lnTo>
                  <a:lnTo>
                    <a:pt x="4559" y="3428"/>
                  </a:lnTo>
                  <a:lnTo>
                    <a:pt x="56984" y="3428"/>
                  </a:lnTo>
                  <a:lnTo>
                    <a:pt x="56984" y="2412"/>
                  </a:lnTo>
                  <a:lnTo>
                    <a:pt x="10248" y="2412"/>
                  </a:lnTo>
                  <a:lnTo>
                    <a:pt x="7975" y="1142"/>
                  </a:lnTo>
                  <a:close/>
                </a:path>
                <a:path w="132715" h="66675">
                  <a:moveTo>
                    <a:pt x="6832" y="3428"/>
                  </a:moveTo>
                  <a:lnTo>
                    <a:pt x="4559" y="3428"/>
                  </a:lnTo>
                  <a:lnTo>
                    <a:pt x="5689" y="4572"/>
                  </a:lnTo>
                  <a:lnTo>
                    <a:pt x="6832" y="3428"/>
                  </a:lnTo>
                  <a:close/>
                </a:path>
                <a:path w="132715" h="66675">
                  <a:moveTo>
                    <a:pt x="105994" y="3428"/>
                  </a:moveTo>
                  <a:lnTo>
                    <a:pt x="6832" y="3428"/>
                  </a:lnTo>
                  <a:lnTo>
                    <a:pt x="7975" y="4572"/>
                  </a:lnTo>
                  <a:lnTo>
                    <a:pt x="107137" y="4572"/>
                  </a:lnTo>
                  <a:lnTo>
                    <a:pt x="105994" y="3428"/>
                  </a:lnTo>
                  <a:close/>
                </a:path>
                <a:path w="132715" h="66675">
                  <a:moveTo>
                    <a:pt x="128790" y="3428"/>
                  </a:moveTo>
                  <a:lnTo>
                    <a:pt x="109410" y="3428"/>
                  </a:lnTo>
                  <a:lnTo>
                    <a:pt x="110553" y="4572"/>
                  </a:lnTo>
                  <a:lnTo>
                    <a:pt x="129920" y="4572"/>
                  </a:lnTo>
                  <a:lnTo>
                    <a:pt x="128790" y="3428"/>
                  </a:lnTo>
                  <a:close/>
                </a:path>
                <a:path w="132715" h="66675">
                  <a:moveTo>
                    <a:pt x="74079" y="2412"/>
                  </a:moveTo>
                  <a:lnTo>
                    <a:pt x="59258" y="2412"/>
                  </a:lnTo>
                  <a:lnTo>
                    <a:pt x="59258" y="3428"/>
                  </a:lnTo>
                  <a:lnTo>
                    <a:pt x="72936" y="3428"/>
                  </a:lnTo>
                  <a:lnTo>
                    <a:pt x="74079" y="2412"/>
                  </a:lnTo>
                  <a:close/>
                </a:path>
                <a:path w="132715" h="66675">
                  <a:moveTo>
                    <a:pt x="78638" y="2412"/>
                  </a:moveTo>
                  <a:lnTo>
                    <a:pt x="74079" y="2412"/>
                  </a:lnTo>
                  <a:lnTo>
                    <a:pt x="74079" y="3428"/>
                  </a:lnTo>
                  <a:lnTo>
                    <a:pt x="78638" y="3428"/>
                  </a:lnTo>
                  <a:lnTo>
                    <a:pt x="78638" y="2412"/>
                  </a:lnTo>
                  <a:close/>
                </a:path>
                <a:path w="132715" h="66675">
                  <a:moveTo>
                    <a:pt x="80924" y="2412"/>
                  </a:moveTo>
                  <a:lnTo>
                    <a:pt x="80924" y="3428"/>
                  </a:lnTo>
                  <a:lnTo>
                    <a:pt x="82054" y="3428"/>
                  </a:lnTo>
                  <a:lnTo>
                    <a:pt x="80924" y="2412"/>
                  </a:lnTo>
                  <a:close/>
                </a:path>
                <a:path w="132715" h="66675">
                  <a:moveTo>
                    <a:pt x="83197" y="2412"/>
                  </a:moveTo>
                  <a:lnTo>
                    <a:pt x="82054" y="2412"/>
                  </a:lnTo>
                  <a:lnTo>
                    <a:pt x="82054" y="3428"/>
                  </a:lnTo>
                  <a:lnTo>
                    <a:pt x="83197" y="3428"/>
                  </a:lnTo>
                  <a:lnTo>
                    <a:pt x="83197" y="2412"/>
                  </a:lnTo>
                  <a:close/>
                </a:path>
                <a:path w="132715" h="66675">
                  <a:moveTo>
                    <a:pt x="86613" y="2412"/>
                  </a:moveTo>
                  <a:lnTo>
                    <a:pt x="84340" y="2412"/>
                  </a:lnTo>
                  <a:lnTo>
                    <a:pt x="83197" y="3428"/>
                  </a:lnTo>
                  <a:lnTo>
                    <a:pt x="87756" y="3428"/>
                  </a:lnTo>
                  <a:lnTo>
                    <a:pt x="86613" y="2412"/>
                  </a:lnTo>
                  <a:close/>
                </a:path>
                <a:path w="132715" h="66675">
                  <a:moveTo>
                    <a:pt x="87756" y="2412"/>
                  </a:moveTo>
                  <a:lnTo>
                    <a:pt x="88900" y="3428"/>
                  </a:lnTo>
                  <a:lnTo>
                    <a:pt x="90030" y="3428"/>
                  </a:lnTo>
                  <a:lnTo>
                    <a:pt x="87756" y="2412"/>
                  </a:lnTo>
                  <a:close/>
                </a:path>
                <a:path w="132715" h="66675">
                  <a:moveTo>
                    <a:pt x="99148" y="2412"/>
                  </a:moveTo>
                  <a:lnTo>
                    <a:pt x="94589" y="2412"/>
                  </a:lnTo>
                  <a:lnTo>
                    <a:pt x="91173" y="3428"/>
                  </a:lnTo>
                  <a:lnTo>
                    <a:pt x="102577" y="3428"/>
                  </a:lnTo>
                  <a:lnTo>
                    <a:pt x="99148" y="2412"/>
                  </a:lnTo>
                  <a:close/>
                </a:path>
                <a:path w="132715" h="66675">
                  <a:moveTo>
                    <a:pt x="115112" y="2412"/>
                  </a:moveTo>
                  <a:lnTo>
                    <a:pt x="113969" y="3428"/>
                  </a:lnTo>
                  <a:lnTo>
                    <a:pt x="115112" y="3428"/>
                  </a:lnTo>
                  <a:lnTo>
                    <a:pt x="115112" y="2412"/>
                  </a:lnTo>
                  <a:close/>
                </a:path>
                <a:path w="132715" h="66675">
                  <a:moveTo>
                    <a:pt x="5689" y="1142"/>
                  </a:moveTo>
                  <a:lnTo>
                    <a:pt x="4559" y="1142"/>
                  </a:lnTo>
                  <a:lnTo>
                    <a:pt x="3416" y="2412"/>
                  </a:lnTo>
                  <a:lnTo>
                    <a:pt x="4847" y="2412"/>
                  </a:lnTo>
                  <a:lnTo>
                    <a:pt x="5689" y="1142"/>
                  </a:lnTo>
                  <a:close/>
                </a:path>
                <a:path w="132715" h="66675">
                  <a:moveTo>
                    <a:pt x="11391" y="1142"/>
                  </a:moveTo>
                  <a:lnTo>
                    <a:pt x="11391" y="2412"/>
                  </a:lnTo>
                  <a:lnTo>
                    <a:pt x="12534" y="2412"/>
                  </a:lnTo>
                  <a:lnTo>
                    <a:pt x="11391" y="1142"/>
                  </a:lnTo>
                  <a:close/>
                </a:path>
                <a:path w="132715" h="66675">
                  <a:moveTo>
                    <a:pt x="15951" y="1142"/>
                  </a:moveTo>
                  <a:lnTo>
                    <a:pt x="14808" y="1142"/>
                  </a:lnTo>
                  <a:lnTo>
                    <a:pt x="12534" y="2412"/>
                  </a:lnTo>
                  <a:lnTo>
                    <a:pt x="14808" y="2412"/>
                  </a:lnTo>
                  <a:lnTo>
                    <a:pt x="15951" y="1142"/>
                  </a:lnTo>
                  <a:close/>
                </a:path>
                <a:path w="132715" h="66675">
                  <a:moveTo>
                    <a:pt x="17094" y="1142"/>
                  </a:moveTo>
                  <a:lnTo>
                    <a:pt x="15951" y="2412"/>
                  </a:lnTo>
                  <a:lnTo>
                    <a:pt x="18237" y="2412"/>
                  </a:lnTo>
                  <a:lnTo>
                    <a:pt x="17094" y="1142"/>
                  </a:lnTo>
                  <a:close/>
                </a:path>
                <a:path w="132715" h="66675">
                  <a:moveTo>
                    <a:pt x="20510" y="1142"/>
                  </a:moveTo>
                  <a:lnTo>
                    <a:pt x="18237" y="2412"/>
                  </a:lnTo>
                  <a:lnTo>
                    <a:pt x="20510" y="2412"/>
                  </a:lnTo>
                  <a:lnTo>
                    <a:pt x="20510" y="1142"/>
                  </a:lnTo>
                  <a:close/>
                </a:path>
                <a:path w="132715" h="66675">
                  <a:moveTo>
                    <a:pt x="20510" y="1142"/>
                  </a:moveTo>
                  <a:lnTo>
                    <a:pt x="20510" y="2412"/>
                  </a:lnTo>
                  <a:lnTo>
                    <a:pt x="21653" y="2412"/>
                  </a:lnTo>
                  <a:lnTo>
                    <a:pt x="20510" y="1142"/>
                  </a:lnTo>
                  <a:close/>
                </a:path>
                <a:path w="132715" h="66675">
                  <a:moveTo>
                    <a:pt x="21653" y="1142"/>
                  </a:moveTo>
                  <a:lnTo>
                    <a:pt x="21653" y="2412"/>
                  </a:lnTo>
                  <a:lnTo>
                    <a:pt x="23926" y="2412"/>
                  </a:lnTo>
                  <a:lnTo>
                    <a:pt x="21653" y="1142"/>
                  </a:lnTo>
                  <a:close/>
                </a:path>
                <a:path w="132715" h="66675">
                  <a:moveTo>
                    <a:pt x="27355" y="1142"/>
                  </a:moveTo>
                  <a:lnTo>
                    <a:pt x="23926" y="2412"/>
                  </a:lnTo>
                  <a:lnTo>
                    <a:pt x="29629" y="2412"/>
                  </a:lnTo>
                  <a:lnTo>
                    <a:pt x="27355" y="1142"/>
                  </a:lnTo>
                  <a:close/>
                </a:path>
                <a:path w="132715" h="66675">
                  <a:moveTo>
                    <a:pt x="31915" y="1142"/>
                  </a:moveTo>
                  <a:lnTo>
                    <a:pt x="31915" y="2412"/>
                  </a:lnTo>
                  <a:lnTo>
                    <a:pt x="34188" y="2412"/>
                  </a:lnTo>
                  <a:lnTo>
                    <a:pt x="31915" y="1142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7212" y="235800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>
                  <a:moveTo>
                    <a:pt x="128790" y="65658"/>
                  </a:moveTo>
                  <a:lnTo>
                    <a:pt x="124231" y="66675"/>
                  </a:lnTo>
                  <a:lnTo>
                    <a:pt x="118529" y="65658"/>
                  </a:lnTo>
                  <a:lnTo>
                    <a:pt x="113969" y="65658"/>
                  </a:lnTo>
                  <a:lnTo>
                    <a:pt x="112839" y="65658"/>
                  </a:lnTo>
                  <a:lnTo>
                    <a:pt x="113969" y="65658"/>
                  </a:lnTo>
                  <a:lnTo>
                    <a:pt x="112839" y="65658"/>
                  </a:lnTo>
                  <a:lnTo>
                    <a:pt x="107137" y="65658"/>
                  </a:lnTo>
                  <a:lnTo>
                    <a:pt x="100291" y="65658"/>
                  </a:lnTo>
                  <a:lnTo>
                    <a:pt x="94602" y="64515"/>
                  </a:lnTo>
                  <a:lnTo>
                    <a:pt x="93459" y="64515"/>
                  </a:lnTo>
                  <a:lnTo>
                    <a:pt x="92316" y="64515"/>
                  </a:lnTo>
                  <a:lnTo>
                    <a:pt x="91173" y="64515"/>
                  </a:lnTo>
                  <a:lnTo>
                    <a:pt x="90043" y="64515"/>
                  </a:lnTo>
                  <a:lnTo>
                    <a:pt x="88900" y="64515"/>
                  </a:lnTo>
                  <a:lnTo>
                    <a:pt x="87756" y="64515"/>
                  </a:lnTo>
                  <a:lnTo>
                    <a:pt x="86626" y="64515"/>
                  </a:lnTo>
                  <a:lnTo>
                    <a:pt x="84340" y="65658"/>
                  </a:lnTo>
                  <a:lnTo>
                    <a:pt x="82067" y="64515"/>
                  </a:lnTo>
                  <a:lnTo>
                    <a:pt x="79781" y="64515"/>
                  </a:lnTo>
                  <a:lnTo>
                    <a:pt x="75222" y="64515"/>
                  </a:lnTo>
                  <a:lnTo>
                    <a:pt x="70662" y="64515"/>
                  </a:lnTo>
                  <a:lnTo>
                    <a:pt x="66103" y="64515"/>
                  </a:lnTo>
                  <a:lnTo>
                    <a:pt x="64960" y="64515"/>
                  </a:lnTo>
                  <a:lnTo>
                    <a:pt x="63830" y="64515"/>
                  </a:lnTo>
                  <a:lnTo>
                    <a:pt x="62687" y="64515"/>
                  </a:lnTo>
                  <a:lnTo>
                    <a:pt x="60401" y="64515"/>
                  </a:lnTo>
                  <a:lnTo>
                    <a:pt x="59270" y="64515"/>
                  </a:lnTo>
                  <a:lnTo>
                    <a:pt x="58127" y="65658"/>
                  </a:lnTo>
                  <a:lnTo>
                    <a:pt x="58127" y="64515"/>
                  </a:lnTo>
                  <a:lnTo>
                    <a:pt x="56984" y="64515"/>
                  </a:lnTo>
                  <a:lnTo>
                    <a:pt x="55841" y="64515"/>
                  </a:lnTo>
                  <a:lnTo>
                    <a:pt x="55841" y="65658"/>
                  </a:lnTo>
                  <a:lnTo>
                    <a:pt x="54711" y="64515"/>
                  </a:lnTo>
                  <a:lnTo>
                    <a:pt x="47866" y="64515"/>
                  </a:lnTo>
                  <a:lnTo>
                    <a:pt x="50152" y="64515"/>
                  </a:lnTo>
                  <a:lnTo>
                    <a:pt x="31915" y="64515"/>
                  </a:lnTo>
                  <a:lnTo>
                    <a:pt x="30772" y="63373"/>
                  </a:lnTo>
                  <a:lnTo>
                    <a:pt x="29629" y="63373"/>
                  </a:lnTo>
                  <a:lnTo>
                    <a:pt x="25069" y="63373"/>
                  </a:lnTo>
                  <a:lnTo>
                    <a:pt x="25069" y="64515"/>
                  </a:lnTo>
                  <a:lnTo>
                    <a:pt x="23939" y="63373"/>
                  </a:lnTo>
                  <a:lnTo>
                    <a:pt x="25069" y="63373"/>
                  </a:lnTo>
                  <a:lnTo>
                    <a:pt x="23939" y="63373"/>
                  </a:lnTo>
                  <a:lnTo>
                    <a:pt x="17094" y="63373"/>
                  </a:lnTo>
                  <a:lnTo>
                    <a:pt x="18237" y="63373"/>
                  </a:lnTo>
                  <a:lnTo>
                    <a:pt x="15951" y="63373"/>
                  </a:lnTo>
                  <a:lnTo>
                    <a:pt x="17094" y="63373"/>
                  </a:lnTo>
                  <a:lnTo>
                    <a:pt x="15951" y="63373"/>
                  </a:lnTo>
                  <a:lnTo>
                    <a:pt x="17094" y="63373"/>
                  </a:lnTo>
                  <a:lnTo>
                    <a:pt x="1143" y="63373"/>
                  </a:lnTo>
                  <a:lnTo>
                    <a:pt x="2285" y="63373"/>
                  </a:lnTo>
                  <a:lnTo>
                    <a:pt x="1143" y="61087"/>
                  </a:lnTo>
                  <a:lnTo>
                    <a:pt x="2285" y="59943"/>
                  </a:lnTo>
                  <a:lnTo>
                    <a:pt x="2285" y="58800"/>
                  </a:lnTo>
                  <a:lnTo>
                    <a:pt x="2285" y="57657"/>
                  </a:lnTo>
                  <a:lnTo>
                    <a:pt x="2285" y="58800"/>
                  </a:lnTo>
                  <a:lnTo>
                    <a:pt x="2285" y="57657"/>
                  </a:lnTo>
                  <a:lnTo>
                    <a:pt x="3416" y="58800"/>
                  </a:lnTo>
                  <a:lnTo>
                    <a:pt x="2285" y="58800"/>
                  </a:lnTo>
                  <a:lnTo>
                    <a:pt x="3416" y="58800"/>
                  </a:lnTo>
                  <a:lnTo>
                    <a:pt x="3416" y="57657"/>
                  </a:lnTo>
                  <a:lnTo>
                    <a:pt x="2285" y="56514"/>
                  </a:lnTo>
                  <a:lnTo>
                    <a:pt x="3416" y="55371"/>
                  </a:lnTo>
                  <a:lnTo>
                    <a:pt x="2285" y="54355"/>
                  </a:lnTo>
                  <a:lnTo>
                    <a:pt x="2285" y="53212"/>
                  </a:lnTo>
                  <a:lnTo>
                    <a:pt x="2285" y="52069"/>
                  </a:lnTo>
                  <a:lnTo>
                    <a:pt x="2285" y="53212"/>
                  </a:lnTo>
                  <a:lnTo>
                    <a:pt x="2285" y="50926"/>
                  </a:lnTo>
                  <a:lnTo>
                    <a:pt x="2285" y="52069"/>
                  </a:lnTo>
                  <a:lnTo>
                    <a:pt x="2285" y="49783"/>
                  </a:lnTo>
                  <a:lnTo>
                    <a:pt x="2285" y="48640"/>
                  </a:lnTo>
                  <a:lnTo>
                    <a:pt x="2285" y="49783"/>
                  </a:lnTo>
                  <a:lnTo>
                    <a:pt x="2285" y="45212"/>
                  </a:lnTo>
                  <a:lnTo>
                    <a:pt x="2285" y="46354"/>
                  </a:lnTo>
                  <a:lnTo>
                    <a:pt x="2285" y="40766"/>
                  </a:lnTo>
                  <a:lnTo>
                    <a:pt x="2285" y="41910"/>
                  </a:lnTo>
                  <a:lnTo>
                    <a:pt x="2285" y="35051"/>
                  </a:lnTo>
                  <a:lnTo>
                    <a:pt x="1143" y="35051"/>
                  </a:lnTo>
                  <a:lnTo>
                    <a:pt x="2285" y="35051"/>
                  </a:lnTo>
                  <a:lnTo>
                    <a:pt x="2285" y="36194"/>
                  </a:lnTo>
                  <a:lnTo>
                    <a:pt x="2285" y="33908"/>
                  </a:lnTo>
                  <a:lnTo>
                    <a:pt x="2285" y="31750"/>
                  </a:lnTo>
                  <a:lnTo>
                    <a:pt x="2285" y="29463"/>
                  </a:lnTo>
                  <a:lnTo>
                    <a:pt x="2285" y="28320"/>
                  </a:lnTo>
                  <a:lnTo>
                    <a:pt x="2285" y="27177"/>
                  </a:lnTo>
                  <a:lnTo>
                    <a:pt x="2285" y="26035"/>
                  </a:lnTo>
                  <a:lnTo>
                    <a:pt x="2285" y="27177"/>
                  </a:lnTo>
                  <a:lnTo>
                    <a:pt x="2285" y="26035"/>
                  </a:lnTo>
                  <a:lnTo>
                    <a:pt x="2285" y="21462"/>
                  </a:lnTo>
                  <a:lnTo>
                    <a:pt x="2285" y="19303"/>
                  </a:lnTo>
                  <a:lnTo>
                    <a:pt x="2285" y="18161"/>
                  </a:lnTo>
                  <a:lnTo>
                    <a:pt x="2285" y="17017"/>
                  </a:lnTo>
                  <a:lnTo>
                    <a:pt x="2285" y="15875"/>
                  </a:lnTo>
                  <a:lnTo>
                    <a:pt x="2285" y="14731"/>
                  </a:lnTo>
                  <a:lnTo>
                    <a:pt x="2285" y="20446"/>
                  </a:lnTo>
                  <a:lnTo>
                    <a:pt x="2285" y="19303"/>
                  </a:lnTo>
                  <a:lnTo>
                    <a:pt x="2285" y="18161"/>
                  </a:lnTo>
                  <a:lnTo>
                    <a:pt x="2285" y="17017"/>
                  </a:lnTo>
                  <a:lnTo>
                    <a:pt x="2285" y="15875"/>
                  </a:lnTo>
                  <a:lnTo>
                    <a:pt x="2285" y="14731"/>
                  </a:lnTo>
                  <a:lnTo>
                    <a:pt x="2285" y="13588"/>
                  </a:lnTo>
                  <a:lnTo>
                    <a:pt x="2285" y="14731"/>
                  </a:lnTo>
                  <a:lnTo>
                    <a:pt x="2285" y="13588"/>
                  </a:lnTo>
                  <a:lnTo>
                    <a:pt x="2285" y="12445"/>
                  </a:lnTo>
                  <a:lnTo>
                    <a:pt x="2285" y="13588"/>
                  </a:lnTo>
                  <a:lnTo>
                    <a:pt x="2285" y="12445"/>
                  </a:lnTo>
                  <a:lnTo>
                    <a:pt x="2285" y="11302"/>
                  </a:lnTo>
                  <a:lnTo>
                    <a:pt x="2285" y="10160"/>
                  </a:lnTo>
                  <a:lnTo>
                    <a:pt x="2285" y="11302"/>
                  </a:lnTo>
                  <a:lnTo>
                    <a:pt x="2285" y="10160"/>
                  </a:lnTo>
                  <a:lnTo>
                    <a:pt x="2285" y="9143"/>
                  </a:lnTo>
                  <a:lnTo>
                    <a:pt x="3416" y="9143"/>
                  </a:lnTo>
                  <a:lnTo>
                    <a:pt x="3416" y="8000"/>
                  </a:lnTo>
                  <a:lnTo>
                    <a:pt x="2285" y="8000"/>
                  </a:lnTo>
                  <a:lnTo>
                    <a:pt x="2285" y="6857"/>
                  </a:lnTo>
                  <a:lnTo>
                    <a:pt x="2285" y="5714"/>
                  </a:lnTo>
                  <a:lnTo>
                    <a:pt x="2285" y="4571"/>
                  </a:lnTo>
                  <a:lnTo>
                    <a:pt x="2285" y="2286"/>
                  </a:lnTo>
                  <a:lnTo>
                    <a:pt x="5702" y="0"/>
                  </a:lnTo>
                  <a:lnTo>
                    <a:pt x="4559" y="2286"/>
                  </a:lnTo>
                  <a:lnTo>
                    <a:pt x="5702" y="1142"/>
                  </a:lnTo>
                  <a:lnTo>
                    <a:pt x="6832" y="1142"/>
                  </a:lnTo>
                  <a:lnTo>
                    <a:pt x="7975" y="1142"/>
                  </a:lnTo>
                  <a:lnTo>
                    <a:pt x="9118" y="1142"/>
                  </a:lnTo>
                  <a:lnTo>
                    <a:pt x="11391" y="2286"/>
                  </a:lnTo>
                  <a:lnTo>
                    <a:pt x="12534" y="2286"/>
                  </a:lnTo>
                  <a:lnTo>
                    <a:pt x="12534" y="1142"/>
                  </a:lnTo>
                  <a:lnTo>
                    <a:pt x="13677" y="2286"/>
                  </a:lnTo>
                  <a:lnTo>
                    <a:pt x="15951" y="1142"/>
                  </a:lnTo>
                  <a:lnTo>
                    <a:pt x="17094" y="1142"/>
                  </a:lnTo>
                  <a:lnTo>
                    <a:pt x="15951" y="2286"/>
                  </a:lnTo>
                  <a:lnTo>
                    <a:pt x="14820" y="2286"/>
                  </a:lnTo>
                  <a:lnTo>
                    <a:pt x="15951" y="2286"/>
                  </a:lnTo>
                  <a:lnTo>
                    <a:pt x="17094" y="2286"/>
                  </a:lnTo>
                  <a:lnTo>
                    <a:pt x="18237" y="1142"/>
                  </a:lnTo>
                  <a:lnTo>
                    <a:pt x="19380" y="2286"/>
                  </a:lnTo>
                  <a:lnTo>
                    <a:pt x="19380" y="1142"/>
                  </a:lnTo>
                  <a:lnTo>
                    <a:pt x="19380" y="2286"/>
                  </a:lnTo>
                  <a:lnTo>
                    <a:pt x="21653" y="1142"/>
                  </a:lnTo>
                  <a:lnTo>
                    <a:pt x="21653" y="2286"/>
                  </a:lnTo>
                  <a:lnTo>
                    <a:pt x="21653" y="1142"/>
                  </a:lnTo>
                  <a:lnTo>
                    <a:pt x="22796" y="2286"/>
                  </a:lnTo>
                  <a:lnTo>
                    <a:pt x="22796" y="1142"/>
                  </a:lnTo>
                  <a:lnTo>
                    <a:pt x="25069" y="2286"/>
                  </a:lnTo>
                  <a:lnTo>
                    <a:pt x="28498" y="1142"/>
                  </a:lnTo>
                  <a:lnTo>
                    <a:pt x="30772" y="2286"/>
                  </a:lnTo>
                  <a:lnTo>
                    <a:pt x="31915" y="2286"/>
                  </a:lnTo>
                  <a:lnTo>
                    <a:pt x="30772" y="2286"/>
                  </a:lnTo>
                  <a:lnTo>
                    <a:pt x="31915" y="2286"/>
                  </a:lnTo>
                  <a:lnTo>
                    <a:pt x="33058" y="2286"/>
                  </a:lnTo>
                  <a:lnTo>
                    <a:pt x="33058" y="1142"/>
                  </a:lnTo>
                  <a:lnTo>
                    <a:pt x="35331" y="2286"/>
                  </a:lnTo>
                  <a:lnTo>
                    <a:pt x="36474" y="2286"/>
                  </a:lnTo>
                  <a:lnTo>
                    <a:pt x="37617" y="2286"/>
                  </a:lnTo>
                  <a:lnTo>
                    <a:pt x="38747" y="2286"/>
                  </a:lnTo>
                  <a:lnTo>
                    <a:pt x="39890" y="2286"/>
                  </a:lnTo>
                  <a:lnTo>
                    <a:pt x="41033" y="2286"/>
                  </a:lnTo>
                  <a:lnTo>
                    <a:pt x="42176" y="2286"/>
                  </a:lnTo>
                  <a:lnTo>
                    <a:pt x="43306" y="2286"/>
                  </a:lnTo>
                  <a:lnTo>
                    <a:pt x="42176" y="2286"/>
                  </a:lnTo>
                  <a:lnTo>
                    <a:pt x="43306" y="2286"/>
                  </a:lnTo>
                  <a:lnTo>
                    <a:pt x="44450" y="2286"/>
                  </a:lnTo>
                  <a:lnTo>
                    <a:pt x="45593" y="2286"/>
                  </a:lnTo>
                  <a:lnTo>
                    <a:pt x="46723" y="2286"/>
                  </a:lnTo>
                  <a:lnTo>
                    <a:pt x="47866" y="2286"/>
                  </a:lnTo>
                  <a:lnTo>
                    <a:pt x="46723" y="2286"/>
                  </a:lnTo>
                  <a:lnTo>
                    <a:pt x="45593" y="2286"/>
                  </a:lnTo>
                  <a:lnTo>
                    <a:pt x="46723" y="2286"/>
                  </a:lnTo>
                  <a:lnTo>
                    <a:pt x="47866" y="2286"/>
                  </a:lnTo>
                  <a:lnTo>
                    <a:pt x="46723" y="2286"/>
                  </a:lnTo>
                  <a:lnTo>
                    <a:pt x="47866" y="2286"/>
                  </a:lnTo>
                  <a:lnTo>
                    <a:pt x="49009" y="2286"/>
                  </a:lnTo>
                  <a:lnTo>
                    <a:pt x="51282" y="2286"/>
                  </a:lnTo>
                  <a:lnTo>
                    <a:pt x="53568" y="2286"/>
                  </a:lnTo>
                  <a:lnTo>
                    <a:pt x="54711" y="2286"/>
                  </a:lnTo>
                  <a:lnTo>
                    <a:pt x="55841" y="2286"/>
                  </a:lnTo>
                  <a:lnTo>
                    <a:pt x="56984" y="2286"/>
                  </a:lnTo>
                  <a:lnTo>
                    <a:pt x="58127" y="2286"/>
                  </a:lnTo>
                  <a:lnTo>
                    <a:pt x="58127" y="3428"/>
                  </a:lnTo>
                  <a:lnTo>
                    <a:pt x="59270" y="3428"/>
                  </a:lnTo>
                  <a:lnTo>
                    <a:pt x="60401" y="3428"/>
                  </a:lnTo>
                  <a:lnTo>
                    <a:pt x="60401" y="2286"/>
                  </a:lnTo>
                  <a:lnTo>
                    <a:pt x="61544" y="2286"/>
                  </a:lnTo>
                  <a:lnTo>
                    <a:pt x="66103" y="2286"/>
                  </a:lnTo>
                  <a:lnTo>
                    <a:pt x="75222" y="2286"/>
                  </a:lnTo>
                  <a:lnTo>
                    <a:pt x="74079" y="3428"/>
                  </a:lnTo>
                  <a:lnTo>
                    <a:pt x="75222" y="3428"/>
                  </a:lnTo>
                  <a:lnTo>
                    <a:pt x="75222" y="2286"/>
                  </a:lnTo>
                  <a:lnTo>
                    <a:pt x="76365" y="2286"/>
                  </a:lnTo>
                  <a:lnTo>
                    <a:pt x="78638" y="2286"/>
                  </a:lnTo>
                  <a:lnTo>
                    <a:pt x="79781" y="2286"/>
                  </a:lnTo>
                  <a:lnTo>
                    <a:pt x="79781" y="3428"/>
                  </a:lnTo>
                  <a:lnTo>
                    <a:pt x="80924" y="3428"/>
                  </a:lnTo>
                  <a:lnTo>
                    <a:pt x="82067" y="3428"/>
                  </a:lnTo>
                  <a:lnTo>
                    <a:pt x="82067" y="2286"/>
                  </a:lnTo>
                  <a:lnTo>
                    <a:pt x="83197" y="3428"/>
                  </a:lnTo>
                  <a:lnTo>
                    <a:pt x="83197" y="2286"/>
                  </a:lnTo>
                  <a:lnTo>
                    <a:pt x="84340" y="2286"/>
                  </a:lnTo>
                  <a:lnTo>
                    <a:pt x="84340" y="3428"/>
                  </a:lnTo>
                  <a:lnTo>
                    <a:pt x="85483" y="2286"/>
                  </a:lnTo>
                  <a:lnTo>
                    <a:pt x="86626" y="2286"/>
                  </a:lnTo>
                  <a:lnTo>
                    <a:pt x="87756" y="2286"/>
                  </a:lnTo>
                  <a:lnTo>
                    <a:pt x="88900" y="3428"/>
                  </a:lnTo>
                  <a:lnTo>
                    <a:pt x="90043" y="3428"/>
                  </a:lnTo>
                  <a:lnTo>
                    <a:pt x="88900" y="2286"/>
                  </a:lnTo>
                  <a:lnTo>
                    <a:pt x="91173" y="3428"/>
                  </a:lnTo>
                  <a:lnTo>
                    <a:pt x="92316" y="3428"/>
                  </a:lnTo>
                  <a:lnTo>
                    <a:pt x="95732" y="2286"/>
                  </a:lnTo>
                  <a:lnTo>
                    <a:pt x="100291" y="2286"/>
                  </a:lnTo>
                  <a:lnTo>
                    <a:pt x="103720" y="3428"/>
                  </a:lnTo>
                  <a:lnTo>
                    <a:pt x="104851" y="3428"/>
                  </a:lnTo>
                  <a:lnTo>
                    <a:pt x="103720" y="2286"/>
                  </a:lnTo>
                  <a:lnTo>
                    <a:pt x="104851" y="3428"/>
                  </a:lnTo>
                  <a:lnTo>
                    <a:pt x="105994" y="3428"/>
                  </a:lnTo>
                  <a:lnTo>
                    <a:pt x="107137" y="3428"/>
                  </a:lnTo>
                  <a:lnTo>
                    <a:pt x="105994" y="3428"/>
                  </a:lnTo>
                  <a:lnTo>
                    <a:pt x="107137" y="3428"/>
                  </a:lnTo>
                  <a:lnTo>
                    <a:pt x="108280" y="3428"/>
                  </a:lnTo>
                  <a:lnTo>
                    <a:pt x="109410" y="3428"/>
                  </a:lnTo>
                  <a:lnTo>
                    <a:pt x="108280" y="3428"/>
                  </a:lnTo>
                  <a:lnTo>
                    <a:pt x="109410" y="3428"/>
                  </a:lnTo>
                  <a:lnTo>
                    <a:pt x="110553" y="3428"/>
                  </a:lnTo>
                  <a:lnTo>
                    <a:pt x="107137" y="3428"/>
                  </a:lnTo>
                  <a:lnTo>
                    <a:pt x="108280" y="4571"/>
                  </a:lnTo>
                  <a:lnTo>
                    <a:pt x="109410" y="4571"/>
                  </a:lnTo>
                  <a:lnTo>
                    <a:pt x="107137" y="4571"/>
                  </a:lnTo>
                  <a:lnTo>
                    <a:pt x="109410" y="4571"/>
                  </a:lnTo>
                  <a:lnTo>
                    <a:pt x="110553" y="4571"/>
                  </a:lnTo>
                  <a:lnTo>
                    <a:pt x="109410" y="4571"/>
                  </a:lnTo>
                  <a:lnTo>
                    <a:pt x="111696" y="4571"/>
                  </a:lnTo>
                  <a:lnTo>
                    <a:pt x="110553" y="3428"/>
                  </a:lnTo>
                  <a:lnTo>
                    <a:pt x="112839" y="3428"/>
                  </a:lnTo>
                  <a:lnTo>
                    <a:pt x="110553" y="3428"/>
                  </a:lnTo>
                  <a:lnTo>
                    <a:pt x="111696" y="3428"/>
                  </a:lnTo>
                  <a:lnTo>
                    <a:pt x="113969" y="3428"/>
                  </a:lnTo>
                  <a:lnTo>
                    <a:pt x="112839" y="3428"/>
                  </a:lnTo>
                  <a:lnTo>
                    <a:pt x="113969" y="3428"/>
                  </a:lnTo>
                  <a:lnTo>
                    <a:pt x="115112" y="3428"/>
                  </a:lnTo>
                  <a:lnTo>
                    <a:pt x="113969" y="3428"/>
                  </a:lnTo>
                  <a:lnTo>
                    <a:pt x="115112" y="3428"/>
                  </a:lnTo>
                  <a:lnTo>
                    <a:pt x="116255" y="3428"/>
                  </a:lnTo>
                  <a:lnTo>
                    <a:pt x="115112" y="3428"/>
                  </a:lnTo>
                  <a:lnTo>
                    <a:pt x="116255" y="2286"/>
                  </a:lnTo>
                  <a:lnTo>
                    <a:pt x="116255" y="3428"/>
                  </a:lnTo>
                  <a:lnTo>
                    <a:pt x="117398" y="3428"/>
                  </a:lnTo>
                  <a:lnTo>
                    <a:pt x="116255" y="3428"/>
                  </a:lnTo>
                  <a:lnTo>
                    <a:pt x="117398" y="3428"/>
                  </a:lnTo>
                  <a:lnTo>
                    <a:pt x="119672" y="3428"/>
                  </a:lnTo>
                  <a:lnTo>
                    <a:pt x="118529" y="3428"/>
                  </a:lnTo>
                  <a:lnTo>
                    <a:pt x="119672" y="3428"/>
                  </a:lnTo>
                  <a:lnTo>
                    <a:pt x="118529" y="3428"/>
                  </a:lnTo>
                  <a:lnTo>
                    <a:pt x="119672" y="3428"/>
                  </a:lnTo>
                  <a:lnTo>
                    <a:pt x="120815" y="3428"/>
                  </a:lnTo>
                  <a:lnTo>
                    <a:pt x="121958" y="3428"/>
                  </a:lnTo>
                  <a:lnTo>
                    <a:pt x="123088" y="3428"/>
                  </a:lnTo>
                  <a:lnTo>
                    <a:pt x="124231" y="3428"/>
                  </a:lnTo>
                  <a:lnTo>
                    <a:pt x="125374" y="3428"/>
                  </a:lnTo>
                  <a:lnTo>
                    <a:pt x="126517" y="3428"/>
                  </a:lnTo>
                  <a:lnTo>
                    <a:pt x="125374" y="3428"/>
                  </a:lnTo>
                  <a:lnTo>
                    <a:pt x="124231" y="3428"/>
                  </a:lnTo>
                  <a:lnTo>
                    <a:pt x="125374" y="3428"/>
                  </a:lnTo>
                  <a:lnTo>
                    <a:pt x="126517" y="3428"/>
                  </a:lnTo>
                  <a:lnTo>
                    <a:pt x="127647" y="3428"/>
                  </a:lnTo>
                  <a:lnTo>
                    <a:pt x="128790" y="3428"/>
                  </a:lnTo>
                  <a:lnTo>
                    <a:pt x="129933" y="3428"/>
                  </a:lnTo>
                  <a:lnTo>
                    <a:pt x="128790" y="3428"/>
                  </a:lnTo>
                  <a:lnTo>
                    <a:pt x="129933" y="3428"/>
                  </a:lnTo>
                  <a:lnTo>
                    <a:pt x="128790" y="3428"/>
                  </a:lnTo>
                  <a:lnTo>
                    <a:pt x="129933" y="3428"/>
                  </a:lnTo>
                  <a:lnTo>
                    <a:pt x="131064" y="4571"/>
                  </a:lnTo>
                  <a:lnTo>
                    <a:pt x="128790" y="1142"/>
                  </a:lnTo>
                  <a:lnTo>
                    <a:pt x="132206" y="5714"/>
                  </a:lnTo>
                  <a:lnTo>
                    <a:pt x="133350" y="5714"/>
                  </a:lnTo>
                  <a:lnTo>
                    <a:pt x="133350" y="6857"/>
                  </a:lnTo>
                  <a:lnTo>
                    <a:pt x="132206" y="6857"/>
                  </a:lnTo>
                  <a:lnTo>
                    <a:pt x="133350" y="6857"/>
                  </a:lnTo>
                  <a:lnTo>
                    <a:pt x="132206" y="5714"/>
                  </a:lnTo>
                  <a:lnTo>
                    <a:pt x="132206" y="6857"/>
                  </a:lnTo>
                  <a:lnTo>
                    <a:pt x="132206" y="8000"/>
                  </a:lnTo>
                  <a:lnTo>
                    <a:pt x="132206" y="9143"/>
                  </a:lnTo>
                  <a:lnTo>
                    <a:pt x="133350" y="8000"/>
                  </a:lnTo>
                  <a:lnTo>
                    <a:pt x="133350" y="9143"/>
                  </a:lnTo>
                  <a:lnTo>
                    <a:pt x="132206" y="10160"/>
                  </a:lnTo>
                  <a:lnTo>
                    <a:pt x="132206" y="9143"/>
                  </a:lnTo>
                  <a:lnTo>
                    <a:pt x="132206" y="10160"/>
                  </a:lnTo>
                  <a:lnTo>
                    <a:pt x="132206" y="9143"/>
                  </a:lnTo>
                  <a:lnTo>
                    <a:pt x="133350" y="10160"/>
                  </a:lnTo>
                  <a:lnTo>
                    <a:pt x="132206" y="10160"/>
                  </a:lnTo>
                  <a:lnTo>
                    <a:pt x="132206" y="11302"/>
                  </a:lnTo>
                  <a:lnTo>
                    <a:pt x="132206" y="12445"/>
                  </a:lnTo>
                  <a:lnTo>
                    <a:pt x="132206" y="11302"/>
                  </a:lnTo>
                  <a:lnTo>
                    <a:pt x="132206" y="12445"/>
                  </a:lnTo>
                  <a:lnTo>
                    <a:pt x="131064" y="11302"/>
                  </a:lnTo>
                  <a:lnTo>
                    <a:pt x="131064" y="12445"/>
                  </a:lnTo>
                  <a:lnTo>
                    <a:pt x="131064" y="13588"/>
                  </a:lnTo>
                  <a:lnTo>
                    <a:pt x="132206" y="12445"/>
                  </a:lnTo>
                  <a:lnTo>
                    <a:pt x="132206" y="15875"/>
                  </a:lnTo>
                  <a:lnTo>
                    <a:pt x="132206" y="14731"/>
                  </a:lnTo>
                  <a:lnTo>
                    <a:pt x="132206" y="17017"/>
                  </a:lnTo>
                  <a:lnTo>
                    <a:pt x="131064" y="15875"/>
                  </a:lnTo>
                  <a:lnTo>
                    <a:pt x="132206" y="18161"/>
                  </a:lnTo>
                  <a:lnTo>
                    <a:pt x="132206" y="19303"/>
                  </a:lnTo>
                  <a:lnTo>
                    <a:pt x="132206" y="18161"/>
                  </a:lnTo>
                  <a:lnTo>
                    <a:pt x="132206" y="19303"/>
                  </a:lnTo>
                  <a:lnTo>
                    <a:pt x="133350" y="18161"/>
                  </a:lnTo>
                  <a:lnTo>
                    <a:pt x="132206" y="20446"/>
                  </a:lnTo>
                  <a:lnTo>
                    <a:pt x="132206" y="19303"/>
                  </a:lnTo>
                  <a:lnTo>
                    <a:pt x="132206" y="21462"/>
                  </a:lnTo>
                  <a:lnTo>
                    <a:pt x="132206" y="19303"/>
                  </a:lnTo>
                  <a:lnTo>
                    <a:pt x="132206" y="18161"/>
                  </a:lnTo>
                  <a:lnTo>
                    <a:pt x="132206" y="19303"/>
                  </a:lnTo>
                  <a:lnTo>
                    <a:pt x="131064" y="18161"/>
                  </a:lnTo>
                  <a:lnTo>
                    <a:pt x="131064" y="19303"/>
                  </a:lnTo>
                  <a:lnTo>
                    <a:pt x="131064" y="20446"/>
                  </a:lnTo>
                  <a:lnTo>
                    <a:pt x="131064" y="21462"/>
                  </a:lnTo>
                  <a:lnTo>
                    <a:pt x="132206" y="21462"/>
                  </a:lnTo>
                  <a:lnTo>
                    <a:pt x="132206" y="20446"/>
                  </a:lnTo>
                  <a:lnTo>
                    <a:pt x="132206" y="21462"/>
                  </a:lnTo>
                  <a:lnTo>
                    <a:pt x="131064" y="22605"/>
                  </a:lnTo>
                  <a:lnTo>
                    <a:pt x="132206" y="22605"/>
                  </a:lnTo>
                  <a:lnTo>
                    <a:pt x="132206" y="21462"/>
                  </a:lnTo>
                  <a:lnTo>
                    <a:pt x="132206" y="22605"/>
                  </a:lnTo>
                  <a:lnTo>
                    <a:pt x="132206" y="24891"/>
                  </a:lnTo>
                  <a:lnTo>
                    <a:pt x="133350" y="22605"/>
                  </a:lnTo>
                  <a:lnTo>
                    <a:pt x="132206" y="24891"/>
                  </a:lnTo>
                  <a:lnTo>
                    <a:pt x="132206" y="26035"/>
                  </a:lnTo>
                  <a:lnTo>
                    <a:pt x="132206" y="24891"/>
                  </a:lnTo>
                  <a:lnTo>
                    <a:pt x="132206" y="22605"/>
                  </a:lnTo>
                  <a:lnTo>
                    <a:pt x="132206" y="23749"/>
                  </a:lnTo>
                  <a:lnTo>
                    <a:pt x="132206" y="24891"/>
                  </a:lnTo>
                  <a:lnTo>
                    <a:pt x="132206" y="26035"/>
                  </a:lnTo>
                  <a:lnTo>
                    <a:pt x="132206" y="24891"/>
                  </a:lnTo>
                  <a:lnTo>
                    <a:pt x="132206" y="26035"/>
                  </a:lnTo>
                  <a:lnTo>
                    <a:pt x="131064" y="26035"/>
                  </a:lnTo>
                  <a:lnTo>
                    <a:pt x="131064" y="27177"/>
                  </a:lnTo>
                  <a:lnTo>
                    <a:pt x="132206" y="28320"/>
                  </a:lnTo>
                  <a:lnTo>
                    <a:pt x="132206" y="29463"/>
                  </a:lnTo>
                  <a:lnTo>
                    <a:pt x="132206" y="30606"/>
                  </a:lnTo>
                  <a:lnTo>
                    <a:pt x="132206" y="31750"/>
                  </a:lnTo>
                  <a:lnTo>
                    <a:pt x="132206" y="33908"/>
                  </a:lnTo>
                  <a:lnTo>
                    <a:pt x="132206" y="31750"/>
                  </a:lnTo>
                  <a:lnTo>
                    <a:pt x="132206" y="29463"/>
                  </a:lnTo>
                  <a:lnTo>
                    <a:pt x="132206" y="28320"/>
                  </a:lnTo>
                  <a:lnTo>
                    <a:pt x="131064" y="29463"/>
                  </a:lnTo>
                  <a:lnTo>
                    <a:pt x="132206" y="27177"/>
                  </a:lnTo>
                  <a:lnTo>
                    <a:pt x="131064" y="26035"/>
                  </a:lnTo>
                  <a:lnTo>
                    <a:pt x="131064" y="28320"/>
                  </a:lnTo>
                  <a:lnTo>
                    <a:pt x="131064" y="29463"/>
                  </a:lnTo>
                  <a:lnTo>
                    <a:pt x="131064" y="28320"/>
                  </a:lnTo>
                  <a:lnTo>
                    <a:pt x="131064" y="28320"/>
                  </a:lnTo>
                  <a:lnTo>
                    <a:pt x="131064" y="32765"/>
                  </a:lnTo>
                  <a:lnTo>
                    <a:pt x="131064" y="38480"/>
                  </a:lnTo>
                  <a:lnTo>
                    <a:pt x="131064" y="37337"/>
                  </a:lnTo>
                  <a:lnTo>
                    <a:pt x="131064" y="40766"/>
                  </a:lnTo>
                  <a:lnTo>
                    <a:pt x="131064" y="39624"/>
                  </a:lnTo>
                  <a:lnTo>
                    <a:pt x="131064" y="38480"/>
                  </a:lnTo>
                  <a:lnTo>
                    <a:pt x="132206" y="37337"/>
                  </a:lnTo>
                  <a:lnTo>
                    <a:pt x="132206" y="38480"/>
                  </a:lnTo>
                  <a:lnTo>
                    <a:pt x="132206" y="39624"/>
                  </a:lnTo>
                  <a:lnTo>
                    <a:pt x="131064" y="39624"/>
                  </a:lnTo>
                  <a:lnTo>
                    <a:pt x="132206" y="40766"/>
                  </a:lnTo>
                  <a:lnTo>
                    <a:pt x="131064" y="38480"/>
                  </a:lnTo>
                  <a:lnTo>
                    <a:pt x="131064" y="39624"/>
                  </a:lnTo>
                  <a:lnTo>
                    <a:pt x="131064" y="40766"/>
                  </a:lnTo>
                  <a:lnTo>
                    <a:pt x="131064" y="39624"/>
                  </a:lnTo>
                  <a:lnTo>
                    <a:pt x="131064" y="40766"/>
                  </a:lnTo>
                  <a:lnTo>
                    <a:pt x="131064" y="41910"/>
                  </a:lnTo>
                  <a:lnTo>
                    <a:pt x="131064" y="44068"/>
                  </a:lnTo>
                  <a:lnTo>
                    <a:pt x="131064" y="45212"/>
                  </a:lnTo>
                  <a:lnTo>
                    <a:pt x="129933" y="47498"/>
                  </a:lnTo>
                  <a:lnTo>
                    <a:pt x="131064" y="49783"/>
                  </a:lnTo>
                  <a:lnTo>
                    <a:pt x="131064" y="50926"/>
                  </a:lnTo>
                  <a:lnTo>
                    <a:pt x="131064" y="52069"/>
                  </a:lnTo>
                  <a:lnTo>
                    <a:pt x="129933" y="52069"/>
                  </a:lnTo>
                  <a:lnTo>
                    <a:pt x="129933" y="53212"/>
                  </a:lnTo>
                  <a:lnTo>
                    <a:pt x="129933" y="52069"/>
                  </a:lnTo>
                  <a:lnTo>
                    <a:pt x="129933" y="53212"/>
                  </a:lnTo>
                  <a:lnTo>
                    <a:pt x="129933" y="56514"/>
                  </a:lnTo>
                  <a:lnTo>
                    <a:pt x="129933" y="55371"/>
                  </a:lnTo>
                  <a:lnTo>
                    <a:pt x="129933" y="56514"/>
                  </a:lnTo>
                  <a:lnTo>
                    <a:pt x="129933" y="59943"/>
                  </a:lnTo>
                  <a:lnTo>
                    <a:pt x="129933" y="58800"/>
                  </a:lnTo>
                  <a:lnTo>
                    <a:pt x="129933" y="63373"/>
                  </a:lnTo>
                  <a:lnTo>
                    <a:pt x="129933" y="64515"/>
                  </a:lnTo>
                  <a:lnTo>
                    <a:pt x="129933" y="65658"/>
                  </a:lnTo>
                  <a:lnTo>
                    <a:pt x="128790" y="63373"/>
                  </a:lnTo>
                  <a:lnTo>
                    <a:pt x="128790" y="62229"/>
                  </a:lnTo>
                  <a:lnTo>
                    <a:pt x="128790" y="64515"/>
                  </a:lnTo>
                  <a:lnTo>
                    <a:pt x="129933" y="63373"/>
                  </a:lnTo>
                  <a:lnTo>
                    <a:pt x="129933" y="61087"/>
                  </a:lnTo>
                  <a:lnTo>
                    <a:pt x="129933" y="62229"/>
                  </a:lnTo>
                  <a:lnTo>
                    <a:pt x="128790" y="62229"/>
                  </a:lnTo>
                  <a:lnTo>
                    <a:pt x="128790" y="61087"/>
                  </a:lnTo>
                  <a:lnTo>
                    <a:pt x="128790" y="62229"/>
                  </a:lnTo>
                  <a:lnTo>
                    <a:pt x="128790" y="62229"/>
                  </a:lnTo>
                  <a:lnTo>
                    <a:pt x="128790" y="58800"/>
                  </a:lnTo>
                  <a:lnTo>
                    <a:pt x="128790" y="59943"/>
                  </a:lnTo>
                  <a:lnTo>
                    <a:pt x="128790" y="57657"/>
                  </a:lnTo>
                  <a:lnTo>
                    <a:pt x="129933" y="56514"/>
                  </a:lnTo>
                  <a:lnTo>
                    <a:pt x="128790" y="54355"/>
                  </a:lnTo>
                  <a:lnTo>
                    <a:pt x="128790" y="53212"/>
                  </a:lnTo>
                  <a:lnTo>
                    <a:pt x="128790" y="54355"/>
                  </a:lnTo>
                  <a:lnTo>
                    <a:pt x="129933" y="54355"/>
                  </a:lnTo>
                  <a:lnTo>
                    <a:pt x="129933" y="55371"/>
                  </a:lnTo>
                  <a:lnTo>
                    <a:pt x="129933" y="54355"/>
                  </a:lnTo>
                  <a:lnTo>
                    <a:pt x="129933" y="53212"/>
                  </a:lnTo>
                  <a:lnTo>
                    <a:pt x="128790" y="53212"/>
                  </a:lnTo>
                  <a:lnTo>
                    <a:pt x="128790" y="52069"/>
                  </a:lnTo>
                  <a:lnTo>
                    <a:pt x="128790" y="50926"/>
                  </a:lnTo>
                  <a:lnTo>
                    <a:pt x="128790" y="41910"/>
                  </a:lnTo>
                  <a:lnTo>
                    <a:pt x="129933" y="41910"/>
                  </a:lnTo>
                  <a:lnTo>
                    <a:pt x="128790" y="40766"/>
                  </a:lnTo>
                  <a:lnTo>
                    <a:pt x="129933" y="38480"/>
                  </a:lnTo>
                  <a:lnTo>
                    <a:pt x="128790" y="37337"/>
                  </a:lnTo>
                  <a:lnTo>
                    <a:pt x="129933" y="35051"/>
                  </a:lnTo>
                  <a:lnTo>
                    <a:pt x="128790" y="31750"/>
                  </a:lnTo>
                  <a:lnTo>
                    <a:pt x="129933" y="30606"/>
                  </a:lnTo>
                  <a:lnTo>
                    <a:pt x="129933" y="27177"/>
                  </a:lnTo>
                  <a:lnTo>
                    <a:pt x="129933" y="22605"/>
                  </a:lnTo>
                  <a:lnTo>
                    <a:pt x="129933" y="18161"/>
                  </a:lnTo>
                  <a:lnTo>
                    <a:pt x="129933" y="19303"/>
                  </a:lnTo>
                  <a:lnTo>
                    <a:pt x="129933" y="5714"/>
                  </a:lnTo>
                  <a:lnTo>
                    <a:pt x="129933" y="6857"/>
                  </a:lnTo>
                  <a:lnTo>
                    <a:pt x="129933" y="5714"/>
                  </a:lnTo>
                  <a:lnTo>
                    <a:pt x="128790" y="5714"/>
                  </a:lnTo>
                  <a:lnTo>
                    <a:pt x="127647" y="6857"/>
                  </a:lnTo>
                  <a:lnTo>
                    <a:pt x="125374" y="6857"/>
                  </a:lnTo>
                  <a:lnTo>
                    <a:pt x="124231" y="6857"/>
                  </a:lnTo>
                  <a:lnTo>
                    <a:pt x="121958" y="6857"/>
                  </a:lnTo>
                  <a:lnTo>
                    <a:pt x="120815" y="5714"/>
                  </a:lnTo>
                  <a:lnTo>
                    <a:pt x="116255" y="6857"/>
                  </a:lnTo>
                  <a:lnTo>
                    <a:pt x="111696" y="5714"/>
                  </a:lnTo>
                  <a:lnTo>
                    <a:pt x="105994" y="6857"/>
                  </a:lnTo>
                  <a:lnTo>
                    <a:pt x="105994" y="5714"/>
                  </a:lnTo>
                  <a:lnTo>
                    <a:pt x="101434" y="6857"/>
                  </a:lnTo>
                  <a:lnTo>
                    <a:pt x="95732" y="5714"/>
                  </a:lnTo>
                  <a:lnTo>
                    <a:pt x="76365" y="5714"/>
                  </a:lnTo>
                  <a:lnTo>
                    <a:pt x="77508" y="5714"/>
                  </a:lnTo>
                  <a:lnTo>
                    <a:pt x="72948" y="5714"/>
                  </a:lnTo>
                  <a:lnTo>
                    <a:pt x="74079" y="5714"/>
                  </a:lnTo>
                  <a:lnTo>
                    <a:pt x="58127" y="5714"/>
                  </a:lnTo>
                  <a:lnTo>
                    <a:pt x="59270" y="5714"/>
                  </a:lnTo>
                  <a:lnTo>
                    <a:pt x="56984" y="5714"/>
                  </a:lnTo>
                  <a:lnTo>
                    <a:pt x="58127" y="5714"/>
                  </a:lnTo>
                  <a:lnTo>
                    <a:pt x="39890" y="5714"/>
                  </a:lnTo>
                  <a:lnTo>
                    <a:pt x="34188" y="4571"/>
                  </a:lnTo>
                  <a:lnTo>
                    <a:pt x="28498" y="4571"/>
                  </a:lnTo>
                  <a:lnTo>
                    <a:pt x="26212" y="5714"/>
                  </a:lnTo>
                  <a:lnTo>
                    <a:pt x="23939" y="4571"/>
                  </a:lnTo>
                  <a:lnTo>
                    <a:pt x="21653" y="4571"/>
                  </a:lnTo>
                  <a:lnTo>
                    <a:pt x="20510" y="4571"/>
                  </a:lnTo>
                  <a:lnTo>
                    <a:pt x="19380" y="4571"/>
                  </a:lnTo>
                  <a:lnTo>
                    <a:pt x="15951" y="4571"/>
                  </a:lnTo>
                  <a:lnTo>
                    <a:pt x="13677" y="4571"/>
                  </a:lnTo>
                  <a:lnTo>
                    <a:pt x="14820" y="4571"/>
                  </a:lnTo>
                  <a:lnTo>
                    <a:pt x="12534" y="4571"/>
                  </a:lnTo>
                  <a:lnTo>
                    <a:pt x="10261" y="4571"/>
                  </a:lnTo>
                  <a:lnTo>
                    <a:pt x="7975" y="4571"/>
                  </a:lnTo>
                  <a:lnTo>
                    <a:pt x="9118" y="4571"/>
                  </a:lnTo>
                  <a:lnTo>
                    <a:pt x="7975" y="3428"/>
                  </a:lnTo>
                  <a:lnTo>
                    <a:pt x="6832" y="4571"/>
                  </a:lnTo>
                  <a:lnTo>
                    <a:pt x="5702" y="3428"/>
                  </a:lnTo>
                  <a:lnTo>
                    <a:pt x="5702" y="4571"/>
                  </a:lnTo>
                  <a:lnTo>
                    <a:pt x="4559" y="4571"/>
                  </a:lnTo>
                  <a:lnTo>
                    <a:pt x="6832" y="1142"/>
                  </a:lnTo>
                  <a:lnTo>
                    <a:pt x="4559" y="4571"/>
                  </a:lnTo>
                  <a:lnTo>
                    <a:pt x="5702" y="4571"/>
                  </a:lnTo>
                  <a:lnTo>
                    <a:pt x="5702" y="8000"/>
                  </a:lnTo>
                  <a:lnTo>
                    <a:pt x="5702" y="15875"/>
                  </a:lnTo>
                  <a:lnTo>
                    <a:pt x="4559" y="20446"/>
                  </a:lnTo>
                  <a:lnTo>
                    <a:pt x="4559" y="15875"/>
                  </a:lnTo>
                  <a:lnTo>
                    <a:pt x="4559" y="19303"/>
                  </a:lnTo>
                  <a:lnTo>
                    <a:pt x="4559" y="20446"/>
                  </a:lnTo>
                  <a:lnTo>
                    <a:pt x="4559" y="21462"/>
                  </a:lnTo>
                  <a:lnTo>
                    <a:pt x="4559" y="22605"/>
                  </a:lnTo>
                  <a:lnTo>
                    <a:pt x="4559" y="21462"/>
                  </a:lnTo>
                  <a:lnTo>
                    <a:pt x="4559" y="22605"/>
                  </a:lnTo>
                  <a:lnTo>
                    <a:pt x="4559" y="24891"/>
                  </a:lnTo>
                  <a:lnTo>
                    <a:pt x="4559" y="26035"/>
                  </a:lnTo>
                  <a:lnTo>
                    <a:pt x="4559" y="27177"/>
                  </a:lnTo>
                  <a:lnTo>
                    <a:pt x="4559" y="29463"/>
                  </a:lnTo>
                  <a:lnTo>
                    <a:pt x="4559" y="31750"/>
                  </a:lnTo>
                  <a:lnTo>
                    <a:pt x="4559" y="33908"/>
                  </a:lnTo>
                  <a:lnTo>
                    <a:pt x="4559" y="52069"/>
                  </a:lnTo>
                  <a:lnTo>
                    <a:pt x="4559" y="59943"/>
                  </a:lnTo>
                  <a:lnTo>
                    <a:pt x="4559" y="62229"/>
                  </a:lnTo>
                  <a:lnTo>
                    <a:pt x="0" y="58800"/>
                  </a:lnTo>
                  <a:lnTo>
                    <a:pt x="4559" y="62229"/>
                  </a:lnTo>
                  <a:lnTo>
                    <a:pt x="4559" y="61087"/>
                  </a:lnTo>
                  <a:lnTo>
                    <a:pt x="7975" y="61087"/>
                  </a:lnTo>
                  <a:lnTo>
                    <a:pt x="17182" y="61104"/>
                  </a:lnTo>
                  <a:lnTo>
                    <a:pt x="26069" y="61229"/>
                  </a:lnTo>
                  <a:lnTo>
                    <a:pt x="34743" y="61569"/>
                  </a:lnTo>
                  <a:lnTo>
                    <a:pt x="43306" y="62229"/>
                  </a:lnTo>
                  <a:lnTo>
                    <a:pt x="46723" y="62229"/>
                  </a:lnTo>
                  <a:lnTo>
                    <a:pt x="49009" y="62229"/>
                  </a:lnTo>
                  <a:lnTo>
                    <a:pt x="51282" y="62229"/>
                  </a:lnTo>
                  <a:lnTo>
                    <a:pt x="64960" y="62229"/>
                  </a:lnTo>
                  <a:lnTo>
                    <a:pt x="63830" y="62229"/>
                  </a:lnTo>
                  <a:lnTo>
                    <a:pt x="64960" y="62229"/>
                  </a:lnTo>
                  <a:lnTo>
                    <a:pt x="67246" y="62229"/>
                  </a:lnTo>
                  <a:lnTo>
                    <a:pt x="66103" y="62229"/>
                  </a:lnTo>
                  <a:lnTo>
                    <a:pt x="74637" y="62408"/>
                  </a:lnTo>
                  <a:lnTo>
                    <a:pt x="83061" y="62801"/>
                  </a:lnTo>
                  <a:lnTo>
                    <a:pt x="91270" y="63194"/>
                  </a:lnTo>
                  <a:lnTo>
                    <a:pt x="99161" y="63373"/>
                  </a:lnTo>
                  <a:lnTo>
                    <a:pt x="102577" y="63373"/>
                  </a:lnTo>
                  <a:lnTo>
                    <a:pt x="105994" y="63373"/>
                  </a:lnTo>
                  <a:lnTo>
                    <a:pt x="109410" y="63373"/>
                  </a:lnTo>
                  <a:lnTo>
                    <a:pt x="117398" y="64515"/>
                  </a:lnTo>
                  <a:lnTo>
                    <a:pt x="125374" y="64515"/>
                  </a:lnTo>
                  <a:lnTo>
                    <a:pt x="133350" y="64515"/>
                  </a:lnTo>
                  <a:lnTo>
                    <a:pt x="132206" y="65658"/>
                  </a:lnTo>
                  <a:lnTo>
                    <a:pt x="128790" y="6565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0562" y="2396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0562" y="2386583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0" y="9525"/>
                  </a:moveTo>
                  <a:lnTo>
                    <a:pt x="9525" y="9525"/>
                  </a:lnTo>
                  <a:lnTo>
                    <a:pt x="9525" y="19050"/>
                  </a:lnTo>
                  <a:lnTo>
                    <a:pt x="0" y="9525"/>
                  </a:lnTo>
                  <a:close/>
                </a:path>
                <a:path w="9525" h="19050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0562" y="237705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9525" y="0"/>
                  </a:moveTo>
                  <a:lnTo>
                    <a:pt x="0" y="0"/>
                  </a:lnTo>
                  <a:lnTo>
                    <a:pt x="0" y="4825"/>
                  </a:lnTo>
                  <a:lnTo>
                    <a:pt x="4167" y="6732"/>
                  </a:lnTo>
                  <a:lnTo>
                    <a:pt x="4762" y="5984"/>
                  </a:lnTo>
                  <a:lnTo>
                    <a:pt x="5357" y="345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0562" y="237705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0" y="4825"/>
                  </a:moveTo>
                  <a:lnTo>
                    <a:pt x="0" y="0"/>
                  </a:lnTo>
                  <a:lnTo>
                    <a:pt x="9525" y="0"/>
                  </a:lnTo>
                  <a:lnTo>
                    <a:pt x="5357" y="3450"/>
                  </a:lnTo>
                  <a:lnTo>
                    <a:pt x="4762" y="5984"/>
                  </a:lnTo>
                  <a:lnTo>
                    <a:pt x="4167" y="6732"/>
                  </a:lnTo>
                  <a:lnTo>
                    <a:pt x="0" y="48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90562" y="23675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7212" y="2358008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33350" y="19050"/>
                  </a:moveTo>
                  <a:lnTo>
                    <a:pt x="133350" y="9525"/>
                  </a:lnTo>
                  <a:lnTo>
                    <a:pt x="142875" y="9525"/>
                  </a:lnTo>
                  <a:lnTo>
                    <a:pt x="142875" y="19050"/>
                  </a:lnTo>
                  <a:lnTo>
                    <a:pt x="133350" y="19050"/>
                  </a:lnTo>
                  <a:close/>
                </a:path>
                <a:path w="142875" h="47625">
                  <a:moveTo>
                    <a:pt x="19050" y="0"/>
                  </a:moveTo>
                  <a:lnTo>
                    <a:pt x="19050" y="9525"/>
                  </a:lnTo>
                  <a:lnTo>
                    <a:pt x="19050" y="0"/>
                  </a:lnTo>
                  <a:close/>
                </a:path>
                <a:path w="142875" h="47625">
                  <a:moveTo>
                    <a:pt x="0" y="38100"/>
                  </a:moveTo>
                  <a:lnTo>
                    <a:pt x="0" y="42267"/>
                  </a:lnTo>
                  <a:lnTo>
                    <a:pt x="0" y="42862"/>
                  </a:lnTo>
                  <a:lnTo>
                    <a:pt x="0" y="43457"/>
                  </a:lnTo>
                  <a:lnTo>
                    <a:pt x="0" y="47625"/>
                  </a:lnTo>
                  <a:lnTo>
                    <a:pt x="0" y="43457"/>
                  </a:lnTo>
                  <a:lnTo>
                    <a:pt x="0" y="42862"/>
                  </a:lnTo>
                  <a:lnTo>
                    <a:pt x="0" y="42267"/>
                  </a:lnTo>
                  <a:lnTo>
                    <a:pt x="0" y="3810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6737" y="24246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6737" y="24246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0488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488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4887" y="2434335"/>
              <a:ext cx="9525" cy="104775"/>
            </a:xfrm>
            <a:custGeom>
              <a:avLst/>
              <a:gdLst/>
              <a:ahLst/>
              <a:cxnLst/>
              <a:rect l="l" t="t" r="r" b="b"/>
              <a:pathLst>
                <a:path w="9525" h="104775">
                  <a:moveTo>
                    <a:pt x="3175" y="6476"/>
                  </a:moveTo>
                  <a:lnTo>
                    <a:pt x="3175" y="9778"/>
                  </a:lnTo>
                  <a:lnTo>
                    <a:pt x="6350" y="9778"/>
                  </a:lnTo>
                  <a:lnTo>
                    <a:pt x="6350" y="10795"/>
                  </a:lnTo>
                  <a:lnTo>
                    <a:pt x="3175" y="10795"/>
                  </a:lnTo>
                  <a:lnTo>
                    <a:pt x="3175" y="15239"/>
                  </a:lnTo>
                  <a:lnTo>
                    <a:pt x="0" y="15239"/>
                  </a:lnTo>
                  <a:lnTo>
                    <a:pt x="0" y="16255"/>
                  </a:lnTo>
                  <a:lnTo>
                    <a:pt x="3175" y="16255"/>
                  </a:lnTo>
                  <a:lnTo>
                    <a:pt x="3175" y="18541"/>
                  </a:lnTo>
                  <a:lnTo>
                    <a:pt x="0" y="18541"/>
                  </a:lnTo>
                  <a:lnTo>
                    <a:pt x="0" y="20700"/>
                  </a:lnTo>
                  <a:lnTo>
                    <a:pt x="3175" y="20700"/>
                  </a:lnTo>
                  <a:lnTo>
                    <a:pt x="0" y="21716"/>
                  </a:lnTo>
                  <a:lnTo>
                    <a:pt x="3175" y="21716"/>
                  </a:lnTo>
                  <a:lnTo>
                    <a:pt x="6350" y="22987"/>
                  </a:lnTo>
                  <a:lnTo>
                    <a:pt x="0" y="22987"/>
                  </a:lnTo>
                  <a:lnTo>
                    <a:pt x="3175" y="24002"/>
                  </a:lnTo>
                  <a:lnTo>
                    <a:pt x="0" y="24002"/>
                  </a:lnTo>
                  <a:lnTo>
                    <a:pt x="0" y="26288"/>
                  </a:lnTo>
                  <a:lnTo>
                    <a:pt x="3175" y="27177"/>
                  </a:lnTo>
                  <a:lnTo>
                    <a:pt x="0" y="27177"/>
                  </a:lnTo>
                  <a:lnTo>
                    <a:pt x="0" y="31750"/>
                  </a:lnTo>
                  <a:lnTo>
                    <a:pt x="3175" y="31750"/>
                  </a:lnTo>
                  <a:lnTo>
                    <a:pt x="0" y="32638"/>
                  </a:lnTo>
                  <a:lnTo>
                    <a:pt x="0" y="35940"/>
                  </a:lnTo>
                  <a:lnTo>
                    <a:pt x="3175" y="35940"/>
                  </a:lnTo>
                  <a:lnTo>
                    <a:pt x="3175" y="37211"/>
                  </a:lnTo>
                  <a:lnTo>
                    <a:pt x="0" y="37211"/>
                  </a:lnTo>
                  <a:lnTo>
                    <a:pt x="3175" y="38100"/>
                  </a:lnTo>
                  <a:lnTo>
                    <a:pt x="0" y="38100"/>
                  </a:lnTo>
                  <a:lnTo>
                    <a:pt x="0" y="39242"/>
                  </a:lnTo>
                  <a:lnTo>
                    <a:pt x="3175" y="39242"/>
                  </a:lnTo>
                  <a:lnTo>
                    <a:pt x="3175" y="42545"/>
                  </a:lnTo>
                  <a:lnTo>
                    <a:pt x="0" y="42545"/>
                  </a:lnTo>
                  <a:lnTo>
                    <a:pt x="0" y="43687"/>
                  </a:lnTo>
                  <a:lnTo>
                    <a:pt x="3175" y="43687"/>
                  </a:lnTo>
                  <a:lnTo>
                    <a:pt x="0" y="44703"/>
                  </a:lnTo>
                  <a:lnTo>
                    <a:pt x="0" y="48005"/>
                  </a:lnTo>
                  <a:lnTo>
                    <a:pt x="3175" y="49149"/>
                  </a:lnTo>
                  <a:lnTo>
                    <a:pt x="0" y="50164"/>
                  </a:lnTo>
                  <a:lnTo>
                    <a:pt x="0" y="62102"/>
                  </a:lnTo>
                  <a:lnTo>
                    <a:pt x="3175" y="62102"/>
                  </a:lnTo>
                  <a:lnTo>
                    <a:pt x="3175" y="63373"/>
                  </a:lnTo>
                  <a:lnTo>
                    <a:pt x="0" y="63373"/>
                  </a:lnTo>
                  <a:lnTo>
                    <a:pt x="0" y="64388"/>
                  </a:lnTo>
                  <a:lnTo>
                    <a:pt x="3175" y="65404"/>
                  </a:lnTo>
                  <a:lnTo>
                    <a:pt x="3175" y="67563"/>
                  </a:lnTo>
                  <a:lnTo>
                    <a:pt x="0" y="67563"/>
                  </a:lnTo>
                  <a:lnTo>
                    <a:pt x="0" y="68707"/>
                  </a:lnTo>
                  <a:lnTo>
                    <a:pt x="3175" y="68707"/>
                  </a:lnTo>
                  <a:lnTo>
                    <a:pt x="3175" y="70865"/>
                  </a:lnTo>
                  <a:lnTo>
                    <a:pt x="0" y="72136"/>
                  </a:lnTo>
                  <a:lnTo>
                    <a:pt x="3175" y="72136"/>
                  </a:lnTo>
                  <a:lnTo>
                    <a:pt x="3175" y="74167"/>
                  </a:lnTo>
                  <a:lnTo>
                    <a:pt x="0" y="75437"/>
                  </a:lnTo>
                  <a:lnTo>
                    <a:pt x="3175" y="75437"/>
                  </a:lnTo>
                  <a:lnTo>
                    <a:pt x="3175" y="76326"/>
                  </a:lnTo>
                  <a:lnTo>
                    <a:pt x="0" y="76326"/>
                  </a:lnTo>
                  <a:lnTo>
                    <a:pt x="0" y="79628"/>
                  </a:lnTo>
                  <a:lnTo>
                    <a:pt x="3175" y="81787"/>
                  </a:lnTo>
                  <a:lnTo>
                    <a:pt x="0" y="81787"/>
                  </a:lnTo>
                  <a:lnTo>
                    <a:pt x="0" y="84074"/>
                  </a:lnTo>
                  <a:lnTo>
                    <a:pt x="3175" y="85089"/>
                  </a:lnTo>
                  <a:lnTo>
                    <a:pt x="0" y="85089"/>
                  </a:lnTo>
                  <a:lnTo>
                    <a:pt x="0" y="88391"/>
                  </a:lnTo>
                  <a:lnTo>
                    <a:pt x="3175" y="89535"/>
                  </a:lnTo>
                  <a:lnTo>
                    <a:pt x="0" y="89535"/>
                  </a:lnTo>
                  <a:lnTo>
                    <a:pt x="3175" y="90550"/>
                  </a:lnTo>
                  <a:lnTo>
                    <a:pt x="0" y="90550"/>
                  </a:lnTo>
                  <a:lnTo>
                    <a:pt x="3175" y="91694"/>
                  </a:lnTo>
                  <a:lnTo>
                    <a:pt x="3175" y="93852"/>
                  </a:lnTo>
                  <a:lnTo>
                    <a:pt x="0" y="94869"/>
                  </a:lnTo>
                  <a:lnTo>
                    <a:pt x="0" y="99313"/>
                  </a:lnTo>
                  <a:lnTo>
                    <a:pt x="3175" y="100329"/>
                  </a:lnTo>
                  <a:lnTo>
                    <a:pt x="0" y="101600"/>
                  </a:lnTo>
                  <a:lnTo>
                    <a:pt x="0" y="103632"/>
                  </a:lnTo>
                  <a:lnTo>
                    <a:pt x="3175" y="104775"/>
                  </a:lnTo>
                  <a:lnTo>
                    <a:pt x="3175" y="102615"/>
                  </a:lnTo>
                  <a:lnTo>
                    <a:pt x="6350" y="100329"/>
                  </a:lnTo>
                  <a:lnTo>
                    <a:pt x="6350" y="91694"/>
                  </a:lnTo>
                  <a:lnTo>
                    <a:pt x="9525" y="89535"/>
                  </a:lnTo>
                  <a:lnTo>
                    <a:pt x="9525" y="86360"/>
                  </a:lnTo>
                  <a:lnTo>
                    <a:pt x="6350" y="86360"/>
                  </a:lnTo>
                  <a:lnTo>
                    <a:pt x="6350" y="80899"/>
                  </a:lnTo>
                  <a:lnTo>
                    <a:pt x="9525" y="79628"/>
                  </a:lnTo>
                  <a:lnTo>
                    <a:pt x="9525" y="59944"/>
                  </a:lnTo>
                  <a:lnTo>
                    <a:pt x="6350" y="59944"/>
                  </a:lnTo>
                  <a:lnTo>
                    <a:pt x="6350" y="55625"/>
                  </a:lnTo>
                  <a:lnTo>
                    <a:pt x="9525" y="55625"/>
                  </a:lnTo>
                  <a:lnTo>
                    <a:pt x="9525" y="53466"/>
                  </a:lnTo>
                  <a:lnTo>
                    <a:pt x="6350" y="52450"/>
                  </a:lnTo>
                  <a:lnTo>
                    <a:pt x="9525" y="51435"/>
                  </a:lnTo>
                  <a:lnTo>
                    <a:pt x="6350" y="50164"/>
                  </a:lnTo>
                  <a:lnTo>
                    <a:pt x="9525" y="50164"/>
                  </a:lnTo>
                  <a:lnTo>
                    <a:pt x="9525" y="49149"/>
                  </a:lnTo>
                  <a:lnTo>
                    <a:pt x="6350" y="48005"/>
                  </a:lnTo>
                  <a:lnTo>
                    <a:pt x="9525" y="46862"/>
                  </a:lnTo>
                  <a:lnTo>
                    <a:pt x="6350" y="45974"/>
                  </a:lnTo>
                  <a:lnTo>
                    <a:pt x="9525" y="45974"/>
                  </a:lnTo>
                  <a:lnTo>
                    <a:pt x="9525" y="22987"/>
                  </a:lnTo>
                  <a:lnTo>
                    <a:pt x="3175" y="22987"/>
                  </a:lnTo>
                  <a:lnTo>
                    <a:pt x="3175" y="21716"/>
                  </a:lnTo>
                  <a:lnTo>
                    <a:pt x="9525" y="21716"/>
                  </a:lnTo>
                  <a:lnTo>
                    <a:pt x="9525" y="15239"/>
                  </a:lnTo>
                  <a:lnTo>
                    <a:pt x="3175" y="15239"/>
                  </a:lnTo>
                  <a:lnTo>
                    <a:pt x="3175" y="14224"/>
                  </a:lnTo>
                  <a:lnTo>
                    <a:pt x="9525" y="14224"/>
                  </a:lnTo>
                  <a:lnTo>
                    <a:pt x="9525" y="7620"/>
                  </a:lnTo>
                  <a:lnTo>
                    <a:pt x="6350" y="7620"/>
                  </a:lnTo>
                  <a:lnTo>
                    <a:pt x="3175" y="6476"/>
                  </a:lnTo>
                  <a:close/>
                </a:path>
                <a:path w="9525" h="104775">
                  <a:moveTo>
                    <a:pt x="3175" y="73025"/>
                  </a:moveTo>
                  <a:lnTo>
                    <a:pt x="0" y="73025"/>
                  </a:lnTo>
                  <a:lnTo>
                    <a:pt x="3175" y="74167"/>
                  </a:lnTo>
                  <a:lnTo>
                    <a:pt x="3175" y="73025"/>
                  </a:lnTo>
                  <a:close/>
                </a:path>
                <a:path w="9525" h="104775">
                  <a:moveTo>
                    <a:pt x="3175" y="68707"/>
                  </a:moveTo>
                  <a:lnTo>
                    <a:pt x="0" y="69850"/>
                  </a:lnTo>
                  <a:lnTo>
                    <a:pt x="3175" y="69850"/>
                  </a:lnTo>
                  <a:lnTo>
                    <a:pt x="3175" y="68707"/>
                  </a:lnTo>
                  <a:close/>
                </a:path>
                <a:path w="9525" h="104775">
                  <a:moveTo>
                    <a:pt x="9525" y="55625"/>
                  </a:moveTo>
                  <a:lnTo>
                    <a:pt x="6350" y="55625"/>
                  </a:lnTo>
                  <a:lnTo>
                    <a:pt x="6350" y="56641"/>
                  </a:lnTo>
                  <a:lnTo>
                    <a:pt x="9525" y="55625"/>
                  </a:lnTo>
                  <a:close/>
                </a:path>
                <a:path w="9525" h="104775">
                  <a:moveTo>
                    <a:pt x="3175" y="40512"/>
                  </a:moveTo>
                  <a:lnTo>
                    <a:pt x="0" y="40512"/>
                  </a:lnTo>
                  <a:lnTo>
                    <a:pt x="0" y="41401"/>
                  </a:lnTo>
                  <a:lnTo>
                    <a:pt x="3175" y="40512"/>
                  </a:lnTo>
                  <a:close/>
                </a:path>
                <a:path w="9525" h="104775">
                  <a:moveTo>
                    <a:pt x="3175" y="17525"/>
                  </a:moveTo>
                  <a:lnTo>
                    <a:pt x="0" y="17525"/>
                  </a:lnTo>
                  <a:lnTo>
                    <a:pt x="0" y="18541"/>
                  </a:lnTo>
                  <a:lnTo>
                    <a:pt x="3175" y="17525"/>
                  </a:lnTo>
                  <a:close/>
                </a:path>
                <a:path w="9525" h="104775">
                  <a:moveTo>
                    <a:pt x="0" y="13080"/>
                  </a:moveTo>
                  <a:lnTo>
                    <a:pt x="0" y="14224"/>
                  </a:lnTo>
                  <a:lnTo>
                    <a:pt x="3175" y="14224"/>
                  </a:lnTo>
                  <a:lnTo>
                    <a:pt x="0" y="13080"/>
                  </a:lnTo>
                  <a:close/>
                </a:path>
                <a:path w="9525" h="104775">
                  <a:moveTo>
                    <a:pt x="3175" y="11937"/>
                  </a:moveTo>
                  <a:lnTo>
                    <a:pt x="0" y="13080"/>
                  </a:lnTo>
                  <a:lnTo>
                    <a:pt x="3175" y="13080"/>
                  </a:lnTo>
                  <a:lnTo>
                    <a:pt x="3175" y="11937"/>
                  </a:lnTo>
                  <a:close/>
                </a:path>
                <a:path w="9525" h="104775">
                  <a:moveTo>
                    <a:pt x="3175" y="10795"/>
                  </a:moveTo>
                  <a:lnTo>
                    <a:pt x="0" y="10795"/>
                  </a:lnTo>
                  <a:lnTo>
                    <a:pt x="0" y="11937"/>
                  </a:lnTo>
                  <a:lnTo>
                    <a:pt x="3175" y="10795"/>
                  </a:lnTo>
                  <a:close/>
                </a:path>
                <a:path w="9525" h="104775">
                  <a:moveTo>
                    <a:pt x="6350" y="2286"/>
                  </a:moveTo>
                  <a:lnTo>
                    <a:pt x="6350" y="4317"/>
                  </a:lnTo>
                  <a:lnTo>
                    <a:pt x="3175" y="4317"/>
                  </a:lnTo>
                  <a:lnTo>
                    <a:pt x="6350" y="5461"/>
                  </a:lnTo>
                  <a:lnTo>
                    <a:pt x="3175" y="5461"/>
                  </a:lnTo>
                  <a:lnTo>
                    <a:pt x="6350" y="6476"/>
                  </a:lnTo>
                  <a:lnTo>
                    <a:pt x="6350" y="7620"/>
                  </a:lnTo>
                  <a:lnTo>
                    <a:pt x="9525" y="7620"/>
                  </a:lnTo>
                  <a:lnTo>
                    <a:pt x="9525" y="4317"/>
                  </a:lnTo>
                  <a:lnTo>
                    <a:pt x="6350" y="4317"/>
                  </a:lnTo>
                  <a:lnTo>
                    <a:pt x="3175" y="3175"/>
                  </a:lnTo>
                  <a:lnTo>
                    <a:pt x="9525" y="3175"/>
                  </a:lnTo>
                  <a:lnTo>
                    <a:pt x="6350" y="2286"/>
                  </a:lnTo>
                  <a:close/>
                </a:path>
                <a:path w="9525" h="104775">
                  <a:moveTo>
                    <a:pt x="6350" y="0"/>
                  </a:moveTo>
                  <a:lnTo>
                    <a:pt x="6350" y="2286"/>
                  </a:lnTo>
                  <a:lnTo>
                    <a:pt x="9525" y="2286"/>
                  </a:lnTo>
                  <a:lnTo>
                    <a:pt x="9525" y="1015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04887" y="2434208"/>
              <a:ext cx="9525" cy="105410"/>
            </a:xfrm>
            <a:custGeom>
              <a:avLst/>
              <a:gdLst/>
              <a:ahLst/>
              <a:cxnLst/>
              <a:rect l="l" t="t" r="r" b="b"/>
              <a:pathLst>
                <a:path w="9525" h="105410">
                  <a:moveTo>
                    <a:pt x="0" y="103758"/>
                  </a:moveTo>
                  <a:lnTo>
                    <a:pt x="0" y="101600"/>
                  </a:lnTo>
                  <a:lnTo>
                    <a:pt x="3175" y="100456"/>
                  </a:lnTo>
                  <a:lnTo>
                    <a:pt x="0" y="99440"/>
                  </a:lnTo>
                  <a:lnTo>
                    <a:pt x="0" y="98298"/>
                  </a:lnTo>
                  <a:lnTo>
                    <a:pt x="0" y="97281"/>
                  </a:lnTo>
                  <a:lnTo>
                    <a:pt x="0" y="94995"/>
                  </a:lnTo>
                  <a:lnTo>
                    <a:pt x="3175" y="93979"/>
                  </a:lnTo>
                  <a:lnTo>
                    <a:pt x="3175" y="92837"/>
                  </a:lnTo>
                  <a:lnTo>
                    <a:pt x="3175" y="91820"/>
                  </a:lnTo>
                  <a:lnTo>
                    <a:pt x="0" y="90677"/>
                  </a:lnTo>
                  <a:lnTo>
                    <a:pt x="3175" y="90677"/>
                  </a:lnTo>
                  <a:lnTo>
                    <a:pt x="0" y="89535"/>
                  </a:lnTo>
                  <a:lnTo>
                    <a:pt x="3175" y="89535"/>
                  </a:lnTo>
                  <a:lnTo>
                    <a:pt x="0" y="88518"/>
                  </a:lnTo>
                  <a:lnTo>
                    <a:pt x="0" y="87375"/>
                  </a:lnTo>
                  <a:lnTo>
                    <a:pt x="0" y="86360"/>
                  </a:lnTo>
                  <a:lnTo>
                    <a:pt x="3175" y="86360"/>
                  </a:lnTo>
                  <a:lnTo>
                    <a:pt x="0" y="86360"/>
                  </a:lnTo>
                  <a:lnTo>
                    <a:pt x="0" y="85216"/>
                  </a:lnTo>
                  <a:lnTo>
                    <a:pt x="3175" y="85216"/>
                  </a:lnTo>
                  <a:lnTo>
                    <a:pt x="0" y="84074"/>
                  </a:lnTo>
                  <a:lnTo>
                    <a:pt x="0" y="84074"/>
                  </a:lnTo>
                  <a:lnTo>
                    <a:pt x="0" y="80899"/>
                  </a:lnTo>
                  <a:lnTo>
                    <a:pt x="0" y="81914"/>
                  </a:lnTo>
                  <a:lnTo>
                    <a:pt x="3175" y="81914"/>
                  </a:lnTo>
                  <a:lnTo>
                    <a:pt x="0" y="79755"/>
                  </a:lnTo>
                  <a:lnTo>
                    <a:pt x="0" y="78612"/>
                  </a:lnTo>
                  <a:lnTo>
                    <a:pt x="0" y="76453"/>
                  </a:lnTo>
                  <a:lnTo>
                    <a:pt x="3175" y="76453"/>
                  </a:lnTo>
                  <a:lnTo>
                    <a:pt x="3175" y="75437"/>
                  </a:lnTo>
                  <a:lnTo>
                    <a:pt x="0" y="75437"/>
                  </a:lnTo>
                  <a:lnTo>
                    <a:pt x="3175" y="74294"/>
                  </a:lnTo>
                  <a:lnTo>
                    <a:pt x="3175" y="73151"/>
                  </a:lnTo>
                  <a:lnTo>
                    <a:pt x="3175" y="74294"/>
                  </a:lnTo>
                  <a:lnTo>
                    <a:pt x="0" y="73151"/>
                  </a:lnTo>
                  <a:lnTo>
                    <a:pt x="3175" y="73151"/>
                  </a:lnTo>
                  <a:lnTo>
                    <a:pt x="3175" y="72136"/>
                  </a:lnTo>
                  <a:lnTo>
                    <a:pt x="0" y="73151"/>
                  </a:lnTo>
                  <a:lnTo>
                    <a:pt x="3175" y="72136"/>
                  </a:lnTo>
                  <a:lnTo>
                    <a:pt x="0" y="72136"/>
                  </a:lnTo>
                  <a:lnTo>
                    <a:pt x="3175" y="70992"/>
                  </a:lnTo>
                  <a:lnTo>
                    <a:pt x="0" y="70992"/>
                  </a:lnTo>
                  <a:lnTo>
                    <a:pt x="3175" y="70992"/>
                  </a:lnTo>
                  <a:lnTo>
                    <a:pt x="3175" y="69976"/>
                  </a:lnTo>
                  <a:lnTo>
                    <a:pt x="0" y="69976"/>
                  </a:lnTo>
                  <a:lnTo>
                    <a:pt x="3175" y="68833"/>
                  </a:lnTo>
                  <a:lnTo>
                    <a:pt x="3175" y="69976"/>
                  </a:lnTo>
                  <a:lnTo>
                    <a:pt x="3175" y="68833"/>
                  </a:lnTo>
                  <a:lnTo>
                    <a:pt x="0" y="68833"/>
                  </a:lnTo>
                  <a:lnTo>
                    <a:pt x="0" y="67690"/>
                  </a:lnTo>
                  <a:lnTo>
                    <a:pt x="3175" y="67690"/>
                  </a:lnTo>
                  <a:lnTo>
                    <a:pt x="0" y="67690"/>
                  </a:lnTo>
                  <a:lnTo>
                    <a:pt x="3175" y="67690"/>
                  </a:lnTo>
                  <a:lnTo>
                    <a:pt x="3175" y="66675"/>
                  </a:lnTo>
                  <a:lnTo>
                    <a:pt x="3175" y="67690"/>
                  </a:lnTo>
                  <a:lnTo>
                    <a:pt x="3175" y="66675"/>
                  </a:lnTo>
                  <a:lnTo>
                    <a:pt x="3175" y="67690"/>
                  </a:lnTo>
                  <a:lnTo>
                    <a:pt x="3175" y="66675"/>
                  </a:lnTo>
                  <a:lnTo>
                    <a:pt x="3175" y="65531"/>
                  </a:lnTo>
                  <a:lnTo>
                    <a:pt x="0" y="64515"/>
                  </a:lnTo>
                  <a:lnTo>
                    <a:pt x="3175" y="64515"/>
                  </a:lnTo>
                  <a:lnTo>
                    <a:pt x="0" y="64515"/>
                  </a:lnTo>
                  <a:lnTo>
                    <a:pt x="0" y="63373"/>
                  </a:lnTo>
                  <a:lnTo>
                    <a:pt x="3175" y="63373"/>
                  </a:lnTo>
                  <a:lnTo>
                    <a:pt x="3175" y="62229"/>
                  </a:lnTo>
                  <a:lnTo>
                    <a:pt x="0" y="62229"/>
                  </a:lnTo>
                  <a:lnTo>
                    <a:pt x="3175" y="62229"/>
                  </a:lnTo>
                  <a:lnTo>
                    <a:pt x="0" y="62229"/>
                  </a:lnTo>
                  <a:lnTo>
                    <a:pt x="0" y="61213"/>
                  </a:lnTo>
                  <a:lnTo>
                    <a:pt x="0" y="60070"/>
                  </a:lnTo>
                  <a:lnTo>
                    <a:pt x="0" y="59054"/>
                  </a:lnTo>
                  <a:lnTo>
                    <a:pt x="0" y="57912"/>
                  </a:lnTo>
                  <a:lnTo>
                    <a:pt x="0" y="59054"/>
                  </a:lnTo>
                  <a:lnTo>
                    <a:pt x="0" y="57912"/>
                  </a:lnTo>
                  <a:lnTo>
                    <a:pt x="0" y="56768"/>
                  </a:lnTo>
                  <a:lnTo>
                    <a:pt x="0" y="55752"/>
                  </a:lnTo>
                  <a:lnTo>
                    <a:pt x="0" y="54610"/>
                  </a:lnTo>
                  <a:lnTo>
                    <a:pt x="0" y="56768"/>
                  </a:lnTo>
                  <a:lnTo>
                    <a:pt x="0" y="55752"/>
                  </a:lnTo>
                  <a:lnTo>
                    <a:pt x="0" y="54610"/>
                  </a:lnTo>
                  <a:lnTo>
                    <a:pt x="0" y="53593"/>
                  </a:lnTo>
                  <a:lnTo>
                    <a:pt x="3175" y="53593"/>
                  </a:lnTo>
                  <a:lnTo>
                    <a:pt x="0" y="53593"/>
                  </a:lnTo>
                  <a:lnTo>
                    <a:pt x="0" y="52450"/>
                  </a:lnTo>
                  <a:lnTo>
                    <a:pt x="0" y="51435"/>
                  </a:lnTo>
                  <a:lnTo>
                    <a:pt x="0" y="50291"/>
                  </a:lnTo>
                  <a:lnTo>
                    <a:pt x="3175" y="49149"/>
                  </a:lnTo>
                  <a:lnTo>
                    <a:pt x="0" y="49149"/>
                  </a:lnTo>
                  <a:lnTo>
                    <a:pt x="3175" y="49149"/>
                  </a:lnTo>
                  <a:lnTo>
                    <a:pt x="0" y="48132"/>
                  </a:lnTo>
                  <a:lnTo>
                    <a:pt x="3175" y="48132"/>
                  </a:lnTo>
                  <a:lnTo>
                    <a:pt x="0" y="48132"/>
                  </a:lnTo>
                  <a:lnTo>
                    <a:pt x="0" y="46989"/>
                  </a:lnTo>
                  <a:lnTo>
                    <a:pt x="0" y="45974"/>
                  </a:lnTo>
                  <a:lnTo>
                    <a:pt x="0" y="46989"/>
                  </a:lnTo>
                  <a:lnTo>
                    <a:pt x="0" y="45974"/>
                  </a:lnTo>
                  <a:lnTo>
                    <a:pt x="0" y="44830"/>
                  </a:lnTo>
                  <a:lnTo>
                    <a:pt x="3175" y="44830"/>
                  </a:lnTo>
                  <a:lnTo>
                    <a:pt x="0" y="44830"/>
                  </a:lnTo>
                  <a:lnTo>
                    <a:pt x="3175" y="43687"/>
                  </a:lnTo>
                  <a:lnTo>
                    <a:pt x="0" y="43687"/>
                  </a:lnTo>
                  <a:lnTo>
                    <a:pt x="0" y="44830"/>
                  </a:lnTo>
                  <a:lnTo>
                    <a:pt x="0" y="43687"/>
                  </a:lnTo>
                  <a:lnTo>
                    <a:pt x="3175" y="43687"/>
                  </a:lnTo>
                  <a:lnTo>
                    <a:pt x="0" y="43687"/>
                  </a:lnTo>
                  <a:lnTo>
                    <a:pt x="0" y="42671"/>
                  </a:lnTo>
                  <a:lnTo>
                    <a:pt x="0" y="41528"/>
                  </a:lnTo>
                  <a:lnTo>
                    <a:pt x="0" y="42671"/>
                  </a:lnTo>
                  <a:lnTo>
                    <a:pt x="3175" y="42671"/>
                  </a:lnTo>
                  <a:lnTo>
                    <a:pt x="3175" y="41528"/>
                  </a:lnTo>
                  <a:lnTo>
                    <a:pt x="0" y="41528"/>
                  </a:lnTo>
                  <a:lnTo>
                    <a:pt x="3175" y="41528"/>
                  </a:lnTo>
                  <a:lnTo>
                    <a:pt x="3175" y="40512"/>
                  </a:lnTo>
                  <a:lnTo>
                    <a:pt x="0" y="41528"/>
                  </a:lnTo>
                  <a:lnTo>
                    <a:pt x="0" y="40512"/>
                  </a:lnTo>
                  <a:lnTo>
                    <a:pt x="0" y="39369"/>
                  </a:lnTo>
                  <a:lnTo>
                    <a:pt x="0" y="40512"/>
                  </a:lnTo>
                  <a:lnTo>
                    <a:pt x="3175" y="40512"/>
                  </a:lnTo>
                  <a:lnTo>
                    <a:pt x="3175" y="39369"/>
                  </a:lnTo>
                  <a:lnTo>
                    <a:pt x="0" y="39369"/>
                  </a:lnTo>
                  <a:lnTo>
                    <a:pt x="3175" y="39369"/>
                  </a:lnTo>
                  <a:lnTo>
                    <a:pt x="0" y="39369"/>
                  </a:lnTo>
                  <a:lnTo>
                    <a:pt x="0" y="38226"/>
                  </a:lnTo>
                  <a:lnTo>
                    <a:pt x="3175" y="38226"/>
                  </a:lnTo>
                  <a:lnTo>
                    <a:pt x="0" y="37211"/>
                  </a:lnTo>
                  <a:lnTo>
                    <a:pt x="3175" y="37211"/>
                  </a:lnTo>
                  <a:lnTo>
                    <a:pt x="3175" y="36067"/>
                  </a:lnTo>
                  <a:lnTo>
                    <a:pt x="0" y="36067"/>
                  </a:lnTo>
                  <a:lnTo>
                    <a:pt x="0" y="35051"/>
                  </a:lnTo>
                  <a:lnTo>
                    <a:pt x="0" y="33908"/>
                  </a:lnTo>
                  <a:lnTo>
                    <a:pt x="0" y="32765"/>
                  </a:lnTo>
                  <a:lnTo>
                    <a:pt x="0" y="31750"/>
                  </a:lnTo>
                  <a:lnTo>
                    <a:pt x="0" y="32765"/>
                  </a:lnTo>
                  <a:lnTo>
                    <a:pt x="3175" y="31750"/>
                  </a:lnTo>
                  <a:lnTo>
                    <a:pt x="0" y="31750"/>
                  </a:lnTo>
                  <a:lnTo>
                    <a:pt x="0" y="30606"/>
                  </a:lnTo>
                  <a:lnTo>
                    <a:pt x="3175" y="30606"/>
                  </a:lnTo>
                  <a:lnTo>
                    <a:pt x="0" y="30606"/>
                  </a:lnTo>
                  <a:lnTo>
                    <a:pt x="0" y="29590"/>
                  </a:lnTo>
                  <a:lnTo>
                    <a:pt x="0" y="28448"/>
                  </a:lnTo>
                  <a:lnTo>
                    <a:pt x="0" y="27304"/>
                  </a:lnTo>
                  <a:lnTo>
                    <a:pt x="3175" y="27304"/>
                  </a:lnTo>
                  <a:lnTo>
                    <a:pt x="0" y="26288"/>
                  </a:lnTo>
                  <a:lnTo>
                    <a:pt x="0" y="25145"/>
                  </a:lnTo>
                  <a:lnTo>
                    <a:pt x="0" y="24129"/>
                  </a:lnTo>
                  <a:lnTo>
                    <a:pt x="3175" y="24129"/>
                  </a:lnTo>
                  <a:lnTo>
                    <a:pt x="0" y="22987"/>
                  </a:lnTo>
                  <a:lnTo>
                    <a:pt x="3175" y="21843"/>
                  </a:lnTo>
                  <a:lnTo>
                    <a:pt x="3175" y="22987"/>
                  </a:lnTo>
                  <a:lnTo>
                    <a:pt x="6350" y="22987"/>
                  </a:lnTo>
                  <a:lnTo>
                    <a:pt x="3175" y="21843"/>
                  </a:lnTo>
                  <a:lnTo>
                    <a:pt x="3175" y="22987"/>
                  </a:lnTo>
                  <a:lnTo>
                    <a:pt x="3175" y="21843"/>
                  </a:lnTo>
                  <a:lnTo>
                    <a:pt x="0" y="21843"/>
                  </a:lnTo>
                  <a:lnTo>
                    <a:pt x="3175" y="21843"/>
                  </a:lnTo>
                  <a:lnTo>
                    <a:pt x="0" y="21843"/>
                  </a:lnTo>
                  <a:lnTo>
                    <a:pt x="3175" y="21843"/>
                  </a:lnTo>
                  <a:lnTo>
                    <a:pt x="0" y="21843"/>
                  </a:lnTo>
                  <a:lnTo>
                    <a:pt x="0" y="20827"/>
                  </a:lnTo>
                  <a:lnTo>
                    <a:pt x="0" y="21843"/>
                  </a:lnTo>
                  <a:lnTo>
                    <a:pt x="3175" y="20827"/>
                  </a:lnTo>
                  <a:lnTo>
                    <a:pt x="0" y="20827"/>
                  </a:lnTo>
                  <a:lnTo>
                    <a:pt x="3175" y="20827"/>
                  </a:lnTo>
                  <a:lnTo>
                    <a:pt x="0" y="20827"/>
                  </a:lnTo>
                  <a:lnTo>
                    <a:pt x="0" y="19685"/>
                  </a:lnTo>
                  <a:lnTo>
                    <a:pt x="3175" y="19685"/>
                  </a:lnTo>
                  <a:lnTo>
                    <a:pt x="0" y="19685"/>
                  </a:lnTo>
                  <a:lnTo>
                    <a:pt x="0" y="18668"/>
                  </a:lnTo>
                  <a:lnTo>
                    <a:pt x="3175" y="18668"/>
                  </a:lnTo>
                  <a:lnTo>
                    <a:pt x="3175" y="17525"/>
                  </a:lnTo>
                  <a:lnTo>
                    <a:pt x="0" y="18668"/>
                  </a:lnTo>
                  <a:lnTo>
                    <a:pt x="0" y="17525"/>
                  </a:lnTo>
                  <a:lnTo>
                    <a:pt x="3175" y="17525"/>
                  </a:lnTo>
                  <a:lnTo>
                    <a:pt x="3175" y="16382"/>
                  </a:lnTo>
                  <a:lnTo>
                    <a:pt x="0" y="16382"/>
                  </a:lnTo>
                  <a:lnTo>
                    <a:pt x="3175" y="16382"/>
                  </a:lnTo>
                  <a:lnTo>
                    <a:pt x="0" y="16382"/>
                  </a:lnTo>
                  <a:lnTo>
                    <a:pt x="0" y="15366"/>
                  </a:lnTo>
                  <a:lnTo>
                    <a:pt x="0" y="16382"/>
                  </a:lnTo>
                  <a:lnTo>
                    <a:pt x="0" y="15366"/>
                  </a:lnTo>
                  <a:lnTo>
                    <a:pt x="3175" y="14224"/>
                  </a:lnTo>
                  <a:lnTo>
                    <a:pt x="3175" y="15366"/>
                  </a:lnTo>
                  <a:lnTo>
                    <a:pt x="3175" y="14224"/>
                  </a:lnTo>
                  <a:lnTo>
                    <a:pt x="3175" y="15366"/>
                  </a:lnTo>
                  <a:lnTo>
                    <a:pt x="3175" y="14224"/>
                  </a:lnTo>
                  <a:lnTo>
                    <a:pt x="3175" y="15366"/>
                  </a:lnTo>
                  <a:lnTo>
                    <a:pt x="3175" y="14224"/>
                  </a:lnTo>
                  <a:lnTo>
                    <a:pt x="0" y="14224"/>
                  </a:lnTo>
                  <a:lnTo>
                    <a:pt x="0" y="13207"/>
                  </a:lnTo>
                  <a:lnTo>
                    <a:pt x="3175" y="14224"/>
                  </a:lnTo>
                  <a:lnTo>
                    <a:pt x="3175" y="13207"/>
                  </a:lnTo>
                  <a:lnTo>
                    <a:pt x="0" y="13207"/>
                  </a:lnTo>
                  <a:lnTo>
                    <a:pt x="3175" y="12064"/>
                  </a:lnTo>
                  <a:lnTo>
                    <a:pt x="3175" y="13207"/>
                  </a:lnTo>
                  <a:lnTo>
                    <a:pt x="3175" y="12064"/>
                  </a:lnTo>
                  <a:lnTo>
                    <a:pt x="3175" y="13207"/>
                  </a:lnTo>
                  <a:lnTo>
                    <a:pt x="3175" y="12064"/>
                  </a:lnTo>
                  <a:lnTo>
                    <a:pt x="0" y="12064"/>
                  </a:lnTo>
                  <a:lnTo>
                    <a:pt x="3175" y="12064"/>
                  </a:lnTo>
                  <a:lnTo>
                    <a:pt x="0" y="12064"/>
                  </a:lnTo>
                  <a:lnTo>
                    <a:pt x="0" y="10921"/>
                  </a:lnTo>
                  <a:lnTo>
                    <a:pt x="0" y="12064"/>
                  </a:lnTo>
                  <a:lnTo>
                    <a:pt x="0" y="10921"/>
                  </a:lnTo>
                  <a:lnTo>
                    <a:pt x="3175" y="10921"/>
                  </a:lnTo>
                  <a:lnTo>
                    <a:pt x="0" y="12064"/>
                  </a:lnTo>
                  <a:lnTo>
                    <a:pt x="3175" y="12064"/>
                  </a:lnTo>
                  <a:lnTo>
                    <a:pt x="3175" y="10921"/>
                  </a:lnTo>
                  <a:lnTo>
                    <a:pt x="0" y="10921"/>
                  </a:lnTo>
                  <a:lnTo>
                    <a:pt x="3175" y="10921"/>
                  </a:lnTo>
                  <a:lnTo>
                    <a:pt x="3175" y="9905"/>
                  </a:lnTo>
                  <a:lnTo>
                    <a:pt x="3175" y="10921"/>
                  </a:lnTo>
                  <a:lnTo>
                    <a:pt x="0" y="9905"/>
                  </a:lnTo>
                  <a:lnTo>
                    <a:pt x="3175" y="9905"/>
                  </a:lnTo>
                  <a:lnTo>
                    <a:pt x="0" y="8762"/>
                  </a:lnTo>
                  <a:lnTo>
                    <a:pt x="3175" y="9905"/>
                  </a:lnTo>
                  <a:lnTo>
                    <a:pt x="0" y="9905"/>
                  </a:lnTo>
                  <a:lnTo>
                    <a:pt x="3175" y="10921"/>
                  </a:lnTo>
                  <a:lnTo>
                    <a:pt x="3175" y="9905"/>
                  </a:lnTo>
                  <a:lnTo>
                    <a:pt x="3175" y="10921"/>
                  </a:lnTo>
                  <a:lnTo>
                    <a:pt x="6350" y="10921"/>
                  </a:lnTo>
                  <a:lnTo>
                    <a:pt x="6350" y="9905"/>
                  </a:lnTo>
                  <a:lnTo>
                    <a:pt x="3175" y="9905"/>
                  </a:lnTo>
                  <a:lnTo>
                    <a:pt x="3175" y="6603"/>
                  </a:lnTo>
                  <a:lnTo>
                    <a:pt x="3175" y="7746"/>
                  </a:lnTo>
                  <a:lnTo>
                    <a:pt x="0" y="7746"/>
                  </a:lnTo>
                  <a:lnTo>
                    <a:pt x="3175" y="7746"/>
                  </a:lnTo>
                  <a:lnTo>
                    <a:pt x="0" y="7746"/>
                  </a:lnTo>
                  <a:lnTo>
                    <a:pt x="3175" y="7746"/>
                  </a:lnTo>
                  <a:lnTo>
                    <a:pt x="3175" y="6603"/>
                  </a:lnTo>
                  <a:lnTo>
                    <a:pt x="3175" y="7746"/>
                  </a:lnTo>
                  <a:lnTo>
                    <a:pt x="3175" y="6603"/>
                  </a:lnTo>
                  <a:lnTo>
                    <a:pt x="6350" y="7746"/>
                  </a:lnTo>
                  <a:lnTo>
                    <a:pt x="6350" y="6603"/>
                  </a:lnTo>
                  <a:lnTo>
                    <a:pt x="3175" y="5461"/>
                  </a:lnTo>
                  <a:lnTo>
                    <a:pt x="6350" y="5461"/>
                  </a:lnTo>
                  <a:lnTo>
                    <a:pt x="3175" y="4444"/>
                  </a:lnTo>
                  <a:lnTo>
                    <a:pt x="3175" y="3301"/>
                  </a:lnTo>
                  <a:lnTo>
                    <a:pt x="6350" y="4444"/>
                  </a:lnTo>
                  <a:lnTo>
                    <a:pt x="6350" y="3301"/>
                  </a:lnTo>
                  <a:lnTo>
                    <a:pt x="6350" y="4444"/>
                  </a:lnTo>
                  <a:lnTo>
                    <a:pt x="6350" y="3301"/>
                  </a:lnTo>
                  <a:lnTo>
                    <a:pt x="6350" y="2286"/>
                  </a:lnTo>
                  <a:lnTo>
                    <a:pt x="6350" y="3301"/>
                  </a:lnTo>
                  <a:lnTo>
                    <a:pt x="6350" y="2286"/>
                  </a:lnTo>
                  <a:lnTo>
                    <a:pt x="6350" y="1142"/>
                  </a:lnTo>
                  <a:lnTo>
                    <a:pt x="6350" y="0"/>
                  </a:lnTo>
                  <a:lnTo>
                    <a:pt x="9525" y="1142"/>
                  </a:lnTo>
                  <a:lnTo>
                    <a:pt x="6350" y="1142"/>
                  </a:lnTo>
                  <a:lnTo>
                    <a:pt x="6350" y="0"/>
                  </a:lnTo>
                  <a:lnTo>
                    <a:pt x="6350" y="1142"/>
                  </a:lnTo>
                  <a:lnTo>
                    <a:pt x="9525" y="1142"/>
                  </a:lnTo>
                  <a:lnTo>
                    <a:pt x="9525" y="2286"/>
                  </a:lnTo>
                  <a:lnTo>
                    <a:pt x="9525" y="1142"/>
                  </a:lnTo>
                  <a:lnTo>
                    <a:pt x="9525" y="2286"/>
                  </a:lnTo>
                  <a:lnTo>
                    <a:pt x="6350" y="2286"/>
                  </a:lnTo>
                  <a:lnTo>
                    <a:pt x="9525" y="2286"/>
                  </a:lnTo>
                  <a:lnTo>
                    <a:pt x="6350" y="2286"/>
                  </a:lnTo>
                  <a:lnTo>
                    <a:pt x="9525" y="3301"/>
                  </a:lnTo>
                  <a:lnTo>
                    <a:pt x="6350" y="3301"/>
                  </a:lnTo>
                  <a:lnTo>
                    <a:pt x="9525" y="3301"/>
                  </a:lnTo>
                  <a:lnTo>
                    <a:pt x="9525" y="4444"/>
                  </a:lnTo>
                  <a:lnTo>
                    <a:pt x="9525" y="5461"/>
                  </a:lnTo>
                  <a:lnTo>
                    <a:pt x="9525" y="6603"/>
                  </a:lnTo>
                  <a:lnTo>
                    <a:pt x="6350" y="6603"/>
                  </a:lnTo>
                  <a:lnTo>
                    <a:pt x="9525" y="6603"/>
                  </a:lnTo>
                  <a:lnTo>
                    <a:pt x="9525" y="7746"/>
                  </a:lnTo>
                  <a:lnTo>
                    <a:pt x="9525" y="8762"/>
                  </a:lnTo>
                  <a:lnTo>
                    <a:pt x="9525" y="9905"/>
                  </a:lnTo>
                  <a:lnTo>
                    <a:pt x="9525" y="13207"/>
                  </a:lnTo>
                  <a:lnTo>
                    <a:pt x="6350" y="13207"/>
                  </a:lnTo>
                  <a:lnTo>
                    <a:pt x="9525" y="13207"/>
                  </a:lnTo>
                  <a:lnTo>
                    <a:pt x="6350" y="13207"/>
                  </a:lnTo>
                  <a:lnTo>
                    <a:pt x="9525" y="13207"/>
                  </a:lnTo>
                  <a:lnTo>
                    <a:pt x="9525" y="14224"/>
                  </a:lnTo>
                  <a:lnTo>
                    <a:pt x="9525" y="15366"/>
                  </a:lnTo>
                  <a:lnTo>
                    <a:pt x="9525" y="16382"/>
                  </a:lnTo>
                  <a:lnTo>
                    <a:pt x="9525" y="17525"/>
                  </a:lnTo>
                  <a:lnTo>
                    <a:pt x="6350" y="17525"/>
                  </a:lnTo>
                  <a:lnTo>
                    <a:pt x="9525" y="17525"/>
                  </a:lnTo>
                  <a:lnTo>
                    <a:pt x="9525" y="18668"/>
                  </a:lnTo>
                  <a:lnTo>
                    <a:pt x="9525" y="19685"/>
                  </a:lnTo>
                  <a:lnTo>
                    <a:pt x="9525" y="20827"/>
                  </a:lnTo>
                  <a:lnTo>
                    <a:pt x="9525" y="21843"/>
                  </a:lnTo>
                  <a:lnTo>
                    <a:pt x="9525" y="24129"/>
                  </a:lnTo>
                  <a:lnTo>
                    <a:pt x="9525" y="25145"/>
                  </a:lnTo>
                  <a:lnTo>
                    <a:pt x="9525" y="26288"/>
                  </a:lnTo>
                  <a:lnTo>
                    <a:pt x="9525" y="27304"/>
                  </a:lnTo>
                  <a:lnTo>
                    <a:pt x="9525" y="28448"/>
                  </a:lnTo>
                  <a:lnTo>
                    <a:pt x="9525" y="29590"/>
                  </a:lnTo>
                  <a:lnTo>
                    <a:pt x="9525" y="30606"/>
                  </a:lnTo>
                  <a:lnTo>
                    <a:pt x="9525" y="31750"/>
                  </a:lnTo>
                  <a:lnTo>
                    <a:pt x="9525" y="32765"/>
                  </a:lnTo>
                  <a:lnTo>
                    <a:pt x="9525" y="33908"/>
                  </a:lnTo>
                  <a:lnTo>
                    <a:pt x="9525" y="35051"/>
                  </a:lnTo>
                  <a:lnTo>
                    <a:pt x="9525" y="36067"/>
                  </a:lnTo>
                  <a:lnTo>
                    <a:pt x="9525" y="37211"/>
                  </a:lnTo>
                  <a:lnTo>
                    <a:pt x="9525" y="36067"/>
                  </a:lnTo>
                  <a:lnTo>
                    <a:pt x="9525" y="37211"/>
                  </a:lnTo>
                  <a:lnTo>
                    <a:pt x="9525" y="38226"/>
                  </a:lnTo>
                  <a:lnTo>
                    <a:pt x="9525" y="39369"/>
                  </a:lnTo>
                  <a:lnTo>
                    <a:pt x="9525" y="40512"/>
                  </a:lnTo>
                  <a:lnTo>
                    <a:pt x="9525" y="41528"/>
                  </a:lnTo>
                  <a:lnTo>
                    <a:pt x="9525" y="43687"/>
                  </a:lnTo>
                  <a:lnTo>
                    <a:pt x="9525" y="44830"/>
                  </a:lnTo>
                  <a:lnTo>
                    <a:pt x="9525" y="45974"/>
                  </a:lnTo>
                  <a:lnTo>
                    <a:pt x="6350" y="45974"/>
                  </a:lnTo>
                  <a:lnTo>
                    <a:pt x="9525" y="46989"/>
                  </a:lnTo>
                  <a:lnTo>
                    <a:pt x="6350" y="48132"/>
                  </a:lnTo>
                  <a:lnTo>
                    <a:pt x="9525" y="49149"/>
                  </a:lnTo>
                  <a:lnTo>
                    <a:pt x="9525" y="50291"/>
                  </a:lnTo>
                  <a:lnTo>
                    <a:pt x="6350" y="50291"/>
                  </a:lnTo>
                  <a:lnTo>
                    <a:pt x="9525" y="51435"/>
                  </a:lnTo>
                  <a:lnTo>
                    <a:pt x="6350" y="51435"/>
                  </a:lnTo>
                  <a:lnTo>
                    <a:pt x="9525" y="51435"/>
                  </a:lnTo>
                  <a:lnTo>
                    <a:pt x="6350" y="52450"/>
                  </a:lnTo>
                  <a:lnTo>
                    <a:pt x="9525" y="53593"/>
                  </a:lnTo>
                  <a:lnTo>
                    <a:pt x="9525" y="55752"/>
                  </a:lnTo>
                  <a:lnTo>
                    <a:pt x="6350" y="56768"/>
                  </a:lnTo>
                  <a:lnTo>
                    <a:pt x="6350" y="55752"/>
                  </a:lnTo>
                  <a:lnTo>
                    <a:pt x="6350" y="56768"/>
                  </a:lnTo>
                  <a:lnTo>
                    <a:pt x="6350" y="57912"/>
                  </a:lnTo>
                  <a:lnTo>
                    <a:pt x="6350" y="59054"/>
                  </a:lnTo>
                  <a:lnTo>
                    <a:pt x="6350" y="60070"/>
                  </a:lnTo>
                  <a:lnTo>
                    <a:pt x="9525" y="60070"/>
                  </a:lnTo>
                  <a:lnTo>
                    <a:pt x="9525" y="69976"/>
                  </a:lnTo>
                  <a:lnTo>
                    <a:pt x="9525" y="79755"/>
                  </a:lnTo>
                  <a:lnTo>
                    <a:pt x="6350" y="80899"/>
                  </a:lnTo>
                  <a:lnTo>
                    <a:pt x="6350" y="81914"/>
                  </a:lnTo>
                  <a:lnTo>
                    <a:pt x="6350" y="85216"/>
                  </a:lnTo>
                  <a:lnTo>
                    <a:pt x="6350" y="86360"/>
                  </a:lnTo>
                  <a:lnTo>
                    <a:pt x="9525" y="86360"/>
                  </a:lnTo>
                  <a:lnTo>
                    <a:pt x="9525" y="89535"/>
                  </a:lnTo>
                  <a:lnTo>
                    <a:pt x="6350" y="91820"/>
                  </a:lnTo>
                  <a:lnTo>
                    <a:pt x="6350" y="94995"/>
                  </a:lnTo>
                  <a:lnTo>
                    <a:pt x="6350" y="96138"/>
                  </a:lnTo>
                  <a:lnTo>
                    <a:pt x="6350" y="97281"/>
                  </a:lnTo>
                  <a:lnTo>
                    <a:pt x="6350" y="98298"/>
                  </a:lnTo>
                  <a:lnTo>
                    <a:pt x="6350" y="100456"/>
                  </a:lnTo>
                  <a:lnTo>
                    <a:pt x="3175" y="102742"/>
                  </a:lnTo>
                  <a:lnTo>
                    <a:pt x="3175" y="104901"/>
                  </a:lnTo>
                  <a:lnTo>
                    <a:pt x="0" y="103758"/>
                  </a:lnTo>
                  <a:close/>
                </a:path>
                <a:path w="9525" h="10541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4887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4887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04887" y="244386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04887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04887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04887" y="24819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04887" y="24819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04887" y="2529585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5" h="9525">
                  <a:moveTo>
                    <a:pt x="4076" y="4063"/>
                  </a:moveTo>
                  <a:lnTo>
                    <a:pt x="1358" y="4063"/>
                  </a:lnTo>
                  <a:lnTo>
                    <a:pt x="1358" y="6730"/>
                  </a:lnTo>
                  <a:lnTo>
                    <a:pt x="0" y="6730"/>
                  </a:lnTo>
                  <a:lnTo>
                    <a:pt x="0" y="7492"/>
                  </a:lnTo>
                  <a:lnTo>
                    <a:pt x="1358" y="8127"/>
                  </a:lnTo>
                  <a:lnTo>
                    <a:pt x="0" y="8762"/>
                  </a:lnTo>
                  <a:lnTo>
                    <a:pt x="0" y="9525"/>
                  </a:lnTo>
                  <a:lnTo>
                    <a:pt x="1358" y="9525"/>
                  </a:lnTo>
                  <a:lnTo>
                    <a:pt x="2717" y="8762"/>
                  </a:lnTo>
                  <a:lnTo>
                    <a:pt x="2717" y="8127"/>
                  </a:lnTo>
                  <a:lnTo>
                    <a:pt x="4076" y="8127"/>
                  </a:lnTo>
                  <a:lnTo>
                    <a:pt x="2717" y="7492"/>
                  </a:lnTo>
                  <a:lnTo>
                    <a:pt x="4076" y="6730"/>
                  </a:lnTo>
                  <a:lnTo>
                    <a:pt x="4076" y="5461"/>
                  </a:lnTo>
                  <a:lnTo>
                    <a:pt x="2717" y="4699"/>
                  </a:lnTo>
                  <a:lnTo>
                    <a:pt x="5448" y="4699"/>
                  </a:lnTo>
                  <a:lnTo>
                    <a:pt x="4076" y="4063"/>
                  </a:lnTo>
                  <a:close/>
                </a:path>
                <a:path w="8255" h="9525">
                  <a:moveTo>
                    <a:pt x="1358" y="6096"/>
                  </a:moveTo>
                  <a:lnTo>
                    <a:pt x="0" y="6096"/>
                  </a:lnTo>
                  <a:lnTo>
                    <a:pt x="1358" y="6730"/>
                  </a:lnTo>
                  <a:lnTo>
                    <a:pt x="1358" y="6096"/>
                  </a:lnTo>
                  <a:close/>
                </a:path>
                <a:path w="8255" h="9525">
                  <a:moveTo>
                    <a:pt x="5448" y="3301"/>
                  </a:moveTo>
                  <a:lnTo>
                    <a:pt x="1358" y="3301"/>
                  </a:lnTo>
                  <a:lnTo>
                    <a:pt x="2717" y="4063"/>
                  </a:lnTo>
                  <a:lnTo>
                    <a:pt x="4076" y="4063"/>
                  </a:lnTo>
                  <a:lnTo>
                    <a:pt x="5448" y="4699"/>
                  </a:lnTo>
                  <a:lnTo>
                    <a:pt x="5448" y="3301"/>
                  </a:lnTo>
                  <a:close/>
                </a:path>
                <a:path w="8255" h="9525">
                  <a:moveTo>
                    <a:pt x="6807" y="1269"/>
                  </a:moveTo>
                  <a:lnTo>
                    <a:pt x="5448" y="1269"/>
                  </a:lnTo>
                  <a:lnTo>
                    <a:pt x="5448" y="2031"/>
                  </a:lnTo>
                  <a:lnTo>
                    <a:pt x="2717" y="2031"/>
                  </a:lnTo>
                  <a:lnTo>
                    <a:pt x="2717" y="3301"/>
                  </a:lnTo>
                  <a:lnTo>
                    <a:pt x="6807" y="3301"/>
                  </a:lnTo>
                  <a:lnTo>
                    <a:pt x="5448" y="2666"/>
                  </a:lnTo>
                  <a:lnTo>
                    <a:pt x="6807" y="2666"/>
                  </a:lnTo>
                  <a:lnTo>
                    <a:pt x="6807" y="1269"/>
                  </a:lnTo>
                  <a:close/>
                </a:path>
                <a:path w="8255" h="9525">
                  <a:moveTo>
                    <a:pt x="6807" y="2666"/>
                  </a:moveTo>
                  <a:lnTo>
                    <a:pt x="5448" y="2666"/>
                  </a:lnTo>
                  <a:lnTo>
                    <a:pt x="6807" y="3301"/>
                  </a:lnTo>
                  <a:lnTo>
                    <a:pt x="6807" y="2666"/>
                  </a:lnTo>
                  <a:close/>
                </a:path>
                <a:path w="8255" h="9525">
                  <a:moveTo>
                    <a:pt x="8166" y="0"/>
                  </a:moveTo>
                  <a:lnTo>
                    <a:pt x="6807" y="0"/>
                  </a:lnTo>
                  <a:lnTo>
                    <a:pt x="6807" y="635"/>
                  </a:lnTo>
                  <a:lnTo>
                    <a:pt x="4076" y="635"/>
                  </a:lnTo>
                  <a:lnTo>
                    <a:pt x="4076" y="2031"/>
                  </a:lnTo>
                  <a:lnTo>
                    <a:pt x="5448" y="2031"/>
                  </a:lnTo>
                  <a:lnTo>
                    <a:pt x="5448" y="1269"/>
                  </a:lnTo>
                  <a:lnTo>
                    <a:pt x="8166" y="1269"/>
                  </a:lnTo>
                  <a:lnTo>
                    <a:pt x="8166" y="0"/>
                  </a:lnTo>
                  <a:close/>
                </a:path>
                <a:path w="8255" h="9525">
                  <a:moveTo>
                    <a:pt x="8166" y="1269"/>
                  </a:moveTo>
                  <a:lnTo>
                    <a:pt x="6807" y="1269"/>
                  </a:lnTo>
                  <a:lnTo>
                    <a:pt x="6807" y="2031"/>
                  </a:lnTo>
                  <a:lnTo>
                    <a:pt x="8166" y="2031"/>
                  </a:lnTo>
                  <a:lnTo>
                    <a:pt x="8166" y="1269"/>
                  </a:lnTo>
                  <a:close/>
                </a:path>
                <a:path w="8255" h="9525">
                  <a:moveTo>
                    <a:pt x="6807" y="0"/>
                  </a:moveTo>
                  <a:lnTo>
                    <a:pt x="5448" y="0"/>
                  </a:lnTo>
                  <a:lnTo>
                    <a:pt x="6807" y="635"/>
                  </a:lnTo>
                  <a:lnTo>
                    <a:pt x="680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04887" y="25295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8762"/>
                  </a:lnTo>
                  <a:lnTo>
                    <a:pt x="1358" y="8762"/>
                  </a:lnTo>
                  <a:lnTo>
                    <a:pt x="0" y="8762"/>
                  </a:lnTo>
                  <a:lnTo>
                    <a:pt x="1358" y="8127"/>
                  </a:lnTo>
                  <a:lnTo>
                    <a:pt x="0" y="8127"/>
                  </a:lnTo>
                  <a:lnTo>
                    <a:pt x="1358" y="8127"/>
                  </a:lnTo>
                  <a:lnTo>
                    <a:pt x="0" y="8127"/>
                  </a:lnTo>
                  <a:lnTo>
                    <a:pt x="1358" y="8127"/>
                  </a:lnTo>
                  <a:lnTo>
                    <a:pt x="0" y="7492"/>
                  </a:lnTo>
                  <a:lnTo>
                    <a:pt x="1358" y="7492"/>
                  </a:lnTo>
                  <a:lnTo>
                    <a:pt x="0" y="7492"/>
                  </a:lnTo>
                  <a:lnTo>
                    <a:pt x="0" y="6730"/>
                  </a:lnTo>
                  <a:lnTo>
                    <a:pt x="1358" y="6730"/>
                  </a:lnTo>
                  <a:lnTo>
                    <a:pt x="0" y="6730"/>
                  </a:lnTo>
                  <a:lnTo>
                    <a:pt x="1358" y="6730"/>
                  </a:lnTo>
                  <a:lnTo>
                    <a:pt x="0" y="6096"/>
                  </a:lnTo>
                  <a:lnTo>
                    <a:pt x="1358" y="6096"/>
                  </a:lnTo>
                  <a:lnTo>
                    <a:pt x="1358" y="6730"/>
                  </a:lnTo>
                  <a:lnTo>
                    <a:pt x="1358" y="6096"/>
                  </a:lnTo>
                  <a:lnTo>
                    <a:pt x="1358" y="5461"/>
                  </a:lnTo>
                  <a:lnTo>
                    <a:pt x="1358" y="6096"/>
                  </a:lnTo>
                  <a:lnTo>
                    <a:pt x="1358" y="4699"/>
                  </a:lnTo>
                  <a:lnTo>
                    <a:pt x="1358" y="5461"/>
                  </a:lnTo>
                  <a:lnTo>
                    <a:pt x="0" y="4699"/>
                  </a:lnTo>
                  <a:lnTo>
                    <a:pt x="1358" y="4699"/>
                  </a:lnTo>
                  <a:lnTo>
                    <a:pt x="0" y="4699"/>
                  </a:lnTo>
                  <a:lnTo>
                    <a:pt x="1358" y="4699"/>
                  </a:lnTo>
                  <a:lnTo>
                    <a:pt x="1358" y="4063"/>
                  </a:lnTo>
                  <a:lnTo>
                    <a:pt x="1358" y="4699"/>
                  </a:lnTo>
                  <a:lnTo>
                    <a:pt x="1358" y="4063"/>
                  </a:lnTo>
                  <a:lnTo>
                    <a:pt x="1358" y="4699"/>
                  </a:lnTo>
                  <a:lnTo>
                    <a:pt x="1358" y="4063"/>
                  </a:lnTo>
                  <a:lnTo>
                    <a:pt x="2717" y="4063"/>
                  </a:lnTo>
                  <a:lnTo>
                    <a:pt x="1358" y="3301"/>
                  </a:lnTo>
                  <a:lnTo>
                    <a:pt x="1358" y="4063"/>
                  </a:lnTo>
                  <a:lnTo>
                    <a:pt x="1358" y="3301"/>
                  </a:lnTo>
                  <a:lnTo>
                    <a:pt x="2717" y="4063"/>
                  </a:lnTo>
                  <a:lnTo>
                    <a:pt x="1358" y="3301"/>
                  </a:lnTo>
                  <a:lnTo>
                    <a:pt x="2717" y="3301"/>
                  </a:lnTo>
                  <a:lnTo>
                    <a:pt x="1358" y="3301"/>
                  </a:lnTo>
                  <a:lnTo>
                    <a:pt x="2717" y="3301"/>
                  </a:lnTo>
                  <a:lnTo>
                    <a:pt x="1358" y="3301"/>
                  </a:lnTo>
                  <a:lnTo>
                    <a:pt x="2717" y="3301"/>
                  </a:lnTo>
                  <a:lnTo>
                    <a:pt x="1358" y="3301"/>
                  </a:lnTo>
                  <a:lnTo>
                    <a:pt x="2717" y="3301"/>
                  </a:lnTo>
                  <a:lnTo>
                    <a:pt x="1358" y="3301"/>
                  </a:lnTo>
                  <a:lnTo>
                    <a:pt x="2717" y="3301"/>
                  </a:lnTo>
                  <a:lnTo>
                    <a:pt x="2717" y="2666"/>
                  </a:lnTo>
                  <a:lnTo>
                    <a:pt x="2717" y="3301"/>
                  </a:lnTo>
                  <a:lnTo>
                    <a:pt x="2717" y="2666"/>
                  </a:lnTo>
                  <a:lnTo>
                    <a:pt x="4076" y="2666"/>
                  </a:lnTo>
                  <a:lnTo>
                    <a:pt x="2717" y="2031"/>
                  </a:lnTo>
                  <a:lnTo>
                    <a:pt x="4076" y="2031"/>
                  </a:lnTo>
                  <a:lnTo>
                    <a:pt x="2717" y="2031"/>
                  </a:lnTo>
                  <a:lnTo>
                    <a:pt x="4076" y="2031"/>
                  </a:lnTo>
                  <a:lnTo>
                    <a:pt x="2717" y="2031"/>
                  </a:lnTo>
                  <a:lnTo>
                    <a:pt x="4076" y="2031"/>
                  </a:lnTo>
                  <a:lnTo>
                    <a:pt x="2717" y="2031"/>
                  </a:lnTo>
                  <a:lnTo>
                    <a:pt x="4076" y="2031"/>
                  </a:lnTo>
                  <a:lnTo>
                    <a:pt x="2717" y="1269"/>
                  </a:lnTo>
                  <a:lnTo>
                    <a:pt x="4076" y="2031"/>
                  </a:lnTo>
                  <a:lnTo>
                    <a:pt x="4076" y="1269"/>
                  </a:lnTo>
                  <a:lnTo>
                    <a:pt x="4076" y="2031"/>
                  </a:lnTo>
                  <a:lnTo>
                    <a:pt x="4076" y="1269"/>
                  </a:lnTo>
                  <a:lnTo>
                    <a:pt x="5448" y="1269"/>
                  </a:lnTo>
                  <a:lnTo>
                    <a:pt x="5448" y="2031"/>
                  </a:lnTo>
                  <a:lnTo>
                    <a:pt x="5448" y="1269"/>
                  </a:lnTo>
                  <a:lnTo>
                    <a:pt x="5448" y="1269"/>
                  </a:lnTo>
                  <a:lnTo>
                    <a:pt x="4076" y="1269"/>
                  </a:lnTo>
                  <a:lnTo>
                    <a:pt x="5448" y="1269"/>
                  </a:lnTo>
                  <a:lnTo>
                    <a:pt x="4076" y="1269"/>
                  </a:lnTo>
                  <a:lnTo>
                    <a:pt x="4076" y="635"/>
                  </a:lnTo>
                  <a:lnTo>
                    <a:pt x="4076" y="1269"/>
                  </a:lnTo>
                  <a:lnTo>
                    <a:pt x="4076" y="635"/>
                  </a:lnTo>
                  <a:lnTo>
                    <a:pt x="4076" y="1269"/>
                  </a:lnTo>
                  <a:lnTo>
                    <a:pt x="5448" y="1269"/>
                  </a:lnTo>
                  <a:lnTo>
                    <a:pt x="4076" y="1269"/>
                  </a:lnTo>
                  <a:lnTo>
                    <a:pt x="4076" y="635"/>
                  </a:lnTo>
                  <a:lnTo>
                    <a:pt x="4076" y="1269"/>
                  </a:lnTo>
                  <a:lnTo>
                    <a:pt x="4076" y="635"/>
                  </a:lnTo>
                  <a:lnTo>
                    <a:pt x="5448" y="635"/>
                  </a:lnTo>
                  <a:lnTo>
                    <a:pt x="4076" y="635"/>
                  </a:lnTo>
                  <a:lnTo>
                    <a:pt x="5448" y="635"/>
                  </a:lnTo>
                  <a:lnTo>
                    <a:pt x="4076" y="635"/>
                  </a:lnTo>
                  <a:lnTo>
                    <a:pt x="5448" y="635"/>
                  </a:lnTo>
                  <a:lnTo>
                    <a:pt x="4076" y="635"/>
                  </a:lnTo>
                  <a:lnTo>
                    <a:pt x="5448" y="635"/>
                  </a:lnTo>
                  <a:lnTo>
                    <a:pt x="4076" y="635"/>
                  </a:lnTo>
                  <a:lnTo>
                    <a:pt x="5448" y="635"/>
                  </a:lnTo>
                  <a:lnTo>
                    <a:pt x="4076" y="635"/>
                  </a:lnTo>
                  <a:lnTo>
                    <a:pt x="5448" y="635"/>
                  </a:lnTo>
                  <a:lnTo>
                    <a:pt x="6807" y="635"/>
                  </a:lnTo>
                  <a:lnTo>
                    <a:pt x="5448" y="635"/>
                  </a:lnTo>
                  <a:lnTo>
                    <a:pt x="5448" y="0"/>
                  </a:lnTo>
                  <a:lnTo>
                    <a:pt x="6807" y="635"/>
                  </a:lnTo>
                  <a:lnTo>
                    <a:pt x="5448" y="635"/>
                  </a:lnTo>
                  <a:lnTo>
                    <a:pt x="5448" y="0"/>
                  </a:lnTo>
                  <a:lnTo>
                    <a:pt x="5448" y="635"/>
                  </a:lnTo>
                  <a:lnTo>
                    <a:pt x="6807" y="635"/>
                  </a:lnTo>
                  <a:lnTo>
                    <a:pt x="5448" y="635"/>
                  </a:lnTo>
                  <a:lnTo>
                    <a:pt x="5448" y="0"/>
                  </a:lnTo>
                  <a:lnTo>
                    <a:pt x="5448" y="635"/>
                  </a:lnTo>
                  <a:lnTo>
                    <a:pt x="5448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5448" y="0"/>
                  </a:lnTo>
                  <a:lnTo>
                    <a:pt x="6807" y="635"/>
                  </a:lnTo>
                  <a:lnTo>
                    <a:pt x="5448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5448" y="0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8166" y="0"/>
                  </a:lnTo>
                  <a:lnTo>
                    <a:pt x="6807" y="0"/>
                  </a:lnTo>
                  <a:lnTo>
                    <a:pt x="8166" y="0"/>
                  </a:lnTo>
                  <a:lnTo>
                    <a:pt x="8166" y="635"/>
                  </a:lnTo>
                  <a:lnTo>
                    <a:pt x="8166" y="0"/>
                  </a:lnTo>
                  <a:lnTo>
                    <a:pt x="9525" y="635"/>
                  </a:lnTo>
                  <a:lnTo>
                    <a:pt x="8166" y="0"/>
                  </a:lnTo>
                  <a:lnTo>
                    <a:pt x="9525" y="0"/>
                  </a:lnTo>
                  <a:lnTo>
                    <a:pt x="8166" y="0"/>
                  </a:lnTo>
                  <a:lnTo>
                    <a:pt x="9525" y="635"/>
                  </a:lnTo>
                  <a:lnTo>
                    <a:pt x="8166" y="635"/>
                  </a:lnTo>
                  <a:lnTo>
                    <a:pt x="9525" y="635"/>
                  </a:lnTo>
                  <a:lnTo>
                    <a:pt x="8166" y="635"/>
                  </a:lnTo>
                  <a:lnTo>
                    <a:pt x="9525" y="635"/>
                  </a:lnTo>
                  <a:lnTo>
                    <a:pt x="8166" y="0"/>
                  </a:lnTo>
                  <a:lnTo>
                    <a:pt x="8166" y="0"/>
                  </a:lnTo>
                  <a:lnTo>
                    <a:pt x="8166" y="635"/>
                  </a:lnTo>
                  <a:lnTo>
                    <a:pt x="8166" y="1269"/>
                  </a:lnTo>
                  <a:lnTo>
                    <a:pt x="6807" y="1269"/>
                  </a:lnTo>
                  <a:lnTo>
                    <a:pt x="8166" y="1269"/>
                  </a:lnTo>
                  <a:lnTo>
                    <a:pt x="6807" y="1269"/>
                  </a:lnTo>
                  <a:lnTo>
                    <a:pt x="8166" y="1269"/>
                  </a:lnTo>
                  <a:lnTo>
                    <a:pt x="8166" y="2031"/>
                  </a:lnTo>
                  <a:lnTo>
                    <a:pt x="6807" y="2031"/>
                  </a:lnTo>
                  <a:lnTo>
                    <a:pt x="6807" y="1269"/>
                  </a:lnTo>
                  <a:lnTo>
                    <a:pt x="6807" y="2031"/>
                  </a:lnTo>
                  <a:lnTo>
                    <a:pt x="6807" y="2666"/>
                  </a:lnTo>
                  <a:lnTo>
                    <a:pt x="6807" y="2031"/>
                  </a:lnTo>
                  <a:lnTo>
                    <a:pt x="6807" y="2666"/>
                  </a:lnTo>
                  <a:lnTo>
                    <a:pt x="5448" y="2666"/>
                  </a:lnTo>
                  <a:lnTo>
                    <a:pt x="6807" y="2666"/>
                  </a:lnTo>
                  <a:lnTo>
                    <a:pt x="6807" y="3301"/>
                  </a:lnTo>
                  <a:lnTo>
                    <a:pt x="5448" y="2666"/>
                  </a:lnTo>
                  <a:lnTo>
                    <a:pt x="6807" y="2666"/>
                  </a:lnTo>
                  <a:lnTo>
                    <a:pt x="5448" y="2666"/>
                  </a:lnTo>
                  <a:lnTo>
                    <a:pt x="6807" y="3301"/>
                  </a:lnTo>
                  <a:lnTo>
                    <a:pt x="5448" y="3301"/>
                  </a:lnTo>
                  <a:lnTo>
                    <a:pt x="6807" y="3301"/>
                  </a:lnTo>
                  <a:lnTo>
                    <a:pt x="5448" y="3301"/>
                  </a:lnTo>
                  <a:lnTo>
                    <a:pt x="6807" y="3301"/>
                  </a:lnTo>
                  <a:lnTo>
                    <a:pt x="5448" y="3301"/>
                  </a:lnTo>
                  <a:lnTo>
                    <a:pt x="6807" y="3301"/>
                  </a:lnTo>
                  <a:lnTo>
                    <a:pt x="5448" y="3301"/>
                  </a:lnTo>
                  <a:lnTo>
                    <a:pt x="5448" y="4063"/>
                  </a:lnTo>
                  <a:lnTo>
                    <a:pt x="4076" y="4063"/>
                  </a:lnTo>
                  <a:lnTo>
                    <a:pt x="5448" y="4063"/>
                  </a:lnTo>
                  <a:lnTo>
                    <a:pt x="5448" y="4699"/>
                  </a:lnTo>
                  <a:lnTo>
                    <a:pt x="4076" y="4063"/>
                  </a:lnTo>
                  <a:lnTo>
                    <a:pt x="5448" y="4699"/>
                  </a:lnTo>
                  <a:lnTo>
                    <a:pt x="4076" y="4699"/>
                  </a:lnTo>
                  <a:lnTo>
                    <a:pt x="5448" y="4699"/>
                  </a:lnTo>
                  <a:lnTo>
                    <a:pt x="4076" y="4699"/>
                  </a:lnTo>
                  <a:lnTo>
                    <a:pt x="4076" y="5461"/>
                  </a:lnTo>
                  <a:lnTo>
                    <a:pt x="2717" y="4699"/>
                  </a:lnTo>
                  <a:lnTo>
                    <a:pt x="4076" y="4699"/>
                  </a:lnTo>
                  <a:lnTo>
                    <a:pt x="4076" y="5461"/>
                  </a:lnTo>
                  <a:lnTo>
                    <a:pt x="2717" y="5461"/>
                  </a:lnTo>
                  <a:lnTo>
                    <a:pt x="4076" y="5461"/>
                  </a:lnTo>
                  <a:lnTo>
                    <a:pt x="2717" y="5461"/>
                  </a:lnTo>
                  <a:lnTo>
                    <a:pt x="4076" y="5461"/>
                  </a:lnTo>
                  <a:lnTo>
                    <a:pt x="4076" y="6096"/>
                  </a:lnTo>
                  <a:lnTo>
                    <a:pt x="4076" y="6730"/>
                  </a:lnTo>
                  <a:lnTo>
                    <a:pt x="2717" y="7492"/>
                  </a:lnTo>
                  <a:lnTo>
                    <a:pt x="4076" y="8127"/>
                  </a:lnTo>
                  <a:lnTo>
                    <a:pt x="2717" y="8127"/>
                  </a:lnTo>
                  <a:lnTo>
                    <a:pt x="2717" y="8762"/>
                  </a:lnTo>
                  <a:lnTo>
                    <a:pt x="1358" y="9525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04887" y="252958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04887" y="2539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04887" y="2539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95362" y="252006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8331" y="13462"/>
                  </a:moveTo>
                  <a:lnTo>
                    <a:pt x="7137" y="13462"/>
                  </a:lnTo>
                  <a:lnTo>
                    <a:pt x="7137" y="17906"/>
                  </a:lnTo>
                  <a:lnTo>
                    <a:pt x="8331" y="19050"/>
                  </a:lnTo>
                  <a:lnTo>
                    <a:pt x="9525" y="19050"/>
                  </a:lnTo>
                  <a:lnTo>
                    <a:pt x="8331" y="17906"/>
                  </a:lnTo>
                  <a:lnTo>
                    <a:pt x="9525" y="17906"/>
                  </a:lnTo>
                  <a:lnTo>
                    <a:pt x="9525" y="14477"/>
                  </a:lnTo>
                  <a:lnTo>
                    <a:pt x="8331" y="13462"/>
                  </a:lnTo>
                  <a:close/>
                </a:path>
                <a:path w="9525" h="19050">
                  <a:moveTo>
                    <a:pt x="8331" y="10033"/>
                  </a:moveTo>
                  <a:lnTo>
                    <a:pt x="5956" y="10033"/>
                  </a:lnTo>
                  <a:lnTo>
                    <a:pt x="4762" y="11175"/>
                  </a:lnTo>
                  <a:lnTo>
                    <a:pt x="5956" y="11175"/>
                  </a:lnTo>
                  <a:lnTo>
                    <a:pt x="5956" y="12318"/>
                  </a:lnTo>
                  <a:lnTo>
                    <a:pt x="7137" y="12318"/>
                  </a:lnTo>
                  <a:lnTo>
                    <a:pt x="5956" y="13462"/>
                  </a:lnTo>
                  <a:lnTo>
                    <a:pt x="9525" y="13462"/>
                  </a:lnTo>
                  <a:lnTo>
                    <a:pt x="9525" y="12318"/>
                  </a:lnTo>
                  <a:lnTo>
                    <a:pt x="8331" y="11175"/>
                  </a:lnTo>
                  <a:lnTo>
                    <a:pt x="8331" y="10033"/>
                  </a:lnTo>
                  <a:close/>
                </a:path>
                <a:path w="9525" h="19050">
                  <a:moveTo>
                    <a:pt x="7137" y="7747"/>
                  </a:moveTo>
                  <a:lnTo>
                    <a:pt x="4762" y="7747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4762" y="10033"/>
                  </a:lnTo>
                  <a:lnTo>
                    <a:pt x="7137" y="10033"/>
                  </a:lnTo>
                  <a:lnTo>
                    <a:pt x="7137" y="7747"/>
                  </a:lnTo>
                  <a:close/>
                </a:path>
                <a:path w="9525" h="19050">
                  <a:moveTo>
                    <a:pt x="4762" y="3301"/>
                  </a:moveTo>
                  <a:lnTo>
                    <a:pt x="2387" y="3301"/>
                  </a:lnTo>
                  <a:lnTo>
                    <a:pt x="2387" y="6730"/>
                  </a:lnTo>
                  <a:lnTo>
                    <a:pt x="3568" y="6730"/>
                  </a:lnTo>
                  <a:lnTo>
                    <a:pt x="3568" y="8889"/>
                  </a:lnTo>
                  <a:lnTo>
                    <a:pt x="4762" y="7747"/>
                  </a:lnTo>
                  <a:lnTo>
                    <a:pt x="7137" y="7747"/>
                  </a:lnTo>
                  <a:lnTo>
                    <a:pt x="7137" y="5587"/>
                  </a:lnTo>
                  <a:lnTo>
                    <a:pt x="5956" y="5587"/>
                  </a:lnTo>
                  <a:lnTo>
                    <a:pt x="5956" y="4444"/>
                  </a:lnTo>
                  <a:lnTo>
                    <a:pt x="4762" y="4444"/>
                  </a:lnTo>
                  <a:lnTo>
                    <a:pt x="4762" y="3301"/>
                  </a:lnTo>
                  <a:close/>
                </a:path>
                <a:path w="9525" h="19050">
                  <a:moveTo>
                    <a:pt x="3568" y="1015"/>
                  </a:moveTo>
                  <a:lnTo>
                    <a:pt x="1193" y="1015"/>
                  </a:lnTo>
                  <a:lnTo>
                    <a:pt x="1193" y="4444"/>
                  </a:lnTo>
                  <a:lnTo>
                    <a:pt x="2387" y="3301"/>
                  </a:lnTo>
                  <a:lnTo>
                    <a:pt x="3568" y="3301"/>
                  </a:lnTo>
                  <a:lnTo>
                    <a:pt x="4762" y="2159"/>
                  </a:lnTo>
                  <a:lnTo>
                    <a:pt x="3568" y="2159"/>
                  </a:lnTo>
                  <a:lnTo>
                    <a:pt x="3568" y="1015"/>
                  </a:lnTo>
                  <a:close/>
                </a:path>
                <a:path w="9525" h="19050">
                  <a:moveTo>
                    <a:pt x="2387" y="3301"/>
                  </a:moveTo>
                  <a:lnTo>
                    <a:pt x="1193" y="4444"/>
                  </a:lnTo>
                  <a:lnTo>
                    <a:pt x="2387" y="4444"/>
                  </a:lnTo>
                  <a:lnTo>
                    <a:pt x="2387" y="3301"/>
                  </a:lnTo>
                  <a:close/>
                </a:path>
                <a:path w="9525" h="19050">
                  <a:moveTo>
                    <a:pt x="1193" y="1015"/>
                  </a:moveTo>
                  <a:lnTo>
                    <a:pt x="0" y="2159"/>
                  </a:lnTo>
                  <a:lnTo>
                    <a:pt x="1193" y="2159"/>
                  </a:lnTo>
                  <a:lnTo>
                    <a:pt x="1193" y="1015"/>
                  </a:lnTo>
                  <a:close/>
                </a:path>
                <a:path w="9525" h="19050">
                  <a:moveTo>
                    <a:pt x="2387" y="0"/>
                  </a:moveTo>
                  <a:lnTo>
                    <a:pt x="1193" y="0"/>
                  </a:lnTo>
                  <a:lnTo>
                    <a:pt x="0" y="1015"/>
                  </a:lnTo>
                  <a:lnTo>
                    <a:pt x="2387" y="1015"/>
                  </a:lnTo>
                  <a:lnTo>
                    <a:pt x="238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95362" y="252006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8331" y="19050"/>
                  </a:moveTo>
                  <a:lnTo>
                    <a:pt x="7137" y="17906"/>
                  </a:lnTo>
                  <a:lnTo>
                    <a:pt x="8331" y="17906"/>
                  </a:lnTo>
                  <a:lnTo>
                    <a:pt x="7137" y="17906"/>
                  </a:lnTo>
                  <a:lnTo>
                    <a:pt x="7137" y="16763"/>
                  </a:lnTo>
                  <a:lnTo>
                    <a:pt x="8331" y="16763"/>
                  </a:lnTo>
                  <a:lnTo>
                    <a:pt x="7137" y="16763"/>
                  </a:lnTo>
                  <a:lnTo>
                    <a:pt x="8331" y="16763"/>
                  </a:lnTo>
                  <a:lnTo>
                    <a:pt x="7137" y="16763"/>
                  </a:lnTo>
                  <a:lnTo>
                    <a:pt x="8331" y="16763"/>
                  </a:lnTo>
                  <a:lnTo>
                    <a:pt x="7137" y="16763"/>
                  </a:lnTo>
                  <a:lnTo>
                    <a:pt x="8331" y="16763"/>
                  </a:lnTo>
                  <a:lnTo>
                    <a:pt x="7137" y="16763"/>
                  </a:lnTo>
                  <a:lnTo>
                    <a:pt x="7137" y="15621"/>
                  </a:lnTo>
                  <a:lnTo>
                    <a:pt x="5956" y="14477"/>
                  </a:lnTo>
                  <a:lnTo>
                    <a:pt x="7137" y="14477"/>
                  </a:lnTo>
                  <a:lnTo>
                    <a:pt x="5956" y="14477"/>
                  </a:lnTo>
                  <a:lnTo>
                    <a:pt x="7137" y="14477"/>
                  </a:lnTo>
                  <a:lnTo>
                    <a:pt x="5956" y="14477"/>
                  </a:lnTo>
                  <a:lnTo>
                    <a:pt x="7137" y="14477"/>
                  </a:lnTo>
                  <a:lnTo>
                    <a:pt x="5956" y="14477"/>
                  </a:lnTo>
                  <a:lnTo>
                    <a:pt x="7137" y="14477"/>
                  </a:lnTo>
                  <a:lnTo>
                    <a:pt x="7137" y="13462"/>
                  </a:lnTo>
                  <a:lnTo>
                    <a:pt x="5956" y="13462"/>
                  </a:lnTo>
                  <a:lnTo>
                    <a:pt x="7137" y="13462"/>
                  </a:lnTo>
                  <a:lnTo>
                    <a:pt x="5956" y="13462"/>
                  </a:lnTo>
                  <a:lnTo>
                    <a:pt x="7137" y="13462"/>
                  </a:lnTo>
                  <a:lnTo>
                    <a:pt x="5956" y="13462"/>
                  </a:lnTo>
                  <a:lnTo>
                    <a:pt x="7137" y="12318"/>
                  </a:lnTo>
                  <a:lnTo>
                    <a:pt x="5956" y="12318"/>
                  </a:lnTo>
                  <a:lnTo>
                    <a:pt x="7137" y="12318"/>
                  </a:lnTo>
                  <a:lnTo>
                    <a:pt x="5956" y="12318"/>
                  </a:lnTo>
                  <a:lnTo>
                    <a:pt x="7137" y="12318"/>
                  </a:lnTo>
                  <a:lnTo>
                    <a:pt x="5956" y="12318"/>
                  </a:lnTo>
                  <a:lnTo>
                    <a:pt x="7137" y="12318"/>
                  </a:lnTo>
                  <a:lnTo>
                    <a:pt x="5956" y="12318"/>
                  </a:lnTo>
                  <a:lnTo>
                    <a:pt x="5956" y="11175"/>
                  </a:lnTo>
                  <a:lnTo>
                    <a:pt x="7137" y="11175"/>
                  </a:lnTo>
                  <a:lnTo>
                    <a:pt x="5956" y="11175"/>
                  </a:lnTo>
                  <a:lnTo>
                    <a:pt x="4762" y="11175"/>
                  </a:lnTo>
                  <a:lnTo>
                    <a:pt x="5956" y="11175"/>
                  </a:lnTo>
                  <a:lnTo>
                    <a:pt x="4762" y="11175"/>
                  </a:lnTo>
                  <a:lnTo>
                    <a:pt x="5956" y="11175"/>
                  </a:lnTo>
                  <a:lnTo>
                    <a:pt x="4762" y="11175"/>
                  </a:lnTo>
                  <a:lnTo>
                    <a:pt x="5956" y="10033"/>
                  </a:lnTo>
                  <a:lnTo>
                    <a:pt x="4762" y="10033"/>
                  </a:lnTo>
                  <a:lnTo>
                    <a:pt x="4762" y="8889"/>
                  </a:lnTo>
                  <a:lnTo>
                    <a:pt x="4762" y="10033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8889"/>
                  </a:lnTo>
                  <a:lnTo>
                    <a:pt x="3568" y="8889"/>
                  </a:lnTo>
                  <a:lnTo>
                    <a:pt x="4762" y="7747"/>
                  </a:lnTo>
                  <a:lnTo>
                    <a:pt x="3568" y="8889"/>
                  </a:lnTo>
                  <a:lnTo>
                    <a:pt x="4762" y="7747"/>
                  </a:lnTo>
                  <a:lnTo>
                    <a:pt x="3568" y="8889"/>
                  </a:lnTo>
                  <a:lnTo>
                    <a:pt x="3568" y="7747"/>
                  </a:lnTo>
                  <a:lnTo>
                    <a:pt x="4762" y="7747"/>
                  </a:lnTo>
                  <a:lnTo>
                    <a:pt x="3568" y="7747"/>
                  </a:lnTo>
                  <a:lnTo>
                    <a:pt x="3568" y="6730"/>
                  </a:lnTo>
                  <a:lnTo>
                    <a:pt x="2387" y="6730"/>
                  </a:lnTo>
                  <a:lnTo>
                    <a:pt x="3568" y="6730"/>
                  </a:lnTo>
                  <a:lnTo>
                    <a:pt x="2387" y="6730"/>
                  </a:lnTo>
                  <a:lnTo>
                    <a:pt x="3568" y="6730"/>
                  </a:lnTo>
                  <a:lnTo>
                    <a:pt x="2387" y="6730"/>
                  </a:lnTo>
                  <a:lnTo>
                    <a:pt x="2387" y="5587"/>
                  </a:lnTo>
                  <a:lnTo>
                    <a:pt x="2387" y="6730"/>
                  </a:lnTo>
                  <a:lnTo>
                    <a:pt x="2387" y="5587"/>
                  </a:lnTo>
                  <a:lnTo>
                    <a:pt x="3568" y="5587"/>
                  </a:lnTo>
                  <a:lnTo>
                    <a:pt x="2387" y="5587"/>
                  </a:lnTo>
                  <a:lnTo>
                    <a:pt x="3568" y="5587"/>
                  </a:lnTo>
                  <a:lnTo>
                    <a:pt x="2387" y="5587"/>
                  </a:lnTo>
                  <a:lnTo>
                    <a:pt x="1193" y="4444"/>
                  </a:lnTo>
                  <a:lnTo>
                    <a:pt x="2387" y="4444"/>
                  </a:lnTo>
                  <a:lnTo>
                    <a:pt x="1193" y="4444"/>
                  </a:lnTo>
                  <a:lnTo>
                    <a:pt x="2387" y="4444"/>
                  </a:lnTo>
                  <a:lnTo>
                    <a:pt x="2387" y="3301"/>
                  </a:lnTo>
                  <a:lnTo>
                    <a:pt x="3568" y="3301"/>
                  </a:lnTo>
                  <a:lnTo>
                    <a:pt x="2387" y="3301"/>
                  </a:lnTo>
                  <a:lnTo>
                    <a:pt x="1193" y="4444"/>
                  </a:lnTo>
                  <a:lnTo>
                    <a:pt x="2387" y="4444"/>
                  </a:lnTo>
                  <a:lnTo>
                    <a:pt x="2387" y="3301"/>
                  </a:lnTo>
                  <a:lnTo>
                    <a:pt x="1193" y="4444"/>
                  </a:lnTo>
                  <a:lnTo>
                    <a:pt x="1193" y="3301"/>
                  </a:lnTo>
                  <a:lnTo>
                    <a:pt x="1193" y="4444"/>
                  </a:lnTo>
                  <a:lnTo>
                    <a:pt x="1193" y="3301"/>
                  </a:lnTo>
                  <a:lnTo>
                    <a:pt x="1193" y="4444"/>
                  </a:lnTo>
                  <a:lnTo>
                    <a:pt x="1193" y="3301"/>
                  </a:lnTo>
                  <a:lnTo>
                    <a:pt x="1193" y="4444"/>
                  </a:lnTo>
                  <a:lnTo>
                    <a:pt x="1193" y="3301"/>
                  </a:lnTo>
                  <a:lnTo>
                    <a:pt x="1193" y="4444"/>
                  </a:lnTo>
                  <a:lnTo>
                    <a:pt x="1193" y="3301"/>
                  </a:lnTo>
                  <a:lnTo>
                    <a:pt x="0" y="3301"/>
                  </a:lnTo>
                  <a:lnTo>
                    <a:pt x="1193" y="3301"/>
                  </a:lnTo>
                  <a:lnTo>
                    <a:pt x="0" y="3301"/>
                  </a:lnTo>
                  <a:lnTo>
                    <a:pt x="1193" y="3301"/>
                  </a:lnTo>
                  <a:lnTo>
                    <a:pt x="0" y="3301"/>
                  </a:lnTo>
                  <a:lnTo>
                    <a:pt x="1193" y="3301"/>
                  </a:lnTo>
                  <a:lnTo>
                    <a:pt x="0" y="3301"/>
                  </a:lnTo>
                  <a:lnTo>
                    <a:pt x="1193" y="3301"/>
                  </a:lnTo>
                  <a:lnTo>
                    <a:pt x="0" y="3301"/>
                  </a:lnTo>
                  <a:lnTo>
                    <a:pt x="1193" y="3301"/>
                  </a:lnTo>
                  <a:lnTo>
                    <a:pt x="0" y="3301"/>
                  </a:lnTo>
                  <a:lnTo>
                    <a:pt x="1193" y="3301"/>
                  </a:lnTo>
                  <a:lnTo>
                    <a:pt x="1193" y="2159"/>
                  </a:lnTo>
                  <a:lnTo>
                    <a:pt x="0" y="3301"/>
                  </a:lnTo>
                  <a:lnTo>
                    <a:pt x="1193" y="2159"/>
                  </a:lnTo>
                  <a:lnTo>
                    <a:pt x="0" y="3301"/>
                  </a:lnTo>
                  <a:lnTo>
                    <a:pt x="0" y="2159"/>
                  </a:lnTo>
                  <a:lnTo>
                    <a:pt x="0" y="3301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0" y="3301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1193" y="1015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1193" y="1015"/>
                  </a:lnTo>
                  <a:lnTo>
                    <a:pt x="0" y="1015"/>
                  </a:lnTo>
                  <a:lnTo>
                    <a:pt x="1193" y="1015"/>
                  </a:lnTo>
                  <a:lnTo>
                    <a:pt x="0" y="1015"/>
                  </a:lnTo>
                  <a:lnTo>
                    <a:pt x="0" y="2159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193" y="1015"/>
                  </a:lnTo>
                  <a:lnTo>
                    <a:pt x="0" y="1015"/>
                  </a:lnTo>
                  <a:lnTo>
                    <a:pt x="1193" y="1015"/>
                  </a:lnTo>
                  <a:lnTo>
                    <a:pt x="0" y="1015"/>
                  </a:lnTo>
                  <a:lnTo>
                    <a:pt x="1193" y="0"/>
                  </a:lnTo>
                  <a:lnTo>
                    <a:pt x="0" y="1015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2387" y="0"/>
                  </a:lnTo>
                  <a:lnTo>
                    <a:pt x="2387" y="1015"/>
                  </a:lnTo>
                  <a:lnTo>
                    <a:pt x="2387" y="0"/>
                  </a:lnTo>
                  <a:lnTo>
                    <a:pt x="2387" y="1015"/>
                  </a:lnTo>
                  <a:lnTo>
                    <a:pt x="3568" y="1015"/>
                  </a:lnTo>
                  <a:lnTo>
                    <a:pt x="2387" y="1015"/>
                  </a:lnTo>
                  <a:lnTo>
                    <a:pt x="3568" y="1015"/>
                  </a:lnTo>
                  <a:lnTo>
                    <a:pt x="3568" y="2159"/>
                  </a:lnTo>
                  <a:lnTo>
                    <a:pt x="3568" y="1015"/>
                  </a:lnTo>
                  <a:lnTo>
                    <a:pt x="3568" y="2159"/>
                  </a:lnTo>
                  <a:lnTo>
                    <a:pt x="4762" y="2159"/>
                  </a:lnTo>
                  <a:lnTo>
                    <a:pt x="3568" y="3301"/>
                  </a:lnTo>
                  <a:lnTo>
                    <a:pt x="4762" y="3301"/>
                  </a:lnTo>
                  <a:lnTo>
                    <a:pt x="4762" y="4444"/>
                  </a:lnTo>
                  <a:lnTo>
                    <a:pt x="4762" y="3301"/>
                  </a:lnTo>
                  <a:lnTo>
                    <a:pt x="4762" y="4444"/>
                  </a:lnTo>
                  <a:lnTo>
                    <a:pt x="5956" y="4444"/>
                  </a:lnTo>
                  <a:lnTo>
                    <a:pt x="4762" y="4444"/>
                  </a:lnTo>
                  <a:lnTo>
                    <a:pt x="5956" y="4444"/>
                  </a:lnTo>
                  <a:lnTo>
                    <a:pt x="5956" y="5587"/>
                  </a:lnTo>
                  <a:lnTo>
                    <a:pt x="7137" y="5587"/>
                  </a:lnTo>
                  <a:lnTo>
                    <a:pt x="7137" y="6730"/>
                  </a:lnTo>
                  <a:lnTo>
                    <a:pt x="5956" y="6730"/>
                  </a:lnTo>
                  <a:lnTo>
                    <a:pt x="7137" y="6730"/>
                  </a:lnTo>
                  <a:lnTo>
                    <a:pt x="7137" y="7747"/>
                  </a:lnTo>
                  <a:lnTo>
                    <a:pt x="7137" y="8889"/>
                  </a:lnTo>
                  <a:lnTo>
                    <a:pt x="7137" y="10033"/>
                  </a:lnTo>
                  <a:lnTo>
                    <a:pt x="8331" y="10033"/>
                  </a:lnTo>
                  <a:lnTo>
                    <a:pt x="8331" y="11175"/>
                  </a:lnTo>
                  <a:lnTo>
                    <a:pt x="9525" y="12318"/>
                  </a:lnTo>
                  <a:lnTo>
                    <a:pt x="9525" y="13462"/>
                  </a:lnTo>
                  <a:lnTo>
                    <a:pt x="8331" y="13462"/>
                  </a:lnTo>
                  <a:lnTo>
                    <a:pt x="9525" y="14477"/>
                  </a:lnTo>
                  <a:lnTo>
                    <a:pt x="8331" y="14477"/>
                  </a:lnTo>
                  <a:lnTo>
                    <a:pt x="9525" y="14477"/>
                  </a:lnTo>
                  <a:lnTo>
                    <a:pt x="8331" y="14477"/>
                  </a:lnTo>
                  <a:lnTo>
                    <a:pt x="9525" y="14477"/>
                  </a:lnTo>
                  <a:lnTo>
                    <a:pt x="9525" y="15621"/>
                  </a:lnTo>
                  <a:lnTo>
                    <a:pt x="9525" y="16763"/>
                  </a:lnTo>
                  <a:lnTo>
                    <a:pt x="9525" y="17906"/>
                  </a:lnTo>
                  <a:lnTo>
                    <a:pt x="8331" y="17906"/>
                  </a:lnTo>
                  <a:lnTo>
                    <a:pt x="9525" y="19050"/>
                  </a:lnTo>
                  <a:lnTo>
                    <a:pt x="8331" y="1905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95362" y="2539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95362" y="2539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38212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38212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00112" y="2396108"/>
              <a:ext cx="38100" cy="57785"/>
            </a:xfrm>
            <a:custGeom>
              <a:avLst/>
              <a:gdLst/>
              <a:ahLst/>
              <a:cxnLst/>
              <a:rect l="l" t="t" r="r" b="b"/>
              <a:pathLst>
                <a:path w="38100" h="57785">
                  <a:moveTo>
                    <a:pt x="1308" y="56006"/>
                  </a:moveTo>
                  <a:lnTo>
                    <a:pt x="1308" y="57276"/>
                  </a:lnTo>
                  <a:lnTo>
                    <a:pt x="2628" y="57276"/>
                  </a:lnTo>
                  <a:lnTo>
                    <a:pt x="1308" y="56006"/>
                  </a:lnTo>
                  <a:close/>
                </a:path>
                <a:path w="38100" h="57785">
                  <a:moveTo>
                    <a:pt x="1308" y="47751"/>
                  </a:moveTo>
                  <a:lnTo>
                    <a:pt x="0" y="50037"/>
                  </a:lnTo>
                  <a:lnTo>
                    <a:pt x="0" y="52450"/>
                  </a:lnTo>
                  <a:lnTo>
                    <a:pt x="1308" y="53593"/>
                  </a:lnTo>
                  <a:lnTo>
                    <a:pt x="0" y="54863"/>
                  </a:lnTo>
                  <a:lnTo>
                    <a:pt x="1308" y="56006"/>
                  </a:lnTo>
                  <a:lnTo>
                    <a:pt x="2628" y="53593"/>
                  </a:lnTo>
                  <a:lnTo>
                    <a:pt x="2628" y="48894"/>
                  </a:lnTo>
                  <a:lnTo>
                    <a:pt x="1308" y="48894"/>
                  </a:lnTo>
                  <a:lnTo>
                    <a:pt x="1308" y="47751"/>
                  </a:lnTo>
                  <a:close/>
                </a:path>
                <a:path w="38100" h="57785">
                  <a:moveTo>
                    <a:pt x="3937" y="29844"/>
                  </a:moveTo>
                  <a:lnTo>
                    <a:pt x="1308" y="29844"/>
                  </a:lnTo>
                  <a:lnTo>
                    <a:pt x="1308" y="30987"/>
                  </a:lnTo>
                  <a:lnTo>
                    <a:pt x="0" y="32257"/>
                  </a:lnTo>
                  <a:lnTo>
                    <a:pt x="1308" y="33400"/>
                  </a:lnTo>
                  <a:lnTo>
                    <a:pt x="0" y="33400"/>
                  </a:lnTo>
                  <a:lnTo>
                    <a:pt x="0" y="36956"/>
                  </a:lnTo>
                  <a:lnTo>
                    <a:pt x="1308" y="38100"/>
                  </a:lnTo>
                  <a:lnTo>
                    <a:pt x="0" y="38100"/>
                  </a:lnTo>
                  <a:lnTo>
                    <a:pt x="0" y="44068"/>
                  </a:lnTo>
                  <a:lnTo>
                    <a:pt x="1308" y="45338"/>
                  </a:lnTo>
                  <a:lnTo>
                    <a:pt x="0" y="46481"/>
                  </a:lnTo>
                  <a:lnTo>
                    <a:pt x="1308" y="46481"/>
                  </a:lnTo>
                  <a:lnTo>
                    <a:pt x="1308" y="48894"/>
                  </a:lnTo>
                  <a:lnTo>
                    <a:pt x="2628" y="48894"/>
                  </a:lnTo>
                  <a:lnTo>
                    <a:pt x="2628" y="46481"/>
                  </a:lnTo>
                  <a:lnTo>
                    <a:pt x="3937" y="44068"/>
                  </a:lnTo>
                  <a:lnTo>
                    <a:pt x="2628" y="41782"/>
                  </a:lnTo>
                  <a:lnTo>
                    <a:pt x="2628" y="36956"/>
                  </a:lnTo>
                  <a:lnTo>
                    <a:pt x="3937" y="33400"/>
                  </a:lnTo>
                  <a:lnTo>
                    <a:pt x="3937" y="29844"/>
                  </a:lnTo>
                  <a:close/>
                </a:path>
                <a:path w="38100" h="57785">
                  <a:moveTo>
                    <a:pt x="3937" y="3682"/>
                  </a:moveTo>
                  <a:lnTo>
                    <a:pt x="0" y="5968"/>
                  </a:lnTo>
                  <a:lnTo>
                    <a:pt x="0" y="21462"/>
                  </a:lnTo>
                  <a:lnTo>
                    <a:pt x="1308" y="21462"/>
                  </a:lnTo>
                  <a:lnTo>
                    <a:pt x="1308" y="22732"/>
                  </a:lnTo>
                  <a:lnTo>
                    <a:pt x="0" y="22732"/>
                  </a:lnTo>
                  <a:lnTo>
                    <a:pt x="0" y="23875"/>
                  </a:lnTo>
                  <a:lnTo>
                    <a:pt x="1308" y="23875"/>
                  </a:lnTo>
                  <a:lnTo>
                    <a:pt x="1308" y="26288"/>
                  </a:lnTo>
                  <a:lnTo>
                    <a:pt x="0" y="27431"/>
                  </a:lnTo>
                  <a:lnTo>
                    <a:pt x="1308" y="28575"/>
                  </a:lnTo>
                  <a:lnTo>
                    <a:pt x="0" y="28575"/>
                  </a:lnTo>
                  <a:lnTo>
                    <a:pt x="0" y="30987"/>
                  </a:lnTo>
                  <a:lnTo>
                    <a:pt x="1308" y="29844"/>
                  </a:lnTo>
                  <a:lnTo>
                    <a:pt x="3937" y="29844"/>
                  </a:lnTo>
                  <a:lnTo>
                    <a:pt x="3937" y="28575"/>
                  </a:lnTo>
                  <a:lnTo>
                    <a:pt x="2628" y="20319"/>
                  </a:lnTo>
                  <a:lnTo>
                    <a:pt x="2628" y="15493"/>
                  </a:lnTo>
                  <a:lnTo>
                    <a:pt x="3937" y="15493"/>
                  </a:lnTo>
                  <a:lnTo>
                    <a:pt x="2628" y="14350"/>
                  </a:lnTo>
                  <a:lnTo>
                    <a:pt x="2628" y="11937"/>
                  </a:lnTo>
                  <a:lnTo>
                    <a:pt x="3937" y="10794"/>
                  </a:lnTo>
                  <a:lnTo>
                    <a:pt x="2628" y="9525"/>
                  </a:lnTo>
                  <a:lnTo>
                    <a:pt x="3937" y="9525"/>
                  </a:lnTo>
                  <a:lnTo>
                    <a:pt x="3937" y="8381"/>
                  </a:lnTo>
                  <a:lnTo>
                    <a:pt x="2628" y="8381"/>
                  </a:lnTo>
                  <a:lnTo>
                    <a:pt x="3937" y="7238"/>
                  </a:lnTo>
                  <a:lnTo>
                    <a:pt x="3937" y="3682"/>
                  </a:lnTo>
                  <a:close/>
                </a:path>
                <a:path w="38100" h="57785">
                  <a:moveTo>
                    <a:pt x="1308" y="26288"/>
                  </a:moveTo>
                  <a:lnTo>
                    <a:pt x="0" y="26288"/>
                  </a:lnTo>
                  <a:lnTo>
                    <a:pt x="0" y="27431"/>
                  </a:lnTo>
                  <a:lnTo>
                    <a:pt x="1308" y="26288"/>
                  </a:lnTo>
                  <a:close/>
                </a:path>
                <a:path w="38100" h="57785">
                  <a:moveTo>
                    <a:pt x="0" y="23875"/>
                  </a:moveTo>
                  <a:lnTo>
                    <a:pt x="0" y="25018"/>
                  </a:lnTo>
                  <a:lnTo>
                    <a:pt x="1308" y="25018"/>
                  </a:lnTo>
                  <a:lnTo>
                    <a:pt x="0" y="23875"/>
                  </a:lnTo>
                  <a:close/>
                </a:path>
                <a:path w="38100" h="57785">
                  <a:moveTo>
                    <a:pt x="3937" y="15493"/>
                  </a:moveTo>
                  <a:lnTo>
                    <a:pt x="2628" y="15493"/>
                  </a:lnTo>
                  <a:lnTo>
                    <a:pt x="2628" y="16763"/>
                  </a:lnTo>
                  <a:lnTo>
                    <a:pt x="3937" y="15493"/>
                  </a:lnTo>
                  <a:close/>
                </a:path>
                <a:path w="38100" h="57785">
                  <a:moveTo>
                    <a:pt x="3937" y="1269"/>
                  </a:moveTo>
                  <a:lnTo>
                    <a:pt x="1245" y="1269"/>
                  </a:lnTo>
                  <a:lnTo>
                    <a:pt x="0" y="2412"/>
                  </a:lnTo>
                  <a:lnTo>
                    <a:pt x="0" y="5968"/>
                  </a:lnTo>
                  <a:lnTo>
                    <a:pt x="3937" y="2412"/>
                  </a:lnTo>
                  <a:lnTo>
                    <a:pt x="3937" y="1269"/>
                  </a:lnTo>
                  <a:close/>
                </a:path>
                <a:path w="38100" h="57785">
                  <a:moveTo>
                    <a:pt x="9194" y="1269"/>
                  </a:moveTo>
                  <a:lnTo>
                    <a:pt x="3937" y="1269"/>
                  </a:lnTo>
                  <a:lnTo>
                    <a:pt x="3937" y="4825"/>
                  </a:lnTo>
                  <a:lnTo>
                    <a:pt x="7886" y="4825"/>
                  </a:lnTo>
                  <a:lnTo>
                    <a:pt x="7886" y="3682"/>
                  </a:lnTo>
                  <a:lnTo>
                    <a:pt x="35471" y="3682"/>
                  </a:lnTo>
                  <a:lnTo>
                    <a:pt x="35471" y="2412"/>
                  </a:lnTo>
                  <a:lnTo>
                    <a:pt x="9194" y="2412"/>
                  </a:lnTo>
                  <a:lnTo>
                    <a:pt x="9194" y="1269"/>
                  </a:lnTo>
                  <a:close/>
                </a:path>
                <a:path w="38100" h="57785">
                  <a:moveTo>
                    <a:pt x="9194" y="3682"/>
                  </a:moveTo>
                  <a:lnTo>
                    <a:pt x="7886" y="3682"/>
                  </a:lnTo>
                  <a:lnTo>
                    <a:pt x="9194" y="4825"/>
                  </a:lnTo>
                  <a:lnTo>
                    <a:pt x="9194" y="3682"/>
                  </a:lnTo>
                  <a:close/>
                </a:path>
                <a:path w="38100" h="57785">
                  <a:moveTo>
                    <a:pt x="11823" y="3682"/>
                  </a:moveTo>
                  <a:lnTo>
                    <a:pt x="9194" y="3682"/>
                  </a:lnTo>
                  <a:lnTo>
                    <a:pt x="9194" y="4825"/>
                  </a:lnTo>
                  <a:lnTo>
                    <a:pt x="11823" y="4825"/>
                  </a:lnTo>
                  <a:lnTo>
                    <a:pt x="11823" y="3682"/>
                  </a:lnTo>
                  <a:close/>
                </a:path>
                <a:path w="38100" h="57785">
                  <a:moveTo>
                    <a:pt x="19710" y="3682"/>
                  </a:moveTo>
                  <a:lnTo>
                    <a:pt x="13131" y="3682"/>
                  </a:lnTo>
                  <a:lnTo>
                    <a:pt x="13131" y="4825"/>
                  </a:lnTo>
                  <a:lnTo>
                    <a:pt x="19710" y="4825"/>
                  </a:lnTo>
                  <a:lnTo>
                    <a:pt x="19710" y="3682"/>
                  </a:lnTo>
                  <a:close/>
                </a:path>
                <a:path w="38100" h="57785">
                  <a:moveTo>
                    <a:pt x="22339" y="3682"/>
                  </a:moveTo>
                  <a:lnTo>
                    <a:pt x="19710" y="3682"/>
                  </a:lnTo>
                  <a:lnTo>
                    <a:pt x="21018" y="4825"/>
                  </a:lnTo>
                  <a:lnTo>
                    <a:pt x="22339" y="3682"/>
                  </a:lnTo>
                  <a:close/>
                </a:path>
                <a:path w="38100" h="57785">
                  <a:moveTo>
                    <a:pt x="24968" y="3682"/>
                  </a:moveTo>
                  <a:lnTo>
                    <a:pt x="23647" y="3682"/>
                  </a:lnTo>
                  <a:lnTo>
                    <a:pt x="23647" y="4825"/>
                  </a:lnTo>
                  <a:lnTo>
                    <a:pt x="24968" y="3682"/>
                  </a:lnTo>
                  <a:close/>
                </a:path>
                <a:path w="38100" h="57785">
                  <a:moveTo>
                    <a:pt x="36791" y="2412"/>
                  </a:moveTo>
                  <a:lnTo>
                    <a:pt x="35471" y="3682"/>
                  </a:lnTo>
                  <a:lnTo>
                    <a:pt x="36791" y="3682"/>
                  </a:lnTo>
                  <a:lnTo>
                    <a:pt x="36791" y="2412"/>
                  </a:lnTo>
                  <a:close/>
                </a:path>
                <a:path w="38100" h="57785">
                  <a:moveTo>
                    <a:pt x="38100" y="2412"/>
                  </a:moveTo>
                  <a:lnTo>
                    <a:pt x="36791" y="2412"/>
                  </a:lnTo>
                  <a:lnTo>
                    <a:pt x="36791" y="3682"/>
                  </a:lnTo>
                  <a:lnTo>
                    <a:pt x="38100" y="3682"/>
                  </a:lnTo>
                  <a:lnTo>
                    <a:pt x="38100" y="2412"/>
                  </a:lnTo>
                  <a:close/>
                </a:path>
                <a:path w="38100" h="57785">
                  <a:moveTo>
                    <a:pt x="18389" y="1269"/>
                  </a:moveTo>
                  <a:lnTo>
                    <a:pt x="9194" y="1269"/>
                  </a:lnTo>
                  <a:lnTo>
                    <a:pt x="9194" y="2412"/>
                  </a:lnTo>
                  <a:lnTo>
                    <a:pt x="17081" y="2412"/>
                  </a:lnTo>
                  <a:lnTo>
                    <a:pt x="18389" y="1269"/>
                  </a:lnTo>
                  <a:close/>
                </a:path>
                <a:path w="38100" h="57785">
                  <a:moveTo>
                    <a:pt x="19710" y="0"/>
                  </a:moveTo>
                  <a:lnTo>
                    <a:pt x="18389" y="1269"/>
                  </a:lnTo>
                  <a:lnTo>
                    <a:pt x="18389" y="2412"/>
                  </a:lnTo>
                  <a:lnTo>
                    <a:pt x="24968" y="2412"/>
                  </a:lnTo>
                  <a:lnTo>
                    <a:pt x="24968" y="1269"/>
                  </a:lnTo>
                  <a:lnTo>
                    <a:pt x="19710" y="1269"/>
                  </a:lnTo>
                  <a:lnTo>
                    <a:pt x="19710" y="0"/>
                  </a:lnTo>
                  <a:close/>
                </a:path>
                <a:path w="38100" h="57785">
                  <a:moveTo>
                    <a:pt x="26276" y="1269"/>
                  </a:moveTo>
                  <a:lnTo>
                    <a:pt x="24968" y="1269"/>
                  </a:lnTo>
                  <a:lnTo>
                    <a:pt x="24968" y="2412"/>
                  </a:lnTo>
                  <a:lnTo>
                    <a:pt x="26276" y="2412"/>
                  </a:lnTo>
                  <a:lnTo>
                    <a:pt x="26276" y="1269"/>
                  </a:lnTo>
                  <a:close/>
                </a:path>
                <a:path w="38100" h="57785">
                  <a:moveTo>
                    <a:pt x="27584" y="1269"/>
                  </a:moveTo>
                  <a:lnTo>
                    <a:pt x="27584" y="2412"/>
                  </a:lnTo>
                  <a:lnTo>
                    <a:pt x="28905" y="2412"/>
                  </a:lnTo>
                  <a:lnTo>
                    <a:pt x="27584" y="1269"/>
                  </a:lnTo>
                  <a:close/>
                </a:path>
                <a:path w="38100" h="57785">
                  <a:moveTo>
                    <a:pt x="2628" y="0"/>
                  </a:moveTo>
                  <a:lnTo>
                    <a:pt x="1245" y="1269"/>
                  </a:lnTo>
                  <a:lnTo>
                    <a:pt x="2628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00112" y="2396108"/>
              <a:ext cx="38100" cy="57785"/>
            </a:xfrm>
            <a:custGeom>
              <a:avLst/>
              <a:gdLst/>
              <a:ahLst/>
              <a:cxnLst/>
              <a:rect l="l" t="t" r="r" b="b"/>
              <a:pathLst>
                <a:path w="38100" h="57785">
                  <a:moveTo>
                    <a:pt x="1308" y="56006"/>
                  </a:moveTo>
                  <a:lnTo>
                    <a:pt x="0" y="54863"/>
                  </a:lnTo>
                  <a:lnTo>
                    <a:pt x="1308" y="53593"/>
                  </a:lnTo>
                  <a:lnTo>
                    <a:pt x="0" y="52450"/>
                  </a:lnTo>
                  <a:lnTo>
                    <a:pt x="1308" y="52450"/>
                  </a:lnTo>
                  <a:lnTo>
                    <a:pt x="0" y="52450"/>
                  </a:lnTo>
                  <a:lnTo>
                    <a:pt x="0" y="51307"/>
                  </a:lnTo>
                  <a:lnTo>
                    <a:pt x="0" y="50037"/>
                  </a:lnTo>
                  <a:lnTo>
                    <a:pt x="1308" y="47751"/>
                  </a:lnTo>
                  <a:lnTo>
                    <a:pt x="1308" y="48894"/>
                  </a:lnTo>
                  <a:lnTo>
                    <a:pt x="1308" y="47751"/>
                  </a:lnTo>
                  <a:lnTo>
                    <a:pt x="1308" y="46481"/>
                  </a:lnTo>
                  <a:lnTo>
                    <a:pt x="0" y="46481"/>
                  </a:lnTo>
                  <a:lnTo>
                    <a:pt x="1308" y="45338"/>
                  </a:lnTo>
                  <a:lnTo>
                    <a:pt x="0" y="45338"/>
                  </a:lnTo>
                  <a:lnTo>
                    <a:pt x="1308" y="45338"/>
                  </a:lnTo>
                  <a:lnTo>
                    <a:pt x="0" y="44068"/>
                  </a:lnTo>
                  <a:lnTo>
                    <a:pt x="0" y="42925"/>
                  </a:lnTo>
                  <a:lnTo>
                    <a:pt x="0" y="41782"/>
                  </a:lnTo>
                  <a:lnTo>
                    <a:pt x="1308" y="41782"/>
                  </a:lnTo>
                  <a:lnTo>
                    <a:pt x="0" y="41782"/>
                  </a:lnTo>
                  <a:lnTo>
                    <a:pt x="0" y="40512"/>
                  </a:lnTo>
                  <a:lnTo>
                    <a:pt x="0" y="39369"/>
                  </a:lnTo>
                  <a:lnTo>
                    <a:pt x="0" y="38100"/>
                  </a:lnTo>
                  <a:lnTo>
                    <a:pt x="1308" y="38100"/>
                  </a:lnTo>
                  <a:lnTo>
                    <a:pt x="0" y="36956"/>
                  </a:lnTo>
                  <a:lnTo>
                    <a:pt x="0" y="34543"/>
                  </a:lnTo>
                  <a:lnTo>
                    <a:pt x="0" y="33400"/>
                  </a:lnTo>
                  <a:lnTo>
                    <a:pt x="1308" y="33400"/>
                  </a:lnTo>
                  <a:lnTo>
                    <a:pt x="0" y="32257"/>
                  </a:lnTo>
                  <a:lnTo>
                    <a:pt x="1308" y="32257"/>
                  </a:lnTo>
                  <a:lnTo>
                    <a:pt x="0" y="32257"/>
                  </a:lnTo>
                  <a:lnTo>
                    <a:pt x="1308" y="32257"/>
                  </a:lnTo>
                  <a:lnTo>
                    <a:pt x="0" y="32257"/>
                  </a:lnTo>
                  <a:lnTo>
                    <a:pt x="1308" y="30987"/>
                  </a:lnTo>
                  <a:lnTo>
                    <a:pt x="0" y="30987"/>
                  </a:lnTo>
                  <a:lnTo>
                    <a:pt x="1308" y="30987"/>
                  </a:lnTo>
                  <a:lnTo>
                    <a:pt x="0" y="30987"/>
                  </a:lnTo>
                  <a:lnTo>
                    <a:pt x="1308" y="30987"/>
                  </a:lnTo>
                  <a:lnTo>
                    <a:pt x="1308" y="29844"/>
                  </a:lnTo>
                  <a:lnTo>
                    <a:pt x="0" y="30987"/>
                  </a:lnTo>
                  <a:lnTo>
                    <a:pt x="0" y="29844"/>
                  </a:lnTo>
                  <a:lnTo>
                    <a:pt x="1308" y="29844"/>
                  </a:lnTo>
                  <a:lnTo>
                    <a:pt x="0" y="29844"/>
                  </a:lnTo>
                  <a:lnTo>
                    <a:pt x="0" y="28575"/>
                  </a:lnTo>
                  <a:lnTo>
                    <a:pt x="1308" y="28575"/>
                  </a:lnTo>
                  <a:lnTo>
                    <a:pt x="0" y="27431"/>
                  </a:lnTo>
                  <a:lnTo>
                    <a:pt x="1308" y="27431"/>
                  </a:lnTo>
                  <a:lnTo>
                    <a:pt x="0" y="27431"/>
                  </a:lnTo>
                  <a:lnTo>
                    <a:pt x="1308" y="26288"/>
                  </a:lnTo>
                  <a:lnTo>
                    <a:pt x="0" y="27431"/>
                  </a:lnTo>
                  <a:lnTo>
                    <a:pt x="0" y="26288"/>
                  </a:lnTo>
                  <a:lnTo>
                    <a:pt x="1308" y="26288"/>
                  </a:lnTo>
                  <a:lnTo>
                    <a:pt x="1308" y="25018"/>
                  </a:lnTo>
                  <a:lnTo>
                    <a:pt x="0" y="25018"/>
                  </a:lnTo>
                  <a:lnTo>
                    <a:pt x="0" y="23875"/>
                  </a:lnTo>
                  <a:lnTo>
                    <a:pt x="1308" y="25018"/>
                  </a:lnTo>
                  <a:lnTo>
                    <a:pt x="1308" y="23875"/>
                  </a:lnTo>
                  <a:lnTo>
                    <a:pt x="0" y="23875"/>
                  </a:lnTo>
                  <a:lnTo>
                    <a:pt x="0" y="22732"/>
                  </a:lnTo>
                  <a:lnTo>
                    <a:pt x="1308" y="22732"/>
                  </a:lnTo>
                  <a:lnTo>
                    <a:pt x="0" y="22732"/>
                  </a:lnTo>
                  <a:lnTo>
                    <a:pt x="1308" y="22732"/>
                  </a:lnTo>
                  <a:lnTo>
                    <a:pt x="0" y="22732"/>
                  </a:lnTo>
                  <a:lnTo>
                    <a:pt x="1308" y="22732"/>
                  </a:lnTo>
                  <a:lnTo>
                    <a:pt x="1308" y="21462"/>
                  </a:lnTo>
                  <a:lnTo>
                    <a:pt x="0" y="21462"/>
                  </a:lnTo>
                  <a:lnTo>
                    <a:pt x="0" y="20319"/>
                  </a:lnTo>
                  <a:lnTo>
                    <a:pt x="0" y="19050"/>
                  </a:lnTo>
                  <a:lnTo>
                    <a:pt x="0" y="17906"/>
                  </a:lnTo>
                  <a:lnTo>
                    <a:pt x="0" y="16763"/>
                  </a:lnTo>
                  <a:lnTo>
                    <a:pt x="0" y="15493"/>
                  </a:lnTo>
                  <a:lnTo>
                    <a:pt x="0" y="16763"/>
                  </a:lnTo>
                  <a:lnTo>
                    <a:pt x="0" y="15493"/>
                  </a:lnTo>
                  <a:lnTo>
                    <a:pt x="0" y="14350"/>
                  </a:lnTo>
                  <a:lnTo>
                    <a:pt x="0" y="13207"/>
                  </a:lnTo>
                  <a:lnTo>
                    <a:pt x="0" y="11937"/>
                  </a:lnTo>
                  <a:lnTo>
                    <a:pt x="0" y="10794"/>
                  </a:lnTo>
                  <a:lnTo>
                    <a:pt x="0" y="9525"/>
                  </a:lnTo>
                  <a:lnTo>
                    <a:pt x="1308" y="9525"/>
                  </a:lnTo>
                  <a:lnTo>
                    <a:pt x="0" y="9525"/>
                  </a:lnTo>
                  <a:lnTo>
                    <a:pt x="0" y="8381"/>
                  </a:lnTo>
                  <a:lnTo>
                    <a:pt x="0" y="7238"/>
                  </a:lnTo>
                  <a:lnTo>
                    <a:pt x="0" y="5968"/>
                  </a:lnTo>
                  <a:lnTo>
                    <a:pt x="1308" y="5968"/>
                  </a:lnTo>
                  <a:lnTo>
                    <a:pt x="0" y="5968"/>
                  </a:lnTo>
                  <a:lnTo>
                    <a:pt x="0" y="4825"/>
                  </a:lnTo>
                  <a:lnTo>
                    <a:pt x="0" y="3682"/>
                  </a:lnTo>
                  <a:lnTo>
                    <a:pt x="1308" y="3682"/>
                  </a:lnTo>
                  <a:lnTo>
                    <a:pt x="0" y="3682"/>
                  </a:lnTo>
                  <a:lnTo>
                    <a:pt x="0" y="2412"/>
                  </a:lnTo>
                  <a:lnTo>
                    <a:pt x="2628" y="0"/>
                  </a:lnTo>
                  <a:lnTo>
                    <a:pt x="1308" y="1269"/>
                  </a:lnTo>
                  <a:lnTo>
                    <a:pt x="2628" y="1269"/>
                  </a:lnTo>
                  <a:lnTo>
                    <a:pt x="3937" y="1269"/>
                  </a:lnTo>
                  <a:lnTo>
                    <a:pt x="3937" y="2412"/>
                  </a:lnTo>
                  <a:lnTo>
                    <a:pt x="3937" y="1269"/>
                  </a:lnTo>
                  <a:lnTo>
                    <a:pt x="5257" y="1269"/>
                  </a:lnTo>
                  <a:lnTo>
                    <a:pt x="5257" y="1269"/>
                  </a:lnTo>
                  <a:lnTo>
                    <a:pt x="6565" y="1269"/>
                  </a:lnTo>
                  <a:lnTo>
                    <a:pt x="9194" y="1269"/>
                  </a:lnTo>
                  <a:lnTo>
                    <a:pt x="7886" y="1269"/>
                  </a:lnTo>
                  <a:lnTo>
                    <a:pt x="9194" y="1269"/>
                  </a:lnTo>
                  <a:lnTo>
                    <a:pt x="9194" y="2412"/>
                  </a:lnTo>
                  <a:lnTo>
                    <a:pt x="9194" y="1269"/>
                  </a:lnTo>
                  <a:lnTo>
                    <a:pt x="10515" y="1269"/>
                  </a:lnTo>
                  <a:lnTo>
                    <a:pt x="11823" y="1269"/>
                  </a:lnTo>
                  <a:lnTo>
                    <a:pt x="13131" y="1269"/>
                  </a:lnTo>
                  <a:lnTo>
                    <a:pt x="11823" y="1269"/>
                  </a:lnTo>
                  <a:lnTo>
                    <a:pt x="13131" y="1269"/>
                  </a:lnTo>
                  <a:lnTo>
                    <a:pt x="14452" y="1269"/>
                  </a:lnTo>
                  <a:lnTo>
                    <a:pt x="15760" y="1269"/>
                  </a:lnTo>
                  <a:lnTo>
                    <a:pt x="17081" y="1269"/>
                  </a:lnTo>
                  <a:lnTo>
                    <a:pt x="15760" y="1269"/>
                  </a:lnTo>
                  <a:lnTo>
                    <a:pt x="17081" y="1269"/>
                  </a:lnTo>
                  <a:lnTo>
                    <a:pt x="18389" y="1269"/>
                  </a:lnTo>
                  <a:lnTo>
                    <a:pt x="17081" y="2412"/>
                  </a:lnTo>
                  <a:lnTo>
                    <a:pt x="18389" y="2412"/>
                  </a:lnTo>
                  <a:lnTo>
                    <a:pt x="17081" y="2412"/>
                  </a:lnTo>
                  <a:lnTo>
                    <a:pt x="18389" y="2412"/>
                  </a:lnTo>
                  <a:lnTo>
                    <a:pt x="18389" y="1269"/>
                  </a:lnTo>
                  <a:lnTo>
                    <a:pt x="18389" y="2412"/>
                  </a:lnTo>
                  <a:lnTo>
                    <a:pt x="18389" y="1269"/>
                  </a:lnTo>
                  <a:lnTo>
                    <a:pt x="19710" y="1269"/>
                  </a:lnTo>
                  <a:lnTo>
                    <a:pt x="18389" y="1269"/>
                  </a:lnTo>
                  <a:lnTo>
                    <a:pt x="19710" y="0"/>
                  </a:lnTo>
                  <a:lnTo>
                    <a:pt x="19710" y="1269"/>
                  </a:lnTo>
                  <a:lnTo>
                    <a:pt x="19710" y="1269"/>
                  </a:lnTo>
                  <a:lnTo>
                    <a:pt x="21018" y="1269"/>
                  </a:lnTo>
                  <a:lnTo>
                    <a:pt x="22339" y="1269"/>
                  </a:lnTo>
                  <a:lnTo>
                    <a:pt x="21018" y="1269"/>
                  </a:lnTo>
                  <a:lnTo>
                    <a:pt x="22339" y="1269"/>
                  </a:lnTo>
                  <a:lnTo>
                    <a:pt x="22339" y="0"/>
                  </a:lnTo>
                  <a:lnTo>
                    <a:pt x="22339" y="1269"/>
                  </a:lnTo>
                  <a:lnTo>
                    <a:pt x="23647" y="1269"/>
                  </a:lnTo>
                  <a:lnTo>
                    <a:pt x="23647" y="0"/>
                  </a:lnTo>
                  <a:lnTo>
                    <a:pt x="23647" y="1269"/>
                  </a:lnTo>
                  <a:lnTo>
                    <a:pt x="24968" y="1269"/>
                  </a:lnTo>
                  <a:lnTo>
                    <a:pt x="24968" y="2412"/>
                  </a:lnTo>
                  <a:lnTo>
                    <a:pt x="24968" y="1269"/>
                  </a:lnTo>
                  <a:lnTo>
                    <a:pt x="26276" y="1269"/>
                  </a:lnTo>
                  <a:lnTo>
                    <a:pt x="26276" y="2412"/>
                  </a:lnTo>
                  <a:lnTo>
                    <a:pt x="26276" y="1269"/>
                  </a:lnTo>
                  <a:lnTo>
                    <a:pt x="26276" y="0"/>
                  </a:lnTo>
                  <a:lnTo>
                    <a:pt x="26276" y="1269"/>
                  </a:lnTo>
                  <a:lnTo>
                    <a:pt x="27584" y="1269"/>
                  </a:lnTo>
                  <a:lnTo>
                    <a:pt x="26276" y="1269"/>
                  </a:lnTo>
                  <a:lnTo>
                    <a:pt x="26276" y="2412"/>
                  </a:lnTo>
                  <a:lnTo>
                    <a:pt x="27584" y="2412"/>
                  </a:lnTo>
                  <a:lnTo>
                    <a:pt x="27584" y="1269"/>
                  </a:lnTo>
                  <a:lnTo>
                    <a:pt x="26276" y="1269"/>
                  </a:lnTo>
                  <a:lnTo>
                    <a:pt x="27584" y="1269"/>
                  </a:lnTo>
                  <a:lnTo>
                    <a:pt x="27584" y="2412"/>
                  </a:lnTo>
                  <a:lnTo>
                    <a:pt x="27584" y="0"/>
                  </a:lnTo>
                  <a:lnTo>
                    <a:pt x="27584" y="1269"/>
                  </a:lnTo>
                  <a:lnTo>
                    <a:pt x="28905" y="1269"/>
                  </a:lnTo>
                  <a:lnTo>
                    <a:pt x="27584" y="1269"/>
                  </a:lnTo>
                  <a:lnTo>
                    <a:pt x="28905" y="1269"/>
                  </a:lnTo>
                  <a:lnTo>
                    <a:pt x="27584" y="1269"/>
                  </a:lnTo>
                  <a:lnTo>
                    <a:pt x="28905" y="2412"/>
                  </a:lnTo>
                  <a:lnTo>
                    <a:pt x="28905" y="1269"/>
                  </a:lnTo>
                  <a:lnTo>
                    <a:pt x="30213" y="1269"/>
                  </a:lnTo>
                  <a:lnTo>
                    <a:pt x="28905" y="1269"/>
                  </a:lnTo>
                  <a:lnTo>
                    <a:pt x="28905" y="2412"/>
                  </a:lnTo>
                  <a:lnTo>
                    <a:pt x="28905" y="1269"/>
                  </a:lnTo>
                  <a:lnTo>
                    <a:pt x="28905" y="2412"/>
                  </a:lnTo>
                  <a:lnTo>
                    <a:pt x="30213" y="2412"/>
                  </a:lnTo>
                  <a:lnTo>
                    <a:pt x="30213" y="1269"/>
                  </a:lnTo>
                  <a:lnTo>
                    <a:pt x="30213" y="2412"/>
                  </a:lnTo>
                  <a:lnTo>
                    <a:pt x="31534" y="2412"/>
                  </a:lnTo>
                  <a:lnTo>
                    <a:pt x="31534" y="1269"/>
                  </a:lnTo>
                  <a:lnTo>
                    <a:pt x="31534" y="2412"/>
                  </a:lnTo>
                  <a:lnTo>
                    <a:pt x="31534" y="1269"/>
                  </a:lnTo>
                  <a:lnTo>
                    <a:pt x="31534" y="1269"/>
                  </a:lnTo>
                  <a:lnTo>
                    <a:pt x="31534" y="2412"/>
                  </a:lnTo>
                  <a:lnTo>
                    <a:pt x="32842" y="2412"/>
                  </a:lnTo>
                  <a:lnTo>
                    <a:pt x="31534" y="2412"/>
                  </a:lnTo>
                  <a:lnTo>
                    <a:pt x="32842" y="2412"/>
                  </a:lnTo>
                  <a:lnTo>
                    <a:pt x="34162" y="2412"/>
                  </a:lnTo>
                  <a:lnTo>
                    <a:pt x="35471" y="2412"/>
                  </a:lnTo>
                  <a:lnTo>
                    <a:pt x="35471" y="3682"/>
                  </a:lnTo>
                  <a:lnTo>
                    <a:pt x="36791" y="2412"/>
                  </a:lnTo>
                  <a:lnTo>
                    <a:pt x="35471" y="2412"/>
                  </a:lnTo>
                  <a:lnTo>
                    <a:pt x="36791" y="2412"/>
                  </a:lnTo>
                  <a:lnTo>
                    <a:pt x="36791" y="3682"/>
                  </a:lnTo>
                  <a:lnTo>
                    <a:pt x="36791" y="2412"/>
                  </a:lnTo>
                  <a:lnTo>
                    <a:pt x="38100" y="2412"/>
                  </a:lnTo>
                  <a:lnTo>
                    <a:pt x="38100" y="3682"/>
                  </a:lnTo>
                  <a:lnTo>
                    <a:pt x="38100" y="2412"/>
                  </a:lnTo>
                  <a:lnTo>
                    <a:pt x="38100" y="3682"/>
                  </a:lnTo>
                  <a:lnTo>
                    <a:pt x="38100" y="2412"/>
                  </a:lnTo>
                  <a:lnTo>
                    <a:pt x="38100" y="3682"/>
                  </a:lnTo>
                  <a:lnTo>
                    <a:pt x="36791" y="3682"/>
                  </a:lnTo>
                  <a:lnTo>
                    <a:pt x="38100" y="3682"/>
                  </a:lnTo>
                  <a:lnTo>
                    <a:pt x="36791" y="3682"/>
                  </a:lnTo>
                  <a:lnTo>
                    <a:pt x="38100" y="3682"/>
                  </a:lnTo>
                  <a:lnTo>
                    <a:pt x="36791" y="3682"/>
                  </a:lnTo>
                  <a:lnTo>
                    <a:pt x="30213" y="3682"/>
                  </a:lnTo>
                  <a:lnTo>
                    <a:pt x="30213" y="4825"/>
                  </a:lnTo>
                  <a:lnTo>
                    <a:pt x="30213" y="3682"/>
                  </a:lnTo>
                  <a:lnTo>
                    <a:pt x="28905" y="3682"/>
                  </a:lnTo>
                  <a:lnTo>
                    <a:pt x="27584" y="3682"/>
                  </a:lnTo>
                  <a:lnTo>
                    <a:pt x="26276" y="3682"/>
                  </a:lnTo>
                  <a:lnTo>
                    <a:pt x="24968" y="3682"/>
                  </a:lnTo>
                  <a:lnTo>
                    <a:pt x="23647" y="4825"/>
                  </a:lnTo>
                  <a:lnTo>
                    <a:pt x="23647" y="3682"/>
                  </a:lnTo>
                  <a:lnTo>
                    <a:pt x="23647" y="4825"/>
                  </a:lnTo>
                  <a:lnTo>
                    <a:pt x="23647" y="3682"/>
                  </a:lnTo>
                  <a:lnTo>
                    <a:pt x="22339" y="3682"/>
                  </a:lnTo>
                  <a:lnTo>
                    <a:pt x="21018" y="4825"/>
                  </a:lnTo>
                  <a:lnTo>
                    <a:pt x="19710" y="3682"/>
                  </a:lnTo>
                  <a:lnTo>
                    <a:pt x="19710" y="4825"/>
                  </a:lnTo>
                  <a:lnTo>
                    <a:pt x="18389" y="4825"/>
                  </a:lnTo>
                  <a:lnTo>
                    <a:pt x="13131" y="4825"/>
                  </a:lnTo>
                  <a:lnTo>
                    <a:pt x="13131" y="3682"/>
                  </a:lnTo>
                  <a:lnTo>
                    <a:pt x="11823" y="3682"/>
                  </a:lnTo>
                  <a:lnTo>
                    <a:pt x="11823" y="4825"/>
                  </a:lnTo>
                  <a:lnTo>
                    <a:pt x="10515" y="4825"/>
                  </a:lnTo>
                  <a:lnTo>
                    <a:pt x="9194" y="4825"/>
                  </a:lnTo>
                  <a:lnTo>
                    <a:pt x="9194" y="3682"/>
                  </a:lnTo>
                  <a:lnTo>
                    <a:pt x="9194" y="4825"/>
                  </a:lnTo>
                  <a:lnTo>
                    <a:pt x="7886" y="3682"/>
                  </a:lnTo>
                  <a:lnTo>
                    <a:pt x="7886" y="4825"/>
                  </a:lnTo>
                  <a:lnTo>
                    <a:pt x="6565" y="4825"/>
                  </a:lnTo>
                  <a:lnTo>
                    <a:pt x="5257" y="4825"/>
                  </a:lnTo>
                  <a:lnTo>
                    <a:pt x="3937" y="4825"/>
                  </a:lnTo>
                  <a:lnTo>
                    <a:pt x="3937" y="3682"/>
                  </a:lnTo>
                  <a:lnTo>
                    <a:pt x="0" y="5968"/>
                  </a:lnTo>
                  <a:lnTo>
                    <a:pt x="3937" y="2412"/>
                  </a:lnTo>
                  <a:lnTo>
                    <a:pt x="3937" y="4825"/>
                  </a:lnTo>
                  <a:lnTo>
                    <a:pt x="3937" y="5968"/>
                  </a:lnTo>
                  <a:lnTo>
                    <a:pt x="3937" y="7238"/>
                  </a:lnTo>
                  <a:lnTo>
                    <a:pt x="2628" y="8381"/>
                  </a:lnTo>
                  <a:lnTo>
                    <a:pt x="3937" y="8381"/>
                  </a:lnTo>
                  <a:lnTo>
                    <a:pt x="3937" y="9525"/>
                  </a:lnTo>
                  <a:lnTo>
                    <a:pt x="2628" y="9525"/>
                  </a:lnTo>
                  <a:lnTo>
                    <a:pt x="3937" y="10794"/>
                  </a:lnTo>
                  <a:lnTo>
                    <a:pt x="2628" y="10794"/>
                  </a:lnTo>
                  <a:lnTo>
                    <a:pt x="3937" y="10794"/>
                  </a:lnTo>
                  <a:lnTo>
                    <a:pt x="2628" y="11937"/>
                  </a:lnTo>
                  <a:lnTo>
                    <a:pt x="3937" y="11937"/>
                  </a:lnTo>
                  <a:lnTo>
                    <a:pt x="2628" y="11937"/>
                  </a:lnTo>
                  <a:lnTo>
                    <a:pt x="2628" y="13207"/>
                  </a:lnTo>
                  <a:lnTo>
                    <a:pt x="2628" y="14350"/>
                  </a:lnTo>
                  <a:lnTo>
                    <a:pt x="3937" y="15493"/>
                  </a:lnTo>
                  <a:lnTo>
                    <a:pt x="2628" y="16763"/>
                  </a:lnTo>
                  <a:lnTo>
                    <a:pt x="2628" y="15493"/>
                  </a:lnTo>
                  <a:lnTo>
                    <a:pt x="2628" y="16763"/>
                  </a:lnTo>
                  <a:lnTo>
                    <a:pt x="2628" y="17906"/>
                  </a:lnTo>
                  <a:lnTo>
                    <a:pt x="2628" y="19050"/>
                  </a:lnTo>
                  <a:lnTo>
                    <a:pt x="2628" y="20319"/>
                  </a:lnTo>
                  <a:lnTo>
                    <a:pt x="3937" y="28575"/>
                  </a:lnTo>
                  <a:lnTo>
                    <a:pt x="3937" y="30987"/>
                  </a:lnTo>
                  <a:lnTo>
                    <a:pt x="3937" y="33400"/>
                  </a:lnTo>
                  <a:lnTo>
                    <a:pt x="2628" y="36956"/>
                  </a:lnTo>
                  <a:lnTo>
                    <a:pt x="2628" y="38100"/>
                  </a:lnTo>
                  <a:lnTo>
                    <a:pt x="2628" y="41782"/>
                  </a:lnTo>
                  <a:lnTo>
                    <a:pt x="3937" y="44068"/>
                  </a:lnTo>
                  <a:lnTo>
                    <a:pt x="2628" y="46481"/>
                  </a:lnTo>
                  <a:lnTo>
                    <a:pt x="2628" y="50037"/>
                  </a:lnTo>
                  <a:lnTo>
                    <a:pt x="2628" y="51307"/>
                  </a:lnTo>
                  <a:lnTo>
                    <a:pt x="2628" y="53593"/>
                  </a:lnTo>
                  <a:lnTo>
                    <a:pt x="1308" y="56006"/>
                  </a:lnTo>
                  <a:lnTo>
                    <a:pt x="2628" y="57276"/>
                  </a:lnTo>
                  <a:lnTo>
                    <a:pt x="1308" y="57276"/>
                  </a:lnTo>
                  <a:lnTo>
                    <a:pt x="1308" y="5600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38212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38212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28687" y="2396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28687" y="2396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9525" y="0"/>
                  </a:lnTo>
                  <a:lnTo>
                    <a:pt x="0" y="9525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28687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28687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28687" y="239610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19162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19162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00112" y="24056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00112" y="24056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00112" y="24246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00112" y="24246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00112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9525" y="0"/>
                  </a:moveTo>
                  <a:lnTo>
                    <a:pt x="0" y="6857"/>
                  </a:lnTo>
                  <a:lnTo>
                    <a:pt x="0" y="1917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00112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9525" y="0"/>
                  </a:moveTo>
                  <a:lnTo>
                    <a:pt x="0" y="6857"/>
                  </a:lnTo>
                  <a:lnTo>
                    <a:pt x="0" y="19176"/>
                  </a:lnTo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0963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0963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00112" y="2435478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9017"/>
                  </a:moveTo>
                  <a:lnTo>
                    <a:pt x="0" y="11557"/>
                  </a:lnTo>
                  <a:lnTo>
                    <a:pt x="1587" y="12826"/>
                  </a:lnTo>
                  <a:lnTo>
                    <a:pt x="0" y="12826"/>
                  </a:lnTo>
                  <a:lnTo>
                    <a:pt x="0" y="15367"/>
                  </a:lnTo>
                  <a:lnTo>
                    <a:pt x="1587" y="16637"/>
                  </a:lnTo>
                  <a:lnTo>
                    <a:pt x="0" y="16637"/>
                  </a:lnTo>
                  <a:lnTo>
                    <a:pt x="0" y="17907"/>
                  </a:lnTo>
                  <a:lnTo>
                    <a:pt x="1587" y="17907"/>
                  </a:lnTo>
                  <a:lnTo>
                    <a:pt x="3175" y="16637"/>
                  </a:lnTo>
                  <a:lnTo>
                    <a:pt x="3175" y="14097"/>
                  </a:lnTo>
                  <a:lnTo>
                    <a:pt x="4762" y="12826"/>
                  </a:lnTo>
                  <a:lnTo>
                    <a:pt x="4762" y="11557"/>
                  </a:lnTo>
                  <a:lnTo>
                    <a:pt x="1587" y="11557"/>
                  </a:lnTo>
                  <a:lnTo>
                    <a:pt x="1587" y="10287"/>
                  </a:lnTo>
                  <a:lnTo>
                    <a:pt x="0" y="9017"/>
                  </a:lnTo>
                  <a:close/>
                </a:path>
                <a:path w="9525" h="18414">
                  <a:moveTo>
                    <a:pt x="3175" y="9017"/>
                  </a:moveTo>
                  <a:lnTo>
                    <a:pt x="0" y="9017"/>
                  </a:lnTo>
                  <a:lnTo>
                    <a:pt x="1587" y="10287"/>
                  </a:lnTo>
                  <a:lnTo>
                    <a:pt x="1587" y="11557"/>
                  </a:lnTo>
                  <a:lnTo>
                    <a:pt x="4762" y="11557"/>
                  </a:lnTo>
                  <a:lnTo>
                    <a:pt x="4762" y="10287"/>
                  </a:lnTo>
                  <a:lnTo>
                    <a:pt x="3175" y="9017"/>
                  </a:lnTo>
                  <a:close/>
                </a:path>
                <a:path w="9525" h="18414">
                  <a:moveTo>
                    <a:pt x="1587" y="7747"/>
                  </a:moveTo>
                  <a:lnTo>
                    <a:pt x="0" y="7747"/>
                  </a:lnTo>
                  <a:lnTo>
                    <a:pt x="1587" y="9017"/>
                  </a:lnTo>
                  <a:lnTo>
                    <a:pt x="1587" y="7747"/>
                  </a:lnTo>
                  <a:close/>
                </a:path>
                <a:path w="9525" h="18414">
                  <a:moveTo>
                    <a:pt x="4762" y="7747"/>
                  </a:moveTo>
                  <a:lnTo>
                    <a:pt x="1587" y="7747"/>
                  </a:lnTo>
                  <a:lnTo>
                    <a:pt x="1587" y="9017"/>
                  </a:lnTo>
                  <a:lnTo>
                    <a:pt x="4762" y="9017"/>
                  </a:lnTo>
                  <a:lnTo>
                    <a:pt x="4762" y="7747"/>
                  </a:lnTo>
                  <a:close/>
                </a:path>
                <a:path w="9525" h="18414">
                  <a:moveTo>
                    <a:pt x="6350" y="6476"/>
                  </a:moveTo>
                  <a:lnTo>
                    <a:pt x="1587" y="6476"/>
                  </a:lnTo>
                  <a:lnTo>
                    <a:pt x="3175" y="7747"/>
                  </a:lnTo>
                  <a:lnTo>
                    <a:pt x="6350" y="7747"/>
                  </a:lnTo>
                  <a:lnTo>
                    <a:pt x="6350" y="6476"/>
                  </a:lnTo>
                  <a:close/>
                </a:path>
                <a:path w="9525" h="18414">
                  <a:moveTo>
                    <a:pt x="6350" y="0"/>
                  </a:moveTo>
                  <a:lnTo>
                    <a:pt x="6350" y="1270"/>
                  </a:lnTo>
                  <a:lnTo>
                    <a:pt x="4762" y="1270"/>
                  </a:lnTo>
                  <a:lnTo>
                    <a:pt x="4762" y="2540"/>
                  </a:lnTo>
                  <a:lnTo>
                    <a:pt x="3175" y="2540"/>
                  </a:lnTo>
                  <a:lnTo>
                    <a:pt x="3175" y="6476"/>
                  </a:lnTo>
                  <a:lnTo>
                    <a:pt x="7937" y="6476"/>
                  </a:lnTo>
                  <a:lnTo>
                    <a:pt x="6350" y="5207"/>
                  </a:lnTo>
                  <a:lnTo>
                    <a:pt x="7937" y="5207"/>
                  </a:lnTo>
                  <a:lnTo>
                    <a:pt x="7937" y="1270"/>
                  </a:lnTo>
                  <a:lnTo>
                    <a:pt x="6350" y="0"/>
                  </a:lnTo>
                  <a:close/>
                </a:path>
                <a:path w="9525" h="18414">
                  <a:moveTo>
                    <a:pt x="9525" y="0"/>
                  </a:moveTo>
                  <a:lnTo>
                    <a:pt x="7937" y="0"/>
                  </a:lnTo>
                  <a:lnTo>
                    <a:pt x="7937" y="2540"/>
                  </a:lnTo>
                  <a:lnTo>
                    <a:pt x="9525" y="2540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00112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0" y="19176"/>
                  </a:moveTo>
                  <a:lnTo>
                    <a:pt x="0" y="17906"/>
                  </a:lnTo>
                  <a:lnTo>
                    <a:pt x="1587" y="17906"/>
                  </a:lnTo>
                  <a:lnTo>
                    <a:pt x="0" y="16637"/>
                  </a:lnTo>
                  <a:lnTo>
                    <a:pt x="1587" y="16637"/>
                  </a:lnTo>
                  <a:lnTo>
                    <a:pt x="0" y="16637"/>
                  </a:lnTo>
                  <a:lnTo>
                    <a:pt x="1587" y="16637"/>
                  </a:lnTo>
                  <a:lnTo>
                    <a:pt x="0" y="16637"/>
                  </a:lnTo>
                  <a:lnTo>
                    <a:pt x="0" y="15366"/>
                  </a:lnTo>
                  <a:lnTo>
                    <a:pt x="0" y="14096"/>
                  </a:lnTo>
                  <a:lnTo>
                    <a:pt x="1587" y="14096"/>
                  </a:lnTo>
                  <a:lnTo>
                    <a:pt x="0" y="14096"/>
                  </a:lnTo>
                  <a:lnTo>
                    <a:pt x="1587" y="14096"/>
                  </a:lnTo>
                  <a:lnTo>
                    <a:pt x="0" y="14096"/>
                  </a:lnTo>
                  <a:lnTo>
                    <a:pt x="1587" y="14096"/>
                  </a:lnTo>
                  <a:lnTo>
                    <a:pt x="0" y="14096"/>
                  </a:lnTo>
                  <a:lnTo>
                    <a:pt x="1587" y="14096"/>
                  </a:lnTo>
                  <a:lnTo>
                    <a:pt x="0" y="12826"/>
                  </a:lnTo>
                  <a:lnTo>
                    <a:pt x="1587" y="14096"/>
                  </a:lnTo>
                  <a:lnTo>
                    <a:pt x="0" y="12826"/>
                  </a:lnTo>
                  <a:lnTo>
                    <a:pt x="1587" y="12826"/>
                  </a:lnTo>
                  <a:lnTo>
                    <a:pt x="0" y="12826"/>
                  </a:lnTo>
                  <a:lnTo>
                    <a:pt x="1587" y="12826"/>
                  </a:lnTo>
                  <a:lnTo>
                    <a:pt x="0" y="12826"/>
                  </a:lnTo>
                  <a:lnTo>
                    <a:pt x="1587" y="12826"/>
                  </a:lnTo>
                  <a:lnTo>
                    <a:pt x="0" y="12826"/>
                  </a:lnTo>
                  <a:lnTo>
                    <a:pt x="1587" y="12826"/>
                  </a:lnTo>
                  <a:lnTo>
                    <a:pt x="0" y="12826"/>
                  </a:lnTo>
                  <a:lnTo>
                    <a:pt x="1587" y="12826"/>
                  </a:lnTo>
                  <a:lnTo>
                    <a:pt x="0" y="12826"/>
                  </a:lnTo>
                  <a:lnTo>
                    <a:pt x="0" y="11556"/>
                  </a:lnTo>
                  <a:lnTo>
                    <a:pt x="1587" y="11556"/>
                  </a:lnTo>
                  <a:lnTo>
                    <a:pt x="1587" y="12826"/>
                  </a:lnTo>
                  <a:lnTo>
                    <a:pt x="1587" y="11556"/>
                  </a:lnTo>
                  <a:lnTo>
                    <a:pt x="0" y="11556"/>
                  </a:lnTo>
                  <a:lnTo>
                    <a:pt x="1587" y="11556"/>
                  </a:lnTo>
                  <a:lnTo>
                    <a:pt x="0" y="11556"/>
                  </a:lnTo>
                  <a:lnTo>
                    <a:pt x="1587" y="11556"/>
                  </a:lnTo>
                  <a:lnTo>
                    <a:pt x="0" y="11556"/>
                  </a:lnTo>
                  <a:lnTo>
                    <a:pt x="0" y="10287"/>
                  </a:lnTo>
                  <a:lnTo>
                    <a:pt x="1587" y="11556"/>
                  </a:lnTo>
                  <a:lnTo>
                    <a:pt x="0" y="10287"/>
                  </a:lnTo>
                  <a:lnTo>
                    <a:pt x="1587" y="10287"/>
                  </a:lnTo>
                  <a:lnTo>
                    <a:pt x="0" y="10287"/>
                  </a:lnTo>
                  <a:lnTo>
                    <a:pt x="1587" y="10287"/>
                  </a:lnTo>
                  <a:lnTo>
                    <a:pt x="0" y="10287"/>
                  </a:lnTo>
                  <a:lnTo>
                    <a:pt x="1587" y="10287"/>
                  </a:lnTo>
                  <a:lnTo>
                    <a:pt x="0" y="10287"/>
                  </a:lnTo>
                  <a:lnTo>
                    <a:pt x="1587" y="10287"/>
                  </a:lnTo>
                  <a:lnTo>
                    <a:pt x="0" y="10287"/>
                  </a:lnTo>
                  <a:lnTo>
                    <a:pt x="1587" y="10287"/>
                  </a:lnTo>
                  <a:lnTo>
                    <a:pt x="0" y="9016"/>
                  </a:lnTo>
                  <a:lnTo>
                    <a:pt x="1587" y="9016"/>
                  </a:lnTo>
                  <a:lnTo>
                    <a:pt x="1587" y="10287"/>
                  </a:lnTo>
                  <a:lnTo>
                    <a:pt x="1587" y="9016"/>
                  </a:lnTo>
                  <a:lnTo>
                    <a:pt x="1587" y="10287"/>
                  </a:lnTo>
                  <a:lnTo>
                    <a:pt x="0" y="9016"/>
                  </a:lnTo>
                  <a:lnTo>
                    <a:pt x="1587" y="10287"/>
                  </a:lnTo>
                  <a:lnTo>
                    <a:pt x="1587" y="9016"/>
                  </a:lnTo>
                  <a:lnTo>
                    <a:pt x="0" y="9016"/>
                  </a:lnTo>
                  <a:lnTo>
                    <a:pt x="1587" y="9016"/>
                  </a:lnTo>
                  <a:lnTo>
                    <a:pt x="1587" y="7746"/>
                  </a:lnTo>
                  <a:lnTo>
                    <a:pt x="1587" y="9016"/>
                  </a:lnTo>
                  <a:lnTo>
                    <a:pt x="1587" y="7746"/>
                  </a:lnTo>
                  <a:lnTo>
                    <a:pt x="1587" y="9016"/>
                  </a:lnTo>
                  <a:lnTo>
                    <a:pt x="3175" y="9016"/>
                  </a:lnTo>
                  <a:lnTo>
                    <a:pt x="1587" y="7746"/>
                  </a:lnTo>
                  <a:lnTo>
                    <a:pt x="3175" y="7746"/>
                  </a:lnTo>
                  <a:lnTo>
                    <a:pt x="1587" y="7746"/>
                  </a:lnTo>
                  <a:lnTo>
                    <a:pt x="3175" y="7746"/>
                  </a:lnTo>
                  <a:lnTo>
                    <a:pt x="1587" y="7746"/>
                  </a:lnTo>
                  <a:lnTo>
                    <a:pt x="3175" y="7746"/>
                  </a:lnTo>
                  <a:lnTo>
                    <a:pt x="1587" y="7746"/>
                  </a:lnTo>
                  <a:lnTo>
                    <a:pt x="3175" y="7746"/>
                  </a:lnTo>
                  <a:lnTo>
                    <a:pt x="1587" y="6476"/>
                  </a:lnTo>
                  <a:lnTo>
                    <a:pt x="3175" y="7746"/>
                  </a:lnTo>
                  <a:lnTo>
                    <a:pt x="3175" y="6476"/>
                  </a:lnTo>
                  <a:lnTo>
                    <a:pt x="3175" y="7746"/>
                  </a:lnTo>
                  <a:lnTo>
                    <a:pt x="3175" y="7746"/>
                  </a:lnTo>
                  <a:lnTo>
                    <a:pt x="1587" y="6476"/>
                  </a:lnTo>
                  <a:lnTo>
                    <a:pt x="3175" y="6476"/>
                  </a:lnTo>
                  <a:lnTo>
                    <a:pt x="3175" y="5079"/>
                  </a:lnTo>
                  <a:lnTo>
                    <a:pt x="4762" y="5079"/>
                  </a:lnTo>
                  <a:lnTo>
                    <a:pt x="3175" y="3810"/>
                  </a:lnTo>
                  <a:lnTo>
                    <a:pt x="3175" y="5079"/>
                  </a:lnTo>
                  <a:lnTo>
                    <a:pt x="3175" y="3810"/>
                  </a:lnTo>
                  <a:lnTo>
                    <a:pt x="4762" y="3810"/>
                  </a:lnTo>
                  <a:lnTo>
                    <a:pt x="3175" y="3810"/>
                  </a:lnTo>
                  <a:lnTo>
                    <a:pt x="4762" y="3810"/>
                  </a:lnTo>
                  <a:lnTo>
                    <a:pt x="3175" y="3810"/>
                  </a:lnTo>
                  <a:lnTo>
                    <a:pt x="4762" y="3810"/>
                  </a:lnTo>
                  <a:lnTo>
                    <a:pt x="3175" y="3810"/>
                  </a:lnTo>
                  <a:lnTo>
                    <a:pt x="4762" y="3810"/>
                  </a:lnTo>
                  <a:lnTo>
                    <a:pt x="4762" y="2539"/>
                  </a:lnTo>
                  <a:lnTo>
                    <a:pt x="4762" y="3810"/>
                  </a:lnTo>
                  <a:lnTo>
                    <a:pt x="6350" y="3810"/>
                  </a:lnTo>
                  <a:lnTo>
                    <a:pt x="4762" y="3810"/>
                  </a:lnTo>
                  <a:lnTo>
                    <a:pt x="4762" y="1269"/>
                  </a:lnTo>
                  <a:lnTo>
                    <a:pt x="4762" y="2539"/>
                  </a:lnTo>
                  <a:lnTo>
                    <a:pt x="4762" y="1269"/>
                  </a:lnTo>
                  <a:lnTo>
                    <a:pt x="4762" y="2539"/>
                  </a:lnTo>
                  <a:lnTo>
                    <a:pt x="6350" y="2539"/>
                  </a:lnTo>
                  <a:lnTo>
                    <a:pt x="4762" y="1269"/>
                  </a:lnTo>
                  <a:lnTo>
                    <a:pt x="4762" y="2539"/>
                  </a:lnTo>
                  <a:lnTo>
                    <a:pt x="4762" y="1269"/>
                  </a:lnTo>
                  <a:lnTo>
                    <a:pt x="6350" y="2539"/>
                  </a:lnTo>
                  <a:lnTo>
                    <a:pt x="4762" y="1269"/>
                  </a:lnTo>
                  <a:lnTo>
                    <a:pt x="6350" y="2539"/>
                  </a:lnTo>
                  <a:lnTo>
                    <a:pt x="6350" y="1269"/>
                  </a:lnTo>
                  <a:lnTo>
                    <a:pt x="4762" y="1269"/>
                  </a:lnTo>
                  <a:lnTo>
                    <a:pt x="4762" y="1269"/>
                  </a:lnTo>
                  <a:lnTo>
                    <a:pt x="6350" y="1269"/>
                  </a:lnTo>
                  <a:lnTo>
                    <a:pt x="6350" y="2539"/>
                  </a:lnTo>
                  <a:lnTo>
                    <a:pt x="6350" y="2539"/>
                  </a:lnTo>
                  <a:lnTo>
                    <a:pt x="4762" y="1269"/>
                  </a:lnTo>
                  <a:lnTo>
                    <a:pt x="6350" y="1269"/>
                  </a:lnTo>
                  <a:lnTo>
                    <a:pt x="4762" y="1269"/>
                  </a:lnTo>
                  <a:lnTo>
                    <a:pt x="4762" y="1269"/>
                  </a:lnTo>
                  <a:lnTo>
                    <a:pt x="6350" y="1269"/>
                  </a:lnTo>
                  <a:lnTo>
                    <a:pt x="7937" y="1269"/>
                  </a:lnTo>
                  <a:lnTo>
                    <a:pt x="6350" y="1269"/>
                  </a:lnTo>
                  <a:lnTo>
                    <a:pt x="7937" y="2539"/>
                  </a:lnTo>
                  <a:lnTo>
                    <a:pt x="7937" y="1269"/>
                  </a:lnTo>
                  <a:lnTo>
                    <a:pt x="6350" y="1269"/>
                  </a:lnTo>
                  <a:lnTo>
                    <a:pt x="7937" y="1269"/>
                  </a:lnTo>
                  <a:lnTo>
                    <a:pt x="6350" y="0"/>
                  </a:lnTo>
                  <a:lnTo>
                    <a:pt x="6350" y="1269"/>
                  </a:lnTo>
                  <a:lnTo>
                    <a:pt x="6350" y="0"/>
                  </a:lnTo>
                  <a:lnTo>
                    <a:pt x="7937" y="1269"/>
                  </a:lnTo>
                  <a:lnTo>
                    <a:pt x="6350" y="1269"/>
                  </a:lnTo>
                  <a:lnTo>
                    <a:pt x="6350" y="1269"/>
                  </a:lnTo>
                  <a:lnTo>
                    <a:pt x="7937" y="1269"/>
                  </a:lnTo>
                  <a:lnTo>
                    <a:pt x="9525" y="1269"/>
                  </a:lnTo>
                  <a:lnTo>
                    <a:pt x="7937" y="1269"/>
                  </a:lnTo>
                  <a:lnTo>
                    <a:pt x="9525" y="1269"/>
                  </a:lnTo>
                  <a:lnTo>
                    <a:pt x="7937" y="1269"/>
                  </a:lnTo>
                  <a:lnTo>
                    <a:pt x="9525" y="1269"/>
                  </a:lnTo>
                  <a:lnTo>
                    <a:pt x="9525" y="0"/>
                  </a:lnTo>
                  <a:lnTo>
                    <a:pt x="9525" y="1269"/>
                  </a:lnTo>
                  <a:lnTo>
                    <a:pt x="9525" y="0"/>
                  </a:lnTo>
                  <a:lnTo>
                    <a:pt x="9525" y="1269"/>
                  </a:lnTo>
                  <a:lnTo>
                    <a:pt x="9525" y="2539"/>
                  </a:lnTo>
                  <a:lnTo>
                    <a:pt x="9525" y="1269"/>
                  </a:lnTo>
                  <a:lnTo>
                    <a:pt x="9525" y="2539"/>
                  </a:lnTo>
                  <a:lnTo>
                    <a:pt x="9525" y="1269"/>
                  </a:lnTo>
                  <a:lnTo>
                    <a:pt x="9525" y="2539"/>
                  </a:lnTo>
                  <a:lnTo>
                    <a:pt x="9525" y="3810"/>
                  </a:lnTo>
                  <a:lnTo>
                    <a:pt x="7937" y="3810"/>
                  </a:lnTo>
                  <a:lnTo>
                    <a:pt x="7937" y="2539"/>
                  </a:lnTo>
                  <a:lnTo>
                    <a:pt x="7937" y="3810"/>
                  </a:lnTo>
                  <a:lnTo>
                    <a:pt x="9525" y="3810"/>
                  </a:lnTo>
                  <a:lnTo>
                    <a:pt x="7937" y="3810"/>
                  </a:lnTo>
                  <a:lnTo>
                    <a:pt x="9525" y="3810"/>
                  </a:lnTo>
                  <a:lnTo>
                    <a:pt x="7937" y="3810"/>
                  </a:lnTo>
                  <a:lnTo>
                    <a:pt x="9525" y="3810"/>
                  </a:lnTo>
                  <a:lnTo>
                    <a:pt x="7937" y="3810"/>
                  </a:lnTo>
                  <a:lnTo>
                    <a:pt x="7937" y="5079"/>
                  </a:lnTo>
                  <a:lnTo>
                    <a:pt x="7937" y="6476"/>
                  </a:lnTo>
                  <a:lnTo>
                    <a:pt x="6350" y="6476"/>
                  </a:lnTo>
                  <a:lnTo>
                    <a:pt x="7937" y="6476"/>
                  </a:lnTo>
                  <a:lnTo>
                    <a:pt x="6350" y="6476"/>
                  </a:lnTo>
                  <a:lnTo>
                    <a:pt x="7937" y="6476"/>
                  </a:lnTo>
                  <a:lnTo>
                    <a:pt x="6350" y="6476"/>
                  </a:lnTo>
                  <a:lnTo>
                    <a:pt x="7937" y="6476"/>
                  </a:lnTo>
                  <a:lnTo>
                    <a:pt x="6350" y="6476"/>
                  </a:lnTo>
                  <a:lnTo>
                    <a:pt x="7937" y="7746"/>
                  </a:lnTo>
                  <a:lnTo>
                    <a:pt x="6350" y="7746"/>
                  </a:lnTo>
                  <a:lnTo>
                    <a:pt x="6350" y="9016"/>
                  </a:lnTo>
                  <a:lnTo>
                    <a:pt x="4762" y="9016"/>
                  </a:lnTo>
                  <a:lnTo>
                    <a:pt x="6350" y="9016"/>
                  </a:lnTo>
                  <a:lnTo>
                    <a:pt x="4762" y="9016"/>
                  </a:lnTo>
                  <a:lnTo>
                    <a:pt x="6350" y="9016"/>
                  </a:lnTo>
                  <a:lnTo>
                    <a:pt x="4762" y="9016"/>
                  </a:lnTo>
                  <a:lnTo>
                    <a:pt x="4762" y="10287"/>
                  </a:lnTo>
                  <a:lnTo>
                    <a:pt x="4762" y="11556"/>
                  </a:lnTo>
                  <a:lnTo>
                    <a:pt x="3175" y="10287"/>
                  </a:lnTo>
                  <a:lnTo>
                    <a:pt x="4762" y="10287"/>
                  </a:lnTo>
                  <a:lnTo>
                    <a:pt x="4762" y="11556"/>
                  </a:lnTo>
                  <a:lnTo>
                    <a:pt x="3175" y="10287"/>
                  </a:lnTo>
                  <a:lnTo>
                    <a:pt x="4762" y="11556"/>
                  </a:lnTo>
                  <a:lnTo>
                    <a:pt x="3175" y="11556"/>
                  </a:lnTo>
                  <a:lnTo>
                    <a:pt x="4762" y="11556"/>
                  </a:lnTo>
                  <a:lnTo>
                    <a:pt x="3175" y="11556"/>
                  </a:lnTo>
                  <a:lnTo>
                    <a:pt x="4762" y="11556"/>
                  </a:lnTo>
                  <a:lnTo>
                    <a:pt x="4762" y="12826"/>
                  </a:lnTo>
                  <a:lnTo>
                    <a:pt x="4762" y="14096"/>
                  </a:lnTo>
                  <a:lnTo>
                    <a:pt x="4762" y="14096"/>
                  </a:lnTo>
                  <a:lnTo>
                    <a:pt x="3175" y="15366"/>
                  </a:lnTo>
                  <a:lnTo>
                    <a:pt x="3175" y="16637"/>
                  </a:lnTo>
                  <a:lnTo>
                    <a:pt x="3175" y="17906"/>
                  </a:lnTo>
                  <a:lnTo>
                    <a:pt x="1587" y="19176"/>
                  </a:lnTo>
                  <a:lnTo>
                    <a:pt x="0" y="1917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0963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0963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09637" y="2434208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w="0" h="10160">
                  <a:moveTo>
                    <a:pt x="0" y="9651"/>
                  </a:moveTo>
                  <a:lnTo>
                    <a:pt x="0" y="0"/>
                  </a:lnTo>
                  <a:lnTo>
                    <a:pt x="0" y="9651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90587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0" y="0"/>
                  </a:moveTo>
                  <a:lnTo>
                    <a:pt x="9525" y="19176"/>
                  </a:lnTo>
                  <a:lnTo>
                    <a:pt x="9525" y="7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90587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0" y="0"/>
                  </a:moveTo>
                  <a:lnTo>
                    <a:pt x="9525" y="7746"/>
                  </a:lnTo>
                  <a:lnTo>
                    <a:pt x="9525" y="19176"/>
                  </a:lnTo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90587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8331" y="10287"/>
                  </a:moveTo>
                  <a:lnTo>
                    <a:pt x="4762" y="10287"/>
                  </a:lnTo>
                  <a:lnTo>
                    <a:pt x="4762" y="11556"/>
                  </a:lnTo>
                  <a:lnTo>
                    <a:pt x="5956" y="11556"/>
                  </a:lnTo>
                  <a:lnTo>
                    <a:pt x="5956" y="14096"/>
                  </a:lnTo>
                  <a:lnTo>
                    <a:pt x="7137" y="15366"/>
                  </a:lnTo>
                  <a:lnTo>
                    <a:pt x="7137" y="19176"/>
                  </a:lnTo>
                  <a:lnTo>
                    <a:pt x="8331" y="19176"/>
                  </a:lnTo>
                  <a:lnTo>
                    <a:pt x="8331" y="17906"/>
                  </a:lnTo>
                  <a:lnTo>
                    <a:pt x="9525" y="17906"/>
                  </a:lnTo>
                  <a:lnTo>
                    <a:pt x="9525" y="12826"/>
                  </a:lnTo>
                  <a:lnTo>
                    <a:pt x="8331" y="12826"/>
                  </a:lnTo>
                  <a:lnTo>
                    <a:pt x="8331" y="10287"/>
                  </a:lnTo>
                  <a:close/>
                </a:path>
                <a:path w="9525" h="19685">
                  <a:moveTo>
                    <a:pt x="7137" y="9016"/>
                  </a:moveTo>
                  <a:lnTo>
                    <a:pt x="4762" y="9016"/>
                  </a:lnTo>
                  <a:lnTo>
                    <a:pt x="3568" y="10287"/>
                  </a:lnTo>
                  <a:lnTo>
                    <a:pt x="5956" y="10287"/>
                  </a:lnTo>
                  <a:lnTo>
                    <a:pt x="7137" y="9016"/>
                  </a:lnTo>
                  <a:close/>
                </a:path>
                <a:path w="9525" h="19685">
                  <a:moveTo>
                    <a:pt x="5956" y="6476"/>
                  </a:moveTo>
                  <a:lnTo>
                    <a:pt x="3568" y="6476"/>
                  </a:lnTo>
                  <a:lnTo>
                    <a:pt x="3568" y="9016"/>
                  </a:lnTo>
                  <a:lnTo>
                    <a:pt x="5956" y="9016"/>
                  </a:lnTo>
                  <a:lnTo>
                    <a:pt x="7137" y="7746"/>
                  </a:lnTo>
                  <a:lnTo>
                    <a:pt x="5956" y="6476"/>
                  </a:lnTo>
                  <a:close/>
                </a:path>
                <a:path w="9525" h="19685">
                  <a:moveTo>
                    <a:pt x="4762" y="3810"/>
                  </a:moveTo>
                  <a:lnTo>
                    <a:pt x="2374" y="3810"/>
                  </a:lnTo>
                  <a:lnTo>
                    <a:pt x="2374" y="7746"/>
                  </a:lnTo>
                  <a:lnTo>
                    <a:pt x="3568" y="6476"/>
                  </a:lnTo>
                  <a:lnTo>
                    <a:pt x="5956" y="6476"/>
                  </a:lnTo>
                  <a:lnTo>
                    <a:pt x="5956" y="5079"/>
                  </a:lnTo>
                  <a:lnTo>
                    <a:pt x="4762" y="5079"/>
                  </a:lnTo>
                  <a:lnTo>
                    <a:pt x="4762" y="3810"/>
                  </a:lnTo>
                  <a:close/>
                </a:path>
                <a:path w="9525" h="19685">
                  <a:moveTo>
                    <a:pt x="2374" y="1269"/>
                  </a:moveTo>
                  <a:lnTo>
                    <a:pt x="1193" y="1269"/>
                  </a:lnTo>
                  <a:lnTo>
                    <a:pt x="1193" y="6476"/>
                  </a:lnTo>
                  <a:lnTo>
                    <a:pt x="2374" y="5079"/>
                  </a:lnTo>
                  <a:lnTo>
                    <a:pt x="2374" y="3810"/>
                  </a:lnTo>
                  <a:lnTo>
                    <a:pt x="3568" y="3810"/>
                  </a:lnTo>
                  <a:lnTo>
                    <a:pt x="3568" y="2539"/>
                  </a:lnTo>
                  <a:lnTo>
                    <a:pt x="2374" y="2539"/>
                  </a:lnTo>
                  <a:lnTo>
                    <a:pt x="2374" y="1269"/>
                  </a:lnTo>
                  <a:close/>
                </a:path>
                <a:path w="9525" h="19685">
                  <a:moveTo>
                    <a:pt x="1193" y="2539"/>
                  </a:moveTo>
                  <a:lnTo>
                    <a:pt x="0" y="3810"/>
                  </a:lnTo>
                  <a:lnTo>
                    <a:pt x="0" y="5079"/>
                  </a:lnTo>
                  <a:lnTo>
                    <a:pt x="1193" y="3810"/>
                  </a:lnTo>
                  <a:lnTo>
                    <a:pt x="1193" y="2539"/>
                  </a:lnTo>
                  <a:close/>
                </a:path>
                <a:path w="9525" h="19685">
                  <a:moveTo>
                    <a:pt x="1193" y="3810"/>
                  </a:moveTo>
                  <a:lnTo>
                    <a:pt x="0" y="5079"/>
                  </a:lnTo>
                  <a:lnTo>
                    <a:pt x="1193" y="5079"/>
                  </a:lnTo>
                  <a:lnTo>
                    <a:pt x="1193" y="3810"/>
                  </a:lnTo>
                  <a:close/>
                </a:path>
                <a:path w="9525" h="19685">
                  <a:moveTo>
                    <a:pt x="1193" y="0"/>
                  </a:moveTo>
                  <a:lnTo>
                    <a:pt x="0" y="1269"/>
                  </a:lnTo>
                  <a:lnTo>
                    <a:pt x="0" y="2539"/>
                  </a:lnTo>
                  <a:lnTo>
                    <a:pt x="1193" y="1269"/>
                  </a:lnTo>
                  <a:lnTo>
                    <a:pt x="1193" y="0"/>
                  </a:lnTo>
                  <a:close/>
                </a:path>
                <a:path w="9525" h="19685">
                  <a:moveTo>
                    <a:pt x="1193" y="0"/>
                  </a:moveTo>
                  <a:lnTo>
                    <a:pt x="0" y="0"/>
                  </a:lnTo>
                  <a:lnTo>
                    <a:pt x="0" y="1269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90587" y="2434208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7137" y="19176"/>
                  </a:moveTo>
                  <a:lnTo>
                    <a:pt x="7137" y="17906"/>
                  </a:lnTo>
                  <a:lnTo>
                    <a:pt x="7137" y="16637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5366"/>
                  </a:lnTo>
                  <a:lnTo>
                    <a:pt x="7137" y="15366"/>
                  </a:lnTo>
                  <a:lnTo>
                    <a:pt x="5956" y="14096"/>
                  </a:lnTo>
                  <a:lnTo>
                    <a:pt x="7137" y="14096"/>
                  </a:lnTo>
                  <a:lnTo>
                    <a:pt x="5956" y="14096"/>
                  </a:lnTo>
                  <a:lnTo>
                    <a:pt x="7137" y="14096"/>
                  </a:lnTo>
                  <a:lnTo>
                    <a:pt x="5956" y="14096"/>
                  </a:lnTo>
                  <a:lnTo>
                    <a:pt x="7137" y="14096"/>
                  </a:lnTo>
                  <a:lnTo>
                    <a:pt x="5956" y="14096"/>
                  </a:lnTo>
                  <a:lnTo>
                    <a:pt x="5956" y="12826"/>
                  </a:lnTo>
                  <a:lnTo>
                    <a:pt x="7137" y="12826"/>
                  </a:lnTo>
                  <a:lnTo>
                    <a:pt x="5956" y="12826"/>
                  </a:lnTo>
                  <a:lnTo>
                    <a:pt x="5956" y="11556"/>
                  </a:lnTo>
                  <a:lnTo>
                    <a:pt x="7137" y="11556"/>
                  </a:lnTo>
                  <a:lnTo>
                    <a:pt x="5956" y="11556"/>
                  </a:lnTo>
                  <a:lnTo>
                    <a:pt x="7137" y="11556"/>
                  </a:lnTo>
                  <a:lnTo>
                    <a:pt x="7137" y="11556"/>
                  </a:lnTo>
                  <a:lnTo>
                    <a:pt x="4762" y="11556"/>
                  </a:lnTo>
                  <a:lnTo>
                    <a:pt x="5956" y="11556"/>
                  </a:lnTo>
                  <a:lnTo>
                    <a:pt x="4762" y="11556"/>
                  </a:lnTo>
                  <a:lnTo>
                    <a:pt x="5956" y="11556"/>
                  </a:lnTo>
                  <a:lnTo>
                    <a:pt x="4762" y="11556"/>
                  </a:lnTo>
                  <a:lnTo>
                    <a:pt x="5956" y="11556"/>
                  </a:lnTo>
                  <a:lnTo>
                    <a:pt x="4762" y="11556"/>
                  </a:lnTo>
                  <a:lnTo>
                    <a:pt x="5956" y="11556"/>
                  </a:lnTo>
                  <a:lnTo>
                    <a:pt x="3568" y="10287"/>
                  </a:lnTo>
                  <a:lnTo>
                    <a:pt x="4762" y="10287"/>
                  </a:lnTo>
                  <a:lnTo>
                    <a:pt x="3568" y="10287"/>
                  </a:lnTo>
                  <a:lnTo>
                    <a:pt x="4762" y="10287"/>
                  </a:lnTo>
                  <a:lnTo>
                    <a:pt x="3568" y="10287"/>
                  </a:lnTo>
                  <a:lnTo>
                    <a:pt x="4762" y="10287"/>
                  </a:lnTo>
                  <a:lnTo>
                    <a:pt x="3568" y="10287"/>
                  </a:lnTo>
                  <a:lnTo>
                    <a:pt x="4762" y="9016"/>
                  </a:lnTo>
                  <a:lnTo>
                    <a:pt x="3568" y="9016"/>
                  </a:lnTo>
                  <a:lnTo>
                    <a:pt x="3568" y="10287"/>
                  </a:lnTo>
                  <a:lnTo>
                    <a:pt x="3568" y="9016"/>
                  </a:lnTo>
                  <a:lnTo>
                    <a:pt x="4762" y="9016"/>
                  </a:lnTo>
                  <a:lnTo>
                    <a:pt x="3568" y="9016"/>
                  </a:lnTo>
                  <a:lnTo>
                    <a:pt x="4762" y="9016"/>
                  </a:lnTo>
                  <a:lnTo>
                    <a:pt x="3568" y="9016"/>
                  </a:lnTo>
                  <a:lnTo>
                    <a:pt x="4762" y="9016"/>
                  </a:lnTo>
                  <a:lnTo>
                    <a:pt x="3568" y="9016"/>
                  </a:lnTo>
                  <a:lnTo>
                    <a:pt x="3568" y="7746"/>
                  </a:lnTo>
                  <a:lnTo>
                    <a:pt x="3568" y="9016"/>
                  </a:lnTo>
                  <a:lnTo>
                    <a:pt x="3568" y="7746"/>
                  </a:lnTo>
                  <a:lnTo>
                    <a:pt x="3568" y="9016"/>
                  </a:lnTo>
                  <a:lnTo>
                    <a:pt x="3568" y="7746"/>
                  </a:lnTo>
                  <a:lnTo>
                    <a:pt x="3568" y="9016"/>
                  </a:lnTo>
                  <a:lnTo>
                    <a:pt x="3568" y="7746"/>
                  </a:lnTo>
                  <a:lnTo>
                    <a:pt x="3568" y="9016"/>
                  </a:lnTo>
                  <a:lnTo>
                    <a:pt x="3568" y="7746"/>
                  </a:lnTo>
                  <a:lnTo>
                    <a:pt x="2374" y="7746"/>
                  </a:lnTo>
                  <a:lnTo>
                    <a:pt x="3568" y="7746"/>
                  </a:lnTo>
                  <a:lnTo>
                    <a:pt x="2374" y="7746"/>
                  </a:lnTo>
                  <a:lnTo>
                    <a:pt x="3568" y="7746"/>
                  </a:lnTo>
                  <a:lnTo>
                    <a:pt x="2374" y="7746"/>
                  </a:lnTo>
                  <a:lnTo>
                    <a:pt x="3568" y="7746"/>
                  </a:lnTo>
                  <a:lnTo>
                    <a:pt x="3568" y="6476"/>
                  </a:lnTo>
                  <a:lnTo>
                    <a:pt x="2374" y="7746"/>
                  </a:lnTo>
                  <a:lnTo>
                    <a:pt x="2374" y="6476"/>
                  </a:lnTo>
                  <a:lnTo>
                    <a:pt x="2374" y="7746"/>
                  </a:lnTo>
                  <a:lnTo>
                    <a:pt x="2374" y="6476"/>
                  </a:lnTo>
                  <a:lnTo>
                    <a:pt x="3568" y="6476"/>
                  </a:lnTo>
                  <a:lnTo>
                    <a:pt x="2374" y="6476"/>
                  </a:lnTo>
                  <a:lnTo>
                    <a:pt x="2374" y="5079"/>
                  </a:lnTo>
                  <a:lnTo>
                    <a:pt x="1193" y="6476"/>
                  </a:lnTo>
                  <a:lnTo>
                    <a:pt x="1193" y="5079"/>
                  </a:lnTo>
                  <a:lnTo>
                    <a:pt x="2374" y="5079"/>
                  </a:lnTo>
                  <a:lnTo>
                    <a:pt x="1193" y="5079"/>
                  </a:lnTo>
                  <a:lnTo>
                    <a:pt x="2374" y="5079"/>
                  </a:lnTo>
                  <a:lnTo>
                    <a:pt x="2374" y="3810"/>
                  </a:lnTo>
                  <a:lnTo>
                    <a:pt x="2374" y="5079"/>
                  </a:lnTo>
                  <a:lnTo>
                    <a:pt x="1193" y="5079"/>
                  </a:lnTo>
                  <a:lnTo>
                    <a:pt x="2374" y="5079"/>
                  </a:lnTo>
                  <a:lnTo>
                    <a:pt x="1193" y="5079"/>
                  </a:lnTo>
                  <a:lnTo>
                    <a:pt x="1193" y="3810"/>
                  </a:lnTo>
                  <a:lnTo>
                    <a:pt x="1193" y="5079"/>
                  </a:lnTo>
                  <a:lnTo>
                    <a:pt x="1193" y="3810"/>
                  </a:lnTo>
                  <a:lnTo>
                    <a:pt x="1193" y="5079"/>
                  </a:lnTo>
                  <a:lnTo>
                    <a:pt x="1193" y="3810"/>
                  </a:lnTo>
                  <a:lnTo>
                    <a:pt x="1193" y="5079"/>
                  </a:lnTo>
                  <a:lnTo>
                    <a:pt x="1193" y="3810"/>
                  </a:lnTo>
                  <a:lnTo>
                    <a:pt x="1193" y="5079"/>
                  </a:lnTo>
                  <a:lnTo>
                    <a:pt x="0" y="5079"/>
                  </a:lnTo>
                  <a:lnTo>
                    <a:pt x="1193" y="5079"/>
                  </a:lnTo>
                  <a:lnTo>
                    <a:pt x="0" y="5079"/>
                  </a:lnTo>
                  <a:lnTo>
                    <a:pt x="1193" y="5079"/>
                  </a:lnTo>
                  <a:lnTo>
                    <a:pt x="0" y="5079"/>
                  </a:lnTo>
                  <a:lnTo>
                    <a:pt x="1193" y="3810"/>
                  </a:lnTo>
                  <a:lnTo>
                    <a:pt x="0" y="5079"/>
                  </a:lnTo>
                  <a:lnTo>
                    <a:pt x="0" y="3810"/>
                  </a:lnTo>
                  <a:lnTo>
                    <a:pt x="1193" y="3810"/>
                  </a:lnTo>
                  <a:lnTo>
                    <a:pt x="0" y="3810"/>
                  </a:lnTo>
                  <a:lnTo>
                    <a:pt x="1193" y="3810"/>
                  </a:lnTo>
                  <a:lnTo>
                    <a:pt x="0" y="3810"/>
                  </a:lnTo>
                  <a:lnTo>
                    <a:pt x="1193" y="3810"/>
                  </a:lnTo>
                  <a:lnTo>
                    <a:pt x="0" y="3810"/>
                  </a:lnTo>
                  <a:lnTo>
                    <a:pt x="1193" y="2539"/>
                  </a:lnTo>
                  <a:lnTo>
                    <a:pt x="0" y="3810"/>
                  </a:lnTo>
                  <a:lnTo>
                    <a:pt x="1193" y="3810"/>
                  </a:lnTo>
                  <a:lnTo>
                    <a:pt x="1193" y="2539"/>
                  </a:lnTo>
                  <a:lnTo>
                    <a:pt x="1193" y="3810"/>
                  </a:lnTo>
                  <a:lnTo>
                    <a:pt x="0" y="3810"/>
                  </a:lnTo>
                  <a:lnTo>
                    <a:pt x="1193" y="3810"/>
                  </a:lnTo>
                  <a:lnTo>
                    <a:pt x="0" y="3810"/>
                  </a:lnTo>
                  <a:lnTo>
                    <a:pt x="1193" y="2539"/>
                  </a:lnTo>
                  <a:lnTo>
                    <a:pt x="0" y="3810"/>
                  </a:lnTo>
                  <a:lnTo>
                    <a:pt x="1193" y="2539"/>
                  </a:lnTo>
                  <a:lnTo>
                    <a:pt x="0" y="2539"/>
                  </a:lnTo>
                  <a:lnTo>
                    <a:pt x="0" y="3810"/>
                  </a:lnTo>
                  <a:lnTo>
                    <a:pt x="0" y="2539"/>
                  </a:lnTo>
                  <a:lnTo>
                    <a:pt x="0" y="3810"/>
                  </a:lnTo>
                  <a:lnTo>
                    <a:pt x="0" y="2539"/>
                  </a:lnTo>
                  <a:lnTo>
                    <a:pt x="0" y="3810"/>
                  </a:lnTo>
                  <a:lnTo>
                    <a:pt x="0" y="2539"/>
                  </a:lnTo>
                  <a:lnTo>
                    <a:pt x="1193" y="2539"/>
                  </a:lnTo>
                  <a:lnTo>
                    <a:pt x="0" y="2539"/>
                  </a:lnTo>
                  <a:lnTo>
                    <a:pt x="1193" y="2539"/>
                  </a:lnTo>
                  <a:lnTo>
                    <a:pt x="0" y="2539"/>
                  </a:lnTo>
                  <a:lnTo>
                    <a:pt x="1193" y="2539"/>
                  </a:lnTo>
                  <a:lnTo>
                    <a:pt x="0" y="2539"/>
                  </a:lnTo>
                  <a:lnTo>
                    <a:pt x="1193" y="2539"/>
                  </a:lnTo>
                  <a:lnTo>
                    <a:pt x="1193" y="1269"/>
                  </a:lnTo>
                  <a:lnTo>
                    <a:pt x="0" y="2539"/>
                  </a:lnTo>
                  <a:lnTo>
                    <a:pt x="0" y="1269"/>
                  </a:lnTo>
                  <a:lnTo>
                    <a:pt x="1193" y="1269"/>
                  </a:lnTo>
                  <a:lnTo>
                    <a:pt x="0" y="1269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1269"/>
                  </a:lnTo>
                  <a:lnTo>
                    <a:pt x="1193" y="0"/>
                  </a:lnTo>
                  <a:lnTo>
                    <a:pt x="1193" y="1269"/>
                  </a:lnTo>
                  <a:lnTo>
                    <a:pt x="1193" y="0"/>
                  </a:lnTo>
                  <a:lnTo>
                    <a:pt x="1193" y="0"/>
                  </a:lnTo>
                  <a:lnTo>
                    <a:pt x="1193" y="1269"/>
                  </a:lnTo>
                  <a:lnTo>
                    <a:pt x="1193" y="0"/>
                  </a:lnTo>
                  <a:lnTo>
                    <a:pt x="1193" y="1269"/>
                  </a:lnTo>
                  <a:lnTo>
                    <a:pt x="1193" y="0"/>
                  </a:lnTo>
                  <a:lnTo>
                    <a:pt x="1193" y="1269"/>
                  </a:lnTo>
                  <a:lnTo>
                    <a:pt x="2374" y="1269"/>
                  </a:lnTo>
                  <a:lnTo>
                    <a:pt x="1193" y="1269"/>
                  </a:lnTo>
                  <a:lnTo>
                    <a:pt x="2374" y="1269"/>
                  </a:lnTo>
                  <a:lnTo>
                    <a:pt x="2374" y="2539"/>
                  </a:lnTo>
                  <a:lnTo>
                    <a:pt x="3568" y="2539"/>
                  </a:lnTo>
                  <a:lnTo>
                    <a:pt x="2374" y="2539"/>
                  </a:lnTo>
                  <a:lnTo>
                    <a:pt x="3568" y="2539"/>
                  </a:lnTo>
                  <a:lnTo>
                    <a:pt x="2374" y="2539"/>
                  </a:lnTo>
                  <a:lnTo>
                    <a:pt x="3568" y="2539"/>
                  </a:lnTo>
                  <a:lnTo>
                    <a:pt x="3568" y="3810"/>
                  </a:lnTo>
                  <a:lnTo>
                    <a:pt x="4762" y="3810"/>
                  </a:lnTo>
                  <a:lnTo>
                    <a:pt x="3568" y="3810"/>
                  </a:lnTo>
                  <a:lnTo>
                    <a:pt x="4762" y="3810"/>
                  </a:lnTo>
                  <a:lnTo>
                    <a:pt x="4762" y="3810"/>
                  </a:lnTo>
                  <a:lnTo>
                    <a:pt x="4762" y="5079"/>
                  </a:lnTo>
                  <a:lnTo>
                    <a:pt x="5956" y="5079"/>
                  </a:lnTo>
                  <a:lnTo>
                    <a:pt x="4762" y="5079"/>
                  </a:lnTo>
                  <a:lnTo>
                    <a:pt x="5956" y="5079"/>
                  </a:lnTo>
                  <a:lnTo>
                    <a:pt x="5956" y="6476"/>
                  </a:lnTo>
                  <a:lnTo>
                    <a:pt x="7137" y="7746"/>
                  </a:lnTo>
                  <a:lnTo>
                    <a:pt x="5956" y="7746"/>
                  </a:lnTo>
                  <a:lnTo>
                    <a:pt x="7137" y="7746"/>
                  </a:lnTo>
                  <a:lnTo>
                    <a:pt x="5956" y="7746"/>
                  </a:lnTo>
                  <a:lnTo>
                    <a:pt x="7137" y="7746"/>
                  </a:lnTo>
                  <a:lnTo>
                    <a:pt x="5956" y="7746"/>
                  </a:lnTo>
                  <a:lnTo>
                    <a:pt x="7137" y="7746"/>
                  </a:lnTo>
                  <a:lnTo>
                    <a:pt x="7137" y="9016"/>
                  </a:lnTo>
                  <a:lnTo>
                    <a:pt x="5956" y="9016"/>
                  </a:lnTo>
                  <a:lnTo>
                    <a:pt x="7137" y="7746"/>
                  </a:lnTo>
                  <a:lnTo>
                    <a:pt x="7137" y="9016"/>
                  </a:lnTo>
                  <a:lnTo>
                    <a:pt x="5956" y="9016"/>
                  </a:lnTo>
                  <a:lnTo>
                    <a:pt x="7137" y="9016"/>
                  </a:lnTo>
                  <a:lnTo>
                    <a:pt x="5956" y="10287"/>
                  </a:lnTo>
                  <a:lnTo>
                    <a:pt x="7137" y="10287"/>
                  </a:lnTo>
                  <a:lnTo>
                    <a:pt x="8331" y="10287"/>
                  </a:lnTo>
                  <a:lnTo>
                    <a:pt x="8331" y="11556"/>
                  </a:lnTo>
                  <a:lnTo>
                    <a:pt x="8331" y="12826"/>
                  </a:lnTo>
                  <a:lnTo>
                    <a:pt x="9525" y="12826"/>
                  </a:lnTo>
                  <a:lnTo>
                    <a:pt x="9525" y="14096"/>
                  </a:lnTo>
                  <a:lnTo>
                    <a:pt x="8331" y="14096"/>
                  </a:lnTo>
                  <a:lnTo>
                    <a:pt x="9525" y="14096"/>
                  </a:lnTo>
                  <a:lnTo>
                    <a:pt x="8331" y="14096"/>
                  </a:lnTo>
                  <a:lnTo>
                    <a:pt x="9525" y="14096"/>
                  </a:lnTo>
                  <a:lnTo>
                    <a:pt x="9525" y="15366"/>
                  </a:lnTo>
                  <a:lnTo>
                    <a:pt x="8331" y="15366"/>
                  </a:lnTo>
                  <a:lnTo>
                    <a:pt x="9525" y="15366"/>
                  </a:lnTo>
                  <a:lnTo>
                    <a:pt x="9525" y="16637"/>
                  </a:lnTo>
                  <a:lnTo>
                    <a:pt x="9525" y="17906"/>
                  </a:lnTo>
                  <a:lnTo>
                    <a:pt x="8331" y="17906"/>
                  </a:lnTo>
                  <a:lnTo>
                    <a:pt x="8331" y="19176"/>
                  </a:lnTo>
                  <a:lnTo>
                    <a:pt x="7137" y="1917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9058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9058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9058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9058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001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966787" y="25200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42962" y="2462910"/>
              <a:ext cx="133350" cy="57150"/>
            </a:xfrm>
            <a:custGeom>
              <a:avLst/>
              <a:gdLst/>
              <a:ahLst/>
              <a:cxnLst/>
              <a:rect l="l" t="t" r="r" b="b"/>
              <a:pathLst>
                <a:path w="133350" h="57150">
                  <a:moveTo>
                    <a:pt x="54495" y="56007"/>
                  </a:moveTo>
                  <a:lnTo>
                    <a:pt x="53340" y="56007"/>
                  </a:lnTo>
                  <a:lnTo>
                    <a:pt x="54495" y="57150"/>
                  </a:lnTo>
                  <a:lnTo>
                    <a:pt x="54495" y="56007"/>
                  </a:lnTo>
                  <a:close/>
                </a:path>
                <a:path w="133350" h="57150">
                  <a:moveTo>
                    <a:pt x="56819" y="56007"/>
                  </a:moveTo>
                  <a:lnTo>
                    <a:pt x="55664" y="56007"/>
                  </a:lnTo>
                  <a:lnTo>
                    <a:pt x="56819" y="57150"/>
                  </a:lnTo>
                  <a:lnTo>
                    <a:pt x="56819" y="56007"/>
                  </a:lnTo>
                  <a:close/>
                </a:path>
                <a:path w="133350" h="57150">
                  <a:moveTo>
                    <a:pt x="60299" y="56007"/>
                  </a:moveTo>
                  <a:lnTo>
                    <a:pt x="56819" y="56007"/>
                  </a:lnTo>
                  <a:lnTo>
                    <a:pt x="59143" y="57150"/>
                  </a:lnTo>
                  <a:lnTo>
                    <a:pt x="60299" y="56007"/>
                  </a:lnTo>
                  <a:close/>
                </a:path>
                <a:path w="133350" h="57150">
                  <a:moveTo>
                    <a:pt x="83489" y="56007"/>
                  </a:moveTo>
                  <a:lnTo>
                    <a:pt x="78854" y="56007"/>
                  </a:lnTo>
                  <a:lnTo>
                    <a:pt x="81165" y="57150"/>
                  </a:lnTo>
                  <a:lnTo>
                    <a:pt x="83489" y="56007"/>
                  </a:lnTo>
                  <a:close/>
                </a:path>
                <a:path w="133350" h="57150">
                  <a:moveTo>
                    <a:pt x="107835" y="56007"/>
                  </a:moveTo>
                  <a:lnTo>
                    <a:pt x="96240" y="56007"/>
                  </a:lnTo>
                  <a:lnTo>
                    <a:pt x="103200" y="57150"/>
                  </a:lnTo>
                  <a:lnTo>
                    <a:pt x="107835" y="56007"/>
                  </a:lnTo>
                  <a:close/>
                </a:path>
                <a:path w="133350" h="57150">
                  <a:moveTo>
                    <a:pt x="1155" y="51688"/>
                  </a:moveTo>
                  <a:lnTo>
                    <a:pt x="1155" y="54863"/>
                  </a:lnTo>
                  <a:lnTo>
                    <a:pt x="0" y="54863"/>
                  </a:lnTo>
                  <a:lnTo>
                    <a:pt x="1155" y="56007"/>
                  </a:lnTo>
                  <a:lnTo>
                    <a:pt x="3479" y="56007"/>
                  </a:lnTo>
                  <a:lnTo>
                    <a:pt x="1155" y="51688"/>
                  </a:lnTo>
                  <a:close/>
                </a:path>
                <a:path w="133350" h="57150">
                  <a:moveTo>
                    <a:pt x="3479" y="52960"/>
                  </a:moveTo>
                  <a:lnTo>
                    <a:pt x="3479" y="56007"/>
                  </a:lnTo>
                  <a:lnTo>
                    <a:pt x="122910" y="56007"/>
                  </a:lnTo>
                  <a:lnTo>
                    <a:pt x="126390" y="54863"/>
                  </a:lnTo>
                  <a:lnTo>
                    <a:pt x="6959" y="54863"/>
                  </a:lnTo>
                  <a:lnTo>
                    <a:pt x="3479" y="52960"/>
                  </a:lnTo>
                  <a:close/>
                </a:path>
                <a:path w="133350" h="57150">
                  <a:moveTo>
                    <a:pt x="63779" y="53848"/>
                  </a:moveTo>
                  <a:lnTo>
                    <a:pt x="9271" y="53848"/>
                  </a:lnTo>
                  <a:lnTo>
                    <a:pt x="6959" y="54863"/>
                  </a:lnTo>
                  <a:lnTo>
                    <a:pt x="98564" y="54863"/>
                  </a:lnTo>
                  <a:lnTo>
                    <a:pt x="97112" y="54228"/>
                  </a:lnTo>
                  <a:lnTo>
                    <a:pt x="79571" y="54228"/>
                  </a:lnTo>
                  <a:lnTo>
                    <a:pt x="71619" y="53975"/>
                  </a:lnTo>
                  <a:lnTo>
                    <a:pt x="63779" y="53848"/>
                  </a:lnTo>
                  <a:close/>
                </a:path>
                <a:path w="133350" h="57150">
                  <a:moveTo>
                    <a:pt x="104355" y="53848"/>
                  </a:moveTo>
                  <a:lnTo>
                    <a:pt x="102044" y="53848"/>
                  </a:lnTo>
                  <a:lnTo>
                    <a:pt x="98564" y="54863"/>
                  </a:lnTo>
                  <a:lnTo>
                    <a:pt x="112483" y="54863"/>
                  </a:lnTo>
                  <a:lnTo>
                    <a:pt x="104355" y="53848"/>
                  </a:lnTo>
                  <a:close/>
                </a:path>
                <a:path w="133350" h="57150">
                  <a:moveTo>
                    <a:pt x="127546" y="53848"/>
                  </a:moveTo>
                  <a:lnTo>
                    <a:pt x="120599" y="54863"/>
                  </a:lnTo>
                  <a:lnTo>
                    <a:pt x="126390" y="54863"/>
                  </a:lnTo>
                  <a:lnTo>
                    <a:pt x="127546" y="53848"/>
                  </a:lnTo>
                  <a:close/>
                </a:path>
                <a:path w="133350" h="57150">
                  <a:moveTo>
                    <a:pt x="96240" y="53848"/>
                  </a:moveTo>
                  <a:lnTo>
                    <a:pt x="87743" y="54228"/>
                  </a:lnTo>
                  <a:lnTo>
                    <a:pt x="97112" y="54228"/>
                  </a:lnTo>
                  <a:lnTo>
                    <a:pt x="96240" y="53848"/>
                  </a:lnTo>
                  <a:close/>
                </a:path>
                <a:path w="133350" h="57150">
                  <a:moveTo>
                    <a:pt x="3479" y="46989"/>
                  </a:moveTo>
                  <a:lnTo>
                    <a:pt x="1155" y="46989"/>
                  </a:lnTo>
                  <a:lnTo>
                    <a:pt x="1155" y="51688"/>
                  </a:lnTo>
                  <a:lnTo>
                    <a:pt x="3479" y="52960"/>
                  </a:lnTo>
                  <a:lnTo>
                    <a:pt x="3479" y="46989"/>
                  </a:lnTo>
                  <a:close/>
                </a:path>
                <a:path w="133350" h="57150">
                  <a:moveTo>
                    <a:pt x="129870" y="45974"/>
                  </a:moveTo>
                  <a:lnTo>
                    <a:pt x="128714" y="46989"/>
                  </a:lnTo>
                  <a:lnTo>
                    <a:pt x="128714" y="49275"/>
                  </a:lnTo>
                  <a:lnTo>
                    <a:pt x="129870" y="48260"/>
                  </a:lnTo>
                  <a:lnTo>
                    <a:pt x="129870" y="45974"/>
                  </a:lnTo>
                  <a:close/>
                </a:path>
                <a:path w="133350" h="57150">
                  <a:moveTo>
                    <a:pt x="1155" y="41401"/>
                  </a:moveTo>
                  <a:lnTo>
                    <a:pt x="0" y="41401"/>
                  </a:lnTo>
                  <a:lnTo>
                    <a:pt x="0" y="44830"/>
                  </a:lnTo>
                  <a:lnTo>
                    <a:pt x="1155" y="45974"/>
                  </a:lnTo>
                  <a:lnTo>
                    <a:pt x="0" y="45974"/>
                  </a:lnTo>
                  <a:lnTo>
                    <a:pt x="1155" y="48260"/>
                  </a:lnTo>
                  <a:lnTo>
                    <a:pt x="1155" y="46989"/>
                  </a:lnTo>
                  <a:lnTo>
                    <a:pt x="3479" y="46989"/>
                  </a:lnTo>
                  <a:lnTo>
                    <a:pt x="3479" y="45974"/>
                  </a:lnTo>
                  <a:lnTo>
                    <a:pt x="1155" y="45974"/>
                  </a:lnTo>
                  <a:lnTo>
                    <a:pt x="0" y="44830"/>
                  </a:lnTo>
                  <a:lnTo>
                    <a:pt x="3479" y="44830"/>
                  </a:lnTo>
                  <a:lnTo>
                    <a:pt x="3479" y="42545"/>
                  </a:lnTo>
                  <a:lnTo>
                    <a:pt x="1155" y="42545"/>
                  </a:lnTo>
                  <a:lnTo>
                    <a:pt x="1155" y="41401"/>
                  </a:lnTo>
                  <a:close/>
                </a:path>
                <a:path w="133350" h="57150">
                  <a:moveTo>
                    <a:pt x="129870" y="42545"/>
                  </a:moveTo>
                  <a:lnTo>
                    <a:pt x="128714" y="43687"/>
                  </a:lnTo>
                  <a:lnTo>
                    <a:pt x="129870" y="44830"/>
                  </a:lnTo>
                  <a:lnTo>
                    <a:pt x="129870" y="42545"/>
                  </a:lnTo>
                  <a:close/>
                </a:path>
                <a:path w="133350" h="57150">
                  <a:moveTo>
                    <a:pt x="3479" y="36957"/>
                  </a:moveTo>
                  <a:lnTo>
                    <a:pt x="1155" y="36957"/>
                  </a:lnTo>
                  <a:lnTo>
                    <a:pt x="1155" y="42545"/>
                  </a:lnTo>
                  <a:lnTo>
                    <a:pt x="3479" y="42545"/>
                  </a:lnTo>
                  <a:lnTo>
                    <a:pt x="3479" y="36957"/>
                  </a:lnTo>
                  <a:close/>
                </a:path>
                <a:path w="133350" h="57150">
                  <a:moveTo>
                    <a:pt x="129870" y="41401"/>
                  </a:moveTo>
                  <a:lnTo>
                    <a:pt x="128714" y="42545"/>
                  </a:lnTo>
                  <a:lnTo>
                    <a:pt x="129870" y="42545"/>
                  </a:lnTo>
                  <a:lnTo>
                    <a:pt x="129870" y="41401"/>
                  </a:lnTo>
                  <a:close/>
                </a:path>
                <a:path w="133350" h="57150">
                  <a:moveTo>
                    <a:pt x="128714" y="8889"/>
                  </a:moveTo>
                  <a:lnTo>
                    <a:pt x="128714" y="13462"/>
                  </a:lnTo>
                  <a:lnTo>
                    <a:pt x="129870" y="16763"/>
                  </a:lnTo>
                  <a:lnTo>
                    <a:pt x="129870" y="20065"/>
                  </a:lnTo>
                  <a:lnTo>
                    <a:pt x="128714" y="21336"/>
                  </a:lnTo>
                  <a:lnTo>
                    <a:pt x="129870" y="24637"/>
                  </a:lnTo>
                  <a:lnTo>
                    <a:pt x="128714" y="26924"/>
                  </a:lnTo>
                  <a:lnTo>
                    <a:pt x="129870" y="27939"/>
                  </a:lnTo>
                  <a:lnTo>
                    <a:pt x="128714" y="30225"/>
                  </a:lnTo>
                  <a:lnTo>
                    <a:pt x="129870" y="30225"/>
                  </a:lnTo>
                  <a:lnTo>
                    <a:pt x="128714" y="31369"/>
                  </a:lnTo>
                  <a:lnTo>
                    <a:pt x="128714" y="41401"/>
                  </a:lnTo>
                  <a:lnTo>
                    <a:pt x="129870" y="41401"/>
                  </a:lnTo>
                  <a:lnTo>
                    <a:pt x="129870" y="35813"/>
                  </a:lnTo>
                  <a:lnTo>
                    <a:pt x="131025" y="33527"/>
                  </a:lnTo>
                  <a:lnTo>
                    <a:pt x="131025" y="16763"/>
                  </a:lnTo>
                  <a:lnTo>
                    <a:pt x="131575" y="16763"/>
                  </a:lnTo>
                  <a:lnTo>
                    <a:pt x="131025" y="15748"/>
                  </a:lnTo>
                  <a:lnTo>
                    <a:pt x="132194" y="15748"/>
                  </a:lnTo>
                  <a:lnTo>
                    <a:pt x="132194" y="13462"/>
                  </a:lnTo>
                  <a:lnTo>
                    <a:pt x="131025" y="12319"/>
                  </a:lnTo>
                  <a:lnTo>
                    <a:pt x="132194" y="12319"/>
                  </a:lnTo>
                  <a:lnTo>
                    <a:pt x="132194" y="11175"/>
                  </a:lnTo>
                  <a:lnTo>
                    <a:pt x="131025" y="11175"/>
                  </a:lnTo>
                  <a:lnTo>
                    <a:pt x="131025" y="10160"/>
                  </a:lnTo>
                  <a:lnTo>
                    <a:pt x="129870" y="10160"/>
                  </a:lnTo>
                  <a:lnTo>
                    <a:pt x="128714" y="8889"/>
                  </a:lnTo>
                  <a:close/>
                </a:path>
                <a:path w="133350" h="57150">
                  <a:moveTo>
                    <a:pt x="2324" y="25780"/>
                  </a:moveTo>
                  <a:lnTo>
                    <a:pt x="0" y="25780"/>
                  </a:lnTo>
                  <a:lnTo>
                    <a:pt x="0" y="26924"/>
                  </a:lnTo>
                  <a:lnTo>
                    <a:pt x="1155" y="26924"/>
                  </a:lnTo>
                  <a:lnTo>
                    <a:pt x="0" y="29210"/>
                  </a:lnTo>
                  <a:lnTo>
                    <a:pt x="1155" y="31369"/>
                  </a:lnTo>
                  <a:lnTo>
                    <a:pt x="0" y="32512"/>
                  </a:lnTo>
                  <a:lnTo>
                    <a:pt x="0" y="38100"/>
                  </a:lnTo>
                  <a:lnTo>
                    <a:pt x="1155" y="36957"/>
                  </a:lnTo>
                  <a:lnTo>
                    <a:pt x="3479" y="36957"/>
                  </a:lnTo>
                  <a:lnTo>
                    <a:pt x="3479" y="31369"/>
                  </a:lnTo>
                  <a:lnTo>
                    <a:pt x="2324" y="29210"/>
                  </a:lnTo>
                  <a:lnTo>
                    <a:pt x="3479" y="26924"/>
                  </a:lnTo>
                  <a:lnTo>
                    <a:pt x="2324" y="25780"/>
                  </a:lnTo>
                  <a:close/>
                </a:path>
                <a:path w="133350" h="57150">
                  <a:moveTo>
                    <a:pt x="131610" y="28575"/>
                  </a:moveTo>
                  <a:lnTo>
                    <a:pt x="131025" y="29210"/>
                  </a:lnTo>
                  <a:lnTo>
                    <a:pt x="132194" y="29210"/>
                  </a:lnTo>
                  <a:lnTo>
                    <a:pt x="131610" y="28575"/>
                  </a:lnTo>
                  <a:close/>
                </a:path>
                <a:path w="133350" h="57150">
                  <a:moveTo>
                    <a:pt x="132194" y="26924"/>
                  </a:moveTo>
                  <a:lnTo>
                    <a:pt x="131025" y="27939"/>
                  </a:lnTo>
                  <a:lnTo>
                    <a:pt x="131610" y="28575"/>
                  </a:lnTo>
                  <a:lnTo>
                    <a:pt x="132194" y="27939"/>
                  </a:lnTo>
                  <a:lnTo>
                    <a:pt x="132194" y="26924"/>
                  </a:lnTo>
                  <a:close/>
                </a:path>
                <a:path w="133350" h="57150">
                  <a:moveTo>
                    <a:pt x="3479" y="8889"/>
                  </a:moveTo>
                  <a:lnTo>
                    <a:pt x="1155" y="8889"/>
                  </a:lnTo>
                  <a:lnTo>
                    <a:pt x="1155" y="25780"/>
                  </a:lnTo>
                  <a:lnTo>
                    <a:pt x="3479" y="25780"/>
                  </a:lnTo>
                  <a:lnTo>
                    <a:pt x="2324" y="23495"/>
                  </a:lnTo>
                  <a:lnTo>
                    <a:pt x="3479" y="23495"/>
                  </a:lnTo>
                  <a:lnTo>
                    <a:pt x="3479" y="20065"/>
                  </a:lnTo>
                  <a:lnTo>
                    <a:pt x="2324" y="20065"/>
                  </a:lnTo>
                  <a:lnTo>
                    <a:pt x="3479" y="19050"/>
                  </a:lnTo>
                  <a:lnTo>
                    <a:pt x="3479" y="8889"/>
                  </a:lnTo>
                  <a:close/>
                </a:path>
                <a:path w="133350" h="57150">
                  <a:moveTo>
                    <a:pt x="131893" y="17351"/>
                  </a:moveTo>
                  <a:lnTo>
                    <a:pt x="131025" y="19050"/>
                  </a:lnTo>
                  <a:lnTo>
                    <a:pt x="132194" y="17907"/>
                  </a:lnTo>
                  <a:lnTo>
                    <a:pt x="131893" y="17351"/>
                  </a:lnTo>
                  <a:close/>
                </a:path>
                <a:path w="133350" h="57150">
                  <a:moveTo>
                    <a:pt x="0" y="15748"/>
                  </a:moveTo>
                  <a:lnTo>
                    <a:pt x="0" y="16763"/>
                  </a:lnTo>
                  <a:lnTo>
                    <a:pt x="1155" y="17907"/>
                  </a:lnTo>
                  <a:lnTo>
                    <a:pt x="1155" y="16763"/>
                  </a:lnTo>
                  <a:lnTo>
                    <a:pt x="0" y="15748"/>
                  </a:lnTo>
                  <a:close/>
                </a:path>
                <a:path w="133350" h="57150">
                  <a:moveTo>
                    <a:pt x="132194" y="16763"/>
                  </a:moveTo>
                  <a:lnTo>
                    <a:pt x="131575" y="16763"/>
                  </a:lnTo>
                  <a:lnTo>
                    <a:pt x="131893" y="17351"/>
                  </a:lnTo>
                  <a:lnTo>
                    <a:pt x="132194" y="16763"/>
                  </a:lnTo>
                  <a:close/>
                </a:path>
                <a:path w="133350" h="57150">
                  <a:moveTo>
                    <a:pt x="133350" y="13462"/>
                  </a:moveTo>
                  <a:lnTo>
                    <a:pt x="132194" y="14477"/>
                  </a:lnTo>
                  <a:lnTo>
                    <a:pt x="132194" y="15748"/>
                  </a:lnTo>
                  <a:lnTo>
                    <a:pt x="133350" y="14477"/>
                  </a:lnTo>
                  <a:lnTo>
                    <a:pt x="133350" y="13462"/>
                  </a:lnTo>
                  <a:close/>
                </a:path>
                <a:path w="133350" h="57150">
                  <a:moveTo>
                    <a:pt x="3479" y="0"/>
                  </a:moveTo>
                  <a:lnTo>
                    <a:pt x="0" y="2286"/>
                  </a:lnTo>
                  <a:lnTo>
                    <a:pt x="0" y="4445"/>
                  </a:lnTo>
                  <a:lnTo>
                    <a:pt x="1155" y="5587"/>
                  </a:lnTo>
                  <a:lnTo>
                    <a:pt x="0" y="6730"/>
                  </a:lnTo>
                  <a:lnTo>
                    <a:pt x="1155" y="6730"/>
                  </a:lnTo>
                  <a:lnTo>
                    <a:pt x="1155" y="7874"/>
                  </a:lnTo>
                  <a:lnTo>
                    <a:pt x="0" y="7874"/>
                  </a:lnTo>
                  <a:lnTo>
                    <a:pt x="1155" y="10160"/>
                  </a:lnTo>
                  <a:lnTo>
                    <a:pt x="1155" y="8889"/>
                  </a:lnTo>
                  <a:lnTo>
                    <a:pt x="3479" y="8889"/>
                  </a:lnTo>
                  <a:lnTo>
                    <a:pt x="3479" y="4445"/>
                  </a:lnTo>
                  <a:lnTo>
                    <a:pt x="2324" y="3301"/>
                  </a:lnTo>
                  <a:lnTo>
                    <a:pt x="1155" y="3301"/>
                  </a:lnTo>
                  <a:lnTo>
                    <a:pt x="2414" y="2107"/>
                  </a:lnTo>
                  <a:lnTo>
                    <a:pt x="3479" y="0"/>
                  </a:lnTo>
                  <a:close/>
                </a:path>
                <a:path w="133350" h="57150">
                  <a:moveTo>
                    <a:pt x="129870" y="3727"/>
                  </a:moveTo>
                  <a:lnTo>
                    <a:pt x="129870" y="4445"/>
                  </a:lnTo>
                  <a:lnTo>
                    <a:pt x="128714" y="4445"/>
                  </a:lnTo>
                  <a:lnTo>
                    <a:pt x="129870" y="5587"/>
                  </a:lnTo>
                  <a:lnTo>
                    <a:pt x="128714" y="5587"/>
                  </a:lnTo>
                  <a:lnTo>
                    <a:pt x="128714" y="7874"/>
                  </a:lnTo>
                  <a:lnTo>
                    <a:pt x="129870" y="7874"/>
                  </a:lnTo>
                  <a:lnTo>
                    <a:pt x="129870" y="10160"/>
                  </a:lnTo>
                  <a:lnTo>
                    <a:pt x="131025" y="10160"/>
                  </a:lnTo>
                  <a:lnTo>
                    <a:pt x="131025" y="8889"/>
                  </a:lnTo>
                  <a:lnTo>
                    <a:pt x="132194" y="8889"/>
                  </a:lnTo>
                  <a:lnTo>
                    <a:pt x="131025" y="6730"/>
                  </a:lnTo>
                  <a:lnTo>
                    <a:pt x="132194" y="6730"/>
                  </a:lnTo>
                  <a:lnTo>
                    <a:pt x="132194" y="5587"/>
                  </a:lnTo>
                  <a:lnTo>
                    <a:pt x="131025" y="4445"/>
                  </a:lnTo>
                  <a:lnTo>
                    <a:pt x="129870" y="3727"/>
                  </a:lnTo>
                  <a:close/>
                </a:path>
                <a:path w="133350" h="57150">
                  <a:moveTo>
                    <a:pt x="132194" y="6730"/>
                  </a:moveTo>
                  <a:lnTo>
                    <a:pt x="131025" y="6730"/>
                  </a:lnTo>
                  <a:lnTo>
                    <a:pt x="132194" y="7874"/>
                  </a:lnTo>
                  <a:lnTo>
                    <a:pt x="132194" y="6730"/>
                  </a:lnTo>
                  <a:close/>
                </a:path>
                <a:path w="133350" h="57150">
                  <a:moveTo>
                    <a:pt x="52184" y="5587"/>
                  </a:moveTo>
                  <a:lnTo>
                    <a:pt x="45224" y="5587"/>
                  </a:lnTo>
                  <a:lnTo>
                    <a:pt x="48704" y="6730"/>
                  </a:lnTo>
                  <a:lnTo>
                    <a:pt x="52184" y="5587"/>
                  </a:lnTo>
                  <a:close/>
                </a:path>
                <a:path w="133350" h="57150">
                  <a:moveTo>
                    <a:pt x="60299" y="5587"/>
                  </a:moveTo>
                  <a:lnTo>
                    <a:pt x="55664" y="5587"/>
                  </a:lnTo>
                  <a:lnTo>
                    <a:pt x="57975" y="6730"/>
                  </a:lnTo>
                  <a:lnTo>
                    <a:pt x="60299" y="6730"/>
                  </a:lnTo>
                  <a:lnTo>
                    <a:pt x="60299" y="5587"/>
                  </a:lnTo>
                  <a:close/>
                </a:path>
                <a:path w="133350" h="57150">
                  <a:moveTo>
                    <a:pt x="66090" y="5587"/>
                  </a:moveTo>
                  <a:lnTo>
                    <a:pt x="60299" y="5587"/>
                  </a:lnTo>
                  <a:lnTo>
                    <a:pt x="62611" y="6730"/>
                  </a:lnTo>
                  <a:lnTo>
                    <a:pt x="66090" y="5587"/>
                  </a:lnTo>
                  <a:close/>
                </a:path>
                <a:path w="133350" h="57150">
                  <a:moveTo>
                    <a:pt x="67259" y="5587"/>
                  </a:moveTo>
                  <a:lnTo>
                    <a:pt x="66090" y="5587"/>
                  </a:lnTo>
                  <a:lnTo>
                    <a:pt x="68414" y="6730"/>
                  </a:lnTo>
                  <a:lnTo>
                    <a:pt x="67259" y="5587"/>
                  </a:lnTo>
                  <a:close/>
                </a:path>
                <a:path w="133350" h="57150">
                  <a:moveTo>
                    <a:pt x="71894" y="6159"/>
                  </a:moveTo>
                  <a:lnTo>
                    <a:pt x="70738" y="6730"/>
                  </a:lnTo>
                  <a:lnTo>
                    <a:pt x="71894" y="6730"/>
                  </a:lnTo>
                  <a:lnTo>
                    <a:pt x="71894" y="6159"/>
                  </a:lnTo>
                  <a:close/>
                </a:path>
                <a:path w="133350" h="57150">
                  <a:moveTo>
                    <a:pt x="77685" y="5587"/>
                  </a:moveTo>
                  <a:lnTo>
                    <a:pt x="74206" y="5587"/>
                  </a:lnTo>
                  <a:lnTo>
                    <a:pt x="76530" y="6730"/>
                  </a:lnTo>
                  <a:lnTo>
                    <a:pt x="77685" y="6730"/>
                  </a:lnTo>
                  <a:lnTo>
                    <a:pt x="77685" y="5587"/>
                  </a:lnTo>
                  <a:close/>
                </a:path>
                <a:path w="133350" h="57150">
                  <a:moveTo>
                    <a:pt x="81165" y="5587"/>
                  </a:moveTo>
                  <a:lnTo>
                    <a:pt x="78854" y="5587"/>
                  </a:lnTo>
                  <a:lnTo>
                    <a:pt x="80009" y="6730"/>
                  </a:lnTo>
                  <a:lnTo>
                    <a:pt x="81165" y="5587"/>
                  </a:lnTo>
                  <a:close/>
                </a:path>
                <a:path w="133350" h="57150">
                  <a:moveTo>
                    <a:pt x="73050" y="5587"/>
                  </a:moveTo>
                  <a:lnTo>
                    <a:pt x="71894" y="5587"/>
                  </a:lnTo>
                  <a:lnTo>
                    <a:pt x="71894" y="6159"/>
                  </a:lnTo>
                  <a:lnTo>
                    <a:pt x="73050" y="5587"/>
                  </a:lnTo>
                  <a:close/>
                </a:path>
                <a:path w="133350" h="57150">
                  <a:moveTo>
                    <a:pt x="24345" y="4445"/>
                  </a:moveTo>
                  <a:lnTo>
                    <a:pt x="20866" y="4445"/>
                  </a:lnTo>
                  <a:lnTo>
                    <a:pt x="23190" y="5587"/>
                  </a:lnTo>
                  <a:lnTo>
                    <a:pt x="24345" y="4445"/>
                  </a:lnTo>
                  <a:close/>
                </a:path>
                <a:path w="133350" h="57150">
                  <a:moveTo>
                    <a:pt x="98564" y="4445"/>
                  </a:moveTo>
                  <a:lnTo>
                    <a:pt x="30149" y="4445"/>
                  </a:lnTo>
                  <a:lnTo>
                    <a:pt x="35940" y="5587"/>
                  </a:lnTo>
                  <a:lnTo>
                    <a:pt x="93929" y="5587"/>
                  </a:lnTo>
                  <a:lnTo>
                    <a:pt x="98564" y="4445"/>
                  </a:lnTo>
                  <a:close/>
                </a:path>
                <a:path w="133350" h="57150">
                  <a:moveTo>
                    <a:pt x="103200" y="4445"/>
                  </a:moveTo>
                  <a:lnTo>
                    <a:pt x="98564" y="4445"/>
                  </a:lnTo>
                  <a:lnTo>
                    <a:pt x="98564" y="5587"/>
                  </a:lnTo>
                  <a:lnTo>
                    <a:pt x="103200" y="4445"/>
                  </a:lnTo>
                  <a:close/>
                </a:path>
                <a:path w="133350" h="57150">
                  <a:moveTo>
                    <a:pt x="128714" y="4445"/>
                  </a:moveTo>
                  <a:lnTo>
                    <a:pt x="124078" y="4445"/>
                  </a:lnTo>
                  <a:lnTo>
                    <a:pt x="125234" y="5587"/>
                  </a:lnTo>
                  <a:lnTo>
                    <a:pt x="128714" y="5587"/>
                  </a:lnTo>
                  <a:lnTo>
                    <a:pt x="128714" y="4445"/>
                  </a:lnTo>
                  <a:close/>
                </a:path>
                <a:path w="133350" h="57150">
                  <a:moveTo>
                    <a:pt x="35940" y="2286"/>
                  </a:moveTo>
                  <a:lnTo>
                    <a:pt x="3479" y="2286"/>
                  </a:lnTo>
                  <a:lnTo>
                    <a:pt x="3600" y="3421"/>
                  </a:lnTo>
                  <a:lnTo>
                    <a:pt x="4635" y="4445"/>
                  </a:lnTo>
                  <a:lnTo>
                    <a:pt x="5803" y="3301"/>
                  </a:lnTo>
                  <a:lnTo>
                    <a:pt x="37109" y="3301"/>
                  </a:lnTo>
                  <a:lnTo>
                    <a:pt x="35940" y="2286"/>
                  </a:lnTo>
                  <a:close/>
                </a:path>
                <a:path w="133350" h="57150">
                  <a:moveTo>
                    <a:pt x="128714" y="3301"/>
                  </a:moveTo>
                  <a:lnTo>
                    <a:pt x="6959" y="3301"/>
                  </a:lnTo>
                  <a:lnTo>
                    <a:pt x="6959" y="4445"/>
                  </a:lnTo>
                  <a:lnTo>
                    <a:pt x="129870" y="4445"/>
                  </a:lnTo>
                  <a:lnTo>
                    <a:pt x="128714" y="3301"/>
                  </a:lnTo>
                  <a:close/>
                </a:path>
                <a:path w="133350" h="57150">
                  <a:moveTo>
                    <a:pt x="129991" y="3421"/>
                  </a:moveTo>
                  <a:lnTo>
                    <a:pt x="131025" y="4445"/>
                  </a:lnTo>
                  <a:lnTo>
                    <a:pt x="132194" y="4445"/>
                  </a:lnTo>
                  <a:lnTo>
                    <a:pt x="129991" y="3421"/>
                  </a:lnTo>
                  <a:close/>
                </a:path>
                <a:path w="133350" h="57150">
                  <a:moveTo>
                    <a:pt x="129733" y="3301"/>
                  </a:moveTo>
                  <a:lnTo>
                    <a:pt x="129183" y="3301"/>
                  </a:lnTo>
                  <a:lnTo>
                    <a:pt x="129870" y="3727"/>
                  </a:lnTo>
                  <a:lnTo>
                    <a:pt x="129870" y="3365"/>
                  </a:lnTo>
                  <a:lnTo>
                    <a:pt x="129733" y="3301"/>
                  </a:lnTo>
                  <a:close/>
                </a:path>
                <a:path w="133350" h="57150">
                  <a:moveTo>
                    <a:pt x="8115" y="1015"/>
                  </a:moveTo>
                  <a:lnTo>
                    <a:pt x="3924" y="1015"/>
                  </a:lnTo>
                  <a:lnTo>
                    <a:pt x="2324" y="3301"/>
                  </a:lnTo>
                  <a:lnTo>
                    <a:pt x="3479" y="2286"/>
                  </a:lnTo>
                  <a:lnTo>
                    <a:pt x="9271" y="2286"/>
                  </a:lnTo>
                  <a:lnTo>
                    <a:pt x="8115" y="1015"/>
                  </a:lnTo>
                  <a:close/>
                </a:path>
                <a:path w="133350" h="57150">
                  <a:moveTo>
                    <a:pt x="38265" y="2286"/>
                  </a:moveTo>
                  <a:lnTo>
                    <a:pt x="37109" y="2286"/>
                  </a:lnTo>
                  <a:lnTo>
                    <a:pt x="37109" y="3301"/>
                  </a:lnTo>
                  <a:lnTo>
                    <a:pt x="38265" y="3301"/>
                  </a:lnTo>
                  <a:lnTo>
                    <a:pt x="38265" y="2286"/>
                  </a:lnTo>
                  <a:close/>
                </a:path>
                <a:path w="133350" h="57150">
                  <a:moveTo>
                    <a:pt x="41744" y="2286"/>
                  </a:moveTo>
                  <a:lnTo>
                    <a:pt x="39420" y="2286"/>
                  </a:lnTo>
                  <a:lnTo>
                    <a:pt x="38265" y="3301"/>
                  </a:lnTo>
                  <a:lnTo>
                    <a:pt x="41744" y="3301"/>
                  </a:lnTo>
                  <a:lnTo>
                    <a:pt x="41744" y="2286"/>
                  </a:lnTo>
                  <a:close/>
                </a:path>
                <a:path w="133350" h="57150">
                  <a:moveTo>
                    <a:pt x="43484" y="2793"/>
                  </a:moveTo>
                  <a:lnTo>
                    <a:pt x="42900" y="3301"/>
                  </a:lnTo>
                  <a:lnTo>
                    <a:pt x="44068" y="3301"/>
                  </a:lnTo>
                  <a:lnTo>
                    <a:pt x="43484" y="2793"/>
                  </a:lnTo>
                  <a:close/>
                </a:path>
                <a:path w="133350" h="57150">
                  <a:moveTo>
                    <a:pt x="45224" y="2286"/>
                  </a:moveTo>
                  <a:lnTo>
                    <a:pt x="44068" y="3301"/>
                  </a:lnTo>
                  <a:lnTo>
                    <a:pt x="45224" y="3301"/>
                  </a:lnTo>
                  <a:lnTo>
                    <a:pt x="45224" y="2286"/>
                  </a:lnTo>
                  <a:close/>
                </a:path>
                <a:path w="133350" h="57150">
                  <a:moveTo>
                    <a:pt x="45224" y="2286"/>
                  </a:moveTo>
                  <a:lnTo>
                    <a:pt x="45224" y="3301"/>
                  </a:lnTo>
                  <a:lnTo>
                    <a:pt x="46380" y="3301"/>
                  </a:lnTo>
                  <a:lnTo>
                    <a:pt x="45224" y="2286"/>
                  </a:lnTo>
                  <a:close/>
                </a:path>
                <a:path w="133350" h="57150">
                  <a:moveTo>
                    <a:pt x="46380" y="2286"/>
                  </a:moveTo>
                  <a:lnTo>
                    <a:pt x="46380" y="3301"/>
                  </a:lnTo>
                  <a:lnTo>
                    <a:pt x="48704" y="3301"/>
                  </a:lnTo>
                  <a:lnTo>
                    <a:pt x="46380" y="2286"/>
                  </a:lnTo>
                  <a:close/>
                </a:path>
                <a:path w="133350" h="57150">
                  <a:moveTo>
                    <a:pt x="52184" y="2286"/>
                  </a:moveTo>
                  <a:lnTo>
                    <a:pt x="52184" y="3301"/>
                  </a:lnTo>
                  <a:lnTo>
                    <a:pt x="53340" y="3301"/>
                  </a:lnTo>
                  <a:lnTo>
                    <a:pt x="52184" y="2286"/>
                  </a:lnTo>
                  <a:close/>
                </a:path>
                <a:path w="133350" h="57150">
                  <a:moveTo>
                    <a:pt x="59143" y="2286"/>
                  </a:moveTo>
                  <a:lnTo>
                    <a:pt x="56819" y="3301"/>
                  </a:lnTo>
                  <a:lnTo>
                    <a:pt x="60299" y="3301"/>
                  </a:lnTo>
                  <a:lnTo>
                    <a:pt x="59143" y="2286"/>
                  </a:lnTo>
                  <a:close/>
                </a:path>
                <a:path w="133350" h="57150">
                  <a:moveTo>
                    <a:pt x="76530" y="2286"/>
                  </a:moveTo>
                  <a:lnTo>
                    <a:pt x="76530" y="3301"/>
                  </a:lnTo>
                  <a:lnTo>
                    <a:pt x="77685" y="3301"/>
                  </a:lnTo>
                  <a:lnTo>
                    <a:pt x="76530" y="2286"/>
                  </a:lnTo>
                  <a:close/>
                </a:path>
                <a:path w="133350" h="57150">
                  <a:moveTo>
                    <a:pt x="81165" y="2286"/>
                  </a:moveTo>
                  <a:lnTo>
                    <a:pt x="80009" y="2286"/>
                  </a:lnTo>
                  <a:lnTo>
                    <a:pt x="78854" y="3301"/>
                  </a:lnTo>
                  <a:lnTo>
                    <a:pt x="82334" y="3301"/>
                  </a:lnTo>
                  <a:lnTo>
                    <a:pt x="81165" y="2286"/>
                  </a:lnTo>
                  <a:close/>
                </a:path>
                <a:path w="133350" h="57150">
                  <a:moveTo>
                    <a:pt x="83104" y="2624"/>
                  </a:moveTo>
                  <a:lnTo>
                    <a:pt x="82334" y="3301"/>
                  </a:lnTo>
                  <a:lnTo>
                    <a:pt x="84645" y="3301"/>
                  </a:lnTo>
                  <a:lnTo>
                    <a:pt x="83104" y="2624"/>
                  </a:lnTo>
                  <a:close/>
                </a:path>
                <a:path w="133350" h="57150">
                  <a:moveTo>
                    <a:pt x="85813" y="2286"/>
                  </a:moveTo>
                  <a:lnTo>
                    <a:pt x="84645" y="3301"/>
                  </a:lnTo>
                  <a:lnTo>
                    <a:pt x="85813" y="3301"/>
                  </a:lnTo>
                  <a:lnTo>
                    <a:pt x="85813" y="2286"/>
                  </a:lnTo>
                  <a:close/>
                </a:path>
                <a:path w="133350" h="57150">
                  <a:moveTo>
                    <a:pt x="99720" y="2286"/>
                  </a:moveTo>
                  <a:lnTo>
                    <a:pt x="89281" y="2286"/>
                  </a:lnTo>
                  <a:lnTo>
                    <a:pt x="85813" y="3301"/>
                  </a:lnTo>
                  <a:lnTo>
                    <a:pt x="100888" y="3301"/>
                  </a:lnTo>
                  <a:lnTo>
                    <a:pt x="99720" y="2286"/>
                  </a:lnTo>
                  <a:close/>
                </a:path>
                <a:path w="133350" h="57150">
                  <a:moveTo>
                    <a:pt x="127546" y="2286"/>
                  </a:moveTo>
                  <a:lnTo>
                    <a:pt x="104355" y="2286"/>
                  </a:lnTo>
                  <a:lnTo>
                    <a:pt x="102044" y="3301"/>
                  </a:lnTo>
                  <a:lnTo>
                    <a:pt x="129183" y="3301"/>
                  </a:lnTo>
                  <a:lnTo>
                    <a:pt x="127546" y="2286"/>
                  </a:lnTo>
                  <a:close/>
                </a:path>
                <a:path w="133350" h="57150">
                  <a:moveTo>
                    <a:pt x="128714" y="2286"/>
                  </a:moveTo>
                  <a:lnTo>
                    <a:pt x="127546" y="2286"/>
                  </a:lnTo>
                  <a:lnTo>
                    <a:pt x="129733" y="3301"/>
                  </a:lnTo>
                  <a:lnTo>
                    <a:pt x="129870" y="3301"/>
                  </a:lnTo>
                  <a:lnTo>
                    <a:pt x="128714" y="2286"/>
                  </a:lnTo>
                  <a:close/>
                </a:path>
                <a:path w="133350" h="57150">
                  <a:moveTo>
                    <a:pt x="44068" y="2286"/>
                  </a:moveTo>
                  <a:lnTo>
                    <a:pt x="42900" y="2286"/>
                  </a:lnTo>
                  <a:lnTo>
                    <a:pt x="43484" y="2793"/>
                  </a:lnTo>
                  <a:lnTo>
                    <a:pt x="44068" y="2286"/>
                  </a:lnTo>
                  <a:close/>
                </a:path>
                <a:path w="133350" h="57150">
                  <a:moveTo>
                    <a:pt x="83489" y="2286"/>
                  </a:moveTo>
                  <a:lnTo>
                    <a:pt x="82334" y="2286"/>
                  </a:lnTo>
                  <a:lnTo>
                    <a:pt x="83104" y="2624"/>
                  </a:lnTo>
                  <a:lnTo>
                    <a:pt x="83489" y="2286"/>
                  </a:lnTo>
                  <a:close/>
                </a:path>
                <a:path w="133350" h="57150">
                  <a:moveTo>
                    <a:pt x="2942" y="1606"/>
                  </a:moveTo>
                  <a:lnTo>
                    <a:pt x="2414" y="2107"/>
                  </a:lnTo>
                  <a:lnTo>
                    <a:pt x="2324" y="2286"/>
                  </a:lnTo>
                  <a:lnTo>
                    <a:pt x="2942" y="1606"/>
                  </a:lnTo>
                  <a:close/>
                </a:path>
                <a:path w="133350" h="57150">
                  <a:moveTo>
                    <a:pt x="13919" y="1015"/>
                  </a:moveTo>
                  <a:lnTo>
                    <a:pt x="12750" y="1015"/>
                  </a:lnTo>
                  <a:lnTo>
                    <a:pt x="10439" y="2286"/>
                  </a:lnTo>
                  <a:lnTo>
                    <a:pt x="12750" y="2286"/>
                  </a:lnTo>
                  <a:lnTo>
                    <a:pt x="13919" y="1015"/>
                  </a:lnTo>
                  <a:close/>
                </a:path>
                <a:path w="133350" h="57150">
                  <a:moveTo>
                    <a:pt x="15074" y="1015"/>
                  </a:moveTo>
                  <a:lnTo>
                    <a:pt x="13919" y="2286"/>
                  </a:lnTo>
                  <a:lnTo>
                    <a:pt x="16230" y="2286"/>
                  </a:lnTo>
                  <a:lnTo>
                    <a:pt x="15074" y="1015"/>
                  </a:lnTo>
                  <a:close/>
                </a:path>
                <a:path w="133350" h="57150">
                  <a:moveTo>
                    <a:pt x="18554" y="1015"/>
                  </a:moveTo>
                  <a:lnTo>
                    <a:pt x="16230" y="1015"/>
                  </a:lnTo>
                  <a:lnTo>
                    <a:pt x="16230" y="2286"/>
                  </a:lnTo>
                  <a:lnTo>
                    <a:pt x="19710" y="2286"/>
                  </a:lnTo>
                  <a:lnTo>
                    <a:pt x="18554" y="1015"/>
                  </a:lnTo>
                  <a:close/>
                </a:path>
                <a:path w="133350" h="57150">
                  <a:moveTo>
                    <a:pt x="19710" y="1015"/>
                  </a:moveTo>
                  <a:lnTo>
                    <a:pt x="19710" y="2286"/>
                  </a:lnTo>
                  <a:lnTo>
                    <a:pt x="22034" y="2286"/>
                  </a:lnTo>
                  <a:lnTo>
                    <a:pt x="19710" y="1015"/>
                  </a:lnTo>
                  <a:close/>
                </a:path>
                <a:path w="133350" h="57150">
                  <a:moveTo>
                    <a:pt x="25514" y="1015"/>
                  </a:moveTo>
                  <a:lnTo>
                    <a:pt x="22034" y="2286"/>
                  </a:lnTo>
                  <a:lnTo>
                    <a:pt x="26669" y="2286"/>
                  </a:lnTo>
                  <a:lnTo>
                    <a:pt x="25514" y="1015"/>
                  </a:lnTo>
                  <a:close/>
                </a:path>
                <a:path w="133350" h="57150">
                  <a:moveTo>
                    <a:pt x="109004" y="1015"/>
                  </a:moveTo>
                  <a:lnTo>
                    <a:pt x="109004" y="2286"/>
                  </a:lnTo>
                  <a:lnTo>
                    <a:pt x="110159" y="2286"/>
                  </a:lnTo>
                  <a:lnTo>
                    <a:pt x="109004" y="1015"/>
                  </a:lnTo>
                  <a:close/>
                </a:path>
                <a:path w="133350" h="57150">
                  <a:moveTo>
                    <a:pt x="111315" y="1015"/>
                  </a:moveTo>
                  <a:lnTo>
                    <a:pt x="110159" y="1015"/>
                  </a:lnTo>
                  <a:lnTo>
                    <a:pt x="111315" y="2286"/>
                  </a:lnTo>
                  <a:lnTo>
                    <a:pt x="111315" y="1015"/>
                  </a:lnTo>
                  <a:close/>
                </a:path>
                <a:path w="133350" h="57150">
                  <a:moveTo>
                    <a:pt x="112483" y="1015"/>
                  </a:moveTo>
                  <a:lnTo>
                    <a:pt x="111315" y="2286"/>
                  </a:lnTo>
                  <a:lnTo>
                    <a:pt x="112483" y="2286"/>
                  </a:lnTo>
                  <a:lnTo>
                    <a:pt x="112483" y="1015"/>
                  </a:lnTo>
                  <a:close/>
                </a:path>
                <a:path w="133350" h="57150">
                  <a:moveTo>
                    <a:pt x="115950" y="1015"/>
                  </a:moveTo>
                  <a:lnTo>
                    <a:pt x="115950" y="2286"/>
                  </a:lnTo>
                  <a:lnTo>
                    <a:pt x="116535" y="1650"/>
                  </a:lnTo>
                  <a:lnTo>
                    <a:pt x="115950" y="1015"/>
                  </a:lnTo>
                  <a:close/>
                </a:path>
                <a:path w="133350" h="57150">
                  <a:moveTo>
                    <a:pt x="117119" y="1015"/>
                  </a:moveTo>
                  <a:lnTo>
                    <a:pt x="116535" y="1650"/>
                  </a:lnTo>
                  <a:lnTo>
                    <a:pt x="117119" y="2286"/>
                  </a:lnTo>
                  <a:lnTo>
                    <a:pt x="117119" y="1015"/>
                  </a:lnTo>
                  <a:close/>
                </a:path>
                <a:path w="133350" h="57150">
                  <a:moveTo>
                    <a:pt x="119430" y="1015"/>
                  </a:moveTo>
                  <a:lnTo>
                    <a:pt x="117119" y="1015"/>
                  </a:lnTo>
                  <a:lnTo>
                    <a:pt x="117119" y="2286"/>
                  </a:lnTo>
                  <a:lnTo>
                    <a:pt x="119430" y="2286"/>
                  </a:lnTo>
                  <a:lnTo>
                    <a:pt x="119430" y="1015"/>
                  </a:lnTo>
                  <a:close/>
                </a:path>
                <a:path w="133350" h="57150">
                  <a:moveTo>
                    <a:pt x="121754" y="1015"/>
                  </a:moveTo>
                  <a:lnTo>
                    <a:pt x="119430" y="1015"/>
                  </a:lnTo>
                  <a:lnTo>
                    <a:pt x="119430" y="2286"/>
                  </a:lnTo>
                  <a:lnTo>
                    <a:pt x="120599" y="2286"/>
                  </a:lnTo>
                  <a:lnTo>
                    <a:pt x="121754" y="1015"/>
                  </a:lnTo>
                  <a:close/>
                </a:path>
                <a:path w="133350" h="57150">
                  <a:moveTo>
                    <a:pt x="3564" y="1015"/>
                  </a:moveTo>
                  <a:lnTo>
                    <a:pt x="2942" y="1606"/>
                  </a:lnTo>
                  <a:lnTo>
                    <a:pt x="3564" y="1015"/>
                  </a:lnTo>
                  <a:close/>
                </a:path>
                <a:path w="133350" h="57150">
                  <a:moveTo>
                    <a:pt x="4635" y="0"/>
                  </a:moveTo>
                  <a:lnTo>
                    <a:pt x="3564" y="1015"/>
                  </a:lnTo>
                  <a:lnTo>
                    <a:pt x="3924" y="1015"/>
                  </a:lnTo>
                  <a:lnTo>
                    <a:pt x="463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42962" y="2462910"/>
              <a:ext cx="133350" cy="57150"/>
            </a:xfrm>
            <a:custGeom>
              <a:avLst/>
              <a:gdLst/>
              <a:ahLst/>
              <a:cxnLst/>
              <a:rect l="l" t="t" r="r" b="b"/>
              <a:pathLst>
                <a:path w="133350" h="57150">
                  <a:moveTo>
                    <a:pt x="122910" y="56006"/>
                  </a:moveTo>
                  <a:lnTo>
                    <a:pt x="119430" y="56006"/>
                  </a:lnTo>
                  <a:lnTo>
                    <a:pt x="113639" y="56006"/>
                  </a:lnTo>
                  <a:lnTo>
                    <a:pt x="109004" y="56006"/>
                  </a:lnTo>
                  <a:lnTo>
                    <a:pt x="107835" y="56006"/>
                  </a:lnTo>
                  <a:lnTo>
                    <a:pt x="109004" y="56006"/>
                  </a:lnTo>
                  <a:lnTo>
                    <a:pt x="107835" y="56006"/>
                  </a:lnTo>
                  <a:lnTo>
                    <a:pt x="103200" y="57150"/>
                  </a:lnTo>
                  <a:lnTo>
                    <a:pt x="96240" y="56006"/>
                  </a:lnTo>
                  <a:lnTo>
                    <a:pt x="90449" y="56006"/>
                  </a:lnTo>
                  <a:lnTo>
                    <a:pt x="89281" y="56006"/>
                  </a:lnTo>
                  <a:lnTo>
                    <a:pt x="88125" y="56006"/>
                  </a:lnTo>
                  <a:lnTo>
                    <a:pt x="86969" y="56006"/>
                  </a:lnTo>
                  <a:lnTo>
                    <a:pt x="84645" y="56006"/>
                  </a:lnTo>
                  <a:lnTo>
                    <a:pt x="83489" y="56006"/>
                  </a:lnTo>
                  <a:lnTo>
                    <a:pt x="81165" y="57150"/>
                  </a:lnTo>
                  <a:lnTo>
                    <a:pt x="78854" y="56006"/>
                  </a:lnTo>
                  <a:lnTo>
                    <a:pt x="76530" y="56006"/>
                  </a:lnTo>
                  <a:lnTo>
                    <a:pt x="73050" y="56006"/>
                  </a:lnTo>
                  <a:lnTo>
                    <a:pt x="67259" y="56006"/>
                  </a:lnTo>
                  <a:lnTo>
                    <a:pt x="63779" y="56006"/>
                  </a:lnTo>
                  <a:lnTo>
                    <a:pt x="62611" y="56006"/>
                  </a:lnTo>
                  <a:lnTo>
                    <a:pt x="61455" y="56006"/>
                  </a:lnTo>
                  <a:lnTo>
                    <a:pt x="60299" y="56006"/>
                  </a:lnTo>
                  <a:lnTo>
                    <a:pt x="59143" y="57150"/>
                  </a:lnTo>
                  <a:lnTo>
                    <a:pt x="56819" y="56006"/>
                  </a:lnTo>
                  <a:lnTo>
                    <a:pt x="56819" y="57150"/>
                  </a:lnTo>
                  <a:lnTo>
                    <a:pt x="55664" y="56006"/>
                  </a:lnTo>
                  <a:lnTo>
                    <a:pt x="54495" y="56006"/>
                  </a:lnTo>
                  <a:lnTo>
                    <a:pt x="54495" y="57150"/>
                  </a:lnTo>
                  <a:lnTo>
                    <a:pt x="53340" y="56006"/>
                  </a:lnTo>
                  <a:lnTo>
                    <a:pt x="46380" y="56006"/>
                  </a:lnTo>
                  <a:lnTo>
                    <a:pt x="48704" y="56006"/>
                  </a:lnTo>
                  <a:lnTo>
                    <a:pt x="20866" y="56006"/>
                  </a:lnTo>
                  <a:lnTo>
                    <a:pt x="22034" y="56006"/>
                  </a:lnTo>
                  <a:lnTo>
                    <a:pt x="16230" y="56006"/>
                  </a:lnTo>
                  <a:lnTo>
                    <a:pt x="18554" y="56006"/>
                  </a:lnTo>
                  <a:lnTo>
                    <a:pt x="16230" y="56006"/>
                  </a:lnTo>
                  <a:lnTo>
                    <a:pt x="17399" y="56006"/>
                  </a:lnTo>
                  <a:lnTo>
                    <a:pt x="5803" y="56006"/>
                  </a:lnTo>
                  <a:lnTo>
                    <a:pt x="6959" y="56006"/>
                  </a:lnTo>
                  <a:lnTo>
                    <a:pt x="2324" y="56006"/>
                  </a:lnTo>
                  <a:lnTo>
                    <a:pt x="3479" y="57150"/>
                  </a:lnTo>
                  <a:lnTo>
                    <a:pt x="2324" y="56006"/>
                  </a:lnTo>
                  <a:lnTo>
                    <a:pt x="1155" y="56006"/>
                  </a:lnTo>
                  <a:lnTo>
                    <a:pt x="0" y="54863"/>
                  </a:lnTo>
                  <a:lnTo>
                    <a:pt x="1155" y="54863"/>
                  </a:lnTo>
                  <a:lnTo>
                    <a:pt x="0" y="53721"/>
                  </a:lnTo>
                  <a:lnTo>
                    <a:pt x="1155" y="54863"/>
                  </a:lnTo>
                  <a:lnTo>
                    <a:pt x="1155" y="53721"/>
                  </a:lnTo>
                  <a:lnTo>
                    <a:pt x="1155" y="54863"/>
                  </a:lnTo>
                  <a:lnTo>
                    <a:pt x="1155" y="53721"/>
                  </a:lnTo>
                  <a:lnTo>
                    <a:pt x="1155" y="54863"/>
                  </a:lnTo>
                  <a:lnTo>
                    <a:pt x="1155" y="53721"/>
                  </a:lnTo>
                  <a:lnTo>
                    <a:pt x="1155" y="46989"/>
                  </a:lnTo>
                  <a:lnTo>
                    <a:pt x="1155" y="48133"/>
                  </a:lnTo>
                  <a:lnTo>
                    <a:pt x="0" y="45847"/>
                  </a:lnTo>
                  <a:lnTo>
                    <a:pt x="0" y="44830"/>
                  </a:lnTo>
                  <a:lnTo>
                    <a:pt x="1155" y="45847"/>
                  </a:lnTo>
                  <a:lnTo>
                    <a:pt x="0" y="44830"/>
                  </a:lnTo>
                  <a:lnTo>
                    <a:pt x="0" y="43687"/>
                  </a:lnTo>
                  <a:lnTo>
                    <a:pt x="0" y="41401"/>
                  </a:lnTo>
                  <a:lnTo>
                    <a:pt x="1155" y="41401"/>
                  </a:lnTo>
                  <a:lnTo>
                    <a:pt x="1155" y="42544"/>
                  </a:lnTo>
                  <a:lnTo>
                    <a:pt x="1155" y="41401"/>
                  </a:lnTo>
                  <a:lnTo>
                    <a:pt x="1155" y="36956"/>
                  </a:lnTo>
                  <a:lnTo>
                    <a:pt x="0" y="38100"/>
                  </a:lnTo>
                  <a:lnTo>
                    <a:pt x="0" y="39115"/>
                  </a:lnTo>
                  <a:lnTo>
                    <a:pt x="1155" y="38100"/>
                  </a:lnTo>
                  <a:lnTo>
                    <a:pt x="0" y="39115"/>
                  </a:lnTo>
                  <a:lnTo>
                    <a:pt x="0" y="38100"/>
                  </a:lnTo>
                  <a:lnTo>
                    <a:pt x="0" y="36956"/>
                  </a:lnTo>
                  <a:lnTo>
                    <a:pt x="0" y="35813"/>
                  </a:lnTo>
                  <a:lnTo>
                    <a:pt x="0" y="36956"/>
                  </a:lnTo>
                  <a:lnTo>
                    <a:pt x="0" y="34671"/>
                  </a:lnTo>
                  <a:lnTo>
                    <a:pt x="0" y="33527"/>
                  </a:lnTo>
                  <a:lnTo>
                    <a:pt x="0" y="32385"/>
                  </a:lnTo>
                  <a:lnTo>
                    <a:pt x="1155" y="31368"/>
                  </a:lnTo>
                  <a:lnTo>
                    <a:pt x="0" y="29083"/>
                  </a:lnTo>
                  <a:lnTo>
                    <a:pt x="1155" y="26797"/>
                  </a:lnTo>
                  <a:lnTo>
                    <a:pt x="0" y="26797"/>
                  </a:lnTo>
                  <a:lnTo>
                    <a:pt x="0" y="25780"/>
                  </a:lnTo>
                  <a:lnTo>
                    <a:pt x="1155" y="25780"/>
                  </a:lnTo>
                  <a:lnTo>
                    <a:pt x="1155" y="24637"/>
                  </a:lnTo>
                  <a:lnTo>
                    <a:pt x="1155" y="23494"/>
                  </a:lnTo>
                  <a:lnTo>
                    <a:pt x="1155" y="24637"/>
                  </a:lnTo>
                  <a:lnTo>
                    <a:pt x="1155" y="23494"/>
                  </a:lnTo>
                  <a:lnTo>
                    <a:pt x="1155" y="20065"/>
                  </a:lnTo>
                  <a:lnTo>
                    <a:pt x="1155" y="17906"/>
                  </a:lnTo>
                  <a:lnTo>
                    <a:pt x="0" y="16763"/>
                  </a:lnTo>
                  <a:lnTo>
                    <a:pt x="0" y="15621"/>
                  </a:lnTo>
                  <a:lnTo>
                    <a:pt x="1155" y="16763"/>
                  </a:lnTo>
                  <a:lnTo>
                    <a:pt x="1155" y="15621"/>
                  </a:lnTo>
                  <a:lnTo>
                    <a:pt x="1155" y="14477"/>
                  </a:lnTo>
                  <a:lnTo>
                    <a:pt x="1155" y="13335"/>
                  </a:lnTo>
                  <a:lnTo>
                    <a:pt x="1155" y="19050"/>
                  </a:lnTo>
                  <a:lnTo>
                    <a:pt x="1155" y="16763"/>
                  </a:lnTo>
                  <a:lnTo>
                    <a:pt x="1155" y="15621"/>
                  </a:lnTo>
                  <a:lnTo>
                    <a:pt x="1155" y="14477"/>
                  </a:lnTo>
                  <a:lnTo>
                    <a:pt x="1155" y="13335"/>
                  </a:lnTo>
                  <a:lnTo>
                    <a:pt x="1155" y="12318"/>
                  </a:lnTo>
                  <a:lnTo>
                    <a:pt x="1155" y="13335"/>
                  </a:lnTo>
                  <a:lnTo>
                    <a:pt x="1155" y="12318"/>
                  </a:lnTo>
                  <a:lnTo>
                    <a:pt x="1155" y="11175"/>
                  </a:lnTo>
                  <a:lnTo>
                    <a:pt x="1155" y="12318"/>
                  </a:lnTo>
                  <a:lnTo>
                    <a:pt x="1155" y="11175"/>
                  </a:lnTo>
                  <a:lnTo>
                    <a:pt x="1155" y="8889"/>
                  </a:lnTo>
                  <a:lnTo>
                    <a:pt x="1155" y="10033"/>
                  </a:lnTo>
                  <a:lnTo>
                    <a:pt x="0" y="7747"/>
                  </a:lnTo>
                  <a:lnTo>
                    <a:pt x="1155" y="7747"/>
                  </a:lnTo>
                  <a:lnTo>
                    <a:pt x="1155" y="6730"/>
                  </a:lnTo>
                  <a:lnTo>
                    <a:pt x="0" y="6730"/>
                  </a:lnTo>
                  <a:lnTo>
                    <a:pt x="1155" y="5587"/>
                  </a:lnTo>
                  <a:lnTo>
                    <a:pt x="0" y="4444"/>
                  </a:lnTo>
                  <a:lnTo>
                    <a:pt x="0" y="2159"/>
                  </a:lnTo>
                  <a:lnTo>
                    <a:pt x="3479" y="0"/>
                  </a:lnTo>
                  <a:lnTo>
                    <a:pt x="2324" y="2159"/>
                  </a:lnTo>
                  <a:lnTo>
                    <a:pt x="3479" y="1015"/>
                  </a:lnTo>
                  <a:lnTo>
                    <a:pt x="4635" y="1015"/>
                  </a:lnTo>
                  <a:lnTo>
                    <a:pt x="4635" y="1015"/>
                  </a:lnTo>
                  <a:lnTo>
                    <a:pt x="5803" y="1015"/>
                  </a:lnTo>
                  <a:lnTo>
                    <a:pt x="6959" y="1015"/>
                  </a:lnTo>
                  <a:lnTo>
                    <a:pt x="8115" y="1015"/>
                  </a:lnTo>
                  <a:lnTo>
                    <a:pt x="9271" y="2159"/>
                  </a:lnTo>
                  <a:lnTo>
                    <a:pt x="10439" y="2159"/>
                  </a:lnTo>
                  <a:lnTo>
                    <a:pt x="10439" y="1015"/>
                  </a:lnTo>
                  <a:lnTo>
                    <a:pt x="10439" y="2159"/>
                  </a:lnTo>
                  <a:lnTo>
                    <a:pt x="12750" y="1015"/>
                  </a:lnTo>
                  <a:lnTo>
                    <a:pt x="13919" y="1015"/>
                  </a:lnTo>
                  <a:lnTo>
                    <a:pt x="12750" y="2159"/>
                  </a:lnTo>
                  <a:lnTo>
                    <a:pt x="13919" y="2159"/>
                  </a:lnTo>
                  <a:lnTo>
                    <a:pt x="15074" y="1015"/>
                  </a:lnTo>
                  <a:lnTo>
                    <a:pt x="16230" y="2159"/>
                  </a:lnTo>
                  <a:lnTo>
                    <a:pt x="16230" y="1015"/>
                  </a:lnTo>
                  <a:lnTo>
                    <a:pt x="17399" y="1015"/>
                  </a:lnTo>
                  <a:lnTo>
                    <a:pt x="18554" y="1015"/>
                  </a:lnTo>
                  <a:lnTo>
                    <a:pt x="19710" y="2159"/>
                  </a:lnTo>
                  <a:lnTo>
                    <a:pt x="19710" y="1015"/>
                  </a:lnTo>
                  <a:lnTo>
                    <a:pt x="22034" y="2159"/>
                  </a:lnTo>
                  <a:lnTo>
                    <a:pt x="25514" y="1015"/>
                  </a:lnTo>
                  <a:lnTo>
                    <a:pt x="26669" y="2159"/>
                  </a:lnTo>
                  <a:lnTo>
                    <a:pt x="27825" y="2159"/>
                  </a:lnTo>
                  <a:lnTo>
                    <a:pt x="26669" y="2159"/>
                  </a:lnTo>
                  <a:lnTo>
                    <a:pt x="27825" y="2159"/>
                  </a:lnTo>
                  <a:lnTo>
                    <a:pt x="28994" y="2159"/>
                  </a:lnTo>
                  <a:lnTo>
                    <a:pt x="27825" y="2159"/>
                  </a:lnTo>
                  <a:lnTo>
                    <a:pt x="30149" y="2159"/>
                  </a:lnTo>
                  <a:lnTo>
                    <a:pt x="31305" y="2159"/>
                  </a:lnTo>
                  <a:lnTo>
                    <a:pt x="32473" y="2159"/>
                  </a:lnTo>
                  <a:lnTo>
                    <a:pt x="33629" y="2159"/>
                  </a:lnTo>
                  <a:lnTo>
                    <a:pt x="34785" y="2159"/>
                  </a:lnTo>
                  <a:lnTo>
                    <a:pt x="35940" y="2159"/>
                  </a:lnTo>
                  <a:lnTo>
                    <a:pt x="37109" y="3301"/>
                  </a:lnTo>
                  <a:lnTo>
                    <a:pt x="37109" y="2159"/>
                  </a:lnTo>
                  <a:lnTo>
                    <a:pt x="38265" y="2159"/>
                  </a:lnTo>
                  <a:lnTo>
                    <a:pt x="38265" y="3301"/>
                  </a:lnTo>
                  <a:lnTo>
                    <a:pt x="39420" y="2159"/>
                  </a:lnTo>
                  <a:lnTo>
                    <a:pt x="38265" y="2159"/>
                  </a:lnTo>
                  <a:lnTo>
                    <a:pt x="39420" y="2159"/>
                  </a:lnTo>
                  <a:lnTo>
                    <a:pt x="40589" y="2159"/>
                  </a:lnTo>
                  <a:lnTo>
                    <a:pt x="41744" y="2159"/>
                  </a:lnTo>
                  <a:lnTo>
                    <a:pt x="42900" y="2159"/>
                  </a:lnTo>
                  <a:lnTo>
                    <a:pt x="41744" y="2159"/>
                  </a:lnTo>
                  <a:lnTo>
                    <a:pt x="41744" y="3301"/>
                  </a:lnTo>
                  <a:lnTo>
                    <a:pt x="42900" y="3301"/>
                  </a:lnTo>
                  <a:lnTo>
                    <a:pt x="44068" y="2159"/>
                  </a:lnTo>
                  <a:lnTo>
                    <a:pt x="42900" y="2159"/>
                  </a:lnTo>
                  <a:lnTo>
                    <a:pt x="44068" y="2159"/>
                  </a:lnTo>
                  <a:lnTo>
                    <a:pt x="42900" y="2159"/>
                  </a:lnTo>
                  <a:lnTo>
                    <a:pt x="44068" y="3301"/>
                  </a:lnTo>
                  <a:lnTo>
                    <a:pt x="45224" y="2159"/>
                  </a:lnTo>
                  <a:lnTo>
                    <a:pt x="45224" y="3301"/>
                  </a:lnTo>
                  <a:lnTo>
                    <a:pt x="45224" y="2159"/>
                  </a:lnTo>
                  <a:lnTo>
                    <a:pt x="46380" y="3301"/>
                  </a:lnTo>
                  <a:lnTo>
                    <a:pt x="46380" y="2159"/>
                  </a:lnTo>
                  <a:lnTo>
                    <a:pt x="48704" y="3301"/>
                  </a:lnTo>
                  <a:lnTo>
                    <a:pt x="48704" y="3301"/>
                  </a:lnTo>
                  <a:lnTo>
                    <a:pt x="49860" y="3301"/>
                  </a:lnTo>
                  <a:lnTo>
                    <a:pt x="51015" y="3301"/>
                  </a:lnTo>
                  <a:lnTo>
                    <a:pt x="52184" y="3301"/>
                  </a:lnTo>
                  <a:lnTo>
                    <a:pt x="52184" y="2159"/>
                  </a:lnTo>
                  <a:lnTo>
                    <a:pt x="53340" y="3301"/>
                  </a:lnTo>
                  <a:lnTo>
                    <a:pt x="54495" y="3301"/>
                  </a:lnTo>
                  <a:lnTo>
                    <a:pt x="55664" y="3301"/>
                  </a:lnTo>
                  <a:lnTo>
                    <a:pt x="56819" y="3301"/>
                  </a:lnTo>
                  <a:lnTo>
                    <a:pt x="59143" y="2159"/>
                  </a:lnTo>
                  <a:lnTo>
                    <a:pt x="60299" y="3301"/>
                  </a:lnTo>
                  <a:lnTo>
                    <a:pt x="61455" y="3301"/>
                  </a:lnTo>
                  <a:lnTo>
                    <a:pt x="60299" y="3301"/>
                  </a:lnTo>
                  <a:lnTo>
                    <a:pt x="61455" y="3301"/>
                  </a:lnTo>
                  <a:lnTo>
                    <a:pt x="63779" y="3301"/>
                  </a:lnTo>
                  <a:lnTo>
                    <a:pt x="67259" y="3301"/>
                  </a:lnTo>
                  <a:lnTo>
                    <a:pt x="68414" y="3301"/>
                  </a:lnTo>
                  <a:lnTo>
                    <a:pt x="69570" y="3301"/>
                  </a:lnTo>
                  <a:lnTo>
                    <a:pt x="70738" y="3301"/>
                  </a:lnTo>
                  <a:lnTo>
                    <a:pt x="73050" y="3301"/>
                  </a:lnTo>
                  <a:lnTo>
                    <a:pt x="74206" y="3301"/>
                  </a:lnTo>
                  <a:lnTo>
                    <a:pt x="73050" y="3301"/>
                  </a:lnTo>
                  <a:lnTo>
                    <a:pt x="74206" y="3301"/>
                  </a:lnTo>
                  <a:lnTo>
                    <a:pt x="75374" y="3301"/>
                  </a:lnTo>
                  <a:lnTo>
                    <a:pt x="76530" y="3301"/>
                  </a:lnTo>
                  <a:lnTo>
                    <a:pt x="76530" y="2159"/>
                  </a:lnTo>
                  <a:lnTo>
                    <a:pt x="77685" y="3301"/>
                  </a:lnTo>
                  <a:lnTo>
                    <a:pt x="78854" y="3301"/>
                  </a:lnTo>
                  <a:lnTo>
                    <a:pt x="80009" y="2159"/>
                  </a:lnTo>
                  <a:lnTo>
                    <a:pt x="81165" y="2159"/>
                  </a:lnTo>
                  <a:lnTo>
                    <a:pt x="82334" y="3301"/>
                  </a:lnTo>
                  <a:lnTo>
                    <a:pt x="83489" y="2159"/>
                  </a:lnTo>
                  <a:lnTo>
                    <a:pt x="82334" y="2159"/>
                  </a:lnTo>
                  <a:lnTo>
                    <a:pt x="84645" y="3301"/>
                  </a:lnTo>
                  <a:lnTo>
                    <a:pt x="85813" y="2159"/>
                  </a:lnTo>
                  <a:lnTo>
                    <a:pt x="85813" y="3301"/>
                  </a:lnTo>
                  <a:lnTo>
                    <a:pt x="89281" y="2159"/>
                  </a:lnTo>
                  <a:lnTo>
                    <a:pt x="92760" y="2159"/>
                  </a:lnTo>
                  <a:lnTo>
                    <a:pt x="96240" y="2159"/>
                  </a:lnTo>
                  <a:lnTo>
                    <a:pt x="97409" y="2159"/>
                  </a:lnTo>
                  <a:lnTo>
                    <a:pt x="96240" y="2159"/>
                  </a:lnTo>
                  <a:lnTo>
                    <a:pt x="97409" y="2159"/>
                  </a:lnTo>
                  <a:lnTo>
                    <a:pt x="98564" y="2159"/>
                  </a:lnTo>
                  <a:lnTo>
                    <a:pt x="99720" y="2159"/>
                  </a:lnTo>
                  <a:lnTo>
                    <a:pt x="98564" y="2159"/>
                  </a:lnTo>
                  <a:lnTo>
                    <a:pt x="99720" y="2159"/>
                  </a:lnTo>
                  <a:lnTo>
                    <a:pt x="100888" y="2159"/>
                  </a:lnTo>
                  <a:lnTo>
                    <a:pt x="102044" y="2159"/>
                  </a:lnTo>
                  <a:lnTo>
                    <a:pt x="100888" y="2159"/>
                  </a:lnTo>
                  <a:lnTo>
                    <a:pt x="102044" y="2159"/>
                  </a:lnTo>
                  <a:lnTo>
                    <a:pt x="103200" y="2159"/>
                  </a:lnTo>
                  <a:lnTo>
                    <a:pt x="99720" y="2159"/>
                  </a:lnTo>
                  <a:lnTo>
                    <a:pt x="100888" y="3301"/>
                  </a:lnTo>
                  <a:lnTo>
                    <a:pt x="102044" y="3301"/>
                  </a:lnTo>
                  <a:lnTo>
                    <a:pt x="99720" y="3301"/>
                  </a:lnTo>
                  <a:lnTo>
                    <a:pt x="100888" y="3301"/>
                  </a:lnTo>
                  <a:lnTo>
                    <a:pt x="102044" y="3301"/>
                  </a:lnTo>
                  <a:lnTo>
                    <a:pt x="103200" y="3301"/>
                  </a:lnTo>
                  <a:lnTo>
                    <a:pt x="102044" y="3301"/>
                  </a:lnTo>
                  <a:lnTo>
                    <a:pt x="104355" y="2159"/>
                  </a:lnTo>
                  <a:lnTo>
                    <a:pt x="103200" y="2159"/>
                  </a:lnTo>
                  <a:lnTo>
                    <a:pt x="104355" y="2159"/>
                  </a:lnTo>
                  <a:lnTo>
                    <a:pt x="105524" y="2159"/>
                  </a:lnTo>
                  <a:lnTo>
                    <a:pt x="103200" y="2159"/>
                  </a:lnTo>
                  <a:lnTo>
                    <a:pt x="103200" y="2159"/>
                  </a:lnTo>
                  <a:lnTo>
                    <a:pt x="105524" y="2159"/>
                  </a:lnTo>
                  <a:lnTo>
                    <a:pt x="107835" y="2159"/>
                  </a:lnTo>
                  <a:lnTo>
                    <a:pt x="105524" y="2159"/>
                  </a:lnTo>
                  <a:lnTo>
                    <a:pt x="109004" y="2159"/>
                  </a:lnTo>
                  <a:lnTo>
                    <a:pt x="107835" y="1015"/>
                  </a:lnTo>
                  <a:lnTo>
                    <a:pt x="109004" y="2159"/>
                  </a:lnTo>
                  <a:lnTo>
                    <a:pt x="109004" y="1015"/>
                  </a:lnTo>
                  <a:lnTo>
                    <a:pt x="110159" y="2159"/>
                  </a:lnTo>
                  <a:lnTo>
                    <a:pt x="107835" y="2159"/>
                  </a:lnTo>
                  <a:lnTo>
                    <a:pt x="110159" y="2159"/>
                  </a:lnTo>
                  <a:lnTo>
                    <a:pt x="109004" y="2159"/>
                  </a:lnTo>
                  <a:lnTo>
                    <a:pt x="111315" y="2159"/>
                  </a:lnTo>
                  <a:lnTo>
                    <a:pt x="110159" y="1015"/>
                  </a:lnTo>
                  <a:lnTo>
                    <a:pt x="111315" y="1015"/>
                  </a:lnTo>
                  <a:lnTo>
                    <a:pt x="111315" y="2159"/>
                  </a:lnTo>
                  <a:lnTo>
                    <a:pt x="112483" y="1015"/>
                  </a:lnTo>
                  <a:lnTo>
                    <a:pt x="112483" y="2159"/>
                  </a:lnTo>
                  <a:lnTo>
                    <a:pt x="113639" y="2159"/>
                  </a:lnTo>
                  <a:lnTo>
                    <a:pt x="114795" y="2159"/>
                  </a:lnTo>
                  <a:lnTo>
                    <a:pt x="115950" y="2159"/>
                  </a:lnTo>
                  <a:lnTo>
                    <a:pt x="118275" y="2159"/>
                  </a:lnTo>
                  <a:lnTo>
                    <a:pt x="117119" y="2159"/>
                  </a:lnTo>
                  <a:lnTo>
                    <a:pt x="117119" y="1015"/>
                  </a:lnTo>
                  <a:lnTo>
                    <a:pt x="115950" y="2159"/>
                  </a:lnTo>
                  <a:lnTo>
                    <a:pt x="115950" y="1015"/>
                  </a:lnTo>
                  <a:lnTo>
                    <a:pt x="117119" y="2159"/>
                  </a:lnTo>
                  <a:lnTo>
                    <a:pt x="117119" y="1015"/>
                  </a:lnTo>
                  <a:lnTo>
                    <a:pt x="118275" y="1015"/>
                  </a:lnTo>
                  <a:lnTo>
                    <a:pt x="119430" y="1015"/>
                  </a:lnTo>
                  <a:lnTo>
                    <a:pt x="119430" y="2159"/>
                  </a:lnTo>
                  <a:lnTo>
                    <a:pt x="119430" y="1015"/>
                  </a:lnTo>
                  <a:lnTo>
                    <a:pt x="121754" y="1015"/>
                  </a:lnTo>
                  <a:lnTo>
                    <a:pt x="120599" y="2159"/>
                  </a:lnTo>
                  <a:lnTo>
                    <a:pt x="121754" y="2159"/>
                  </a:lnTo>
                  <a:lnTo>
                    <a:pt x="120599" y="2159"/>
                  </a:lnTo>
                  <a:lnTo>
                    <a:pt x="121754" y="2159"/>
                  </a:lnTo>
                  <a:lnTo>
                    <a:pt x="122910" y="2159"/>
                  </a:lnTo>
                  <a:lnTo>
                    <a:pt x="124078" y="1015"/>
                  </a:lnTo>
                  <a:lnTo>
                    <a:pt x="122910" y="2159"/>
                  </a:lnTo>
                  <a:lnTo>
                    <a:pt x="124078" y="2159"/>
                  </a:lnTo>
                  <a:lnTo>
                    <a:pt x="122910" y="2159"/>
                  </a:lnTo>
                  <a:lnTo>
                    <a:pt x="122910" y="2159"/>
                  </a:lnTo>
                  <a:lnTo>
                    <a:pt x="124078" y="2159"/>
                  </a:lnTo>
                  <a:lnTo>
                    <a:pt x="126390" y="2159"/>
                  </a:lnTo>
                  <a:lnTo>
                    <a:pt x="125234" y="2159"/>
                  </a:lnTo>
                  <a:lnTo>
                    <a:pt x="126390" y="2159"/>
                  </a:lnTo>
                  <a:lnTo>
                    <a:pt x="127546" y="2159"/>
                  </a:lnTo>
                  <a:lnTo>
                    <a:pt x="126390" y="2159"/>
                  </a:lnTo>
                  <a:lnTo>
                    <a:pt x="128714" y="2159"/>
                  </a:lnTo>
                  <a:lnTo>
                    <a:pt x="129870" y="3301"/>
                  </a:lnTo>
                  <a:lnTo>
                    <a:pt x="127546" y="3301"/>
                  </a:lnTo>
                  <a:lnTo>
                    <a:pt x="129870" y="3301"/>
                  </a:lnTo>
                  <a:lnTo>
                    <a:pt x="128714" y="3301"/>
                  </a:lnTo>
                  <a:lnTo>
                    <a:pt x="129870" y="4444"/>
                  </a:lnTo>
                  <a:lnTo>
                    <a:pt x="129870" y="3301"/>
                  </a:lnTo>
                  <a:lnTo>
                    <a:pt x="131025" y="4444"/>
                  </a:lnTo>
                  <a:lnTo>
                    <a:pt x="127546" y="2159"/>
                  </a:lnTo>
                  <a:lnTo>
                    <a:pt x="132194" y="4444"/>
                  </a:lnTo>
                  <a:lnTo>
                    <a:pt x="131025" y="4444"/>
                  </a:lnTo>
                  <a:lnTo>
                    <a:pt x="132194" y="5587"/>
                  </a:lnTo>
                  <a:lnTo>
                    <a:pt x="132194" y="7747"/>
                  </a:lnTo>
                  <a:lnTo>
                    <a:pt x="131025" y="6730"/>
                  </a:lnTo>
                  <a:lnTo>
                    <a:pt x="132194" y="8889"/>
                  </a:lnTo>
                  <a:lnTo>
                    <a:pt x="132194" y="7747"/>
                  </a:lnTo>
                  <a:lnTo>
                    <a:pt x="132194" y="8889"/>
                  </a:lnTo>
                  <a:lnTo>
                    <a:pt x="132194" y="7747"/>
                  </a:lnTo>
                  <a:lnTo>
                    <a:pt x="132194" y="8889"/>
                  </a:lnTo>
                  <a:lnTo>
                    <a:pt x="132194" y="10033"/>
                  </a:lnTo>
                  <a:lnTo>
                    <a:pt x="132194" y="8889"/>
                  </a:lnTo>
                  <a:lnTo>
                    <a:pt x="132194" y="11175"/>
                  </a:lnTo>
                  <a:lnTo>
                    <a:pt x="132194" y="10033"/>
                  </a:lnTo>
                  <a:lnTo>
                    <a:pt x="132194" y="8889"/>
                  </a:lnTo>
                  <a:lnTo>
                    <a:pt x="131025" y="8889"/>
                  </a:lnTo>
                  <a:lnTo>
                    <a:pt x="131025" y="10033"/>
                  </a:lnTo>
                  <a:lnTo>
                    <a:pt x="131025" y="11175"/>
                  </a:lnTo>
                  <a:lnTo>
                    <a:pt x="132194" y="11175"/>
                  </a:lnTo>
                  <a:lnTo>
                    <a:pt x="131025" y="10033"/>
                  </a:lnTo>
                  <a:lnTo>
                    <a:pt x="132194" y="11175"/>
                  </a:lnTo>
                  <a:lnTo>
                    <a:pt x="132194" y="12318"/>
                  </a:lnTo>
                  <a:lnTo>
                    <a:pt x="131025" y="12318"/>
                  </a:lnTo>
                  <a:lnTo>
                    <a:pt x="132194" y="13335"/>
                  </a:lnTo>
                  <a:lnTo>
                    <a:pt x="132194" y="12318"/>
                  </a:lnTo>
                  <a:lnTo>
                    <a:pt x="132194" y="13335"/>
                  </a:lnTo>
                  <a:lnTo>
                    <a:pt x="132194" y="12318"/>
                  </a:lnTo>
                  <a:lnTo>
                    <a:pt x="132194" y="14477"/>
                  </a:lnTo>
                  <a:lnTo>
                    <a:pt x="133350" y="13335"/>
                  </a:lnTo>
                  <a:lnTo>
                    <a:pt x="133350" y="14477"/>
                  </a:lnTo>
                  <a:lnTo>
                    <a:pt x="132194" y="15621"/>
                  </a:lnTo>
                  <a:lnTo>
                    <a:pt x="132194" y="13335"/>
                  </a:lnTo>
                  <a:lnTo>
                    <a:pt x="132194" y="14477"/>
                  </a:lnTo>
                  <a:lnTo>
                    <a:pt x="132194" y="15621"/>
                  </a:lnTo>
                  <a:lnTo>
                    <a:pt x="131025" y="15621"/>
                  </a:lnTo>
                  <a:lnTo>
                    <a:pt x="132194" y="17906"/>
                  </a:lnTo>
                  <a:lnTo>
                    <a:pt x="132194" y="19050"/>
                  </a:lnTo>
                  <a:lnTo>
                    <a:pt x="132194" y="20065"/>
                  </a:lnTo>
                  <a:lnTo>
                    <a:pt x="132194" y="21209"/>
                  </a:lnTo>
                  <a:lnTo>
                    <a:pt x="132194" y="20065"/>
                  </a:lnTo>
                  <a:lnTo>
                    <a:pt x="132194" y="22351"/>
                  </a:lnTo>
                  <a:lnTo>
                    <a:pt x="132194" y="21209"/>
                  </a:lnTo>
                  <a:lnTo>
                    <a:pt x="132194" y="19050"/>
                  </a:lnTo>
                  <a:lnTo>
                    <a:pt x="132194" y="17906"/>
                  </a:lnTo>
                  <a:lnTo>
                    <a:pt x="131025" y="19050"/>
                  </a:lnTo>
                  <a:lnTo>
                    <a:pt x="132194" y="16763"/>
                  </a:lnTo>
                  <a:lnTo>
                    <a:pt x="131025" y="16763"/>
                  </a:lnTo>
                  <a:lnTo>
                    <a:pt x="131025" y="17906"/>
                  </a:lnTo>
                  <a:lnTo>
                    <a:pt x="131025" y="19050"/>
                  </a:lnTo>
                  <a:lnTo>
                    <a:pt x="131025" y="17906"/>
                  </a:lnTo>
                  <a:lnTo>
                    <a:pt x="131025" y="20065"/>
                  </a:lnTo>
                  <a:lnTo>
                    <a:pt x="131025" y="21209"/>
                  </a:lnTo>
                  <a:lnTo>
                    <a:pt x="131025" y="22351"/>
                  </a:lnTo>
                  <a:lnTo>
                    <a:pt x="131025" y="23494"/>
                  </a:lnTo>
                  <a:lnTo>
                    <a:pt x="131025" y="25780"/>
                  </a:lnTo>
                  <a:lnTo>
                    <a:pt x="131025" y="26797"/>
                  </a:lnTo>
                  <a:lnTo>
                    <a:pt x="131025" y="25780"/>
                  </a:lnTo>
                  <a:lnTo>
                    <a:pt x="131025" y="29083"/>
                  </a:lnTo>
                  <a:lnTo>
                    <a:pt x="131025" y="27939"/>
                  </a:lnTo>
                  <a:lnTo>
                    <a:pt x="132194" y="26797"/>
                  </a:lnTo>
                  <a:lnTo>
                    <a:pt x="132194" y="27939"/>
                  </a:lnTo>
                  <a:lnTo>
                    <a:pt x="132194" y="26797"/>
                  </a:lnTo>
                  <a:lnTo>
                    <a:pt x="132194" y="27939"/>
                  </a:lnTo>
                  <a:lnTo>
                    <a:pt x="131025" y="29083"/>
                  </a:lnTo>
                  <a:lnTo>
                    <a:pt x="132194" y="29083"/>
                  </a:lnTo>
                  <a:lnTo>
                    <a:pt x="131025" y="27939"/>
                  </a:lnTo>
                  <a:lnTo>
                    <a:pt x="131025" y="29083"/>
                  </a:lnTo>
                  <a:lnTo>
                    <a:pt x="131025" y="30225"/>
                  </a:lnTo>
                  <a:lnTo>
                    <a:pt x="131025" y="29083"/>
                  </a:lnTo>
                  <a:lnTo>
                    <a:pt x="131025" y="30225"/>
                  </a:lnTo>
                  <a:lnTo>
                    <a:pt x="131025" y="31368"/>
                  </a:lnTo>
                  <a:lnTo>
                    <a:pt x="131025" y="32385"/>
                  </a:lnTo>
                  <a:lnTo>
                    <a:pt x="131025" y="33527"/>
                  </a:lnTo>
                  <a:lnTo>
                    <a:pt x="129870" y="35813"/>
                  </a:lnTo>
                  <a:lnTo>
                    <a:pt x="129870" y="40259"/>
                  </a:lnTo>
                  <a:lnTo>
                    <a:pt x="129870" y="39115"/>
                  </a:lnTo>
                  <a:lnTo>
                    <a:pt x="129870" y="41401"/>
                  </a:lnTo>
                  <a:lnTo>
                    <a:pt x="129870" y="39115"/>
                  </a:lnTo>
                  <a:lnTo>
                    <a:pt x="129870" y="41401"/>
                  </a:lnTo>
                  <a:lnTo>
                    <a:pt x="129870" y="40259"/>
                  </a:lnTo>
                  <a:lnTo>
                    <a:pt x="129870" y="43687"/>
                  </a:lnTo>
                  <a:lnTo>
                    <a:pt x="129870" y="44830"/>
                  </a:lnTo>
                  <a:lnTo>
                    <a:pt x="128714" y="43687"/>
                  </a:lnTo>
                  <a:lnTo>
                    <a:pt x="128714" y="44830"/>
                  </a:lnTo>
                  <a:lnTo>
                    <a:pt x="128714" y="45847"/>
                  </a:lnTo>
                  <a:lnTo>
                    <a:pt x="128714" y="46989"/>
                  </a:lnTo>
                  <a:lnTo>
                    <a:pt x="129870" y="45847"/>
                  </a:lnTo>
                  <a:lnTo>
                    <a:pt x="129870" y="48133"/>
                  </a:lnTo>
                  <a:lnTo>
                    <a:pt x="128714" y="49275"/>
                  </a:lnTo>
                  <a:lnTo>
                    <a:pt x="128714" y="50418"/>
                  </a:lnTo>
                  <a:lnTo>
                    <a:pt x="128714" y="51562"/>
                  </a:lnTo>
                  <a:lnTo>
                    <a:pt x="128714" y="52577"/>
                  </a:lnTo>
                  <a:lnTo>
                    <a:pt x="128714" y="52577"/>
                  </a:lnTo>
                  <a:lnTo>
                    <a:pt x="128714" y="49275"/>
                  </a:lnTo>
                  <a:lnTo>
                    <a:pt x="128714" y="50418"/>
                  </a:lnTo>
                  <a:lnTo>
                    <a:pt x="128714" y="48133"/>
                  </a:lnTo>
                  <a:lnTo>
                    <a:pt x="128714" y="49275"/>
                  </a:lnTo>
                  <a:lnTo>
                    <a:pt x="128714" y="48133"/>
                  </a:lnTo>
                  <a:lnTo>
                    <a:pt x="128714" y="49275"/>
                  </a:lnTo>
                  <a:lnTo>
                    <a:pt x="128714" y="46989"/>
                  </a:lnTo>
                  <a:lnTo>
                    <a:pt x="128714" y="48133"/>
                  </a:lnTo>
                  <a:lnTo>
                    <a:pt x="128714" y="41401"/>
                  </a:lnTo>
                  <a:lnTo>
                    <a:pt x="128714" y="42544"/>
                  </a:lnTo>
                  <a:lnTo>
                    <a:pt x="128714" y="43687"/>
                  </a:lnTo>
                  <a:lnTo>
                    <a:pt x="129870" y="42544"/>
                  </a:lnTo>
                  <a:lnTo>
                    <a:pt x="128714" y="42544"/>
                  </a:lnTo>
                  <a:lnTo>
                    <a:pt x="129870" y="41401"/>
                  </a:lnTo>
                  <a:lnTo>
                    <a:pt x="128714" y="41401"/>
                  </a:lnTo>
                  <a:lnTo>
                    <a:pt x="128714" y="31368"/>
                  </a:lnTo>
                  <a:lnTo>
                    <a:pt x="129870" y="30225"/>
                  </a:lnTo>
                  <a:lnTo>
                    <a:pt x="128714" y="30225"/>
                  </a:lnTo>
                  <a:lnTo>
                    <a:pt x="129870" y="27939"/>
                  </a:lnTo>
                  <a:lnTo>
                    <a:pt x="128714" y="26797"/>
                  </a:lnTo>
                  <a:lnTo>
                    <a:pt x="129870" y="24637"/>
                  </a:lnTo>
                  <a:lnTo>
                    <a:pt x="128714" y="21209"/>
                  </a:lnTo>
                  <a:lnTo>
                    <a:pt x="129870" y="20065"/>
                  </a:lnTo>
                  <a:lnTo>
                    <a:pt x="129870" y="16763"/>
                  </a:lnTo>
                  <a:lnTo>
                    <a:pt x="128714" y="13335"/>
                  </a:lnTo>
                  <a:lnTo>
                    <a:pt x="128714" y="8889"/>
                  </a:lnTo>
                  <a:lnTo>
                    <a:pt x="129870" y="10033"/>
                  </a:lnTo>
                  <a:lnTo>
                    <a:pt x="129870" y="8889"/>
                  </a:lnTo>
                  <a:lnTo>
                    <a:pt x="129870" y="10033"/>
                  </a:lnTo>
                  <a:lnTo>
                    <a:pt x="129870" y="8889"/>
                  </a:lnTo>
                  <a:lnTo>
                    <a:pt x="129870" y="10033"/>
                  </a:lnTo>
                  <a:lnTo>
                    <a:pt x="129870" y="7747"/>
                  </a:lnTo>
                  <a:lnTo>
                    <a:pt x="128714" y="7747"/>
                  </a:lnTo>
                  <a:lnTo>
                    <a:pt x="128714" y="6730"/>
                  </a:lnTo>
                  <a:lnTo>
                    <a:pt x="128714" y="5587"/>
                  </a:lnTo>
                  <a:lnTo>
                    <a:pt x="128714" y="4444"/>
                  </a:lnTo>
                  <a:lnTo>
                    <a:pt x="129870" y="5587"/>
                  </a:lnTo>
                  <a:lnTo>
                    <a:pt x="125234" y="5587"/>
                  </a:lnTo>
                  <a:lnTo>
                    <a:pt x="124078" y="4444"/>
                  </a:lnTo>
                  <a:lnTo>
                    <a:pt x="103200" y="4444"/>
                  </a:lnTo>
                  <a:lnTo>
                    <a:pt x="98564" y="5587"/>
                  </a:lnTo>
                  <a:lnTo>
                    <a:pt x="98564" y="4444"/>
                  </a:lnTo>
                  <a:lnTo>
                    <a:pt x="93929" y="5587"/>
                  </a:lnTo>
                  <a:lnTo>
                    <a:pt x="88125" y="5587"/>
                  </a:lnTo>
                  <a:lnTo>
                    <a:pt x="81165" y="5587"/>
                  </a:lnTo>
                  <a:lnTo>
                    <a:pt x="80009" y="6730"/>
                  </a:lnTo>
                  <a:lnTo>
                    <a:pt x="78854" y="5587"/>
                  </a:lnTo>
                  <a:lnTo>
                    <a:pt x="77685" y="5587"/>
                  </a:lnTo>
                  <a:lnTo>
                    <a:pt x="77685" y="6730"/>
                  </a:lnTo>
                  <a:lnTo>
                    <a:pt x="76530" y="6730"/>
                  </a:lnTo>
                  <a:lnTo>
                    <a:pt x="74206" y="5587"/>
                  </a:lnTo>
                  <a:lnTo>
                    <a:pt x="73050" y="5587"/>
                  </a:lnTo>
                  <a:lnTo>
                    <a:pt x="70738" y="6730"/>
                  </a:lnTo>
                  <a:lnTo>
                    <a:pt x="71894" y="6730"/>
                  </a:lnTo>
                  <a:lnTo>
                    <a:pt x="71894" y="5587"/>
                  </a:lnTo>
                  <a:lnTo>
                    <a:pt x="70738" y="5587"/>
                  </a:lnTo>
                  <a:lnTo>
                    <a:pt x="69570" y="5587"/>
                  </a:lnTo>
                  <a:lnTo>
                    <a:pt x="67259" y="5587"/>
                  </a:lnTo>
                  <a:lnTo>
                    <a:pt x="68414" y="6730"/>
                  </a:lnTo>
                  <a:lnTo>
                    <a:pt x="66090" y="5587"/>
                  </a:lnTo>
                  <a:lnTo>
                    <a:pt x="62611" y="6730"/>
                  </a:lnTo>
                  <a:lnTo>
                    <a:pt x="60299" y="5587"/>
                  </a:lnTo>
                  <a:lnTo>
                    <a:pt x="60299" y="6730"/>
                  </a:lnTo>
                  <a:lnTo>
                    <a:pt x="59143" y="6730"/>
                  </a:lnTo>
                  <a:lnTo>
                    <a:pt x="57975" y="6730"/>
                  </a:lnTo>
                  <a:lnTo>
                    <a:pt x="55664" y="5587"/>
                  </a:lnTo>
                  <a:lnTo>
                    <a:pt x="53340" y="5587"/>
                  </a:lnTo>
                  <a:lnTo>
                    <a:pt x="54495" y="5587"/>
                  </a:lnTo>
                  <a:lnTo>
                    <a:pt x="52184" y="5587"/>
                  </a:lnTo>
                  <a:lnTo>
                    <a:pt x="53340" y="5587"/>
                  </a:lnTo>
                  <a:lnTo>
                    <a:pt x="52184" y="5587"/>
                  </a:lnTo>
                  <a:lnTo>
                    <a:pt x="48704" y="6730"/>
                  </a:lnTo>
                  <a:lnTo>
                    <a:pt x="45224" y="5587"/>
                  </a:lnTo>
                  <a:lnTo>
                    <a:pt x="41744" y="5587"/>
                  </a:lnTo>
                  <a:lnTo>
                    <a:pt x="35940" y="5587"/>
                  </a:lnTo>
                  <a:lnTo>
                    <a:pt x="30149" y="4444"/>
                  </a:lnTo>
                  <a:lnTo>
                    <a:pt x="24345" y="4444"/>
                  </a:lnTo>
                  <a:lnTo>
                    <a:pt x="23190" y="5587"/>
                  </a:lnTo>
                  <a:lnTo>
                    <a:pt x="20866" y="4444"/>
                  </a:lnTo>
                  <a:lnTo>
                    <a:pt x="5803" y="4444"/>
                  </a:lnTo>
                  <a:lnTo>
                    <a:pt x="6959" y="4444"/>
                  </a:lnTo>
                  <a:lnTo>
                    <a:pt x="6959" y="3301"/>
                  </a:lnTo>
                  <a:lnTo>
                    <a:pt x="5803" y="3301"/>
                  </a:lnTo>
                  <a:lnTo>
                    <a:pt x="4635" y="4444"/>
                  </a:lnTo>
                  <a:lnTo>
                    <a:pt x="3479" y="3301"/>
                  </a:lnTo>
                  <a:lnTo>
                    <a:pt x="3479" y="4444"/>
                  </a:lnTo>
                  <a:lnTo>
                    <a:pt x="2324" y="3301"/>
                  </a:lnTo>
                  <a:lnTo>
                    <a:pt x="1155" y="3301"/>
                  </a:lnTo>
                  <a:lnTo>
                    <a:pt x="4635" y="0"/>
                  </a:lnTo>
                  <a:lnTo>
                    <a:pt x="2324" y="3301"/>
                  </a:lnTo>
                  <a:lnTo>
                    <a:pt x="3479" y="2159"/>
                  </a:lnTo>
                  <a:lnTo>
                    <a:pt x="3479" y="3301"/>
                  </a:lnTo>
                  <a:lnTo>
                    <a:pt x="3479" y="6730"/>
                  </a:lnTo>
                  <a:lnTo>
                    <a:pt x="3479" y="10033"/>
                  </a:lnTo>
                  <a:lnTo>
                    <a:pt x="3479" y="12318"/>
                  </a:lnTo>
                  <a:lnTo>
                    <a:pt x="3479" y="14477"/>
                  </a:lnTo>
                  <a:lnTo>
                    <a:pt x="3479" y="17906"/>
                  </a:lnTo>
                  <a:lnTo>
                    <a:pt x="3479" y="14477"/>
                  </a:lnTo>
                  <a:lnTo>
                    <a:pt x="3479" y="17906"/>
                  </a:lnTo>
                  <a:lnTo>
                    <a:pt x="3479" y="19050"/>
                  </a:lnTo>
                  <a:lnTo>
                    <a:pt x="2324" y="20065"/>
                  </a:lnTo>
                  <a:lnTo>
                    <a:pt x="3479" y="20065"/>
                  </a:lnTo>
                  <a:lnTo>
                    <a:pt x="3479" y="21209"/>
                  </a:lnTo>
                  <a:lnTo>
                    <a:pt x="3479" y="23494"/>
                  </a:lnTo>
                  <a:lnTo>
                    <a:pt x="2324" y="23494"/>
                  </a:lnTo>
                  <a:lnTo>
                    <a:pt x="3479" y="25780"/>
                  </a:lnTo>
                  <a:lnTo>
                    <a:pt x="2324" y="25780"/>
                  </a:lnTo>
                  <a:lnTo>
                    <a:pt x="3479" y="26797"/>
                  </a:lnTo>
                  <a:lnTo>
                    <a:pt x="2324" y="29083"/>
                  </a:lnTo>
                  <a:lnTo>
                    <a:pt x="3479" y="31368"/>
                  </a:lnTo>
                  <a:lnTo>
                    <a:pt x="3479" y="36956"/>
                  </a:lnTo>
                  <a:lnTo>
                    <a:pt x="3479" y="42544"/>
                  </a:lnTo>
                  <a:lnTo>
                    <a:pt x="3479" y="48133"/>
                  </a:lnTo>
                  <a:lnTo>
                    <a:pt x="3479" y="56006"/>
                  </a:lnTo>
                  <a:lnTo>
                    <a:pt x="1155" y="51562"/>
                  </a:lnTo>
                  <a:lnTo>
                    <a:pt x="6959" y="54863"/>
                  </a:lnTo>
                  <a:lnTo>
                    <a:pt x="9271" y="53721"/>
                  </a:lnTo>
                  <a:lnTo>
                    <a:pt x="17281" y="53721"/>
                  </a:lnTo>
                  <a:lnTo>
                    <a:pt x="25507" y="53721"/>
                  </a:lnTo>
                  <a:lnTo>
                    <a:pt x="45224" y="53721"/>
                  </a:lnTo>
                  <a:lnTo>
                    <a:pt x="47536" y="53721"/>
                  </a:lnTo>
                  <a:lnTo>
                    <a:pt x="49860" y="53721"/>
                  </a:lnTo>
                  <a:lnTo>
                    <a:pt x="62611" y="53721"/>
                  </a:lnTo>
                  <a:lnTo>
                    <a:pt x="61455" y="53721"/>
                  </a:lnTo>
                  <a:lnTo>
                    <a:pt x="62611" y="53721"/>
                  </a:lnTo>
                  <a:lnTo>
                    <a:pt x="63779" y="53721"/>
                  </a:lnTo>
                  <a:lnTo>
                    <a:pt x="64935" y="53721"/>
                  </a:lnTo>
                  <a:lnTo>
                    <a:pt x="63779" y="53721"/>
                  </a:lnTo>
                  <a:lnTo>
                    <a:pt x="71619" y="53881"/>
                  </a:lnTo>
                  <a:lnTo>
                    <a:pt x="79571" y="54149"/>
                  </a:lnTo>
                  <a:lnTo>
                    <a:pt x="87743" y="54203"/>
                  </a:lnTo>
                  <a:lnTo>
                    <a:pt x="96240" y="53721"/>
                  </a:lnTo>
                  <a:lnTo>
                    <a:pt x="98564" y="54863"/>
                  </a:lnTo>
                  <a:lnTo>
                    <a:pt x="102044" y="53721"/>
                  </a:lnTo>
                  <a:lnTo>
                    <a:pt x="104355" y="53721"/>
                  </a:lnTo>
                  <a:lnTo>
                    <a:pt x="112483" y="54863"/>
                  </a:lnTo>
                  <a:lnTo>
                    <a:pt x="120599" y="54863"/>
                  </a:lnTo>
                  <a:lnTo>
                    <a:pt x="127546" y="53721"/>
                  </a:lnTo>
                  <a:lnTo>
                    <a:pt x="126390" y="54863"/>
                  </a:lnTo>
                  <a:lnTo>
                    <a:pt x="122910" y="5600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966787" y="25105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9525" y="9525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66787" y="25105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9525" y="9525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66787" y="24819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66787" y="246291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19050"/>
                  </a:moveTo>
                  <a:lnTo>
                    <a:pt x="9525" y="19050"/>
                  </a:lnTo>
                  <a:lnTo>
                    <a:pt x="9525" y="23749"/>
                  </a:lnTo>
                  <a:lnTo>
                    <a:pt x="9525" y="28575"/>
                  </a:lnTo>
                  <a:lnTo>
                    <a:pt x="0" y="19050"/>
                  </a:lnTo>
                  <a:close/>
                </a:path>
                <a:path w="9525" h="28575">
                  <a:moveTo>
                    <a:pt x="9525" y="28575"/>
                  </a:moveTo>
                  <a:lnTo>
                    <a:pt x="9525" y="19050"/>
                  </a:lnTo>
                  <a:lnTo>
                    <a:pt x="9525" y="28575"/>
                  </a:lnTo>
                  <a:close/>
                </a:path>
                <a:path w="9525" h="28575">
                  <a:moveTo>
                    <a:pt x="9525" y="19050"/>
                  </a:moveTo>
                  <a:lnTo>
                    <a:pt x="9525" y="28575"/>
                  </a:lnTo>
                  <a:lnTo>
                    <a:pt x="9525" y="19050"/>
                  </a:lnTo>
                  <a:close/>
                </a:path>
                <a:path w="9525" h="28575">
                  <a:moveTo>
                    <a:pt x="5715" y="5714"/>
                  </a:moveTo>
                  <a:lnTo>
                    <a:pt x="0" y="0"/>
                  </a:lnTo>
                  <a:lnTo>
                    <a:pt x="3809" y="3810"/>
                  </a:lnTo>
                  <a:lnTo>
                    <a:pt x="1905" y="1904"/>
                  </a:lnTo>
                  <a:lnTo>
                    <a:pt x="9525" y="9525"/>
                  </a:lnTo>
                  <a:lnTo>
                    <a:pt x="3809" y="3810"/>
                  </a:lnTo>
                  <a:lnTo>
                    <a:pt x="5715" y="571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52487" y="24629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52487" y="24629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84296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4296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90011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90011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00112" y="252006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5206"/>
                  </a:moveTo>
                  <a:lnTo>
                    <a:pt x="0" y="7365"/>
                  </a:lnTo>
                  <a:lnTo>
                    <a:pt x="1905" y="7365"/>
                  </a:lnTo>
                  <a:lnTo>
                    <a:pt x="1905" y="12700"/>
                  </a:lnTo>
                  <a:lnTo>
                    <a:pt x="3809" y="12700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1905" y="14731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3809" y="16890"/>
                  </a:lnTo>
                  <a:lnTo>
                    <a:pt x="3809" y="20065"/>
                  </a:lnTo>
                  <a:lnTo>
                    <a:pt x="5715" y="21081"/>
                  </a:lnTo>
                  <a:lnTo>
                    <a:pt x="3809" y="21081"/>
                  </a:lnTo>
                  <a:lnTo>
                    <a:pt x="3809" y="23240"/>
                  </a:lnTo>
                  <a:lnTo>
                    <a:pt x="5715" y="23240"/>
                  </a:lnTo>
                  <a:lnTo>
                    <a:pt x="5715" y="24256"/>
                  </a:lnTo>
                  <a:lnTo>
                    <a:pt x="3809" y="24256"/>
                  </a:lnTo>
                  <a:lnTo>
                    <a:pt x="5715" y="25400"/>
                  </a:lnTo>
                  <a:lnTo>
                    <a:pt x="5715" y="27431"/>
                  </a:lnTo>
                  <a:lnTo>
                    <a:pt x="3809" y="27431"/>
                  </a:lnTo>
                  <a:lnTo>
                    <a:pt x="5715" y="28575"/>
                  </a:lnTo>
                  <a:lnTo>
                    <a:pt x="7619" y="28575"/>
                  </a:lnTo>
                  <a:lnTo>
                    <a:pt x="7619" y="27431"/>
                  </a:lnTo>
                  <a:lnTo>
                    <a:pt x="9525" y="26415"/>
                  </a:lnTo>
                  <a:lnTo>
                    <a:pt x="7619" y="26415"/>
                  </a:lnTo>
                  <a:lnTo>
                    <a:pt x="7619" y="25400"/>
                  </a:lnTo>
                  <a:lnTo>
                    <a:pt x="9525" y="24256"/>
                  </a:lnTo>
                  <a:lnTo>
                    <a:pt x="9525" y="23240"/>
                  </a:lnTo>
                  <a:lnTo>
                    <a:pt x="7619" y="22225"/>
                  </a:lnTo>
                  <a:lnTo>
                    <a:pt x="9525" y="21081"/>
                  </a:lnTo>
                  <a:lnTo>
                    <a:pt x="7619" y="20065"/>
                  </a:lnTo>
                  <a:lnTo>
                    <a:pt x="9525" y="19050"/>
                  </a:lnTo>
                  <a:lnTo>
                    <a:pt x="7619" y="16890"/>
                  </a:lnTo>
                  <a:lnTo>
                    <a:pt x="7619" y="15875"/>
                  </a:lnTo>
                  <a:lnTo>
                    <a:pt x="3809" y="15875"/>
                  </a:lnTo>
                  <a:lnTo>
                    <a:pt x="1905" y="14731"/>
                  </a:lnTo>
                  <a:lnTo>
                    <a:pt x="7619" y="14731"/>
                  </a:lnTo>
                  <a:lnTo>
                    <a:pt x="7619" y="9525"/>
                  </a:lnTo>
                  <a:lnTo>
                    <a:pt x="5715" y="9525"/>
                  </a:lnTo>
                  <a:lnTo>
                    <a:pt x="7619" y="8381"/>
                  </a:lnTo>
                  <a:lnTo>
                    <a:pt x="5715" y="7365"/>
                  </a:lnTo>
                  <a:lnTo>
                    <a:pt x="7619" y="6350"/>
                  </a:lnTo>
                  <a:lnTo>
                    <a:pt x="1905" y="6350"/>
                  </a:lnTo>
                  <a:lnTo>
                    <a:pt x="0" y="5206"/>
                  </a:lnTo>
                  <a:close/>
                </a:path>
                <a:path w="9525" h="28575">
                  <a:moveTo>
                    <a:pt x="7619" y="14731"/>
                  </a:moveTo>
                  <a:lnTo>
                    <a:pt x="5715" y="14731"/>
                  </a:lnTo>
                  <a:lnTo>
                    <a:pt x="7619" y="15875"/>
                  </a:lnTo>
                  <a:lnTo>
                    <a:pt x="7619" y="14731"/>
                  </a:lnTo>
                  <a:close/>
                </a:path>
                <a:path w="9525" h="28575">
                  <a:moveTo>
                    <a:pt x="1905" y="3175"/>
                  </a:moveTo>
                  <a:lnTo>
                    <a:pt x="0" y="3175"/>
                  </a:lnTo>
                  <a:lnTo>
                    <a:pt x="0" y="4190"/>
                  </a:lnTo>
                  <a:lnTo>
                    <a:pt x="1905" y="5206"/>
                  </a:lnTo>
                  <a:lnTo>
                    <a:pt x="1905" y="6350"/>
                  </a:lnTo>
                  <a:lnTo>
                    <a:pt x="5715" y="6350"/>
                  </a:lnTo>
                  <a:lnTo>
                    <a:pt x="5715" y="4190"/>
                  </a:lnTo>
                  <a:lnTo>
                    <a:pt x="1905" y="4190"/>
                  </a:lnTo>
                  <a:lnTo>
                    <a:pt x="1905" y="3175"/>
                  </a:lnTo>
                  <a:close/>
                </a:path>
                <a:path w="9525" h="28575">
                  <a:moveTo>
                    <a:pt x="3809" y="0"/>
                  </a:moveTo>
                  <a:lnTo>
                    <a:pt x="1905" y="1015"/>
                  </a:lnTo>
                  <a:lnTo>
                    <a:pt x="1905" y="4190"/>
                  </a:lnTo>
                  <a:lnTo>
                    <a:pt x="5715" y="4190"/>
                  </a:lnTo>
                  <a:lnTo>
                    <a:pt x="5715" y="3175"/>
                  </a:lnTo>
                  <a:lnTo>
                    <a:pt x="3809" y="3175"/>
                  </a:lnTo>
                  <a:lnTo>
                    <a:pt x="5715" y="2031"/>
                  </a:lnTo>
                  <a:lnTo>
                    <a:pt x="3809" y="2031"/>
                  </a:lnTo>
                  <a:lnTo>
                    <a:pt x="5715" y="1015"/>
                  </a:lnTo>
                  <a:lnTo>
                    <a:pt x="3809" y="1015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00112" y="252006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5715" y="28575"/>
                  </a:moveTo>
                  <a:lnTo>
                    <a:pt x="3809" y="27431"/>
                  </a:lnTo>
                  <a:lnTo>
                    <a:pt x="5715" y="27431"/>
                  </a:lnTo>
                  <a:lnTo>
                    <a:pt x="5715" y="26415"/>
                  </a:lnTo>
                  <a:lnTo>
                    <a:pt x="3809" y="26415"/>
                  </a:lnTo>
                  <a:lnTo>
                    <a:pt x="5715" y="26415"/>
                  </a:lnTo>
                  <a:lnTo>
                    <a:pt x="5715" y="25400"/>
                  </a:lnTo>
                  <a:lnTo>
                    <a:pt x="3809" y="24256"/>
                  </a:lnTo>
                  <a:lnTo>
                    <a:pt x="5715" y="24256"/>
                  </a:lnTo>
                  <a:lnTo>
                    <a:pt x="5715" y="23240"/>
                  </a:lnTo>
                  <a:lnTo>
                    <a:pt x="3809" y="23240"/>
                  </a:lnTo>
                  <a:lnTo>
                    <a:pt x="5715" y="23240"/>
                  </a:lnTo>
                  <a:lnTo>
                    <a:pt x="3809" y="23240"/>
                  </a:lnTo>
                  <a:lnTo>
                    <a:pt x="5715" y="23240"/>
                  </a:lnTo>
                  <a:lnTo>
                    <a:pt x="3809" y="23240"/>
                  </a:lnTo>
                  <a:lnTo>
                    <a:pt x="3809" y="22225"/>
                  </a:lnTo>
                  <a:lnTo>
                    <a:pt x="5715" y="22225"/>
                  </a:lnTo>
                  <a:lnTo>
                    <a:pt x="3809" y="22225"/>
                  </a:lnTo>
                  <a:lnTo>
                    <a:pt x="5715" y="22225"/>
                  </a:lnTo>
                  <a:lnTo>
                    <a:pt x="3809" y="22225"/>
                  </a:lnTo>
                  <a:lnTo>
                    <a:pt x="3809" y="21081"/>
                  </a:lnTo>
                  <a:lnTo>
                    <a:pt x="5715" y="21081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3809" y="19050"/>
                  </a:lnTo>
                  <a:lnTo>
                    <a:pt x="5715" y="19050"/>
                  </a:lnTo>
                  <a:lnTo>
                    <a:pt x="3809" y="19050"/>
                  </a:lnTo>
                  <a:lnTo>
                    <a:pt x="3809" y="19050"/>
                  </a:lnTo>
                  <a:lnTo>
                    <a:pt x="3809" y="17906"/>
                  </a:lnTo>
                  <a:lnTo>
                    <a:pt x="5715" y="17906"/>
                  </a:lnTo>
                  <a:lnTo>
                    <a:pt x="5715" y="17906"/>
                  </a:lnTo>
                  <a:lnTo>
                    <a:pt x="3809" y="17906"/>
                  </a:lnTo>
                  <a:lnTo>
                    <a:pt x="5715" y="17906"/>
                  </a:lnTo>
                  <a:lnTo>
                    <a:pt x="3809" y="17906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5875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1905" y="14731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3809" y="15875"/>
                  </a:lnTo>
                  <a:lnTo>
                    <a:pt x="1905" y="14731"/>
                  </a:lnTo>
                  <a:lnTo>
                    <a:pt x="3809" y="14731"/>
                  </a:lnTo>
                  <a:lnTo>
                    <a:pt x="1905" y="14731"/>
                  </a:lnTo>
                  <a:lnTo>
                    <a:pt x="3809" y="14731"/>
                  </a:lnTo>
                  <a:lnTo>
                    <a:pt x="1905" y="14731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3809" y="12700"/>
                  </a:lnTo>
                  <a:lnTo>
                    <a:pt x="1905" y="12700"/>
                  </a:lnTo>
                  <a:lnTo>
                    <a:pt x="1905" y="11556"/>
                  </a:lnTo>
                  <a:lnTo>
                    <a:pt x="1905" y="12700"/>
                  </a:lnTo>
                  <a:lnTo>
                    <a:pt x="1905" y="11556"/>
                  </a:lnTo>
                  <a:lnTo>
                    <a:pt x="3809" y="11556"/>
                  </a:lnTo>
                  <a:lnTo>
                    <a:pt x="1905" y="11556"/>
                  </a:lnTo>
                  <a:lnTo>
                    <a:pt x="3809" y="11556"/>
                  </a:lnTo>
                  <a:lnTo>
                    <a:pt x="1905" y="11556"/>
                  </a:lnTo>
                  <a:lnTo>
                    <a:pt x="3809" y="11556"/>
                  </a:lnTo>
                  <a:lnTo>
                    <a:pt x="1905" y="11556"/>
                  </a:lnTo>
                  <a:lnTo>
                    <a:pt x="1905" y="10540"/>
                  </a:lnTo>
                  <a:lnTo>
                    <a:pt x="3809" y="10540"/>
                  </a:lnTo>
                  <a:lnTo>
                    <a:pt x="1905" y="10540"/>
                  </a:lnTo>
                  <a:lnTo>
                    <a:pt x="1905" y="9525"/>
                  </a:lnTo>
                  <a:lnTo>
                    <a:pt x="1905" y="8381"/>
                  </a:lnTo>
                  <a:lnTo>
                    <a:pt x="3809" y="8381"/>
                  </a:lnTo>
                  <a:lnTo>
                    <a:pt x="1905" y="8381"/>
                  </a:lnTo>
                  <a:lnTo>
                    <a:pt x="0" y="8381"/>
                  </a:lnTo>
                  <a:lnTo>
                    <a:pt x="1905" y="8381"/>
                  </a:lnTo>
                  <a:lnTo>
                    <a:pt x="1905" y="7365"/>
                  </a:lnTo>
                  <a:lnTo>
                    <a:pt x="0" y="7365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3809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0" y="5206"/>
                  </a:lnTo>
                  <a:lnTo>
                    <a:pt x="1905" y="6350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0" y="3175"/>
                  </a:lnTo>
                  <a:lnTo>
                    <a:pt x="0" y="4190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1905" y="4190"/>
                  </a:lnTo>
                  <a:lnTo>
                    <a:pt x="1905" y="4190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3809" y="3175"/>
                  </a:lnTo>
                  <a:lnTo>
                    <a:pt x="3809" y="3175"/>
                  </a:lnTo>
                  <a:lnTo>
                    <a:pt x="0" y="2031"/>
                  </a:lnTo>
                  <a:lnTo>
                    <a:pt x="1905" y="2031"/>
                  </a:lnTo>
                  <a:lnTo>
                    <a:pt x="0" y="2031"/>
                  </a:lnTo>
                  <a:lnTo>
                    <a:pt x="1905" y="2031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3809" y="1015"/>
                  </a:lnTo>
                  <a:lnTo>
                    <a:pt x="1905" y="1015"/>
                  </a:lnTo>
                  <a:lnTo>
                    <a:pt x="3809" y="0"/>
                  </a:lnTo>
                  <a:lnTo>
                    <a:pt x="1905" y="0"/>
                  </a:lnTo>
                  <a:lnTo>
                    <a:pt x="3809" y="0"/>
                  </a:lnTo>
                  <a:lnTo>
                    <a:pt x="3809" y="1015"/>
                  </a:lnTo>
                  <a:lnTo>
                    <a:pt x="5715" y="1015"/>
                  </a:lnTo>
                  <a:lnTo>
                    <a:pt x="5715" y="1015"/>
                  </a:lnTo>
                  <a:lnTo>
                    <a:pt x="3809" y="1015"/>
                  </a:lnTo>
                  <a:lnTo>
                    <a:pt x="5715" y="1015"/>
                  </a:lnTo>
                  <a:lnTo>
                    <a:pt x="3809" y="2031"/>
                  </a:lnTo>
                  <a:lnTo>
                    <a:pt x="5715" y="2031"/>
                  </a:lnTo>
                  <a:lnTo>
                    <a:pt x="3809" y="2031"/>
                  </a:lnTo>
                  <a:lnTo>
                    <a:pt x="5715" y="2031"/>
                  </a:lnTo>
                  <a:lnTo>
                    <a:pt x="3809" y="2031"/>
                  </a:lnTo>
                  <a:lnTo>
                    <a:pt x="5715" y="2031"/>
                  </a:lnTo>
                  <a:lnTo>
                    <a:pt x="3809" y="3175"/>
                  </a:lnTo>
                  <a:lnTo>
                    <a:pt x="5715" y="3175"/>
                  </a:lnTo>
                  <a:lnTo>
                    <a:pt x="3809" y="3175"/>
                  </a:lnTo>
                  <a:lnTo>
                    <a:pt x="5715" y="3175"/>
                  </a:lnTo>
                  <a:lnTo>
                    <a:pt x="3809" y="3175"/>
                  </a:lnTo>
                  <a:lnTo>
                    <a:pt x="5715" y="3175"/>
                  </a:lnTo>
                  <a:lnTo>
                    <a:pt x="5715" y="4190"/>
                  </a:lnTo>
                  <a:lnTo>
                    <a:pt x="5715" y="5206"/>
                  </a:lnTo>
                  <a:lnTo>
                    <a:pt x="5715" y="6350"/>
                  </a:lnTo>
                  <a:lnTo>
                    <a:pt x="7619" y="6350"/>
                  </a:lnTo>
                  <a:lnTo>
                    <a:pt x="5715" y="7365"/>
                  </a:lnTo>
                  <a:lnTo>
                    <a:pt x="7619" y="7365"/>
                  </a:lnTo>
                  <a:lnTo>
                    <a:pt x="5715" y="7365"/>
                  </a:lnTo>
                  <a:lnTo>
                    <a:pt x="7619" y="8381"/>
                  </a:lnTo>
                  <a:lnTo>
                    <a:pt x="5715" y="8381"/>
                  </a:lnTo>
                  <a:lnTo>
                    <a:pt x="7619" y="8381"/>
                  </a:lnTo>
                  <a:lnTo>
                    <a:pt x="5715" y="8381"/>
                  </a:lnTo>
                  <a:lnTo>
                    <a:pt x="7619" y="8381"/>
                  </a:lnTo>
                  <a:lnTo>
                    <a:pt x="5715" y="8381"/>
                  </a:lnTo>
                  <a:lnTo>
                    <a:pt x="7619" y="8381"/>
                  </a:lnTo>
                  <a:lnTo>
                    <a:pt x="5715" y="9525"/>
                  </a:lnTo>
                  <a:lnTo>
                    <a:pt x="7619" y="9525"/>
                  </a:lnTo>
                  <a:lnTo>
                    <a:pt x="7619" y="10540"/>
                  </a:lnTo>
                  <a:lnTo>
                    <a:pt x="7619" y="11556"/>
                  </a:lnTo>
                  <a:lnTo>
                    <a:pt x="7619" y="12700"/>
                  </a:lnTo>
                  <a:lnTo>
                    <a:pt x="5715" y="12700"/>
                  </a:lnTo>
                  <a:lnTo>
                    <a:pt x="7619" y="12700"/>
                  </a:lnTo>
                  <a:lnTo>
                    <a:pt x="7619" y="13715"/>
                  </a:lnTo>
                  <a:lnTo>
                    <a:pt x="5715" y="13715"/>
                  </a:lnTo>
                  <a:lnTo>
                    <a:pt x="7619" y="13715"/>
                  </a:lnTo>
                  <a:lnTo>
                    <a:pt x="5715" y="13715"/>
                  </a:lnTo>
                  <a:lnTo>
                    <a:pt x="7619" y="13715"/>
                  </a:lnTo>
                  <a:lnTo>
                    <a:pt x="7619" y="14731"/>
                  </a:lnTo>
                  <a:lnTo>
                    <a:pt x="7619" y="15875"/>
                  </a:lnTo>
                  <a:lnTo>
                    <a:pt x="5715" y="14731"/>
                  </a:lnTo>
                  <a:lnTo>
                    <a:pt x="7619" y="15875"/>
                  </a:lnTo>
                  <a:lnTo>
                    <a:pt x="5715" y="15875"/>
                  </a:lnTo>
                  <a:lnTo>
                    <a:pt x="7619" y="15875"/>
                  </a:lnTo>
                  <a:lnTo>
                    <a:pt x="5715" y="15875"/>
                  </a:lnTo>
                  <a:lnTo>
                    <a:pt x="7619" y="15875"/>
                  </a:lnTo>
                  <a:lnTo>
                    <a:pt x="7619" y="16890"/>
                  </a:lnTo>
                  <a:lnTo>
                    <a:pt x="9525" y="19050"/>
                  </a:lnTo>
                  <a:lnTo>
                    <a:pt x="7619" y="20065"/>
                  </a:lnTo>
                  <a:lnTo>
                    <a:pt x="9525" y="21081"/>
                  </a:lnTo>
                  <a:lnTo>
                    <a:pt x="7619" y="22225"/>
                  </a:lnTo>
                  <a:lnTo>
                    <a:pt x="9525" y="23240"/>
                  </a:lnTo>
                  <a:lnTo>
                    <a:pt x="7619" y="23240"/>
                  </a:lnTo>
                  <a:lnTo>
                    <a:pt x="9525" y="23240"/>
                  </a:lnTo>
                  <a:lnTo>
                    <a:pt x="9525" y="24256"/>
                  </a:lnTo>
                  <a:lnTo>
                    <a:pt x="7619" y="25400"/>
                  </a:lnTo>
                  <a:lnTo>
                    <a:pt x="7619" y="26415"/>
                  </a:lnTo>
                  <a:lnTo>
                    <a:pt x="9525" y="26415"/>
                  </a:lnTo>
                  <a:lnTo>
                    <a:pt x="7619" y="27431"/>
                  </a:lnTo>
                  <a:lnTo>
                    <a:pt x="7619" y="28575"/>
                  </a:lnTo>
                  <a:lnTo>
                    <a:pt x="5715" y="285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90011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90011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900112" y="25200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90011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900112" y="2520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900112" y="25391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1358" y="3683"/>
                  </a:moveTo>
                  <a:lnTo>
                    <a:pt x="1358" y="5079"/>
                  </a:lnTo>
                  <a:lnTo>
                    <a:pt x="2717" y="5841"/>
                  </a:lnTo>
                  <a:lnTo>
                    <a:pt x="1358" y="5841"/>
                  </a:lnTo>
                  <a:lnTo>
                    <a:pt x="1358" y="8762"/>
                  </a:lnTo>
                  <a:lnTo>
                    <a:pt x="0" y="9525"/>
                  </a:lnTo>
                  <a:lnTo>
                    <a:pt x="2717" y="9525"/>
                  </a:lnTo>
                  <a:lnTo>
                    <a:pt x="2717" y="8000"/>
                  </a:lnTo>
                  <a:lnTo>
                    <a:pt x="4076" y="8000"/>
                  </a:lnTo>
                  <a:lnTo>
                    <a:pt x="4076" y="4317"/>
                  </a:lnTo>
                  <a:lnTo>
                    <a:pt x="2717" y="4317"/>
                  </a:lnTo>
                  <a:lnTo>
                    <a:pt x="1358" y="3683"/>
                  </a:lnTo>
                  <a:close/>
                </a:path>
                <a:path w="9525" h="9525">
                  <a:moveTo>
                    <a:pt x="6807" y="2921"/>
                  </a:moveTo>
                  <a:lnTo>
                    <a:pt x="2717" y="2921"/>
                  </a:lnTo>
                  <a:lnTo>
                    <a:pt x="2717" y="4317"/>
                  </a:lnTo>
                  <a:lnTo>
                    <a:pt x="4076" y="4317"/>
                  </a:lnTo>
                  <a:lnTo>
                    <a:pt x="5448" y="5079"/>
                  </a:lnTo>
                  <a:lnTo>
                    <a:pt x="5448" y="3683"/>
                  </a:lnTo>
                  <a:lnTo>
                    <a:pt x="6807" y="3683"/>
                  </a:lnTo>
                  <a:lnTo>
                    <a:pt x="6807" y="2921"/>
                  </a:lnTo>
                  <a:close/>
                </a:path>
                <a:path w="9525" h="9525">
                  <a:moveTo>
                    <a:pt x="6807" y="3683"/>
                  </a:moveTo>
                  <a:lnTo>
                    <a:pt x="5448" y="3683"/>
                  </a:lnTo>
                  <a:lnTo>
                    <a:pt x="6807" y="4317"/>
                  </a:lnTo>
                  <a:lnTo>
                    <a:pt x="6807" y="3683"/>
                  </a:lnTo>
                  <a:close/>
                </a:path>
                <a:path w="9525" h="9525">
                  <a:moveTo>
                    <a:pt x="6807" y="2159"/>
                  </a:moveTo>
                  <a:lnTo>
                    <a:pt x="2717" y="2159"/>
                  </a:lnTo>
                  <a:lnTo>
                    <a:pt x="4076" y="2921"/>
                  </a:lnTo>
                  <a:lnTo>
                    <a:pt x="8166" y="2921"/>
                  </a:lnTo>
                  <a:lnTo>
                    <a:pt x="6807" y="2159"/>
                  </a:lnTo>
                  <a:close/>
                </a:path>
                <a:path w="9525" h="9525">
                  <a:moveTo>
                    <a:pt x="4076" y="635"/>
                  </a:moveTo>
                  <a:lnTo>
                    <a:pt x="4076" y="2159"/>
                  </a:lnTo>
                  <a:lnTo>
                    <a:pt x="5448" y="2159"/>
                  </a:lnTo>
                  <a:lnTo>
                    <a:pt x="5448" y="1397"/>
                  </a:lnTo>
                  <a:lnTo>
                    <a:pt x="4076" y="635"/>
                  </a:lnTo>
                  <a:close/>
                </a:path>
                <a:path w="9525" h="9525">
                  <a:moveTo>
                    <a:pt x="5448" y="635"/>
                  </a:moveTo>
                  <a:lnTo>
                    <a:pt x="5448" y="2159"/>
                  </a:lnTo>
                  <a:lnTo>
                    <a:pt x="8166" y="2159"/>
                  </a:lnTo>
                  <a:lnTo>
                    <a:pt x="8166" y="1397"/>
                  </a:lnTo>
                  <a:lnTo>
                    <a:pt x="6807" y="1397"/>
                  </a:lnTo>
                  <a:lnTo>
                    <a:pt x="5448" y="635"/>
                  </a:lnTo>
                  <a:close/>
                </a:path>
                <a:path w="9525" h="9525">
                  <a:moveTo>
                    <a:pt x="6807" y="635"/>
                  </a:moveTo>
                  <a:lnTo>
                    <a:pt x="6807" y="1397"/>
                  </a:lnTo>
                  <a:lnTo>
                    <a:pt x="8166" y="1397"/>
                  </a:lnTo>
                  <a:lnTo>
                    <a:pt x="6807" y="635"/>
                  </a:lnTo>
                  <a:close/>
                </a:path>
                <a:path w="9525" h="9525">
                  <a:moveTo>
                    <a:pt x="8166" y="635"/>
                  </a:moveTo>
                  <a:lnTo>
                    <a:pt x="8166" y="1397"/>
                  </a:lnTo>
                  <a:lnTo>
                    <a:pt x="9525" y="1397"/>
                  </a:lnTo>
                  <a:lnTo>
                    <a:pt x="8166" y="635"/>
                  </a:lnTo>
                  <a:close/>
                </a:path>
                <a:path w="9525" h="9525">
                  <a:moveTo>
                    <a:pt x="6807" y="0"/>
                  </a:moveTo>
                  <a:lnTo>
                    <a:pt x="5448" y="0"/>
                  </a:lnTo>
                  <a:lnTo>
                    <a:pt x="6807" y="635"/>
                  </a:lnTo>
                  <a:lnTo>
                    <a:pt x="680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900112" y="25391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1358" y="9525"/>
                  </a:moveTo>
                  <a:lnTo>
                    <a:pt x="0" y="9525"/>
                  </a:lnTo>
                  <a:lnTo>
                    <a:pt x="1358" y="8762"/>
                  </a:lnTo>
                  <a:lnTo>
                    <a:pt x="0" y="8762"/>
                  </a:lnTo>
                  <a:lnTo>
                    <a:pt x="1358" y="8762"/>
                  </a:lnTo>
                  <a:lnTo>
                    <a:pt x="1358" y="8000"/>
                  </a:lnTo>
                  <a:lnTo>
                    <a:pt x="0" y="8000"/>
                  </a:lnTo>
                  <a:lnTo>
                    <a:pt x="1358" y="8000"/>
                  </a:lnTo>
                  <a:lnTo>
                    <a:pt x="0" y="7238"/>
                  </a:lnTo>
                  <a:lnTo>
                    <a:pt x="1358" y="7238"/>
                  </a:lnTo>
                  <a:lnTo>
                    <a:pt x="0" y="7238"/>
                  </a:lnTo>
                  <a:lnTo>
                    <a:pt x="1358" y="7238"/>
                  </a:lnTo>
                  <a:lnTo>
                    <a:pt x="0" y="7238"/>
                  </a:lnTo>
                  <a:lnTo>
                    <a:pt x="1358" y="7238"/>
                  </a:lnTo>
                  <a:lnTo>
                    <a:pt x="0" y="7238"/>
                  </a:lnTo>
                  <a:lnTo>
                    <a:pt x="1358" y="7238"/>
                  </a:lnTo>
                  <a:lnTo>
                    <a:pt x="0" y="7238"/>
                  </a:lnTo>
                  <a:lnTo>
                    <a:pt x="1358" y="7238"/>
                  </a:lnTo>
                  <a:lnTo>
                    <a:pt x="1358" y="6603"/>
                  </a:lnTo>
                  <a:lnTo>
                    <a:pt x="2717" y="6603"/>
                  </a:lnTo>
                  <a:lnTo>
                    <a:pt x="1358" y="6603"/>
                  </a:lnTo>
                  <a:lnTo>
                    <a:pt x="1358" y="5841"/>
                  </a:lnTo>
                  <a:lnTo>
                    <a:pt x="2717" y="5841"/>
                  </a:lnTo>
                  <a:lnTo>
                    <a:pt x="1358" y="5841"/>
                  </a:lnTo>
                  <a:lnTo>
                    <a:pt x="2717" y="5841"/>
                  </a:lnTo>
                  <a:lnTo>
                    <a:pt x="2717" y="5841"/>
                  </a:lnTo>
                  <a:lnTo>
                    <a:pt x="1358" y="4317"/>
                  </a:lnTo>
                  <a:lnTo>
                    <a:pt x="2717" y="4317"/>
                  </a:lnTo>
                  <a:lnTo>
                    <a:pt x="1358" y="4317"/>
                  </a:lnTo>
                  <a:lnTo>
                    <a:pt x="1358" y="3683"/>
                  </a:lnTo>
                  <a:lnTo>
                    <a:pt x="2717" y="4317"/>
                  </a:lnTo>
                  <a:lnTo>
                    <a:pt x="2717" y="3683"/>
                  </a:lnTo>
                  <a:lnTo>
                    <a:pt x="1358" y="3683"/>
                  </a:lnTo>
                  <a:lnTo>
                    <a:pt x="2717" y="4317"/>
                  </a:lnTo>
                  <a:lnTo>
                    <a:pt x="1358" y="3683"/>
                  </a:lnTo>
                  <a:lnTo>
                    <a:pt x="2717" y="3683"/>
                  </a:lnTo>
                  <a:lnTo>
                    <a:pt x="1358" y="3683"/>
                  </a:lnTo>
                  <a:lnTo>
                    <a:pt x="2717" y="3683"/>
                  </a:lnTo>
                  <a:lnTo>
                    <a:pt x="2717" y="4317"/>
                  </a:lnTo>
                  <a:lnTo>
                    <a:pt x="2717" y="3683"/>
                  </a:lnTo>
                  <a:lnTo>
                    <a:pt x="1358" y="3683"/>
                  </a:lnTo>
                  <a:lnTo>
                    <a:pt x="2717" y="3683"/>
                  </a:lnTo>
                  <a:lnTo>
                    <a:pt x="1358" y="3683"/>
                  </a:lnTo>
                  <a:lnTo>
                    <a:pt x="2717" y="3683"/>
                  </a:lnTo>
                  <a:lnTo>
                    <a:pt x="2717" y="2921"/>
                  </a:lnTo>
                  <a:lnTo>
                    <a:pt x="2717" y="3683"/>
                  </a:lnTo>
                  <a:lnTo>
                    <a:pt x="2717" y="2921"/>
                  </a:lnTo>
                  <a:lnTo>
                    <a:pt x="2717" y="3683"/>
                  </a:lnTo>
                  <a:lnTo>
                    <a:pt x="2717" y="2921"/>
                  </a:lnTo>
                  <a:lnTo>
                    <a:pt x="4076" y="2921"/>
                  </a:lnTo>
                  <a:lnTo>
                    <a:pt x="2717" y="2921"/>
                  </a:lnTo>
                  <a:lnTo>
                    <a:pt x="4076" y="2921"/>
                  </a:lnTo>
                  <a:lnTo>
                    <a:pt x="2717" y="2159"/>
                  </a:lnTo>
                  <a:lnTo>
                    <a:pt x="4076" y="2159"/>
                  </a:lnTo>
                  <a:lnTo>
                    <a:pt x="2717" y="2159"/>
                  </a:lnTo>
                  <a:lnTo>
                    <a:pt x="4076" y="2159"/>
                  </a:lnTo>
                  <a:lnTo>
                    <a:pt x="2717" y="2159"/>
                  </a:lnTo>
                  <a:lnTo>
                    <a:pt x="4076" y="2159"/>
                  </a:lnTo>
                  <a:lnTo>
                    <a:pt x="4076" y="1397"/>
                  </a:lnTo>
                  <a:lnTo>
                    <a:pt x="4076" y="2159"/>
                  </a:lnTo>
                  <a:lnTo>
                    <a:pt x="4076" y="2159"/>
                  </a:lnTo>
                  <a:lnTo>
                    <a:pt x="4076" y="1397"/>
                  </a:lnTo>
                  <a:lnTo>
                    <a:pt x="5448" y="1397"/>
                  </a:lnTo>
                  <a:lnTo>
                    <a:pt x="5448" y="1397"/>
                  </a:lnTo>
                  <a:lnTo>
                    <a:pt x="4076" y="1397"/>
                  </a:lnTo>
                  <a:lnTo>
                    <a:pt x="5448" y="1397"/>
                  </a:lnTo>
                  <a:lnTo>
                    <a:pt x="5448" y="2159"/>
                  </a:lnTo>
                  <a:lnTo>
                    <a:pt x="5448" y="1397"/>
                  </a:lnTo>
                  <a:lnTo>
                    <a:pt x="4076" y="1397"/>
                  </a:lnTo>
                  <a:lnTo>
                    <a:pt x="4076" y="635"/>
                  </a:lnTo>
                  <a:lnTo>
                    <a:pt x="5448" y="1397"/>
                  </a:lnTo>
                  <a:lnTo>
                    <a:pt x="4076" y="635"/>
                  </a:lnTo>
                  <a:lnTo>
                    <a:pt x="5448" y="1397"/>
                  </a:lnTo>
                  <a:lnTo>
                    <a:pt x="4076" y="635"/>
                  </a:lnTo>
                  <a:lnTo>
                    <a:pt x="5448" y="1397"/>
                  </a:lnTo>
                  <a:lnTo>
                    <a:pt x="4076" y="635"/>
                  </a:lnTo>
                  <a:lnTo>
                    <a:pt x="5448" y="1397"/>
                  </a:lnTo>
                  <a:lnTo>
                    <a:pt x="5448" y="635"/>
                  </a:lnTo>
                  <a:lnTo>
                    <a:pt x="5448" y="1397"/>
                  </a:lnTo>
                  <a:lnTo>
                    <a:pt x="5448" y="635"/>
                  </a:lnTo>
                  <a:lnTo>
                    <a:pt x="5448" y="1397"/>
                  </a:lnTo>
                  <a:lnTo>
                    <a:pt x="5448" y="635"/>
                  </a:lnTo>
                  <a:lnTo>
                    <a:pt x="6807" y="635"/>
                  </a:lnTo>
                  <a:lnTo>
                    <a:pt x="6807" y="1397"/>
                  </a:lnTo>
                  <a:lnTo>
                    <a:pt x="6807" y="635"/>
                  </a:lnTo>
                  <a:lnTo>
                    <a:pt x="5448" y="635"/>
                  </a:lnTo>
                  <a:lnTo>
                    <a:pt x="6807" y="1397"/>
                  </a:lnTo>
                  <a:lnTo>
                    <a:pt x="6807" y="635"/>
                  </a:lnTo>
                  <a:lnTo>
                    <a:pt x="5448" y="635"/>
                  </a:lnTo>
                  <a:lnTo>
                    <a:pt x="5448" y="0"/>
                  </a:lnTo>
                  <a:lnTo>
                    <a:pt x="5448" y="635"/>
                  </a:lnTo>
                  <a:lnTo>
                    <a:pt x="6807" y="635"/>
                  </a:lnTo>
                  <a:lnTo>
                    <a:pt x="5448" y="635"/>
                  </a:lnTo>
                  <a:lnTo>
                    <a:pt x="5448" y="0"/>
                  </a:lnTo>
                  <a:lnTo>
                    <a:pt x="5448" y="635"/>
                  </a:lnTo>
                  <a:lnTo>
                    <a:pt x="6807" y="635"/>
                  </a:lnTo>
                  <a:lnTo>
                    <a:pt x="5448" y="0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5448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8166" y="1397"/>
                  </a:lnTo>
                  <a:lnTo>
                    <a:pt x="8166" y="635"/>
                  </a:lnTo>
                  <a:lnTo>
                    <a:pt x="6807" y="635"/>
                  </a:lnTo>
                  <a:lnTo>
                    <a:pt x="8166" y="635"/>
                  </a:lnTo>
                  <a:lnTo>
                    <a:pt x="6807" y="635"/>
                  </a:lnTo>
                  <a:lnTo>
                    <a:pt x="8166" y="635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6807" y="0"/>
                  </a:lnTo>
                  <a:lnTo>
                    <a:pt x="6807" y="635"/>
                  </a:lnTo>
                  <a:lnTo>
                    <a:pt x="8166" y="635"/>
                  </a:lnTo>
                  <a:lnTo>
                    <a:pt x="9525" y="635"/>
                  </a:lnTo>
                  <a:lnTo>
                    <a:pt x="8166" y="635"/>
                  </a:lnTo>
                  <a:lnTo>
                    <a:pt x="9525" y="635"/>
                  </a:lnTo>
                  <a:lnTo>
                    <a:pt x="9525" y="1397"/>
                  </a:lnTo>
                  <a:lnTo>
                    <a:pt x="9525" y="635"/>
                  </a:lnTo>
                  <a:lnTo>
                    <a:pt x="9525" y="1397"/>
                  </a:lnTo>
                  <a:lnTo>
                    <a:pt x="9525" y="635"/>
                  </a:lnTo>
                  <a:lnTo>
                    <a:pt x="9525" y="1397"/>
                  </a:lnTo>
                  <a:lnTo>
                    <a:pt x="9525" y="635"/>
                  </a:lnTo>
                  <a:lnTo>
                    <a:pt x="8166" y="635"/>
                  </a:lnTo>
                  <a:lnTo>
                    <a:pt x="9525" y="1397"/>
                  </a:lnTo>
                  <a:lnTo>
                    <a:pt x="8166" y="1397"/>
                  </a:lnTo>
                  <a:lnTo>
                    <a:pt x="9525" y="1397"/>
                  </a:lnTo>
                  <a:lnTo>
                    <a:pt x="8166" y="1397"/>
                  </a:lnTo>
                  <a:lnTo>
                    <a:pt x="8166" y="2159"/>
                  </a:lnTo>
                  <a:lnTo>
                    <a:pt x="8166" y="1397"/>
                  </a:lnTo>
                  <a:lnTo>
                    <a:pt x="8166" y="2159"/>
                  </a:lnTo>
                  <a:lnTo>
                    <a:pt x="8166" y="1397"/>
                  </a:lnTo>
                  <a:lnTo>
                    <a:pt x="8166" y="2159"/>
                  </a:lnTo>
                  <a:lnTo>
                    <a:pt x="6807" y="2159"/>
                  </a:lnTo>
                  <a:lnTo>
                    <a:pt x="8166" y="2159"/>
                  </a:lnTo>
                  <a:lnTo>
                    <a:pt x="6807" y="2159"/>
                  </a:lnTo>
                  <a:lnTo>
                    <a:pt x="8166" y="2921"/>
                  </a:lnTo>
                  <a:lnTo>
                    <a:pt x="6807" y="2921"/>
                  </a:lnTo>
                  <a:lnTo>
                    <a:pt x="8166" y="2921"/>
                  </a:lnTo>
                  <a:lnTo>
                    <a:pt x="6807" y="2921"/>
                  </a:lnTo>
                  <a:lnTo>
                    <a:pt x="6807" y="3683"/>
                  </a:lnTo>
                  <a:lnTo>
                    <a:pt x="6807" y="2921"/>
                  </a:lnTo>
                  <a:lnTo>
                    <a:pt x="6807" y="3683"/>
                  </a:lnTo>
                  <a:lnTo>
                    <a:pt x="5448" y="3683"/>
                  </a:lnTo>
                  <a:lnTo>
                    <a:pt x="6807" y="3683"/>
                  </a:lnTo>
                  <a:lnTo>
                    <a:pt x="6807" y="4317"/>
                  </a:lnTo>
                  <a:lnTo>
                    <a:pt x="5448" y="3683"/>
                  </a:lnTo>
                  <a:lnTo>
                    <a:pt x="5448" y="4317"/>
                  </a:lnTo>
                  <a:lnTo>
                    <a:pt x="5448" y="5079"/>
                  </a:lnTo>
                  <a:lnTo>
                    <a:pt x="5448" y="4317"/>
                  </a:lnTo>
                  <a:lnTo>
                    <a:pt x="5448" y="5079"/>
                  </a:lnTo>
                  <a:lnTo>
                    <a:pt x="4076" y="5079"/>
                  </a:lnTo>
                  <a:lnTo>
                    <a:pt x="4076" y="4317"/>
                  </a:lnTo>
                  <a:lnTo>
                    <a:pt x="5448" y="5079"/>
                  </a:lnTo>
                  <a:lnTo>
                    <a:pt x="4076" y="5079"/>
                  </a:lnTo>
                  <a:lnTo>
                    <a:pt x="5448" y="5079"/>
                  </a:lnTo>
                  <a:lnTo>
                    <a:pt x="4076" y="5079"/>
                  </a:lnTo>
                  <a:lnTo>
                    <a:pt x="5448" y="5079"/>
                  </a:lnTo>
                  <a:lnTo>
                    <a:pt x="4076" y="5079"/>
                  </a:lnTo>
                  <a:lnTo>
                    <a:pt x="4076" y="5841"/>
                  </a:lnTo>
                  <a:lnTo>
                    <a:pt x="4076" y="6603"/>
                  </a:lnTo>
                  <a:lnTo>
                    <a:pt x="4076" y="7238"/>
                  </a:lnTo>
                  <a:lnTo>
                    <a:pt x="2717" y="7238"/>
                  </a:lnTo>
                  <a:lnTo>
                    <a:pt x="4076" y="7238"/>
                  </a:lnTo>
                  <a:lnTo>
                    <a:pt x="2717" y="7238"/>
                  </a:lnTo>
                  <a:lnTo>
                    <a:pt x="4076" y="7238"/>
                  </a:lnTo>
                  <a:lnTo>
                    <a:pt x="2717" y="7238"/>
                  </a:lnTo>
                  <a:lnTo>
                    <a:pt x="4076" y="7238"/>
                  </a:lnTo>
                  <a:lnTo>
                    <a:pt x="4076" y="8000"/>
                  </a:lnTo>
                  <a:lnTo>
                    <a:pt x="2717" y="8000"/>
                  </a:lnTo>
                  <a:lnTo>
                    <a:pt x="4076" y="8000"/>
                  </a:lnTo>
                  <a:lnTo>
                    <a:pt x="2717" y="8000"/>
                  </a:lnTo>
                  <a:lnTo>
                    <a:pt x="2717" y="8762"/>
                  </a:lnTo>
                  <a:lnTo>
                    <a:pt x="2717" y="9525"/>
                  </a:lnTo>
                  <a:lnTo>
                    <a:pt x="1358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90587" y="2539745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8331" y="7365"/>
                  </a:moveTo>
                  <a:lnTo>
                    <a:pt x="7137" y="7365"/>
                  </a:lnTo>
                  <a:lnTo>
                    <a:pt x="7137" y="8127"/>
                  </a:lnTo>
                  <a:lnTo>
                    <a:pt x="5956" y="8889"/>
                  </a:lnTo>
                  <a:lnTo>
                    <a:pt x="8331" y="8889"/>
                  </a:lnTo>
                  <a:lnTo>
                    <a:pt x="8331" y="7365"/>
                  </a:lnTo>
                  <a:close/>
                </a:path>
                <a:path w="9525" h="8889">
                  <a:moveTo>
                    <a:pt x="7137" y="3682"/>
                  </a:moveTo>
                  <a:lnTo>
                    <a:pt x="4762" y="3682"/>
                  </a:lnTo>
                  <a:lnTo>
                    <a:pt x="4762" y="4444"/>
                  </a:lnTo>
                  <a:lnTo>
                    <a:pt x="5956" y="4444"/>
                  </a:lnTo>
                  <a:lnTo>
                    <a:pt x="5956" y="7365"/>
                  </a:lnTo>
                  <a:lnTo>
                    <a:pt x="9525" y="7365"/>
                  </a:lnTo>
                  <a:lnTo>
                    <a:pt x="9525" y="6603"/>
                  </a:lnTo>
                  <a:lnTo>
                    <a:pt x="8331" y="6603"/>
                  </a:lnTo>
                  <a:lnTo>
                    <a:pt x="8331" y="5206"/>
                  </a:lnTo>
                  <a:lnTo>
                    <a:pt x="7137" y="4444"/>
                  </a:lnTo>
                  <a:lnTo>
                    <a:pt x="7137" y="3682"/>
                  </a:lnTo>
                  <a:close/>
                </a:path>
                <a:path w="9525" h="8889">
                  <a:moveTo>
                    <a:pt x="7137" y="2286"/>
                  </a:moveTo>
                  <a:lnTo>
                    <a:pt x="3568" y="2286"/>
                  </a:lnTo>
                  <a:lnTo>
                    <a:pt x="3568" y="4444"/>
                  </a:lnTo>
                  <a:lnTo>
                    <a:pt x="4762" y="3682"/>
                  </a:lnTo>
                  <a:lnTo>
                    <a:pt x="5956" y="3682"/>
                  </a:lnTo>
                  <a:lnTo>
                    <a:pt x="5956" y="3048"/>
                  </a:lnTo>
                  <a:lnTo>
                    <a:pt x="7137" y="2286"/>
                  </a:lnTo>
                  <a:close/>
                </a:path>
                <a:path w="9525" h="8889">
                  <a:moveTo>
                    <a:pt x="4762" y="3682"/>
                  </a:moveTo>
                  <a:lnTo>
                    <a:pt x="3568" y="4444"/>
                  </a:lnTo>
                  <a:lnTo>
                    <a:pt x="4762" y="4444"/>
                  </a:lnTo>
                  <a:lnTo>
                    <a:pt x="4762" y="3682"/>
                  </a:lnTo>
                  <a:close/>
                </a:path>
                <a:path w="9525" h="8889">
                  <a:moveTo>
                    <a:pt x="3568" y="2286"/>
                  </a:moveTo>
                  <a:lnTo>
                    <a:pt x="2374" y="2286"/>
                  </a:lnTo>
                  <a:lnTo>
                    <a:pt x="2374" y="3048"/>
                  </a:lnTo>
                  <a:lnTo>
                    <a:pt x="3568" y="2286"/>
                  </a:lnTo>
                  <a:close/>
                </a:path>
                <a:path w="9525" h="8889">
                  <a:moveTo>
                    <a:pt x="4762" y="762"/>
                  </a:moveTo>
                  <a:lnTo>
                    <a:pt x="1193" y="762"/>
                  </a:lnTo>
                  <a:lnTo>
                    <a:pt x="1193" y="2286"/>
                  </a:lnTo>
                  <a:lnTo>
                    <a:pt x="2374" y="1524"/>
                  </a:lnTo>
                  <a:lnTo>
                    <a:pt x="3568" y="1524"/>
                  </a:lnTo>
                  <a:lnTo>
                    <a:pt x="4762" y="762"/>
                  </a:lnTo>
                  <a:close/>
                </a:path>
                <a:path w="9525" h="8889">
                  <a:moveTo>
                    <a:pt x="5956" y="1524"/>
                  </a:moveTo>
                  <a:lnTo>
                    <a:pt x="2374" y="1524"/>
                  </a:lnTo>
                  <a:lnTo>
                    <a:pt x="1193" y="2286"/>
                  </a:lnTo>
                  <a:lnTo>
                    <a:pt x="5956" y="2286"/>
                  </a:lnTo>
                  <a:lnTo>
                    <a:pt x="5956" y="1524"/>
                  </a:lnTo>
                  <a:close/>
                </a:path>
                <a:path w="9525" h="8889">
                  <a:moveTo>
                    <a:pt x="2374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2374" y="762"/>
                  </a:lnTo>
                  <a:lnTo>
                    <a:pt x="2374" y="0"/>
                  </a:lnTo>
                  <a:close/>
                </a:path>
                <a:path w="9525" h="8889">
                  <a:moveTo>
                    <a:pt x="3568" y="0"/>
                  </a:moveTo>
                  <a:lnTo>
                    <a:pt x="2374" y="762"/>
                  </a:lnTo>
                  <a:lnTo>
                    <a:pt x="3568" y="762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90587" y="25391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37" y="9525"/>
                  </a:moveTo>
                  <a:lnTo>
                    <a:pt x="5956" y="9525"/>
                  </a:lnTo>
                  <a:lnTo>
                    <a:pt x="7137" y="8762"/>
                  </a:lnTo>
                  <a:lnTo>
                    <a:pt x="5956" y="8762"/>
                  </a:lnTo>
                  <a:lnTo>
                    <a:pt x="7137" y="8762"/>
                  </a:lnTo>
                  <a:lnTo>
                    <a:pt x="7137" y="8000"/>
                  </a:lnTo>
                  <a:lnTo>
                    <a:pt x="5956" y="8000"/>
                  </a:lnTo>
                  <a:lnTo>
                    <a:pt x="7137" y="8000"/>
                  </a:lnTo>
                  <a:lnTo>
                    <a:pt x="5956" y="8000"/>
                  </a:lnTo>
                  <a:lnTo>
                    <a:pt x="5956" y="7238"/>
                  </a:lnTo>
                  <a:lnTo>
                    <a:pt x="7137" y="7238"/>
                  </a:lnTo>
                  <a:lnTo>
                    <a:pt x="5956" y="7238"/>
                  </a:lnTo>
                  <a:lnTo>
                    <a:pt x="7137" y="7238"/>
                  </a:lnTo>
                  <a:lnTo>
                    <a:pt x="5956" y="7238"/>
                  </a:lnTo>
                  <a:lnTo>
                    <a:pt x="5956" y="7238"/>
                  </a:lnTo>
                  <a:lnTo>
                    <a:pt x="4762" y="5841"/>
                  </a:lnTo>
                  <a:lnTo>
                    <a:pt x="5956" y="5841"/>
                  </a:lnTo>
                  <a:lnTo>
                    <a:pt x="4762" y="5841"/>
                  </a:lnTo>
                  <a:lnTo>
                    <a:pt x="5956" y="5841"/>
                  </a:lnTo>
                  <a:lnTo>
                    <a:pt x="5956" y="5079"/>
                  </a:lnTo>
                  <a:lnTo>
                    <a:pt x="4762" y="5079"/>
                  </a:lnTo>
                  <a:lnTo>
                    <a:pt x="4762" y="5841"/>
                  </a:lnTo>
                  <a:lnTo>
                    <a:pt x="4762" y="5079"/>
                  </a:lnTo>
                  <a:lnTo>
                    <a:pt x="4762" y="5841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4762" y="4317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5079"/>
                  </a:lnTo>
                  <a:lnTo>
                    <a:pt x="3568" y="5079"/>
                  </a:lnTo>
                  <a:lnTo>
                    <a:pt x="4762" y="4317"/>
                  </a:lnTo>
                  <a:lnTo>
                    <a:pt x="3568" y="5079"/>
                  </a:lnTo>
                  <a:lnTo>
                    <a:pt x="3568" y="4317"/>
                  </a:lnTo>
                  <a:lnTo>
                    <a:pt x="4762" y="4317"/>
                  </a:lnTo>
                  <a:lnTo>
                    <a:pt x="3568" y="4317"/>
                  </a:lnTo>
                  <a:lnTo>
                    <a:pt x="4762" y="4317"/>
                  </a:lnTo>
                  <a:lnTo>
                    <a:pt x="3568" y="4317"/>
                  </a:lnTo>
                  <a:lnTo>
                    <a:pt x="3568" y="3683"/>
                  </a:lnTo>
                  <a:lnTo>
                    <a:pt x="3568" y="4317"/>
                  </a:lnTo>
                  <a:lnTo>
                    <a:pt x="3568" y="3683"/>
                  </a:lnTo>
                  <a:lnTo>
                    <a:pt x="3568" y="4317"/>
                  </a:lnTo>
                  <a:lnTo>
                    <a:pt x="3568" y="3683"/>
                  </a:lnTo>
                  <a:lnTo>
                    <a:pt x="3568" y="4317"/>
                  </a:lnTo>
                  <a:lnTo>
                    <a:pt x="3568" y="3683"/>
                  </a:lnTo>
                  <a:lnTo>
                    <a:pt x="3568" y="4317"/>
                  </a:lnTo>
                  <a:lnTo>
                    <a:pt x="3568" y="3683"/>
                  </a:lnTo>
                  <a:lnTo>
                    <a:pt x="3568" y="4317"/>
                  </a:lnTo>
                  <a:lnTo>
                    <a:pt x="3568" y="3683"/>
                  </a:lnTo>
                  <a:lnTo>
                    <a:pt x="2374" y="3683"/>
                  </a:lnTo>
                  <a:lnTo>
                    <a:pt x="3568" y="3683"/>
                  </a:lnTo>
                  <a:lnTo>
                    <a:pt x="2374" y="3683"/>
                  </a:lnTo>
                  <a:lnTo>
                    <a:pt x="3568" y="3683"/>
                  </a:lnTo>
                  <a:lnTo>
                    <a:pt x="2374" y="3683"/>
                  </a:lnTo>
                  <a:lnTo>
                    <a:pt x="3568" y="3683"/>
                  </a:lnTo>
                  <a:lnTo>
                    <a:pt x="2374" y="3683"/>
                  </a:lnTo>
                  <a:lnTo>
                    <a:pt x="3568" y="2921"/>
                  </a:lnTo>
                  <a:lnTo>
                    <a:pt x="3568" y="3683"/>
                  </a:lnTo>
                  <a:lnTo>
                    <a:pt x="2374" y="3683"/>
                  </a:lnTo>
                  <a:lnTo>
                    <a:pt x="2374" y="2921"/>
                  </a:lnTo>
                  <a:lnTo>
                    <a:pt x="1193" y="2921"/>
                  </a:lnTo>
                  <a:lnTo>
                    <a:pt x="2374" y="2921"/>
                  </a:lnTo>
                  <a:lnTo>
                    <a:pt x="1193" y="2921"/>
                  </a:lnTo>
                  <a:lnTo>
                    <a:pt x="2374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2374" y="2159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0" y="2921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1193" y="2921"/>
                  </a:lnTo>
                  <a:lnTo>
                    <a:pt x="1193" y="2159"/>
                  </a:lnTo>
                  <a:lnTo>
                    <a:pt x="0" y="2921"/>
                  </a:lnTo>
                  <a:lnTo>
                    <a:pt x="0" y="2159"/>
                  </a:lnTo>
                  <a:lnTo>
                    <a:pt x="0" y="2921"/>
                  </a:lnTo>
                  <a:lnTo>
                    <a:pt x="0" y="2159"/>
                  </a:lnTo>
                  <a:lnTo>
                    <a:pt x="0" y="2921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0" y="2921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1193" y="1397"/>
                  </a:lnTo>
                  <a:lnTo>
                    <a:pt x="1193" y="2159"/>
                  </a:lnTo>
                  <a:lnTo>
                    <a:pt x="1193" y="1397"/>
                  </a:lnTo>
                  <a:lnTo>
                    <a:pt x="1193" y="2159"/>
                  </a:lnTo>
                  <a:lnTo>
                    <a:pt x="0" y="2159"/>
                  </a:lnTo>
                  <a:lnTo>
                    <a:pt x="1193" y="1397"/>
                  </a:lnTo>
                  <a:lnTo>
                    <a:pt x="0" y="2159"/>
                  </a:lnTo>
                  <a:lnTo>
                    <a:pt x="1193" y="2159"/>
                  </a:lnTo>
                  <a:lnTo>
                    <a:pt x="1193" y="1397"/>
                  </a:lnTo>
                  <a:lnTo>
                    <a:pt x="0" y="2159"/>
                  </a:lnTo>
                  <a:lnTo>
                    <a:pt x="0" y="1397"/>
                  </a:lnTo>
                  <a:lnTo>
                    <a:pt x="0" y="2159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0" y="2159"/>
                  </a:lnTo>
                  <a:lnTo>
                    <a:pt x="0" y="1397"/>
                  </a:lnTo>
                  <a:lnTo>
                    <a:pt x="0" y="2159"/>
                  </a:lnTo>
                  <a:lnTo>
                    <a:pt x="0" y="1397"/>
                  </a:lnTo>
                  <a:lnTo>
                    <a:pt x="0" y="2159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0" y="2159"/>
                  </a:lnTo>
                  <a:lnTo>
                    <a:pt x="0" y="1397"/>
                  </a:lnTo>
                  <a:lnTo>
                    <a:pt x="0" y="2159"/>
                  </a:lnTo>
                  <a:lnTo>
                    <a:pt x="0" y="1397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1193" y="0"/>
                  </a:lnTo>
                  <a:lnTo>
                    <a:pt x="0" y="635"/>
                  </a:lnTo>
                  <a:lnTo>
                    <a:pt x="1193" y="635"/>
                  </a:lnTo>
                  <a:lnTo>
                    <a:pt x="1193" y="0"/>
                  </a:lnTo>
                  <a:lnTo>
                    <a:pt x="1193" y="635"/>
                  </a:lnTo>
                  <a:lnTo>
                    <a:pt x="2374" y="635"/>
                  </a:lnTo>
                  <a:lnTo>
                    <a:pt x="1193" y="635"/>
                  </a:lnTo>
                  <a:lnTo>
                    <a:pt x="2374" y="635"/>
                  </a:lnTo>
                  <a:lnTo>
                    <a:pt x="2374" y="1397"/>
                  </a:lnTo>
                  <a:lnTo>
                    <a:pt x="2374" y="635"/>
                  </a:lnTo>
                  <a:lnTo>
                    <a:pt x="2374" y="1397"/>
                  </a:lnTo>
                  <a:lnTo>
                    <a:pt x="3568" y="635"/>
                  </a:lnTo>
                  <a:lnTo>
                    <a:pt x="3568" y="1397"/>
                  </a:lnTo>
                  <a:lnTo>
                    <a:pt x="4762" y="1397"/>
                  </a:lnTo>
                  <a:lnTo>
                    <a:pt x="3568" y="1397"/>
                  </a:lnTo>
                  <a:lnTo>
                    <a:pt x="4762" y="1397"/>
                  </a:lnTo>
                  <a:lnTo>
                    <a:pt x="3568" y="2159"/>
                  </a:lnTo>
                  <a:lnTo>
                    <a:pt x="4762" y="2159"/>
                  </a:lnTo>
                  <a:lnTo>
                    <a:pt x="4762" y="1397"/>
                  </a:lnTo>
                  <a:lnTo>
                    <a:pt x="4762" y="2159"/>
                  </a:lnTo>
                  <a:lnTo>
                    <a:pt x="4762" y="1397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5956" y="2921"/>
                  </a:lnTo>
                  <a:lnTo>
                    <a:pt x="7137" y="2921"/>
                  </a:lnTo>
                  <a:lnTo>
                    <a:pt x="5956" y="3683"/>
                  </a:lnTo>
                  <a:lnTo>
                    <a:pt x="7137" y="3683"/>
                  </a:lnTo>
                  <a:lnTo>
                    <a:pt x="5956" y="3683"/>
                  </a:lnTo>
                  <a:lnTo>
                    <a:pt x="7137" y="3683"/>
                  </a:lnTo>
                  <a:lnTo>
                    <a:pt x="5956" y="3683"/>
                  </a:lnTo>
                  <a:lnTo>
                    <a:pt x="7137" y="3683"/>
                  </a:lnTo>
                  <a:lnTo>
                    <a:pt x="5956" y="3683"/>
                  </a:lnTo>
                  <a:lnTo>
                    <a:pt x="7137" y="3683"/>
                  </a:lnTo>
                  <a:lnTo>
                    <a:pt x="5956" y="3683"/>
                  </a:lnTo>
                  <a:lnTo>
                    <a:pt x="7137" y="3683"/>
                  </a:lnTo>
                  <a:lnTo>
                    <a:pt x="5956" y="3683"/>
                  </a:lnTo>
                  <a:lnTo>
                    <a:pt x="5956" y="4317"/>
                  </a:lnTo>
                  <a:lnTo>
                    <a:pt x="7137" y="4317"/>
                  </a:lnTo>
                  <a:lnTo>
                    <a:pt x="5956" y="4317"/>
                  </a:lnTo>
                  <a:lnTo>
                    <a:pt x="7137" y="4317"/>
                  </a:lnTo>
                  <a:lnTo>
                    <a:pt x="5956" y="4317"/>
                  </a:lnTo>
                  <a:lnTo>
                    <a:pt x="7137" y="4317"/>
                  </a:lnTo>
                  <a:lnTo>
                    <a:pt x="5956" y="4317"/>
                  </a:lnTo>
                  <a:lnTo>
                    <a:pt x="7137" y="4317"/>
                  </a:lnTo>
                  <a:lnTo>
                    <a:pt x="7137" y="4317"/>
                  </a:lnTo>
                  <a:lnTo>
                    <a:pt x="7137" y="5079"/>
                  </a:lnTo>
                  <a:lnTo>
                    <a:pt x="8331" y="5841"/>
                  </a:lnTo>
                  <a:lnTo>
                    <a:pt x="8331" y="6603"/>
                  </a:lnTo>
                  <a:lnTo>
                    <a:pt x="8331" y="7238"/>
                  </a:lnTo>
                  <a:lnTo>
                    <a:pt x="9525" y="7238"/>
                  </a:lnTo>
                  <a:lnTo>
                    <a:pt x="9525" y="8000"/>
                  </a:lnTo>
                  <a:lnTo>
                    <a:pt x="8331" y="8000"/>
                  </a:lnTo>
                  <a:lnTo>
                    <a:pt x="8331" y="8762"/>
                  </a:lnTo>
                  <a:lnTo>
                    <a:pt x="8331" y="9525"/>
                  </a:lnTo>
                  <a:lnTo>
                    <a:pt x="7137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99536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99536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95362" y="259626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3809" y="20192"/>
                  </a:moveTo>
                  <a:lnTo>
                    <a:pt x="3809" y="22605"/>
                  </a:lnTo>
                  <a:lnTo>
                    <a:pt x="5715" y="22605"/>
                  </a:lnTo>
                  <a:lnTo>
                    <a:pt x="3809" y="23749"/>
                  </a:lnTo>
                  <a:lnTo>
                    <a:pt x="5715" y="23749"/>
                  </a:lnTo>
                  <a:lnTo>
                    <a:pt x="5715" y="28575"/>
                  </a:lnTo>
                  <a:lnTo>
                    <a:pt x="7619" y="28575"/>
                  </a:lnTo>
                  <a:lnTo>
                    <a:pt x="7619" y="27431"/>
                  </a:lnTo>
                  <a:lnTo>
                    <a:pt x="9525" y="27431"/>
                  </a:lnTo>
                  <a:lnTo>
                    <a:pt x="9525" y="21462"/>
                  </a:lnTo>
                  <a:lnTo>
                    <a:pt x="5715" y="21462"/>
                  </a:lnTo>
                  <a:lnTo>
                    <a:pt x="3809" y="20192"/>
                  </a:lnTo>
                  <a:close/>
                </a:path>
                <a:path w="9525" h="28575">
                  <a:moveTo>
                    <a:pt x="7619" y="5968"/>
                  </a:moveTo>
                  <a:lnTo>
                    <a:pt x="3809" y="5968"/>
                  </a:lnTo>
                  <a:lnTo>
                    <a:pt x="3809" y="7112"/>
                  </a:lnTo>
                  <a:lnTo>
                    <a:pt x="1905" y="7112"/>
                  </a:lnTo>
                  <a:lnTo>
                    <a:pt x="1905" y="11937"/>
                  </a:lnTo>
                  <a:lnTo>
                    <a:pt x="3809" y="11937"/>
                  </a:lnTo>
                  <a:lnTo>
                    <a:pt x="1905" y="13080"/>
                  </a:lnTo>
                  <a:lnTo>
                    <a:pt x="3809" y="14224"/>
                  </a:lnTo>
                  <a:lnTo>
                    <a:pt x="1905" y="15493"/>
                  </a:lnTo>
                  <a:lnTo>
                    <a:pt x="3809" y="16637"/>
                  </a:lnTo>
                  <a:lnTo>
                    <a:pt x="3809" y="17779"/>
                  </a:lnTo>
                  <a:lnTo>
                    <a:pt x="5715" y="19050"/>
                  </a:lnTo>
                  <a:lnTo>
                    <a:pt x="3809" y="19050"/>
                  </a:lnTo>
                  <a:lnTo>
                    <a:pt x="3809" y="20192"/>
                  </a:lnTo>
                  <a:lnTo>
                    <a:pt x="5715" y="20192"/>
                  </a:lnTo>
                  <a:lnTo>
                    <a:pt x="5715" y="21462"/>
                  </a:lnTo>
                  <a:lnTo>
                    <a:pt x="9525" y="21462"/>
                  </a:lnTo>
                  <a:lnTo>
                    <a:pt x="9525" y="19050"/>
                  </a:lnTo>
                  <a:lnTo>
                    <a:pt x="7619" y="16637"/>
                  </a:lnTo>
                  <a:lnTo>
                    <a:pt x="7619" y="9525"/>
                  </a:lnTo>
                  <a:lnTo>
                    <a:pt x="5715" y="9525"/>
                  </a:lnTo>
                  <a:lnTo>
                    <a:pt x="7619" y="8254"/>
                  </a:lnTo>
                  <a:lnTo>
                    <a:pt x="5715" y="8254"/>
                  </a:lnTo>
                  <a:lnTo>
                    <a:pt x="5715" y="7112"/>
                  </a:lnTo>
                  <a:lnTo>
                    <a:pt x="3809" y="7112"/>
                  </a:lnTo>
                  <a:lnTo>
                    <a:pt x="3809" y="5968"/>
                  </a:lnTo>
                  <a:lnTo>
                    <a:pt x="7619" y="5968"/>
                  </a:lnTo>
                  <a:close/>
                </a:path>
                <a:path w="9525" h="28575">
                  <a:moveTo>
                    <a:pt x="5715" y="0"/>
                  </a:moveTo>
                  <a:lnTo>
                    <a:pt x="3809" y="0"/>
                  </a:lnTo>
                  <a:lnTo>
                    <a:pt x="3809" y="1142"/>
                  </a:lnTo>
                  <a:lnTo>
                    <a:pt x="1905" y="1142"/>
                  </a:lnTo>
                  <a:lnTo>
                    <a:pt x="3809" y="2412"/>
                  </a:lnTo>
                  <a:lnTo>
                    <a:pt x="3809" y="3555"/>
                  </a:lnTo>
                  <a:lnTo>
                    <a:pt x="1905" y="3555"/>
                  </a:lnTo>
                  <a:lnTo>
                    <a:pt x="3809" y="4699"/>
                  </a:lnTo>
                  <a:lnTo>
                    <a:pt x="0" y="4699"/>
                  </a:lnTo>
                  <a:lnTo>
                    <a:pt x="1905" y="5968"/>
                  </a:lnTo>
                  <a:lnTo>
                    <a:pt x="5715" y="5968"/>
                  </a:lnTo>
                  <a:lnTo>
                    <a:pt x="5715" y="0"/>
                  </a:lnTo>
                  <a:close/>
                </a:path>
                <a:path w="9525" h="28575">
                  <a:moveTo>
                    <a:pt x="0" y="2412"/>
                  </a:moveTo>
                  <a:lnTo>
                    <a:pt x="0" y="3555"/>
                  </a:lnTo>
                  <a:lnTo>
                    <a:pt x="1905" y="3555"/>
                  </a:lnTo>
                  <a:lnTo>
                    <a:pt x="0" y="2412"/>
                  </a:lnTo>
                  <a:close/>
                </a:path>
                <a:path w="9525" h="28575">
                  <a:moveTo>
                    <a:pt x="3809" y="0"/>
                  </a:moveTo>
                  <a:lnTo>
                    <a:pt x="1905" y="0"/>
                  </a:lnTo>
                  <a:lnTo>
                    <a:pt x="3809" y="114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95362" y="259626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5715" y="28575"/>
                  </a:moveTo>
                  <a:lnTo>
                    <a:pt x="5715" y="27431"/>
                  </a:lnTo>
                  <a:lnTo>
                    <a:pt x="5715" y="26162"/>
                  </a:lnTo>
                  <a:lnTo>
                    <a:pt x="5715" y="25018"/>
                  </a:lnTo>
                  <a:lnTo>
                    <a:pt x="5715" y="23749"/>
                  </a:lnTo>
                  <a:lnTo>
                    <a:pt x="3809" y="23749"/>
                  </a:lnTo>
                  <a:lnTo>
                    <a:pt x="5715" y="23749"/>
                  </a:lnTo>
                  <a:lnTo>
                    <a:pt x="3809" y="23749"/>
                  </a:lnTo>
                  <a:lnTo>
                    <a:pt x="5715" y="23749"/>
                  </a:lnTo>
                  <a:lnTo>
                    <a:pt x="3809" y="23749"/>
                  </a:lnTo>
                  <a:lnTo>
                    <a:pt x="5715" y="22605"/>
                  </a:lnTo>
                  <a:lnTo>
                    <a:pt x="3809" y="22605"/>
                  </a:lnTo>
                  <a:lnTo>
                    <a:pt x="5715" y="22605"/>
                  </a:lnTo>
                  <a:lnTo>
                    <a:pt x="3809" y="22605"/>
                  </a:lnTo>
                  <a:lnTo>
                    <a:pt x="5715" y="22605"/>
                  </a:lnTo>
                  <a:lnTo>
                    <a:pt x="3809" y="22605"/>
                  </a:lnTo>
                  <a:lnTo>
                    <a:pt x="5715" y="22605"/>
                  </a:lnTo>
                  <a:lnTo>
                    <a:pt x="3809" y="22605"/>
                  </a:lnTo>
                  <a:lnTo>
                    <a:pt x="5715" y="22605"/>
                  </a:lnTo>
                  <a:lnTo>
                    <a:pt x="3809" y="22605"/>
                  </a:lnTo>
                  <a:lnTo>
                    <a:pt x="3809" y="21462"/>
                  </a:lnTo>
                  <a:lnTo>
                    <a:pt x="5715" y="21462"/>
                  </a:lnTo>
                  <a:lnTo>
                    <a:pt x="3809" y="21462"/>
                  </a:lnTo>
                  <a:lnTo>
                    <a:pt x="3809" y="20192"/>
                  </a:lnTo>
                  <a:lnTo>
                    <a:pt x="5715" y="21462"/>
                  </a:lnTo>
                  <a:lnTo>
                    <a:pt x="5715" y="20192"/>
                  </a:lnTo>
                  <a:lnTo>
                    <a:pt x="3809" y="20192"/>
                  </a:lnTo>
                  <a:lnTo>
                    <a:pt x="5715" y="20192"/>
                  </a:lnTo>
                  <a:lnTo>
                    <a:pt x="3809" y="20192"/>
                  </a:lnTo>
                  <a:lnTo>
                    <a:pt x="5715" y="20192"/>
                  </a:lnTo>
                  <a:lnTo>
                    <a:pt x="3809" y="20192"/>
                  </a:lnTo>
                  <a:lnTo>
                    <a:pt x="5715" y="20192"/>
                  </a:lnTo>
                  <a:lnTo>
                    <a:pt x="3809" y="20192"/>
                  </a:lnTo>
                  <a:lnTo>
                    <a:pt x="3809" y="19050"/>
                  </a:lnTo>
                  <a:lnTo>
                    <a:pt x="5715" y="19050"/>
                  </a:lnTo>
                  <a:lnTo>
                    <a:pt x="3809" y="19050"/>
                  </a:lnTo>
                  <a:lnTo>
                    <a:pt x="5715" y="19050"/>
                  </a:lnTo>
                  <a:lnTo>
                    <a:pt x="3809" y="19050"/>
                  </a:lnTo>
                  <a:lnTo>
                    <a:pt x="5715" y="19050"/>
                  </a:lnTo>
                  <a:lnTo>
                    <a:pt x="3809" y="17779"/>
                  </a:lnTo>
                  <a:lnTo>
                    <a:pt x="5715" y="17779"/>
                  </a:lnTo>
                  <a:lnTo>
                    <a:pt x="5715" y="17779"/>
                  </a:lnTo>
                  <a:lnTo>
                    <a:pt x="1905" y="16637"/>
                  </a:lnTo>
                  <a:lnTo>
                    <a:pt x="3809" y="16637"/>
                  </a:lnTo>
                  <a:lnTo>
                    <a:pt x="1905" y="16637"/>
                  </a:lnTo>
                  <a:lnTo>
                    <a:pt x="3809" y="16637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4224"/>
                  </a:lnTo>
                  <a:lnTo>
                    <a:pt x="1905" y="15493"/>
                  </a:lnTo>
                  <a:lnTo>
                    <a:pt x="3809" y="14224"/>
                  </a:lnTo>
                  <a:lnTo>
                    <a:pt x="1905" y="14224"/>
                  </a:lnTo>
                  <a:lnTo>
                    <a:pt x="3809" y="14224"/>
                  </a:lnTo>
                  <a:lnTo>
                    <a:pt x="1905" y="14224"/>
                  </a:lnTo>
                  <a:lnTo>
                    <a:pt x="3809" y="14224"/>
                  </a:lnTo>
                  <a:lnTo>
                    <a:pt x="1905" y="14224"/>
                  </a:lnTo>
                  <a:lnTo>
                    <a:pt x="3809" y="14224"/>
                  </a:lnTo>
                  <a:lnTo>
                    <a:pt x="1905" y="14224"/>
                  </a:lnTo>
                  <a:lnTo>
                    <a:pt x="3809" y="14224"/>
                  </a:lnTo>
                  <a:lnTo>
                    <a:pt x="1905" y="13080"/>
                  </a:lnTo>
                  <a:lnTo>
                    <a:pt x="3809" y="13080"/>
                  </a:lnTo>
                  <a:lnTo>
                    <a:pt x="1905" y="13080"/>
                  </a:lnTo>
                  <a:lnTo>
                    <a:pt x="3809" y="13080"/>
                  </a:lnTo>
                  <a:lnTo>
                    <a:pt x="1905" y="13080"/>
                  </a:lnTo>
                  <a:lnTo>
                    <a:pt x="3809" y="13080"/>
                  </a:lnTo>
                  <a:lnTo>
                    <a:pt x="1905" y="13080"/>
                  </a:lnTo>
                  <a:lnTo>
                    <a:pt x="3809" y="11937"/>
                  </a:lnTo>
                  <a:lnTo>
                    <a:pt x="1905" y="11937"/>
                  </a:lnTo>
                  <a:lnTo>
                    <a:pt x="3809" y="11937"/>
                  </a:lnTo>
                  <a:lnTo>
                    <a:pt x="1905" y="11937"/>
                  </a:lnTo>
                  <a:lnTo>
                    <a:pt x="3809" y="11937"/>
                  </a:lnTo>
                  <a:lnTo>
                    <a:pt x="3809" y="11937"/>
                  </a:lnTo>
                  <a:lnTo>
                    <a:pt x="1905" y="11937"/>
                  </a:lnTo>
                  <a:lnTo>
                    <a:pt x="3809" y="11937"/>
                  </a:lnTo>
                  <a:lnTo>
                    <a:pt x="1905" y="11937"/>
                  </a:lnTo>
                  <a:lnTo>
                    <a:pt x="3809" y="11937"/>
                  </a:lnTo>
                  <a:lnTo>
                    <a:pt x="3809" y="11937"/>
                  </a:lnTo>
                  <a:lnTo>
                    <a:pt x="1905" y="10667"/>
                  </a:lnTo>
                  <a:lnTo>
                    <a:pt x="3809" y="10667"/>
                  </a:lnTo>
                  <a:lnTo>
                    <a:pt x="1905" y="10667"/>
                  </a:lnTo>
                  <a:lnTo>
                    <a:pt x="3809" y="10667"/>
                  </a:lnTo>
                  <a:lnTo>
                    <a:pt x="1905" y="10667"/>
                  </a:lnTo>
                  <a:lnTo>
                    <a:pt x="3809" y="10667"/>
                  </a:lnTo>
                  <a:lnTo>
                    <a:pt x="1905" y="10667"/>
                  </a:lnTo>
                  <a:lnTo>
                    <a:pt x="1905" y="9525"/>
                  </a:lnTo>
                  <a:lnTo>
                    <a:pt x="3809" y="9525"/>
                  </a:lnTo>
                  <a:lnTo>
                    <a:pt x="1905" y="9525"/>
                  </a:lnTo>
                  <a:lnTo>
                    <a:pt x="0" y="7112"/>
                  </a:lnTo>
                  <a:lnTo>
                    <a:pt x="1905" y="7112"/>
                  </a:lnTo>
                  <a:lnTo>
                    <a:pt x="1905" y="5968"/>
                  </a:lnTo>
                  <a:lnTo>
                    <a:pt x="0" y="5968"/>
                  </a:lnTo>
                  <a:lnTo>
                    <a:pt x="1905" y="5968"/>
                  </a:lnTo>
                  <a:lnTo>
                    <a:pt x="1905" y="7112"/>
                  </a:lnTo>
                  <a:lnTo>
                    <a:pt x="3809" y="5968"/>
                  </a:lnTo>
                  <a:lnTo>
                    <a:pt x="3809" y="7112"/>
                  </a:lnTo>
                  <a:lnTo>
                    <a:pt x="3809" y="5968"/>
                  </a:lnTo>
                  <a:lnTo>
                    <a:pt x="3809" y="5968"/>
                  </a:lnTo>
                  <a:lnTo>
                    <a:pt x="0" y="5968"/>
                  </a:lnTo>
                  <a:lnTo>
                    <a:pt x="1905" y="5968"/>
                  </a:lnTo>
                  <a:lnTo>
                    <a:pt x="0" y="5968"/>
                  </a:lnTo>
                  <a:lnTo>
                    <a:pt x="1905" y="5968"/>
                  </a:lnTo>
                  <a:lnTo>
                    <a:pt x="0" y="5968"/>
                  </a:lnTo>
                  <a:lnTo>
                    <a:pt x="1905" y="5968"/>
                  </a:lnTo>
                  <a:lnTo>
                    <a:pt x="0" y="5968"/>
                  </a:lnTo>
                  <a:lnTo>
                    <a:pt x="1905" y="5968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0" y="4699"/>
                  </a:lnTo>
                  <a:lnTo>
                    <a:pt x="1905" y="4699"/>
                  </a:lnTo>
                  <a:lnTo>
                    <a:pt x="3809" y="4699"/>
                  </a:lnTo>
                  <a:lnTo>
                    <a:pt x="1905" y="3555"/>
                  </a:lnTo>
                  <a:lnTo>
                    <a:pt x="1905" y="4699"/>
                  </a:lnTo>
                  <a:lnTo>
                    <a:pt x="1905" y="3555"/>
                  </a:lnTo>
                  <a:lnTo>
                    <a:pt x="0" y="3555"/>
                  </a:lnTo>
                  <a:lnTo>
                    <a:pt x="1905" y="3555"/>
                  </a:lnTo>
                  <a:lnTo>
                    <a:pt x="0" y="3555"/>
                  </a:lnTo>
                  <a:lnTo>
                    <a:pt x="1905" y="3555"/>
                  </a:lnTo>
                  <a:lnTo>
                    <a:pt x="0" y="3555"/>
                  </a:lnTo>
                  <a:lnTo>
                    <a:pt x="1905" y="3555"/>
                  </a:lnTo>
                  <a:lnTo>
                    <a:pt x="0" y="3555"/>
                  </a:lnTo>
                  <a:lnTo>
                    <a:pt x="1905" y="3555"/>
                  </a:lnTo>
                  <a:lnTo>
                    <a:pt x="0" y="2412"/>
                  </a:lnTo>
                  <a:lnTo>
                    <a:pt x="1905" y="2412"/>
                  </a:lnTo>
                  <a:lnTo>
                    <a:pt x="0" y="2412"/>
                  </a:lnTo>
                  <a:lnTo>
                    <a:pt x="1905" y="2412"/>
                  </a:lnTo>
                  <a:lnTo>
                    <a:pt x="0" y="2412"/>
                  </a:lnTo>
                  <a:lnTo>
                    <a:pt x="0" y="3555"/>
                  </a:lnTo>
                  <a:lnTo>
                    <a:pt x="1905" y="3555"/>
                  </a:lnTo>
                  <a:lnTo>
                    <a:pt x="1905" y="2412"/>
                  </a:lnTo>
                  <a:lnTo>
                    <a:pt x="1905" y="3555"/>
                  </a:lnTo>
                  <a:lnTo>
                    <a:pt x="3809" y="3555"/>
                  </a:lnTo>
                  <a:lnTo>
                    <a:pt x="3809" y="2412"/>
                  </a:lnTo>
                  <a:lnTo>
                    <a:pt x="1905" y="2412"/>
                  </a:lnTo>
                  <a:lnTo>
                    <a:pt x="0" y="2412"/>
                  </a:lnTo>
                  <a:lnTo>
                    <a:pt x="1905" y="2412"/>
                  </a:lnTo>
                  <a:lnTo>
                    <a:pt x="0" y="2412"/>
                  </a:lnTo>
                  <a:lnTo>
                    <a:pt x="1905" y="2412"/>
                  </a:lnTo>
                  <a:lnTo>
                    <a:pt x="3809" y="2412"/>
                  </a:lnTo>
                  <a:lnTo>
                    <a:pt x="3809" y="2412"/>
                  </a:lnTo>
                  <a:lnTo>
                    <a:pt x="1905" y="1142"/>
                  </a:lnTo>
                  <a:lnTo>
                    <a:pt x="3809" y="1142"/>
                  </a:lnTo>
                  <a:lnTo>
                    <a:pt x="1905" y="1142"/>
                  </a:lnTo>
                  <a:lnTo>
                    <a:pt x="3809" y="1142"/>
                  </a:lnTo>
                  <a:lnTo>
                    <a:pt x="1905" y="1142"/>
                  </a:lnTo>
                  <a:lnTo>
                    <a:pt x="3809" y="1142"/>
                  </a:lnTo>
                  <a:lnTo>
                    <a:pt x="1905" y="1142"/>
                  </a:lnTo>
                  <a:lnTo>
                    <a:pt x="3809" y="1142"/>
                  </a:lnTo>
                  <a:lnTo>
                    <a:pt x="3809" y="0"/>
                  </a:lnTo>
                  <a:lnTo>
                    <a:pt x="3809" y="1142"/>
                  </a:lnTo>
                  <a:lnTo>
                    <a:pt x="1905" y="0"/>
                  </a:lnTo>
                  <a:lnTo>
                    <a:pt x="3809" y="0"/>
                  </a:lnTo>
                  <a:lnTo>
                    <a:pt x="5715" y="0"/>
                  </a:lnTo>
                  <a:lnTo>
                    <a:pt x="3809" y="0"/>
                  </a:lnTo>
                  <a:lnTo>
                    <a:pt x="5715" y="0"/>
                  </a:lnTo>
                  <a:lnTo>
                    <a:pt x="5715" y="1142"/>
                  </a:lnTo>
                  <a:lnTo>
                    <a:pt x="3809" y="1142"/>
                  </a:lnTo>
                  <a:lnTo>
                    <a:pt x="5715" y="1142"/>
                  </a:lnTo>
                  <a:lnTo>
                    <a:pt x="3809" y="1142"/>
                  </a:lnTo>
                  <a:lnTo>
                    <a:pt x="5715" y="1142"/>
                  </a:lnTo>
                  <a:lnTo>
                    <a:pt x="3809" y="1142"/>
                  </a:lnTo>
                  <a:lnTo>
                    <a:pt x="5715" y="1142"/>
                  </a:lnTo>
                  <a:lnTo>
                    <a:pt x="5715" y="2412"/>
                  </a:lnTo>
                  <a:lnTo>
                    <a:pt x="3809" y="2412"/>
                  </a:lnTo>
                  <a:lnTo>
                    <a:pt x="5715" y="2412"/>
                  </a:lnTo>
                  <a:lnTo>
                    <a:pt x="5715" y="3555"/>
                  </a:lnTo>
                  <a:lnTo>
                    <a:pt x="3809" y="3555"/>
                  </a:lnTo>
                  <a:lnTo>
                    <a:pt x="3809" y="3555"/>
                  </a:lnTo>
                  <a:lnTo>
                    <a:pt x="5715" y="3555"/>
                  </a:lnTo>
                  <a:lnTo>
                    <a:pt x="5715" y="4699"/>
                  </a:lnTo>
                  <a:lnTo>
                    <a:pt x="5715" y="5968"/>
                  </a:lnTo>
                  <a:lnTo>
                    <a:pt x="7619" y="5968"/>
                  </a:lnTo>
                  <a:lnTo>
                    <a:pt x="5715" y="5968"/>
                  </a:lnTo>
                  <a:lnTo>
                    <a:pt x="7619" y="5968"/>
                  </a:lnTo>
                  <a:lnTo>
                    <a:pt x="5715" y="7112"/>
                  </a:lnTo>
                  <a:lnTo>
                    <a:pt x="7619" y="7112"/>
                  </a:lnTo>
                  <a:lnTo>
                    <a:pt x="5715" y="7112"/>
                  </a:lnTo>
                  <a:lnTo>
                    <a:pt x="7619" y="7112"/>
                  </a:lnTo>
                  <a:lnTo>
                    <a:pt x="5715" y="7112"/>
                  </a:lnTo>
                  <a:lnTo>
                    <a:pt x="5715" y="8254"/>
                  </a:lnTo>
                  <a:lnTo>
                    <a:pt x="7619" y="8254"/>
                  </a:lnTo>
                  <a:lnTo>
                    <a:pt x="5715" y="8254"/>
                  </a:lnTo>
                  <a:lnTo>
                    <a:pt x="7619" y="8254"/>
                  </a:lnTo>
                  <a:lnTo>
                    <a:pt x="5715" y="9525"/>
                  </a:lnTo>
                  <a:lnTo>
                    <a:pt x="7619" y="9525"/>
                  </a:lnTo>
                  <a:lnTo>
                    <a:pt x="7619" y="10667"/>
                  </a:lnTo>
                  <a:lnTo>
                    <a:pt x="7619" y="11937"/>
                  </a:lnTo>
                  <a:lnTo>
                    <a:pt x="7619" y="13080"/>
                  </a:lnTo>
                  <a:lnTo>
                    <a:pt x="7619" y="14224"/>
                  </a:lnTo>
                  <a:lnTo>
                    <a:pt x="7619" y="15493"/>
                  </a:lnTo>
                  <a:lnTo>
                    <a:pt x="5715" y="15493"/>
                  </a:lnTo>
                  <a:lnTo>
                    <a:pt x="7619" y="15493"/>
                  </a:lnTo>
                  <a:lnTo>
                    <a:pt x="5715" y="15493"/>
                  </a:lnTo>
                  <a:lnTo>
                    <a:pt x="7619" y="15493"/>
                  </a:lnTo>
                  <a:lnTo>
                    <a:pt x="7619" y="16637"/>
                  </a:lnTo>
                  <a:lnTo>
                    <a:pt x="5715" y="16637"/>
                  </a:lnTo>
                  <a:lnTo>
                    <a:pt x="7619" y="16637"/>
                  </a:lnTo>
                  <a:lnTo>
                    <a:pt x="5715" y="16637"/>
                  </a:lnTo>
                  <a:lnTo>
                    <a:pt x="7619" y="16637"/>
                  </a:lnTo>
                  <a:lnTo>
                    <a:pt x="9525" y="19050"/>
                  </a:lnTo>
                  <a:lnTo>
                    <a:pt x="9525" y="20192"/>
                  </a:lnTo>
                  <a:lnTo>
                    <a:pt x="9525" y="21462"/>
                  </a:lnTo>
                  <a:lnTo>
                    <a:pt x="9525" y="22605"/>
                  </a:lnTo>
                  <a:lnTo>
                    <a:pt x="7619" y="22605"/>
                  </a:lnTo>
                  <a:lnTo>
                    <a:pt x="9525" y="22605"/>
                  </a:lnTo>
                  <a:lnTo>
                    <a:pt x="7619" y="22605"/>
                  </a:lnTo>
                  <a:lnTo>
                    <a:pt x="9525" y="22605"/>
                  </a:lnTo>
                  <a:lnTo>
                    <a:pt x="9525" y="23749"/>
                  </a:lnTo>
                  <a:lnTo>
                    <a:pt x="7619" y="23749"/>
                  </a:lnTo>
                  <a:lnTo>
                    <a:pt x="9525" y="23749"/>
                  </a:lnTo>
                  <a:lnTo>
                    <a:pt x="9525" y="25018"/>
                  </a:lnTo>
                  <a:lnTo>
                    <a:pt x="9525" y="26162"/>
                  </a:lnTo>
                  <a:lnTo>
                    <a:pt x="9525" y="27431"/>
                  </a:lnTo>
                  <a:lnTo>
                    <a:pt x="7619" y="27431"/>
                  </a:lnTo>
                  <a:lnTo>
                    <a:pt x="7619" y="28575"/>
                  </a:lnTo>
                  <a:lnTo>
                    <a:pt x="5715" y="285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9536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9536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995362" y="260578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4167" y="0"/>
                  </a:lnTo>
                  <a:lnTo>
                    <a:pt x="4762" y="0"/>
                  </a:lnTo>
                  <a:lnTo>
                    <a:pt x="5357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99536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99536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995362" y="26057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9525"/>
                  </a:moveTo>
                  <a:lnTo>
                    <a:pt x="9525" y="9525"/>
                  </a:lnTo>
                  <a:lnTo>
                    <a:pt x="0" y="9525"/>
                  </a:lnTo>
                  <a:close/>
                </a:path>
                <a:path w="19050" h="9525">
                  <a:moveTo>
                    <a:pt x="19050" y="0"/>
                  </a:moveTo>
                  <a:lnTo>
                    <a:pt x="9525" y="0"/>
                  </a:lnTo>
                  <a:lnTo>
                    <a:pt x="1905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995362" y="2606801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5448" y="12700"/>
                  </a:moveTo>
                  <a:lnTo>
                    <a:pt x="1358" y="12700"/>
                  </a:lnTo>
                  <a:lnTo>
                    <a:pt x="1358" y="15875"/>
                  </a:lnTo>
                  <a:lnTo>
                    <a:pt x="0" y="15875"/>
                  </a:lnTo>
                  <a:lnTo>
                    <a:pt x="1358" y="17018"/>
                  </a:lnTo>
                  <a:lnTo>
                    <a:pt x="2717" y="18034"/>
                  </a:lnTo>
                  <a:lnTo>
                    <a:pt x="2717" y="17018"/>
                  </a:lnTo>
                  <a:lnTo>
                    <a:pt x="4076" y="15875"/>
                  </a:lnTo>
                  <a:lnTo>
                    <a:pt x="4076" y="13843"/>
                  </a:lnTo>
                  <a:lnTo>
                    <a:pt x="5448" y="12700"/>
                  </a:lnTo>
                  <a:close/>
                </a:path>
                <a:path w="9525" h="18414">
                  <a:moveTo>
                    <a:pt x="4076" y="9525"/>
                  </a:moveTo>
                  <a:lnTo>
                    <a:pt x="1358" y="9525"/>
                  </a:lnTo>
                  <a:lnTo>
                    <a:pt x="2717" y="10668"/>
                  </a:lnTo>
                  <a:lnTo>
                    <a:pt x="1358" y="10668"/>
                  </a:lnTo>
                  <a:lnTo>
                    <a:pt x="2717" y="11684"/>
                  </a:lnTo>
                  <a:lnTo>
                    <a:pt x="1358" y="11684"/>
                  </a:lnTo>
                  <a:lnTo>
                    <a:pt x="2717" y="12700"/>
                  </a:lnTo>
                  <a:lnTo>
                    <a:pt x="4076" y="12700"/>
                  </a:lnTo>
                  <a:lnTo>
                    <a:pt x="5448" y="11684"/>
                  </a:lnTo>
                  <a:lnTo>
                    <a:pt x="5448" y="10668"/>
                  </a:lnTo>
                  <a:lnTo>
                    <a:pt x="4076" y="9525"/>
                  </a:lnTo>
                  <a:close/>
                </a:path>
                <a:path w="9525" h="18414">
                  <a:moveTo>
                    <a:pt x="4076" y="8509"/>
                  </a:moveTo>
                  <a:lnTo>
                    <a:pt x="1358" y="8509"/>
                  </a:lnTo>
                  <a:lnTo>
                    <a:pt x="2717" y="9525"/>
                  </a:lnTo>
                  <a:lnTo>
                    <a:pt x="5448" y="9525"/>
                  </a:lnTo>
                  <a:lnTo>
                    <a:pt x="4076" y="8509"/>
                  </a:lnTo>
                  <a:close/>
                </a:path>
                <a:path w="9525" h="18414">
                  <a:moveTo>
                    <a:pt x="2717" y="5334"/>
                  </a:moveTo>
                  <a:lnTo>
                    <a:pt x="2717" y="8509"/>
                  </a:lnTo>
                  <a:lnTo>
                    <a:pt x="4076" y="8509"/>
                  </a:lnTo>
                  <a:lnTo>
                    <a:pt x="5448" y="9525"/>
                  </a:lnTo>
                  <a:lnTo>
                    <a:pt x="5448" y="7493"/>
                  </a:lnTo>
                  <a:lnTo>
                    <a:pt x="6807" y="7493"/>
                  </a:lnTo>
                  <a:lnTo>
                    <a:pt x="6807" y="6350"/>
                  </a:lnTo>
                  <a:lnTo>
                    <a:pt x="4076" y="6350"/>
                  </a:lnTo>
                  <a:lnTo>
                    <a:pt x="2717" y="5334"/>
                  </a:lnTo>
                  <a:close/>
                </a:path>
                <a:path w="9525" h="18414">
                  <a:moveTo>
                    <a:pt x="4076" y="2159"/>
                  </a:moveTo>
                  <a:lnTo>
                    <a:pt x="4076" y="6350"/>
                  </a:lnTo>
                  <a:lnTo>
                    <a:pt x="8166" y="6350"/>
                  </a:lnTo>
                  <a:lnTo>
                    <a:pt x="6807" y="5334"/>
                  </a:lnTo>
                  <a:lnTo>
                    <a:pt x="8166" y="5334"/>
                  </a:lnTo>
                  <a:lnTo>
                    <a:pt x="8166" y="3175"/>
                  </a:lnTo>
                  <a:lnTo>
                    <a:pt x="5448" y="3175"/>
                  </a:lnTo>
                  <a:lnTo>
                    <a:pt x="4076" y="2159"/>
                  </a:lnTo>
                  <a:close/>
                </a:path>
                <a:path w="9525" h="18414">
                  <a:moveTo>
                    <a:pt x="6807" y="1143"/>
                  </a:moveTo>
                  <a:lnTo>
                    <a:pt x="5448" y="1143"/>
                  </a:lnTo>
                  <a:lnTo>
                    <a:pt x="5448" y="3175"/>
                  </a:lnTo>
                  <a:lnTo>
                    <a:pt x="8166" y="3175"/>
                  </a:lnTo>
                  <a:lnTo>
                    <a:pt x="8166" y="2159"/>
                  </a:lnTo>
                  <a:lnTo>
                    <a:pt x="6807" y="2159"/>
                  </a:lnTo>
                  <a:lnTo>
                    <a:pt x="6807" y="1143"/>
                  </a:lnTo>
                  <a:close/>
                </a:path>
                <a:path w="9525" h="18414">
                  <a:moveTo>
                    <a:pt x="9525" y="0"/>
                  </a:moveTo>
                  <a:lnTo>
                    <a:pt x="8166" y="0"/>
                  </a:lnTo>
                  <a:lnTo>
                    <a:pt x="8166" y="1143"/>
                  </a:lnTo>
                  <a:lnTo>
                    <a:pt x="6807" y="1143"/>
                  </a:lnTo>
                  <a:lnTo>
                    <a:pt x="6807" y="2159"/>
                  </a:lnTo>
                  <a:lnTo>
                    <a:pt x="9525" y="2159"/>
                  </a:lnTo>
                  <a:lnTo>
                    <a:pt x="9525" y="0"/>
                  </a:lnTo>
                  <a:close/>
                </a:path>
                <a:path w="9525" h="18414">
                  <a:moveTo>
                    <a:pt x="6807" y="0"/>
                  </a:moveTo>
                  <a:lnTo>
                    <a:pt x="5448" y="0"/>
                  </a:lnTo>
                  <a:lnTo>
                    <a:pt x="6807" y="1143"/>
                  </a:lnTo>
                  <a:lnTo>
                    <a:pt x="680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995362" y="260578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358" y="18034"/>
                  </a:moveTo>
                  <a:lnTo>
                    <a:pt x="0" y="18034"/>
                  </a:lnTo>
                  <a:lnTo>
                    <a:pt x="1358" y="18034"/>
                  </a:lnTo>
                  <a:lnTo>
                    <a:pt x="0" y="16890"/>
                  </a:lnTo>
                  <a:lnTo>
                    <a:pt x="1358" y="16890"/>
                  </a:lnTo>
                  <a:lnTo>
                    <a:pt x="1358" y="15875"/>
                  </a:lnTo>
                  <a:lnTo>
                    <a:pt x="1358" y="16890"/>
                  </a:lnTo>
                  <a:lnTo>
                    <a:pt x="1358" y="15875"/>
                  </a:lnTo>
                  <a:lnTo>
                    <a:pt x="2717" y="15875"/>
                  </a:lnTo>
                  <a:lnTo>
                    <a:pt x="1358" y="15875"/>
                  </a:lnTo>
                  <a:lnTo>
                    <a:pt x="1358" y="14859"/>
                  </a:lnTo>
                  <a:lnTo>
                    <a:pt x="1358" y="13715"/>
                  </a:lnTo>
                  <a:lnTo>
                    <a:pt x="1358" y="14859"/>
                  </a:lnTo>
                  <a:lnTo>
                    <a:pt x="1358" y="13715"/>
                  </a:lnTo>
                  <a:lnTo>
                    <a:pt x="2717" y="13715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2700"/>
                  </a:lnTo>
                  <a:lnTo>
                    <a:pt x="2717" y="12700"/>
                  </a:lnTo>
                  <a:lnTo>
                    <a:pt x="1358" y="11684"/>
                  </a:lnTo>
                  <a:lnTo>
                    <a:pt x="2717" y="11684"/>
                  </a:lnTo>
                  <a:lnTo>
                    <a:pt x="1358" y="11684"/>
                  </a:lnTo>
                  <a:lnTo>
                    <a:pt x="2717" y="11684"/>
                  </a:lnTo>
                  <a:lnTo>
                    <a:pt x="1358" y="11684"/>
                  </a:lnTo>
                  <a:lnTo>
                    <a:pt x="2717" y="11684"/>
                  </a:lnTo>
                  <a:lnTo>
                    <a:pt x="1358" y="10540"/>
                  </a:lnTo>
                  <a:lnTo>
                    <a:pt x="2717" y="10540"/>
                  </a:lnTo>
                  <a:lnTo>
                    <a:pt x="1358" y="10540"/>
                  </a:lnTo>
                  <a:lnTo>
                    <a:pt x="2717" y="10540"/>
                  </a:lnTo>
                  <a:lnTo>
                    <a:pt x="1358" y="10540"/>
                  </a:lnTo>
                  <a:lnTo>
                    <a:pt x="2717" y="10540"/>
                  </a:lnTo>
                  <a:lnTo>
                    <a:pt x="1358" y="10540"/>
                  </a:lnTo>
                  <a:lnTo>
                    <a:pt x="2717" y="10540"/>
                  </a:lnTo>
                  <a:lnTo>
                    <a:pt x="1358" y="10540"/>
                  </a:lnTo>
                  <a:lnTo>
                    <a:pt x="2717" y="10540"/>
                  </a:lnTo>
                  <a:lnTo>
                    <a:pt x="1358" y="9525"/>
                  </a:lnTo>
                  <a:lnTo>
                    <a:pt x="2717" y="9525"/>
                  </a:lnTo>
                  <a:lnTo>
                    <a:pt x="1358" y="9525"/>
                  </a:lnTo>
                  <a:lnTo>
                    <a:pt x="2717" y="9525"/>
                  </a:lnTo>
                  <a:lnTo>
                    <a:pt x="1358" y="9525"/>
                  </a:lnTo>
                  <a:lnTo>
                    <a:pt x="2717" y="9525"/>
                  </a:lnTo>
                  <a:lnTo>
                    <a:pt x="1358" y="9525"/>
                  </a:lnTo>
                  <a:lnTo>
                    <a:pt x="2717" y="9525"/>
                  </a:lnTo>
                  <a:lnTo>
                    <a:pt x="1358" y="9525"/>
                  </a:lnTo>
                  <a:lnTo>
                    <a:pt x="2717" y="9525"/>
                  </a:lnTo>
                  <a:lnTo>
                    <a:pt x="1358" y="9525"/>
                  </a:lnTo>
                  <a:lnTo>
                    <a:pt x="2717" y="9525"/>
                  </a:lnTo>
                  <a:lnTo>
                    <a:pt x="2717" y="8509"/>
                  </a:lnTo>
                  <a:lnTo>
                    <a:pt x="2717" y="9525"/>
                  </a:lnTo>
                  <a:lnTo>
                    <a:pt x="2717" y="8509"/>
                  </a:lnTo>
                  <a:lnTo>
                    <a:pt x="2717" y="9525"/>
                  </a:lnTo>
                  <a:lnTo>
                    <a:pt x="2717" y="8509"/>
                  </a:lnTo>
                  <a:lnTo>
                    <a:pt x="1358" y="8509"/>
                  </a:lnTo>
                  <a:lnTo>
                    <a:pt x="2717" y="8509"/>
                  </a:lnTo>
                  <a:lnTo>
                    <a:pt x="2717" y="7365"/>
                  </a:lnTo>
                  <a:lnTo>
                    <a:pt x="2717" y="8509"/>
                  </a:lnTo>
                  <a:lnTo>
                    <a:pt x="4076" y="8509"/>
                  </a:lnTo>
                  <a:lnTo>
                    <a:pt x="2717" y="8509"/>
                  </a:lnTo>
                  <a:lnTo>
                    <a:pt x="2717" y="7365"/>
                  </a:lnTo>
                  <a:lnTo>
                    <a:pt x="4076" y="7365"/>
                  </a:lnTo>
                  <a:lnTo>
                    <a:pt x="2717" y="7365"/>
                  </a:lnTo>
                  <a:lnTo>
                    <a:pt x="4076" y="7365"/>
                  </a:lnTo>
                  <a:lnTo>
                    <a:pt x="2717" y="7365"/>
                  </a:lnTo>
                  <a:lnTo>
                    <a:pt x="4076" y="7365"/>
                  </a:lnTo>
                  <a:lnTo>
                    <a:pt x="2717" y="7365"/>
                  </a:lnTo>
                  <a:lnTo>
                    <a:pt x="4076" y="7365"/>
                  </a:lnTo>
                  <a:lnTo>
                    <a:pt x="2717" y="7365"/>
                  </a:lnTo>
                  <a:lnTo>
                    <a:pt x="2717" y="6350"/>
                  </a:lnTo>
                  <a:lnTo>
                    <a:pt x="4076" y="7365"/>
                  </a:lnTo>
                  <a:lnTo>
                    <a:pt x="4076" y="6350"/>
                  </a:lnTo>
                  <a:lnTo>
                    <a:pt x="4076" y="7365"/>
                  </a:lnTo>
                  <a:lnTo>
                    <a:pt x="4076" y="6350"/>
                  </a:lnTo>
                  <a:lnTo>
                    <a:pt x="2717" y="6350"/>
                  </a:lnTo>
                  <a:lnTo>
                    <a:pt x="4076" y="6350"/>
                  </a:lnTo>
                  <a:lnTo>
                    <a:pt x="2717" y="6350"/>
                  </a:lnTo>
                  <a:lnTo>
                    <a:pt x="4076" y="6350"/>
                  </a:lnTo>
                  <a:lnTo>
                    <a:pt x="4076" y="5334"/>
                  </a:lnTo>
                  <a:lnTo>
                    <a:pt x="5448" y="5334"/>
                  </a:lnTo>
                  <a:lnTo>
                    <a:pt x="4076" y="5334"/>
                  </a:lnTo>
                  <a:lnTo>
                    <a:pt x="4076" y="4190"/>
                  </a:lnTo>
                  <a:lnTo>
                    <a:pt x="4076" y="5334"/>
                  </a:lnTo>
                  <a:lnTo>
                    <a:pt x="4076" y="4190"/>
                  </a:lnTo>
                  <a:lnTo>
                    <a:pt x="5448" y="4190"/>
                  </a:lnTo>
                  <a:lnTo>
                    <a:pt x="4076" y="4190"/>
                  </a:lnTo>
                  <a:lnTo>
                    <a:pt x="5448" y="4190"/>
                  </a:lnTo>
                  <a:lnTo>
                    <a:pt x="4076" y="4190"/>
                  </a:lnTo>
                  <a:lnTo>
                    <a:pt x="4076" y="3175"/>
                  </a:lnTo>
                  <a:lnTo>
                    <a:pt x="5448" y="3175"/>
                  </a:lnTo>
                  <a:lnTo>
                    <a:pt x="5448" y="4190"/>
                  </a:lnTo>
                  <a:lnTo>
                    <a:pt x="4076" y="3175"/>
                  </a:lnTo>
                  <a:lnTo>
                    <a:pt x="5448" y="3175"/>
                  </a:lnTo>
                  <a:lnTo>
                    <a:pt x="5448" y="4190"/>
                  </a:lnTo>
                  <a:lnTo>
                    <a:pt x="5448" y="3175"/>
                  </a:lnTo>
                  <a:lnTo>
                    <a:pt x="5448" y="4190"/>
                  </a:lnTo>
                  <a:lnTo>
                    <a:pt x="6807" y="4190"/>
                  </a:lnTo>
                  <a:lnTo>
                    <a:pt x="5448" y="4190"/>
                  </a:lnTo>
                  <a:lnTo>
                    <a:pt x="5448" y="3175"/>
                  </a:lnTo>
                  <a:lnTo>
                    <a:pt x="4076" y="3175"/>
                  </a:lnTo>
                  <a:lnTo>
                    <a:pt x="5448" y="3175"/>
                  </a:lnTo>
                  <a:lnTo>
                    <a:pt x="5448" y="2159"/>
                  </a:lnTo>
                  <a:lnTo>
                    <a:pt x="5448" y="3175"/>
                  </a:lnTo>
                  <a:lnTo>
                    <a:pt x="5448" y="2159"/>
                  </a:lnTo>
                  <a:lnTo>
                    <a:pt x="5448" y="3175"/>
                  </a:lnTo>
                  <a:lnTo>
                    <a:pt x="5448" y="2159"/>
                  </a:lnTo>
                  <a:lnTo>
                    <a:pt x="5448" y="3175"/>
                  </a:lnTo>
                  <a:lnTo>
                    <a:pt x="5448" y="2159"/>
                  </a:lnTo>
                  <a:lnTo>
                    <a:pt x="6807" y="2159"/>
                  </a:lnTo>
                  <a:lnTo>
                    <a:pt x="6807" y="3175"/>
                  </a:lnTo>
                  <a:lnTo>
                    <a:pt x="6807" y="2159"/>
                  </a:lnTo>
                  <a:lnTo>
                    <a:pt x="5448" y="2159"/>
                  </a:lnTo>
                  <a:lnTo>
                    <a:pt x="6807" y="2159"/>
                  </a:lnTo>
                  <a:lnTo>
                    <a:pt x="5448" y="2159"/>
                  </a:lnTo>
                  <a:lnTo>
                    <a:pt x="6807" y="2159"/>
                  </a:lnTo>
                  <a:lnTo>
                    <a:pt x="5448" y="1015"/>
                  </a:lnTo>
                  <a:lnTo>
                    <a:pt x="6807" y="2159"/>
                  </a:lnTo>
                  <a:lnTo>
                    <a:pt x="6807" y="1015"/>
                  </a:lnTo>
                  <a:lnTo>
                    <a:pt x="5448" y="1015"/>
                  </a:lnTo>
                  <a:lnTo>
                    <a:pt x="6807" y="1015"/>
                  </a:lnTo>
                  <a:lnTo>
                    <a:pt x="5448" y="1015"/>
                  </a:lnTo>
                  <a:lnTo>
                    <a:pt x="6807" y="1015"/>
                  </a:lnTo>
                  <a:lnTo>
                    <a:pt x="5448" y="1015"/>
                  </a:lnTo>
                  <a:lnTo>
                    <a:pt x="6807" y="2159"/>
                  </a:lnTo>
                  <a:lnTo>
                    <a:pt x="6807" y="1015"/>
                  </a:lnTo>
                  <a:lnTo>
                    <a:pt x="6807" y="2159"/>
                  </a:lnTo>
                  <a:lnTo>
                    <a:pt x="6807" y="1015"/>
                  </a:lnTo>
                  <a:lnTo>
                    <a:pt x="6807" y="2159"/>
                  </a:lnTo>
                  <a:lnTo>
                    <a:pt x="6807" y="1015"/>
                  </a:lnTo>
                  <a:lnTo>
                    <a:pt x="6807" y="2159"/>
                  </a:lnTo>
                  <a:lnTo>
                    <a:pt x="8166" y="2159"/>
                  </a:lnTo>
                  <a:lnTo>
                    <a:pt x="6807" y="2159"/>
                  </a:lnTo>
                  <a:lnTo>
                    <a:pt x="8166" y="2159"/>
                  </a:lnTo>
                  <a:lnTo>
                    <a:pt x="6807" y="1015"/>
                  </a:lnTo>
                  <a:lnTo>
                    <a:pt x="8166" y="2159"/>
                  </a:lnTo>
                  <a:lnTo>
                    <a:pt x="6807" y="1015"/>
                  </a:lnTo>
                  <a:lnTo>
                    <a:pt x="8166" y="1015"/>
                  </a:lnTo>
                  <a:lnTo>
                    <a:pt x="6807" y="1015"/>
                  </a:lnTo>
                  <a:lnTo>
                    <a:pt x="8166" y="1015"/>
                  </a:lnTo>
                  <a:lnTo>
                    <a:pt x="6807" y="1015"/>
                  </a:lnTo>
                  <a:lnTo>
                    <a:pt x="6807" y="1015"/>
                  </a:lnTo>
                  <a:lnTo>
                    <a:pt x="8166" y="1015"/>
                  </a:lnTo>
                  <a:lnTo>
                    <a:pt x="9525" y="1015"/>
                  </a:lnTo>
                  <a:lnTo>
                    <a:pt x="9525" y="1015"/>
                  </a:lnTo>
                  <a:lnTo>
                    <a:pt x="8166" y="1015"/>
                  </a:lnTo>
                  <a:lnTo>
                    <a:pt x="9525" y="1015"/>
                  </a:lnTo>
                  <a:lnTo>
                    <a:pt x="8166" y="1015"/>
                  </a:lnTo>
                  <a:lnTo>
                    <a:pt x="9525" y="1015"/>
                  </a:lnTo>
                  <a:lnTo>
                    <a:pt x="9525" y="0"/>
                  </a:lnTo>
                  <a:lnTo>
                    <a:pt x="9525" y="1015"/>
                  </a:lnTo>
                  <a:lnTo>
                    <a:pt x="9525" y="0"/>
                  </a:lnTo>
                  <a:lnTo>
                    <a:pt x="9525" y="1015"/>
                  </a:lnTo>
                  <a:lnTo>
                    <a:pt x="9525" y="2159"/>
                  </a:lnTo>
                  <a:lnTo>
                    <a:pt x="9525" y="1015"/>
                  </a:lnTo>
                  <a:lnTo>
                    <a:pt x="9525" y="2159"/>
                  </a:lnTo>
                  <a:lnTo>
                    <a:pt x="9525" y="3175"/>
                  </a:lnTo>
                  <a:lnTo>
                    <a:pt x="8166" y="3175"/>
                  </a:lnTo>
                  <a:lnTo>
                    <a:pt x="9525" y="3175"/>
                  </a:lnTo>
                  <a:lnTo>
                    <a:pt x="8166" y="3175"/>
                  </a:lnTo>
                  <a:lnTo>
                    <a:pt x="9525" y="3175"/>
                  </a:lnTo>
                  <a:lnTo>
                    <a:pt x="8166" y="3175"/>
                  </a:lnTo>
                  <a:lnTo>
                    <a:pt x="9525" y="3175"/>
                  </a:lnTo>
                  <a:lnTo>
                    <a:pt x="8166" y="3175"/>
                  </a:lnTo>
                  <a:lnTo>
                    <a:pt x="9525" y="4190"/>
                  </a:lnTo>
                  <a:lnTo>
                    <a:pt x="8166" y="3175"/>
                  </a:lnTo>
                  <a:lnTo>
                    <a:pt x="8166" y="4190"/>
                  </a:lnTo>
                  <a:lnTo>
                    <a:pt x="8166" y="3175"/>
                  </a:lnTo>
                  <a:lnTo>
                    <a:pt x="8166" y="4190"/>
                  </a:lnTo>
                  <a:lnTo>
                    <a:pt x="8166" y="5334"/>
                  </a:lnTo>
                  <a:lnTo>
                    <a:pt x="6807" y="5334"/>
                  </a:lnTo>
                  <a:lnTo>
                    <a:pt x="8166" y="5334"/>
                  </a:lnTo>
                  <a:lnTo>
                    <a:pt x="8166" y="6350"/>
                  </a:lnTo>
                  <a:lnTo>
                    <a:pt x="6807" y="6350"/>
                  </a:lnTo>
                  <a:lnTo>
                    <a:pt x="8166" y="6350"/>
                  </a:lnTo>
                  <a:lnTo>
                    <a:pt x="6807" y="6350"/>
                  </a:lnTo>
                  <a:lnTo>
                    <a:pt x="8166" y="7365"/>
                  </a:lnTo>
                  <a:lnTo>
                    <a:pt x="6807" y="6350"/>
                  </a:lnTo>
                  <a:lnTo>
                    <a:pt x="8166" y="7365"/>
                  </a:lnTo>
                  <a:lnTo>
                    <a:pt x="6807" y="7365"/>
                  </a:lnTo>
                  <a:lnTo>
                    <a:pt x="6807" y="8509"/>
                  </a:lnTo>
                  <a:lnTo>
                    <a:pt x="5448" y="8509"/>
                  </a:lnTo>
                  <a:lnTo>
                    <a:pt x="6807" y="8509"/>
                  </a:lnTo>
                  <a:lnTo>
                    <a:pt x="5448" y="8509"/>
                  </a:lnTo>
                  <a:lnTo>
                    <a:pt x="6807" y="9525"/>
                  </a:lnTo>
                  <a:lnTo>
                    <a:pt x="5448" y="8509"/>
                  </a:lnTo>
                  <a:lnTo>
                    <a:pt x="5448" y="9525"/>
                  </a:lnTo>
                  <a:lnTo>
                    <a:pt x="5448" y="10540"/>
                  </a:lnTo>
                  <a:lnTo>
                    <a:pt x="4076" y="9525"/>
                  </a:lnTo>
                  <a:lnTo>
                    <a:pt x="5448" y="10540"/>
                  </a:lnTo>
                  <a:lnTo>
                    <a:pt x="4076" y="10540"/>
                  </a:lnTo>
                  <a:lnTo>
                    <a:pt x="5448" y="10540"/>
                  </a:lnTo>
                  <a:lnTo>
                    <a:pt x="4076" y="10540"/>
                  </a:lnTo>
                  <a:lnTo>
                    <a:pt x="5448" y="10540"/>
                  </a:lnTo>
                  <a:lnTo>
                    <a:pt x="4076" y="10540"/>
                  </a:lnTo>
                  <a:lnTo>
                    <a:pt x="5448" y="11684"/>
                  </a:lnTo>
                  <a:lnTo>
                    <a:pt x="5448" y="12700"/>
                  </a:lnTo>
                  <a:lnTo>
                    <a:pt x="4076" y="13715"/>
                  </a:lnTo>
                  <a:lnTo>
                    <a:pt x="5448" y="13715"/>
                  </a:lnTo>
                  <a:lnTo>
                    <a:pt x="4076" y="14859"/>
                  </a:lnTo>
                  <a:lnTo>
                    <a:pt x="4076" y="15875"/>
                  </a:lnTo>
                  <a:lnTo>
                    <a:pt x="4076" y="16890"/>
                  </a:lnTo>
                  <a:lnTo>
                    <a:pt x="2717" y="18034"/>
                  </a:lnTo>
                  <a:lnTo>
                    <a:pt x="2717" y="19050"/>
                  </a:lnTo>
                  <a:lnTo>
                    <a:pt x="1358" y="18034"/>
                  </a:lnTo>
                  <a:close/>
                </a:path>
                <a:path w="19050" h="19050">
                  <a:moveTo>
                    <a:pt x="19050" y="0"/>
                  </a:moveTo>
                  <a:lnTo>
                    <a:pt x="9525" y="0"/>
                  </a:lnTo>
                  <a:lnTo>
                    <a:pt x="1905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0048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0048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0048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0048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0048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0048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995362" y="26153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995362" y="26153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37" y="4699"/>
                  </a:moveTo>
                  <a:lnTo>
                    <a:pt x="4762" y="4699"/>
                  </a:lnTo>
                  <a:lnTo>
                    <a:pt x="4762" y="5461"/>
                  </a:lnTo>
                  <a:lnTo>
                    <a:pt x="5956" y="5461"/>
                  </a:lnTo>
                  <a:lnTo>
                    <a:pt x="5956" y="6730"/>
                  </a:lnTo>
                  <a:lnTo>
                    <a:pt x="7137" y="6730"/>
                  </a:lnTo>
                  <a:lnTo>
                    <a:pt x="5956" y="7492"/>
                  </a:lnTo>
                  <a:lnTo>
                    <a:pt x="7137" y="7492"/>
                  </a:lnTo>
                  <a:lnTo>
                    <a:pt x="5956" y="8127"/>
                  </a:lnTo>
                  <a:lnTo>
                    <a:pt x="7137" y="8889"/>
                  </a:lnTo>
                  <a:lnTo>
                    <a:pt x="8331" y="9525"/>
                  </a:lnTo>
                  <a:lnTo>
                    <a:pt x="8331" y="8889"/>
                  </a:lnTo>
                  <a:lnTo>
                    <a:pt x="9525" y="8127"/>
                  </a:lnTo>
                  <a:lnTo>
                    <a:pt x="8331" y="8127"/>
                  </a:lnTo>
                  <a:lnTo>
                    <a:pt x="9525" y="7492"/>
                  </a:lnTo>
                  <a:lnTo>
                    <a:pt x="8331" y="6730"/>
                  </a:lnTo>
                  <a:lnTo>
                    <a:pt x="9525" y="6096"/>
                  </a:lnTo>
                  <a:lnTo>
                    <a:pt x="8331" y="6096"/>
                  </a:lnTo>
                  <a:lnTo>
                    <a:pt x="8331" y="5461"/>
                  </a:lnTo>
                  <a:lnTo>
                    <a:pt x="7137" y="4699"/>
                  </a:lnTo>
                  <a:close/>
                </a:path>
                <a:path w="9525" h="9525">
                  <a:moveTo>
                    <a:pt x="5956" y="2031"/>
                  </a:moveTo>
                  <a:lnTo>
                    <a:pt x="2387" y="2031"/>
                  </a:lnTo>
                  <a:lnTo>
                    <a:pt x="2387" y="3428"/>
                  </a:lnTo>
                  <a:lnTo>
                    <a:pt x="3568" y="3428"/>
                  </a:lnTo>
                  <a:lnTo>
                    <a:pt x="3568" y="4699"/>
                  </a:lnTo>
                  <a:lnTo>
                    <a:pt x="5956" y="4699"/>
                  </a:lnTo>
                  <a:lnTo>
                    <a:pt x="7137" y="4063"/>
                  </a:lnTo>
                  <a:lnTo>
                    <a:pt x="5956" y="4063"/>
                  </a:lnTo>
                  <a:lnTo>
                    <a:pt x="5956" y="2031"/>
                  </a:lnTo>
                  <a:close/>
                </a:path>
                <a:path w="9525" h="9525">
                  <a:moveTo>
                    <a:pt x="2387" y="635"/>
                  </a:moveTo>
                  <a:lnTo>
                    <a:pt x="1193" y="635"/>
                  </a:lnTo>
                  <a:lnTo>
                    <a:pt x="0" y="1397"/>
                  </a:lnTo>
                  <a:lnTo>
                    <a:pt x="0" y="2031"/>
                  </a:lnTo>
                  <a:lnTo>
                    <a:pt x="1193" y="1397"/>
                  </a:lnTo>
                  <a:lnTo>
                    <a:pt x="2387" y="1397"/>
                  </a:lnTo>
                  <a:lnTo>
                    <a:pt x="2387" y="635"/>
                  </a:lnTo>
                  <a:close/>
                </a:path>
                <a:path w="9525" h="9525">
                  <a:moveTo>
                    <a:pt x="1193" y="1397"/>
                  </a:moveTo>
                  <a:lnTo>
                    <a:pt x="0" y="2031"/>
                  </a:lnTo>
                  <a:lnTo>
                    <a:pt x="1193" y="2031"/>
                  </a:lnTo>
                  <a:lnTo>
                    <a:pt x="1193" y="1397"/>
                  </a:lnTo>
                  <a:close/>
                </a:path>
                <a:path w="9525" h="9525">
                  <a:moveTo>
                    <a:pt x="4762" y="1397"/>
                  </a:moveTo>
                  <a:lnTo>
                    <a:pt x="1193" y="1397"/>
                  </a:lnTo>
                  <a:lnTo>
                    <a:pt x="1193" y="2031"/>
                  </a:lnTo>
                  <a:lnTo>
                    <a:pt x="4762" y="2031"/>
                  </a:lnTo>
                  <a:lnTo>
                    <a:pt x="4762" y="1397"/>
                  </a:lnTo>
                  <a:close/>
                </a:path>
                <a:path w="9525" h="9525">
                  <a:moveTo>
                    <a:pt x="3568" y="635"/>
                  </a:moveTo>
                  <a:lnTo>
                    <a:pt x="2387" y="1397"/>
                  </a:lnTo>
                  <a:lnTo>
                    <a:pt x="3568" y="1397"/>
                  </a:lnTo>
                  <a:lnTo>
                    <a:pt x="3568" y="635"/>
                  </a:lnTo>
                  <a:close/>
                </a:path>
                <a:path w="9525" h="9525">
                  <a:moveTo>
                    <a:pt x="1193" y="0"/>
                  </a:moveTo>
                  <a:lnTo>
                    <a:pt x="0" y="0"/>
                  </a:lnTo>
                  <a:lnTo>
                    <a:pt x="0" y="635"/>
                  </a:lnTo>
                  <a:lnTo>
                    <a:pt x="1193" y="0"/>
                  </a:lnTo>
                  <a:close/>
                </a:path>
                <a:path w="9525" h="9525">
                  <a:moveTo>
                    <a:pt x="1193" y="0"/>
                  </a:moveTo>
                  <a:lnTo>
                    <a:pt x="0" y="635"/>
                  </a:lnTo>
                  <a:lnTo>
                    <a:pt x="1193" y="635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995362" y="26153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7137" y="8889"/>
                  </a:moveTo>
                  <a:lnTo>
                    <a:pt x="5956" y="8889"/>
                  </a:lnTo>
                  <a:lnTo>
                    <a:pt x="7137" y="8889"/>
                  </a:lnTo>
                  <a:lnTo>
                    <a:pt x="5956" y="8127"/>
                  </a:lnTo>
                  <a:lnTo>
                    <a:pt x="7137" y="8127"/>
                  </a:lnTo>
                  <a:lnTo>
                    <a:pt x="5956" y="8127"/>
                  </a:lnTo>
                  <a:lnTo>
                    <a:pt x="7137" y="7492"/>
                  </a:lnTo>
                  <a:lnTo>
                    <a:pt x="5956" y="7492"/>
                  </a:lnTo>
                  <a:lnTo>
                    <a:pt x="7137" y="7492"/>
                  </a:lnTo>
                  <a:lnTo>
                    <a:pt x="5956" y="7492"/>
                  </a:lnTo>
                  <a:lnTo>
                    <a:pt x="7137" y="7492"/>
                  </a:lnTo>
                  <a:lnTo>
                    <a:pt x="5956" y="7492"/>
                  </a:lnTo>
                  <a:lnTo>
                    <a:pt x="7137" y="7492"/>
                  </a:lnTo>
                  <a:lnTo>
                    <a:pt x="5956" y="7492"/>
                  </a:lnTo>
                  <a:lnTo>
                    <a:pt x="7137" y="6730"/>
                  </a:lnTo>
                  <a:lnTo>
                    <a:pt x="5956" y="6730"/>
                  </a:lnTo>
                  <a:lnTo>
                    <a:pt x="7137" y="6730"/>
                  </a:lnTo>
                  <a:lnTo>
                    <a:pt x="5956" y="6730"/>
                  </a:lnTo>
                  <a:lnTo>
                    <a:pt x="5956" y="6730"/>
                  </a:lnTo>
                  <a:lnTo>
                    <a:pt x="5956" y="6096"/>
                  </a:lnTo>
                  <a:lnTo>
                    <a:pt x="7137" y="6096"/>
                  </a:lnTo>
                  <a:lnTo>
                    <a:pt x="5956" y="6096"/>
                  </a:lnTo>
                  <a:lnTo>
                    <a:pt x="5956" y="5461"/>
                  </a:lnTo>
                  <a:lnTo>
                    <a:pt x="5956" y="6096"/>
                  </a:lnTo>
                  <a:lnTo>
                    <a:pt x="5956" y="5461"/>
                  </a:lnTo>
                  <a:lnTo>
                    <a:pt x="7137" y="5461"/>
                  </a:lnTo>
                  <a:lnTo>
                    <a:pt x="5956" y="5461"/>
                  </a:lnTo>
                  <a:lnTo>
                    <a:pt x="7137" y="5461"/>
                  </a:lnTo>
                  <a:lnTo>
                    <a:pt x="5956" y="5461"/>
                  </a:lnTo>
                  <a:lnTo>
                    <a:pt x="4762" y="5461"/>
                  </a:lnTo>
                  <a:lnTo>
                    <a:pt x="5956" y="5461"/>
                  </a:lnTo>
                  <a:lnTo>
                    <a:pt x="4762" y="5461"/>
                  </a:lnTo>
                  <a:lnTo>
                    <a:pt x="5956" y="5461"/>
                  </a:lnTo>
                  <a:lnTo>
                    <a:pt x="4762" y="5461"/>
                  </a:lnTo>
                  <a:lnTo>
                    <a:pt x="5956" y="5461"/>
                  </a:lnTo>
                  <a:lnTo>
                    <a:pt x="4762" y="4699"/>
                  </a:lnTo>
                  <a:lnTo>
                    <a:pt x="4762" y="5461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699"/>
                  </a:lnTo>
                  <a:lnTo>
                    <a:pt x="4762" y="4699"/>
                  </a:lnTo>
                  <a:lnTo>
                    <a:pt x="3568" y="4063"/>
                  </a:lnTo>
                  <a:lnTo>
                    <a:pt x="4762" y="4063"/>
                  </a:lnTo>
                  <a:lnTo>
                    <a:pt x="3568" y="4063"/>
                  </a:lnTo>
                  <a:lnTo>
                    <a:pt x="4762" y="4063"/>
                  </a:lnTo>
                  <a:lnTo>
                    <a:pt x="3568" y="4063"/>
                  </a:lnTo>
                  <a:lnTo>
                    <a:pt x="4762" y="4063"/>
                  </a:lnTo>
                  <a:lnTo>
                    <a:pt x="3568" y="3428"/>
                  </a:lnTo>
                  <a:lnTo>
                    <a:pt x="3568" y="4063"/>
                  </a:lnTo>
                  <a:lnTo>
                    <a:pt x="2387" y="3428"/>
                  </a:lnTo>
                  <a:lnTo>
                    <a:pt x="3568" y="3428"/>
                  </a:lnTo>
                  <a:lnTo>
                    <a:pt x="2387" y="3428"/>
                  </a:lnTo>
                  <a:lnTo>
                    <a:pt x="3568" y="3428"/>
                  </a:lnTo>
                  <a:lnTo>
                    <a:pt x="2387" y="3428"/>
                  </a:lnTo>
                  <a:lnTo>
                    <a:pt x="3568" y="3428"/>
                  </a:lnTo>
                  <a:lnTo>
                    <a:pt x="2387" y="2666"/>
                  </a:lnTo>
                  <a:lnTo>
                    <a:pt x="3568" y="2666"/>
                  </a:lnTo>
                  <a:lnTo>
                    <a:pt x="1193" y="2666"/>
                  </a:lnTo>
                  <a:lnTo>
                    <a:pt x="2387" y="2666"/>
                  </a:lnTo>
                  <a:lnTo>
                    <a:pt x="2387" y="2031"/>
                  </a:lnTo>
                  <a:lnTo>
                    <a:pt x="1193" y="2666"/>
                  </a:lnTo>
                  <a:lnTo>
                    <a:pt x="1193" y="2031"/>
                  </a:lnTo>
                  <a:lnTo>
                    <a:pt x="1193" y="2666"/>
                  </a:lnTo>
                  <a:lnTo>
                    <a:pt x="2387" y="2031"/>
                  </a:lnTo>
                  <a:lnTo>
                    <a:pt x="1193" y="2031"/>
                  </a:lnTo>
                  <a:lnTo>
                    <a:pt x="2387" y="2031"/>
                  </a:lnTo>
                  <a:lnTo>
                    <a:pt x="1193" y="2031"/>
                  </a:lnTo>
                  <a:lnTo>
                    <a:pt x="1193" y="2666"/>
                  </a:lnTo>
                  <a:lnTo>
                    <a:pt x="1193" y="2031"/>
                  </a:lnTo>
                  <a:lnTo>
                    <a:pt x="1193" y="2666"/>
                  </a:lnTo>
                  <a:lnTo>
                    <a:pt x="1193" y="2031"/>
                  </a:lnTo>
                  <a:lnTo>
                    <a:pt x="1193" y="2666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0" y="2031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1193" y="2031"/>
                  </a:lnTo>
                  <a:lnTo>
                    <a:pt x="1193" y="1397"/>
                  </a:lnTo>
                  <a:lnTo>
                    <a:pt x="1193" y="2031"/>
                  </a:lnTo>
                  <a:lnTo>
                    <a:pt x="0" y="2031"/>
                  </a:lnTo>
                  <a:lnTo>
                    <a:pt x="1193" y="1397"/>
                  </a:lnTo>
                  <a:lnTo>
                    <a:pt x="0" y="2031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2031"/>
                  </a:lnTo>
                  <a:lnTo>
                    <a:pt x="0" y="1397"/>
                  </a:lnTo>
                  <a:lnTo>
                    <a:pt x="0" y="2031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1193" y="1397"/>
                  </a:lnTo>
                  <a:lnTo>
                    <a:pt x="0" y="1397"/>
                  </a:lnTo>
                  <a:lnTo>
                    <a:pt x="0" y="635"/>
                  </a:lnTo>
                  <a:lnTo>
                    <a:pt x="0" y="1397"/>
                  </a:lnTo>
                  <a:lnTo>
                    <a:pt x="1193" y="63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lnTo>
                    <a:pt x="0" y="635"/>
                  </a:lnTo>
                  <a:lnTo>
                    <a:pt x="1193" y="0"/>
                  </a:lnTo>
                  <a:lnTo>
                    <a:pt x="1193" y="0"/>
                  </a:lnTo>
                  <a:lnTo>
                    <a:pt x="1193" y="635"/>
                  </a:lnTo>
                  <a:lnTo>
                    <a:pt x="1193" y="0"/>
                  </a:lnTo>
                  <a:lnTo>
                    <a:pt x="1193" y="635"/>
                  </a:lnTo>
                  <a:lnTo>
                    <a:pt x="2387" y="635"/>
                  </a:lnTo>
                  <a:lnTo>
                    <a:pt x="3568" y="635"/>
                  </a:lnTo>
                  <a:lnTo>
                    <a:pt x="2387" y="635"/>
                  </a:lnTo>
                  <a:lnTo>
                    <a:pt x="2387" y="1397"/>
                  </a:lnTo>
                  <a:lnTo>
                    <a:pt x="3568" y="635"/>
                  </a:lnTo>
                  <a:lnTo>
                    <a:pt x="3568" y="1397"/>
                  </a:lnTo>
                  <a:lnTo>
                    <a:pt x="3568" y="635"/>
                  </a:lnTo>
                  <a:lnTo>
                    <a:pt x="3568" y="1397"/>
                  </a:lnTo>
                  <a:lnTo>
                    <a:pt x="4762" y="1397"/>
                  </a:lnTo>
                  <a:lnTo>
                    <a:pt x="4762" y="2031"/>
                  </a:lnTo>
                  <a:lnTo>
                    <a:pt x="3568" y="2031"/>
                  </a:lnTo>
                  <a:lnTo>
                    <a:pt x="4762" y="2031"/>
                  </a:lnTo>
                  <a:lnTo>
                    <a:pt x="4762" y="1397"/>
                  </a:lnTo>
                  <a:lnTo>
                    <a:pt x="4762" y="2031"/>
                  </a:lnTo>
                  <a:lnTo>
                    <a:pt x="4762" y="1397"/>
                  </a:lnTo>
                  <a:lnTo>
                    <a:pt x="4762" y="2031"/>
                  </a:lnTo>
                  <a:lnTo>
                    <a:pt x="5956" y="2031"/>
                  </a:lnTo>
                  <a:lnTo>
                    <a:pt x="4762" y="2031"/>
                  </a:lnTo>
                  <a:lnTo>
                    <a:pt x="5956" y="2031"/>
                  </a:lnTo>
                  <a:lnTo>
                    <a:pt x="5956" y="2666"/>
                  </a:lnTo>
                  <a:lnTo>
                    <a:pt x="5956" y="2031"/>
                  </a:lnTo>
                  <a:lnTo>
                    <a:pt x="5956" y="2666"/>
                  </a:lnTo>
                  <a:lnTo>
                    <a:pt x="5956" y="2031"/>
                  </a:lnTo>
                  <a:lnTo>
                    <a:pt x="5956" y="2666"/>
                  </a:lnTo>
                  <a:lnTo>
                    <a:pt x="5956" y="3428"/>
                  </a:lnTo>
                  <a:lnTo>
                    <a:pt x="7137" y="3428"/>
                  </a:lnTo>
                  <a:lnTo>
                    <a:pt x="5956" y="3428"/>
                  </a:lnTo>
                  <a:lnTo>
                    <a:pt x="7137" y="3428"/>
                  </a:lnTo>
                  <a:lnTo>
                    <a:pt x="5956" y="3428"/>
                  </a:lnTo>
                  <a:lnTo>
                    <a:pt x="7137" y="3428"/>
                  </a:lnTo>
                  <a:lnTo>
                    <a:pt x="5956" y="3428"/>
                  </a:lnTo>
                  <a:lnTo>
                    <a:pt x="7137" y="3428"/>
                  </a:lnTo>
                  <a:lnTo>
                    <a:pt x="5956" y="3428"/>
                  </a:lnTo>
                  <a:lnTo>
                    <a:pt x="7137" y="3428"/>
                  </a:lnTo>
                  <a:lnTo>
                    <a:pt x="5956" y="3428"/>
                  </a:lnTo>
                  <a:lnTo>
                    <a:pt x="5956" y="4063"/>
                  </a:lnTo>
                  <a:lnTo>
                    <a:pt x="7137" y="3428"/>
                  </a:lnTo>
                  <a:lnTo>
                    <a:pt x="5956" y="4063"/>
                  </a:lnTo>
                  <a:lnTo>
                    <a:pt x="7137" y="4063"/>
                  </a:lnTo>
                  <a:lnTo>
                    <a:pt x="5956" y="4063"/>
                  </a:lnTo>
                  <a:lnTo>
                    <a:pt x="7137" y="4063"/>
                  </a:lnTo>
                  <a:lnTo>
                    <a:pt x="5956" y="4699"/>
                  </a:lnTo>
                  <a:lnTo>
                    <a:pt x="7137" y="4699"/>
                  </a:lnTo>
                  <a:lnTo>
                    <a:pt x="7137" y="4063"/>
                  </a:lnTo>
                  <a:lnTo>
                    <a:pt x="7137" y="4699"/>
                  </a:lnTo>
                  <a:lnTo>
                    <a:pt x="7137" y="4063"/>
                  </a:lnTo>
                  <a:lnTo>
                    <a:pt x="7137" y="4699"/>
                  </a:lnTo>
                  <a:lnTo>
                    <a:pt x="8331" y="5461"/>
                  </a:lnTo>
                  <a:lnTo>
                    <a:pt x="8331" y="6096"/>
                  </a:lnTo>
                  <a:lnTo>
                    <a:pt x="9525" y="6096"/>
                  </a:lnTo>
                  <a:lnTo>
                    <a:pt x="8331" y="6730"/>
                  </a:lnTo>
                  <a:lnTo>
                    <a:pt x="9525" y="7492"/>
                  </a:lnTo>
                  <a:lnTo>
                    <a:pt x="8331" y="7492"/>
                  </a:lnTo>
                  <a:lnTo>
                    <a:pt x="9525" y="7492"/>
                  </a:lnTo>
                  <a:lnTo>
                    <a:pt x="8331" y="7492"/>
                  </a:lnTo>
                  <a:lnTo>
                    <a:pt x="9525" y="7492"/>
                  </a:lnTo>
                  <a:lnTo>
                    <a:pt x="8331" y="8127"/>
                  </a:lnTo>
                  <a:lnTo>
                    <a:pt x="9525" y="8127"/>
                  </a:lnTo>
                  <a:lnTo>
                    <a:pt x="8331" y="8127"/>
                  </a:lnTo>
                  <a:lnTo>
                    <a:pt x="9525" y="8127"/>
                  </a:lnTo>
                  <a:lnTo>
                    <a:pt x="8331" y="8889"/>
                  </a:lnTo>
                  <a:lnTo>
                    <a:pt x="8331" y="9525"/>
                  </a:lnTo>
                  <a:lnTo>
                    <a:pt x="7137" y="888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995362" y="26153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99536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995362" y="26248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995362" y="26248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042987" y="2577210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4">
                  <a:moveTo>
                    <a:pt x="0" y="0"/>
                  </a:moveTo>
                  <a:lnTo>
                    <a:pt x="4018" y="4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42987" y="2577210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4">
                  <a:moveTo>
                    <a:pt x="0" y="0"/>
                  </a:moveTo>
                  <a:lnTo>
                    <a:pt x="1339" y="1339"/>
                  </a:lnTo>
                  <a:lnTo>
                    <a:pt x="3571" y="3571"/>
                  </a:lnTo>
                  <a:lnTo>
                    <a:pt x="4018" y="401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42987" y="2577210"/>
              <a:ext cx="38100" cy="7620"/>
            </a:xfrm>
            <a:custGeom>
              <a:avLst/>
              <a:gdLst/>
              <a:ahLst/>
              <a:cxnLst/>
              <a:rect l="l" t="t" r="r" b="b"/>
              <a:pathLst>
                <a:path w="38100" h="7619">
                  <a:moveTo>
                    <a:pt x="24714" y="2412"/>
                  </a:moveTo>
                  <a:lnTo>
                    <a:pt x="1028" y="2412"/>
                  </a:lnTo>
                  <a:lnTo>
                    <a:pt x="1028" y="7112"/>
                  </a:lnTo>
                  <a:lnTo>
                    <a:pt x="2057" y="4699"/>
                  </a:lnTo>
                  <a:lnTo>
                    <a:pt x="23685" y="4699"/>
                  </a:lnTo>
                  <a:lnTo>
                    <a:pt x="24714" y="2412"/>
                  </a:lnTo>
                  <a:close/>
                </a:path>
                <a:path w="38100" h="7619">
                  <a:moveTo>
                    <a:pt x="3086" y="4699"/>
                  </a:moveTo>
                  <a:lnTo>
                    <a:pt x="2057" y="4699"/>
                  </a:lnTo>
                  <a:lnTo>
                    <a:pt x="2057" y="7112"/>
                  </a:lnTo>
                  <a:lnTo>
                    <a:pt x="3086" y="7112"/>
                  </a:lnTo>
                  <a:lnTo>
                    <a:pt x="3086" y="4699"/>
                  </a:lnTo>
                  <a:close/>
                </a:path>
                <a:path w="38100" h="7619">
                  <a:moveTo>
                    <a:pt x="5143" y="4699"/>
                  </a:moveTo>
                  <a:lnTo>
                    <a:pt x="3086" y="4699"/>
                  </a:lnTo>
                  <a:lnTo>
                    <a:pt x="3086" y="7112"/>
                  </a:lnTo>
                  <a:lnTo>
                    <a:pt x="4114" y="7112"/>
                  </a:lnTo>
                  <a:lnTo>
                    <a:pt x="5143" y="4699"/>
                  </a:lnTo>
                  <a:close/>
                </a:path>
                <a:path w="38100" h="7619">
                  <a:moveTo>
                    <a:pt x="8242" y="4699"/>
                  </a:moveTo>
                  <a:lnTo>
                    <a:pt x="5143" y="4699"/>
                  </a:lnTo>
                  <a:lnTo>
                    <a:pt x="5143" y="7112"/>
                  </a:lnTo>
                  <a:lnTo>
                    <a:pt x="8242" y="7112"/>
                  </a:lnTo>
                  <a:lnTo>
                    <a:pt x="8242" y="4699"/>
                  </a:lnTo>
                  <a:close/>
                </a:path>
                <a:path w="38100" h="7619">
                  <a:moveTo>
                    <a:pt x="11328" y="4699"/>
                  </a:moveTo>
                  <a:lnTo>
                    <a:pt x="8242" y="4699"/>
                  </a:lnTo>
                  <a:lnTo>
                    <a:pt x="8242" y="7112"/>
                  </a:lnTo>
                  <a:lnTo>
                    <a:pt x="11328" y="7112"/>
                  </a:lnTo>
                  <a:lnTo>
                    <a:pt x="11328" y="4699"/>
                  </a:lnTo>
                  <a:close/>
                </a:path>
                <a:path w="38100" h="7619">
                  <a:moveTo>
                    <a:pt x="13385" y="4699"/>
                  </a:moveTo>
                  <a:lnTo>
                    <a:pt x="11328" y="4699"/>
                  </a:lnTo>
                  <a:lnTo>
                    <a:pt x="11328" y="7112"/>
                  </a:lnTo>
                  <a:lnTo>
                    <a:pt x="13385" y="7112"/>
                  </a:lnTo>
                  <a:lnTo>
                    <a:pt x="13385" y="4699"/>
                  </a:lnTo>
                  <a:close/>
                </a:path>
                <a:path w="38100" h="7619">
                  <a:moveTo>
                    <a:pt x="14414" y="4699"/>
                  </a:moveTo>
                  <a:lnTo>
                    <a:pt x="13385" y="4699"/>
                  </a:lnTo>
                  <a:lnTo>
                    <a:pt x="13385" y="7112"/>
                  </a:lnTo>
                  <a:lnTo>
                    <a:pt x="14414" y="7112"/>
                  </a:lnTo>
                  <a:lnTo>
                    <a:pt x="14414" y="4699"/>
                  </a:lnTo>
                  <a:close/>
                </a:path>
                <a:path w="38100" h="7619">
                  <a:moveTo>
                    <a:pt x="15443" y="4699"/>
                  </a:moveTo>
                  <a:lnTo>
                    <a:pt x="14414" y="4699"/>
                  </a:lnTo>
                  <a:lnTo>
                    <a:pt x="14414" y="7112"/>
                  </a:lnTo>
                  <a:lnTo>
                    <a:pt x="15443" y="7112"/>
                  </a:lnTo>
                  <a:lnTo>
                    <a:pt x="15443" y="4699"/>
                  </a:lnTo>
                  <a:close/>
                </a:path>
                <a:path w="38100" h="7619">
                  <a:moveTo>
                    <a:pt x="17500" y="4699"/>
                  </a:moveTo>
                  <a:lnTo>
                    <a:pt x="15443" y="4699"/>
                  </a:lnTo>
                  <a:lnTo>
                    <a:pt x="15443" y="7112"/>
                  </a:lnTo>
                  <a:lnTo>
                    <a:pt x="17500" y="7112"/>
                  </a:lnTo>
                  <a:lnTo>
                    <a:pt x="17500" y="4699"/>
                  </a:lnTo>
                  <a:close/>
                </a:path>
                <a:path w="38100" h="7619">
                  <a:moveTo>
                    <a:pt x="19570" y="4699"/>
                  </a:moveTo>
                  <a:lnTo>
                    <a:pt x="17500" y="4699"/>
                  </a:lnTo>
                  <a:lnTo>
                    <a:pt x="17500" y="7112"/>
                  </a:lnTo>
                  <a:lnTo>
                    <a:pt x="19570" y="7112"/>
                  </a:lnTo>
                  <a:lnTo>
                    <a:pt x="19570" y="4699"/>
                  </a:lnTo>
                  <a:close/>
                </a:path>
                <a:path w="38100" h="7619">
                  <a:moveTo>
                    <a:pt x="20599" y="4699"/>
                  </a:moveTo>
                  <a:lnTo>
                    <a:pt x="19570" y="4699"/>
                  </a:lnTo>
                  <a:lnTo>
                    <a:pt x="19570" y="7112"/>
                  </a:lnTo>
                  <a:lnTo>
                    <a:pt x="20599" y="4699"/>
                  </a:lnTo>
                  <a:close/>
                </a:path>
                <a:path w="38100" h="7619">
                  <a:moveTo>
                    <a:pt x="20599" y="4699"/>
                  </a:moveTo>
                  <a:lnTo>
                    <a:pt x="19570" y="7112"/>
                  </a:lnTo>
                  <a:lnTo>
                    <a:pt x="20599" y="7112"/>
                  </a:lnTo>
                  <a:lnTo>
                    <a:pt x="20599" y="4699"/>
                  </a:lnTo>
                  <a:close/>
                </a:path>
                <a:path w="38100" h="7619">
                  <a:moveTo>
                    <a:pt x="21628" y="4699"/>
                  </a:moveTo>
                  <a:lnTo>
                    <a:pt x="20599" y="4699"/>
                  </a:lnTo>
                  <a:lnTo>
                    <a:pt x="20599" y="7112"/>
                  </a:lnTo>
                  <a:lnTo>
                    <a:pt x="21628" y="4699"/>
                  </a:lnTo>
                  <a:close/>
                </a:path>
                <a:path w="38100" h="7619">
                  <a:moveTo>
                    <a:pt x="22656" y="4699"/>
                  </a:moveTo>
                  <a:lnTo>
                    <a:pt x="21628" y="4699"/>
                  </a:lnTo>
                  <a:lnTo>
                    <a:pt x="21628" y="7112"/>
                  </a:lnTo>
                  <a:lnTo>
                    <a:pt x="22656" y="7112"/>
                  </a:lnTo>
                  <a:lnTo>
                    <a:pt x="22656" y="4699"/>
                  </a:lnTo>
                  <a:close/>
                </a:path>
                <a:path w="38100" h="7619">
                  <a:moveTo>
                    <a:pt x="1028" y="2412"/>
                  </a:moveTo>
                  <a:lnTo>
                    <a:pt x="0" y="2412"/>
                  </a:lnTo>
                  <a:lnTo>
                    <a:pt x="0" y="4699"/>
                  </a:lnTo>
                  <a:lnTo>
                    <a:pt x="1028" y="4699"/>
                  </a:lnTo>
                  <a:lnTo>
                    <a:pt x="1028" y="2412"/>
                  </a:lnTo>
                  <a:close/>
                </a:path>
                <a:path w="38100" h="7619">
                  <a:moveTo>
                    <a:pt x="32956" y="2412"/>
                  </a:moveTo>
                  <a:lnTo>
                    <a:pt x="24714" y="2412"/>
                  </a:lnTo>
                  <a:lnTo>
                    <a:pt x="24714" y="4699"/>
                  </a:lnTo>
                  <a:lnTo>
                    <a:pt x="31927" y="4699"/>
                  </a:lnTo>
                  <a:lnTo>
                    <a:pt x="32956" y="2412"/>
                  </a:lnTo>
                  <a:close/>
                </a:path>
                <a:path w="38100" h="7619">
                  <a:moveTo>
                    <a:pt x="33985" y="2412"/>
                  </a:moveTo>
                  <a:lnTo>
                    <a:pt x="32956" y="2412"/>
                  </a:lnTo>
                  <a:lnTo>
                    <a:pt x="33985" y="4699"/>
                  </a:lnTo>
                  <a:lnTo>
                    <a:pt x="33985" y="2412"/>
                  </a:lnTo>
                  <a:close/>
                </a:path>
                <a:path w="38100" h="7619">
                  <a:moveTo>
                    <a:pt x="36042" y="2412"/>
                  </a:moveTo>
                  <a:lnTo>
                    <a:pt x="33985" y="2412"/>
                  </a:lnTo>
                  <a:lnTo>
                    <a:pt x="33985" y="4699"/>
                  </a:lnTo>
                  <a:lnTo>
                    <a:pt x="36042" y="4699"/>
                  </a:lnTo>
                  <a:lnTo>
                    <a:pt x="36042" y="2412"/>
                  </a:lnTo>
                  <a:close/>
                </a:path>
                <a:path w="38100" h="7619">
                  <a:moveTo>
                    <a:pt x="36042" y="0"/>
                  </a:moveTo>
                  <a:lnTo>
                    <a:pt x="21628" y="0"/>
                  </a:lnTo>
                  <a:lnTo>
                    <a:pt x="21628" y="2412"/>
                  </a:lnTo>
                  <a:lnTo>
                    <a:pt x="36042" y="2412"/>
                  </a:lnTo>
                  <a:lnTo>
                    <a:pt x="37071" y="4699"/>
                  </a:lnTo>
                  <a:lnTo>
                    <a:pt x="37071" y="2412"/>
                  </a:lnTo>
                  <a:lnTo>
                    <a:pt x="36042" y="0"/>
                  </a:lnTo>
                  <a:close/>
                </a:path>
                <a:path w="38100" h="7619">
                  <a:moveTo>
                    <a:pt x="7213" y="0"/>
                  </a:moveTo>
                  <a:lnTo>
                    <a:pt x="7213" y="2412"/>
                  </a:lnTo>
                  <a:lnTo>
                    <a:pt x="8242" y="2412"/>
                  </a:lnTo>
                  <a:lnTo>
                    <a:pt x="7213" y="0"/>
                  </a:lnTo>
                  <a:close/>
                </a:path>
                <a:path w="38100" h="7619">
                  <a:moveTo>
                    <a:pt x="9271" y="0"/>
                  </a:moveTo>
                  <a:lnTo>
                    <a:pt x="8242" y="2412"/>
                  </a:lnTo>
                  <a:lnTo>
                    <a:pt x="9271" y="2412"/>
                  </a:lnTo>
                  <a:lnTo>
                    <a:pt x="9271" y="0"/>
                  </a:lnTo>
                  <a:close/>
                </a:path>
                <a:path w="38100" h="7619">
                  <a:moveTo>
                    <a:pt x="11328" y="0"/>
                  </a:moveTo>
                  <a:lnTo>
                    <a:pt x="10299" y="0"/>
                  </a:lnTo>
                  <a:lnTo>
                    <a:pt x="10299" y="2412"/>
                  </a:lnTo>
                  <a:lnTo>
                    <a:pt x="11328" y="2412"/>
                  </a:lnTo>
                  <a:lnTo>
                    <a:pt x="11328" y="0"/>
                  </a:lnTo>
                  <a:close/>
                </a:path>
                <a:path w="38100" h="7619">
                  <a:moveTo>
                    <a:pt x="16471" y="0"/>
                  </a:moveTo>
                  <a:lnTo>
                    <a:pt x="11328" y="0"/>
                  </a:lnTo>
                  <a:lnTo>
                    <a:pt x="11328" y="2412"/>
                  </a:lnTo>
                  <a:lnTo>
                    <a:pt x="16471" y="2412"/>
                  </a:lnTo>
                  <a:lnTo>
                    <a:pt x="16471" y="0"/>
                  </a:lnTo>
                  <a:close/>
                </a:path>
                <a:path w="38100" h="7619">
                  <a:moveTo>
                    <a:pt x="17500" y="0"/>
                  </a:moveTo>
                  <a:lnTo>
                    <a:pt x="16471" y="0"/>
                  </a:lnTo>
                  <a:lnTo>
                    <a:pt x="16471" y="2412"/>
                  </a:lnTo>
                  <a:lnTo>
                    <a:pt x="17500" y="2412"/>
                  </a:lnTo>
                  <a:lnTo>
                    <a:pt x="17500" y="0"/>
                  </a:lnTo>
                  <a:close/>
                </a:path>
                <a:path w="38100" h="7619">
                  <a:moveTo>
                    <a:pt x="18529" y="0"/>
                  </a:moveTo>
                  <a:lnTo>
                    <a:pt x="17500" y="0"/>
                  </a:lnTo>
                  <a:lnTo>
                    <a:pt x="17500" y="2412"/>
                  </a:lnTo>
                  <a:lnTo>
                    <a:pt x="18529" y="2412"/>
                  </a:lnTo>
                  <a:lnTo>
                    <a:pt x="18529" y="0"/>
                  </a:lnTo>
                  <a:close/>
                </a:path>
                <a:path w="38100" h="7619">
                  <a:moveTo>
                    <a:pt x="20599" y="0"/>
                  </a:moveTo>
                  <a:lnTo>
                    <a:pt x="19570" y="0"/>
                  </a:lnTo>
                  <a:lnTo>
                    <a:pt x="18529" y="2412"/>
                  </a:lnTo>
                  <a:lnTo>
                    <a:pt x="19570" y="2412"/>
                  </a:lnTo>
                  <a:lnTo>
                    <a:pt x="20599" y="0"/>
                  </a:lnTo>
                  <a:close/>
                </a:path>
                <a:path w="38100" h="7619">
                  <a:moveTo>
                    <a:pt x="21628" y="0"/>
                  </a:moveTo>
                  <a:lnTo>
                    <a:pt x="20599" y="2412"/>
                  </a:lnTo>
                  <a:lnTo>
                    <a:pt x="21628" y="2412"/>
                  </a:lnTo>
                  <a:lnTo>
                    <a:pt x="21628" y="0"/>
                  </a:lnTo>
                  <a:close/>
                </a:path>
                <a:path w="38100" h="7619">
                  <a:moveTo>
                    <a:pt x="38100" y="0"/>
                  </a:moveTo>
                  <a:lnTo>
                    <a:pt x="37071" y="2412"/>
                  </a:lnTo>
                  <a:lnTo>
                    <a:pt x="38100" y="2412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42987" y="2577210"/>
              <a:ext cx="38100" cy="9525"/>
            </a:xfrm>
            <a:custGeom>
              <a:avLst/>
              <a:gdLst/>
              <a:ahLst/>
              <a:cxnLst/>
              <a:rect l="l" t="t" r="r" b="b"/>
              <a:pathLst>
                <a:path w="38100" h="9525">
                  <a:moveTo>
                    <a:pt x="37071" y="2412"/>
                  </a:moveTo>
                  <a:lnTo>
                    <a:pt x="37071" y="4699"/>
                  </a:lnTo>
                  <a:lnTo>
                    <a:pt x="36042" y="2412"/>
                  </a:lnTo>
                  <a:lnTo>
                    <a:pt x="36042" y="4699"/>
                  </a:lnTo>
                  <a:lnTo>
                    <a:pt x="35013" y="4699"/>
                  </a:lnTo>
                  <a:lnTo>
                    <a:pt x="33985" y="4699"/>
                  </a:lnTo>
                  <a:lnTo>
                    <a:pt x="33985" y="2412"/>
                  </a:lnTo>
                  <a:lnTo>
                    <a:pt x="33985" y="4699"/>
                  </a:lnTo>
                  <a:lnTo>
                    <a:pt x="33985" y="2412"/>
                  </a:lnTo>
                  <a:lnTo>
                    <a:pt x="33985" y="4699"/>
                  </a:lnTo>
                  <a:lnTo>
                    <a:pt x="32956" y="2412"/>
                  </a:lnTo>
                  <a:lnTo>
                    <a:pt x="32956" y="4699"/>
                  </a:lnTo>
                  <a:lnTo>
                    <a:pt x="32956" y="2412"/>
                  </a:lnTo>
                  <a:lnTo>
                    <a:pt x="32956" y="4699"/>
                  </a:lnTo>
                  <a:lnTo>
                    <a:pt x="32956" y="2412"/>
                  </a:lnTo>
                  <a:lnTo>
                    <a:pt x="31927" y="4699"/>
                  </a:lnTo>
                  <a:lnTo>
                    <a:pt x="30886" y="4699"/>
                  </a:lnTo>
                  <a:lnTo>
                    <a:pt x="29857" y="4699"/>
                  </a:lnTo>
                  <a:lnTo>
                    <a:pt x="28828" y="4699"/>
                  </a:lnTo>
                  <a:lnTo>
                    <a:pt x="29857" y="4699"/>
                  </a:lnTo>
                  <a:lnTo>
                    <a:pt x="28828" y="4699"/>
                  </a:lnTo>
                  <a:lnTo>
                    <a:pt x="27800" y="4699"/>
                  </a:lnTo>
                  <a:lnTo>
                    <a:pt x="26771" y="4699"/>
                  </a:lnTo>
                  <a:lnTo>
                    <a:pt x="25742" y="4699"/>
                  </a:lnTo>
                  <a:lnTo>
                    <a:pt x="26771" y="4699"/>
                  </a:lnTo>
                  <a:lnTo>
                    <a:pt x="25742" y="4699"/>
                  </a:lnTo>
                  <a:lnTo>
                    <a:pt x="24714" y="4699"/>
                  </a:lnTo>
                  <a:lnTo>
                    <a:pt x="23685" y="4699"/>
                  </a:lnTo>
                  <a:lnTo>
                    <a:pt x="24714" y="4699"/>
                  </a:lnTo>
                  <a:lnTo>
                    <a:pt x="24714" y="2412"/>
                  </a:lnTo>
                  <a:lnTo>
                    <a:pt x="24714" y="4699"/>
                  </a:lnTo>
                  <a:lnTo>
                    <a:pt x="24714" y="2412"/>
                  </a:lnTo>
                  <a:lnTo>
                    <a:pt x="23685" y="4699"/>
                  </a:lnTo>
                  <a:lnTo>
                    <a:pt x="22656" y="4699"/>
                  </a:lnTo>
                  <a:lnTo>
                    <a:pt x="22656" y="7112"/>
                  </a:lnTo>
                  <a:lnTo>
                    <a:pt x="22656" y="4699"/>
                  </a:lnTo>
                  <a:lnTo>
                    <a:pt x="22656" y="7112"/>
                  </a:lnTo>
                  <a:lnTo>
                    <a:pt x="22656" y="4699"/>
                  </a:lnTo>
                  <a:lnTo>
                    <a:pt x="22656" y="7112"/>
                  </a:lnTo>
                  <a:lnTo>
                    <a:pt x="21628" y="7112"/>
                  </a:lnTo>
                  <a:lnTo>
                    <a:pt x="21628" y="4699"/>
                  </a:lnTo>
                  <a:lnTo>
                    <a:pt x="21628" y="7112"/>
                  </a:lnTo>
                  <a:lnTo>
                    <a:pt x="21628" y="4699"/>
                  </a:lnTo>
                  <a:lnTo>
                    <a:pt x="20599" y="7112"/>
                  </a:lnTo>
                  <a:lnTo>
                    <a:pt x="19570" y="7112"/>
                  </a:lnTo>
                  <a:lnTo>
                    <a:pt x="20599" y="4699"/>
                  </a:lnTo>
                  <a:lnTo>
                    <a:pt x="20599" y="7112"/>
                  </a:lnTo>
                  <a:lnTo>
                    <a:pt x="20599" y="4699"/>
                  </a:lnTo>
                  <a:lnTo>
                    <a:pt x="19570" y="7112"/>
                  </a:lnTo>
                  <a:lnTo>
                    <a:pt x="19570" y="4699"/>
                  </a:lnTo>
                  <a:lnTo>
                    <a:pt x="19570" y="7112"/>
                  </a:lnTo>
                  <a:lnTo>
                    <a:pt x="19570" y="4699"/>
                  </a:lnTo>
                  <a:lnTo>
                    <a:pt x="19570" y="7112"/>
                  </a:lnTo>
                  <a:lnTo>
                    <a:pt x="18529" y="7112"/>
                  </a:lnTo>
                  <a:lnTo>
                    <a:pt x="17500" y="7112"/>
                  </a:lnTo>
                  <a:lnTo>
                    <a:pt x="18529" y="7112"/>
                  </a:lnTo>
                  <a:lnTo>
                    <a:pt x="17500" y="7112"/>
                  </a:lnTo>
                  <a:lnTo>
                    <a:pt x="17500" y="4699"/>
                  </a:lnTo>
                  <a:lnTo>
                    <a:pt x="17500" y="7112"/>
                  </a:lnTo>
                  <a:lnTo>
                    <a:pt x="17500" y="4699"/>
                  </a:lnTo>
                  <a:lnTo>
                    <a:pt x="17500" y="7112"/>
                  </a:lnTo>
                  <a:lnTo>
                    <a:pt x="16471" y="7112"/>
                  </a:lnTo>
                  <a:lnTo>
                    <a:pt x="15443" y="7112"/>
                  </a:lnTo>
                  <a:lnTo>
                    <a:pt x="15443" y="4699"/>
                  </a:lnTo>
                  <a:lnTo>
                    <a:pt x="15443" y="7112"/>
                  </a:lnTo>
                  <a:lnTo>
                    <a:pt x="15443" y="4699"/>
                  </a:lnTo>
                  <a:lnTo>
                    <a:pt x="15443" y="7112"/>
                  </a:lnTo>
                  <a:lnTo>
                    <a:pt x="14414" y="7112"/>
                  </a:lnTo>
                  <a:lnTo>
                    <a:pt x="14414" y="4699"/>
                  </a:lnTo>
                  <a:lnTo>
                    <a:pt x="14414" y="7112"/>
                  </a:lnTo>
                  <a:lnTo>
                    <a:pt x="14414" y="7112"/>
                  </a:lnTo>
                  <a:lnTo>
                    <a:pt x="13385" y="4699"/>
                  </a:lnTo>
                  <a:lnTo>
                    <a:pt x="13385" y="7112"/>
                  </a:lnTo>
                  <a:lnTo>
                    <a:pt x="11328" y="4699"/>
                  </a:lnTo>
                  <a:lnTo>
                    <a:pt x="11328" y="7112"/>
                  </a:lnTo>
                  <a:lnTo>
                    <a:pt x="8242" y="7112"/>
                  </a:lnTo>
                  <a:lnTo>
                    <a:pt x="8242" y="9525"/>
                  </a:lnTo>
                  <a:lnTo>
                    <a:pt x="8242" y="7112"/>
                  </a:lnTo>
                  <a:lnTo>
                    <a:pt x="8242" y="9525"/>
                  </a:lnTo>
                  <a:lnTo>
                    <a:pt x="8242" y="7112"/>
                  </a:lnTo>
                  <a:lnTo>
                    <a:pt x="8242" y="4699"/>
                  </a:lnTo>
                  <a:lnTo>
                    <a:pt x="8242" y="7112"/>
                  </a:lnTo>
                  <a:lnTo>
                    <a:pt x="7213" y="7112"/>
                  </a:lnTo>
                  <a:lnTo>
                    <a:pt x="8242" y="7112"/>
                  </a:lnTo>
                  <a:lnTo>
                    <a:pt x="7213" y="7112"/>
                  </a:lnTo>
                  <a:lnTo>
                    <a:pt x="7213" y="9525"/>
                  </a:lnTo>
                  <a:lnTo>
                    <a:pt x="7213" y="7112"/>
                  </a:lnTo>
                  <a:lnTo>
                    <a:pt x="7213" y="9525"/>
                  </a:lnTo>
                  <a:lnTo>
                    <a:pt x="7213" y="7112"/>
                  </a:lnTo>
                  <a:lnTo>
                    <a:pt x="7213" y="9525"/>
                  </a:lnTo>
                  <a:lnTo>
                    <a:pt x="7213" y="7112"/>
                  </a:lnTo>
                  <a:lnTo>
                    <a:pt x="7213" y="9525"/>
                  </a:lnTo>
                  <a:lnTo>
                    <a:pt x="7213" y="7112"/>
                  </a:lnTo>
                  <a:lnTo>
                    <a:pt x="6172" y="7112"/>
                  </a:lnTo>
                  <a:lnTo>
                    <a:pt x="6172" y="9525"/>
                  </a:lnTo>
                  <a:lnTo>
                    <a:pt x="6172" y="7112"/>
                  </a:lnTo>
                  <a:lnTo>
                    <a:pt x="6172" y="9525"/>
                  </a:lnTo>
                  <a:lnTo>
                    <a:pt x="6172" y="7112"/>
                  </a:lnTo>
                  <a:lnTo>
                    <a:pt x="6172" y="9525"/>
                  </a:lnTo>
                  <a:lnTo>
                    <a:pt x="6172" y="7112"/>
                  </a:lnTo>
                  <a:lnTo>
                    <a:pt x="6172" y="9525"/>
                  </a:lnTo>
                  <a:lnTo>
                    <a:pt x="6172" y="7112"/>
                  </a:lnTo>
                  <a:lnTo>
                    <a:pt x="5143" y="7112"/>
                  </a:lnTo>
                  <a:lnTo>
                    <a:pt x="5143" y="9525"/>
                  </a:lnTo>
                  <a:lnTo>
                    <a:pt x="5143" y="7112"/>
                  </a:lnTo>
                  <a:lnTo>
                    <a:pt x="5143" y="9525"/>
                  </a:lnTo>
                  <a:lnTo>
                    <a:pt x="5143" y="7112"/>
                  </a:lnTo>
                  <a:lnTo>
                    <a:pt x="5143" y="4699"/>
                  </a:lnTo>
                  <a:lnTo>
                    <a:pt x="5143" y="7112"/>
                  </a:lnTo>
                  <a:lnTo>
                    <a:pt x="5143" y="9525"/>
                  </a:lnTo>
                  <a:lnTo>
                    <a:pt x="5143" y="4699"/>
                  </a:lnTo>
                  <a:lnTo>
                    <a:pt x="4114" y="7112"/>
                  </a:lnTo>
                  <a:lnTo>
                    <a:pt x="4114" y="9525"/>
                  </a:lnTo>
                  <a:lnTo>
                    <a:pt x="4114" y="7112"/>
                  </a:lnTo>
                  <a:lnTo>
                    <a:pt x="4114" y="9525"/>
                  </a:lnTo>
                  <a:lnTo>
                    <a:pt x="4114" y="7112"/>
                  </a:lnTo>
                  <a:lnTo>
                    <a:pt x="4114" y="9525"/>
                  </a:lnTo>
                  <a:lnTo>
                    <a:pt x="4114" y="7112"/>
                  </a:lnTo>
                  <a:lnTo>
                    <a:pt x="4114" y="9525"/>
                  </a:lnTo>
                  <a:lnTo>
                    <a:pt x="4114" y="7112"/>
                  </a:lnTo>
                  <a:lnTo>
                    <a:pt x="4114" y="9525"/>
                  </a:lnTo>
                  <a:lnTo>
                    <a:pt x="4114" y="7112"/>
                  </a:lnTo>
                  <a:lnTo>
                    <a:pt x="3086" y="7112"/>
                  </a:lnTo>
                  <a:lnTo>
                    <a:pt x="3086" y="9525"/>
                  </a:lnTo>
                  <a:lnTo>
                    <a:pt x="3086" y="7112"/>
                  </a:lnTo>
                  <a:lnTo>
                    <a:pt x="3086" y="9525"/>
                  </a:lnTo>
                  <a:lnTo>
                    <a:pt x="3086" y="7112"/>
                  </a:lnTo>
                  <a:lnTo>
                    <a:pt x="4114" y="7112"/>
                  </a:lnTo>
                  <a:lnTo>
                    <a:pt x="3086" y="7112"/>
                  </a:lnTo>
                  <a:lnTo>
                    <a:pt x="3086" y="4699"/>
                  </a:lnTo>
                  <a:lnTo>
                    <a:pt x="3086" y="7112"/>
                  </a:lnTo>
                  <a:lnTo>
                    <a:pt x="2057" y="7112"/>
                  </a:lnTo>
                  <a:lnTo>
                    <a:pt x="3086" y="7112"/>
                  </a:lnTo>
                  <a:lnTo>
                    <a:pt x="2057" y="7112"/>
                  </a:lnTo>
                  <a:lnTo>
                    <a:pt x="2057" y="4699"/>
                  </a:lnTo>
                  <a:lnTo>
                    <a:pt x="2057" y="7112"/>
                  </a:lnTo>
                  <a:lnTo>
                    <a:pt x="2057" y="4699"/>
                  </a:lnTo>
                  <a:lnTo>
                    <a:pt x="2057" y="7112"/>
                  </a:lnTo>
                  <a:lnTo>
                    <a:pt x="2057" y="4699"/>
                  </a:lnTo>
                  <a:lnTo>
                    <a:pt x="1028" y="7112"/>
                  </a:lnTo>
                  <a:lnTo>
                    <a:pt x="1028" y="4699"/>
                  </a:lnTo>
                  <a:lnTo>
                    <a:pt x="0" y="4699"/>
                  </a:lnTo>
                  <a:lnTo>
                    <a:pt x="0" y="2412"/>
                  </a:lnTo>
                  <a:lnTo>
                    <a:pt x="0" y="4699"/>
                  </a:lnTo>
                  <a:lnTo>
                    <a:pt x="0" y="2412"/>
                  </a:lnTo>
                  <a:lnTo>
                    <a:pt x="0" y="4699"/>
                  </a:lnTo>
                  <a:lnTo>
                    <a:pt x="0" y="2412"/>
                  </a:lnTo>
                  <a:lnTo>
                    <a:pt x="1028" y="2412"/>
                  </a:lnTo>
                  <a:lnTo>
                    <a:pt x="1028" y="4699"/>
                  </a:lnTo>
                  <a:lnTo>
                    <a:pt x="1028" y="2412"/>
                  </a:lnTo>
                  <a:lnTo>
                    <a:pt x="1028" y="4699"/>
                  </a:lnTo>
                  <a:lnTo>
                    <a:pt x="1028" y="2412"/>
                  </a:lnTo>
                  <a:lnTo>
                    <a:pt x="2057" y="2412"/>
                  </a:lnTo>
                  <a:lnTo>
                    <a:pt x="3086" y="2412"/>
                  </a:lnTo>
                  <a:lnTo>
                    <a:pt x="4114" y="2412"/>
                  </a:lnTo>
                  <a:lnTo>
                    <a:pt x="5143" y="2412"/>
                  </a:lnTo>
                  <a:lnTo>
                    <a:pt x="6172" y="2412"/>
                  </a:lnTo>
                  <a:lnTo>
                    <a:pt x="7213" y="2412"/>
                  </a:lnTo>
                  <a:lnTo>
                    <a:pt x="7213" y="0"/>
                  </a:lnTo>
                  <a:lnTo>
                    <a:pt x="8242" y="2412"/>
                  </a:lnTo>
                  <a:lnTo>
                    <a:pt x="8242" y="0"/>
                  </a:lnTo>
                  <a:lnTo>
                    <a:pt x="8242" y="2412"/>
                  </a:lnTo>
                  <a:lnTo>
                    <a:pt x="9271" y="0"/>
                  </a:lnTo>
                  <a:lnTo>
                    <a:pt x="9271" y="2412"/>
                  </a:lnTo>
                  <a:lnTo>
                    <a:pt x="10299" y="0"/>
                  </a:lnTo>
                  <a:lnTo>
                    <a:pt x="9271" y="2412"/>
                  </a:lnTo>
                  <a:lnTo>
                    <a:pt x="10299" y="2412"/>
                  </a:lnTo>
                  <a:lnTo>
                    <a:pt x="10299" y="0"/>
                  </a:lnTo>
                  <a:lnTo>
                    <a:pt x="10299" y="2412"/>
                  </a:lnTo>
                  <a:lnTo>
                    <a:pt x="10299" y="0"/>
                  </a:lnTo>
                  <a:lnTo>
                    <a:pt x="10299" y="2412"/>
                  </a:lnTo>
                  <a:lnTo>
                    <a:pt x="10299" y="0"/>
                  </a:lnTo>
                  <a:lnTo>
                    <a:pt x="11328" y="0"/>
                  </a:lnTo>
                  <a:lnTo>
                    <a:pt x="11328" y="2412"/>
                  </a:lnTo>
                  <a:lnTo>
                    <a:pt x="11328" y="0"/>
                  </a:lnTo>
                  <a:lnTo>
                    <a:pt x="11328" y="2412"/>
                  </a:lnTo>
                  <a:lnTo>
                    <a:pt x="11328" y="0"/>
                  </a:lnTo>
                  <a:lnTo>
                    <a:pt x="12357" y="0"/>
                  </a:lnTo>
                  <a:lnTo>
                    <a:pt x="13385" y="0"/>
                  </a:lnTo>
                  <a:lnTo>
                    <a:pt x="14414" y="0"/>
                  </a:lnTo>
                  <a:lnTo>
                    <a:pt x="15443" y="0"/>
                  </a:lnTo>
                  <a:lnTo>
                    <a:pt x="16471" y="0"/>
                  </a:lnTo>
                  <a:lnTo>
                    <a:pt x="16471" y="2412"/>
                  </a:lnTo>
                  <a:lnTo>
                    <a:pt x="16471" y="0"/>
                  </a:lnTo>
                  <a:lnTo>
                    <a:pt x="17500" y="0"/>
                  </a:lnTo>
                  <a:lnTo>
                    <a:pt x="17500" y="2412"/>
                  </a:lnTo>
                  <a:lnTo>
                    <a:pt x="17500" y="0"/>
                  </a:lnTo>
                  <a:lnTo>
                    <a:pt x="17500" y="2412"/>
                  </a:lnTo>
                  <a:lnTo>
                    <a:pt x="17500" y="0"/>
                  </a:lnTo>
                  <a:lnTo>
                    <a:pt x="18529" y="0"/>
                  </a:lnTo>
                  <a:lnTo>
                    <a:pt x="18529" y="2412"/>
                  </a:lnTo>
                  <a:lnTo>
                    <a:pt x="18529" y="0"/>
                  </a:lnTo>
                  <a:lnTo>
                    <a:pt x="18529" y="2412"/>
                  </a:lnTo>
                  <a:lnTo>
                    <a:pt x="18529" y="0"/>
                  </a:lnTo>
                  <a:lnTo>
                    <a:pt x="18529" y="2412"/>
                  </a:lnTo>
                  <a:lnTo>
                    <a:pt x="19570" y="0"/>
                  </a:lnTo>
                  <a:lnTo>
                    <a:pt x="20599" y="0"/>
                  </a:lnTo>
                  <a:lnTo>
                    <a:pt x="19570" y="2412"/>
                  </a:lnTo>
                  <a:lnTo>
                    <a:pt x="20599" y="2412"/>
                  </a:lnTo>
                  <a:lnTo>
                    <a:pt x="20599" y="0"/>
                  </a:lnTo>
                  <a:lnTo>
                    <a:pt x="20599" y="2412"/>
                  </a:lnTo>
                  <a:lnTo>
                    <a:pt x="20599" y="0"/>
                  </a:lnTo>
                  <a:lnTo>
                    <a:pt x="20599" y="2412"/>
                  </a:lnTo>
                  <a:lnTo>
                    <a:pt x="21628" y="0"/>
                  </a:lnTo>
                  <a:lnTo>
                    <a:pt x="21628" y="2412"/>
                  </a:lnTo>
                  <a:lnTo>
                    <a:pt x="21628" y="0"/>
                  </a:lnTo>
                  <a:lnTo>
                    <a:pt x="25742" y="0"/>
                  </a:lnTo>
                  <a:lnTo>
                    <a:pt x="26771" y="0"/>
                  </a:lnTo>
                  <a:lnTo>
                    <a:pt x="28828" y="0"/>
                  </a:lnTo>
                  <a:lnTo>
                    <a:pt x="29857" y="0"/>
                  </a:lnTo>
                  <a:lnTo>
                    <a:pt x="30886" y="0"/>
                  </a:lnTo>
                  <a:lnTo>
                    <a:pt x="35013" y="0"/>
                  </a:lnTo>
                  <a:lnTo>
                    <a:pt x="36042" y="0"/>
                  </a:lnTo>
                  <a:lnTo>
                    <a:pt x="37071" y="2412"/>
                  </a:lnTo>
                  <a:lnTo>
                    <a:pt x="38100" y="0"/>
                  </a:lnTo>
                  <a:lnTo>
                    <a:pt x="38100" y="2412"/>
                  </a:lnTo>
                  <a:lnTo>
                    <a:pt x="37071" y="2412"/>
                  </a:lnTo>
                  <a:close/>
                </a:path>
                <a:path w="3810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0429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0429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042987" y="25772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06203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06203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07156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07156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071562" y="2567685"/>
              <a:ext cx="9525" cy="7620"/>
            </a:xfrm>
            <a:custGeom>
              <a:avLst/>
              <a:gdLst/>
              <a:ahLst/>
              <a:cxnLst/>
              <a:rect l="l" t="t" r="r" b="b"/>
              <a:pathLst>
                <a:path w="9525" h="7619">
                  <a:moveTo>
                    <a:pt x="4762" y="3810"/>
                  </a:moveTo>
                  <a:lnTo>
                    <a:pt x="2044" y="3810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2044" y="7619"/>
                  </a:lnTo>
                  <a:lnTo>
                    <a:pt x="2044" y="5714"/>
                  </a:lnTo>
                  <a:lnTo>
                    <a:pt x="4762" y="5714"/>
                  </a:lnTo>
                  <a:lnTo>
                    <a:pt x="4762" y="3810"/>
                  </a:lnTo>
                  <a:close/>
                </a:path>
                <a:path w="9525" h="7619">
                  <a:moveTo>
                    <a:pt x="2717" y="5714"/>
                  </a:moveTo>
                  <a:lnTo>
                    <a:pt x="2044" y="5714"/>
                  </a:lnTo>
                  <a:lnTo>
                    <a:pt x="2044" y="7619"/>
                  </a:lnTo>
                  <a:lnTo>
                    <a:pt x="2717" y="5714"/>
                  </a:lnTo>
                  <a:close/>
                </a:path>
                <a:path w="9525" h="7619">
                  <a:moveTo>
                    <a:pt x="3403" y="5714"/>
                  </a:moveTo>
                  <a:lnTo>
                    <a:pt x="2717" y="5714"/>
                  </a:lnTo>
                  <a:lnTo>
                    <a:pt x="2717" y="7619"/>
                  </a:lnTo>
                  <a:lnTo>
                    <a:pt x="3403" y="7619"/>
                  </a:lnTo>
                  <a:lnTo>
                    <a:pt x="3403" y="5714"/>
                  </a:lnTo>
                  <a:close/>
                </a:path>
                <a:path w="9525" h="7619">
                  <a:moveTo>
                    <a:pt x="4076" y="5714"/>
                  </a:moveTo>
                  <a:lnTo>
                    <a:pt x="3403" y="5714"/>
                  </a:lnTo>
                  <a:lnTo>
                    <a:pt x="3403" y="7619"/>
                  </a:lnTo>
                  <a:lnTo>
                    <a:pt x="4076" y="7619"/>
                  </a:lnTo>
                  <a:lnTo>
                    <a:pt x="4076" y="5714"/>
                  </a:lnTo>
                  <a:close/>
                </a:path>
                <a:path w="9525" h="7619">
                  <a:moveTo>
                    <a:pt x="5448" y="5714"/>
                  </a:moveTo>
                  <a:lnTo>
                    <a:pt x="4076" y="5714"/>
                  </a:lnTo>
                  <a:lnTo>
                    <a:pt x="4076" y="7619"/>
                  </a:lnTo>
                  <a:lnTo>
                    <a:pt x="5448" y="7619"/>
                  </a:lnTo>
                  <a:lnTo>
                    <a:pt x="5448" y="5714"/>
                  </a:lnTo>
                  <a:close/>
                </a:path>
                <a:path w="9525" h="7619">
                  <a:moveTo>
                    <a:pt x="8166" y="5714"/>
                  </a:moveTo>
                  <a:lnTo>
                    <a:pt x="6121" y="5714"/>
                  </a:lnTo>
                  <a:lnTo>
                    <a:pt x="6121" y="7619"/>
                  </a:lnTo>
                  <a:lnTo>
                    <a:pt x="8166" y="7619"/>
                  </a:lnTo>
                  <a:lnTo>
                    <a:pt x="8166" y="5714"/>
                  </a:lnTo>
                  <a:close/>
                </a:path>
                <a:path w="9525" h="7619">
                  <a:moveTo>
                    <a:pt x="9525" y="5714"/>
                  </a:moveTo>
                  <a:lnTo>
                    <a:pt x="8166" y="5714"/>
                  </a:lnTo>
                  <a:lnTo>
                    <a:pt x="8166" y="7619"/>
                  </a:lnTo>
                  <a:lnTo>
                    <a:pt x="9525" y="7619"/>
                  </a:lnTo>
                  <a:lnTo>
                    <a:pt x="9525" y="5714"/>
                  </a:lnTo>
                  <a:close/>
                </a:path>
                <a:path w="9525" h="7619">
                  <a:moveTo>
                    <a:pt x="2044" y="3810"/>
                  </a:moveTo>
                  <a:lnTo>
                    <a:pt x="685" y="3810"/>
                  </a:lnTo>
                  <a:lnTo>
                    <a:pt x="685" y="5714"/>
                  </a:lnTo>
                  <a:lnTo>
                    <a:pt x="1358" y="5714"/>
                  </a:lnTo>
                  <a:lnTo>
                    <a:pt x="2044" y="3810"/>
                  </a:lnTo>
                  <a:close/>
                </a:path>
                <a:path w="9525" h="7619">
                  <a:moveTo>
                    <a:pt x="8839" y="3810"/>
                  </a:moveTo>
                  <a:lnTo>
                    <a:pt x="4762" y="3810"/>
                  </a:lnTo>
                  <a:lnTo>
                    <a:pt x="4762" y="5714"/>
                  </a:lnTo>
                  <a:lnTo>
                    <a:pt x="8839" y="5714"/>
                  </a:lnTo>
                  <a:lnTo>
                    <a:pt x="8839" y="3810"/>
                  </a:lnTo>
                  <a:close/>
                </a:path>
                <a:path w="9525" h="7619">
                  <a:moveTo>
                    <a:pt x="685" y="0"/>
                  </a:moveTo>
                  <a:lnTo>
                    <a:pt x="0" y="1904"/>
                  </a:lnTo>
                  <a:lnTo>
                    <a:pt x="0" y="3810"/>
                  </a:lnTo>
                  <a:lnTo>
                    <a:pt x="4076" y="3810"/>
                  </a:lnTo>
                  <a:lnTo>
                    <a:pt x="4076" y="1904"/>
                  </a:lnTo>
                  <a:lnTo>
                    <a:pt x="685" y="1904"/>
                  </a:lnTo>
                  <a:lnTo>
                    <a:pt x="685" y="0"/>
                  </a:lnTo>
                  <a:close/>
                </a:path>
                <a:path w="9525" h="7619">
                  <a:moveTo>
                    <a:pt x="685" y="0"/>
                  </a:moveTo>
                  <a:lnTo>
                    <a:pt x="0" y="0"/>
                  </a:lnTo>
                  <a:lnTo>
                    <a:pt x="0" y="1904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071562" y="25676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7619"/>
                  </a:moveTo>
                  <a:lnTo>
                    <a:pt x="8839" y="7619"/>
                  </a:lnTo>
                  <a:lnTo>
                    <a:pt x="8166" y="7619"/>
                  </a:lnTo>
                  <a:lnTo>
                    <a:pt x="8166" y="5714"/>
                  </a:lnTo>
                  <a:lnTo>
                    <a:pt x="8166" y="7619"/>
                  </a:lnTo>
                  <a:lnTo>
                    <a:pt x="8166" y="5714"/>
                  </a:lnTo>
                  <a:lnTo>
                    <a:pt x="8166" y="7619"/>
                  </a:lnTo>
                  <a:lnTo>
                    <a:pt x="8166" y="5714"/>
                  </a:lnTo>
                  <a:lnTo>
                    <a:pt x="8166" y="7619"/>
                  </a:lnTo>
                  <a:lnTo>
                    <a:pt x="7480" y="7619"/>
                  </a:lnTo>
                  <a:lnTo>
                    <a:pt x="6807" y="7619"/>
                  </a:lnTo>
                  <a:lnTo>
                    <a:pt x="7480" y="7619"/>
                  </a:lnTo>
                  <a:lnTo>
                    <a:pt x="6807" y="7619"/>
                  </a:lnTo>
                  <a:lnTo>
                    <a:pt x="6121" y="7619"/>
                  </a:lnTo>
                  <a:lnTo>
                    <a:pt x="6807" y="7619"/>
                  </a:lnTo>
                  <a:lnTo>
                    <a:pt x="6121" y="7619"/>
                  </a:lnTo>
                  <a:lnTo>
                    <a:pt x="6121" y="5714"/>
                  </a:lnTo>
                  <a:lnTo>
                    <a:pt x="6121" y="7619"/>
                  </a:lnTo>
                  <a:lnTo>
                    <a:pt x="6121" y="5714"/>
                  </a:lnTo>
                  <a:lnTo>
                    <a:pt x="5448" y="5714"/>
                  </a:lnTo>
                  <a:lnTo>
                    <a:pt x="5448" y="7619"/>
                  </a:lnTo>
                  <a:lnTo>
                    <a:pt x="5448" y="5714"/>
                  </a:lnTo>
                  <a:lnTo>
                    <a:pt x="5448" y="7619"/>
                  </a:lnTo>
                  <a:lnTo>
                    <a:pt x="4762" y="9525"/>
                  </a:lnTo>
                  <a:lnTo>
                    <a:pt x="5448" y="7619"/>
                  </a:lnTo>
                  <a:lnTo>
                    <a:pt x="5448" y="7619"/>
                  </a:lnTo>
                  <a:lnTo>
                    <a:pt x="4762" y="7619"/>
                  </a:lnTo>
                  <a:lnTo>
                    <a:pt x="4762" y="9525"/>
                  </a:lnTo>
                  <a:lnTo>
                    <a:pt x="4762" y="7619"/>
                  </a:lnTo>
                  <a:lnTo>
                    <a:pt x="4076" y="7619"/>
                  </a:lnTo>
                  <a:lnTo>
                    <a:pt x="4762" y="7619"/>
                  </a:lnTo>
                  <a:lnTo>
                    <a:pt x="4076" y="5714"/>
                  </a:lnTo>
                  <a:lnTo>
                    <a:pt x="4076" y="7619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3403" y="5714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3403" y="5714"/>
                  </a:lnTo>
                  <a:lnTo>
                    <a:pt x="3403" y="7619"/>
                  </a:lnTo>
                  <a:lnTo>
                    <a:pt x="2717" y="5714"/>
                  </a:lnTo>
                  <a:lnTo>
                    <a:pt x="2717" y="7619"/>
                  </a:lnTo>
                  <a:lnTo>
                    <a:pt x="2044" y="7619"/>
                  </a:lnTo>
                  <a:lnTo>
                    <a:pt x="2717" y="7619"/>
                  </a:lnTo>
                  <a:lnTo>
                    <a:pt x="2717" y="5714"/>
                  </a:lnTo>
                  <a:lnTo>
                    <a:pt x="2044" y="7619"/>
                  </a:lnTo>
                  <a:lnTo>
                    <a:pt x="2044" y="5714"/>
                  </a:lnTo>
                  <a:lnTo>
                    <a:pt x="2044" y="7619"/>
                  </a:lnTo>
                  <a:lnTo>
                    <a:pt x="2044" y="5714"/>
                  </a:lnTo>
                  <a:lnTo>
                    <a:pt x="2044" y="7619"/>
                  </a:lnTo>
                  <a:lnTo>
                    <a:pt x="2044" y="5714"/>
                  </a:lnTo>
                  <a:lnTo>
                    <a:pt x="2044" y="7619"/>
                  </a:lnTo>
                  <a:lnTo>
                    <a:pt x="2044" y="5714"/>
                  </a:lnTo>
                  <a:lnTo>
                    <a:pt x="2044" y="7619"/>
                  </a:lnTo>
                  <a:lnTo>
                    <a:pt x="2044" y="5714"/>
                  </a:lnTo>
                  <a:lnTo>
                    <a:pt x="2044" y="7619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2044" y="3810"/>
                  </a:lnTo>
                  <a:lnTo>
                    <a:pt x="1358" y="3810"/>
                  </a:lnTo>
                  <a:lnTo>
                    <a:pt x="2044" y="3810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1358" y="7619"/>
                  </a:lnTo>
                  <a:lnTo>
                    <a:pt x="1358" y="5714"/>
                  </a:lnTo>
                  <a:lnTo>
                    <a:pt x="685" y="5714"/>
                  </a:lnTo>
                  <a:lnTo>
                    <a:pt x="1358" y="5714"/>
                  </a:lnTo>
                  <a:lnTo>
                    <a:pt x="685" y="5714"/>
                  </a:lnTo>
                  <a:lnTo>
                    <a:pt x="1358" y="5714"/>
                  </a:lnTo>
                  <a:lnTo>
                    <a:pt x="685" y="5714"/>
                  </a:lnTo>
                  <a:lnTo>
                    <a:pt x="1358" y="5714"/>
                  </a:lnTo>
                  <a:lnTo>
                    <a:pt x="685" y="5714"/>
                  </a:lnTo>
                  <a:lnTo>
                    <a:pt x="685" y="7619"/>
                  </a:lnTo>
                  <a:lnTo>
                    <a:pt x="685" y="5714"/>
                  </a:lnTo>
                  <a:lnTo>
                    <a:pt x="685" y="3810"/>
                  </a:lnTo>
                  <a:lnTo>
                    <a:pt x="685" y="5714"/>
                  </a:lnTo>
                  <a:lnTo>
                    <a:pt x="685" y="3810"/>
                  </a:lnTo>
                  <a:lnTo>
                    <a:pt x="685" y="5714"/>
                  </a:lnTo>
                  <a:lnTo>
                    <a:pt x="685" y="3810"/>
                  </a:lnTo>
                  <a:lnTo>
                    <a:pt x="685" y="5714"/>
                  </a:lnTo>
                  <a:lnTo>
                    <a:pt x="685" y="3810"/>
                  </a:lnTo>
                  <a:lnTo>
                    <a:pt x="685" y="5714"/>
                  </a:lnTo>
                  <a:lnTo>
                    <a:pt x="685" y="3810"/>
                  </a:lnTo>
                  <a:lnTo>
                    <a:pt x="685" y="5714"/>
                  </a:lnTo>
                  <a:lnTo>
                    <a:pt x="0" y="5714"/>
                  </a:lnTo>
                  <a:lnTo>
                    <a:pt x="685" y="5714"/>
                  </a:lnTo>
                  <a:lnTo>
                    <a:pt x="0" y="5714"/>
                  </a:lnTo>
                  <a:lnTo>
                    <a:pt x="685" y="5714"/>
                  </a:lnTo>
                  <a:lnTo>
                    <a:pt x="0" y="5714"/>
                  </a:lnTo>
                  <a:lnTo>
                    <a:pt x="685" y="5714"/>
                  </a:lnTo>
                  <a:lnTo>
                    <a:pt x="0" y="5714"/>
                  </a:lnTo>
                  <a:lnTo>
                    <a:pt x="685" y="3810"/>
                  </a:lnTo>
                  <a:lnTo>
                    <a:pt x="685" y="5714"/>
                  </a:lnTo>
                  <a:lnTo>
                    <a:pt x="0" y="3810"/>
                  </a:lnTo>
                  <a:lnTo>
                    <a:pt x="685" y="3810"/>
                  </a:lnTo>
                  <a:lnTo>
                    <a:pt x="0" y="3810"/>
                  </a:lnTo>
                  <a:lnTo>
                    <a:pt x="0" y="5714"/>
                  </a:lnTo>
                  <a:lnTo>
                    <a:pt x="0" y="3810"/>
                  </a:lnTo>
                  <a:lnTo>
                    <a:pt x="0" y="5714"/>
                  </a:lnTo>
                  <a:lnTo>
                    <a:pt x="0" y="3810"/>
                  </a:lnTo>
                  <a:lnTo>
                    <a:pt x="0" y="1904"/>
                  </a:lnTo>
                  <a:lnTo>
                    <a:pt x="0" y="3810"/>
                  </a:lnTo>
                  <a:lnTo>
                    <a:pt x="0" y="1904"/>
                  </a:lnTo>
                  <a:lnTo>
                    <a:pt x="0" y="381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0" y="1904"/>
                  </a:lnTo>
                  <a:lnTo>
                    <a:pt x="685" y="0"/>
                  </a:lnTo>
                  <a:lnTo>
                    <a:pt x="0" y="1904"/>
                  </a:lnTo>
                  <a:lnTo>
                    <a:pt x="685" y="0"/>
                  </a:lnTo>
                  <a:lnTo>
                    <a:pt x="685" y="1904"/>
                  </a:lnTo>
                  <a:lnTo>
                    <a:pt x="685" y="0"/>
                  </a:lnTo>
                  <a:lnTo>
                    <a:pt x="685" y="1904"/>
                  </a:lnTo>
                  <a:lnTo>
                    <a:pt x="685" y="0"/>
                  </a:lnTo>
                  <a:lnTo>
                    <a:pt x="685" y="1904"/>
                  </a:lnTo>
                  <a:lnTo>
                    <a:pt x="1358" y="1904"/>
                  </a:lnTo>
                  <a:lnTo>
                    <a:pt x="1358" y="0"/>
                  </a:lnTo>
                  <a:lnTo>
                    <a:pt x="1358" y="1904"/>
                  </a:lnTo>
                  <a:lnTo>
                    <a:pt x="2044" y="1904"/>
                  </a:lnTo>
                  <a:lnTo>
                    <a:pt x="2717" y="1904"/>
                  </a:lnTo>
                  <a:lnTo>
                    <a:pt x="3403" y="1904"/>
                  </a:lnTo>
                  <a:lnTo>
                    <a:pt x="4076" y="1904"/>
                  </a:lnTo>
                  <a:lnTo>
                    <a:pt x="4076" y="3810"/>
                  </a:lnTo>
                  <a:lnTo>
                    <a:pt x="4076" y="1904"/>
                  </a:lnTo>
                  <a:lnTo>
                    <a:pt x="4076" y="3810"/>
                  </a:lnTo>
                  <a:lnTo>
                    <a:pt x="4076" y="1904"/>
                  </a:lnTo>
                  <a:lnTo>
                    <a:pt x="4076" y="3810"/>
                  </a:lnTo>
                  <a:lnTo>
                    <a:pt x="4076" y="1904"/>
                  </a:lnTo>
                  <a:lnTo>
                    <a:pt x="4076" y="3810"/>
                  </a:lnTo>
                  <a:lnTo>
                    <a:pt x="4762" y="3810"/>
                  </a:lnTo>
                  <a:lnTo>
                    <a:pt x="4762" y="1904"/>
                  </a:lnTo>
                  <a:lnTo>
                    <a:pt x="4762" y="3810"/>
                  </a:lnTo>
                  <a:lnTo>
                    <a:pt x="4762" y="5714"/>
                  </a:lnTo>
                  <a:lnTo>
                    <a:pt x="4762" y="3810"/>
                  </a:lnTo>
                  <a:lnTo>
                    <a:pt x="5448" y="3810"/>
                  </a:lnTo>
                  <a:lnTo>
                    <a:pt x="6121" y="3810"/>
                  </a:lnTo>
                  <a:lnTo>
                    <a:pt x="6807" y="3810"/>
                  </a:lnTo>
                  <a:lnTo>
                    <a:pt x="7480" y="3810"/>
                  </a:lnTo>
                  <a:lnTo>
                    <a:pt x="8166" y="3810"/>
                  </a:lnTo>
                  <a:lnTo>
                    <a:pt x="8839" y="3810"/>
                  </a:lnTo>
                  <a:lnTo>
                    <a:pt x="8839" y="5714"/>
                  </a:lnTo>
                  <a:lnTo>
                    <a:pt x="9525" y="5714"/>
                  </a:lnTo>
                  <a:lnTo>
                    <a:pt x="9525" y="761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071562" y="257721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0810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0810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062037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062037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063091" y="2577210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3175" y="7112"/>
                  </a:moveTo>
                  <a:lnTo>
                    <a:pt x="0" y="7112"/>
                  </a:lnTo>
                  <a:lnTo>
                    <a:pt x="0" y="9525"/>
                  </a:lnTo>
                  <a:lnTo>
                    <a:pt x="1066" y="9525"/>
                  </a:lnTo>
                  <a:lnTo>
                    <a:pt x="1066" y="8254"/>
                  </a:lnTo>
                  <a:lnTo>
                    <a:pt x="3175" y="8254"/>
                  </a:lnTo>
                  <a:lnTo>
                    <a:pt x="3175" y="7112"/>
                  </a:lnTo>
                  <a:close/>
                </a:path>
                <a:path w="18415" h="9525">
                  <a:moveTo>
                    <a:pt x="1066" y="8254"/>
                  </a:moveTo>
                  <a:lnTo>
                    <a:pt x="1066" y="9525"/>
                  </a:lnTo>
                  <a:lnTo>
                    <a:pt x="2120" y="9525"/>
                  </a:lnTo>
                  <a:lnTo>
                    <a:pt x="1066" y="8254"/>
                  </a:lnTo>
                  <a:close/>
                </a:path>
                <a:path w="18415" h="9525">
                  <a:moveTo>
                    <a:pt x="3175" y="8254"/>
                  </a:moveTo>
                  <a:lnTo>
                    <a:pt x="2120" y="8254"/>
                  </a:lnTo>
                  <a:lnTo>
                    <a:pt x="2120" y="9525"/>
                  </a:lnTo>
                  <a:lnTo>
                    <a:pt x="3175" y="9525"/>
                  </a:lnTo>
                  <a:lnTo>
                    <a:pt x="3175" y="8254"/>
                  </a:lnTo>
                  <a:close/>
                </a:path>
                <a:path w="18415" h="9525">
                  <a:moveTo>
                    <a:pt x="4241" y="7112"/>
                  </a:moveTo>
                  <a:lnTo>
                    <a:pt x="3175" y="7112"/>
                  </a:lnTo>
                  <a:lnTo>
                    <a:pt x="3175" y="8254"/>
                  </a:lnTo>
                  <a:lnTo>
                    <a:pt x="4241" y="9525"/>
                  </a:lnTo>
                  <a:lnTo>
                    <a:pt x="4241" y="7112"/>
                  </a:lnTo>
                  <a:close/>
                </a:path>
                <a:path w="18415" h="9525">
                  <a:moveTo>
                    <a:pt x="5295" y="7112"/>
                  </a:moveTo>
                  <a:lnTo>
                    <a:pt x="4241" y="7112"/>
                  </a:lnTo>
                  <a:lnTo>
                    <a:pt x="5295" y="8254"/>
                  </a:lnTo>
                  <a:lnTo>
                    <a:pt x="5295" y="7112"/>
                  </a:lnTo>
                  <a:close/>
                </a:path>
                <a:path w="18415" h="9525">
                  <a:moveTo>
                    <a:pt x="2120" y="5968"/>
                  </a:moveTo>
                  <a:lnTo>
                    <a:pt x="1066" y="5968"/>
                  </a:lnTo>
                  <a:lnTo>
                    <a:pt x="1066" y="7112"/>
                  </a:lnTo>
                  <a:lnTo>
                    <a:pt x="2120" y="7112"/>
                  </a:lnTo>
                  <a:lnTo>
                    <a:pt x="2120" y="5968"/>
                  </a:lnTo>
                  <a:close/>
                </a:path>
                <a:path w="18415" h="9525">
                  <a:moveTo>
                    <a:pt x="3175" y="4699"/>
                  </a:moveTo>
                  <a:lnTo>
                    <a:pt x="2120" y="5968"/>
                  </a:lnTo>
                  <a:lnTo>
                    <a:pt x="2120" y="7112"/>
                  </a:lnTo>
                  <a:lnTo>
                    <a:pt x="6350" y="7112"/>
                  </a:lnTo>
                  <a:lnTo>
                    <a:pt x="5295" y="5968"/>
                  </a:lnTo>
                  <a:lnTo>
                    <a:pt x="3175" y="5968"/>
                  </a:lnTo>
                  <a:lnTo>
                    <a:pt x="3175" y="4699"/>
                  </a:lnTo>
                  <a:close/>
                </a:path>
                <a:path w="18415" h="9525">
                  <a:moveTo>
                    <a:pt x="6350" y="5968"/>
                  </a:moveTo>
                  <a:lnTo>
                    <a:pt x="5295" y="5968"/>
                  </a:lnTo>
                  <a:lnTo>
                    <a:pt x="6350" y="7112"/>
                  </a:lnTo>
                  <a:lnTo>
                    <a:pt x="6350" y="5968"/>
                  </a:lnTo>
                  <a:close/>
                </a:path>
                <a:path w="18415" h="9525">
                  <a:moveTo>
                    <a:pt x="7416" y="4699"/>
                  </a:moveTo>
                  <a:lnTo>
                    <a:pt x="3175" y="4699"/>
                  </a:lnTo>
                  <a:lnTo>
                    <a:pt x="3175" y="5968"/>
                  </a:lnTo>
                  <a:lnTo>
                    <a:pt x="7416" y="5968"/>
                  </a:lnTo>
                  <a:lnTo>
                    <a:pt x="7416" y="4699"/>
                  </a:lnTo>
                  <a:close/>
                </a:path>
                <a:path w="18415" h="9525">
                  <a:moveTo>
                    <a:pt x="7416" y="4699"/>
                  </a:moveTo>
                  <a:lnTo>
                    <a:pt x="7416" y="5968"/>
                  </a:lnTo>
                  <a:lnTo>
                    <a:pt x="8470" y="5968"/>
                  </a:lnTo>
                  <a:lnTo>
                    <a:pt x="7416" y="4699"/>
                  </a:lnTo>
                  <a:close/>
                </a:path>
                <a:path w="18415" h="9525">
                  <a:moveTo>
                    <a:pt x="8470" y="4699"/>
                  </a:moveTo>
                  <a:lnTo>
                    <a:pt x="7416" y="4699"/>
                  </a:lnTo>
                  <a:lnTo>
                    <a:pt x="8470" y="5968"/>
                  </a:lnTo>
                  <a:lnTo>
                    <a:pt x="8470" y="4699"/>
                  </a:lnTo>
                  <a:close/>
                </a:path>
                <a:path w="18415" h="9525">
                  <a:moveTo>
                    <a:pt x="10591" y="2412"/>
                  </a:moveTo>
                  <a:lnTo>
                    <a:pt x="8470" y="2412"/>
                  </a:lnTo>
                  <a:lnTo>
                    <a:pt x="8470" y="3555"/>
                  </a:lnTo>
                  <a:lnTo>
                    <a:pt x="4241" y="3555"/>
                  </a:lnTo>
                  <a:lnTo>
                    <a:pt x="4241" y="4699"/>
                  </a:lnTo>
                  <a:lnTo>
                    <a:pt x="10591" y="4699"/>
                  </a:lnTo>
                  <a:lnTo>
                    <a:pt x="10591" y="2412"/>
                  </a:lnTo>
                  <a:close/>
                </a:path>
                <a:path w="18415" h="9525">
                  <a:moveTo>
                    <a:pt x="6350" y="2412"/>
                  </a:moveTo>
                  <a:lnTo>
                    <a:pt x="6350" y="3555"/>
                  </a:lnTo>
                  <a:lnTo>
                    <a:pt x="7416" y="3555"/>
                  </a:lnTo>
                  <a:lnTo>
                    <a:pt x="6350" y="2412"/>
                  </a:lnTo>
                  <a:close/>
                </a:path>
                <a:path w="18415" h="9525">
                  <a:moveTo>
                    <a:pt x="8470" y="2412"/>
                  </a:moveTo>
                  <a:lnTo>
                    <a:pt x="7416" y="2412"/>
                  </a:lnTo>
                  <a:lnTo>
                    <a:pt x="7416" y="3555"/>
                  </a:lnTo>
                  <a:lnTo>
                    <a:pt x="8470" y="3555"/>
                  </a:lnTo>
                  <a:lnTo>
                    <a:pt x="8470" y="2412"/>
                  </a:lnTo>
                  <a:close/>
                </a:path>
                <a:path w="18415" h="9525">
                  <a:moveTo>
                    <a:pt x="11645" y="2412"/>
                  </a:moveTo>
                  <a:lnTo>
                    <a:pt x="10591" y="2412"/>
                  </a:lnTo>
                  <a:lnTo>
                    <a:pt x="10591" y="3555"/>
                  </a:lnTo>
                  <a:lnTo>
                    <a:pt x="11645" y="3555"/>
                  </a:lnTo>
                  <a:lnTo>
                    <a:pt x="11645" y="2412"/>
                  </a:lnTo>
                  <a:close/>
                </a:path>
                <a:path w="18415" h="9525">
                  <a:moveTo>
                    <a:pt x="12700" y="2412"/>
                  </a:moveTo>
                  <a:lnTo>
                    <a:pt x="11645" y="2412"/>
                  </a:lnTo>
                  <a:lnTo>
                    <a:pt x="11645" y="3555"/>
                  </a:lnTo>
                  <a:lnTo>
                    <a:pt x="12700" y="3555"/>
                  </a:lnTo>
                  <a:lnTo>
                    <a:pt x="12700" y="2412"/>
                  </a:lnTo>
                  <a:close/>
                </a:path>
                <a:path w="18415" h="9525">
                  <a:moveTo>
                    <a:pt x="13766" y="2412"/>
                  </a:moveTo>
                  <a:lnTo>
                    <a:pt x="12700" y="2412"/>
                  </a:lnTo>
                  <a:lnTo>
                    <a:pt x="12700" y="3555"/>
                  </a:lnTo>
                  <a:lnTo>
                    <a:pt x="13766" y="2412"/>
                  </a:lnTo>
                  <a:close/>
                </a:path>
                <a:path w="18415" h="9525">
                  <a:moveTo>
                    <a:pt x="17995" y="1142"/>
                  </a:moveTo>
                  <a:lnTo>
                    <a:pt x="9525" y="1142"/>
                  </a:lnTo>
                  <a:lnTo>
                    <a:pt x="9525" y="2412"/>
                  </a:lnTo>
                  <a:lnTo>
                    <a:pt x="17995" y="2412"/>
                  </a:lnTo>
                  <a:lnTo>
                    <a:pt x="17995" y="1142"/>
                  </a:lnTo>
                  <a:close/>
                </a:path>
                <a:path w="18415" h="9525">
                  <a:moveTo>
                    <a:pt x="11645" y="0"/>
                  </a:moveTo>
                  <a:lnTo>
                    <a:pt x="11645" y="1142"/>
                  </a:lnTo>
                  <a:lnTo>
                    <a:pt x="12700" y="1142"/>
                  </a:lnTo>
                  <a:lnTo>
                    <a:pt x="11645" y="0"/>
                  </a:lnTo>
                  <a:close/>
                </a:path>
                <a:path w="18415" h="9525">
                  <a:moveTo>
                    <a:pt x="12700" y="0"/>
                  </a:moveTo>
                  <a:lnTo>
                    <a:pt x="12700" y="1142"/>
                  </a:lnTo>
                  <a:lnTo>
                    <a:pt x="13766" y="1142"/>
                  </a:lnTo>
                  <a:lnTo>
                    <a:pt x="12700" y="0"/>
                  </a:lnTo>
                  <a:close/>
                </a:path>
                <a:path w="18415" h="9525">
                  <a:moveTo>
                    <a:pt x="15875" y="0"/>
                  </a:moveTo>
                  <a:lnTo>
                    <a:pt x="13766" y="0"/>
                  </a:lnTo>
                  <a:lnTo>
                    <a:pt x="13766" y="1142"/>
                  </a:lnTo>
                  <a:lnTo>
                    <a:pt x="16941" y="1142"/>
                  </a:lnTo>
                  <a:lnTo>
                    <a:pt x="1587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062037" y="257721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9050" y="2412"/>
                  </a:moveTo>
                  <a:lnTo>
                    <a:pt x="17995" y="2412"/>
                  </a:lnTo>
                  <a:lnTo>
                    <a:pt x="16929" y="2412"/>
                  </a:lnTo>
                  <a:lnTo>
                    <a:pt x="15875" y="2412"/>
                  </a:lnTo>
                  <a:lnTo>
                    <a:pt x="14820" y="2412"/>
                  </a:lnTo>
                  <a:lnTo>
                    <a:pt x="14820" y="3555"/>
                  </a:lnTo>
                  <a:lnTo>
                    <a:pt x="14820" y="2412"/>
                  </a:lnTo>
                  <a:lnTo>
                    <a:pt x="14820" y="3555"/>
                  </a:lnTo>
                  <a:lnTo>
                    <a:pt x="14820" y="2412"/>
                  </a:lnTo>
                  <a:lnTo>
                    <a:pt x="14820" y="3555"/>
                  </a:lnTo>
                  <a:lnTo>
                    <a:pt x="14820" y="2412"/>
                  </a:lnTo>
                  <a:lnTo>
                    <a:pt x="14820" y="3555"/>
                  </a:lnTo>
                  <a:lnTo>
                    <a:pt x="14820" y="2412"/>
                  </a:lnTo>
                  <a:lnTo>
                    <a:pt x="13754" y="3555"/>
                  </a:lnTo>
                  <a:lnTo>
                    <a:pt x="13754" y="2412"/>
                  </a:lnTo>
                  <a:lnTo>
                    <a:pt x="13754" y="3555"/>
                  </a:lnTo>
                  <a:lnTo>
                    <a:pt x="13754" y="2412"/>
                  </a:lnTo>
                  <a:lnTo>
                    <a:pt x="13754" y="3555"/>
                  </a:lnTo>
                  <a:lnTo>
                    <a:pt x="13754" y="2412"/>
                  </a:lnTo>
                  <a:lnTo>
                    <a:pt x="13754" y="3555"/>
                  </a:lnTo>
                  <a:lnTo>
                    <a:pt x="12700" y="3555"/>
                  </a:lnTo>
                  <a:lnTo>
                    <a:pt x="12700" y="2412"/>
                  </a:lnTo>
                  <a:lnTo>
                    <a:pt x="12700" y="3555"/>
                  </a:lnTo>
                  <a:lnTo>
                    <a:pt x="11645" y="3555"/>
                  </a:lnTo>
                  <a:lnTo>
                    <a:pt x="12700" y="3555"/>
                  </a:lnTo>
                  <a:lnTo>
                    <a:pt x="12700" y="3555"/>
                  </a:lnTo>
                  <a:lnTo>
                    <a:pt x="11645" y="2412"/>
                  </a:lnTo>
                  <a:lnTo>
                    <a:pt x="11645" y="3555"/>
                  </a:lnTo>
                  <a:lnTo>
                    <a:pt x="11645" y="2412"/>
                  </a:lnTo>
                  <a:lnTo>
                    <a:pt x="11645" y="3555"/>
                  </a:lnTo>
                  <a:lnTo>
                    <a:pt x="11645" y="4699"/>
                  </a:lnTo>
                  <a:lnTo>
                    <a:pt x="11645" y="3555"/>
                  </a:lnTo>
                  <a:lnTo>
                    <a:pt x="11645" y="4699"/>
                  </a:lnTo>
                  <a:lnTo>
                    <a:pt x="11645" y="3555"/>
                  </a:lnTo>
                  <a:lnTo>
                    <a:pt x="11645" y="4699"/>
                  </a:lnTo>
                  <a:lnTo>
                    <a:pt x="10579" y="4699"/>
                  </a:lnTo>
                  <a:lnTo>
                    <a:pt x="11645" y="4699"/>
                  </a:lnTo>
                  <a:lnTo>
                    <a:pt x="10579" y="4699"/>
                  </a:lnTo>
                  <a:lnTo>
                    <a:pt x="10579" y="5968"/>
                  </a:lnTo>
                  <a:lnTo>
                    <a:pt x="10579" y="4699"/>
                  </a:lnTo>
                  <a:lnTo>
                    <a:pt x="10579" y="5968"/>
                  </a:lnTo>
                  <a:lnTo>
                    <a:pt x="10579" y="4699"/>
                  </a:lnTo>
                  <a:lnTo>
                    <a:pt x="10579" y="5968"/>
                  </a:lnTo>
                  <a:lnTo>
                    <a:pt x="10579" y="4699"/>
                  </a:lnTo>
                  <a:lnTo>
                    <a:pt x="10579" y="5968"/>
                  </a:lnTo>
                  <a:lnTo>
                    <a:pt x="10579" y="4699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9525" y="4699"/>
                  </a:lnTo>
                  <a:lnTo>
                    <a:pt x="9525" y="5968"/>
                  </a:lnTo>
                  <a:lnTo>
                    <a:pt x="8470" y="4699"/>
                  </a:lnTo>
                  <a:lnTo>
                    <a:pt x="9525" y="5968"/>
                  </a:lnTo>
                  <a:lnTo>
                    <a:pt x="8470" y="5968"/>
                  </a:lnTo>
                  <a:lnTo>
                    <a:pt x="8470" y="4699"/>
                  </a:lnTo>
                  <a:lnTo>
                    <a:pt x="8470" y="5968"/>
                  </a:lnTo>
                  <a:lnTo>
                    <a:pt x="8470" y="5968"/>
                  </a:lnTo>
                  <a:lnTo>
                    <a:pt x="7404" y="5968"/>
                  </a:lnTo>
                  <a:lnTo>
                    <a:pt x="7404" y="7112"/>
                  </a:lnTo>
                  <a:lnTo>
                    <a:pt x="7404" y="5968"/>
                  </a:lnTo>
                  <a:lnTo>
                    <a:pt x="7404" y="7112"/>
                  </a:lnTo>
                  <a:lnTo>
                    <a:pt x="7404" y="5968"/>
                  </a:lnTo>
                  <a:lnTo>
                    <a:pt x="7404" y="7112"/>
                  </a:lnTo>
                  <a:lnTo>
                    <a:pt x="7404" y="5968"/>
                  </a:lnTo>
                  <a:lnTo>
                    <a:pt x="7404" y="7112"/>
                  </a:lnTo>
                  <a:lnTo>
                    <a:pt x="6350" y="5968"/>
                  </a:lnTo>
                  <a:lnTo>
                    <a:pt x="7404" y="7112"/>
                  </a:lnTo>
                  <a:lnTo>
                    <a:pt x="6350" y="7112"/>
                  </a:lnTo>
                  <a:lnTo>
                    <a:pt x="6350" y="8254"/>
                  </a:lnTo>
                  <a:lnTo>
                    <a:pt x="6350" y="7112"/>
                  </a:lnTo>
                  <a:lnTo>
                    <a:pt x="6350" y="8254"/>
                  </a:lnTo>
                  <a:lnTo>
                    <a:pt x="5295" y="7112"/>
                  </a:lnTo>
                  <a:lnTo>
                    <a:pt x="6350" y="8254"/>
                  </a:lnTo>
                  <a:lnTo>
                    <a:pt x="5295" y="7112"/>
                  </a:lnTo>
                  <a:lnTo>
                    <a:pt x="5295" y="8254"/>
                  </a:lnTo>
                  <a:lnTo>
                    <a:pt x="5295" y="7112"/>
                  </a:lnTo>
                  <a:lnTo>
                    <a:pt x="5295" y="8254"/>
                  </a:lnTo>
                  <a:lnTo>
                    <a:pt x="4229" y="8254"/>
                  </a:lnTo>
                  <a:lnTo>
                    <a:pt x="4229" y="7112"/>
                  </a:lnTo>
                  <a:lnTo>
                    <a:pt x="4229" y="8254"/>
                  </a:lnTo>
                  <a:lnTo>
                    <a:pt x="5295" y="8254"/>
                  </a:lnTo>
                  <a:lnTo>
                    <a:pt x="4229" y="8254"/>
                  </a:lnTo>
                  <a:lnTo>
                    <a:pt x="4229" y="7112"/>
                  </a:lnTo>
                  <a:lnTo>
                    <a:pt x="4229" y="8254"/>
                  </a:lnTo>
                  <a:lnTo>
                    <a:pt x="5295" y="8254"/>
                  </a:lnTo>
                  <a:lnTo>
                    <a:pt x="4229" y="8254"/>
                  </a:lnTo>
                  <a:lnTo>
                    <a:pt x="5295" y="8254"/>
                  </a:lnTo>
                  <a:lnTo>
                    <a:pt x="5295" y="9525"/>
                  </a:lnTo>
                  <a:lnTo>
                    <a:pt x="4229" y="8254"/>
                  </a:lnTo>
                  <a:lnTo>
                    <a:pt x="5295" y="8254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4229" y="9525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4229" y="9525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3175" y="9525"/>
                  </a:lnTo>
                  <a:lnTo>
                    <a:pt x="3175" y="8254"/>
                  </a:lnTo>
                  <a:lnTo>
                    <a:pt x="2120" y="8254"/>
                  </a:lnTo>
                  <a:lnTo>
                    <a:pt x="3175" y="8254"/>
                  </a:lnTo>
                  <a:lnTo>
                    <a:pt x="2120" y="8254"/>
                  </a:lnTo>
                  <a:lnTo>
                    <a:pt x="2120" y="9525"/>
                  </a:lnTo>
                  <a:lnTo>
                    <a:pt x="3175" y="9525"/>
                  </a:lnTo>
                  <a:lnTo>
                    <a:pt x="2120" y="8254"/>
                  </a:lnTo>
                  <a:lnTo>
                    <a:pt x="2120" y="9525"/>
                  </a:lnTo>
                  <a:lnTo>
                    <a:pt x="3175" y="9525"/>
                  </a:lnTo>
                  <a:lnTo>
                    <a:pt x="2120" y="9525"/>
                  </a:lnTo>
                  <a:lnTo>
                    <a:pt x="3175" y="9525"/>
                  </a:lnTo>
                  <a:lnTo>
                    <a:pt x="2120" y="9525"/>
                  </a:lnTo>
                  <a:lnTo>
                    <a:pt x="2120" y="8254"/>
                  </a:lnTo>
                  <a:lnTo>
                    <a:pt x="2120" y="9525"/>
                  </a:lnTo>
                  <a:lnTo>
                    <a:pt x="1054" y="9525"/>
                  </a:lnTo>
                  <a:lnTo>
                    <a:pt x="1054" y="9525"/>
                  </a:lnTo>
                  <a:lnTo>
                    <a:pt x="1054" y="8254"/>
                  </a:lnTo>
                  <a:lnTo>
                    <a:pt x="1054" y="9525"/>
                  </a:lnTo>
                  <a:lnTo>
                    <a:pt x="0" y="8254"/>
                  </a:lnTo>
                  <a:lnTo>
                    <a:pt x="1054" y="9525"/>
                  </a:lnTo>
                  <a:lnTo>
                    <a:pt x="1054" y="8254"/>
                  </a:lnTo>
                  <a:lnTo>
                    <a:pt x="1054" y="7112"/>
                  </a:lnTo>
                  <a:lnTo>
                    <a:pt x="2120" y="7112"/>
                  </a:lnTo>
                  <a:lnTo>
                    <a:pt x="1054" y="7112"/>
                  </a:lnTo>
                  <a:lnTo>
                    <a:pt x="2120" y="7112"/>
                  </a:lnTo>
                  <a:lnTo>
                    <a:pt x="2120" y="5968"/>
                  </a:lnTo>
                  <a:lnTo>
                    <a:pt x="3175" y="5968"/>
                  </a:lnTo>
                  <a:lnTo>
                    <a:pt x="3175" y="7112"/>
                  </a:lnTo>
                  <a:lnTo>
                    <a:pt x="3175" y="5968"/>
                  </a:lnTo>
                  <a:lnTo>
                    <a:pt x="4229" y="4699"/>
                  </a:lnTo>
                  <a:lnTo>
                    <a:pt x="4229" y="5968"/>
                  </a:lnTo>
                  <a:lnTo>
                    <a:pt x="4229" y="4699"/>
                  </a:lnTo>
                  <a:lnTo>
                    <a:pt x="4229" y="4699"/>
                  </a:lnTo>
                  <a:lnTo>
                    <a:pt x="5295" y="4699"/>
                  </a:lnTo>
                  <a:lnTo>
                    <a:pt x="5295" y="3555"/>
                  </a:lnTo>
                  <a:lnTo>
                    <a:pt x="5295" y="4699"/>
                  </a:lnTo>
                  <a:lnTo>
                    <a:pt x="5295" y="3555"/>
                  </a:lnTo>
                  <a:lnTo>
                    <a:pt x="6350" y="3555"/>
                  </a:lnTo>
                  <a:lnTo>
                    <a:pt x="7404" y="3555"/>
                  </a:lnTo>
                  <a:lnTo>
                    <a:pt x="7404" y="2412"/>
                  </a:lnTo>
                  <a:lnTo>
                    <a:pt x="7404" y="3555"/>
                  </a:lnTo>
                  <a:lnTo>
                    <a:pt x="7404" y="2412"/>
                  </a:lnTo>
                  <a:lnTo>
                    <a:pt x="7404" y="3555"/>
                  </a:lnTo>
                  <a:lnTo>
                    <a:pt x="7404" y="2412"/>
                  </a:lnTo>
                  <a:lnTo>
                    <a:pt x="8470" y="3555"/>
                  </a:lnTo>
                  <a:lnTo>
                    <a:pt x="8470" y="2412"/>
                  </a:lnTo>
                  <a:lnTo>
                    <a:pt x="8470" y="3555"/>
                  </a:lnTo>
                  <a:lnTo>
                    <a:pt x="8470" y="2412"/>
                  </a:lnTo>
                  <a:lnTo>
                    <a:pt x="8470" y="3555"/>
                  </a:lnTo>
                  <a:lnTo>
                    <a:pt x="8470" y="2412"/>
                  </a:lnTo>
                  <a:lnTo>
                    <a:pt x="8470" y="3555"/>
                  </a:lnTo>
                  <a:lnTo>
                    <a:pt x="8470" y="2412"/>
                  </a:lnTo>
                  <a:lnTo>
                    <a:pt x="9525" y="2412"/>
                  </a:lnTo>
                  <a:lnTo>
                    <a:pt x="9525" y="3555"/>
                  </a:lnTo>
                  <a:lnTo>
                    <a:pt x="9525" y="2412"/>
                  </a:lnTo>
                  <a:lnTo>
                    <a:pt x="9525" y="3555"/>
                  </a:lnTo>
                  <a:lnTo>
                    <a:pt x="9525" y="2412"/>
                  </a:lnTo>
                  <a:lnTo>
                    <a:pt x="10579" y="2412"/>
                  </a:lnTo>
                  <a:lnTo>
                    <a:pt x="10579" y="1142"/>
                  </a:lnTo>
                  <a:lnTo>
                    <a:pt x="11645" y="1142"/>
                  </a:lnTo>
                  <a:lnTo>
                    <a:pt x="12700" y="1142"/>
                  </a:lnTo>
                  <a:lnTo>
                    <a:pt x="12700" y="0"/>
                  </a:lnTo>
                  <a:lnTo>
                    <a:pt x="13754" y="1142"/>
                  </a:lnTo>
                  <a:lnTo>
                    <a:pt x="13754" y="0"/>
                  </a:lnTo>
                  <a:lnTo>
                    <a:pt x="14820" y="1142"/>
                  </a:lnTo>
                  <a:lnTo>
                    <a:pt x="14820" y="0"/>
                  </a:lnTo>
                  <a:lnTo>
                    <a:pt x="14820" y="1142"/>
                  </a:lnTo>
                  <a:lnTo>
                    <a:pt x="14820" y="0"/>
                  </a:lnTo>
                  <a:lnTo>
                    <a:pt x="15875" y="0"/>
                  </a:lnTo>
                  <a:lnTo>
                    <a:pt x="16929" y="0"/>
                  </a:lnTo>
                  <a:lnTo>
                    <a:pt x="17995" y="1142"/>
                  </a:lnTo>
                  <a:lnTo>
                    <a:pt x="19050" y="1142"/>
                  </a:lnTo>
                  <a:lnTo>
                    <a:pt x="19050" y="241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062037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062037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062037" y="25867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071562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071562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0715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033462" y="25676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1117" y="7112"/>
                  </a:moveTo>
                  <a:lnTo>
                    <a:pt x="0" y="8254"/>
                  </a:lnTo>
                  <a:lnTo>
                    <a:pt x="0" y="9525"/>
                  </a:lnTo>
                  <a:lnTo>
                    <a:pt x="4483" y="9525"/>
                  </a:lnTo>
                  <a:lnTo>
                    <a:pt x="4483" y="8254"/>
                  </a:lnTo>
                  <a:lnTo>
                    <a:pt x="1117" y="8254"/>
                  </a:lnTo>
                  <a:lnTo>
                    <a:pt x="1676" y="7683"/>
                  </a:lnTo>
                  <a:lnTo>
                    <a:pt x="1117" y="7112"/>
                  </a:lnTo>
                  <a:close/>
                </a:path>
                <a:path w="19050" h="9525">
                  <a:moveTo>
                    <a:pt x="5600" y="8254"/>
                  </a:moveTo>
                  <a:lnTo>
                    <a:pt x="4483" y="8254"/>
                  </a:lnTo>
                  <a:lnTo>
                    <a:pt x="4483" y="9525"/>
                  </a:lnTo>
                  <a:lnTo>
                    <a:pt x="5600" y="9525"/>
                  </a:lnTo>
                  <a:lnTo>
                    <a:pt x="5600" y="8254"/>
                  </a:lnTo>
                  <a:close/>
                </a:path>
                <a:path w="19050" h="9525">
                  <a:moveTo>
                    <a:pt x="2235" y="7112"/>
                  </a:moveTo>
                  <a:lnTo>
                    <a:pt x="1676" y="7683"/>
                  </a:lnTo>
                  <a:lnTo>
                    <a:pt x="2235" y="8254"/>
                  </a:lnTo>
                  <a:lnTo>
                    <a:pt x="2235" y="7112"/>
                  </a:lnTo>
                  <a:close/>
                </a:path>
                <a:path w="19050" h="9525">
                  <a:moveTo>
                    <a:pt x="8966" y="7112"/>
                  </a:moveTo>
                  <a:lnTo>
                    <a:pt x="2235" y="7112"/>
                  </a:lnTo>
                  <a:lnTo>
                    <a:pt x="2235" y="8254"/>
                  </a:lnTo>
                  <a:lnTo>
                    <a:pt x="8966" y="8254"/>
                  </a:lnTo>
                  <a:lnTo>
                    <a:pt x="8966" y="7112"/>
                  </a:lnTo>
                  <a:close/>
                </a:path>
                <a:path w="19050" h="9525">
                  <a:moveTo>
                    <a:pt x="4483" y="5968"/>
                  </a:moveTo>
                  <a:lnTo>
                    <a:pt x="4483" y="7112"/>
                  </a:lnTo>
                  <a:lnTo>
                    <a:pt x="5600" y="7112"/>
                  </a:lnTo>
                  <a:lnTo>
                    <a:pt x="4483" y="5968"/>
                  </a:lnTo>
                  <a:close/>
                </a:path>
                <a:path w="19050" h="9525">
                  <a:moveTo>
                    <a:pt x="6718" y="5968"/>
                  </a:moveTo>
                  <a:lnTo>
                    <a:pt x="5600" y="5968"/>
                  </a:lnTo>
                  <a:lnTo>
                    <a:pt x="5600" y="7112"/>
                  </a:lnTo>
                  <a:lnTo>
                    <a:pt x="6718" y="7112"/>
                  </a:lnTo>
                  <a:lnTo>
                    <a:pt x="6718" y="5968"/>
                  </a:lnTo>
                  <a:close/>
                </a:path>
                <a:path w="19050" h="9525">
                  <a:moveTo>
                    <a:pt x="6718" y="4699"/>
                  </a:moveTo>
                  <a:lnTo>
                    <a:pt x="6718" y="7112"/>
                  </a:lnTo>
                  <a:lnTo>
                    <a:pt x="10083" y="7112"/>
                  </a:lnTo>
                  <a:lnTo>
                    <a:pt x="10083" y="5968"/>
                  </a:lnTo>
                  <a:lnTo>
                    <a:pt x="7848" y="5968"/>
                  </a:lnTo>
                  <a:lnTo>
                    <a:pt x="6718" y="4699"/>
                  </a:lnTo>
                  <a:close/>
                </a:path>
                <a:path w="19050" h="9525">
                  <a:moveTo>
                    <a:pt x="11201" y="5968"/>
                  </a:moveTo>
                  <a:lnTo>
                    <a:pt x="10083" y="5968"/>
                  </a:lnTo>
                  <a:lnTo>
                    <a:pt x="10083" y="7112"/>
                  </a:lnTo>
                  <a:lnTo>
                    <a:pt x="11201" y="7112"/>
                  </a:lnTo>
                  <a:lnTo>
                    <a:pt x="11201" y="5968"/>
                  </a:lnTo>
                  <a:close/>
                </a:path>
                <a:path w="19050" h="9525">
                  <a:moveTo>
                    <a:pt x="12331" y="5968"/>
                  </a:moveTo>
                  <a:lnTo>
                    <a:pt x="11201" y="5968"/>
                  </a:lnTo>
                  <a:lnTo>
                    <a:pt x="11201" y="7112"/>
                  </a:lnTo>
                  <a:lnTo>
                    <a:pt x="12331" y="5968"/>
                  </a:lnTo>
                  <a:close/>
                </a:path>
                <a:path w="19050" h="9525">
                  <a:moveTo>
                    <a:pt x="13449" y="4699"/>
                  </a:moveTo>
                  <a:lnTo>
                    <a:pt x="7848" y="4699"/>
                  </a:lnTo>
                  <a:lnTo>
                    <a:pt x="7848" y="5968"/>
                  </a:lnTo>
                  <a:lnTo>
                    <a:pt x="13449" y="5968"/>
                  </a:lnTo>
                  <a:lnTo>
                    <a:pt x="13449" y="4699"/>
                  </a:lnTo>
                  <a:close/>
                </a:path>
                <a:path w="19050" h="9525">
                  <a:moveTo>
                    <a:pt x="14566" y="4699"/>
                  </a:moveTo>
                  <a:lnTo>
                    <a:pt x="13449" y="4699"/>
                  </a:lnTo>
                  <a:lnTo>
                    <a:pt x="14566" y="5968"/>
                  </a:lnTo>
                  <a:lnTo>
                    <a:pt x="14566" y="4699"/>
                  </a:lnTo>
                  <a:close/>
                </a:path>
                <a:path w="19050" h="9525">
                  <a:moveTo>
                    <a:pt x="8966" y="3555"/>
                  </a:moveTo>
                  <a:lnTo>
                    <a:pt x="8966" y="4699"/>
                  </a:lnTo>
                  <a:lnTo>
                    <a:pt x="10083" y="4699"/>
                  </a:lnTo>
                  <a:lnTo>
                    <a:pt x="8966" y="3555"/>
                  </a:lnTo>
                  <a:close/>
                </a:path>
                <a:path w="19050" h="9525">
                  <a:moveTo>
                    <a:pt x="10083" y="3555"/>
                  </a:moveTo>
                  <a:lnTo>
                    <a:pt x="10083" y="4699"/>
                  </a:lnTo>
                  <a:lnTo>
                    <a:pt x="11201" y="4699"/>
                  </a:lnTo>
                  <a:lnTo>
                    <a:pt x="10083" y="3555"/>
                  </a:lnTo>
                  <a:close/>
                </a:path>
                <a:path w="19050" h="9525">
                  <a:moveTo>
                    <a:pt x="15684" y="3555"/>
                  </a:moveTo>
                  <a:lnTo>
                    <a:pt x="11201" y="3555"/>
                  </a:lnTo>
                  <a:lnTo>
                    <a:pt x="11201" y="4699"/>
                  </a:lnTo>
                  <a:lnTo>
                    <a:pt x="15684" y="4699"/>
                  </a:lnTo>
                  <a:lnTo>
                    <a:pt x="15684" y="3555"/>
                  </a:lnTo>
                  <a:close/>
                </a:path>
                <a:path w="19050" h="9525">
                  <a:moveTo>
                    <a:pt x="12331" y="2412"/>
                  </a:moveTo>
                  <a:lnTo>
                    <a:pt x="12331" y="3555"/>
                  </a:lnTo>
                  <a:lnTo>
                    <a:pt x="13449" y="3555"/>
                  </a:lnTo>
                  <a:lnTo>
                    <a:pt x="12331" y="2412"/>
                  </a:lnTo>
                  <a:close/>
                </a:path>
                <a:path w="19050" h="9525">
                  <a:moveTo>
                    <a:pt x="13449" y="1142"/>
                  </a:moveTo>
                  <a:lnTo>
                    <a:pt x="13449" y="2412"/>
                  </a:lnTo>
                  <a:lnTo>
                    <a:pt x="12331" y="2412"/>
                  </a:lnTo>
                  <a:lnTo>
                    <a:pt x="13449" y="3555"/>
                  </a:lnTo>
                  <a:lnTo>
                    <a:pt x="14566" y="3555"/>
                  </a:lnTo>
                  <a:lnTo>
                    <a:pt x="14566" y="2412"/>
                  </a:lnTo>
                  <a:lnTo>
                    <a:pt x="13449" y="1142"/>
                  </a:lnTo>
                  <a:close/>
                </a:path>
                <a:path w="19050" h="9525">
                  <a:moveTo>
                    <a:pt x="14566" y="0"/>
                  </a:moveTo>
                  <a:lnTo>
                    <a:pt x="14566" y="3555"/>
                  </a:lnTo>
                  <a:lnTo>
                    <a:pt x="16814" y="3555"/>
                  </a:lnTo>
                  <a:lnTo>
                    <a:pt x="16814" y="2412"/>
                  </a:lnTo>
                  <a:lnTo>
                    <a:pt x="17932" y="2412"/>
                  </a:lnTo>
                  <a:lnTo>
                    <a:pt x="17932" y="1142"/>
                  </a:lnTo>
                  <a:lnTo>
                    <a:pt x="15684" y="1142"/>
                  </a:lnTo>
                  <a:lnTo>
                    <a:pt x="14566" y="0"/>
                  </a:lnTo>
                  <a:close/>
                </a:path>
                <a:path w="19050" h="9525">
                  <a:moveTo>
                    <a:pt x="15684" y="0"/>
                  </a:moveTo>
                  <a:lnTo>
                    <a:pt x="14566" y="0"/>
                  </a:lnTo>
                  <a:lnTo>
                    <a:pt x="15684" y="1142"/>
                  </a:lnTo>
                  <a:lnTo>
                    <a:pt x="15684" y="0"/>
                  </a:lnTo>
                  <a:close/>
                </a:path>
                <a:path w="19050" h="9525">
                  <a:moveTo>
                    <a:pt x="15684" y="0"/>
                  </a:moveTo>
                  <a:lnTo>
                    <a:pt x="15684" y="1142"/>
                  </a:lnTo>
                  <a:lnTo>
                    <a:pt x="16814" y="1142"/>
                  </a:lnTo>
                  <a:lnTo>
                    <a:pt x="15684" y="0"/>
                  </a:lnTo>
                  <a:close/>
                </a:path>
                <a:path w="19050" h="9525">
                  <a:moveTo>
                    <a:pt x="16814" y="0"/>
                  </a:moveTo>
                  <a:lnTo>
                    <a:pt x="15684" y="0"/>
                  </a:lnTo>
                  <a:lnTo>
                    <a:pt x="16814" y="1142"/>
                  </a:lnTo>
                  <a:lnTo>
                    <a:pt x="16814" y="0"/>
                  </a:lnTo>
                  <a:close/>
                </a:path>
                <a:path w="19050" h="9525">
                  <a:moveTo>
                    <a:pt x="17932" y="0"/>
                  </a:moveTo>
                  <a:lnTo>
                    <a:pt x="17932" y="1142"/>
                  </a:lnTo>
                  <a:lnTo>
                    <a:pt x="19050" y="1142"/>
                  </a:lnTo>
                  <a:lnTo>
                    <a:pt x="1793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033462" y="2567685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8254"/>
                  </a:moveTo>
                  <a:lnTo>
                    <a:pt x="0" y="7112"/>
                  </a:lnTo>
                  <a:lnTo>
                    <a:pt x="0" y="8254"/>
                  </a:lnTo>
                  <a:lnTo>
                    <a:pt x="1117" y="7112"/>
                  </a:lnTo>
                  <a:lnTo>
                    <a:pt x="2235" y="8254"/>
                  </a:lnTo>
                  <a:lnTo>
                    <a:pt x="1117" y="8254"/>
                  </a:lnTo>
                  <a:lnTo>
                    <a:pt x="2235" y="7112"/>
                  </a:lnTo>
                  <a:lnTo>
                    <a:pt x="2235" y="8254"/>
                  </a:lnTo>
                  <a:lnTo>
                    <a:pt x="2235" y="7112"/>
                  </a:lnTo>
                  <a:lnTo>
                    <a:pt x="2235" y="8254"/>
                  </a:lnTo>
                  <a:lnTo>
                    <a:pt x="2235" y="7112"/>
                  </a:lnTo>
                  <a:lnTo>
                    <a:pt x="3365" y="7112"/>
                  </a:lnTo>
                  <a:lnTo>
                    <a:pt x="3365" y="5968"/>
                  </a:lnTo>
                  <a:lnTo>
                    <a:pt x="3365" y="7112"/>
                  </a:lnTo>
                  <a:lnTo>
                    <a:pt x="3365" y="5968"/>
                  </a:lnTo>
                  <a:lnTo>
                    <a:pt x="3365" y="7112"/>
                  </a:lnTo>
                  <a:lnTo>
                    <a:pt x="3365" y="5968"/>
                  </a:lnTo>
                  <a:lnTo>
                    <a:pt x="3365" y="7112"/>
                  </a:lnTo>
                  <a:lnTo>
                    <a:pt x="3365" y="5968"/>
                  </a:lnTo>
                  <a:lnTo>
                    <a:pt x="3365" y="7112"/>
                  </a:lnTo>
                  <a:lnTo>
                    <a:pt x="4483" y="7112"/>
                  </a:lnTo>
                  <a:lnTo>
                    <a:pt x="4483" y="5968"/>
                  </a:lnTo>
                  <a:lnTo>
                    <a:pt x="4483" y="7112"/>
                  </a:lnTo>
                  <a:lnTo>
                    <a:pt x="4483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5600" y="7112"/>
                  </a:lnTo>
                  <a:lnTo>
                    <a:pt x="5600" y="5968"/>
                  </a:lnTo>
                  <a:lnTo>
                    <a:pt x="6718" y="5968"/>
                  </a:lnTo>
                  <a:lnTo>
                    <a:pt x="6718" y="7112"/>
                  </a:lnTo>
                  <a:lnTo>
                    <a:pt x="6718" y="5968"/>
                  </a:lnTo>
                  <a:lnTo>
                    <a:pt x="6718" y="4699"/>
                  </a:lnTo>
                  <a:lnTo>
                    <a:pt x="7848" y="5968"/>
                  </a:lnTo>
                  <a:lnTo>
                    <a:pt x="7848" y="4699"/>
                  </a:lnTo>
                  <a:lnTo>
                    <a:pt x="7848" y="5968"/>
                  </a:lnTo>
                  <a:lnTo>
                    <a:pt x="7848" y="4699"/>
                  </a:lnTo>
                  <a:lnTo>
                    <a:pt x="7848" y="4699"/>
                  </a:lnTo>
                  <a:lnTo>
                    <a:pt x="8966" y="4699"/>
                  </a:lnTo>
                  <a:lnTo>
                    <a:pt x="8966" y="3555"/>
                  </a:lnTo>
                  <a:lnTo>
                    <a:pt x="8966" y="4699"/>
                  </a:lnTo>
                  <a:lnTo>
                    <a:pt x="8966" y="3555"/>
                  </a:lnTo>
                  <a:lnTo>
                    <a:pt x="8966" y="4699"/>
                  </a:lnTo>
                  <a:lnTo>
                    <a:pt x="8966" y="3555"/>
                  </a:lnTo>
                  <a:lnTo>
                    <a:pt x="8966" y="4699"/>
                  </a:lnTo>
                  <a:lnTo>
                    <a:pt x="8966" y="3555"/>
                  </a:lnTo>
                  <a:lnTo>
                    <a:pt x="8966" y="4699"/>
                  </a:lnTo>
                  <a:lnTo>
                    <a:pt x="8966" y="3555"/>
                  </a:lnTo>
                  <a:lnTo>
                    <a:pt x="10083" y="4699"/>
                  </a:lnTo>
                  <a:lnTo>
                    <a:pt x="10083" y="3555"/>
                  </a:lnTo>
                  <a:lnTo>
                    <a:pt x="10083" y="4699"/>
                  </a:lnTo>
                  <a:lnTo>
                    <a:pt x="10083" y="3555"/>
                  </a:lnTo>
                  <a:lnTo>
                    <a:pt x="10083" y="4699"/>
                  </a:lnTo>
                  <a:lnTo>
                    <a:pt x="10083" y="3555"/>
                  </a:lnTo>
                  <a:lnTo>
                    <a:pt x="10083" y="3555"/>
                  </a:lnTo>
                  <a:lnTo>
                    <a:pt x="10083" y="4699"/>
                  </a:lnTo>
                  <a:lnTo>
                    <a:pt x="10083" y="3555"/>
                  </a:lnTo>
                  <a:lnTo>
                    <a:pt x="10083" y="4699"/>
                  </a:lnTo>
                  <a:lnTo>
                    <a:pt x="10083" y="3555"/>
                  </a:lnTo>
                  <a:lnTo>
                    <a:pt x="11201" y="3555"/>
                  </a:lnTo>
                  <a:lnTo>
                    <a:pt x="10083" y="3555"/>
                  </a:lnTo>
                  <a:lnTo>
                    <a:pt x="11201" y="3555"/>
                  </a:lnTo>
                  <a:lnTo>
                    <a:pt x="10083" y="3555"/>
                  </a:lnTo>
                  <a:lnTo>
                    <a:pt x="11201" y="3555"/>
                  </a:lnTo>
                  <a:lnTo>
                    <a:pt x="11201" y="4699"/>
                  </a:lnTo>
                  <a:lnTo>
                    <a:pt x="10083" y="3555"/>
                  </a:lnTo>
                  <a:lnTo>
                    <a:pt x="11201" y="3555"/>
                  </a:lnTo>
                  <a:lnTo>
                    <a:pt x="12331" y="3555"/>
                  </a:lnTo>
                  <a:lnTo>
                    <a:pt x="12331" y="2412"/>
                  </a:lnTo>
                  <a:lnTo>
                    <a:pt x="12331" y="3555"/>
                  </a:lnTo>
                  <a:lnTo>
                    <a:pt x="12331" y="2412"/>
                  </a:lnTo>
                  <a:lnTo>
                    <a:pt x="12331" y="3555"/>
                  </a:lnTo>
                  <a:lnTo>
                    <a:pt x="12331" y="2412"/>
                  </a:lnTo>
                  <a:lnTo>
                    <a:pt x="13449" y="3555"/>
                  </a:lnTo>
                  <a:lnTo>
                    <a:pt x="12331" y="2412"/>
                  </a:lnTo>
                  <a:lnTo>
                    <a:pt x="13449" y="2412"/>
                  </a:lnTo>
                  <a:lnTo>
                    <a:pt x="12331" y="2412"/>
                  </a:lnTo>
                  <a:lnTo>
                    <a:pt x="13449" y="2412"/>
                  </a:lnTo>
                  <a:lnTo>
                    <a:pt x="13449" y="1142"/>
                  </a:lnTo>
                  <a:lnTo>
                    <a:pt x="14566" y="2412"/>
                  </a:lnTo>
                  <a:lnTo>
                    <a:pt x="13449" y="1142"/>
                  </a:lnTo>
                  <a:lnTo>
                    <a:pt x="14566" y="1142"/>
                  </a:lnTo>
                  <a:lnTo>
                    <a:pt x="13449" y="1142"/>
                  </a:lnTo>
                  <a:lnTo>
                    <a:pt x="14566" y="1142"/>
                  </a:lnTo>
                  <a:lnTo>
                    <a:pt x="14566" y="2412"/>
                  </a:lnTo>
                  <a:lnTo>
                    <a:pt x="14566" y="3555"/>
                  </a:lnTo>
                  <a:lnTo>
                    <a:pt x="14566" y="2412"/>
                  </a:lnTo>
                  <a:lnTo>
                    <a:pt x="14566" y="1142"/>
                  </a:lnTo>
                  <a:lnTo>
                    <a:pt x="14566" y="2412"/>
                  </a:lnTo>
                  <a:lnTo>
                    <a:pt x="14566" y="0"/>
                  </a:lnTo>
                  <a:lnTo>
                    <a:pt x="14566" y="1142"/>
                  </a:lnTo>
                  <a:lnTo>
                    <a:pt x="14566" y="0"/>
                  </a:lnTo>
                  <a:lnTo>
                    <a:pt x="14566" y="1142"/>
                  </a:lnTo>
                  <a:lnTo>
                    <a:pt x="14566" y="0"/>
                  </a:lnTo>
                  <a:lnTo>
                    <a:pt x="14566" y="0"/>
                  </a:lnTo>
                  <a:lnTo>
                    <a:pt x="14566" y="1142"/>
                  </a:lnTo>
                  <a:lnTo>
                    <a:pt x="15684" y="1142"/>
                  </a:lnTo>
                  <a:lnTo>
                    <a:pt x="14566" y="0"/>
                  </a:lnTo>
                  <a:lnTo>
                    <a:pt x="14566" y="1142"/>
                  </a:lnTo>
                  <a:lnTo>
                    <a:pt x="14566" y="0"/>
                  </a:lnTo>
                  <a:lnTo>
                    <a:pt x="14566" y="1142"/>
                  </a:lnTo>
                  <a:lnTo>
                    <a:pt x="15684" y="1142"/>
                  </a:lnTo>
                  <a:lnTo>
                    <a:pt x="14566" y="0"/>
                  </a:lnTo>
                  <a:lnTo>
                    <a:pt x="15684" y="0"/>
                  </a:lnTo>
                  <a:lnTo>
                    <a:pt x="15684" y="1142"/>
                  </a:lnTo>
                  <a:lnTo>
                    <a:pt x="15684" y="0"/>
                  </a:lnTo>
                  <a:lnTo>
                    <a:pt x="15684" y="1142"/>
                  </a:lnTo>
                  <a:lnTo>
                    <a:pt x="15684" y="0"/>
                  </a:lnTo>
                  <a:lnTo>
                    <a:pt x="15684" y="1142"/>
                  </a:lnTo>
                  <a:lnTo>
                    <a:pt x="15684" y="0"/>
                  </a:lnTo>
                  <a:lnTo>
                    <a:pt x="15684" y="1142"/>
                  </a:lnTo>
                  <a:lnTo>
                    <a:pt x="15684" y="0"/>
                  </a:lnTo>
                  <a:lnTo>
                    <a:pt x="15684" y="1142"/>
                  </a:lnTo>
                  <a:lnTo>
                    <a:pt x="15684" y="0"/>
                  </a:lnTo>
                  <a:lnTo>
                    <a:pt x="15684" y="1142"/>
                  </a:lnTo>
                  <a:lnTo>
                    <a:pt x="15684" y="0"/>
                  </a:lnTo>
                  <a:lnTo>
                    <a:pt x="16814" y="1142"/>
                  </a:lnTo>
                  <a:lnTo>
                    <a:pt x="15684" y="0"/>
                  </a:lnTo>
                  <a:lnTo>
                    <a:pt x="16814" y="0"/>
                  </a:lnTo>
                  <a:lnTo>
                    <a:pt x="15684" y="0"/>
                  </a:lnTo>
                  <a:lnTo>
                    <a:pt x="16814" y="0"/>
                  </a:lnTo>
                  <a:lnTo>
                    <a:pt x="16814" y="1142"/>
                  </a:lnTo>
                  <a:lnTo>
                    <a:pt x="16814" y="0"/>
                  </a:lnTo>
                  <a:lnTo>
                    <a:pt x="16814" y="1142"/>
                  </a:lnTo>
                  <a:lnTo>
                    <a:pt x="16814" y="0"/>
                  </a:lnTo>
                  <a:lnTo>
                    <a:pt x="16814" y="1142"/>
                  </a:lnTo>
                  <a:lnTo>
                    <a:pt x="16814" y="0"/>
                  </a:lnTo>
                  <a:lnTo>
                    <a:pt x="16814" y="1142"/>
                  </a:lnTo>
                  <a:lnTo>
                    <a:pt x="16814" y="0"/>
                  </a:lnTo>
                  <a:lnTo>
                    <a:pt x="16814" y="1142"/>
                  </a:lnTo>
                  <a:lnTo>
                    <a:pt x="17932" y="1142"/>
                  </a:lnTo>
                  <a:lnTo>
                    <a:pt x="16814" y="0"/>
                  </a:lnTo>
                  <a:lnTo>
                    <a:pt x="17932" y="1142"/>
                  </a:lnTo>
                  <a:lnTo>
                    <a:pt x="17932" y="0"/>
                  </a:lnTo>
                  <a:lnTo>
                    <a:pt x="17932" y="1142"/>
                  </a:lnTo>
                  <a:lnTo>
                    <a:pt x="17932" y="0"/>
                  </a:lnTo>
                  <a:lnTo>
                    <a:pt x="17932" y="1142"/>
                  </a:lnTo>
                  <a:lnTo>
                    <a:pt x="17932" y="0"/>
                  </a:lnTo>
                  <a:lnTo>
                    <a:pt x="17932" y="1142"/>
                  </a:lnTo>
                  <a:lnTo>
                    <a:pt x="17932" y="0"/>
                  </a:lnTo>
                  <a:lnTo>
                    <a:pt x="17932" y="1142"/>
                  </a:lnTo>
                  <a:lnTo>
                    <a:pt x="17932" y="0"/>
                  </a:lnTo>
                  <a:lnTo>
                    <a:pt x="17932" y="1142"/>
                  </a:lnTo>
                  <a:lnTo>
                    <a:pt x="19050" y="1142"/>
                  </a:lnTo>
                  <a:lnTo>
                    <a:pt x="17932" y="1142"/>
                  </a:lnTo>
                  <a:lnTo>
                    <a:pt x="17932" y="0"/>
                  </a:lnTo>
                  <a:lnTo>
                    <a:pt x="19050" y="0"/>
                  </a:lnTo>
                  <a:lnTo>
                    <a:pt x="19050" y="1142"/>
                  </a:lnTo>
                  <a:lnTo>
                    <a:pt x="19050" y="0"/>
                  </a:lnTo>
                  <a:lnTo>
                    <a:pt x="19050" y="1142"/>
                  </a:lnTo>
                  <a:lnTo>
                    <a:pt x="19050" y="0"/>
                  </a:lnTo>
                  <a:lnTo>
                    <a:pt x="17932" y="0"/>
                  </a:lnTo>
                  <a:lnTo>
                    <a:pt x="19050" y="1142"/>
                  </a:lnTo>
                  <a:lnTo>
                    <a:pt x="19050" y="1142"/>
                  </a:lnTo>
                  <a:lnTo>
                    <a:pt x="17932" y="1142"/>
                  </a:lnTo>
                  <a:lnTo>
                    <a:pt x="17932" y="2412"/>
                  </a:lnTo>
                  <a:lnTo>
                    <a:pt x="17932" y="1142"/>
                  </a:lnTo>
                  <a:lnTo>
                    <a:pt x="17932" y="2412"/>
                  </a:lnTo>
                  <a:lnTo>
                    <a:pt x="16814" y="2412"/>
                  </a:lnTo>
                  <a:lnTo>
                    <a:pt x="16814" y="3555"/>
                  </a:lnTo>
                  <a:lnTo>
                    <a:pt x="16814" y="2412"/>
                  </a:lnTo>
                  <a:lnTo>
                    <a:pt x="16814" y="3555"/>
                  </a:lnTo>
                  <a:lnTo>
                    <a:pt x="15684" y="3555"/>
                  </a:lnTo>
                  <a:lnTo>
                    <a:pt x="16814" y="3555"/>
                  </a:lnTo>
                  <a:lnTo>
                    <a:pt x="15684" y="3555"/>
                  </a:lnTo>
                  <a:lnTo>
                    <a:pt x="15684" y="4699"/>
                  </a:lnTo>
                  <a:lnTo>
                    <a:pt x="15684" y="3555"/>
                  </a:lnTo>
                  <a:lnTo>
                    <a:pt x="15684" y="4699"/>
                  </a:lnTo>
                  <a:lnTo>
                    <a:pt x="14566" y="4699"/>
                  </a:lnTo>
                  <a:lnTo>
                    <a:pt x="14566" y="5968"/>
                  </a:lnTo>
                  <a:lnTo>
                    <a:pt x="13449" y="4699"/>
                  </a:lnTo>
                  <a:lnTo>
                    <a:pt x="13449" y="5968"/>
                  </a:lnTo>
                  <a:lnTo>
                    <a:pt x="11201" y="5968"/>
                  </a:lnTo>
                  <a:lnTo>
                    <a:pt x="11201" y="7112"/>
                  </a:lnTo>
                  <a:lnTo>
                    <a:pt x="10083" y="5968"/>
                  </a:lnTo>
                  <a:lnTo>
                    <a:pt x="10083" y="7112"/>
                  </a:lnTo>
                  <a:lnTo>
                    <a:pt x="8966" y="7112"/>
                  </a:lnTo>
                  <a:lnTo>
                    <a:pt x="8966" y="8254"/>
                  </a:lnTo>
                  <a:lnTo>
                    <a:pt x="7848" y="8254"/>
                  </a:lnTo>
                  <a:lnTo>
                    <a:pt x="6718" y="8254"/>
                  </a:lnTo>
                  <a:lnTo>
                    <a:pt x="5600" y="8254"/>
                  </a:lnTo>
                  <a:lnTo>
                    <a:pt x="5600" y="9525"/>
                  </a:lnTo>
                  <a:lnTo>
                    <a:pt x="4483" y="9525"/>
                  </a:lnTo>
                  <a:lnTo>
                    <a:pt x="4483" y="8254"/>
                  </a:lnTo>
                  <a:lnTo>
                    <a:pt x="4483" y="9525"/>
                  </a:lnTo>
                  <a:lnTo>
                    <a:pt x="4483" y="8254"/>
                  </a:lnTo>
                  <a:lnTo>
                    <a:pt x="4483" y="9525"/>
                  </a:lnTo>
                  <a:lnTo>
                    <a:pt x="4483" y="8254"/>
                  </a:lnTo>
                  <a:lnTo>
                    <a:pt x="4483" y="9525"/>
                  </a:lnTo>
                  <a:lnTo>
                    <a:pt x="3365" y="9525"/>
                  </a:lnTo>
                  <a:lnTo>
                    <a:pt x="2235" y="9525"/>
                  </a:lnTo>
                  <a:lnTo>
                    <a:pt x="0" y="9525"/>
                  </a:lnTo>
                  <a:lnTo>
                    <a:pt x="0" y="8254"/>
                  </a:lnTo>
                  <a:lnTo>
                    <a:pt x="0" y="9525"/>
                  </a:lnTo>
                  <a:lnTo>
                    <a:pt x="0" y="825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052512" y="25676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0429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0429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052512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052512" y="25867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033462" y="2577210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5" h="9525">
                  <a:moveTo>
                    <a:pt x="17932" y="6730"/>
                  </a:moveTo>
                  <a:lnTo>
                    <a:pt x="15684" y="6730"/>
                  </a:lnTo>
                  <a:lnTo>
                    <a:pt x="15684" y="8127"/>
                  </a:lnTo>
                  <a:lnTo>
                    <a:pt x="16814" y="8127"/>
                  </a:lnTo>
                  <a:lnTo>
                    <a:pt x="16814" y="9525"/>
                  </a:lnTo>
                  <a:lnTo>
                    <a:pt x="17932" y="8127"/>
                  </a:lnTo>
                  <a:lnTo>
                    <a:pt x="17932" y="6730"/>
                  </a:lnTo>
                  <a:close/>
                </a:path>
                <a:path w="18415" h="9525">
                  <a:moveTo>
                    <a:pt x="14566" y="6730"/>
                  </a:moveTo>
                  <a:lnTo>
                    <a:pt x="13449" y="6730"/>
                  </a:lnTo>
                  <a:lnTo>
                    <a:pt x="13449" y="8127"/>
                  </a:lnTo>
                  <a:lnTo>
                    <a:pt x="14566" y="6730"/>
                  </a:lnTo>
                  <a:close/>
                </a:path>
                <a:path w="18415" h="9525">
                  <a:moveTo>
                    <a:pt x="15684" y="6730"/>
                  </a:moveTo>
                  <a:lnTo>
                    <a:pt x="14566" y="6730"/>
                  </a:lnTo>
                  <a:lnTo>
                    <a:pt x="14566" y="8127"/>
                  </a:lnTo>
                  <a:lnTo>
                    <a:pt x="15684" y="6730"/>
                  </a:lnTo>
                  <a:close/>
                </a:path>
                <a:path w="18415" h="9525">
                  <a:moveTo>
                    <a:pt x="16814" y="5461"/>
                  </a:moveTo>
                  <a:lnTo>
                    <a:pt x="11201" y="5461"/>
                  </a:lnTo>
                  <a:lnTo>
                    <a:pt x="11201" y="6730"/>
                  </a:lnTo>
                  <a:lnTo>
                    <a:pt x="16814" y="6730"/>
                  </a:lnTo>
                  <a:lnTo>
                    <a:pt x="16814" y="5461"/>
                  </a:lnTo>
                  <a:close/>
                </a:path>
                <a:path w="18415" h="9525">
                  <a:moveTo>
                    <a:pt x="17932" y="4063"/>
                  </a:moveTo>
                  <a:lnTo>
                    <a:pt x="16814" y="5461"/>
                  </a:lnTo>
                  <a:lnTo>
                    <a:pt x="16814" y="6730"/>
                  </a:lnTo>
                  <a:lnTo>
                    <a:pt x="17932" y="5461"/>
                  </a:lnTo>
                  <a:lnTo>
                    <a:pt x="17932" y="4063"/>
                  </a:lnTo>
                  <a:close/>
                </a:path>
                <a:path w="18415" h="9525">
                  <a:moveTo>
                    <a:pt x="15684" y="4063"/>
                  </a:moveTo>
                  <a:lnTo>
                    <a:pt x="8966" y="4063"/>
                  </a:lnTo>
                  <a:lnTo>
                    <a:pt x="8966" y="5461"/>
                  </a:lnTo>
                  <a:lnTo>
                    <a:pt x="14566" y="5461"/>
                  </a:lnTo>
                  <a:lnTo>
                    <a:pt x="15684" y="4063"/>
                  </a:lnTo>
                  <a:close/>
                </a:path>
                <a:path w="18415" h="9525">
                  <a:moveTo>
                    <a:pt x="15684" y="4063"/>
                  </a:moveTo>
                  <a:lnTo>
                    <a:pt x="14566" y="5461"/>
                  </a:lnTo>
                  <a:lnTo>
                    <a:pt x="15684" y="5461"/>
                  </a:lnTo>
                  <a:lnTo>
                    <a:pt x="15684" y="4063"/>
                  </a:lnTo>
                  <a:close/>
                </a:path>
                <a:path w="18415" h="9525">
                  <a:moveTo>
                    <a:pt x="16814" y="4063"/>
                  </a:moveTo>
                  <a:lnTo>
                    <a:pt x="15684" y="4063"/>
                  </a:lnTo>
                  <a:lnTo>
                    <a:pt x="15684" y="5461"/>
                  </a:lnTo>
                  <a:lnTo>
                    <a:pt x="16814" y="4063"/>
                  </a:lnTo>
                  <a:close/>
                </a:path>
                <a:path w="18415" h="9525">
                  <a:moveTo>
                    <a:pt x="12331" y="2666"/>
                  </a:moveTo>
                  <a:lnTo>
                    <a:pt x="3365" y="2666"/>
                  </a:lnTo>
                  <a:lnTo>
                    <a:pt x="3365" y="4063"/>
                  </a:lnTo>
                  <a:lnTo>
                    <a:pt x="12331" y="4063"/>
                  </a:lnTo>
                  <a:lnTo>
                    <a:pt x="12331" y="2666"/>
                  </a:lnTo>
                  <a:close/>
                </a:path>
                <a:path w="18415" h="9525">
                  <a:moveTo>
                    <a:pt x="13449" y="2666"/>
                  </a:moveTo>
                  <a:lnTo>
                    <a:pt x="12331" y="4063"/>
                  </a:lnTo>
                  <a:lnTo>
                    <a:pt x="13449" y="4063"/>
                  </a:lnTo>
                  <a:lnTo>
                    <a:pt x="13449" y="2666"/>
                  </a:lnTo>
                  <a:close/>
                </a:path>
                <a:path w="18415" h="9525">
                  <a:moveTo>
                    <a:pt x="1117" y="0"/>
                  </a:moveTo>
                  <a:lnTo>
                    <a:pt x="0" y="1269"/>
                  </a:lnTo>
                  <a:lnTo>
                    <a:pt x="0" y="2666"/>
                  </a:lnTo>
                  <a:lnTo>
                    <a:pt x="6718" y="2666"/>
                  </a:lnTo>
                  <a:lnTo>
                    <a:pt x="6718" y="1269"/>
                  </a:lnTo>
                  <a:lnTo>
                    <a:pt x="1117" y="1269"/>
                  </a:lnTo>
                  <a:lnTo>
                    <a:pt x="1117" y="0"/>
                  </a:lnTo>
                  <a:close/>
                </a:path>
                <a:path w="18415" h="9525">
                  <a:moveTo>
                    <a:pt x="10083" y="1269"/>
                  </a:moveTo>
                  <a:lnTo>
                    <a:pt x="6718" y="1269"/>
                  </a:lnTo>
                  <a:lnTo>
                    <a:pt x="6718" y="2666"/>
                  </a:lnTo>
                  <a:lnTo>
                    <a:pt x="10083" y="2666"/>
                  </a:lnTo>
                  <a:lnTo>
                    <a:pt x="10083" y="1269"/>
                  </a:lnTo>
                  <a:close/>
                </a:path>
                <a:path w="18415" h="9525">
                  <a:moveTo>
                    <a:pt x="11201" y="1269"/>
                  </a:moveTo>
                  <a:lnTo>
                    <a:pt x="10083" y="2666"/>
                  </a:lnTo>
                  <a:lnTo>
                    <a:pt x="11201" y="2666"/>
                  </a:lnTo>
                  <a:lnTo>
                    <a:pt x="11201" y="1269"/>
                  </a:lnTo>
                  <a:close/>
                </a:path>
                <a:path w="18415" h="9525">
                  <a:moveTo>
                    <a:pt x="3365" y="0"/>
                  </a:moveTo>
                  <a:lnTo>
                    <a:pt x="2235" y="0"/>
                  </a:lnTo>
                  <a:lnTo>
                    <a:pt x="2235" y="1269"/>
                  </a:lnTo>
                  <a:lnTo>
                    <a:pt x="3365" y="1269"/>
                  </a:lnTo>
                  <a:lnTo>
                    <a:pt x="3365" y="0"/>
                  </a:lnTo>
                  <a:close/>
                </a:path>
                <a:path w="18415" h="9525">
                  <a:moveTo>
                    <a:pt x="4483" y="0"/>
                  </a:moveTo>
                  <a:lnTo>
                    <a:pt x="3365" y="0"/>
                  </a:lnTo>
                  <a:lnTo>
                    <a:pt x="3365" y="1269"/>
                  </a:lnTo>
                  <a:lnTo>
                    <a:pt x="4483" y="1269"/>
                  </a:lnTo>
                  <a:lnTo>
                    <a:pt x="448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1033462" y="2577210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0" y="0"/>
                  </a:moveTo>
                  <a:lnTo>
                    <a:pt x="0" y="1269"/>
                  </a:lnTo>
                  <a:lnTo>
                    <a:pt x="1117" y="0"/>
                  </a:lnTo>
                  <a:lnTo>
                    <a:pt x="1117" y="1269"/>
                  </a:lnTo>
                  <a:lnTo>
                    <a:pt x="2235" y="1269"/>
                  </a:lnTo>
                  <a:lnTo>
                    <a:pt x="2235" y="0"/>
                  </a:lnTo>
                  <a:lnTo>
                    <a:pt x="2235" y="1269"/>
                  </a:lnTo>
                  <a:lnTo>
                    <a:pt x="2235" y="0"/>
                  </a:lnTo>
                  <a:lnTo>
                    <a:pt x="2235" y="1269"/>
                  </a:lnTo>
                  <a:lnTo>
                    <a:pt x="2235" y="0"/>
                  </a:lnTo>
                  <a:lnTo>
                    <a:pt x="3365" y="0"/>
                  </a:lnTo>
                  <a:lnTo>
                    <a:pt x="3365" y="1269"/>
                  </a:lnTo>
                  <a:lnTo>
                    <a:pt x="3365" y="0"/>
                  </a:lnTo>
                  <a:lnTo>
                    <a:pt x="4483" y="0"/>
                  </a:lnTo>
                  <a:lnTo>
                    <a:pt x="4483" y="1269"/>
                  </a:lnTo>
                  <a:lnTo>
                    <a:pt x="4483" y="0"/>
                  </a:lnTo>
                  <a:lnTo>
                    <a:pt x="4483" y="1269"/>
                  </a:lnTo>
                  <a:lnTo>
                    <a:pt x="5600" y="1269"/>
                  </a:lnTo>
                  <a:lnTo>
                    <a:pt x="6718" y="1269"/>
                  </a:lnTo>
                  <a:lnTo>
                    <a:pt x="6718" y="2666"/>
                  </a:lnTo>
                  <a:lnTo>
                    <a:pt x="6718" y="1269"/>
                  </a:lnTo>
                  <a:lnTo>
                    <a:pt x="6718" y="2666"/>
                  </a:lnTo>
                  <a:lnTo>
                    <a:pt x="6718" y="2666"/>
                  </a:lnTo>
                  <a:lnTo>
                    <a:pt x="6718" y="1269"/>
                  </a:lnTo>
                  <a:lnTo>
                    <a:pt x="7848" y="1269"/>
                  </a:lnTo>
                  <a:lnTo>
                    <a:pt x="8966" y="1269"/>
                  </a:lnTo>
                  <a:lnTo>
                    <a:pt x="10083" y="1269"/>
                  </a:lnTo>
                  <a:lnTo>
                    <a:pt x="8966" y="1269"/>
                  </a:lnTo>
                  <a:lnTo>
                    <a:pt x="10083" y="1269"/>
                  </a:lnTo>
                  <a:lnTo>
                    <a:pt x="10083" y="2666"/>
                  </a:lnTo>
                  <a:lnTo>
                    <a:pt x="10083" y="1269"/>
                  </a:lnTo>
                  <a:lnTo>
                    <a:pt x="10083" y="2666"/>
                  </a:lnTo>
                  <a:lnTo>
                    <a:pt x="11201" y="1269"/>
                  </a:lnTo>
                  <a:lnTo>
                    <a:pt x="10083" y="2666"/>
                  </a:lnTo>
                  <a:lnTo>
                    <a:pt x="11201" y="1269"/>
                  </a:lnTo>
                  <a:lnTo>
                    <a:pt x="11201" y="2666"/>
                  </a:lnTo>
                  <a:lnTo>
                    <a:pt x="11201" y="1269"/>
                  </a:lnTo>
                  <a:lnTo>
                    <a:pt x="11201" y="2666"/>
                  </a:lnTo>
                  <a:lnTo>
                    <a:pt x="11201" y="1269"/>
                  </a:lnTo>
                  <a:lnTo>
                    <a:pt x="11201" y="2666"/>
                  </a:lnTo>
                  <a:lnTo>
                    <a:pt x="11201" y="1269"/>
                  </a:lnTo>
                  <a:lnTo>
                    <a:pt x="11201" y="2666"/>
                  </a:lnTo>
                  <a:lnTo>
                    <a:pt x="11201" y="1269"/>
                  </a:lnTo>
                  <a:lnTo>
                    <a:pt x="11201" y="2666"/>
                  </a:lnTo>
                  <a:lnTo>
                    <a:pt x="11201" y="1269"/>
                  </a:lnTo>
                  <a:lnTo>
                    <a:pt x="11201" y="2666"/>
                  </a:lnTo>
                  <a:lnTo>
                    <a:pt x="11201" y="2666"/>
                  </a:lnTo>
                  <a:lnTo>
                    <a:pt x="12331" y="2666"/>
                  </a:lnTo>
                  <a:lnTo>
                    <a:pt x="11201" y="2666"/>
                  </a:lnTo>
                  <a:lnTo>
                    <a:pt x="12331" y="2666"/>
                  </a:lnTo>
                  <a:lnTo>
                    <a:pt x="11201" y="2666"/>
                  </a:lnTo>
                  <a:lnTo>
                    <a:pt x="12331" y="2666"/>
                  </a:lnTo>
                  <a:lnTo>
                    <a:pt x="12331" y="4063"/>
                  </a:lnTo>
                  <a:lnTo>
                    <a:pt x="13449" y="2666"/>
                  </a:lnTo>
                  <a:lnTo>
                    <a:pt x="13449" y="4063"/>
                  </a:lnTo>
                  <a:lnTo>
                    <a:pt x="13449" y="2666"/>
                  </a:lnTo>
                  <a:lnTo>
                    <a:pt x="13449" y="4063"/>
                  </a:lnTo>
                  <a:lnTo>
                    <a:pt x="14566" y="2666"/>
                  </a:lnTo>
                  <a:lnTo>
                    <a:pt x="13449" y="4063"/>
                  </a:lnTo>
                  <a:lnTo>
                    <a:pt x="13449" y="4063"/>
                  </a:lnTo>
                  <a:lnTo>
                    <a:pt x="14566" y="4063"/>
                  </a:lnTo>
                  <a:lnTo>
                    <a:pt x="14566" y="2666"/>
                  </a:lnTo>
                  <a:lnTo>
                    <a:pt x="14566" y="4063"/>
                  </a:lnTo>
                  <a:lnTo>
                    <a:pt x="14566" y="2666"/>
                  </a:lnTo>
                  <a:lnTo>
                    <a:pt x="14566" y="4063"/>
                  </a:lnTo>
                  <a:lnTo>
                    <a:pt x="15684" y="4063"/>
                  </a:lnTo>
                  <a:lnTo>
                    <a:pt x="15684" y="4063"/>
                  </a:lnTo>
                  <a:lnTo>
                    <a:pt x="14566" y="4063"/>
                  </a:lnTo>
                  <a:lnTo>
                    <a:pt x="15684" y="4063"/>
                  </a:lnTo>
                  <a:lnTo>
                    <a:pt x="14566" y="5461"/>
                  </a:lnTo>
                  <a:lnTo>
                    <a:pt x="15684" y="4063"/>
                  </a:lnTo>
                  <a:lnTo>
                    <a:pt x="15684" y="5461"/>
                  </a:lnTo>
                  <a:lnTo>
                    <a:pt x="15684" y="4063"/>
                  </a:lnTo>
                  <a:lnTo>
                    <a:pt x="15684" y="5461"/>
                  </a:lnTo>
                  <a:lnTo>
                    <a:pt x="15684" y="4063"/>
                  </a:lnTo>
                  <a:lnTo>
                    <a:pt x="15684" y="5461"/>
                  </a:lnTo>
                  <a:lnTo>
                    <a:pt x="15684" y="4063"/>
                  </a:lnTo>
                  <a:lnTo>
                    <a:pt x="15684" y="5461"/>
                  </a:lnTo>
                  <a:lnTo>
                    <a:pt x="16814" y="4063"/>
                  </a:lnTo>
                  <a:lnTo>
                    <a:pt x="15684" y="4063"/>
                  </a:lnTo>
                  <a:lnTo>
                    <a:pt x="15684" y="5461"/>
                  </a:lnTo>
                  <a:lnTo>
                    <a:pt x="16814" y="4063"/>
                  </a:lnTo>
                  <a:lnTo>
                    <a:pt x="15684" y="5461"/>
                  </a:lnTo>
                  <a:lnTo>
                    <a:pt x="16814" y="5461"/>
                  </a:lnTo>
                  <a:lnTo>
                    <a:pt x="16814" y="4063"/>
                  </a:lnTo>
                  <a:lnTo>
                    <a:pt x="15684" y="5461"/>
                  </a:lnTo>
                  <a:lnTo>
                    <a:pt x="16814" y="4063"/>
                  </a:lnTo>
                  <a:lnTo>
                    <a:pt x="16814" y="5461"/>
                  </a:lnTo>
                  <a:lnTo>
                    <a:pt x="16814" y="4063"/>
                  </a:lnTo>
                  <a:lnTo>
                    <a:pt x="16814" y="5461"/>
                  </a:lnTo>
                  <a:lnTo>
                    <a:pt x="16814" y="4063"/>
                  </a:lnTo>
                  <a:lnTo>
                    <a:pt x="16814" y="5461"/>
                  </a:lnTo>
                  <a:lnTo>
                    <a:pt x="16814" y="4063"/>
                  </a:lnTo>
                  <a:lnTo>
                    <a:pt x="16814" y="5461"/>
                  </a:lnTo>
                  <a:lnTo>
                    <a:pt x="16814" y="6730"/>
                  </a:lnTo>
                  <a:lnTo>
                    <a:pt x="16814" y="6730"/>
                  </a:lnTo>
                  <a:lnTo>
                    <a:pt x="16814" y="5461"/>
                  </a:lnTo>
                  <a:lnTo>
                    <a:pt x="16814" y="6730"/>
                  </a:lnTo>
                  <a:lnTo>
                    <a:pt x="16814" y="5461"/>
                  </a:lnTo>
                  <a:lnTo>
                    <a:pt x="17932" y="5461"/>
                  </a:lnTo>
                  <a:lnTo>
                    <a:pt x="16814" y="5461"/>
                  </a:lnTo>
                  <a:lnTo>
                    <a:pt x="17932" y="4063"/>
                  </a:lnTo>
                  <a:lnTo>
                    <a:pt x="17932" y="5461"/>
                  </a:lnTo>
                  <a:lnTo>
                    <a:pt x="16814" y="5461"/>
                  </a:lnTo>
                  <a:lnTo>
                    <a:pt x="16814" y="6730"/>
                  </a:lnTo>
                  <a:lnTo>
                    <a:pt x="16814" y="5461"/>
                  </a:lnTo>
                  <a:lnTo>
                    <a:pt x="17932" y="5461"/>
                  </a:lnTo>
                  <a:lnTo>
                    <a:pt x="16814" y="5461"/>
                  </a:lnTo>
                  <a:lnTo>
                    <a:pt x="17932" y="5461"/>
                  </a:lnTo>
                  <a:lnTo>
                    <a:pt x="16814" y="6730"/>
                  </a:lnTo>
                  <a:lnTo>
                    <a:pt x="17932" y="5461"/>
                  </a:lnTo>
                  <a:lnTo>
                    <a:pt x="16814" y="6730"/>
                  </a:lnTo>
                  <a:lnTo>
                    <a:pt x="17932" y="5461"/>
                  </a:lnTo>
                  <a:lnTo>
                    <a:pt x="16814" y="6730"/>
                  </a:lnTo>
                  <a:lnTo>
                    <a:pt x="16814" y="6730"/>
                  </a:lnTo>
                  <a:lnTo>
                    <a:pt x="17932" y="6730"/>
                  </a:lnTo>
                  <a:lnTo>
                    <a:pt x="17932" y="5461"/>
                  </a:lnTo>
                  <a:lnTo>
                    <a:pt x="17932" y="6730"/>
                  </a:lnTo>
                  <a:lnTo>
                    <a:pt x="17932" y="5461"/>
                  </a:lnTo>
                  <a:lnTo>
                    <a:pt x="17932" y="6730"/>
                  </a:lnTo>
                  <a:lnTo>
                    <a:pt x="17932" y="8127"/>
                  </a:lnTo>
                  <a:lnTo>
                    <a:pt x="17932" y="6730"/>
                  </a:lnTo>
                  <a:lnTo>
                    <a:pt x="17932" y="8127"/>
                  </a:lnTo>
                  <a:lnTo>
                    <a:pt x="19050" y="8127"/>
                  </a:lnTo>
                  <a:lnTo>
                    <a:pt x="17932" y="8127"/>
                  </a:lnTo>
                  <a:lnTo>
                    <a:pt x="19050" y="8127"/>
                  </a:lnTo>
                  <a:lnTo>
                    <a:pt x="17932" y="8127"/>
                  </a:lnTo>
                  <a:lnTo>
                    <a:pt x="19050" y="8127"/>
                  </a:lnTo>
                  <a:lnTo>
                    <a:pt x="17932" y="8127"/>
                  </a:lnTo>
                  <a:lnTo>
                    <a:pt x="17932" y="9525"/>
                  </a:lnTo>
                  <a:lnTo>
                    <a:pt x="19050" y="8127"/>
                  </a:lnTo>
                  <a:lnTo>
                    <a:pt x="17932" y="9525"/>
                  </a:lnTo>
                  <a:lnTo>
                    <a:pt x="17932" y="8127"/>
                  </a:lnTo>
                  <a:lnTo>
                    <a:pt x="19050" y="8127"/>
                  </a:lnTo>
                  <a:lnTo>
                    <a:pt x="17932" y="8127"/>
                  </a:lnTo>
                  <a:lnTo>
                    <a:pt x="17932" y="9525"/>
                  </a:lnTo>
                  <a:lnTo>
                    <a:pt x="17932" y="8127"/>
                  </a:lnTo>
                  <a:lnTo>
                    <a:pt x="17932" y="9525"/>
                  </a:lnTo>
                  <a:lnTo>
                    <a:pt x="17932" y="9525"/>
                  </a:lnTo>
                  <a:lnTo>
                    <a:pt x="17932" y="8127"/>
                  </a:lnTo>
                  <a:lnTo>
                    <a:pt x="17932" y="9525"/>
                  </a:lnTo>
                  <a:lnTo>
                    <a:pt x="17932" y="8127"/>
                  </a:lnTo>
                  <a:lnTo>
                    <a:pt x="16814" y="9525"/>
                  </a:lnTo>
                  <a:lnTo>
                    <a:pt x="16814" y="8127"/>
                  </a:lnTo>
                  <a:lnTo>
                    <a:pt x="16814" y="9525"/>
                  </a:lnTo>
                  <a:lnTo>
                    <a:pt x="16814" y="8127"/>
                  </a:lnTo>
                  <a:lnTo>
                    <a:pt x="14566" y="8127"/>
                  </a:lnTo>
                  <a:lnTo>
                    <a:pt x="15684" y="8127"/>
                  </a:lnTo>
                  <a:lnTo>
                    <a:pt x="15684" y="6730"/>
                  </a:lnTo>
                  <a:lnTo>
                    <a:pt x="14566" y="8127"/>
                  </a:lnTo>
                  <a:lnTo>
                    <a:pt x="14566" y="6730"/>
                  </a:lnTo>
                  <a:lnTo>
                    <a:pt x="14566" y="8127"/>
                  </a:lnTo>
                  <a:lnTo>
                    <a:pt x="14566" y="6730"/>
                  </a:lnTo>
                  <a:lnTo>
                    <a:pt x="13449" y="8127"/>
                  </a:lnTo>
                  <a:lnTo>
                    <a:pt x="13449" y="6730"/>
                  </a:lnTo>
                  <a:lnTo>
                    <a:pt x="13449" y="8127"/>
                  </a:lnTo>
                  <a:lnTo>
                    <a:pt x="13449" y="6730"/>
                  </a:lnTo>
                  <a:lnTo>
                    <a:pt x="12331" y="6730"/>
                  </a:lnTo>
                  <a:lnTo>
                    <a:pt x="11201" y="5461"/>
                  </a:lnTo>
                  <a:lnTo>
                    <a:pt x="11201" y="6730"/>
                  </a:lnTo>
                  <a:lnTo>
                    <a:pt x="8966" y="4063"/>
                  </a:lnTo>
                  <a:lnTo>
                    <a:pt x="8966" y="5461"/>
                  </a:lnTo>
                  <a:lnTo>
                    <a:pt x="8966" y="4063"/>
                  </a:lnTo>
                  <a:lnTo>
                    <a:pt x="7848" y="4063"/>
                  </a:lnTo>
                  <a:lnTo>
                    <a:pt x="8966" y="4063"/>
                  </a:lnTo>
                  <a:lnTo>
                    <a:pt x="7848" y="4063"/>
                  </a:lnTo>
                  <a:lnTo>
                    <a:pt x="5600" y="4063"/>
                  </a:lnTo>
                  <a:lnTo>
                    <a:pt x="4483" y="4063"/>
                  </a:lnTo>
                  <a:lnTo>
                    <a:pt x="3365" y="4063"/>
                  </a:lnTo>
                  <a:lnTo>
                    <a:pt x="3365" y="2666"/>
                  </a:lnTo>
                  <a:lnTo>
                    <a:pt x="2235" y="2666"/>
                  </a:lnTo>
                  <a:lnTo>
                    <a:pt x="3365" y="2666"/>
                  </a:lnTo>
                  <a:lnTo>
                    <a:pt x="2235" y="2666"/>
                  </a:lnTo>
                  <a:lnTo>
                    <a:pt x="2235" y="4063"/>
                  </a:lnTo>
                  <a:lnTo>
                    <a:pt x="2235" y="2666"/>
                  </a:lnTo>
                  <a:lnTo>
                    <a:pt x="1117" y="2666"/>
                  </a:lnTo>
                  <a:lnTo>
                    <a:pt x="0" y="2666"/>
                  </a:lnTo>
                  <a:lnTo>
                    <a:pt x="0" y="126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1052512" y="25772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9524" y="9527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1052512" y="25772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7"/>
                  </a:moveTo>
                  <a:lnTo>
                    <a:pt x="9524" y="9527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105251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105251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1052512" y="257721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0429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042987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90011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90011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890587" y="259626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5715" y="14859"/>
                  </a:moveTo>
                  <a:lnTo>
                    <a:pt x="3809" y="14859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3809" y="16890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5715" y="21209"/>
                  </a:lnTo>
                  <a:lnTo>
                    <a:pt x="3809" y="21209"/>
                  </a:lnTo>
                  <a:lnTo>
                    <a:pt x="3809" y="22225"/>
                  </a:lnTo>
                  <a:lnTo>
                    <a:pt x="5715" y="23240"/>
                  </a:lnTo>
                  <a:lnTo>
                    <a:pt x="5715" y="28575"/>
                  </a:lnTo>
                  <a:lnTo>
                    <a:pt x="7619" y="28575"/>
                  </a:lnTo>
                  <a:lnTo>
                    <a:pt x="7619" y="27559"/>
                  </a:lnTo>
                  <a:lnTo>
                    <a:pt x="9525" y="26415"/>
                  </a:lnTo>
                  <a:lnTo>
                    <a:pt x="9525" y="22225"/>
                  </a:lnTo>
                  <a:lnTo>
                    <a:pt x="7619" y="22225"/>
                  </a:lnTo>
                  <a:lnTo>
                    <a:pt x="9525" y="21209"/>
                  </a:lnTo>
                  <a:lnTo>
                    <a:pt x="9525" y="19050"/>
                  </a:lnTo>
                  <a:lnTo>
                    <a:pt x="7619" y="15875"/>
                  </a:lnTo>
                  <a:lnTo>
                    <a:pt x="5715" y="14859"/>
                  </a:lnTo>
                  <a:close/>
                </a:path>
                <a:path w="9525" h="28575">
                  <a:moveTo>
                    <a:pt x="7619" y="6350"/>
                  </a:moveTo>
                  <a:lnTo>
                    <a:pt x="1905" y="6350"/>
                  </a:lnTo>
                  <a:lnTo>
                    <a:pt x="1905" y="9525"/>
                  </a:lnTo>
                  <a:lnTo>
                    <a:pt x="3809" y="9525"/>
                  </a:lnTo>
                  <a:lnTo>
                    <a:pt x="3809" y="10540"/>
                  </a:lnTo>
                  <a:lnTo>
                    <a:pt x="1905" y="10540"/>
                  </a:lnTo>
                  <a:lnTo>
                    <a:pt x="1905" y="11684"/>
                  </a:lnTo>
                  <a:lnTo>
                    <a:pt x="3809" y="11684"/>
                  </a:lnTo>
                  <a:lnTo>
                    <a:pt x="1905" y="12700"/>
                  </a:lnTo>
                  <a:lnTo>
                    <a:pt x="1905" y="14859"/>
                  </a:lnTo>
                  <a:lnTo>
                    <a:pt x="7619" y="14859"/>
                  </a:lnTo>
                  <a:lnTo>
                    <a:pt x="7619" y="7365"/>
                  </a:lnTo>
                  <a:lnTo>
                    <a:pt x="5715" y="7365"/>
                  </a:lnTo>
                  <a:lnTo>
                    <a:pt x="7619" y="6350"/>
                  </a:lnTo>
                  <a:close/>
                </a:path>
                <a:path w="9525" h="28575">
                  <a:moveTo>
                    <a:pt x="5715" y="1015"/>
                  </a:moveTo>
                  <a:lnTo>
                    <a:pt x="1905" y="101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4190"/>
                  </a:lnTo>
                  <a:lnTo>
                    <a:pt x="1905" y="5206"/>
                  </a:lnTo>
                  <a:lnTo>
                    <a:pt x="0" y="6350"/>
                  </a:lnTo>
                  <a:lnTo>
                    <a:pt x="5715" y="6350"/>
                  </a:lnTo>
                  <a:lnTo>
                    <a:pt x="7619" y="5206"/>
                  </a:lnTo>
                  <a:lnTo>
                    <a:pt x="5715" y="5206"/>
                  </a:lnTo>
                  <a:lnTo>
                    <a:pt x="5715" y="1015"/>
                  </a:lnTo>
                  <a:close/>
                </a:path>
                <a:path w="9525" h="28575">
                  <a:moveTo>
                    <a:pt x="1905" y="4190"/>
                  </a:moveTo>
                  <a:lnTo>
                    <a:pt x="0" y="5206"/>
                  </a:lnTo>
                  <a:lnTo>
                    <a:pt x="1905" y="5206"/>
                  </a:lnTo>
                  <a:lnTo>
                    <a:pt x="1905" y="4190"/>
                  </a:lnTo>
                  <a:close/>
                </a:path>
                <a:path w="9525" h="28575">
                  <a:moveTo>
                    <a:pt x="5715" y="0"/>
                  </a:moveTo>
                  <a:lnTo>
                    <a:pt x="1905" y="0"/>
                  </a:lnTo>
                  <a:lnTo>
                    <a:pt x="3809" y="101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890587" y="259626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5715" y="28575"/>
                  </a:moveTo>
                  <a:lnTo>
                    <a:pt x="5715" y="27559"/>
                  </a:lnTo>
                  <a:lnTo>
                    <a:pt x="5715" y="26415"/>
                  </a:lnTo>
                  <a:lnTo>
                    <a:pt x="5715" y="25400"/>
                  </a:lnTo>
                  <a:lnTo>
                    <a:pt x="5715" y="24384"/>
                  </a:lnTo>
                  <a:lnTo>
                    <a:pt x="5715" y="23240"/>
                  </a:lnTo>
                  <a:lnTo>
                    <a:pt x="3809" y="23240"/>
                  </a:lnTo>
                  <a:lnTo>
                    <a:pt x="5715" y="23240"/>
                  </a:lnTo>
                  <a:lnTo>
                    <a:pt x="3809" y="22225"/>
                  </a:lnTo>
                  <a:lnTo>
                    <a:pt x="5715" y="22225"/>
                  </a:lnTo>
                  <a:lnTo>
                    <a:pt x="3809" y="22225"/>
                  </a:lnTo>
                  <a:lnTo>
                    <a:pt x="5715" y="22225"/>
                  </a:lnTo>
                  <a:lnTo>
                    <a:pt x="3809" y="22225"/>
                  </a:lnTo>
                  <a:lnTo>
                    <a:pt x="5715" y="22225"/>
                  </a:lnTo>
                  <a:lnTo>
                    <a:pt x="3809" y="22225"/>
                  </a:lnTo>
                  <a:lnTo>
                    <a:pt x="5715" y="22225"/>
                  </a:lnTo>
                  <a:lnTo>
                    <a:pt x="3809" y="22225"/>
                  </a:lnTo>
                  <a:lnTo>
                    <a:pt x="3809" y="21209"/>
                  </a:lnTo>
                  <a:lnTo>
                    <a:pt x="5715" y="21209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5715" y="20065"/>
                  </a:lnTo>
                  <a:lnTo>
                    <a:pt x="3809" y="20065"/>
                  </a:lnTo>
                  <a:lnTo>
                    <a:pt x="3809" y="19050"/>
                  </a:lnTo>
                  <a:lnTo>
                    <a:pt x="5715" y="19050"/>
                  </a:lnTo>
                  <a:lnTo>
                    <a:pt x="3809" y="19050"/>
                  </a:lnTo>
                  <a:lnTo>
                    <a:pt x="5715" y="19050"/>
                  </a:lnTo>
                  <a:lnTo>
                    <a:pt x="3809" y="19050"/>
                  </a:lnTo>
                  <a:lnTo>
                    <a:pt x="3809" y="18034"/>
                  </a:lnTo>
                  <a:lnTo>
                    <a:pt x="5715" y="18034"/>
                  </a:lnTo>
                  <a:lnTo>
                    <a:pt x="3809" y="18034"/>
                  </a:lnTo>
                  <a:lnTo>
                    <a:pt x="5715" y="18034"/>
                  </a:lnTo>
                  <a:lnTo>
                    <a:pt x="5715" y="18034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5875"/>
                  </a:lnTo>
                  <a:lnTo>
                    <a:pt x="3809" y="15875"/>
                  </a:lnTo>
                  <a:lnTo>
                    <a:pt x="1905" y="15875"/>
                  </a:lnTo>
                  <a:lnTo>
                    <a:pt x="3809" y="15875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5875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3809" y="14859"/>
                  </a:lnTo>
                  <a:lnTo>
                    <a:pt x="1905" y="14859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3809" y="13715"/>
                  </a:lnTo>
                  <a:lnTo>
                    <a:pt x="1905" y="13715"/>
                  </a:lnTo>
                  <a:lnTo>
                    <a:pt x="1905" y="12700"/>
                  </a:lnTo>
                  <a:lnTo>
                    <a:pt x="3809" y="12700"/>
                  </a:lnTo>
                  <a:lnTo>
                    <a:pt x="1905" y="12700"/>
                  </a:lnTo>
                  <a:lnTo>
                    <a:pt x="3809" y="12700"/>
                  </a:lnTo>
                  <a:lnTo>
                    <a:pt x="1905" y="12700"/>
                  </a:lnTo>
                  <a:lnTo>
                    <a:pt x="3809" y="12700"/>
                  </a:lnTo>
                  <a:lnTo>
                    <a:pt x="1905" y="12700"/>
                  </a:lnTo>
                  <a:lnTo>
                    <a:pt x="3809" y="11684"/>
                  </a:lnTo>
                  <a:lnTo>
                    <a:pt x="1905" y="11684"/>
                  </a:lnTo>
                  <a:lnTo>
                    <a:pt x="3809" y="11684"/>
                  </a:lnTo>
                  <a:lnTo>
                    <a:pt x="1905" y="11684"/>
                  </a:lnTo>
                  <a:lnTo>
                    <a:pt x="3809" y="11684"/>
                  </a:lnTo>
                  <a:lnTo>
                    <a:pt x="1905" y="11684"/>
                  </a:lnTo>
                  <a:lnTo>
                    <a:pt x="3809" y="11684"/>
                  </a:lnTo>
                  <a:lnTo>
                    <a:pt x="1905" y="11684"/>
                  </a:lnTo>
                  <a:lnTo>
                    <a:pt x="3809" y="11684"/>
                  </a:lnTo>
                  <a:lnTo>
                    <a:pt x="1905" y="11684"/>
                  </a:lnTo>
                  <a:lnTo>
                    <a:pt x="1905" y="10540"/>
                  </a:lnTo>
                  <a:lnTo>
                    <a:pt x="3809" y="10540"/>
                  </a:lnTo>
                  <a:lnTo>
                    <a:pt x="1905" y="10540"/>
                  </a:lnTo>
                  <a:lnTo>
                    <a:pt x="3809" y="10540"/>
                  </a:lnTo>
                  <a:lnTo>
                    <a:pt x="1905" y="10540"/>
                  </a:lnTo>
                  <a:lnTo>
                    <a:pt x="3809" y="10540"/>
                  </a:lnTo>
                  <a:lnTo>
                    <a:pt x="3809" y="9525"/>
                  </a:lnTo>
                  <a:lnTo>
                    <a:pt x="1905" y="9525"/>
                  </a:lnTo>
                  <a:lnTo>
                    <a:pt x="1905" y="8509"/>
                  </a:lnTo>
                  <a:lnTo>
                    <a:pt x="3809" y="8509"/>
                  </a:lnTo>
                  <a:lnTo>
                    <a:pt x="1905" y="8509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3809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5206"/>
                  </a:lnTo>
                  <a:lnTo>
                    <a:pt x="0" y="5206"/>
                  </a:lnTo>
                  <a:lnTo>
                    <a:pt x="1905" y="4190"/>
                  </a:lnTo>
                  <a:lnTo>
                    <a:pt x="1905" y="5206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3809" y="4190"/>
                  </a:lnTo>
                  <a:lnTo>
                    <a:pt x="1905" y="4190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0" y="3175"/>
                  </a:lnTo>
                  <a:lnTo>
                    <a:pt x="0" y="4190"/>
                  </a:lnTo>
                  <a:lnTo>
                    <a:pt x="0" y="3175"/>
                  </a:lnTo>
                  <a:lnTo>
                    <a:pt x="0" y="4190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0" y="2031"/>
                  </a:lnTo>
                  <a:lnTo>
                    <a:pt x="1905" y="3175"/>
                  </a:lnTo>
                  <a:lnTo>
                    <a:pt x="0" y="3175"/>
                  </a:lnTo>
                  <a:lnTo>
                    <a:pt x="1905" y="3175"/>
                  </a:lnTo>
                  <a:lnTo>
                    <a:pt x="3809" y="3175"/>
                  </a:lnTo>
                  <a:lnTo>
                    <a:pt x="1905" y="3175"/>
                  </a:lnTo>
                  <a:lnTo>
                    <a:pt x="1905" y="2031"/>
                  </a:lnTo>
                  <a:lnTo>
                    <a:pt x="0" y="2031"/>
                  </a:lnTo>
                  <a:lnTo>
                    <a:pt x="1905" y="2031"/>
                  </a:lnTo>
                  <a:lnTo>
                    <a:pt x="0" y="2031"/>
                  </a:lnTo>
                  <a:lnTo>
                    <a:pt x="1905" y="2031"/>
                  </a:lnTo>
                  <a:lnTo>
                    <a:pt x="3809" y="2031"/>
                  </a:lnTo>
                  <a:lnTo>
                    <a:pt x="3809" y="2031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1905" y="1015"/>
                  </a:lnTo>
                  <a:lnTo>
                    <a:pt x="3809" y="1015"/>
                  </a:lnTo>
                  <a:lnTo>
                    <a:pt x="1905" y="0"/>
                  </a:lnTo>
                  <a:lnTo>
                    <a:pt x="3809" y="0"/>
                  </a:lnTo>
                  <a:lnTo>
                    <a:pt x="5715" y="0"/>
                  </a:lnTo>
                  <a:lnTo>
                    <a:pt x="3809" y="1015"/>
                  </a:lnTo>
                  <a:lnTo>
                    <a:pt x="5715" y="1015"/>
                  </a:lnTo>
                  <a:lnTo>
                    <a:pt x="3809" y="1015"/>
                  </a:lnTo>
                  <a:lnTo>
                    <a:pt x="5715" y="1015"/>
                  </a:lnTo>
                  <a:lnTo>
                    <a:pt x="3809" y="1015"/>
                  </a:lnTo>
                  <a:lnTo>
                    <a:pt x="5715" y="1015"/>
                  </a:lnTo>
                  <a:lnTo>
                    <a:pt x="3809" y="1015"/>
                  </a:lnTo>
                  <a:lnTo>
                    <a:pt x="5715" y="1015"/>
                  </a:lnTo>
                  <a:lnTo>
                    <a:pt x="5715" y="2031"/>
                  </a:lnTo>
                  <a:lnTo>
                    <a:pt x="3809" y="2031"/>
                  </a:lnTo>
                  <a:lnTo>
                    <a:pt x="5715" y="2031"/>
                  </a:lnTo>
                  <a:lnTo>
                    <a:pt x="5715" y="3175"/>
                  </a:lnTo>
                  <a:lnTo>
                    <a:pt x="3809" y="3175"/>
                  </a:lnTo>
                  <a:lnTo>
                    <a:pt x="3809" y="3175"/>
                  </a:lnTo>
                  <a:lnTo>
                    <a:pt x="5715" y="3175"/>
                  </a:lnTo>
                  <a:lnTo>
                    <a:pt x="5715" y="4190"/>
                  </a:lnTo>
                  <a:lnTo>
                    <a:pt x="5715" y="5206"/>
                  </a:lnTo>
                  <a:lnTo>
                    <a:pt x="7619" y="5206"/>
                  </a:lnTo>
                  <a:lnTo>
                    <a:pt x="5715" y="6350"/>
                  </a:lnTo>
                  <a:lnTo>
                    <a:pt x="7619" y="6350"/>
                  </a:lnTo>
                  <a:lnTo>
                    <a:pt x="5715" y="6350"/>
                  </a:lnTo>
                  <a:lnTo>
                    <a:pt x="7619" y="6350"/>
                  </a:lnTo>
                  <a:lnTo>
                    <a:pt x="5715" y="7365"/>
                  </a:lnTo>
                  <a:lnTo>
                    <a:pt x="7619" y="7365"/>
                  </a:lnTo>
                  <a:lnTo>
                    <a:pt x="5715" y="7365"/>
                  </a:lnTo>
                  <a:lnTo>
                    <a:pt x="7619" y="7365"/>
                  </a:lnTo>
                  <a:lnTo>
                    <a:pt x="7619" y="8509"/>
                  </a:lnTo>
                  <a:lnTo>
                    <a:pt x="5715" y="8509"/>
                  </a:lnTo>
                  <a:lnTo>
                    <a:pt x="7619" y="8509"/>
                  </a:lnTo>
                  <a:lnTo>
                    <a:pt x="5715" y="8509"/>
                  </a:lnTo>
                  <a:lnTo>
                    <a:pt x="7619" y="8509"/>
                  </a:lnTo>
                  <a:lnTo>
                    <a:pt x="7619" y="9525"/>
                  </a:lnTo>
                  <a:lnTo>
                    <a:pt x="7619" y="10540"/>
                  </a:lnTo>
                  <a:lnTo>
                    <a:pt x="7619" y="11684"/>
                  </a:lnTo>
                  <a:lnTo>
                    <a:pt x="7619" y="12700"/>
                  </a:lnTo>
                  <a:lnTo>
                    <a:pt x="7619" y="13715"/>
                  </a:lnTo>
                  <a:lnTo>
                    <a:pt x="7619" y="12700"/>
                  </a:lnTo>
                  <a:lnTo>
                    <a:pt x="7619" y="13715"/>
                  </a:lnTo>
                  <a:lnTo>
                    <a:pt x="5715" y="13715"/>
                  </a:lnTo>
                  <a:lnTo>
                    <a:pt x="7619" y="13715"/>
                  </a:lnTo>
                  <a:lnTo>
                    <a:pt x="7619" y="14859"/>
                  </a:lnTo>
                  <a:lnTo>
                    <a:pt x="7619" y="15875"/>
                  </a:lnTo>
                  <a:lnTo>
                    <a:pt x="5715" y="14859"/>
                  </a:lnTo>
                  <a:lnTo>
                    <a:pt x="7619" y="14859"/>
                  </a:lnTo>
                  <a:lnTo>
                    <a:pt x="7619" y="15875"/>
                  </a:lnTo>
                  <a:lnTo>
                    <a:pt x="5715" y="15875"/>
                  </a:lnTo>
                  <a:lnTo>
                    <a:pt x="7619" y="15875"/>
                  </a:lnTo>
                  <a:lnTo>
                    <a:pt x="5715" y="15875"/>
                  </a:lnTo>
                  <a:lnTo>
                    <a:pt x="7619" y="15875"/>
                  </a:lnTo>
                  <a:lnTo>
                    <a:pt x="5715" y="15875"/>
                  </a:lnTo>
                  <a:lnTo>
                    <a:pt x="7619" y="15875"/>
                  </a:lnTo>
                  <a:lnTo>
                    <a:pt x="9525" y="19050"/>
                  </a:lnTo>
                  <a:lnTo>
                    <a:pt x="9525" y="20065"/>
                  </a:lnTo>
                  <a:lnTo>
                    <a:pt x="9525" y="21209"/>
                  </a:lnTo>
                  <a:lnTo>
                    <a:pt x="7619" y="22225"/>
                  </a:lnTo>
                  <a:lnTo>
                    <a:pt x="9525" y="22225"/>
                  </a:lnTo>
                  <a:lnTo>
                    <a:pt x="7619" y="22225"/>
                  </a:lnTo>
                  <a:lnTo>
                    <a:pt x="9525" y="22225"/>
                  </a:lnTo>
                  <a:lnTo>
                    <a:pt x="9525" y="23240"/>
                  </a:lnTo>
                  <a:lnTo>
                    <a:pt x="7619" y="23240"/>
                  </a:lnTo>
                  <a:lnTo>
                    <a:pt x="9525" y="23240"/>
                  </a:lnTo>
                  <a:lnTo>
                    <a:pt x="9525" y="24384"/>
                  </a:lnTo>
                  <a:lnTo>
                    <a:pt x="9525" y="25400"/>
                  </a:lnTo>
                  <a:lnTo>
                    <a:pt x="9525" y="26415"/>
                  </a:lnTo>
                  <a:lnTo>
                    <a:pt x="7619" y="27559"/>
                  </a:lnTo>
                  <a:lnTo>
                    <a:pt x="7619" y="28575"/>
                  </a:lnTo>
                  <a:lnTo>
                    <a:pt x="5715" y="285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90011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90011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890587" y="25962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4167" y="0"/>
                  </a:lnTo>
                  <a:lnTo>
                    <a:pt x="4762" y="0"/>
                  </a:lnTo>
                  <a:lnTo>
                    <a:pt x="5357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8905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8905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90011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90011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90011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90011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900112" y="260578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900112" y="2605785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2374" y="17906"/>
                  </a:moveTo>
                  <a:lnTo>
                    <a:pt x="0" y="17906"/>
                  </a:lnTo>
                  <a:lnTo>
                    <a:pt x="1193" y="19050"/>
                  </a:lnTo>
                  <a:lnTo>
                    <a:pt x="2374" y="19050"/>
                  </a:lnTo>
                  <a:lnTo>
                    <a:pt x="2374" y="17906"/>
                  </a:lnTo>
                  <a:close/>
                </a:path>
                <a:path w="9525" h="19050">
                  <a:moveTo>
                    <a:pt x="4762" y="8889"/>
                  </a:moveTo>
                  <a:lnTo>
                    <a:pt x="2374" y="8889"/>
                  </a:lnTo>
                  <a:lnTo>
                    <a:pt x="2374" y="11175"/>
                  </a:lnTo>
                  <a:lnTo>
                    <a:pt x="3568" y="11175"/>
                  </a:lnTo>
                  <a:lnTo>
                    <a:pt x="3568" y="12318"/>
                  </a:lnTo>
                  <a:lnTo>
                    <a:pt x="2374" y="12318"/>
                  </a:lnTo>
                  <a:lnTo>
                    <a:pt x="2374" y="13462"/>
                  </a:lnTo>
                  <a:lnTo>
                    <a:pt x="1193" y="13462"/>
                  </a:lnTo>
                  <a:lnTo>
                    <a:pt x="1193" y="17906"/>
                  </a:lnTo>
                  <a:lnTo>
                    <a:pt x="3568" y="17906"/>
                  </a:lnTo>
                  <a:lnTo>
                    <a:pt x="3568" y="14604"/>
                  </a:lnTo>
                  <a:lnTo>
                    <a:pt x="4762" y="14604"/>
                  </a:lnTo>
                  <a:lnTo>
                    <a:pt x="4762" y="10033"/>
                  </a:lnTo>
                  <a:lnTo>
                    <a:pt x="5956" y="10033"/>
                  </a:lnTo>
                  <a:lnTo>
                    <a:pt x="4762" y="8889"/>
                  </a:lnTo>
                  <a:close/>
                </a:path>
                <a:path w="9525" h="19050">
                  <a:moveTo>
                    <a:pt x="3568" y="5587"/>
                  </a:moveTo>
                  <a:lnTo>
                    <a:pt x="3568" y="8889"/>
                  </a:lnTo>
                  <a:lnTo>
                    <a:pt x="5956" y="8889"/>
                  </a:lnTo>
                  <a:lnTo>
                    <a:pt x="5956" y="7874"/>
                  </a:lnTo>
                  <a:lnTo>
                    <a:pt x="7137" y="7874"/>
                  </a:lnTo>
                  <a:lnTo>
                    <a:pt x="7137" y="6730"/>
                  </a:lnTo>
                  <a:lnTo>
                    <a:pt x="4762" y="6730"/>
                  </a:lnTo>
                  <a:lnTo>
                    <a:pt x="3568" y="5587"/>
                  </a:lnTo>
                  <a:close/>
                </a:path>
                <a:path w="9525" h="19050">
                  <a:moveTo>
                    <a:pt x="5956" y="0"/>
                  </a:moveTo>
                  <a:lnTo>
                    <a:pt x="5956" y="2159"/>
                  </a:lnTo>
                  <a:lnTo>
                    <a:pt x="4762" y="2159"/>
                  </a:lnTo>
                  <a:lnTo>
                    <a:pt x="4762" y="6730"/>
                  </a:lnTo>
                  <a:lnTo>
                    <a:pt x="7137" y="6730"/>
                  </a:lnTo>
                  <a:lnTo>
                    <a:pt x="7137" y="5587"/>
                  </a:lnTo>
                  <a:lnTo>
                    <a:pt x="8331" y="5587"/>
                  </a:lnTo>
                  <a:lnTo>
                    <a:pt x="7137" y="4444"/>
                  </a:lnTo>
                  <a:lnTo>
                    <a:pt x="5956" y="4444"/>
                  </a:lnTo>
                  <a:lnTo>
                    <a:pt x="5956" y="3301"/>
                  </a:lnTo>
                  <a:lnTo>
                    <a:pt x="8331" y="3301"/>
                  </a:lnTo>
                  <a:lnTo>
                    <a:pt x="8331" y="1142"/>
                  </a:lnTo>
                  <a:lnTo>
                    <a:pt x="7137" y="1142"/>
                  </a:lnTo>
                  <a:lnTo>
                    <a:pt x="5956" y="0"/>
                  </a:lnTo>
                  <a:close/>
                </a:path>
                <a:path w="9525" h="19050">
                  <a:moveTo>
                    <a:pt x="8331" y="3301"/>
                  </a:moveTo>
                  <a:lnTo>
                    <a:pt x="5956" y="3301"/>
                  </a:lnTo>
                  <a:lnTo>
                    <a:pt x="5956" y="4444"/>
                  </a:lnTo>
                  <a:lnTo>
                    <a:pt x="8331" y="4444"/>
                  </a:lnTo>
                  <a:lnTo>
                    <a:pt x="8331" y="3301"/>
                  </a:lnTo>
                  <a:close/>
                </a:path>
                <a:path w="9525" h="19050">
                  <a:moveTo>
                    <a:pt x="5956" y="1142"/>
                  </a:moveTo>
                  <a:lnTo>
                    <a:pt x="4762" y="1142"/>
                  </a:lnTo>
                  <a:lnTo>
                    <a:pt x="5956" y="2159"/>
                  </a:lnTo>
                  <a:lnTo>
                    <a:pt x="5956" y="1142"/>
                  </a:lnTo>
                  <a:close/>
                </a:path>
                <a:path w="9525" h="19050">
                  <a:moveTo>
                    <a:pt x="8331" y="0"/>
                  </a:moveTo>
                  <a:lnTo>
                    <a:pt x="7137" y="0"/>
                  </a:lnTo>
                  <a:lnTo>
                    <a:pt x="7137" y="1142"/>
                  </a:lnTo>
                  <a:lnTo>
                    <a:pt x="8331" y="1142"/>
                  </a:lnTo>
                  <a:lnTo>
                    <a:pt x="8331" y="0"/>
                  </a:lnTo>
                  <a:close/>
                </a:path>
                <a:path w="9525" h="19050">
                  <a:moveTo>
                    <a:pt x="8331" y="0"/>
                  </a:moveTo>
                  <a:lnTo>
                    <a:pt x="8331" y="1142"/>
                  </a:lnTo>
                  <a:lnTo>
                    <a:pt x="9525" y="1142"/>
                  </a:lnTo>
                  <a:lnTo>
                    <a:pt x="833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900112" y="2605785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1193" y="19050"/>
                  </a:moveTo>
                  <a:lnTo>
                    <a:pt x="0" y="17906"/>
                  </a:lnTo>
                  <a:lnTo>
                    <a:pt x="1193" y="17906"/>
                  </a:lnTo>
                  <a:lnTo>
                    <a:pt x="1193" y="16763"/>
                  </a:lnTo>
                  <a:lnTo>
                    <a:pt x="2374" y="16763"/>
                  </a:lnTo>
                  <a:lnTo>
                    <a:pt x="1193" y="16763"/>
                  </a:lnTo>
                  <a:lnTo>
                    <a:pt x="1193" y="15621"/>
                  </a:lnTo>
                  <a:lnTo>
                    <a:pt x="1193" y="16763"/>
                  </a:lnTo>
                  <a:lnTo>
                    <a:pt x="1193" y="15621"/>
                  </a:lnTo>
                  <a:lnTo>
                    <a:pt x="1193" y="14604"/>
                  </a:lnTo>
                  <a:lnTo>
                    <a:pt x="1193" y="15621"/>
                  </a:lnTo>
                  <a:lnTo>
                    <a:pt x="1193" y="14604"/>
                  </a:lnTo>
                  <a:lnTo>
                    <a:pt x="2374" y="14604"/>
                  </a:lnTo>
                  <a:lnTo>
                    <a:pt x="1193" y="14604"/>
                  </a:lnTo>
                  <a:lnTo>
                    <a:pt x="1193" y="13462"/>
                  </a:lnTo>
                  <a:lnTo>
                    <a:pt x="2374" y="13462"/>
                  </a:lnTo>
                  <a:lnTo>
                    <a:pt x="2374" y="12318"/>
                  </a:lnTo>
                  <a:lnTo>
                    <a:pt x="2374" y="11175"/>
                  </a:lnTo>
                  <a:lnTo>
                    <a:pt x="2374" y="12318"/>
                  </a:lnTo>
                  <a:lnTo>
                    <a:pt x="3568" y="12318"/>
                  </a:lnTo>
                  <a:lnTo>
                    <a:pt x="3568" y="11175"/>
                  </a:lnTo>
                  <a:lnTo>
                    <a:pt x="2374" y="11175"/>
                  </a:lnTo>
                  <a:lnTo>
                    <a:pt x="3568" y="11175"/>
                  </a:lnTo>
                  <a:lnTo>
                    <a:pt x="2374" y="11175"/>
                  </a:lnTo>
                  <a:lnTo>
                    <a:pt x="2374" y="10033"/>
                  </a:lnTo>
                  <a:lnTo>
                    <a:pt x="2374" y="11175"/>
                  </a:lnTo>
                  <a:lnTo>
                    <a:pt x="2374" y="10033"/>
                  </a:lnTo>
                  <a:lnTo>
                    <a:pt x="2374" y="8889"/>
                  </a:lnTo>
                  <a:lnTo>
                    <a:pt x="2374" y="10033"/>
                  </a:lnTo>
                  <a:lnTo>
                    <a:pt x="2374" y="8889"/>
                  </a:lnTo>
                  <a:lnTo>
                    <a:pt x="3568" y="8889"/>
                  </a:lnTo>
                  <a:lnTo>
                    <a:pt x="2374" y="8889"/>
                  </a:lnTo>
                  <a:lnTo>
                    <a:pt x="3568" y="8889"/>
                  </a:lnTo>
                  <a:lnTo>
                    <a:pt x="2374" y="8889"/>
                  </a:lnTo>
                  <a:lnTo>
                    <a:pt x="3568" y="8889"/>
                  </a:lnTo>
                  <a:lnTo>
                    <a:pt x="2374" y="8889"/>
                  </a:lnTo>
                  <a:lnTo>
                    <a:pt x="3568" y="8889"/>
                  </a:lnTo>
                  <a:lnTo>
                    <a:pt x="2374" y="7874"/>
                  </a:lnTo>
                  <a:lnTo>
                    <a:pt x="3568" y="8889"/>
                  </a:lnTo>
                  <a:lnTo>
                    <a:pt x="3568" y="7874"/>
                  </a:lnTo>
                  <a:lnTo>
                    <a:pt x="3568" y="8889"/>
                  </a:lnTo>
                  <a:lnTo>
                    <a:pt x="3568" y="7874"/>
                  </a:lnTo>
                  <a:lnTo>
                    <a:pt x="2374" y="7874"/>
                  </a:lnTo>
                  <a:lnTo>
                    <a:pt x="3568" y="7874"/>
                  </a:lnTo>
                  <a:lnTo>
                    <a:pt x="2374" y="7874"/>
                  </a:lnTo>
                  <a:lnTo>
                    <a:pt x="3568" y="7874"/>
                  </a:lnTo>
                  <a:lnTo>
                    <a:pt x="3568" y="6730"/>
                  </a:lnTo>
                  <a:lnTo>
                    <a:pt x="3568" y="7874"/>
                  </a:lnTo>
                  <a:lnTo>
                    <a:pt x="3568" y="6730"/>
                  </a:lnTo>
                  <a:lnTo>
                    <a:pt x="3568" y="7874"/>
                  </a:lnTo>
                  <a:lnTo>
                    <a:pt x="3568" y="6730"/>
                  </a:lnTo>
                  <a:lnTo>
                    <a:pt x="3568" y="7874"/>
                  </a:lnTo>
                  <a:lnTo>
                    <a:pt x="3568" y="6730"/>
                  </a:lnTo>
                  <a:lnTo>
                    <a:pt x="4762" y="6730"/>
                  </a:lnTo>
                  <a:lnTo>
                    <a:pt x="3568" y="6730"/>
                  </a:lnTo>
                  <a:lnTo>
                    <a:pt x="4762" y="6730"/>
                  </a:lnTo>
                  <a:lnTo>
                    <a:pt x="3568" y="6730"/>
                  </a:lnTo>
                  <a:lnTo>
                    <a:pt x="3568" y="5587"/>
                  </a:lnTo>
                  <a:lnTo>
                    <a:pt x="4762" y="6730"/>
                  </a:lnTo>
                  <a:lnTo>
                    <a:pt x="4762" y="5587"/>
                  </a:lnTo>
                  <a:lnTo>
                    <a:pt x="3568" y="5587"/>
                  </a:lnTo>
                  <a:lnTo>
                    <a:pt x="4762" y="5587"/>
                  </a:lnTo>
                  <a:lnTo>
                    <a:pt x="3568" y="5587"/>
                  </a:lnTo>
                  <a:lnTo>
                    <a:pt x="4762" y="5587"/>
                  </a:lnTo>
                  <a:lnTo>
                    <a:pt x="3568" y="4444"/>
                  </a:lnTo>
                  <a:lnTo>
                    <a:pt x="4762" y="5587"/>
                  </a:lnTo>
                  <a:lnTo>
                    <a:pt x="4762" y="4444"/>
                  </a:lnTo>
                  <a:lnTo>
                    <a:pt x="3568" y="4444"/>
                  </a:lnTo>
                  <a:lnTo>
                    <a:pt x="4762" y="4444"/>
                  </a:lnTo>
                  <a:lnTo>
                    <a:pt x="3568" y="4444"/>
                  </a:lnTo>
                  <a:lnTo>
                    <a:pt x="4762" y="4444"/>
                  </a:lnTo>
                  <a:lnTo>
                    <a:pt x="4762" y="3301"/>
                  </a:lnTo>
                  <a:lnTo>
                    <a:pt x="5956" y="3301"/>
                  </a:lnTo>
                  <a:lnTo>
                    <a:pt x="5956" y="4444"/>
                  </a:lnTo>
                  <a:lnTo>
                    <a:pt x="5956" y="3301"/>
                  </a:lnTo>
                  <a:lnTo>
                    <a:pt x="4762" y="3301"/>
                  </a:lnTo>
                  <a:lnTo>
                    <a:pt x="5956" y="3301"/>
                  </a:lnTo>
                  <a:lnTo>
                    <a:pt x="4762" y="3301"/>
                  </a:lnTo>
                  <a:lnTo>
                    <a:pt x="4762" y="2159"/>
                  </a:lnTo>
                  <a:lnTo>
                    <a:pt x="4762" y="3301"/>
                  </a:lnTo>
                  <a:lnTo>
                    <a:pt x="4762" y="2159"/>
                  </a:lnTo>
                  <a:lnTo>
                    <a:pt x="4762" y="3301"/>
                  </a:lnTo>
                  <a:lnTo>
                    <a:pt x="5956" y="3301"/>
                  </a:lnTo>
                  <a:lnTo>
                    <a:pt x="4762" y="3301"/>
                  </a:lnTo>
                  <a:lnTo>
                    <a:pt x="4762" y="2159"/>
                  </a:lnTo>
                  <a:lnTo>
                    <a:pt x="4762" y="3301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4762" y="2159"/>
                  </a:lnTo>
                  <a:lnTo>
                    <a:pt x="5956" y="2159"/>
                  </a:lnTo>
                  <a:lnTo>
                    <a:pt x="7137" y="2159"/>
                  </a:lnTo>
                  <a:lnTo>
                    <a:pt x="5956" y="2159"/>
                  </a:lnTo>
                  <a:lnTo>
                    <a:pt x="5956" y="1142"/>
                  </a:lnTo>
                  <a:lnTo>
                    <a:pt x="4762" y="1142"/>
                  </a:lnTo>
                  <a:lnTo>
                    <a:pt x="5956" y="2159"/>
                  </a:lnTo>
                  <a:lnTo>
                    <a:pt x="5956" y="1142"/>
                  </a:lnTo>
                  <a:lnTo>
                    <a:pt x="4762" y="1142"/>
                  </a:lnTo>
                  <a:lnTo>
                    <a:pt x="4762" y="1142"/>
                  </a:lnTo>
                  <a:lnTo>
                    <a:pt x="5956" y="1142"/>
                  </a:lnTo>
                  <a:lnTo>
                    <a:pt x="5956" y="2159"/>
                  </a:lnTo>
                  <a:lnTo>
                    <a:pt x="5956" y="1142"/>
                  </a:lnTo>
                  <a:lnTo>
                    <a:pt x="4762" y="1142"/>
                  </a:lnTo>
                  <a:lnTo>
                    <a:pt x="5956" y="1142"/>
                  </a:lnTo>
                  <a:lnTo>
                    <a:pt x="4762" y="1142"/>
                  </a:lnTo>
                  <a:lnTo>
                    <a:pt x="4762" y="1142"/>
                  </a:lnTo>
                  <a:lnTo>
                    <a:pt x="5956" y="1142"/>
                  </a:lnTo>
                  <a:lnTo>
                    <a:pt x="7137" y="1142"/>
                  </a:lnTo>
                  <a:lnTo>
                    <a:pt x="5956" y="1142"/>
                  </a:lnTo>
                  <a:lnTo>
                    <a:pt x="7137" y="1142"/>
                  </a:lnTo>
                  <a:lnTo>
                    <a:pt x="5956" y="1142"/>
                  </a:lnTo>
                  <a:lnTo>
                    <a:pt x="7137" y="1142"/>
                  </a:lnTo>
                  <a:lnTo>
                    <a:pt x="5956" y="1142"/>
                  </a:lnTo>
                  <a:lnTo>
                    <a:pt x="7137" y="1142"/>
                  </a:lnTo>
                  <a:lnTo>
                    <a:pt x="5956" y="0"/>
                  </a:lnTo>
                  <a:lnTo>
                    <a:pt x="5956" y="1142"/>
                  </a:lnTo>
                  <a:lnTo>
                    <a:pt x="5956" y="0"/>
                  </a:lnTo>
                  <a:lnTo>
                    <a:pt x="7137" y="1142"/>
                  </a:lnTo>
                  <a:lnTo>
                    <a:pt x="5956" y="0"/>
                  </a:lnTo>
                  <a:lnTo>
                    <a:pt x="5956" y="1142"/>
                  </a:lnTo>
                  <a:lnTo>
                    <a:pt x="7137" y="1142"/>
                  </a:lnTo>
                  <a:lnTo>
                    <a:pt x="7137" y="0"/>
                  </a:lnTo>
                  <a:lnTo>
                    <a:pt x="8331" y="0"/>
                  </a:lnTo>
                  <a:lnTo>
                    <a:pt x="7137" y="0"/>
                  </a:lnTo>
                  <a:lnTo>
                    <a:pt x="8331" y="0"/>
                  </a:lnTo>
                  <a:lnTo>
                    <a:pt x="7137" y="0"/>
                  </a:lnTo>
                  <a:lnTo>
                    <a:pt x="8331" y="0"/>
                  </a:lnTo>
                  <a:lnTo>
                    <a:pt x="7137" y="0"/>
                  </a:lnTo>
                  <a:lnTo>
                    <a:pt x="8331" y="0"/>
                  </a:lnTo>
                  <a:lnTo>
                    <a:pt x="8331" y="1142"/>
                  </a:lnTo>
                  <a:lnTo>
                    <a:pt x="8331" y="0"/>
                  </a:lnTo>
                  <a:lnTo>
                    <a:pt x="8331" y="1142"/>
                  </a:lnTo>
                  <a:lnTo>
                    <a:pt x="9525" y="1142"/>
                  </a:lnTo>
                  <a:lnTo>
                    <a:pt x="8331" y="1142"/>
                  </a:lnTo>
                  <a:lnTo>
                    <a:pt x="8331" y="0"/>
                  </a:lnTo>
                  <a:lnTo>
                    <a:pt x="9525" y="1142"/>
                  </a:lnTo>
                  <a:lnTo>
                    <a:pt x="8331" y="1142"/>
                  </a:lnTo>
                  <a:lnTo>
                    <a:pt x="8331" y="0"/>
                  </a:lnTo>
                  <a:lnTo>
                    <a:pt x="8331" y="1142"/>
                  </a:lnTo>
                  <a:lnTo>
                    <a:pt x="8331" y="2159"/>
                  </a:lnTo>
                  <a:lnTo>
                    <a:pt x="7137" y="2159"/>
                  </a:lnTo>
                  <a:lnTo>
                    <a:pt x="8331" y="2159"/>
                  </a:lnTo>
                  <a:lnTo>
                    <a:pt x="8331" y="3301"/>
                  </a:lnTo>
                  <a:lnTo>
                    <a:pt x="7137" y="3301"/>
                  </a:lnTo>
                  <a:lnTo>
                    <a:pt x="8331" y="3301"/>
                  </a:lnTo>
                  <a:lnTo>
                    <a:pt x="8331" y="4444"/>
                  </a:lnTo>
                  <a:lnTo>
                    <a:pt x="7137" y="4444"/>
                  </a:lnTo>
                  <a:lnTo>
                    <a:pt x="8331" y="4444"/>
                  </a:lnTo>
                  <a:lnTo>
                    <a:pt x="7137" y="4444"/>
                  </a:lnTo>
                  <a:lnTo>
                    <a:pt x="8331" y="5587"/>
                  </a:lnTo>
                  <a:lnTo>
                    <a:pt x="7137" y="5587"/>
                  </a:lnTo>
                  <a:lnTo>
                    <a:pt x="7137" y="6730"/>
                  </a:lnTo>
                  <a:lnTo>
                    <a:pt x="7137" y="5587"/>
                  </a:lnTo>
                  <a:lnTo>
                    <a:pt x="7137" y="6730"/>
                  </a:lnTo>
                  <a:lnTo>
                    <a:pt x="7137" y="7874"/>
                  </a:lnTo>
                  <a:lnTo>
                    <a:pt x="5956" y="7874"/>
                  </a:lnTo>
                  <a:lnTo>
                    <a:pt x="5956" y="8889"/>
                  </a:lnTo>
                  <a:lnTo>
                    <a:pt x="7137" y="8889"/>
                  </a:lnTo>
                  <a:lnTo>
                    <a:pt x="5956" y="8889"/>
                  </a:lnTo>
                  <a:lnTo>
                    <a:pt x="4762" y="8889"/>
                  </a:lnTo>
                  <a:lnTo>
                    <a:pt x="5956" y="10033"/>
                  </a:lnTo>
                  <a:lnTo>
                    <a:pt x="5956" y="8889"/>
                  </a:lnTo>
                  <a:lnTo>
                    <a:pt x="5956" y="10033"/>
                  </a:lnTo>
                  <a:lnTo>
                    <a:pt x="4762" y="10033"/>
                  </a:lnTo>
                  <a:lnTo>
                    <a:pt x="5956" y="10033"/>
                  </a:lnTo>
                  <a:lnTo>
                    <a:pt x="4762" y="10033"/>
                  </a:lnTo>
                  <a:lnTo>
                    <a:pt x="4762" y="11175"/>
                  </a:lnTo>
                  <a:lnTo>
                    <a:pt x="4762" y="10033"/>
                  </a:lnTo>
                  <a:lnTo>
                    <a:pt x="4762" y="11175"/>
                  </a:lnTo>
                  <a:lnTo>
                    <a:pt x="4762" y="13462"/>
                  </a:lnTo>
                  <a:lnTo>
                    <a:pt x="4762" y="14604"/>
                  </a:lnTo>
                  <a:lnTo>
                    <a:pt x="3568" y="14604"/>
                  </a:lnTo>
                  <a:lnTo>
                    <a:pt x="3568" y="15621"/>
                  </a:lnTo>
                  <a:lnTo>
                    <a:pt x="3568" y="16763"/>
                  </a:lnTo>
                  <a:lnTo>
                    <a:pt x="3568" y="17906"/>
                  </a:lnTo>
                  <a:lnTo>
                    <a:pt x="2374" y="17906"/>
                  </a:lnTo>
                  <a:lnTo>
                    <a:pt x="2374" y="19050"/>
                  </a:lnTo>
                  <a:lnTo>
                    <a:pt x="1193" y="19050"/>
                  </a:lnTo>
                  <a:close/>
                </a:path>
                <a:path w="9525" h="19050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90011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90011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90011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900112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900112" y="26153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9524" y="9527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900112" y="26153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7"/>
                  </a:moveTo>
                  <a:lnTo>
                    <a:pt x="9524" y="9527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8905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890587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891641" y="2605785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90" h="19050">
                  <a:moveTo>
                    <a:pt x="6350" y="8254"/>
                  </a:moveTo>
                  <a:lnTo>
                    <a:pt x="4241" y="8254"/>
                  </a:lnTo>
                  <a:lnTo>
                    <a:pt x="3175" y="9525"/>
                  </a:lnTo>
                  <a:lnTo>
                    <a:pt x="4241" y="9525"/>
                  </a:lnTo>
                  <a:lnTo>
                    <a:pt x="3175" y="10667"/>
                  </a:lnTo>
                  <a:lnTo>
                    <a:pt x="4241" y="10667"/>
                  </a:lnTo>
                  <a:lnTo>
                    <a:pt x="4241" y="11937"/>
                  </a:lnTo>
                  <a:lnTo>
                    <a:pt x="5295" y="11937"/>
                  </a:lnTo>
                  <a:lnTo>
                    <a:pt x="5295" y="14224"/>
                  </a:lnTo>
                  <a:lnTo>
                    <a:pt x="6350" y="14224"/>
                  </a:lnTo>
                  <a:lnTo>
                    <a:pt x="5295" y="15493"/>
                  </a:lnTo>
                  <a:lnTo>
                    <a:pt x="6350" y="15493"/>
                  </a:lnTo>
                  <a:lnTo>
                    <a:pt x="6350" y="16637"/>
                  </a:lnTo>
                  <a:lnTo>
                    <a:pt x="5295" y="17906"/>
                  </a:lnTo>
                  <a:lnTo>
                    <a:pt x="6350" y="19050"/>
                  </a:lnTo>
                  <a:lnTo>
                    <a:pt x="7416" y="19050"/>
                  </a:lnTo>
                  <a:lnTo>
                    <a:pt x="7416" y="17906"/>
                  </a:lnTo>
                  <a:lnTo>
                    <a:pt x="8470" y="17906"/>
                  </a:lnTo>
                  <a:lnTo>
                    <a:pt x="7416" y="16637"/>
                  </a:lnTo>
                  <a:lnTo>
                    <a:pt x="8470" y="15493"/>
                  </a:lnTo>
                  <a:lnTo>
                    <a:pt x="7416" y="14224"/>
                  </a:lnTo>
                  <a:lnTo>
                    <a:pt x="7416" y="10667"/>
                  </a:lnTo>
                  <a:lnTo>
                    <a:pt x="6350" y="9525"/>
                  </a:lnTo>
                  <a:lnTo>
                    <a:pt x="6350" y="8254"/>
                  </a:lnTo>
                  <a:close/>
                </a:path>
                <a:path w="8890" h="19050">
                  <a:moveTo>
                    <a:pt x="5295" y="5968"/>
                  </a:moveTo>
                  <a:lnTo>
                    <a:pt x="2120" y="5968"/>
                  </a:lnTo>
                  <a:lnTo>
                    <a:pt x="2120" y="7112"/>
                  </a:lnTo>
                  <a:lnTo>
                    <a:pt x="3175" y="7112"/>
                  </a:lnTo>
                  <a:lnTo>
                    <a:pt x="3175" y="9525"/>
                  </a:lnTo>
                  <a:lnTo>
                    <a:pt x="4241" y="8254"/>
                  </a:lnTo>
                  <a:lnTo>
                    <a:pt x="5295" y="8254"/>
                  </a:lnTo>
                  <a:lnTo>
                    <a:pt x="5295" y="5968"/>
                  </a:lnTo>
                  <a:close/>
                </a:path>
                <a:path w="8890" h="19050">
                  <a:moveTo>
                    <a:pt x="3175" y="2412"/>
                  </a:moveTo>
                  <a:lnTo>
                    <a:pt x="1066" y="2412"/>
                  </a:lnTo>
                  <a:lnTo>
                    <a:pt x="1066" y="5968"/>
                  </a:lnTo>
                  <a:lnTo>
                    <a:pt x="2120" y="4699"/>
                  </a:lnTo>
                  <a:lnTo>
                    <a:pt x="2120" y="3555"/>
                  </a:lnTo>
                  <a:lnTo>
                    <a:pt x="3175" y="3555"/>
                  </a:lnTo>
                  <a:lnTo>
                    <a:pt x="3175" y="2412"/>
                  </a:lnTo>
                  <a:close/>
                </a:path>
                <a:path w="8890" h="19050">
                  <a:moveTo>
                    <a:pt x="3175" y="3555"/>
                  </a:moveTo>
                  <a:lnTo>
                    <a:pt x="2120" y="3555"/>
                  </a:lnTo>
                  <a:lnTo>
                    <a:pt x="2120" y="4699"/>
                  </a:lnTo>
                  <a:lnTo>
                    <a:pt x="1066" y="5968"/>
                  </a:lnTo>
                  <a:lnTo>
                    <a:pt x="4241" y="5968"/>
                  </a:lnTo>
                  <a:lnTo>
                    <a:pt x="5295" y="4699"/>
                  </a:lnTo>
                  <a:lnTo>
                    <a:pt x="3175" y="4699"/>
                  </a:lnTo>
                  <a:lnTo>
                    <a:pt x="3175" y="3555"/>
                  </a:lnTo>
                  <a:close/>
                </a:path>
                <a:path w="8890" h="19050">
                  <a:moveTo>
                    <a:pt x="1066" y="2412"/>
                  </a:moveTo>
                  <a:lnTo>
                    <a:pt x="0" y="3555"/>
                  </a:lnTo>
                  <a:lnTo>
                    <a:pt x="0" y="4699"/>
                  </a:lnTo>
                  <a:lnTo>
                    <a:pt x="1066" y="3555"/>
                  </a:lnTo>
                  <a:lnTo>
                    <a:pt x="1066" y="2412"/>
                  </a:lnTo>
                  <a:close/>
                </a:path>
                <a:path w="8890" h="19050">
                  <a:moveTo>
                    <a:pt x="1066" y="0"/>
                  </a:moveTo>
                  <a:lnTo>
                    <a:pt x="0" y="1142"/>
                  </a:lnTo>
                  <a:lnTo>
                    <a:pt x="0" y="2412"/>
                  </a:lnTo>
                  <a:lnTo>
                    <a:pt x="2120" y="2412"/>
                  </a:lnTo>
                  <a:lnTo>
                    <a:pt x="2120" y="1142"/>
                  </a:lnTo>
                  <a:lnTo>
                    <a:pt x="1066" y="1142"/>
                  </a:lnTo>
                  <a:lnTo>
                    <a:pt x="1066" y="0"/>
                  </a:lnTo>
                  <a:close/>
                </a:path>
                <a:path w="8890" h="19050">
                  <a:moveTo>
                    <a:pt x="1066" y="0"/>
                  </a:moveTo>
                  <a:lnTo>
                    <a:pt x="0" y="0"/>
                  </a:lnTo>
                  <a:lnTo>
                    <a:pt x="0" y="114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890587" y="2605785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7404" y="19050"/>
                  </a:moveTo>
                  <a:lnTo>
                    <a:pt x="6350" y="17906"/>
                  </a:lnTo>
                  <a:lnTo>
                    <a:pt x="7404" y="17906"/>
                  </a:lnTo>
                  <a:lnTo>
                    <a:pt x="6350" y="17906"/>
                  </a:lnTo>
                  <a:lnTo>
                    <a:pt x="7404" y="16637"/>
                  </a:lnTo>
                  <a:lnTo>
                    <a:pt x="6350" y="16637"/>
                  </a:lnTo>
                  <a:lnTo>
                    <a:pt x="7404" y="16637"/>
                  </a:lnTo>
                  <a:lnTo>
                    <a:pt x="7404" y="15493"/>
                  </a:lnTo>
                  <a:lnTo>
                    <a:pt x="6350" y="15493"/>
                  </a:lnTo>
                  <a:lnTo>
                    <a:pt x="7404" y="15493"/>
                  </a:lnTo>
                  <a:lnTo>
                    <a:pt x="6350" y="15493"/>
                  </a:lnTo>
                  <a:lnTo>
                    <a:pt x="7404" y="15493"/>
                  </a:lnTo>
                  <a:lnTo>
                    <a:pt x="6350" y="15493"/>
                  </a:lnTo>
                  <a:lnTo>
                    <a:pt x="6350" y="14224"/>
                  </a:lnTo>
                  <a:lnTo>
                    <a:pt x="6350" y="15493"/>
                  </a:lnTo>
                  <a:lnTo>
                    <a:pt x="7404" y="14224"/>
                  </a:lnTo>
                  <a:lnTo>
                    <a:pt x="6350" y="14224"/>
                  </a:lnTo>
                  <a:lnTo>
                    <a:pt x="7404" y="14224"/>
                  </a:lnTo>
                  <a:lnTo>
                    <a:pt x="6350" y="14224"/>
                  </a:lnTo>
                  <a:lnTo>
                    <a:pt x="6350" y="14224"/>
                  </a:lnTo>
                  <a:lnTo>
                    <a:pt x="5295" y="11937"/>
                  </a:lnTo>
                  <a:lnTo>
                    <a:pt x="5295" y="10667"/>
                  </a:lnTo>
                  <a:lnTo>
                    <a:pt x="6350" y="10667"/>
                  </a:lnTo>
                  <a:lnTo>
                    <a:pt x="5295" y="10667"/>
                  </a:lnTo>
                  <a:lnTo>
                    <a:pt x="4229" y="10667"/>
                  </a:lnTo>
                  <a:lnTo>
                    <a:pt x="5295" y="10667"/>
                  </a:lnTo>
                  <a:lnTo>
                    <a:pt x="4229" y="10667"/>
                  </a:lnTo>
                  <a:lnTo>
                    <a:pt x="5295" y="9525"/>
                  </a:lnTo>
                  <a:lnTo>
                    <a:pt x="4229" y="9525"/>
                  </a:lnTo>
                  <a:lnTo>
                    <a:pt x="5295" y="9525"/>
                  </a:lnTo>
                  <a:lnTo>
                    <a:pt x="4229" y="9525"/>
                  </a:lnTo>
                  <a:lnTo>
                    <a:pt x="5295" y="9525"/>
                  </a:lnTo>
                  <a:lnTo>
                    <a:pt x="4229" y="10667"/>
                  </a:lnTo>
                  <a:lnTo>
                    <a:pt x="5295" y="9525"/>
                  </a:lnTo>
                  <a:lnTo>
                    <a:pt x="4229" y="9525"/>
                  </a:lnTo>
                  <a:lnTo>
                    <a:pt x="5295" y="9525"/>
                  </a:lnTo>
                  <a:lnTo>
                    <a:pt x="4229" y="9525"/>
                  </a:lnTo>
                  <a:lnTo>
                    <a:pt x="5295" y="9525"/>
                  </a:lnTo>
                  <a:lnTo>
                    <a:pt x="4229" y="9525"/>
                  </a:lnTo>
                  <a:lnTo>
                    <a:pt x="5295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4229" y="9525"/>
                  </a:lnTo>
                  <a:lnTo>
                    <a:pt x="4229" y="8254"/>
                  </a:lnTo>
                  <a:lnTo>
                    <a:pt x="5295" y="8254"/>
                  </a:lnTo>
                  <a:lnTo>
                    <a:pt x="4229" y="8254"/>
                  </a:lnTo>
                  <a:lnTo>
                    <a:pt x="3175" y="7112"/>
                  </a:lnTo>
                  <a:lnTo>
                    <a:pt x="4229" y="7112"/>
                  </a:lnTo>
                  <a:lnTo>
                    <a:pt x="3175" y="7112"/>
                  </a:lnTo>
                  <a:lnTo>
                    <a:pt x="4229" y="7112"/>
                  </a:lnTo>
                  <a:lnTo>
                    <a:pt x="3175" y="7112"/>
                  </a:lnTo>
                  <a:lnTo>
                    <a:pt x="4229" y="7112"/>
                  </a:lnTo>
                  <a:lnTo>
                    <a:pt x="3175" y="7112"/>
                  </a:lnTo>
                  <a:lnTo>
                    <a:pt x="4229" y="7112"/>
                  </a:lnTo>
                  <a:lnTo>
                    <a:pt x="3175" y="7112"/>
                  </a:lnTo>
                  <a:lnTo>
                    <a:pt x="4229" y="7112"/>
                  </a:lnTo>
                  <a:lnTo>
                    <a:pt x="3175" y="7112"/>
                  </a:lnTo>
                  <a:lnTo>
                    <a:pt x="4229" y="7112"/>
                  </a:lnTo>
                  <a:lnTo>
                    <a:pt x="3175" y="5968"/>
                  </a:lnTo>
                  <a:lnTo>
                    <a:pt x="3175" y="7112"/>
                  </a:lnTo>
                  <a:lnTo>
                    <a:pt x="2120" y="5968"/>
                  </a:lnTo>
                  <a:lnTo>
                    <a:pt x="2120" y="5968"/>
                  </a:lnTo>
                  <a:lnTo>
                    <a:pt x="3175" y="5968"/>
                  </a:lnTo>
                  <a:lnTo>
                    <a:pt x="2120" y="5968"/>
                  </a:lnTo>
                  <a:lnTo>
                    <a:pt x="3175" y="5968"/>
                  </a:lnTo>
                  <a:lnTo>
                    <a:pt x="2120" y="5968"/>
                  </a:lnTo>
                  <a:lnTo>
                    <a:pt x="3175" y="4699"/>
                  </a:lnTo>
                  <a:lnTo>
                    <a:pt x="2120" y="5968"/>
                  </a:lnTo>
                  <a:lnTo>
                    <a:pt x="2120" y="4699"/>
                  </a:lnTo>
                  <a:lnTo>
                    <a:pt x="3175" y="4699"/>
                  </a:lnTo>
                  <a:lnTo>
                    <a:pt x="3175" y="3555"/>
                  </a:lnTo>
                  <a:lnTo>
                    <a:pt x="3175" y="4699"/>
                  </a:lnTo>
                  <a:lnTo>
                    <a:pt x="2120" y="4699"/>
                  </a:lnTo>
                  <a:lnTo>
                    <a:pt x="1054" y="4699"/>
                  </a:lnTo>
                  <a:lnTo>
                    <a:pt x="2120" y="4699"/>
                  </a:lnTo>
                  <a:lnTo>
                    <a:pt x="1054" y="4699"/>
                  </a:lnTo>
                  <a:lnTo>
                    <a:pt x="2120" y="4699"/>
                  </a:lnTo>
                  <a:lnTo>
                    <a:pt x="1054" y="4699"/>
                  </a:lnTo>
                  <a:lnTo>
                    <a:pt x="2120" y="4699"/>
                  </a:lnTo>
                  <a:lnTo>
                    <a:pt x="1054" y="4699"/>
                  </a:lnTo>
                  <a:lnTo>
                    <a:pt x="2120" y="4699"/>
                  </a:lnTo>
                  <a:lnTo>
                    <a:pt x="2120" y="3555"/>
                  </a:lnTo>
                  <a:lnTo>
                    <a:pt x="1054" y="4699"/>
                  </a:lnTo>
                  <a:lnTo>
                    <a:pt x="2120" y="3555"/>
                  </a:lnTo>
                  <a:lnTo>
                    <a:pt x="1054" y="4699"/>
                  </a:lnTo>
                  <a:lnTo>
                    <a:pt x="2120" y="3555"/>
                  </a:lnTo>
                  <a:lnTo>
                    <a:pt x="1054" y="4699"/>
                  </a:lnTo>
                  <a:lnTo>
                    <a:pt x="2120" y="3555"/>
                  </a:lnTo>
                  <a:lnTo>
                    <a:pt x="1054" y="4699"/>
                  </a:lnTo>
                  <a:lnTo>
                    <a:pt x="1054" y="3555"/>
                  </a:lnTo>
                  <a:lnTo>
                    <a:pt x="1054" y="4699"/>
                  </a:lnTo>
                  <a:lnTo>
                    <a:pt x="1054" y="4699"/>
                  </a:lnTo>
                  <a:lnTo>
                    <a:pt x="1054" y="3555"/>
                  </a:lnTo>
                  <a:lnTo>
                    <a:pt x="2120" y="3555"/>
                  </a:lnTo>
                  <a:lnTo>
                    <a:pt x="1054" y="3555"/>
                  </a:lnTo>
                  <a:lnTo>
                    <a:pt x="1054" y="4699"/>
                  </a:lnTo>
                  <a:lnTo>
                    <a:pt x="1054" y="3555"/>
                  </a:lnTo>
                  <a:lnTo>
                    <a:pt x="2120" y="3555"/>
                  </a:lnTo>
                  <a:lnTo>
                    <a:pt x="1054" y="3555"/>
                  </a:lnTo>
                  <a:lnTo>
                    <a:pt x="2120" y="3555"/>
                  </a:lnTo>
                  <a:lnTo>
                    <a:pt x="2120" y="2412"/>
                  </a:lnTo>
                  <a:lnTo>
                    <a:pt x="2120" y="3555"/>
                  </a:lnTo>
                  <a:lnTo>
                    <a:pt x="1054" y="3555"/>
                  </a:lnTo>
                  <a:lnTo>
                    <a:pt x="2120" y="2412"/>
                  </a:lnTo>
                  <a:lnTo>
                    <a:pt x="1054" y="3555"/>
                  </a:lnTo>
                  <a:lnTo>
                    <a:pt x="2120" y="2412"/>
                  </a:lnTo>
                  <a:lnTo>
                    <a:pt x="2120" y="2412"/>
                  </a:lnTo>
                  <a:lnTo>
                    <a:pt x="1054" y="2412"/>
                  </a:lnTo>
                  <a:lnTo>
                    <a:pt x="1054" y="3555"/>
                  </a:lnTo>
                  <a:lnTo>
                    <a:pt x="0" y="3555"/>
                  </a:lnTo>
                  <a:lnTo>
                    <a:pt x="0" y="3555"/>
                  </a:lnTo>
                  <a:lnTo>
                    <a:pt x="1054" y="3555"/>
                  </a:lnTo>
                  <a:lnTo>
                    <a:pt x="2120" y="2412"/>
                  </a:lnTo>
                  <a:lnTo>
                    <a:pt x="1054" y="2412"/>
                  </a:lnTo>
                  <a:lnTo>
                    <a:pt x="2120" y="2412"/>
                  </a:lnTo>
                  <a:lnTo>
                    <a:pt x="0" y="2412"/>
                  </a:lnTo>
                  <a:lnTo>
                    <a:pt x="1054" y="2412"/>
                  </a:lnTo>
                  <a:lnTo>
                    <a:pt x="0" y="2412"/>
                  </a:lnTo>
                  <a:lnTo>
                    <a:pt x="1054" y="2412"/>
                  </a:lnTo>
                  <a:lnTo>
                    <a:pt x="1054" y="0"/>
                  </a:lnTo>
                  <a:lnTo>
                    <a:pt x="1054" y="1142"/>
                  </a:lnTo>
                  <a:lnTo>
                    <a:pt x="1054" y="0"/>
                  </a:lnTo>
                  <a:lnTo>
                    <a:pt x="2120" y="0"/>
                  </a:lnTo>
                  <a:lnTo>
                    <a:pt x="1054" y="0"/>
                  </a:lnTo>
                  <a:lnTo>
                    <a:pt x="1054" y="1142"/>
                  </a:lnTo>
                  <a:lnTo>
                    <a:pt x="1054" y="0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1054" y="1142"/>
                  </a:lnTo>
                  <a:lnTo>
                    <a:pt x="2120" y="0"/>
                  </a:lnTo>
                  <a:lnTo>
                    <a:pt x="2120" y="1142"/>
                  </a:lnTo>
                  <a:lnTo>
                    <a:pt x="2120" y="0"/>
                  </a:lnTo>
                  <a:lnTo>
                    <a:pt x="2120" y="1142"/>
                  </a:lnTo>
                  <a:lnTo>
                    <a:pt x="3175" y="1142"/>
                  </a:lnTo>
                  <a:lnTo>
                    <a:pt x="3175" y="2412"/>
                  </a:lnTo>
                  <a:lnTo>
                    <a:pt x="4229" y="2412"/>
                  </a:lnTo>
                  <a:lnTo>
                    <a:pt x="3175" y="2412"/>
                  </a:lnTo>
                  <a:lnTo>
                    <a:pt x="4229" y="2412"/>
                  </a:lnTo>
                  <a:lnTo>
                    <a:pt x="4229" y="3555"/>
                  </a:lnTo>
                  <a:lnTo>
                    <a:pt x="5295" y="3555"/>
                  </a:lnTo>
                  <a:lnTo>
                    <a:pt x="4229" y="3555"/>
                  </a:lnTo>
                  <a:lnTo>
                    <a:pt x="4229" y="4699"/>
                  </a:lnTo>
                  <a:lnTo>
                    <a:pt x="5295" y="4699"/>
                  </a:lnTo>
                  <a:lnTo>
                    <a:pt x="5295" y="3555"/>
                  </a:lnTo>
                  <a:lnTo>
                    <a:pt x="5295" y="4699"/>
                  </a:lnTo>
                  <a:lnTo>
                    <a:pt x="6350" y="4699"/>
                  </a:lnTo>
                  <a:lnTo>
                    <a:pt x="5295" y="4699"/>
                  </a:lnTo>
                  <a:lnTo>
                    <a:pt x="6350" y="4699"/>
                  </a:lnTo>
                  <a:lnTo>
                    <a:pt x="5295" y="5968"/>
                  </a:lnTo>
                  <a:lnTo>
                    <a:pt x="6350" y="5968"/>
                  </a:lnTo>
                  <a:lnTo>
                    <a:pt x="6350" y="7112"/>
                  </a:lnTo>
                  <a:lnTo>
                    <a:pt x="7404" y="7112"/>
                  </a:lnTo>
                  <a:lnTo>
                    <a:pt x="6350" y="7112"/>
                  </a:lnTo>
                  <a:lnTo>
                    <a:pt x="7404" y="7112"/>
                  </a:lnTo>
                  <a:lnTo>
                    <a:pt x="6350" y="7112"/>
                  </a:lnTo>
                  <a:lnTo>
                    <a:pt x="7404" y="7112"/>
                  </a:lnTo>
                  <a:lnTo>
                    <a:pt x="6350" y="7112"/>
                  </a:lnTo>
                  <a:lnTo>
                    <a:pt x="7404" y="7112"/>
                  </a:lnTo>
                  <a:lnTo>
                    <a:pt x="6350" y="7112"/>
                  </a:lnTo>
                  <a:lnTo>
                    <a:pt x="7404" y="7112"/>
                  </a:lnTo>
                  <a:lnTo>
                    <a:pt x="6350" y="7112"/>
                  </a:lnTo>
                  <a:lnTo>
                    <a:pt x="6350" y="8254"/>
                  </a:lnTo>
                  <a:lnTo>
                    <a:pt x="7404" y="8254"/>
                  </a:lnTo>
                  <a:lnTo>
                    <a:pt x="6350" y="8254"/>
                  </a:lnTo>
                  <a:lnTo>
                    <a:pt x="7404" y="8254"/>
                  </a:lnTo>
                  <a:lnTo>
                    <a:pt x="6350" y="8254"/>
                  </a:lnTo>
                  <a:lnTo>
                    <a:pt x="7404" y="8254"/>
                  </a:lnTo>
                  <a:lnTo>
                    <a:pt x="6350" y="8254"/>
                  </a:lnTo>
                  <a:lnTo>
                    <a:pt x="7404" y="8254"/>
                  </a:lnTo>
                  <a:lnTo>
                    <a:pt x="7404" y="9525"/>
                  </a:lnTo>
                  <a:lnTo>
                    <a:pt x="6350" y="9525"/>
                  </a:lnTo>
                  <a:lnTo>
                    <a:pt x="7404" y="9525"/>
                  </a:lnTo>
                  <a:lnTo>
                    <a:pt x="6350" y="9525"/>
                  </a:lnTo>
                  <a:lnTo>
                    <a:pt x="7404" y="9525"/>
                  </a:lnTo>
                  <a:lnTo>
                    <a:pt x="6350" y="9525"/>
                  </a:lnTo>
                  <a:lnTo>
                    <a:pt x="7404" y="9525"/>
                  </a:lnTo>
                  <a:lnTo>
                    <a:pt x="8470" y="10667"/>
                  </a:lnTo>
                  <a:lnTo>
                    <a:pt x="8470" y="11937"/>
                  </a:lnTo>
                  <a:lnTo>
                    <a:pt x="8470" y="14224"/>
                  </a:lnTo>
                  <a:lnTo>
                    <a:pt x="9525" y="15493"/>
                  </a:lnTo>
                  <a:lnTo>
                    <a:pt x="8470" y="15493"/>
                  </a:lnTo>
                  <a:lnTo>
                    <a:pt x="9525" y="15493"/>
                  </a:lnTo>
                  <a:lnTo>
                    <a:pt x="8470" y="16637"/>
                  </a:lnTo>
                  <a:lnTo>
                    <a:pt x="9525" y="16637"/>
                  </a:lnTo>
                  <a:lnTo>
                    <a:pt x="8470" y="16637"/>
                  </a:lnTo>
                  <a:lnTo>
                    <a:pt x="9525" y="17906"/>
                  </a:lnTo>
                  <a:lnTo>
                    <a:pt x="8470" y="17906"/>
                  </a:lnTo>
                  <a:lnTo>
                    <a:pt x="8470" y="19050"/>
                  </a:lnTo>
                  <a:lnTo>
                    <a:pt x="7404" y="1905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8905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8905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890587" y="261531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8905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8905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8905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890587" y="26153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900112" y="26153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9524" y="9527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900112" y="26153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7"/>
                  </a:moveTo>
                  <a:lnTo>
                    <a:pt x="9524" y="9527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1023937" y="25581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4762" y="0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4762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881062" y="2548635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6878" y="46482"/>
                  </a:moveTo>
                  <a:lnTo>
                    <a:pt x="15747" y="46482"/>
                  </a:lnTo>
                  <a:lnTo>
                    <a:pt x="15747" y="47625"/>
                  </a:lnTo>
                  <a:lnTo>
                    <a:pt x="16878" y="46482"/>
                  </a:lnTo>
                  <a:close/>
                </a:path>
                <a:path w="142875" h="47625">
                  <a:moveTo>
                    <a:pt x="17995" y="46482"/>
                  </a:moveTo>
                  <a:lnTo>
                    <a:pt x="16878" y="46482"/>
                  </a:lnTo>
                  <a:lnTo>
                    <a:pt x="15747" y="47625"/>
                  </a:lnTo>
                  <a:lnTo>
                    <a:pt x="16878" y="47625"/>
                  </a:lnTo>
                  <a:lnTo>
                    <a:pt x="17995" y="46482"/>
                  </a:lnTo>
                  <a:close/>
                </a:path>
                <a:path w="142875" h="47625">
                  <a:moveTo>
                    <a:pt x="24752" y="46482"/>
                  </a:moveTo>
                  <a:lnTo>
                    <a:pt x="17995" y="46482"/>
                  </a:lnTo>
                  <a:lnTo>
                    <a:pt x="20243" y="47625"/>
                  </a:lnTo>
                  <a:lnTo>
                    <a:pt x="23621" y="47625"/>
                  </a:lnTo>
                  <a:lnTo>
                    <a:pt x="24752" y="46482"/>
                  </a:lnTo>
                  <a:close/>
                </a:path>
                <a:path w="142875" h="47625">
                  <a:moveTo>
                    <a:pt x="27000" y="46482"/>
                  </a:moveTo>
                  <a:lnTo>
                    <a:pt x="27000" y="47625"/>
                  </a:lnTo>
                  <a:lnTo>
                    <a:pt x="27752" y="46864"/>
                  </a:lnTo>
                  <a:lnTo>
                    <a:pt x="27000" y="46482"/>
                  </a:lnTo>
                  <a:close/>
                </a:path>
                <a:path w="142875" h="47625">
                  <a:moveTo>
                    <a:pt x="31496" y="46482"/>
                  </a:moveTo>
                  <a:lnTo>
                    <a:pt x="28130" y="46482"/>
                  </a:lnTo>
                  <a:lnTo>
                    <a:pt x="27752" y="46864"/>
                  </a:lnTo>
                  <a:lnTo>
                    <a:pt x="29248" y="47625"/>
                  </a:lnTo>
                  <a:lnTo>
                    <a:pt x="31496" y="46482"/>
                  </a:lnTo>
                  <a:close/>
                </a:path>
                <a:path w="142875" h="47625">
                  <a:moveTo>
                    <a:pt x="33743" y="46482"/>
                  </a:moveTo>
                  <a:lnTo>
                    <a:pt x="32626" y="46482"/>
                  </a:lnTo>
                  <a:lnTo>
                    <a:pt x="32626" y="47625"/>
                  </a:lnTo>
                  <a:lnTo>
                    <a:pt x="33743" y="46482"/>
                  </a:lnTo>
                  <a:close/>
                </a:path>
                <a:path w="142875" h="47625">
                  <a:moveTo>
                    <a:pt x="102374" y="46482"/>
                  </a:moveTo>
                  <a:lnTo>
                    <a:pt x="103505" y="47625"/>
                  </a:lnTo>
                  <a:lnTo>
                    <a:pt x="103505" y="47056"/>
                  </a:lnTo>
                  <a:lnTo>
                    <a:pt x="102374" y="46482"/>
                  </a:lnTo>
                  <a:close/>
                </a:path>
                <a:path w="142875" h="47625">
                  <a:moveTo>
                    <a:pt x="103505" y="47056"/>
                  </a:moveTo>
                  <a:lnTo>
                    <a:pt x="103505" y="47625"/>
                  </a:lnTo>
                  <a:lnTo>
                    <a:pt x="104622" y="47625"/>
                  </a:lnTo>
                  <a:lnTo>
                    <a:pt x="103505" y="47056"/>
                  </a:lnTo>
                  <a:close/>
                </a:path>
                <a:path w="142875" h="47625">
                  <a:moveTo>
                    <a:pt x="138379" y="45338"/>
                  </a:moveTo>
                  <a:lnTo>
                    <a:pt x="81000" y="45338"/>
                  </a:lnTo>
                  <a:lnTo>
                    <a:pt x="82130" y="46482"/>
                  </a:lnTo>
                  <a:lnTo>
                    <a:pt x="103505" y="46482"/>
                  </a:lnTo>
                  <a:lnTo>
                    <a:pt x="104622" y="47625"/>
                  </a:lnTo>
                  <a:lnTo>
                    <a:pt x="138379" y="47625"/>
                  </a:lnTo>
                  <a:lnTo>
                    <a:pt x="138379" y="45338"/>
                  </a:lnTo>
                  <a:close/>
                </a:path>
                <a:path w="142875" h="47625">
                  <a:moveTo>
                    <a:pt x="139496" y="46482"/>
                  </a:moveTo>
                  <a:lnTo>
                    <a:pt x="138379" y="47625"/>
                  </a:lnTo>
                  <a:lnTo>
                    <a:pt x="139496" y="46520"/>
                  </a:lnTo>
                  <a:close/>
                </a:path>
                <a:path w="142875" h="47625">
                  <a:moveTo>
                    <a:pt x="140627" y="45402"/>
                  </a:moveTo>
                  <a:lnTo>
                    <a:pt x="139535" y="46482"/>
                  </a:lnTo>
                  <a:lnTo>
                    <a:pt x="139496" y="47625"/>
                  </a:lnTo>
                  <a:lnTo>
                    <a:pt x="140627" y="47625"/>
                  </a:lnTo>
                  <a:lnTo>
                    <a:pt x="140627" y="45402"/>
                  </a:lnTo>
                  <a:close/>
                </a:path>
                <a:path w="142875" h="47625">
                  <a:moveTo>
                    <a:pt x="2247" y="43179"/>
                  </a:moveTo>
                  <a:lnTo>
                    <a:pt x="1130" y="43179"/>
                  </a:lnTo>
                  <a:lnTo>
                    <a:pt x="4495" y="46482"/>
                  </a:lnTo>
                  <a:lnTo>
                    <a:pt x="46126" y="46482"/>
                  </a:lnTo>
                  <a:lnTo>
                    <a:pt x="48374" y="45338"/>
                  </a:lnTo>
                  <a:lnTo>
                    <a:pt x="14630" y="45338"/>
                  </a:lnTo>
                  <a:lnTo>
                    <a:pt x="17995" y="44450"/>
                  </a:lnTo>
                  <a:lnTo>
                    <a:pt x="5626" y="44450"/>
                  </a:lnTo>
                  <a:lnTo>
                    <a:pt x="2247" y="43179"/>
                  </a:lnTo>
                  <a:close/>
                </a:path>
                <a:path w="142875" h="47625">
                  <a:moveTo>
                    <a:pt x="51752" y="45338"/>
                  </a:moveTo>
                  <a:lnTo>
                    <a:pt x="48374" y="45338"/>
                  </a:lnTo>
                  <a:lnTo>
                    <a:pt x="49504" y="46482"/>
                  </a:lnTo>
                  <a:lnTo>
                    <a:pt x="50622" y="46482"/>
                  </a:lnTo>
                  <a:lnTo>
                    <a:pt x="51752" y="45338"/>
                  </a:lnTo>
                  <a:close/>
                </a:path>
                <a:path w="142875" h="47625">
                  <a:moveTo>
                    <a:pt x="58496" y="45338"/>
                  </a:moveTo>
                  <a:lnTo>
                    <a:pt x="54000" y="45338"/>
                  </a:lnTo>
                  <a:lnTo>
                    <a:pt x="55130" y="46482"/>
                  </a:lnTo>
                  <a:lnTo>
                    <a:pt x="59626" y="46482"/>
                  </a:lnTo>
                  <a:lnTo>
                    <a:pt x="58496" y="45338"/>
                  </a:lnTo>
                  <a:close/>
                </a:path>
                <a:path w="142875" h="47625">
                  <a:moveTo>
                    <a:pt x="61874" y="45338"/>
                  </a:moveTo>
                  <a:lnTo>
                    <a:pt x="58496" y="45338"/>
                  </a:lnTo>
                  <a:lnTo>
                    <a:pt x="61874" y="46482"/>
                  </a:lnTo>
                  <a:lnTo>
                    <a:pt x="61874" y="45338"/>
                  </a:lnTo>
                  <a:close/>
                </a:path>
                <a:path w="142875" h="47625">
                  <a:moveTo>
                    <a:pt x="73126" y="45338"/>
                  </a:moveTo>
                  <a:lnTo>
                    <a:pt x="63004" y="45338"/>
                  </a:lnTo>
                  <a:lnTo>
                    <a:pt x="61874" y="46482"/>
                  </a:lnTo>
                  <a:lnTo>
                    <a:pt x="70878" y="46482"/>
                  </a:lnTo>
                  <a:lnTo>
                    <a:pt x="73126" y="45338"/>
                  </a:lnTo>
                  <a:close/>
                </a:path>
                <a:path w="142875" h="47625">
                  <a:moveTo>
                    <a:pt x="73126" y="45338"/>
                  </a:moveTo>
                  <a:lnTo>
                    <a:pt x="73126" y="46482"/>
                  </a:lnTo>
                  <a:lnTo>
                    <a:pt x="74244" y="46482"/>
                  </a:lnTo>
                  <a:lnTo>
                    <a:pt x="73126" y="45338"/>
                  </a:lnTo>
                  <a:close/>
                </a:path>
                <a:path w="142875" h="47625">
                  <a:moveTo>
                    <a:pt x="77622" y="45338"/>
                  </a:moveTo>
                  <a:lnTo>
                    <a:pt x="75374" y="45338"/>
                  </a:lnTo>
                  <a:lnTo>
                    <a:pt x="76504" y="46482"/>
                  </a:lnTo>
                  <a:lnTo>
                    <a:pt x="77622" y="45338"/>
                  </a:lnTo>
                  <a:close/>
                </a:path>
                <a:path w="142875" h="47625">
                  <a:moveTo>
                    <a:pt x="79870" y="45338"/>
                  </a:moveTo>
                  <a:lnTo>
                    <a:pt x="77622" y="45338"/>
                  </a:lnTo>
                  <a:lnTo>
                    <a:pt x="77622" y="46482"/>
                  </a:lnTo>
                  <a:lnTo>
                    <a:pt x="79870" y="46482"/>
                  </a:lnTo>
                  <a:lnTo>
                    <a:pt x="79870" y="45338"/>
                  </a:lnTo>
                  <a:close/>
                </a:path>
                <a:path w="142875" h="47625">
                  <a:moveTo>
                    <a:pt x="81000" y="45338"/>
                  </a:moveTo>
                  <a:lnTo>
                    <a:pt x="79870" y="45338"/>
                  </a:lnTo>
                  <a:lnTo>
                    <a:pt x="81000" y="46482"/>
                  </a:lnTo>
                  <a:lnTo>
                    <a:pt x="81000" y="45338"/>
                  </a:lnTo>
                  <a:close/>
                </a:path>
                <a:path w="142875" h="47625">
                  <a:moveTo>
                    <a:pt x="138657" y="5840"/>
                  </a:moveTo>
                  <a:lnTo>
                    <a:pt x="138420" y="5911"/>
                  </a:lnTo>
                  <a:lnTo>
                    <a:pt x="139496" y="14350"/>
                  </a:lnTo>
                  <a:lnTo>
                    <a:pt x="140627" y="20954"/>
                  </a:lnTo>
                  <a:lnTo>
                    <a:pt x="139496" y="28828"/>
                  </a:lnTo>
                  <a:lnTo>
                    <a:pt x="139496" y="37591"/>
                  </a:lnTo>
                  <a:lnTo>
                    <a:pt x="138379" y="45338"/>
                  </a:lnTo>
                  <a:lnTo>
                    <a:pt x="139496" y="45338"/>
                  </a:lnTo>
                  <a:lnTo>
                    <a:pt x="139496" y="46482"/>
                  </a:lnTo>
                  <a:lnTo>
                    <a:pt x="140601" y="45402"/>
                  </a:lnTo>
                  <a:lnTo>
                    <a:pt x="140627" y="42163"/>
                  </a:lnTo>
                  <a:lnTo>
                    <a:pt x="141744" y="37591"/>
                  </a:lnTo>
                  <a:lnTo>
                    <a:pt x="141744" y="14350"/>
                  </a:lnTo>
                  <a:lnTo>
                    <a:pt x="140627" y="9905"/>
                  </a:lnTo>
                  <a:lnTo>
                    <a:pt x="139496" y="6603"/>
                  </a:lnTo>
                  <a:lnTo>
                    <a:pt x="138657" y="5840"/>
                  </a:lnTo>
                  <a:close/>
                </a:path>
                <a:path w="142875" h="47625">
                  <a:moveTo>
                    <a:pt x="142875" y="43179"/>
                  </a:moveTo>
                  <a:lnTo>
                    <a:pt x="140666" y="45338"/>
                  </a:lnTo>
                  <a:lnTo>
                    <a:pt x="142875" y="43179"/>
                  </a:lnTo>
                  <a:close/>
                </a:path>
                <a:path w="142875" h="47625">
                  <a:moveTo>
                    <a:pt x="19126" y="44450"/>
                  </a:moveTo>
                  <a:lnTo>
                    <a:pt x="17995" y="44450"/>
                  </a:lnTo>
                  <a:lnTo>
                    <a:pt x="14630" y="45338"/>
                  </a:lnTo>
                  <a:lnTo>
                    <a:pt x="20243" y="45338"/>
                  </a:lnTo>
                  <a:lnTo>
                    <a:pt x="19126" y="44450"/>
                  </a:lnTo>
                  <a:close/>
                </a:path>
                <a:path w="142875" h="47625">
                  <a:moveTo>
                    <a:pt x="21374" y="44450"/>
                  </a:moveTo>
                  <a:lnTo>
                    <a:pt x="20243" y="44450"/>
                  </a:lnTo>
                  <a:lnTo>
                    <a:pt x="20243" y="45338"/>
                  </a:lnTo>
                  <a:lnTo>
                    <a:pt x="23621" y="45338"/>
                  </a:lnTo>
                  <a:lnTo>
                    <a:pt x="21374" y="44450"/>
                  </a:lnTo>
                  <a:close/>
                </a:path>
                <a:path w="142875" h="47625">
                  <a:moveTo>
                    <a:pt x="65252" y="43179"/>
                  </a:moveTo>
                  <a:lnTo>
                    <a:pt x="56813" y="43434"/>
                  </a:lnTo>
                  <a:lnTo>
                    <a:pt x="39935" y="44196"/>
                  </a:lnTo>
                  <a:lnTo>
                    <a:pt x="31496" y="44450"/>
                  </a:lnTo>
                  <a:lnTo>
                    <a:pt x="27000" y="44450"/>
                  </a:lnTo>
                  <a:lnTo>
                    <a:pt x="25869" y="45338"/>
                  </a:lnTo>
                  <a:lnTo>
                    <a:pt x="100126" y="45338"/>
                  </a:lnTo>
                  <a:lnTo>
                    <a:pt x="97878" y="44450"/>
                  </a:lnTo>
                  <a:lnTo>
                    <a:pt x="89616" y="43687"/>
                  </a:lnTo>
                  <a:lnTo>
                    <a:pt x="81565" y="43434"/>
                  </a:lnTo>
                  <a:lnTo>
                    <a:pt x="65252" y="43179"/>
                  </a:lnTo>
                  <a:close/>
                </a:path>
                <a:path w="142875" h="47625">
                  <a:moveTo>
                    <a:pt x="103505" y="44450"/>
                  </a:moveTo>
                  <a:lnTo>
                    <a:pt x="103505" y="45338"/>
                  </a:lnTo>
                  <a:lnTo>
                    <a:pt x="105752" y="45338"/>
                  </a:lnTo>
                  <a:lnTo>
                    <a:pt x="103505" y="44450"/>
                  </a:lnTo>
                  <a:close/>
                </a:path>
                <a:path w="142875" h="47625">
                  <a:moveTo>
                    <a:pt x="105752" y="44450"/>
                  </a:moveTo>
                  <a:lnTo>
                    <a:pt x="105752" y="45338"/>
                  </a:lnTo>
                  <a:lnTo>
                    <a:pt x="110248" y="45338"/>
                  </a:lnTo>
                  <a:lnTo>
                    <a:pt x="105752" y="44450"/>
                  </a:lnTo>
                  <a:close/>
                </a:path>
                <a:path w="142875" h="47625">
                  <a:moveTo>
                    <a:pt x="5626" y="44134"/>
                  </a:moveTo>
                  <a:lnTo>
                    <a:pt x="5626" y="44450"/>
                  </a:lnTo>
                  <a:lnTo>
                    <a:pt x="6743" y="44450"/>
                  </a:lnTo>
                  <a:lnTo>
                    <a:pt x="5626" y="44134"/>
                  </a:lnTo>
                  <a:close/>
                </a:path>
                <a:path w="142875" h="47625">
                  <a:moveTo>
                    <a:pt x="3378" y="30987"/>
                  </a:moveTo>
                  <a:lnTo>
                    <a:pt x="2247" y="32130"/>
                  </a:lnTo>
                  <a:lnTo>
                    <a:pt x="3378" y="34289"/>
                  </a:lnTo>
                  <a:lnTo>
                    <a:pt x="3378" y="39877"/>
                  </a:lnTo>
                  <a:lnTo>
                    <a:pt x="2247" y="39877"/>
                  </a:lnTo>
                  <a:lnTo>
                    <a:pt x="3378" y="40894"/>
                  </a:lnTo>
                  <a:lnTo>
                    <a:pt x="3378" y="43179"/>
                  </a:lnTo>
                  <a:lnTo>
                    <a:pt x="2247" y="43179"/>
                  </a:lnTo>
                  <a:lnTo>
                    <a:pt x="5626" y="44134"/>
                  </a:lnTo>
                  <a:lnTo>
                    <a:pt x="5626" y="39877"/>
                  </a:lnTo>
                  <a:lnTo>
                    <a:pt x="3378" y="39877"/>
                  </a:lnTo>
                  <a:lnTo>
                    <a:pt x="3378" y="38862"/>
                  </a:lnTo>
                  <a:lnTo>
                    <a:pt x="5626" y="38862"/>
                  </a:lnTo>
                  <a:lnTo>
                    <a:pt x="5626" y="33274"/>
                  </a:lnTo>
                  <a:lnTo>
                    <a:pt x="3378" y="33274"/>
                  </a:lnTo>
                  <a:lnTo>
                    <a:pt x="3378" y="30987"/>
                  </a:lnTo>
                  <a:close/>
                </a:path>
                <a:path w="142875" h="47625">
                  <a:moveTo>
                    <a:pt x="2247" y="26542"/>
                  </a:moveTo>
                  <a:lnTo>
                    <a:pt x="3378" y="28828"/>
                  </a:lnTo>
                  <a:lnTo>
                    <a:pt x="3378" y="29845"/>
                  </a:lnTo>
                  <a:lnTo>
                    <a:pt x="4495" y="30987"/>
                  </a:lnTo>
                  <a:lnTo>
                    <a:pt x="3378" y="32130"/>
                  </a:lnTo>
                  <a:lnTo>
                    <a:pt x="3378" y="33274"/>
                  </a:lnTo>
                  <a:lnTo>
                    <a:pt x="5626" y="33274"/>
                  </a:lnTo>
                  <a:lnTo>
                    <a:pt x="5626" y="30987"/>
                  </a:lnTo>
                  <a:lnTo>
                    <a:pt x="6743" y="28828"/>
                  </a:lnTo>
                  <a:lnTo>
                    <a:pt x="5626" y="27812"/>
                  </a:lnTo>
                  <a:lnTo>
                    <a:pt x="3378" y="27812"/>
                  </a:lnTo>
                  <a:lnTo>
                    <a:pt x="2247" y="26542"/>
                  </a:lnTo>
                  <a:close/>
                </a:path>
                <a:path w="142875" h="47625">
                  <a:moveTo>
                    <a:pt x="2247" y="3301"/>
                  </a:moveTo>
                  <a:lnTo>
                    <a:pt x="2247" y="15494"/>
                  </a:lnTo>
                  <a:lnTo>
                    <a:pt x="3378" y="15494"/>
                  </a:lnTo>
                  <a:lnTo>
                    <a:pt x="2247" y="17652"/>
                  </a:lnTo>
                  <a:lnTo>
                    <a:pt x="2247" y="19938"/>
                  </a:lnTo>
                  <a:lnTo>
                    <a:pt x="3378" y="23240"/>
                  </a:lnTo>
                  <a:lnTo>
                    <a:pt x="2247" y="25400"/>
                  </a:lnTo>
                  <a:lnTo>
                    <a:pt x="3378" y="25400"/>
                  </a:lnTo>
                  <a:lnTo>
                    <a:pt x="3378" y="27812"/>
                  </a:lnTo>
                  <a:lnTo>
                    <a:pt x="5626" y="27812"/>
                  </a:lnTo>
                  <a:lnTo>
                    <a:pt x="5626" y="15494"/>
                  </a:lnTo>
                  <a:lnTo>
                    <a:pt x="4495" y="8889"/>
                  </a:lnTo>
                  <a:lnTo>
                    <a:pt x="5626" y="4445"/>
                  </a:lnTo>
                  <a:lnTo>
                    <a:pt x="2247" y="3301"/>
                  </a:lnTo>
                  <a:close/>
                </a:path>
                <a:path w="142875" h="47625">
                  <a:moveTo>
                    <a:pt x="130505" y="5587"/>
                  </a:moveTo>
                  <a:lnTo>
                    <a:pt x="127127" y="5587"/>
                  </a:lnTo>
                  <a:lnTo>
                    <a:pt x="128244" y="6603"/>
                  </a:lnTo>
                  <a:lnTo>
                    <a:pt x="130505" y="5587"/>
                  </a:lnTo>
                  <a:close/>
                </a:path>
                <a:path w="142875" h="47625">
                  <a:moveTo>
                    <a:pt x="132753" y="5587"/>
                  </a:moveTo>
                  <a:lnTo>
                    <a:pt x="130505" y="5587"/>
                  </a:lnTo>
                  <a:lnTo>
                    <a:pt x="130505" y="6603"/>
                  </a:lnTo>
                  <a:lnTo>
                    <a:pt x="132753" y="6603"/>
                  </a:lnTo>
                  <a:lnTo>
                    <a:pt x="132753" y="5587"/>
                  </a:lnTo>
                  <a:close/>
                </a:path>
                <a:path w="142875" h="47625">
                  <a:moveTo>
                    <a:pt x="135000" y="5587"/>
                  </a:moveTo>
                  <a:lnTo>
                    <a:pt x="132753" y="5587"/>
                  </a:lnTo>
                  <a:lnTo>
                    <a:pt x="133870" y="6603"/>
                  </a:lnTo>
                  <a:lnTo>
                    <a:pt x="135000" y="6603"/>
                  </a:lnTo>
                  <a:lnTo>
                    <a:pt x="135000" y="5587"/>
                  </a:lnTo>
                  <a:close/>
                </a:path>
                <a:path w="142875" h="47625">
                  <a:moveTo>
                    <a:pt x="138379" y="5587"/>
                  </a:moveTo>
                  <a:lnTo>
                    <a:pt x="136118" y="5587"/>
                  </a:lnTo>
                  <a:lnTo>
                    <a:pt x="136118" y="6603"/>
                  </a:lnTo>
                  <a:lnTo>
                    <a:pt x="138420" y="5911"/>
                  </a:lnTo>
                  <a:lnTo>
                    <a:pt x="138379" y="5587"/>
                  </a:lnTo>
                  <a:close/>
                </a:path>
                <a:path w="142875" h="47625">
                  <a:moveTo>
                    <a:pt x="139496" y="5587"/>
                  </a:moveTo>
                  <a:lnTo>
                    <a:pt x="138379" y="5587"/>
                  </a:lnTo>
                  <a:lnTo>
                    <a:pt x="138657" y="5840"/>
                  </a:lnTo>
                  <a:lnTo>
                    <a:pt x="139496" y="5587"/>
                  </a:lnTo>
                  <a:close/>
                </a:path>
                <a:path w="142875" h="47625">
                  <a:moveTo>
                    <a:pt x="115874" y="3301"/>
                  </a:moveTo>
                  <a:lnTo>
                    <a:pt x="2247" y="3301"/>
                  </a:lnTo>
                  <a:lnTo>
                    <a:pt x="10121" y="5587"/>
                  </a:lnTo>
                  <a:lnTo>
                    <a:pt x="42748" y="5587"/>
                  </a:lnTo>
                  <a:lnTo>
                    <a:pt x="42748" y="4445"/>
                  </a:lnTo>
                  <a:lnTo>
                    <a:pt x="114744" y="4445"/>
                  </a:lnTo>
                  <a:lnTo>
                    <a:pt x="115874" y="3301"/>
                  </a:lnTo>
                  <a:close/>
                </a:path>
                <a:path w="142875" h="47625">
                  <a:moveTo>
                    <a:pt x="48374" y="4445"/>
                  </a:moveTo>
                  <a:lnTo>
                    <a:pt x="44996" y="4445"/>
                  </a:lnTo>
                  <a:lnTo>
                    <a:pt x="44996" y="5587"/>
                  </a:lnTo>
                  <a:lnTo>
                    <a:pt x="48374" y="4445"/>
                  </a:lnTo>
                  <a:close/>
                </a:path>
                <a:path w="142875" h="47625">
                  <a:moveTo>
                    <a:pt x="58496" y="4445"/>
                  </a:moveTo>
                  <a:lnTo>
                    <a:pt x="48374" y="4445"/>
                  </a:lnTo>
                  <a:lnTo>
                    <a:pt x="54000" y="5587"/>
                  </a:lnTo>
                  <a:lnTo>
                    <a:pt x="58496" y="4445"/>
                  </a:lnTo>
                  <a:close/>
                </a:path>
                <a:path w="142875" h="47625">
                  <a:moveTo>
                    <a:pt x="110248" y="4445"/>
                  </a:moveTo>
                  <a:lnTo>
                    <a:pt x="105752" y="4445"/>
                  </a:lnTo>
                  <a:lnTo>
                    <a:pt x="106870" y="5587"/>
                  </a:lnTo>
                  <a:lnTo>
                    <a:pt x="110248" y="4445"/>
                  </a:lnTo>
                  <a:close/>
                </a:path>
                <a:path w="142875" h="47625">
                  <a:moveTo>
                    <a:pt x="127127" y="4445"/>
                  </a:moveTo>
                  <a:lnTo>
                    <a:pt x="110248" y="4445"/>
                  </a:lnTo>
                  <a:lnTo>
                    <a:pt x="112496" y="5587"/>
                  </a:lnTo>
                  <a:lnTo>
                    <a:pt x="129374" y="5587"/>
                  </a:lnTo>
                  <a:lnTo>
                    <a:pt x="127127" y="4445"/>
                  </a:lnTo>
                  <a:close/>
                </a:path>
                <a:path w="142875" h="47625">
                  <a:moveTo>
                    <a:pt x="118122" y="3301"/>
                  </a:moveTo>
                  <a:lnTo>
                    <a:pt x="117005" y="4445"/>
                  </a:lnTo>
                  <a:lnTo>
                    <a:pt x="119253" y="4445"/>
                  </a:lnTo>
                  <a:lnTo>
                    <a:pt x="118122" y="3301"/>
                  </a:lnTo>
                  <a:close/>
                </a:path>
                <a:path w="142875" h="47625">
                  <a:moveTo>
                    <a:pt x="4495" y="1015"/>
                  </a:moveTo>
                  <a:lnTo>
                    <a:pt x="0" y="3301"/>
                  </a:lnTo>
                  <a:lnTo>
                    <a:pt x="2028" y="2691"/>
                  </a:lnTo>
                  <a:lnTo>
                    <a:pt x="2247" y="2286"/>
                  </a:lnTo>
                  <a:lnTo>
                    <a:pt x="2626" y="2286"/>
                  </a:lnTo>
                  <a:lnTo>
                    <a:pt x="4495" y="1015"/>
                  </a:lnTo>
                  <a:close/>
                </a:path>
                <a:path w="142875" h="47625">
                  <a:moveTo>
                    <a:pt x="2247" y="2625"/>
                  </a:moveTo>
                  <a:lnTo>
                    <a:pt x="2028" y="2691"/>
                  </a:lnTo>
                  <a:lnTo>
                    <a:pt x="1130" y="3301"/>
                  </a:lnTo>
                  <a:lnTo>
                    <a:pt x="2247" y="2796"/>
                  </a:lnTo>
                  <a:lnTo>
                    <a:pt x="2247" y="2625"/>
                  </a:lnTo>
                  <a:close/>
                </a:path>
                <a:path w="142875" h="47625">
                  <a:moveTo>
                    <a:pt x="4495" y="1149"/>
                  </a:moveTo>
                  <a:lnTo>
                    <a:pt x="3378" y="2286"/>
                  </a:lnTo>
                  <a:lnTo>
                    <a:pt x="3378" y="3301"/>
                  </a:lnTo>
                  <a:lnTo>
                    <a:pt x="13500" y="3301"/>
                  </a:lnTo>
                  <a:lnTo>
                    <a:pt x="13500" y="2286"/>
                  </a:lnTo>
                  <a:lnTo>
                    <a:pt x="4495" y="2286"/>
                  </a:lnTo>
                  <a:lnTo>
                    <a:pt x="4495" y="1149"/>
                  </a:lnTo>
                  <a:close/>
                </a:path>
                <a:path w="142875" h="47625">
                  <a:moveTo>
                    <a:pt x="14630" y="2286"/>
                  </a:moveTo>
                  <a:lnTo>
                    <a:pt x="13500" y="3301"/>
                  </a:lnTo>
                  <a:lnTo>
                    <a:pt x="15747" y="3301"/>
                  </a:lnTo>
                  <a:lnTo>
                    <a:pt x="14630" y="2286"/>
                  </a:lnTo>
                  <a:close/>
                </a:path>
                <a:path w="142875" h="47625">
                  <a:moveTo>
                    <a:pt x="28130" y="2286"/>
                  </a:moveTo>
                  <a:lnTo>
                    <a:pt x="15747" y="2286"/>
                  </a:lnTo>
                  <a:lnTo>
                    <a:pt x="15747" y="3301"/>
                  </a:lnTo>
                  <a:lnTo>
                    <a:pt x="29248" y="3301"/>
                  </a:lnTo>
                  <a:lnTo>
                    <a:pt x="28130" y="2286"/>
                  </a:lnTo>
                  <a:close/>
                </a:path>
                <a:path w="142875" h="47625">
                  <a:moveTo>
                    <a:pt x="59626" y="2286"/>
                  </a:moveTo>
                  <a:lnTo>
                    <a:pt x="30378" y="2286"/>
                  </a:lnTo>
                  <a:lnTo>
                    <a:pt x="29248" y="3301"/>
                  </a:lnTo>
                  <a:lnTo>
                    <a:pt x="60744" y="3301"/>
                  </a:lnTo>
                  <a:lnTo>
                    <a:pt x="59626" y="2286"/>
                  </a:lnTo>
                  <a:close/>
                </a:path>
                <a:path w="142875" h="47625">
                  <a:moveTo>
                    <a:pt x="88874" y="2286"/>
                  </a:moveTo>
                  <a:lnTo>
                    <a:pt x="63004" y="2286"/>
                  </a:lnTo>
                  <a:lnTo>
                    <a:pt x="61874" y="3301"/>
                  </a:lnTo>
                  <a:lnTo>
                    <a:pt x="87744" y="3301"/>
                  </a:lnTo>
                  <a:lnTo>
                    <a:pt x="88874" y="2286"/>
                  </a:lnTo>
                  <a:close/>
                </a:path>
                <a:path w="142875" h="47625">
                  <a:moveTo>
                    <a:pt x="88874" y="2286"/>
                  </a:moveTo>
                  <a:lnTo>
                    <a:pt x="87744" y="3301"/>
                  </a:lnTo>
                  <a:lnTo>
                    <a:pt x="88874" y="3301"/>
                  </a:lnTo>
                  <a:lnTo>
                    <a:pt x="88874" y="2286"/>
                  </a:lnTo>
                  <a:close/>
                </a:path>
                <a:path w="142875" h="47625">
                  <a:moveTo>
                    <a:pt x="93370" y="2286"/>
                  </a:moveTo>
                  <a:lnTo>
                    <a:pt x="88874" y="2286"/>
                  </a:lnTo>
                  <a:lnTo>
                    <a:pt x="90004" y="3301"/>
                  </a:lnTo>
                  <a:lnTo>
                    <a:pt x="92252" y="3301"/>
                  </a:lnTo>
                  <a:lnTo>
                    <a:pt x="93370" y="2286"/>
                  </a:lnTo>
                  <a:close/>
                </a:path>
                <a:path w="142875" h="47625">
                  <a:moveTo>
                    <a:pt x="94500" y="2286"/>
                  </a:moveTo>
                  <a:lnTo>
                    <a:pt x="92252" y="3301"/>
                  </a:lnTo>
                  <a:lnTo>
                    <a:pt x="94500" y="3301"/>
                  </a:lnTo>
                  <a:lnTo>
                    <a:pt x="94500" y="2286"/>
                  </a:lnTo>
                  <a:close/>
                </a:path>
                <a:path w="142875" h="47625">
                  <a:moveTo>
                    <a:pt x="100126" y="1015"/>
                  </a:moveTo>
                  <a:lnTo>
                    <a:pt x="98996" y="1015"/>
                  </a:lnTo>
                  <a:lnTo>
                    <a:pt x="100126" y="2286"/>
                  </a:lnTo>
                  <a:lnTo>
                    <a:pt x="96748" y="2286"/>
                  </a:lnTo>
                  <a:lnTo>
                    <a:pt x="96748" y="3301"/>
                  </a:lnTo>
                  <a:lnTo>
                    <a:pt x="101244" y="3301"/>
                  </a:lnTo>
                  <a:lnTo>
                    <a:pt x="101244" y="2286"/>
                  </a:lnTo>
                  <a:lnTo>
                    <a:pt x="100126" y="1015"/>
                  </a:lnTo>
                  <a:close/>
                </a:path>
                <a:path w="142875" h="47625">
                  <a:moveTo>
                    <a:pt x="102374" y="2793"/>
                  </a:moveTo>
                  <a:lnTo>
                    <a:pt x="101244" y="3301"/>
                  </a:lnTo>
                  <a:lnTo>
                    <a:pt x="102374" y="3301"/>
                  </a:lnTo>
                  <a:lnTo>
                    <a:pt x="102374" y="2793"/>
                  </a:lnTo>
                  <a:close/>
                </a:path>
                <a:path w="142875" h="47625">
                  <a:moveTo>
                    <a:pt x="103505" y="2286"/>
                  </a:moveTo>
                  <a:lnTo>
                    <a:pt x="102938" y="2540"/>
                  </a:lnTo>
                  <a:lnTo>
                    <a:pt x="104622" y="3301"/>
                  </a:lnTo>
                  <a:lnTo>
                    <a:pt x="103505" y="2286"/>
                  </a:lnTo>
                  <a:close/>
                </a:path>
                <a:path w="142875" h="47625">
                  <a:moveTo>
                    <a:pt x="113626" y="2286"/>
                  </a:moveTo>
                  <a:lnTo>
                    <a:pt x="112496" y="2286"/>
                  </a:lnTo>
                  <a:lnTo>
                    <a:pt x="113626" y="3301"/>
                  </a:lnTo>
                  <a:lnTo>
                    <a:pt x="113626" y="2286"/>
                  </a:lnTo>
                  <a:close/>
                </a:path>
                <a:path w="142875" h="47625">
                  <a:moveTo>
                    <a:pt x="113626" y="2286"/>
                  </a:moveTo>
                  <a:lnTo>
                    <a:pt x="113626" y="3301"/>
                  </a:lnTo>
                  <a:lnTo>
                    <a:pt x="114744" y="3301"/>
                  </a:lnTo>
                  <a:lnTo>
                    <a:pt x="113626" y="2286"/>
                  </a:lnTo>
                  <a:close/>
                </a:path>
                <a:path w="142875" h="47625">
                  <a:moveTo>
                    <a:pt x="3378" y="2286"/>
                  </a:moveTo>
                  <a:lnTo>
                    <a:pt x="2247" y="2625"/>
                  </a:lnTo>
                  <a:lnTo>
                    <a:pt x="2247" y="2796"/>
                  </a:lnTo>
                  <a:lnTo>
                    <a:pt x="3378" y="2286"/>
                  </a:lnTo>
                  <a:close/>
                </a:path>
                <a:path w="142875" h="47625">
                  <a:moveTo>
                    <a:pt x="102374" y="2286"/>
                  </a:moveTo>
                  <a:lnTo>
                    <a:pt x="102374" y="2793"/>
                  </a:lnTo>
                  <a:lnTo>
                    <a:pt x="102938" y="2540"/>
                  </a:lnTo>
                  <a:lnTo>
                    <a:pt x="102374" y="2286"/>
                  </a:lnTo>
                  <a:close/>
                </a:path>
                <a:path w="142875" h="47625">
                  <a:moveTo>
                    <a:pt x="2626" y="2286"/>
                  </a:moveTo>
                  <a:lnTo>
                    <a:pt x="2247" y="2286"/>
                  </a:lnTo>
                  <a:lnTo>
                    <a:pt x="2247" y="2542"/>
                  </a:lnTo>
                  <a:lnTo>
                    <a:pt x="2626" y="2286"/>
                  </a:lnTo>
                  <a:close/>
                </a:path>
                <a:path w="142875" h="47625">
                  <a:moveTo>
                    <a:pt x="5626" y="1015"/>
                  </a:moveTo>
                  <a:lnTo>
                    <a:pt x="5123" y="1015"/>
                  </a:lnTo>
                  <a:lnTo>
                    <a:pt x="4495" y="2286"/>
                  </a:lnTo>
                  <a:lnTo>
                    <a:pt x="6743" y="2286"/>
                  </a:lnTo>
                  <a:lnTo>
                    <a:pt x="5626" y="1015"/>
                  </a:lnTo>
                  <a:close/>
                </a:path>
                <a:path w="142875" h="47625">
                  <a:moveTo>
                    <a:pt x="7874" y="1015"/>
                  </a:moveTo>
                  <a:lnTo>
                    <a:pt x="6743" y="2286"/>
                  </a:lnTo>
                  <a:lnTo>
                    <a:pt x="9004" y="2286"/>
                  </a:lnTo>
                  <a:lnTo>
                    <a:pt x="7874" y="1015"/>
                  </a:lnTo>
                  <a:close/>
                </a:path>
                <a:path w="142875" h="47625">
                  <a:moveTo>
                    <a:pt x="56248" y="1015"/>
                  </a:moveTo>
                  <a:lnTo>
                    <a:pt x="52870" y="1015"/>
                  </a:lnTo>
                  <a:lnTo>
                    <a:pt x="48374" y="2286"/>
                  </a:lnTo>
                  <a:lnTo>
                    <a:pt x="56248" y="2286"/>
                  </a:lnTo>
                  <a:lnTo>
                    <a:pt x="56248" y="1015"/>
                  </a:lnTo>
                  <a:close/>
                </a:path>
                <a:path w="142875" h="47625">
                  <a:moveTo>
                    <a:pt x="57378" y="1015"/>
                  </a:moveTo>
                  <a:lnTo>
                    <a:pt x="56248" y="1015"/>
                  </a:lnTo>
                  <a:lnTo>
                    <a:pt x="57378" y="2286"/>
                  </a:lnTo>
                  <a:lnTo>
                    <a:pt x="57378" y="1015"/>
                  </a:lnTo>
                  <a:close/>
                </a:path>
                <a:path w="142875" h="47625">
                  <a:moveTo>
                    <a:pt x="59626" y="1015"/>
                  </a:moveTo>
                  <a:lnTo>
                    <a:pt x="59626" y="2286"/>
                  </a:lnTo>
                  <a:lnTo>
                    <a:pt x="60744" y="2286"/>
                  </a:lnTo>
                  <a:lnTo>
                    <a:pt x="59626" y="1015"/>
                  </a:lnTo>
                  <a:close/>
                </a:path>
                <a:path w="142875" h="47625">
                  <a:moveTo>
                    <a:pt x="61874" y="1015"/>
                  </a:moveTo>
                  <a:lnTo>
                    <a:pt x="60744" y="1015"/>
                  </a:lnTo>
                  <a:lnTo>
                    <a:pt x="60744" y="2286"/>
                  </a:lnTo>
                  <a:lnTo>
                    <a:pt x="61874" y="1015"/>
                  </a:lnTo>
                  <a:close/>
                </a:path>
                <a:path w="142875" h="47625">
                  <a:moveTo>
                    <a:pt x="66370" y="1015"/>
                  </a:moveTo>
                  <a:lnTo>
                    <a:pt x="65252" y="1015"/>
                  </a:lnTo>
                  <a:lnTo>
                    <a:pt x="65252" y="2286"/>
                  </a:lnTo>
                  <a:lnTo>
                    <a:pt x="67500" y="2286"/>
                  </a:lnTo>
                  <a:lnTo>
                    <a:pt x="66370" y="1015"/>
                  </a:lnTo>
                  <a:close/>
                </a:path>
                <a:path w="142875" h="47625">
                  <a:moveTo>
                    <a:pt x="69748" y="1015"/>
                  </a:moveTo>
                  <a:lnTo>
                    <a:pt x="68630" y="1015"/>
                  </a:lnTo>
                  <a:lnTo>
                    <a:pt x="67500" y="2286"/>
                  </a:lnTo>
                  <a:lnTo>
                    <a:pt x="69748" y="1015"/>
                  </a:lnTo>
                  <a:close/>
                </a:path>
                <a:path w="142875" h="47625">
                  <a:moveTo>
                    <a:pt x="70878" y="1015"/>
                  </a:moveTo>
                  <a:lnTo>
                    <a:pt x="68630" y="2286"/>
                  </a:lnTo>
                  <a:lnTo>
                    <a:pt x="70878" y="2286"/>
                  </a:lnTo>
                  <a:lnTo>
                    <a:pt x="70878" y="1015"/>
                  </a:lnTo>
                  <a:close/>
                </a:path>
                <a:path w="142875" h="47625">
                  <a:moveTo>
                    <a:pt x="71996" y="1015"/>
                  </a:moveTo>
                  <a:lnTo>
                    <a:pt x="70878" y="2286"/>
                  </a:lnTo>
                  <a:lnTo>
                    <a:pt x="73126" y="2286"/>
                  </a:lnTo>
                  <a:lnTo>
                    <a:pt x="71996" y="1015"/>
                  </a:lnTo>
                  <a:close/>
                </a:path>
                <a:path w="142875" h="47625">
                  <a:moveTo>
                    <a:pt x="73126" y="1015"/>
                  </a:moveTo>
                  <a:lnTo>
                    <a:pt x="73126" y="2286"/>
                  </a:lnTo>
                  <a:lnTo>
                    <a:pt x="74244" y="2286"/>
                  </a:lnTo>
                  <a:lnTo>
                    <a:pt x="73126" y="1015"/>
                  </a:lnTo>
                  <a:close/>
                </a:path>
                <a:path w="142875" h="47625">
                  <a:moveTo>
                    <a:pt x="75751" y="1439"/>
                  </a:moveTo>
                  <a:lnTo>
                    <a:pt x="74244" y="2286"/>
                  </a:lnTo>
                  <a:lnTo>
                    <a:pt x="76504" y="2286"/>
                  </a:lnTo>
                  <a:lnTo>
                    <a:pt x="75751" y="1439"/>
                  </a:lnTo>
                  <a:close/>
                </a:path>
                <a:path w="142875" h="47625">
                  <a:moveTo>
                    <a:pt x="76504" y="1015"/>
                  </a:moveTo>
                  <a:lnTo>
                    <a:pt x="75751" y="1439"/>
                  </a:lnTo>
                  <a:lnTo>
                    <a:pt x="76504" y="2286"/>
                  </a:lnTo>
                  <a:lnTo>
                    <a:pt x="76504" y="1015"/>
                  </a:lnTo>
                  <a:close/>
                </a:path>
                <a:path w="142875" h="47625">
                  <a:moveTo>
                    <a:pt x="81000" y="1015"/>
                  </a:moveTo>
                  <a:lnTo>
                    <a:pt x="77622" y="1015"/>
                  </a:lnTo>
                  <a:lnTo>
                    <a:pt x="77622" y="2286"/>
                  </a:lnTo>
                  <a:lnTo>
                    <a:pt x="79870" y="2286"/>
                  </a:lnTo>
                  <a:lnTo>
                    <a:pt x="81000" y="1015"/>
                  </a:lnTo>
                  <a:close/>
                </a:path>
                <a:path w="142875" h="47625">
                  <a:moveTo>
                    <a:pt x="82130" y="1015"/>
                  </a:moveTo>
                  <a:lnTo>
                    <a:pt x="81000" y="2286"/>
                  </a:lnTo>
                  <a:lnTo>
                    <a:pt x="82130" y="2286"/>
                  </a:lnTo>
                  <a:lnTo>
                    <a:pt x="82130" y="1015"/>
                  </a:lnTo>
                  <a:close/>
                </a:path>
                <a:path w="142875" h="47625">
                  <a:moveTo>
                    <a:pt x="85496" y="1015"/>
                  </a:moveTo>
                  <a:lnTo>
                    <a:pt x="84378" y="1015"/>
                  </a:lnTo>
                  <a:lnTo>
                    <a:pt x="85496" y="2286"/>
                  </a:lnTo>
                  <a:lnTo>
                    <a:pt x="85496" y="1015"/>
                  </a:lnTo>
                  <a:close/>
                </a:path>
                <a:path w="142875" h="47625">
                  <a:moveTo>
                    <a:pt x="86626" y="1015"/>
                  </a:moveTo>
                  <a:lnTo>
                    <a:pt x="85496" y="1015"/>
                  </a:lnTo>
                  <a:lnTo>
                    <a:pt x="86626" y="2286"/>
                  </a:lnTo>
                  <a:lnTo>
                    <a:pt x="87744" y="2286"/>
                  </a:lnTo>
                  <a:lnTo>
                    <a:pt x="86626" y="1015"/>
                  </a:lnTo>
                  <a:close/>
                </a:path>
                <a:path w="142875" h="47625">
                  <a:moveTo>
                    <a:pt x="94500" y="1015"/>
                  </a:moveTo>
                  <a:lnTo>
                    <a:pt x="94500" y="2286"/>
                  </a:lnTo>
                  <a:lnTo>
                    <a:pt x="95631" y="2286"/>
                  </a:lnTo>
                  <a:lnTo>
                    <a:pt x="94500" y="1015"/>
                  </a:lnTo>
                  <a:close/>
                </a:path>
                <a:path w="142875" h="47625">
                  <a:moveTo>
                    <a:pt x="4627" y="1015"/>
                  </a:moveTo>
                  <a:lnTo>
                    <a:pt x="4495" y="1015"/>
                  </a:lnTo>
                  <a:lnTo>
                    <a:pt x="4495" y="1149"/>
                  </a:lnTo>
                  <a:lnTo>
                    <a:pt x="4627" y="1015"/>
                  </a:lnTo>
                  <a:close/>
                </a:path>
                <a:path w="142875" h="47625">
                  <a:moveTo>
                    <a:pt x="5626" y="0"/>
                  </a:moveTo>
                  <a:lnTo>
                    <a:pt x="4627" y="1015"/>
                  </a:lnTo>
                  <a:lnTo>
                    <a:pt x="5123" y="1015"/>
                  </a:lnTo>
                  <a:lnTo>
                    <a:pt x="562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881062" y="2548635"/>
              <a:ext cx="142875" cy="47625"/>
            </a:xfrm>
            <a:custGeom>
              <a:avLst/>
              <a:gdLst/>
              <a:ahLst/>
              <a:cxnLst/>
              <a:rect l="l" t="t" r="r" b="b"/>
              <a:pathLst>
                <a:path w="142875" h="47625">
                  <a:moveTo>
                    <a:pt x="140627" y="9905"/>
                  </a:moveTo>
                  <a:lnTo>
                    <a:pt x="141744" y="14350"/>
                  </a:lnTo>
                  <a:lnTo>
                    <a:pt x="141744" y="19938"/>
                  </a:lnTo>
                  <a:lnTo>
                    <a:pt x="141744" y="24384"/>
                  </a:lnTo>
                  <a:lnTo>
                    <a:pt x="141744" y="25400"/>
                  </a:lnTo>
                  <a:lnTo>
                    <a:pt x="141744" y="24384"/>
                  </a:lnTo>
                  <a:lnTo>
                    <a:pt x="141744" y="25400"/>
                  </a:lnTo>
                  <a:lnTo>
                    <a:pt x="141744" y="29844"/>
                  </a:lnTo>
                  <a:lnTo>
                    <a:pt x="141744" y="37591"/>
                  </a:lnTo>
                  <a:lnTo>
                    <a:pt x="140627" y="42037"/>
                  </a:lnTo>
                  <a:lnTo>
                    <a:pt x="140627" y="43179"/>
                  </a:lnTo>
                  <a:lnTo>
                    <a:pt x="140627" y="45338"/>
                  </a:lnTo>
                  <a:lnTo>
                    <a:pt x="140627" y="47625"/>
                  </a:lnTo>
                  <a:lnTo>
                    <a:pt x="139496" y="47625"/>
                  </a:lnTo>
                  <a:lnTo>
                    <a:pt x="139496" y="46481"/>
                  </a:lnTo>
                  <a:lnTo>
                    <a:pt x="138379" y="47625"/>
                  </a:lnTo>
                  <a:lnTo>
                    <a:pt x="136118" y="47625"/>
                  </a:lnTo>
                  <a:lnTo>
                    <a:pt x="133870" y="47625"/>
                  </a:lnTo>
                  <a:lnTo>
                    <a:pt x="131622" y="47625"/>
                  </a:lnTo>
                  <a:lnTo>
                    <a:pt x="128244" y="47625"/>
                  </a:lnTo>
                  <a:lnTo>
                    <a:pt x="122618" y="47625"/>
                  </a:lnTo>
                  <a:lnTo>
                    <a:pt x="119253" y="47625"/>
                  </a:lnTo>
                  <a:lnTo>
                    <a:pt x="118122" y="47625"/>
                  </a:lnTo>
                  <a:lnTo>
                    <a:pt x="117005" y="47625"/>
                  </a:lnTo>
                  <a:lnTo>
                    <a:pt x="115874" y="47625"/>
                  </a:lnTo>
                  <a:lnTo>
                    <a:pt x="113626" y="47625"/>
                  </a:lnTo>
                  <a:lnTo>
                    <a:pt x="112496" y="47625"/>
                  </a:lnTo>
                  <a:lnTo>
                    <a:pt x="111378" y="47625"/>
                  </a:lnTo>
                  <a:lnTo>
                    <a:pt x="110248" y="47625"/>
                  </a:lnTo>
                  <a:lnTo>
                    <a:pt x="109131" y="47625"/>
                  </a:lnTo>
                  <a:lnTo>
                    <a:pt x="108000" y="47625"/>
                  </a:lnTo>
                  <a:lnTo>
                    <a:pt x="106870" y="47625"/>
                  </a:lnTo>
                  <a:lnTo>
                    <a:pt x="105752" y="47625"/>
                  </a:lnTo>
                  <a:lnTo>
                    <a:pt x="103505" y="47625"/>
                  </a:lnTo>
                  <a:lnTo>
                    <a:pt x="103505" y="46481"/>
                  </a:lnTo>
                  <a:lnTo>
                    <a:pt x="103505" y="47625"/>
                  </a:lnTo>
                  <a:lnTo>
                    <a:pt x="102374" y="46481"/>
                  </a:lnTo>
                  <a:lnTo>
                    <a:pt x="104622" y="47625"/>
                  </a:lnTo>
                  <a:lnTo>
                    <a:pt x="103505" y="46481"/>
                  </a:lnTo>
                  <a:lnTo>
                    <a:pt x="97878" y="46481"/>
                  </a:lnTo>
                  <a:lnTo>
                    <a:pt x="92252" y="46481"/>
                  </a:lnTo>
                  <a:lnTo>
                    <a:pt x="86626" y="46481"/>
                  </a:lnTo>
                  <a:lnTo>
                    <a:pt x="85496" y="46481"/>
                  </a:lnTo>
                  <a:lnTo>
                    <a:pt x="84378" y="46481"/>
                  </a:lnTo>
                  <a:lnTo>
                    <a:pt x="83248" y="46481"/>
                  </a:lnTo>
                  <a:lnTo>
                    <a:pt x="82130" y="46481"/>
                  </a:lnTo>
                  <a:lnTo>
                    <a:pt x="81000" y="45338"/>
                  </a:lnTo>
                  <a:lnTo>
                    <a:pt x="81000" y="46481"/>
                  </a:lnTo>
                  <a:lnTo>
                    <a:pt x="79870" y="46481"/>
                  </a:lnTo>
                  <a:lnTo>
                    <a:pt x="81000" y="46481"/>
                  </a:lnTo>
                  <a:lnTo>
                    <a:pt x="79870" y="45338"/>
                  </a:lnTo>
                  <a:lnTo>
                    <a:pt x="79870" y="46481"/>
                  </a:lnTo>
                  <a:lnTo>
                    <a:pt x="77622" y="46481"/>
                  </a:lnTo>
                  <a:lnTo>
                    <a:pt x="76504" y="46481"/>
                  </a:lnTo>
                  <a:lnTo>
                    <a:pt x="77622" y="46481"/>
                  </a:lnTo>
                  <a:lnTo>
                    <a:pt x="77622" y="45338"/>
                  </a:lnTo>
                  <a:lnTo>
                    <a:pt x="76504" y="46481"/>
                  </a:lnTo>
                  <a:lnTo>
                    <a:pt x="75374" y="45338"/>
                  </a:lnTo>
                  <a:lnTo>
                    <a:pt x="74244" y="45338"/>
                  </a:lnTo>
                  <a:lnTo>
                    <a:pt x="73126" y="45338"/>
                  </a:lnTo>
                  <a:lnTo>
                    <a:pt x="74244" y="46481"/>
                  </a:lnTo>
                  <a:lnTo>
                    <a:pt x="71996" y="46481"/>
                  </a:lnTo>
                  <a:lnTo>
                    <a:pt x="73126" y="46481"/>
                  </a:lnTo>
                  <a:lnTo>
                    <a:pt x="73126" y="45338"/>
                  </a:lnTo>
                  <a:lnTo>
                    <a:pt x="70878" y="46481"/>
                  </a:lnTo>
                  <a:lnTo>
                    <a:pt x="68630" y="46481"/>
                  </a:lnTo>
                  <a:lnTo>
                    <a:pt x="61874" y="46481"/>
                  </a:lnTo>
                  <a:lnTo>
                    <a:pt x="63004" y="45338"/>
                  </a:lnTo>
                  <a:lnTo>
                    <a:pt x="61874" y="45338"/>
                  </a:lnTo>
                  <a:lnTo>
                    <a:pt x="61874" y="46481"/>
                  </a:lnTo>
                  <a:lnTo>
                    <a:pt x="58496" y="45338"/>
                  </a:lnTo>
                  <a:lnTo>
                    <a:pt x="59626" y="46481"/>
                  </a:lnTo>
                  <a:lnTo>
                    <a:pt x="58496" y="46481"/>
                  </a:lnTo>
                  <a:lnTo>
                    <a:pt x="56248" y="46481"/>
                  </a:lnTo>
                  <a:lnTo>
                    <a:pt x="55130" y="46481"/>
                  </a:lnTo>
                  <a:lnTo>
                    <a:pt x="54000" y="45338"/>
                  </a:lnTo>
                  <a:lnTo>
                    <a:pt x="55130" y="45338"/>
                  </a:lnTo>
                  <a:lnTo>
                    <a:pt x="52870" y="45338"/>
                  </a:lnTo>
                  <a:lnTo>
                    <a:pt x="51752" y="45338"/>
                  </a:lnTo>
                  <a:lnTo>
                    <a:pt x="50622" y="46481"/>
                  </a:lnTo>
                  <a:lnTo>
                    <a:pt x="48374" y="46481"/>
                  </a:lnTo>
                  <a:lnTo>
                    <a:pt x="49504" y="46481"/>
                  </a:lnTo>
                  <a:lnTo>
                    <a:pt x="48374" y="45338"/>
                  </a:lnTo>
                  <a:lnTo>
                    <a:pt x="46126" y="46481"/>
                  </a:lnTo>
                  <a:lnTo>
                    <a:pt x="44996" y="46481"/>
                  </a:lnTo>
                  <a:lnTo>
                    <a:pt x="42748" y="46481"/>
                  </a:lnTo>
                  <a:lnTo>
                    <a:pt x="41630" y="46481"/>
                  </a:lnTo>
                  <a:lnTo>
                    <a:pt x="42748" y="46481"/>
                  </a:lnTo>
                  <a:lnTo>
                    <a:pt x="41630" y="46481"/>
                  </a:lnTo>
                  <a:lnTo>
                    <a:pt x="40500" y="46481"/>
                  </a:lnTo>
                  <a:lnTo>
                    <a:pt x="39369" y="46481"/>
                  </a:lnTo>
                  <a:lnTo>
                    <a:pt x="38252" y="46481"/>
                  </a:lnTo>
                  <a:lnTo>
                    <a:pt x="39369" y="46481"/>
                  </a:lnTo>
                  <a:lnTo>
                    <a:pt x="38252" y="46481"/>
                  </a:lnTo>
                  <a:lnTo>
                    <a:pt x="39369" y="46481"/>
                  </a:lnTo>
                  <a:lnTo>
                    <a:pt x="37122" y="46481"/>
                  </a:lnTo>
                  <a:lnTo>
                    <a:pt x="36004" y="46481"/>
                  </a:lnTo>
                  <a:lnTo>
                    <a:pt x="33743" y="46481"/>
                  </a:lnTo>
                  <a:lnTo>
                    <a:pt x="32626" y="47625"/>
                  </a:lnTo>
                  <a:lnTo>
                    <a:pt x="32626" y="46481"/>
                  </a:lnTo>
                  <a:lnTo>
                    <a:pt x="33743" y="46481"/>
                  </a:lnTo>
                  <a:lnTo>
                    <a:pt x="31496" y="46481"/>
                  </a:lnTo>
                  <a:lnTo>
                    <a:pt x="29248" y="47625"/>
                  </a:lnTo>
                  <a:lnTo>
                    <a:pt x="27000" y="46481"/>
                  </a:lnTo>
                  <a:lnTo>
                    <a:pt x="28130" y="46481"/>
                  </a:lnTo>
                  <a:lnTo>
                    <a:pt x="27000" y="47625"/>
                  </a:lnTo>
                  <a:lnTo>
                    <a:pt x="27000" y="46481"/>
                  </a:lnTo>
                  <a:lnTo>
                    <a:pt x="25869" y="46481"/>
                  </a:lnTo>
                  <a:lnTo>
                    <a:pt x="24752" y="46481"/>
                  </a:lnTo>
                  <a:lnTo>
                    <a:pt x="23621" y="47625"/>
                  </a:lnTo>
                  <a:lnTo>
                    <a:pt x="24752" y="46481"/>
                  </a:lnTo>
                  <a:lnTo>
                    <a:pt x="23621" y="47625"/>
                  </a:lnTo>
                  <a:lnTo>
                    <a:pt x="20243" y="47625"/>
                  </a:lnTo>
                  <a:lnTo>
                    <a:pt x="17995" y="46481"/>
                  </a:lnTo>
                  <a:lnTo>
                    <a:pt x="16878" y="47625"/>
                  </a:lnTo>
                  <a:lnTo>
                    <a:pt x="15747" y="47625"/>
                  </a:lnTo>
                  <a:lnTo>
                    <a:pt x="16878" y="46481"/>
                  </a:lnTo>
                  <a:lnTo>
                    <a:pt x="15747" y="46481"/>
                  </a:lnTo>
                  <a:lnTo>
                    <a:pt x="14630" y="46481"/>
                  </a:lnTo>
                  <a:lnTo>
                    <a:pt x="13500" y="46481"/>
                  </a:lnTo>
                  <a:lnTo>
                    <a:pt x="19126" y="46481"/>
                  </a:lnTo>
                  <a:lnTo>
                    <a:pt x="16878" y="46481"/>
                  </a:lnTo>
                  <a:lnTo>
                    <a:pt x="15747" y="47625"/>
                  </a:lnTo>
                  <a:lnTo>
                    <a:pt x="15747" y="46481"/>
                  </a:lnTo>
                  <a:lnTo>
                    <a:pt x="14630" y="46481"/>
                  </a:lnTo>
                  <a:lnTo>
                    <a:pt x="13500" y="46481"/>
                  </a:lnTo>
                  <a:lnTo>
                    <a:pt x="12369" y="46481"/>
                  </a:lnTo>
                  <a:lnTo>
                    <a:pt x="13500" y="46481"/>
                  </a:lnTo>
                  <a:lnTo>
                    <a:pt x="12369" y="46481"/>
                  </a:lnTo>
                  <a:lnTo>
                    <a:pt x="11252" y="46481"/>
                  </a:lnTo>
                  <a:lnTo>
                    <a:pt x="12369" y="46481"/>
                  </a:lnTo>
                  <a:lnTo>
                    <a:pt x="11252" y="46481"/>
                  </a:lnTo>
                  <a:lnTo>
                    <a:pt x="10121" y="46481"/>
                  </a:lnTo>
                  <a:lnTo>
                    <a:pt x="9004" y="46481"/>
                  </a:lnTo>
                  <a:lnTo>
                    <a:pt x="10121" y="46481"/>
                  </a:lnTo>
                  <a:lnTo>
                    <a:pt x="9004" y="46481"/>
                  </a:lnTo>
                  <a:lnTo>
                    <a:pt x="7874" y="46481"/>
                  </a:lnTo>
                  <a:lnTo>
                    <a:pt x="6743" y="46481"/>
                  </a:lnTo>
                  <a:lnTo>
                    <a:pt x="4495" y="46481"/>
                  </a:lnTo>
                  <a:lnTo>
                    <a:pt x="1130" y="43179"/>
                  </a:lnTo>
                  <a:lnTo>
                    <a:pt x="3378" y="43179"/>
                  </a:lnTo>
                  <a:lnTo>
                    <a:pt x="3378" y="42037"/>
                  </a:lnTo>
                  <a:lnTo>
                    <a:pt x="3378" y="40893"/>
                  </a:lnTo>
                  <a:lnTo>
                    <a:pt x="2247" y="39877"/>
                  </a:lnTo>
                  <a:lnTo>
                    <a:pt x="3378" y="38735"/>
                  </a:lnTo>
                  <a:lnTo>
                    <a:pt x="3378" y="39877"/>
                  </a:lnTo>
                  <a:lnTo>
                    <a:pt x="3378" y="38735"/>
                  </a:lnTo>
                  <a:lnTo>
                    <a:pt x="3378" y="37591"/>
                  </a:lnTo>
                  <a:lnTo>
                    <a:pt x="3378" y="36575"/>
                  </a:lnTo>
                  <a:lnTo>
                    <a:pt x="3378" y="35433"/>
                  </a:lnTo>
                  <a:lnTo>
                    <a:pt x="3378" y="34289"/>
                  </a:lnTo>
                  <a:lnTo>
                    <a:pt x="3378" y="35433"/>
                  </a:lnTo>
                  <a:lnTo>
                    <a:pt x="3378" y="34289"/>
                  </a:lnTo>
                  <a:lnTo>
                    <a:pt x="2247" y="32130"/>
                  </a:lnTo>
                  <a:lnTo>
                    <a:pt x="3378" y="30987"/>
                  </a:lnTo>
                  <a:lnTo>
                    <a:pt x="3378" y="32130"/>
                  </a:lnTo>
                  <a:lnTo>
                    <a:pt x="3378" y="33147"/>
                  </a:lnTo>
                  <a:lnTo>
                    <a:pt x="3378" y="32130"/>
                  </a:lnTo>
                  <a:lnTo>
                    <a:pt x="4495" y="30987"/>
                  </a:lnTo>
                  <a:lnTo>
                    <a:pt x="3378" y="29844"/>
                  </a:lnTo>
                  <a:lnTo>
                    <a:pt x="3378" y="28828"/>
                  </a:lnTo>
                  <a:lnTo>
                    <a:pt x="2247" y="26542"/>
                  </a:lnTo>
                  <a:lnTo>
                    <a:pt x="3378" y="27686"/>
                  </a:lnTo>
                  <a:lnTo>
                    <a:pt x="3378" y="26542"/>
                  </a:lnTo>
                  <a:lnTo>
                    <a:pt x="3378" y="25400"/>
                  </a:lnTo>
                  <a:lnTo>
                    <a:pt x="2247" y="25400"/>
                  </a:lnTo>
                  <a:lnTo>
                    <a:pt x="3378" y="23240"/>
                  </a:lnTo>
                  <a:lnTo>
                    <a:pt x="2247" y="19938"/>
                  </a:lnTo>
                  <a:lnTo>
                    <a:pt x="2247" y="18796"/>
                  </a:lnTo>
                  <a:lnTo>
                    <a:pt x="2247" y="17652"/>
                  </a:lnTo>
                  <a:lnTo>
                    <a:pt x="2247" y="18796"/>
                  </a:lnTo>
                  <a:lnTo>
                    <a:pt x="2247" y="17652"/>
                  </a:lnTo>
                  <a:lnTo>
                    <a:pt x="2247" y="16637"/>
                  </a:lnTo>
                  <a:lnTo>
                    <a:pt x="2247" y="17652"/>
                  </a:lnTo>
                  <a:lnTo>
                    <a:pt x="3378" y="15493"/>
                  </a:lnTo>
                  <a:lnTo>
                    <a:pt x="2247" y="15493"/>
                  </a:lnTo>
                  <a:lnTo>
                    <a:pt x="2247" y="14350"/>
                  </a:lnTo>
                  <a:lnTo>
                    <a:pt x="2247" y="14350"/>
                  </a:lnTo>
                  <a:lnTo>
                    <a:pt x="2247" y="6603"/>
                  </a:lnTo>
                  <a:lnTo>
                    <a:pt x="2247" y="7747"/>
                  </a:lnTo>
                  <a:lnTo>
                    <a:pt x="2247" y="2159"/>
                  </a:lnTo>
                  <a:lnTo>
                    <a:pt x="2247" y="3301"/>
                  </a:lnTo>
                  <a:lnTo>
                    <a:pt x="2247" y="4444"/>
                  </a:lnTo>
                  <a:lnTo>
                    <a:pt x="2247" y="3301"/>
                  </a:lnTo>
                  <a:lnTo>
                    <a:pt x="3378" y="3301"/>
                  </a:lnTo>
                  <a:lnTo>
                    <a:pt x="3378" y="2159"/>
                  </a:lnTo>
                  <a:lnTo>
                    <a:pt x="0" y="3301"/>
                  </a:lnTo>
                  <a:lnTo>
                    <a:pt x="4495" y="1015"/>
                  </a:lnTo>
                  <a:lnTo>
                    <a:pt x="1130" y="3301"/>
                  </a:lnTo>
                  <a:lnTo>
                    <a:pt x="3378" y="2159"/>
                  </a:lnTo>
                  <a:lnTo>
                    <a:pt x="2247" y="2159"/>
                  </a:lnTo>
                  <a:lnTo>
                    <a:pt x="3378" y="2159"/>
                  </a:lnTo>
                  <a:lnTo>
                    <a:pt x="5626" y="0"/>
                  </a:lnTo>
                  <a:lnTo>
                    <a:pt x="4495" y="2159"/>
                  </a:lnTo>
                  <a:lnTo>
                    <a:pt x="4495" y="1015"/>
                  </a:lnTo>
                  <a:lnTo>
                    <a:pt x="5626" y="1015"/>
                  </a:lnTo>
                  <a:lnTo>
                    <a:pt x="6743" y="2159"/>
                  </a:lnTo>
                  <a:lnTo>
                    <a:pt x="7874" y="1015"/>
                  </a:lnTo>
                  <a:lnTo>
                    <a:pt x="9004" y="2159"/>
                  </a:lnTo>
                  <a:lnTo>
                    <a:pt x="10121" y="2159"/>
                  </a:lnTo>
                  <a:lnTo>
                    <a:pt x="11252" y="2159"/>
                  </a:lnTo>
                  <a:lnTo>
                    <a:pt x="12369" y="2159"/>
                  </a:lnTo>
                  <a:lnTo>
                    <a:pt x="13500" y="2159"/>
                  </a:lnTo>
                  <a:lnTo>
                    <a:pt x="13500" y="3301"/>
                  </a:lnTo>
                  <a:lnTo>
                    <a:pt x="14630" y="2159"/>
                  </a:lnTo>
                  <a:lnTo>
                    <a:pt x="15747" y="3301"/>
                  </a:lnTo>
                  <a:lnTo>
                    <a:pt x="15747" y="2159"/>
                  </a:lnTo>
                  <a:lnTo>
                    <a:pt x="16878" y="2159"/>
                  </a:lnTo>
                  <a:lnTo>
                    <a:pt x="21374" y="2159"/>
                  </a:lnTo>
                  <a:lnTo>
                    <a:pt x="29248" y="2159"/>
                  </a:lnTo>
                  <a:lnTo>
                    <a:pt x="28130" y="2159"/>
                  </a:lnTo>
                  <a:lnTo>
                    <a:pt x="29248" y="3301"/>
                  </a:lnTo>
                  <a:lnTo>
                    <a:pt x="29248" y="2159"/>
                  </a:lnTo>
                  <a:lnTo>
                    <a:pt x="29248" y="3301"/>
                  </a:lnTo>
                  <a:lnTo>
                    <a:pt x="30378" y="2159"/>
                  </a:lnTo>
                  <a:lnTo>
                    <a:pt x="29248" y="2159"/>
                  </a:lnTo>
                  <a:lnTo>
                    <a:pt x="30378" y="2159"/>
                  </a:lnTo>
                  <a:lnTo>
                    <a:pt x="33743" y="2159"/>
                  </a:lnTo>
                  <a:lnTo>
                    <a:pt x="36004" y="2159"/>
                  </a:lnTo>
                  <a:lnTo>
                    <a:pt x="37122" y="2159"/>
                  </a:lnTo>
                  <a:lnTo>
                    <a:pt x="38252" y="2159"/>
                  </a:lnTo>
                  <a:lnTo>
                    <a:pt x="41630" y="2159"/>
                  </a:lnTo>
                  <a:lnTo>
                    <a:pt x="42748" y="2159"/>
                  </a:lnTo>
                  <a:lnTo>
                    <a:pt x="48374" y="2159"/>
                  </a:lnTo>
                  <a:lnTo>
                    <a:pt x="52870" y="1015"/>
                  </a:lnTo>
                  <a:lnTo>
                    <a:pt x="56248" y="1015"/>
                  </a:lnTo>
                  <a:lnTo>
                    <a:pt x="56248" y="2159"/>
                  </a:lnTo>
                  <a:lnTo>
                    <a:pt x="57378" y="2159"/>
                  </a:lnTo>
                  <a:lnTo>
                    <a:pt x="56248" y="1015"/>
                  </a:lnTo>
                  <a:lnTo>
                    <a:pt x="57378" y="1015"/>
                  </a:lnTo>
                  <a:lnTo>
                    <a:pt x="57378" y="2159"/>
                  </a:lnTo>
                  <a:lnTo>
                    <a:pt x="58496" y="2159"/>
                  </a:lnTo>
                  <a:lnTo>
                    <a:pt x="59626" y="2159"/>
                  </a:lnTo>
                  <a:lnTo>
                    <a:pt x="59626" y="1015"/>
                  </a:lnTo>
                  <a:lnTo>
                    <a:pt x="58496" y="2159"/>
                  </a:lnTo>
                  <a:lnTo>
                    <a:pt x="59626" y="1015"/>
                  </a:lnTo>
                  <a:lnTo>
                    <a:pt x="60744" y="2159"/>
                  </a:lnTo>
                  <a:lnTo>
                    <a:pt x="60744" y="1015"/>
                  </a:lnTo>
                  <a:lnTo>
                    <a:pt x="61874" y="1015"/>
                  </a:lnTo>
                  <a:lnTo>
                    <a:pt x="60744" y="2159"/>
                  </a:lnTo>
                  <a:lnTo>
                    <a:pt x="61874" y="2159"/>
                  </a:lnTo>
                  <a:lnTo>
                    <a:pt x="63004" y="2159"/>
                  </a:lnTo>
                  <a:lnTo>
                    <a:pt x="59626" y="2159"/>
                  </a:lnTo>
                  <a:lnTo>
                    <a:pt x="60744" y="3301"/>
                  </a:lnTo>
                  <a:lnTo>
                    <a:pt x="61874" y="3301"/>
                  </a:lnTo>
                  <a:lnTo>
                    <a:pt x="59626" y="3301"/>
                  </a:lnTo>
                  <a:lnTo>
                    <a:pt x="60744" y="3301"/>
                  </a:lnTo>
                  <a:lnTo>
                    <a:pt x="61874" y="3301"/>
                  </a:lnTo>
                  <a:lnTo>
                    <a:pt x="63004" y="2159"/>
                  </a:lnTo>
                  <a:lnTo>
                    <a:pt x="61874" y="2159"/>
                  </a:lnTo>
                  <a:lnTo>
                    <a:pt x="64122" y="2159"/>
                  </a:lnTo>
                  <a:lnTo>
                    <a:pt x="63004" y="2159"/>
                  </a:lnTo>
                  <a:lnTo>
                    <a:pt x="64122" y="2159"/>
                  </a:lnTo>
                  <a:lnTo>
                    <a:pt x="65252" y="2159"/>
                  </a:lnTo>
                  <a:lnTo>
                    <a:pt x="63004" y="2159"/>
                  </a:lnTo>
                  <a:lnTo>
                    <a:pt x="64122" y="2159"/>
                  </a:lnTo>
                  <a:lnTo>
                    <a:pt x="65252" y="2159"/>
                  </a:lnTo>
                  <a:lnTo>
                    <a:pt x="65252" y="1015"/>
                  </a:lnTo>
                  <a:lnTo>
                    <a:pt x="66370" y="1015"/>
                  </a:lnTo>
                  <a:lnTo>
                    <a:pt x="67500" y="2159"/>
                  </a:lnTo>
                  <a:lnTo>
                    <a:pt x="65252" y="2159"/>
                  </a:lnTo>
                  <a:lnTo>
                    <a:pt x="66370" y="2159"/>
                  </a:lnTo>
                  <a:lnTo>
                    <a:pt x="67500" y="2159"/>
                  </a:lnTo>
                  <a:lnTo>
                    <a:pt x="68630" y="1015"/>
                  </a:lnTo>
                  <a:lnTo>
                    <a:pt x="67500" y="1015"/>
                  </a:lnTo>
                  <a:lnTo>
                    <a:pt x="68630" y="1015"/>
                  </a:lnTo>
                  <a:lnTo>
                    <a:pt x="69748" y="1015"/>
                  </a:lnTo>
                  <a:lnTo>
                    <a:pt x="67500" y="2159"/>
                  </a:lnTo>
                  <a:lnTo>
                    <a:pt x="69748" y="2159"/>
                  </a:lnTo>
                  <a:lnTo>
                    <a:pt x="68630" y="2159"/>
                  </a:lnTo>
                  <a:lnTo>
                    <a:pt x="70878" y="1015"/>
                  </a:lnTo>
                  <a:lnTo>
                    <a:pt x="70878" y="2159"/>
                  </a:lnTo>
                  <a:lnTo>
                    <a:pt x="71996" y="1015"/>
                  </a:lnTo>
                  <a:lnTo>
                    <a:pt x="73126" y="2159"/>
                  </a:lnTo>
                  <a:lnTo>
                    <a:pt x="73126" y="1015"/>
                  </a:lnTo>
                  <a:lnTo>
                    <a:pt x="74244" y="2159"/>
                  </a:lnTo>
                  <a:lnTo>
                    <a:pt x="76504" y="1015"/>
                  </a:lnTo>
                  <a:lnTo>
                    <a:pt x="76504" y="2159"/>
                  </a:lnTo>
                  <a:lnTo>
                    <a:pt x="77622" y="2159"/>
                  </a:lnTo>
                  <a:lnTo>
                    <a:pt x="77622" y="1015"/>
                  </a:lnTo>
                  <a:lnTo>
                    <a:pt x="76504" y="1015"/>
                  </a:lnTo>
                  <a:lnTo>
                    <a:pt x="76504" y="2159"/>
                  </a:lnTo>
                  <a:lnTo>
                    <a:pt x="75374" y="1015"/>
                  </a:lnTo>
                  <a:lnTo>
                    <a:pt x="76504" y="2159"/>
                  </a:lnTo>
                  <a:lnTo>
                    <a:pt x="76504" y="1015"/>
                  </a:lnTo>
                  <a:lnTo>
                    <a:pt x="77622" y="1015"/>
                  </a:lnTo>
                  <a:lnTo>
                    <a:pt x="77622" y="1015"/>
                  </a:lnTo>
                  <a:lnTo>
                    <a:pt x="78752" y="1015"/>
                  </a:lnTo>
                  <a:lnTo>
                    <a:pt x="79870" y="1015"/>
                  </a:lnTo>
                  <a:lnTo>
                    <a:pt x="81000" y="1015"/>
                  </a:lnTo>
                  <a:lnTo>
                    <a:pt x="79870" y="2159"/>
                  </a:lnTo>
                  <a:lnTo>
                    <a:pt x="81000" y="2159"/>
                  </a:lnTo>
                  <a:lnTo>
                    <a:pt x="79870" y="2159"/>
                  </a:lnTo>
                  <a:lnTo>
                    <a:pt x="81000" y="2159"/>
                  </a:lnTo>
                  <a:lnTo>
                    <a:pt x="82130" y="1015"/>
                  </a:lnTo>
                  <a:lnTo>
                    <a:pt x="83248" y="1015"/>
                  </a:lnTo>
                  <a:lnTo>
                    <a:pt x="82130" y="1015"/>
                  </a:lnTo>
                  <a:lnTo>
                    <a:pt x="82130" y="2159"/>
                  </a:lnTo>
                  <a:lnTo>
                    <a:pt x="83248" y="2159"/>
                  </a:lnTo>
                  <a:lnTo>
                    <a:pt x="84378" y="2159"/>
                  </a:lnTo>
                  <a:lnTo>
                    <a:pt x="85496" y="2159"/>
                  </a:lnTo>
                  <a:lnTo>
                    <a:pt x="84378" y="1015"/>
                  </a:lnTo>
                  <a:lnTo>
                    <a:pt x="85496" y="1015"/>
                  </a:lnTo>
                  <a:lnTo>
                    <a:pt x="85496" y="2159"/>
                  </a:lnTo>
                  <a:lnTo>
                    <a:pt x="86626" y="2159"/>
                  </a:lnTo>
                  <a:lnTo>
                    <a:pt x="85496" y="1015"/>
                  </a:lnTo>
                  <a:lnTo>
                    <a:pt x="86626" y="1015"/>
                  </a:lnTo>
                  <a:lnTo>
                    <a:pt x="87744" y="2159"/>
                  </a:lnTo>
                  <a:lnTo>
                    <a:pt x="88874" y="2159"/>
                  </a:lnTo>
                  <a:lnTo>
                    <a:pt x="87744" y="2159"/>
                  </a:lnTo>
                  <a:lnTo>
                    <a:pt x="88874" y="2159"/>
                  </a:lnTo>
                  <a:lnTo>
                    <a:pt x="87744" y="3301"/>
                  </a:lnTo>
                  <a:lnTo>
                    <a:pt x="88874" y="2159"/>
                  </a:lnTo>
                  <a:lnTo>
                    <a:pt x="88874" y="3301"/>
                  </a:lnTo>
                  <a:lnTo>
                    <a:pt x="90004" y="3301"/>
                  </a:lnTo>
                  <a:lnTo>
                    <a:pt x="88874" y="2159"/>
                  </a:lnTo>
                  <a:lnTo>
                    <a:pt x="91122" y="2159"/>
                  </a:lnTo>
                  <a:lnTo>
                    <a:pt x="93370" y="2159"/>
                  </a:lnTo>
                  <a:lnTo>
                    <a:pt x="92252" y="3301"/>
                  </a:lnTo>
                  <a:lnTo>
                    <a:pt x="94500" y="2159"/>
                  </a:lnTo>
                  <a:lnTo>
                    <a:pt x="93370" y="2159"/>
                  </a:lnTo>
                  <a:lnTo>
                    <a:pt x="94500" y="2159"/>
                  </a:lnTo>
                  <a:lnTo>
                    <a:pt x="93370" y="2159"/>
                  </a:lnTo>
                  <a:lnTo>
                    <a:pt x="94500" y="2159"/>
                  </a:lnTo>
                  <a:lnTo>
                    <a:pt x="94500" y="1015"/>
                  </a:lnTo>
                  <a:lnTo>
                    <a:pt x="95631" y="2159"/>
                  </a:lnTo>
                  <a:lnTo>
                    <a:pt x="94500" y="2159"/>
                  </a:lnTo>
                  <a:lnTo>
                    <a:pt x="96748" y="2159"/>
                  </a:lnTo>
                  <a:lnTo>
                    <a:pt x="95631" y="2159"/>
                  </a:lnTo>
                  <a:lnTo>
                    <a:pt x="94500" y="2159"/>
                  </a:lnTo>
                  <a:lnTo>
                    <a:pt x="94500" y="3301"/>
                  </a:lnTo>
                  <a:lnTo>
                    <a:pt x="95631" y="3301"/>
                  </a:lnTo>
                  <a:lnTo>
                    <a:pt x="96748" y="3301"/>
                  </a:lnTo>
                  <a:lnTo>
                    <a:pt x="96748" y="2159"/>
                  </a:lnTo>
                  <a:lnTo>
                    <a:pt x="95631" y="2159"/>
                  </a:lnTo>
                  <a:lnTo>
                    <a:pt x="96748" y="2159"/>
                  </a:lnTo>
                  <a:lnTo>
                    <a:pt x="97878" y="2159"/>
                  </a:lnTo>
                  <a:lnTo>
                    <a:pt x="98996" y="2159"/>
                  </a:lnTo>
                  <a:lnTo>
                    <a:pt x="97878" y="2159"/>
                  </a:lnTo>
                  <a:lnTo>
                    <a:pt x="98996" y="1015"/>
                  </a:lnTo>
                  <a:lnTo>
                    <a:pt x="97878" y="2159"/>
                  </a:lnTo>
                  <a:lnTo>
                    <a:pt x="100126" y="2159"/>
                  </a:lnTo>
                  <a:lnTo>
                    <a:pt x="98996" y="1015"/>
                  </a:lnTo>
                  <a:lnTo>
                    <a:pt x="100126" y="1015"/>
                  </a:lnTo>
                  <a:lnTo>
                    <a:pt x="101244" y="2159"/>
                  </a:lnTo>
                  <a:lnTo>
                    <a:pt x="98996" y="2159"/>
                  </a:lnTo>
                  <a:lnTo>
                    <a:pt x="100126" y="2159"/>
                  </a:lnTo>
                  <a:lnTo>
                    <a:pt x="101244" y="2159"/>
                  </a:lnTo>
                  <a:lnTo>
                    <a:pt x="101244" y="3301"/>
                  </a:lnTo>
                  <a:lnTo>
                    <a:pt x="103505" y="2159"/>
                  </a:lnTo>
                  <a:lnTo>
                    <a:pt x="104622" y="2159"/>
                  </a:lnTo>
                  <a:lnTo>
                    <a:pt x="105752" y="2159"/>
                  </a:lnTo>
                  <a:lnTo>
                    <a:pt x="106870" y="2159"/>
                  </a:lnTo>
                  <a:lnTo>
                    <a:pt x="108000" y="2159"/>
                  </a:lnTo>
                  <a:lnTo>
                    <a:pt x="106870" y="2159"/>
                  </a:lnTo>
                  <a:lnTo>
                    <a:pt x="104622" y="2159"/>
                  </a:lnTo>
                  <a:lnTo>
                    <a:pt x="103505" y="2159"/>
                  </a:lnTo>
                  <a:lnTo>
                    <a:pt x="104622" y="3301"/>
                  </a:lnTo>
                  <a:lnTo>
                    <a:pt x="102374" y="2159"/>
                  </a:lnTo>
                  <a:lnTo>
                    <a:pt x="102374" y="3301"/>
                  </a:lnTo>
                  <a:lnTo>
                    <a:pt x="103505" y="3301"/>
                  </a:lnTo>
                  <a:lnTo>
                    <a:pt x="104622" y="3301"/>
                  </a:lnTo>
                  <a:lnTo>
                    <a:pt x="103505" y="3301"/>
                  </a:lnTo>
                  <a:lnTo>
                    <a:pt x="105752" y="3301"/>
                  </a:lnTo>
                  <a:lnTo>
                    <a:pt x="108000" y="3301"/>
                  </a:lnTo>
                  <a:lnTo>
                    <a:pt x="113626" y="3301"/>
                  </a:lnTo>
                  <a:lnTo>
                    <a:pt x="112496" y="3301"/>
                  </a:lnTo>
                  <a:lnTo>
                    <a:pt x="114744" y="3301"/>
                  </a:lnTo>
                  <a:lnTo>
                    <a:pt x="113626" y="3301"/>
                  </a:lnTo>
                  <a:lnTo>
                    <a:pt x="112496" y="2159"/>
                  </a:lnTo>
                  <a:lnTo>
                    <a:pt x="113626" y="2159"/>
                  </a:lnTo>
                  <a:lnTo>
                    <a:pt x="113626" y="3301"/>
                  </a:lnTo>
                  <a:lnTo>
                    <a:pt x="113626" y="2159"/>
                  </a:lnTo>
                  <a:lnTo>
                    <a:pt x="114744" y="3301"/>
                  </a:lnTo>
                  <a:lnTo>
                    <a:pt x="113626" y="3301"/>
                  </a:lnTo>
                  <a:lnTo>
                    <a:pt x="114744" y="3301"/>
                  </a:lnTo>
                  <a:lnTo>
                    <a:pt x="115874" y="3301"/>
                  </a:lnTo>
                  <a:lnTo>
                    <a:pt x="114744" y="4444"/>
                  </a:lnTo>
                  <a:lnTo>
                    <a:pt x="115874" y="4444"/>
                  </a:lnTo>
                  <a:lnTo>
                    <a:pt x="117005" y="4444"/>
                  </a:lnTo>
                  <a:lnTo>
                    <a:pt x="118122" y="3301"/>
                  </a:lnTo>
                  <a:lnTo>
                    <a:pt x="119253" y="4444"/>
                  </a:lnTo>
                  <a:lnTo>
                    <a:pt x="121500" y="4444"/>
                  </a:lnTo>
                  <a:lnTo>
                    <a:pt x="123748" y="4444"/>
                  </a:lnTo>
                  <a:lnTo>
                    <a:pt x="124879" y="4444"/>
                  </a:lnTo>
                  <a:lnTo>
                    <a:pt x="125996" y="4444"/>
                  </a:lnTo>
                  <a:lnTo>
                    <a:pt x="127127" y="4444"/>
                  </a:lnTo>
                  <a:lnTo>
                    <a:pt x="125996" y="4444"/>
                  </a:lnTo>
                  <a:lnTo>
                    <a:pt x="127127" y="4444"/>
                  </a:lnTo>
                  <a:lnTo>
                    <a:pt x="129374" y="5461"/>
                  </a:lnTo>
                  <a:lnTo>
                    <a:pt x="130505" y="4444"/>
                  </a:lnTo>
                  <a:lnTo>
                    <a:pt x="129374" y="5461"/>
                  </a:lnTo>
                  <a:lnTo>
                    <a:pt x="130505" y="5461"/>
                  </a:lnTo>
                  <a:lnTo>
                    <a:pt x="131622" y="5461"/>
                  </a:lnTo>
                  <a:lnTo>
                    <a:pt x="132753" y="5461"/>
                  </a:lnTo>
                  <a:lnTo>
                    <a:pt x="133870" y="5461"/>
                  </a:lnTo>
                  <a:lnTo>
                    <a:pt x="135000" y="5461"/>
                  </a:lnTo>
                  <a:lnTo>
                    <a:pt x="137248" y="5461"/>
                  </a:lnTo>
                  <a:lnTo>
                    <a:pt x="138379" y="5461"/>
                  </a:lnTo>
                  <a:lnTo>
                    <a:pt x="137248" y="5461"/>
                  </a:lnTo>
                  <a:lnTo>
                    <a:pt x="138379" y="5461"/>
                  </a:lnTo>
                  <a:lnTo>
                    <a:pt x="139496" y="5461"/>
                  </a:lnTo>
                  <a:lnTo>
                    <a:pt x="136118" y="6603"/>
                  </a:lnTo>
                  <a:lnTo>
                    <a:pt x="136118" y="5461"/>
                  </a:lnTo>
                  <a:lnTo>
                    <a:pt x="137248" y="5461"/>
                  </a:lnTo>
                  <a:lnTo>
                    <a:pt x="136118" y="5461"/>
                  </a:lnTo>
                  <a:lnTo>
                    <a:pt x="135000" y="5461"/>
                  </a:lnTo>
                  <a:lnTo>
                    <a:pt x="136118" y="5461"/>
                  </a:lnTo>
                  <a:lnTo>
                    <a:pt x="135000" y="5461"/>
                  </a:lnTo>
                  <a:lnTo>
                    <a:pt x="135000" y="6603"/>
                  </a:lnTo>
                  <a:lnTo>
                    <a:pt x="133870" y="6603"/>
                  </a:lnTo>
                  <a:lnTo>
                    <a:pt x="132753" y="5461"/>
                  </a:lnTo>
                  <a:lnTo>
                    <a:pt x="132753" y="6603"/>
                  </a:lnTo>
                  <a:lnTo>
                    <a:pt x="131622" y="6603"/>
                  </a:lnTo>
                  <a:lnTo>
                    <a:pt x="130505" y="6603"/>
                  </a:lnTo>
                  <a:lnTo>
                    <a:pt x="130505" y="5461"/>
                  </a:lnTo>
                  <a:lnTo>
                    <a:pt x="128244" y="6603"/>
                  </a:lnTo>
                  <a:lnTo>
                    <a:pt x="127127" y="5461"/>
                  </a:lnTo>
                  <a:lnTo>
                    <a:pt x="128244" y="5461"/>
                  </a:lnTo>
                  <a:lnTo>
                    <a:pt x="129374" y="5461"/>
                  </a:lnTo>
                  <a:lnTo>
                    <a:pt x="128244" y="5461"/>
                  </a:lnTo>
                  <a:lnTo>
                    <a:pt x="128244" y="5461"/>
                  </a:lnTo>
                  <a:lnTo>
                    <a:pt x="112496" y="5461"/>
                  </a:lnTo>
                  <a:lnTo>
                    <a:pt x="110248" y="4444"/>
                  </a:lnTo>
                  <a:lnTo>
                    <a:pt x="106870" y="5461"/>
                  </a:lnTo>
                  <a:lnTo>
                    <a:pt x="105752" y="4444"/>
                  </a:lnTo>
                  <a:lnTo>
                    <a:pt x="102374" y="4444"/>
                  </a:lnTo>
                  <a:lnTo>
                    <a:pt x="98996" y="4444"/>
                  </a:lnTo>
                  <a:lnTo>
                    <a:pt x="94500" y="4444"/>
                  </a:lnTo>
                  <a:lnTo>
                    <a:pt x="95631" y="4444"/>
                  </a:lnTo>
                  <a:lnTo>
                    <a:pt x="94500" y="4444"/>
                  </a:lnTo>
                  <a:lnTo>
                    <a:pt x="93370" y="4444"/>
                  </a:lnTo>
                  <a:lnTo>
                    <a:pt x="92252" y="4444"/>
                  </a:lnTo>
                  <a:lnTo>
                    <a:pt x="91122" y="4444"/>
                  </a:lnTo>
                  <a:lnTo>
                    <a:pt x="88874" y="4444"/>
                  </a:lnTo>
                  <a:lnTo>
                    <a:pt x="86626" y="4444"/>
                  </a:lnTo>
                  <a:lnTo>
                    <a:pt x="85496" y="4444"/>
                  </a:lnTo>
                  <a:lnTo>
                    <a:pt x="83248" y="4444"/>
                  </a:lnTo>
                  <a:lnTo>
                    <a:pt x="81000" y="4444"/>
                  </a:lnTo>
                  <a:lnTo>
                    <a:pt x="79870" y="4444"/>
                  </a:lnTo>
                  <a:lnTo>
                    <a:pt x="78752" y="4444"/>
                  </a:lnTo>
                  <a:lnTo>
                    <a:pt x="76504" y="4444"/>
                  </a:lnTo>
                  <a:lnTo>
                    <a:pt x="75374" y="4444"/>
                  </a:lnTo>
                  <a:lnTo>
                    <a:pt x="73126" y="4444"/>
                  </a:lnTo>
                  <a:lnTo>
                    <a:pt x="71996" y="4444"/>
                  </a:lnTo>
                  <a:lnTo>
                    <a:pt x="67500" y="4444"/>
                  </a:lnTo>
                  <a:lnTo>
                    <a:pt x="63004" y="4444"/>
                  </a:lnTo>
                  <a:lnTo>
                    <a:pt x="58496" y="4444"/>
                  </a:lnTo>
                  <a:lnTo>
                    <a:pt x="54000" y="5461"/>
                  </a:lnTo>
                  <a:lnTo>
                    <a:pt x="48374" y="4444"/>
                  </a:lnTo>
                  <a:lnTo>
                    <a:pt x="44996" y="5461"/>
                  </a:lnTo>
                  <a:lnTo>
                    <a:pt x="44996" y="4444"/>
                  </a:lnTo>
                  <a:lnTo>
                    <a:pt x="43878" y="4444"/>
                  </a:lnTo>
                  <a:lnTo>
                    <a:pt x="42748" y="4444"/>
                  </a:lnTo>
                  <a:lnTo>
                    <a:pt x="42748" y="5461"/>
                  </a:lnTo>
                  <a:lnTo>
                    <a:pt x="30378" y="5461"/>
                  </a:lnTo>
                  <a:lnTo>
                    <a:pt x="31496" y="5461"/>
                  </a:lnTo>
                  <a:lnTo>
                    <a:pt x="28130" y="5461"/>
                  </a:lnTo>
                  <a:lnTo>
                    <a:pt x="29248" y="5461"/>
                  </a:lnTo>
                  <a:lnTo>
                    <a:pt x="13500" y="5461"/>
                  </a:lnTo>
                  <a:lnTo>
                    <a:pt x="14630" y="5461"/>
                  </a:lnTo>
                  <a:lnTo>
                    <a:pt x="12369" y="5461"/>
                  </a:lnTo>
                  <a:lnTo>
                    <a:pt x="13500" y="5461"/>
                  </a:lnTo>
                  <a:lnTo>
                    <a:pt x="10121" y="5461"/>
                  </a:lnTo>
                  <a:lnTo>
                    <a:pt x="2247" y="3301"/>
                  </a:lnTo>
                  <a:lnTo>
                    <a:pt x="5626" y="4444"/>
                  </a:lnTo>
                  <a:lnTo>
                    <a:pt x="4495" y="8889"/>
                  </a:lnTo>
                  <a:lnTo>
                    <a:pt x="5626" y="15493"/>
                  </a:lnTo>
                  <a:lnTo>
                    <a:pt x="5626" y="19938"/>
                  </a:lnTo>
                  <a:lnTo>
                    <a:pt x="5626" y="22098"/>
                  </a:lnTo>
                  <a:lnTo>
                    <a:pt x="5626" y="24384"/>
                  </a:lnTo>
                  <a:lnTo>
                    <a:pt x="5626" y="26542"/>
                  </a:lnTo>
                  <a:lnTo>
                    <a:pt x="5626" y="27686"/>
                  </a:lnTo>
                  <a:lnTo>
                    <a:pt x="6743" y="28828"/>
                  </a:lnTo>
                  <a:lnTo>
                    <a:pt x="5626" y="30987"/>
                  </a:lnTo>
                  <a:lnTo>
                    <a:pt x="5626" y="33147"/>
                  </a:lnTo>
                  <a:lnTo>
                    <a:pt x="5626" y="35433"/>
                  </a:lnTo>
                  <a:lnTo>
                    <a:pt x="5626" y="36575"/>
                  </a:lnTo>
                  <a:lnTo>
                    <a:pt x="5626" y="38735"/>
                  </a:lnTo>
                  <a:lnTo>
                    <a:pt x="5626" y="39877"/>
                  </a:lnTo>
                  <a:lnTo>
                    <a:pt x="5626" y="40893"/>
                  </a:lnTo>
                  <a:lnTo>
                    <a:pt x="5626" y="44323"/>
                  </a:lnTo>
                  <a:lnTo>
                    <a:pt x="2247" y="43179"/>
                  </a:lnTo>
                  <a:lnTo>
                    <a:pt x="6743" y="44323"/>
                  </a:lnTo>
                  <a:lnTo>
                    <a:pt x="14630" y="44323"/>
                  </a:lnTo>
                  <a:lnTo>
                    <a:pt x="17995" y="44323"/>
                  </a:lnTo>
                  <a:lnTo>
                    <a:pt x="14630" y="45338"/>
                  </a:lnTo>
                  <a:lnTo>
                    <a:pt x="17995" y="44323"/>
                  </a:lnTo>
                  <a:lnTo>
                    <a:pt x="19126" y="44323"/>
                  </a:lnTo>
                  <a:lnTo>
                    <a:pt x="20243" y="45338"/>
                  </a:lnTo>
                  <a:lnTo>
                    <a:pt x="20243" y="44323"/>
                  </a:lnTo>
                  <a:lnTo>
                    <a:pt x="21374" y="44323"/>
                  </a:lnTo>
                  <a:lnTo>
                    <a:pt x="23621" y="45338"/>
                  </a:lnTo>
                  <a:lnTo>
                    <a:pt x="25869" y="45338"/>
                  </a:lnTo>
                  <a:lnTo>
                    <a:pt x="27000" y="44323"/>
                  </a:lnTo>
                  <a:lnTo>
                    <a:pt x="30378" y="44323"/>
                  </a:lnTo>
                  <a:lnTo>
                    <a:pt x="31496" y="44323"/>
                  </a:lnTo>
                  <a:lnTo>
                    <a:pt x="39935" y="44144"/>
                  </a:lnTo>
                  <a:lnTo>
                    <a:pt x="48374" y="43751"/>
                  </a:lnTo>
                  <a:lnTo>
                    <a:pt x="56813" y="43358"/>
                  </a:lnTo>
                  <a:lnTo>
                    <a:pt x="65252" y="43179"/>
                  </a:lnTo>
                  <a:lnTo>
                    <a:pt x="73515" y="43197"/>
                  </a:lnTo>
                  <a:lnTo>
                    <a:pt x="81565" y="43322"/>
                  </a:lnTo>
                  <a:lnTo>
                    <a:pt x="89616" y="43662"/>
                  </a:lnTo>
                  <a:lnTo>
                    <a:pt x="97878" y="44323"/>
                  </a:lnTo>
                  <a:lnTo>
                    <a:pt x="100126" y="45338"/>
                  </a:lnTo>
                  <a:lnTo>
                    <a:pt x="101244" y="45338"/>
                  </a:lnTo>
                  <a:lnTo>
                    <a:pt x="103505" y="45338"/>
                  </a:lnTo>
                  <a:lnTo>
                    <a:pt x="103505" y="44323"/>
                  </a:lnTo>
                  <a:lnTo>
                    <a:pt x="105752" y="45338"/>
                  </a:lnTo>
                  <a:lnTo>
                    <a:pt x="105752" y="44323"/>
                  </a:lnTo>
                  <a:lnTo>
                    <a:pt x="110248" y="45338"/>
                  </a:lnTo>
                  <a:lnTo>
                    <a:pt x="113626" y="45338"/>
                  </a:lnTo>
                  <a:lnTo>
                    <a:pt x="118122" y="45338"/>
                  </a:lnTo>
                  <a:lnTo>
                    <a:pt x="117005" y="45338"/>
                  </a:lnTo>
                  <a:lnTo>
                    <a:pt x="118122" y="45338"/>
                  </a:lnTo>
                  <a:lnTo>
                    <a:pt x="119253" y="45338"/>
                  </a:lnTo>
                  <a:lnTo>
                    <a:pt x="120370" y="45338"/>
                  </a:lnTo>
                  <a:lnTo>
                    <a:pt x="119253" y="45338"/>
                  </a:lnTo>
                  <a:lnTo>
                    <a:pt x="135000" y="45338"/>
                  </a:lnTo>
                  <a:lnTo>
                    <a:pt x="139496" y="45338"/>
                  </a:lnTo>
                  <a:lnTo>
                    <a:pt x="139496" y="46481"/>
                  </a:lnTo>
                  <a:lnTo>
                    <a:pt x="142875" y="43179"/>
                  </a:lnTo>
                  <a:lnTo>
                    <a:pt x="138379" y="47625"/>
                  </a:lnTo>
                  <a:lnTo>
                    <a:pt x="138379" y="46481"/>
                  </a:lnTo>
                  <a:lnTo>
                    <a:pt x="138379" y="45338"/>
                  </a:lnTo>
                  <a:lnTo>
                    <a:pt x="139496" y="37591"/>
                  </a:lnTo>
                  <a:lnTo>
                    <a:pt x="139496" y="34289"/>
                  </a:lnTo>
                  <a:lnTo>
                    <a:pt x="139496" y="30987"/>
                  </a:lnTo>
                  <a:lnTo>
                    <a:pt x="139496" y="28828"/>
                  </a:lnTo>
                  <a:lnTo>
                    <a:pt x="140627" y="20954"/>
                  </a:lnTo>
                  <a:lnTo>
                    <a:pt x="139496" y="14350"/>
                  </a:lnTo>
                  <a:lnTo>
                    <a:pt x="138379" y="5461"/>
                  </a:lnTo>
                  <a:lnTo>
                    <a:pt x="139496" y="6603"/>
                  </a:lnTo>
                  <a:lnTo>
                    <a:pt x="140627" y="9905"/>
                  </a:lnTo>
                  <a:close/>
                </a:path>
                <a:path w="142875" h="47625">
                  <a:moveTo>
                    <a:pt x="142875" y="19050"/>
                  </a:moveTo>
                  <a:lnTo>
                    <a:pt x="142875" y="9525"/>
                  </a:lnTo>
                  <a:lnTo>
                    <a:pt x="142875" y="1905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985837" y="25486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985837" y="25486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4762" y="0"/>
                  </a:lnTo>
                  <a:lnTo>
                    <a:pt x="9525" y="0"/>
                  </a:lnTo>
                  <a:lnTo>
                    <a:pt x="0" y="9525"/>
                  </a:lnTo>
                  <a:close/>
                </a:path>
                <a:path w="9525" h="9525">
                  <a:moveTo>
                    <a:pt x="9525" y="0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0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966787" y="254863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966787" y="25486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966787" y="25486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8810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881062" y="25772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909637" y="2596260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0" y="0"/>
                  </a:lnTo>
                  <a:close/>
                </a:path>
                <a:path w="28575" h="9525">
                  <a:moveTo>
                    <a:pt x="28575" y="9525"/>
                  </a:moveTo>
                  <a:lnTo>
                    <a:pt x="28575" y="0"/>
                  </a:lnTo>
                  <a:lnTo>
                    <a:pt x="2857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1090612" y="255816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090612" y="2558160"/>
              <a:ext cx="123825" cy="47625"/>
            </a:xfrm>
            <a:custGeom>
              <a:avLst/>
              <a:gdLst/>
              <a:ahLst/>
              <a:cxnLst/>
              <a:rect l="l" t="t" r="r" b="b"/>
              <a:pathLst>
                <a:path w="123825" h="47625">
                  <a:moveTo>
                    <a:pt x="0" y="42545"/>
                  </a:moveTo>
                  <a:lnTo>
                    <a:pt x="4381" y="47625"/>
                  </a:lnTo>
                  <a:lnTo>
                    <a:pt x="4381" y="46736"/>
                  </a:lnTo>
                  <a:lnTo>
                    <a:pt x="6578" y="46736"/>
                  </a:lnTo>
                  <a:lnTo>
                    <a:pt x="5473" y="45592"/>
                  </a:lnTo>
                  <a:lnTo>
                    <a:pt x="4381" y="45592"/>
                  </a:lnTo>
                  <a:lnTo>
                    <a:pt x="0" y="42545"/>
                  </a:lnTo>
                  <a:close/>
                </a:path>
                <a:path w="123825" h="47625">
                  <a:moveTo>
                    <a:pt x="29590" y="45592"/>
                  </a:moveTo>
                  <a:lnTo>
                    <a:pt x="6578" y="45592"/>
                  </a:lnTo>
                  <a:lnTo>
                    <a:pt x="6578" y="46736"/>
                  </a:lnTo>
                  <a:lnTo>
                    <a:pt x="7670" y="47625"/>
                  </a:lnTo>
                  <a:lnTo>
                    <a:pt x="8762" y="47625"/>
                  </a:lnTo>
                  <a:lnTo>
                    <a:pt x="8762" y="46736"/>
                  </a:lnTo>
                  <a:lnTo>
                    <a:pt x="29590" y="46736"/>
                  </a:lnTo>
                  <a:lnTo>
                    <a:pt x="29590" y="45592"/>
                  </a:lnTo>
                  <a:close/>
                </a:path>
                <a:path w="123825" h="47625">
                  <a:moveTo>
                    <a:pt x="9315" y="47180"/>
                  </a:moveTo>
                  <a:lnTo>
                    <a:pt x="8762" y="47625"/>
                  </a:lnTo>
                  <a:lnTo>
                    <a:pt x="9867" y="47625"/>
                  </a:lnTo>
                  <a:lnTo>
                    <a:pt x="9315" y="47180"/>
                  </a:lnTo>
                  <a:close/>
                </a:path>
                <a:path w="123825" h="47625">
                  <a:moveTo>
                    <a:pt x="13144" y="46736"/>
                  </a:moveTo>
                  <a:lnTo>
                    <a:pt x="12052" y="46736"/>
                  </a:lnTo>
                  <a:lnTo>
                    <a:pt x="12052" y="47625"/>
                  </a:lnTo>
                  <a:lnTo>
                    <a:pt x="13144" y="46736"/>
                  </a:lnTo>
                  <a:close/>
                </a:path>
                <a:path w="123825" h="47625">
                  <a:moveTo>
                    <a:pt x="16433" y="46736"/>
                  </a:moveTo>
                  <a:lnTo>
                    <a:pt x="14249" y="46736"/>
                  </a:lnTo>
                  <a:lnTo>
                    <a:pt x="13144" y="47625"/>
                  </a:lnTo>
                  <a:lnTo>
                    <a:pt x="17538" y="47625"/>
                  </a:lnTo>
                  <a:lnTo>
                    <a:pt x="16433" y="46736"/>
                  </a:lnTo>
                  <a:close/>
                </a:path>
                <a:path w="123825" h="47625">
                  <a:moveTo>
                    <a:pt x="17538" y="46736"/>
                  </a:moveTo>
                  <a:lnTo>
                    <a:pt x="17538" y="47625"/>
                  </a:lnTo>
                  <a:lnTo>
                    <a:pt x="18266" y="47328"/>
                  </a:lnTo>
                  <a:lnTo>
                    <a:pt x="17538" y="46736"/>
                  </a:lnTo>
                  <a:close/>
                </a:path>
                <a:path w="123825" h="47625">
                  <a:moveTo>
                    <a:pt x="21920" y="46736"/>
                  </a:moveTo>
                  <a:lnTo>
                    <a:pt x="20815" y="46736"/>
                  </a:lnTo>
                  <a:lnTo>
                    <a:pt x="20815" y="47625"/>
                  </a:lnTo>
                  <a:lnTo>
                    <a:pt x="21920" y="46736"/>
                  </a:lnTo>
                  <a:close/>
                </a:path>
                <a:path w="123825" h="47625">
                  <a:moveTo>
                    <a:pt x="23012" y="46736"/>
                  </a:moveTo>
                  <a:lnTo>
                    <a:pt x="21920" y="46736"/>
                  </a:lnTo>
                  <a:lnTo>
                    <a:pt x="23012" y="47625"/>
                  </a:lnTo>
                  <a:lnTo>
                    <a:pt x="23012" y="46736"/>
                  </a:lnTo>
                  <a:close/>
                </a:path>
                <a:path w="123825" h="47625">
                  <a:moveTo>
                    <a:pt x="25209" y="46736"/>
                  </a:moveTo>
                  <a:lnTo>
                    <a:pt x="24104" y="46736"/>
                  </a:lnTo>
                  <a:lnTo>
                    <a:pt x="24104" y="47625"/>
                  </a:lnTo>
                  <a:lnTo>
                    <a:pt x="25209" y="46736"/>
                  </a:lnTo>
                  <a:close/>
                </a:path>
                <a:path w="123825" h="47625">
                  <a:moveTo>
                    <a:pt x="26301" y="46736"/>
                  </a:moveTo>
                  <a:lnTo>
                    <a:pt x="25209" y="46736"/>
                  </a:lnTo>
                  <a:lnTo>
                    <a:pt x="25209" y="47625"/>
                  </a:lnTo>
                  <a:lnTo>
                    <a:pt x="26301" y="46736"/>
                  </a:lnTo>
                  <a:close/>
                </a:path>
                <a:path w="123825" h="47625">
                  <a:moveTo>
                    <a:pt x="19723" y="46736"/>
                  </a:moveTo>
                  <a:lnTo>
                    <a:pt x="17538" y="46736"/>
                  </a:lnTo>
                  <a:lnTo>
                    <a:pt x="18266" y="47328"/>
                  </a:lnTo>
                  <a:lnTo>
                    <a:pt x="19723" y="46736"/>
                  </a:lnTo>
                  <a:close/>
                </a:path>
                <a:path w="123825" h="47625">
                  <a:moveTo>
                    <a:pt x="9867" y="46736"/>
                  </a:moveTo>
                  <a:lnTo>
                    <a:pt x="8762" y="46736"/>
                  </a:lnTo>
                  <a:lnTo>
                    <a:pt x="9315" y="47180"/>
                  </a:lnTo>
                  <a:lnTo>
                    <a:pt x="9867" y="46736"/>
                  </a:lnTo>
                  <a:close/>
                </a:path>
                <a:path w="123825" h="47625">
                  <a:moveTo>
                    <a:pt x="60274" y="45592"/>
                  </a:moveTo>
                  <a:lnTo>
                    <a:pt x="32880" y="45592"/>
                  </a:lnTo>
                  <a:lnTo>
                    <a:pt x="29590" y="46736"/>
                  </a:lnTo>
                  <a:lnTo>
                    <a:pt x="60274" y="46736"/>
                  </a:lnTo>
                  <a:lnTo>
                    <a:pt x="60274" y="45592"/>
                  </a:lnTo>
                  <a:close/>
                </a:path>
                <a:path w="123825" h="47625">
                  <a:moveTo>
                    <a:pt x="73418" y="45592"/>
                  </a:moveTo>
                  <a:lnTo>
                    <a:pt x="60274" y="45592"/>
                  </a:lnTo>
                  <a:lnTo>
                    <a:pt x="60274" y="46736"/>
                  </a:lnTo>
                  <a:lnTo>
                    <a:pt x="72326" y="46736"/>
                  </a:lnTo>
                  <a:lnTo>
                    <a:pt x="73418" y="45592"/>
                  </a:lnTo>
                  <a:close/>
                </a:path>
                <a:path w="123825" h="47625">
                  <a:moveTo>
                    <a:pt x="82181" y="45592"/>
                  </a:moveTo>
                  <a:lnTo>
                    <a:pt x="74510" y="45592"/>
                  </a:lnTo>
                  <a:lnTo>
                    <a:pt x="74510" y="46736"/>
                  </a:lnTo>
                  <a:lnTo>
                    <a:pt x="82181" y="46736"/>
                  </a:lnTo>
                  <a:lnTo>
                    <a:pt x="82181" y="45592"/>
                  </a:lnTo>
                  <a:close/>
                </a:path>
                <a:path w="123825" h="47625">
                  <a:moveTo>
                    <a:pt x="84378" y="45592"/>
                  </a:moveTo>
                  <a:lnTo>
                    <a:pt x="82181" y="45592"/>
                  </a:lnTo>
                  <a:lnTo>
                    <a:pt x="83286" y="46736"/>
                  </a:lnTo>
                  <a:lnTo>
                    <a:pt x="84378" y="46736"/>
                  </a:lnTo>
                  <a:lnTo>
                    <a:pt x="84378" y="45592"/>
                  </a:lnTo>
                  <a:close/>
                </a:path>
                <a:path w="123825" h="47625">
                  <a:moveTo>
                    <a:pt x="87668" y="45592"/>
                  </a:moveTo>
                  <a:lnTo>
                    <a:pt x="84378" y="45592"/>
                  </a:lnTo>
                  <a:lnTo>
                    <a:pt x="84378" y="46736"/>
                  </a:lnTo>
                  <a:lnTo>
                    <a:pt x="87668" y="46736"/>
                  </a:lnTo>
                  <a:lnTo>
                    <a:pt x="87668" y="45592"/>
                  </a:lnTo>
                  <a:close/>
                </a:path>
                <a:path w="123825" h="47625">
                  <a:moveTo>
                    <a:pt x="89852" y="45592"/>
                  </a:moveTo>
                  <a:lnTo>
                    <a:pt x="88760" y="45592"/>
                  </a:lnTo>
                  <a:lnTo>
                    <a:pt x="89852" y="46736"/>
                  </a:lnTo>
                  <a:lnTo>
                    <a:pt x="89852" y="45592"/>
                  </a:lnTo>
                  <a:close/>
                </a:path>
                <a:path w="123825" h="47625">
                  <a:moveTo>
                    <a:pt x="96431" y="45592"/>
                  </a:moveTo>
                  <a:lnTo>
                    <a:pt x="92049" y="45592"/>
                  </a:lnTo>
                  <a:lnTo>
                    <a:pt x="92049" y="46736"/>
                  </a:lnTo>
                  <a:lnTo>
                    <a:pt x="96431" y="46736"/>
                  </a:lnTo>
                  <a:lnTo>
                    <a:pt x="96431" y="45592"/>
                  </a:lnTo>
                  <a:close/>
                </a:path>
                <a:path w="123825" h="47625">
                  <a:moveTo>
                    <a:pt x="97523" y="45592"/>
                  </a:moveTo>
                  <a:lnTo>
                    <a:pt x="96431" y="46736"/>
                  </a:lnTo>
                  <a:lnTo>
                    <a:pt x="97523" y="46736"/>
                  </a:lnTo>
                  <a:lnTo>
                    <a:pt x="97523" y="45592"/>
                  </a:lnTo>
                  <a:close/>
                </a:path>
                <a:path w="123825" h="47625">
                  <a:moveTo>
                    <a:pt x="98628" y="45592"/>
                  </a:moveTo>
                  <a:lnTo>
                    <a:pt x="97523" y="45592"/>
                  </a:lnTo>
                  <a:lnTo>
                    <a:pt x="98628" y="46736"/>
                  </a:lnTo>
                  <a:lnTo>
                    <a:pt x="98628" y="45592"/>
                  </a:lnTo>
                  <a:close/>
                </a:path>
                <a:path w="123825" h="47625">
                  <a:moveTo>
                    <a:pt x="109575" y="45592"/>
                  </a:moveTo>
                  <a:lnTo>
                    <a:pt x="98628" y="45592"/>
                  </a:lnTo>
                  <a:lnTo>
                    <a:pt x="99720" y="46736"/>
                  </a:lnTo>
                  <a:lnTo>
                    <a:pt x="109575" y="46736"/>
                  </a:lnTo>
                  <a:lnTo>
                    <a:pt x="109575" y="45592"/>
                  </a:lnTo>
                  <a:close/>
                </a:path>
                <a:path w="123825" h="47625">
                  <a:moveTo>
                    <a:pt x="111408" y="46354"/>
                  </a:moveTo>
                  <a:lnTo>
                    <a:pt x="110680" y="46736"/>
                  </a:lnTo>
                  <a:lnTo>
                    <a:pt x="111772" y="46736"/>
                  </a:lnTo>
                  <a:lnTo>
                    <a:pt x="111408" y="46354"/>
                  </a:lnTo>
                  <a:close/>
                </a:path>
                <a:path w="123825" h="47625">
                  <a:moveTo>
                    <a:pt x="113957" y="45592"/>
                  </a:moveTo>
                  <a:lnTo>
                    <a:pt x="112864" y="45592"/>
                  </a:lnTo>
                  <a:lnTo>
                    <a:pt x="113957" y="46736"/>
                  </a:lnTo>
                  <a:lnTo>
                    <a:pt x="113957" y="45592"/>
                  </a:lnTo>
                  <a:close/>
                </a:path>
                <a:path w="123825" h="47625">
                  <a:moveTo>
                    <a:pt x="123825" y="43687"/>
                  </a:moveTo>
                  <a:lnTo>
                    <a:pt x="122732" y="45592"/>
                  </a:lnTo>
                  <a:lnTo>
                    <a:pt x="113957" y="45592"/>
                  </a:lnTo>
                  <a:lnTo>
                    <a:pt x="115062" y="46736"/>
                  </a:lnTo>
                  <a:lnTo>
                    <a:pt x="122732" y="46736"/>
                  </a:lnTo>
                  <a:lnTo>
                    <a:pt x="123825" y="43687"/>
                  </a:lnTo>
                  <a:close/>
                </a:path>
                <a:path w="123825" h="47625">
                  <a:moveTo>
                    <a:pt x="112864" y="45592"/>
                  </a:moveTo>
                  <a:lnTo>
                    <a:pt x="110680" y="45592"/>
                  </a:lnTo>
                  <a:lnTo>
                    <a:pt x="111408" y="46354"/>
                  </a:lnTo>
                  <a:lnTo>
                    <a:pt x="112864" y="45592"/>
                  </a:lnTo>
                  <a:close/>
                </a:path>
                <a:path w="123825" h="47625">
                  <a:moveTo>
                    <a:pt x="4381" y="16128"/>
                  </a:moveTo>
                  <a:lnTo>
                    <a:pt x="3289" y="16128"/>
                  </a:lnTo>
                  <a:lnTo>
                    <a:pt x="3289" y="37464"/>
                  </a:lnTo>
                  <a:lnTo>
                    <a:pt x="2197" y="37464"/>
                  </a:lnTo>
                  <a:lnTo>
                    <a:pt x="2197" y="39624"/>
                  </a:lnTo>
                  <a:lnTo>
                    <a:pt x="3289" y="39624"/>
                  </a:lnTo>
                  <a:lnTo>
                    <a:pt x="2197" y="40512"/>
                  </a:lnTo>
                  <a:lnTo>
                    <a:pt x="3289" y="40512"/>
                  </a:lnTo>
                  <a:lnTo>
                    <a:pt x="3289" y="43687"/>
                  </a:lnTo>
                  <a:lnTo>
                    <a:pt x="2197" y="43687"/>
                  </a:lnTo>
                  <a:lnTo>
                    <a:pt x="4381" y="45592"/>
                  </a:lnTo>
                  <a:lnTo>
                    <a:pt x="122732" y="45592"/>
                  </a:lnTo>
                  <a:lnTo>
                    <a:pt x="122732" y="44576"/>
                  </a:lnTo>
                  <a:lnTo>
                    <a:pt x="5473" y="44576"/>
                  </a:lnTo>
                  <a:lnTo>
                    <a:pt x="4381" y="43687"/>
                  </a:lnTo>
                  <a:lnTo>
                    <a:pt x="3289" y="43687"/>
                  </a:lnTo>
                  <a:lnTo>
                    <a:pt x="3289" y="42545"/>
                  </a:lnTo>
                  <a:lnTo>
                    <a:pt x="4381" y="42545"/>
                  </a:lnTo>
                  <a:lnTo>
                    <a:pt x="5473" y="39624"/>
                  </a:lnTo>
                  <a:lnTo>
                    <a:pt x="4381" y="36575"/>
                  </a:lnTo>
                  <a:lnTo>
                    <a:pt x="4381" y="33400"/>
                  </a:lnTo>
                  <a:lnTo>
                    <a:pt x="5473" y="32512"/>
                  </a:lnTo>
                  <a:lnTo>
                    <a:pt x="4381" y="29463"/>
                  </a:lnTo>
                  <a:lnTo>
                    <a:pt x="5473" y="28448"/>
                  </a:lnTo>
                  <a:lnTo>
                    <a:pt x="4381" y="27304"/>
                  </a:lnTo>
                  <a:lnTo>
                    <a:pt x="5473" y="25400"/>
                  </a:lnTo>
                  <a:lnTo>
                    <a:pt x="4381" y="24257"/>
                  </a:lnTo>
                  <a:lnTo>
                    <a:pt x="4381" y="20192"/>
                  </a:lnTo>
                  <a:lnTo>
                    <a:pt x="5473" y="18287"/>
                  </a:lnTo>
                  <a:lnTo>
                    <a:pt x="5473" y="17145"/>
                  </a:lnTo>
                  <a:lnTo>
                    <a:pt x="4381" y="17145"/>
                  </a:lnTo>
                  <a:lnTo>
                    <a:pt x="4381" y="16128"/>
                  </a:lnTo>
                  <a:close/>
                </a:path>
                <a:path w="123825" h="47625">
                  <a:moveTo>
                    <a:pt x="33972" y="43687"/>
                  </a:moveTo>
                  <a:lnTo>
                    <a:pt x="25209" y="43687"/>
                  </a:lnTo>
                  <a:lnTo>
                    <a:pt x="20815" y="44576"/>
                  </a:lnTo>
                  <a:lnTo>
                    <a:pt x="33972" y="44576"/>
                  </a:lnTo>
                  <a:lnTo>
                    <a:pt x="33972" y="43687"/>
                  </a:lnTo>
                  <a:close/>
                </a:path>
                <a:path w="123825" h="47625">
                  <a:moveTo>
                    <a:pt x="38353" y="43687"/>
                  </a:moveTo>
                  <a:lnTo>
                    <a:pt x="33972" y="44576"/>
                  </a:lnTo>
                  <a:lnTo>
                    <a:pt x="42735" y="44576"/>
                  </a:lnTo>
                  <a:lnTo>
                    <a:pt x="38353" y="43687"/>
                  </a:lnTo>
                  <a:close/>
                </a:path>
                <a:path w="123825" h="47625">
                  <a:moveTo>
                    <a:pt x="46024" y="43687"/>
                  </a:moveTo>
                  <a:lnTo>
                    <a:pt x="42735" y="44576"/>
                  </a:lnTo>
                  <a:lnTo>
                    <a:pt x="46024" y="44576"/>
                  </a:lnTo>
                  <a:lnTo>
                    <a:pt x="46024" y="43687"/>
                  </a:lnTo>
                  <a:close/>
                </a:path>
                <a:path w="123825" h="47625">
                  <a:moveTo>
                    <a:pt x="51498" y="43687"/>
                  </a:moveTo>
                  <a:lnTo>
                    <a:pt x="48209" y="43687"/>
                  </a:lnTo>
                  <a:lnTo>
                    <a:pt x="48209" y="44576"/>
                  </a:lnTo>
                  <a:lnTo>
                    <a:pt x="52603" y="44576"/>
                  </a:lnTo>
                  <a:lnTo>
                    <a:pt x="51498" y="43687"/>
                  </a:lnTo>
                  <a:close/>
                </a:path>
                <a:path w="123825" h="47625">
                  <a:moveTo>
                    <a:pt x="58077" y="43687"/>
                  </a:moveTo>
                  <a:lnTo>
                    <a:pt x="52603" y="43687"/>
                  </a:lnTo>
                  <a:lnTo>
                    <a:pt x="52603" y="44576"/>
                  </a:lnTo>
                  <a:lnTo>
                    <a:pt x="58077" y="44576"/>
                  </a:lnTo>
                  <a:lnTo>
                    <a:pt x="58077" y="43687"/>
                  </a:lnTo>
                  <a:close/>
                </a:path>
                <a:path w="123825" h="47625">
                  <a:moveTo>
                    <a:pt x="59169" y="43687"/>
                  </a:moveTo>
                  <a:lnTo>
                    <a:pt x="59169" y="44576"/>
                  </a:lnTo>
                  <a:lnTo>
                    <a:pt x="61366" y="44576"/>
                  </a:lnTo>
                  <a:lnTo>
                    <a:pt x="59169" y="43687"/>
                  </a:lnTo>
                  <a:close/>
                </a:path>
                <a:path w="123825" h="47625">
                  <a:moveTo>
                    <a:pt x="101904" y="43687"/>
                  </a:moveTo>
                  <a:lnTo>
                    <a:pt x="61366" y="43687"/>
                  </a:lnTo>
                  <a:lnTo>
                    <a:pt x="61366" y="44576"/>
                  </a:lnTo>
                  <a:lnTo>
                    <a:pt x="104101" y="44576"/>
                  </a:lnTo>
                  <a:lnTo>
                    <a:pt x="101904" y="43687"/>
                  </a:lnTo>
                  <a:close/>
                </a:path>
                <a:path w="123825" h="47625">
                  <a:moveTo>
                    <a:pt x="115062" y="43687"/>
                  </a:moveTo>
                  <a:lnTo>
                    <a:pt x="105194" y="43687"/>
                  </a:lnTo>
                  <a:lnTo>
                    <a:pt x="104101" y="44576"/>
                  </a:lnTo>
                  <a:lnTo>
                    <a:pt x="117246" y="44576"/>
                  </a:lnTo>
                  <a:lnTo>
                    <a:pt x="115062" y="43687"/>
                  </a:lnTo>
                  <a:close/>
                </a:path>
                <a:path w="123825" h="47625">
                  <a:moveTo>
                    <a:pt x="118351" y="43687"/>
                  </a:moveTo>
                  <a:lnTo>
                    <a:pt x="117246" y="44576"/>
                  </a:lnTo>
                  <a:lnTo>
                    <a:pt x="119443" y="44576"/>
                  </a:lnTo>
                  <a:lnTo>
                    <a:pt x="118351" y="43687"/>
                  </a:lnTo>
                  <a:close/>
                </a:path>
                <a:path w="123825" h="47625">
                  <a:moveTo>
                    <a:pt x="120337" y="44024"/>
                  </a:moveTo>
                  <a:lnTo>
                    <a:pt x="119443" y="44576"/>
                  </a:lnTo>
                  <a:lnTo>
                    <a:pt x="120535" y="44576"/>
                  </a:lnTo>
                  <a:lnTo>
                    <a:pt x="120337" y="44024"/>
                  </a:lnTo>
                  <a:close/>
                </a:path>
                <a:path w="123825" h="47625">
                  <a:moveTo>
                    <a:pt x="122732" y="42545"/>
                  </a:moveTo>
                  <a:lnTo>
                    <a:pt x="120535" y="44576"/>
                  </a:lnTo>
                  <a:lnTo>
                    <a:pt x="122732" y="44576"/>
                  </a:lnTo>
                  <a:lnTo>
                    <a:pt x="122732" y="42545"/>
                  </a:lnTo>
                  <a:close/>
                </a:path>
                <a:path w="123825" h="47625">
                  <a:moveTo>
                    <a:pt x="120535" y="31369"/>
                  </a:moveTo>
                  <a:lnTo>
                    <a:pt x="118351" y="31369"/>
                  </a:lnTo>
                  <a:lnTo>
                    <a:pt x="119443" y="32512"/>
                  </a:lnTo>
                  <a:lnTo>
                    <a:pt x="119443" y="41528"/>
                  </a:lnTo>
                  <a:lnTo>
                    <a:pt x="120337" y="44024"/>
                  </a:lnTo>
                  <a:lnTo>
                    <a:pt x="122732" y="42545"/>
                  </a:lnTo>
                  <a:lnTo>
                    <a:pt x="122732" y="41528"/>
                  </a:lnTo>
                  <a:lnTo>
                    <a:pt x="121627" y="41528"/>
                  </a:lnTo>
                  <a:lnTo>
                    <a:pt x="121627" y="40512"/>
                  </a:lnTo>
                  <a:lnTo>
                    <a:pt x="122732" y="40512"/>
                  </a:lnTo>
                  <a:lnTo>
                    <a:pt x="122732" y="38480"/>
                  </a:lnTo>
                  <a:lnTo>
                    <a:pt x="121627" y="38480"/>
                  </a:lnTo>
                  <a:lnTo>
                    <a:pt x="121627" y="35560"/>
                  </a:lnTo>
                  <a:lnTo>
                    <a:pt x="120535" y="31369"/>
                  </a:lnTo>
                  <a:close/>
                </a:path>
                <a:path w="123825" h="47625">
                  <a:moveTo>
                    <a:pt x="2197" y="40512"/>
                  </a:moveTo>
                  <a:lnTo>
                    <a:pt x="2197" y="41528"/>
                  </a:lnTo>
                  <a:lnTo>
                    <a:pt x="3289" y="41528"/>
                  </a:lnTo>
                  <a:lnTo>
                    <a:pt x="2197" y="40512"/>
                  </a:lnTo>
                  <a:close/>
                </a:path>
                <a:path w="123825" h="47625">
                  <a:moveTo>
                    <a:pt x="3289" y="35560"/>
                  </a:moveTo>
                  <a:lnTo>
                    <a:pt x="2711" y="35560"/>
                  </a:lnTo>
                  <a:lnTo>
                    <a:pt x="2197" y="36575"/>
                  </a:lnTo>
                  <a:lnTo>
                    <a:pt x="3289" y="36575"/>
                  </a:lnTo>
                  <a:lnTo>
                    <a:pt x="3289" y="35560"/>
                  </a:lnTo>
                  <a:close/>
                </a:path>
                <a:path w="123825" h="47625">
                  <a:moveTo>
                    <a:pt x="3289" y="34416"/>
                  </a:moveTo>
                  <a:lnTo>
                    <a:pt x="2197" y="35560"/>
                  </a:lnTo>
                  <a:lnTo>
                    <a:pt x="2711" y="35560"/>
                  </a:lnTo>
                  <a:lnTo>
                    <a:pt x="3289" y="34416"/>
                  </a:lnTo>
                  <a:close/>
                </a:path>
                <a:path w="123825" h="47625">
                  <a:moveTo>
                    <a:pt x="118351" y="3175"/>
                  </a:moveTo>
                  <a:lnTo>
                    <a:pt x="117246" y="7238"/>
                  </a:lnTo>
                  <a:lnTo>
                    <a:pt x="117246" y="16128"/>
                  </a:lnTo>
                  <a:lnTo>
                    <a:pt x="118351" y="21336"/>
                  </a:lnTo>
                  <a:lnTo>
                    <a:pt x="118351" y="24257"/>
                  </a:lnTo>
                  <a:lnTo>
                    <a:pt x="119443" y="26288"/>
                  </a:lnTo>
                  <a:lnTo>
                    <a:pt x="118351" y="26288"/>
                  </a:lnTo>
                  <a:lnTo>
                    <a:pt x="119443" y="27304"/>
                  </a:lnTo>
                  <a:lnTo>
                    <a:pt x="118351" y="28448"/>
                  </a:lnTo>
                  <a:lnTo>
                    <a:pt x="118351" y="30352"/>
                  </a:lnTo>
                  <a:lnTo>
                    <a:pt x="119443" y="30352"/>
                  </a:lnTo>
                  <a:lnTo>
                    <a:pt x="119443" y="31369"/>
                  </a:lnTo>
                  <a:lnTo>
                    <a:pt x="120535" y="31369"/>
                  </a:lnTo>
                  <a:lnTo>
                    <a:pt x="121627" y="32512"/>
                  </a:lnTo>
                  <a:lnTo>
                    <a:pt x="121627" y="30352"/>
                  </a:lnTo>
                  <a:lnTo>
                    <a:pt x="120535" y="27304"/>
                  </a:lnTo>
                  <a:lnTo>
                    <a:pt x="120535" y="15112"/>
                  </a:lnTo>
                  <a:lnTo>
                    <a:pt x="119443" y="14224"/>
                  </a:lnTo>
                  <a:lnTo>
                    <a:pt x="119443" y="11175"/>
                  </a:lnTo>
                  <a:lnTo>
                    <a:pt x="120535" y="11175"/>
                  </a:lnTo>
                  <a:lnTo>
                    <a:pt x="120535" y="9144"/>
                  </a:lnTo>
                  <a:lnTo>
                    <a:pt x="119443" y="7238"/>
                  </a:lnTo>
                  <a:lnTo>
                    <a:pt x="120535" y="6223"/>
                  </a:lnTo>
                  <a:lnTo>
                    <a:pt x="120535" y="5079"/>
                  </a:lnTo>
                  <a:lnTo>
                    <a:pt x="119443" y="4063"/>
                  </a:lnTo>
                  <a:lnTo>
                    <a:pt x="119443" y="3810"/>
                  </a:lnTo>
                  <a:lnTo>
                    <a:pt x="118351" y="3175"/>
                  </a:lnTo>
                  <a:close/>
                </a:path>
                <a:path w="123825" h="47625">
                  <a:moveTo>
                    <a:pt x="3289" y="26288"/>
                  </a:moveTo>
                  <a:lnTo>
                    <a:pt x="2197" y="26288"/>
                  </a:lnTo>
                  <a:lnTo>
                    <a:pt x="2197" y="27304"/>
                  </a:lnTo>
                  <a:lnTo>
                    <a:pt x="3289" y="27304"/>
                  </a:lnTo>
                  <a:lnTo>
                    <a:pt x="3289" y="26288"/>
                  </a:lnTo>
                  <a:close/>
                </a:path>
                <a:path w="123825" h="47625">
                  <a:moveTo>
                    <a:pt x="2197" y="25400"/>
                  </a:moveTo>
                  <a:lnTo>
                    <a:pt x="2197" y="26288"/>
                  </a:lnTo>
                  <a:lnTo>
                    <a:pt x="2743" y="25844"/>
                  </a:lnTo>
                  <a:lnTo>
                    <a:pt x="2197" y="25400"/>
                  </a:lnTo>
                  <a:close/>
                </a:path>
                <a:path w="123825" h="47625">
                  <a:moveTo>
                    <a:pt x="3289" y="25400"/>
                  </a:moveTo>
                  <a:lnTo>
                    <a:pt x="2743" y="25844"/>
                  </a:lnTo>
                  <a:lnTo>
                    <a:pt x="3289" y="26288"/>
                  </a:lnTo>
                  <a:lnTo>
                    <a:pt x="3289" y="25400"/>
                  </a:lnTo>
                  <a:close/>
                </a:path>
                <a:path w="123825" h="47625">
                  <a:moveTo>
                    <a:pt x="4381" y="15112"/>
                  </a:moveTo>
                  <a:lnTo>
                    <a:pt x="4381" y="16128"/>
                  </a:lnTo>
                  <a:lnTo>
                    <a:pt x="5473" y="16128"/>
                  </a:lnTo>
                  <a:lnTo>
                    <a:pt x="4381" y="15112"/>
                  </a:lnTo>
                  <a:close/>
                </a:path>
                <a:path w="123825" h="47625">
                  <a:moveTo>
                    <a:pt x="4381" y="13080"/>
                  </a:moveTo>
                  <a:lnTo>
                    <a:pt x="4381" y="15112"/>
                  </a:lnTo>
                  <a:lnTo>
                    <a:pt x="5473" y="15112"/>
                  </a:lnTo>
                  <a:lnTo>
                    <a:pt x="5473" y="14224"/>
                  </a:lnTo>
                  <a:lnTo>
                    <a:pt x="4381" y="13080"/>
                  </a:lnTo>
                  <a:close/>
                </a:path>
                <a:path w="123825" h="47625">
                  <a:moveTo>
                    <a:pt x="5473" y="9144"/>
                  </a:moveTo>
                  <a:lnTo>
                    <a:pt x="4381" y="9144"/>
                  </a:lnTo>
                  <a:lnTo>
                    <a:pt x="4381" y="13080"/>
                  </a:lnTo>
                  <a:lnTo>
                    <a:pt x="5473" y="12191"/>
                  </a:lnTo>
                  <a:lnTo>
                    <a:pt x="5473" y="9144"/>
                  </a:lnTo>
                  <a:close/>
                </a:path>
                <a:path w="123825" h="47625">
                  <a:moveTo>
                    <a:pt x="120535" y="11175"/>
                  </a:moveTo>
                  <a:lnTo>
                    <a:pt x="119443" y="11175"/>
                  </a:lnTo>
                  <a:lnTo>
                    <a:pt x="119443" y="12191"/>
                  </a:lnTo>
                  <a:lnTo>
                    <a:pt x="120535" y="12191"/>
                  </a:lnTo>
                  <a:lnTo>
                    <a:pt x="120535" y="11175"/>
                  </a:lnTo>
                  <a:close/>
                </a:path>
                <a:path w="123825" h="47625">
                  <a:moveTo>
                    <a:pt x="4381" y="5079"/>
                  </a:moveTo>
                  <a:lnTo>
                    <a:pt x="4381" y="8127"/>
                  </a:lnTo>
                  <a:lnTo>
                    <a:pt x="5473" y="7238"/>
                  </a:lnTo>
                  <a:lnTo>
                    <a:pt x="4381" y="5079"/>
                  </a:lnTo>
                  <a:close/>
                </a:path>
                <a:path w="123825" h="47625">
                  <a:moveTo>
                    <a:pt x="119443" y="3048"/>
                  </a:moveTo>
                  <a:lnTo>
                    <a:pt x="119443" y="3810"/>
                  </a:lnTo>
                  <a:lnTo>
                    <a:pt x="121627" y="5079"/>
                  </a:lnTo>
                  <a:lnTo>
                    <a:pt x="119443" y="3048"/>
                  </a:lnTo>
                  <a:close/>
                </a:path>
                <a:path w="123825" h="47625">
                  <a:moveTo>
                    <a:pt x="113957" y="3175"/>
                  </a:moveTo>
                  <a:lnTo>
                    <a:pt x="78892" y="3175"/>
                  </a:lnTo>
                  <a:lnTo>
                    <a:pt x="81089" y="4063"/>
                  </a:lnTo>
                  <a:lnTo>
                    <a:pt x="88488" y="4317"/>
                  </a:lnTo>
                  <a:lnTo>
                    <a:pt x="103281" y="4572"/>
                  </a:lnTo>
                  <a:lnTo>
                    <a:pt x="110680" y="4063"/>
                  </a:lnTo>
                  <a:lnTo>
                    <a:pt x="113957" y="3175"/>
                  </a:lnTo>
                  <a:close/>
                </a:path>
                <a:path w="123825" h="47625">
                  <a:moveTo>
                    <a:pt x="61366" y="3175"/>
                  </a:moveTo>
                  <a:lnTo>
                    <a:pt x="32880" y="3175"/>
                  </a:lnTo>
                  <a:lnTo>
                    <a:pt x="40101" y="3301"/>
                  </a:lnTo>
                  <a:lnTo>
                    <a:pt x="54138" y="3937"/>
                  </a:lnTo>
                  <a:lnTo>
                    <a:pt x="61366" y="4063"/>
                  </a:lnTo>
                  <a:lnTo>
                    <a:pt x="61366" y="3175"/>
                  </a:lnTo>
                  <a:close/>
                </a:path>
                <a:path w="123825" h="47625">
                  <a:moveTo>
                    <a:pt x="74510" y="3175"/>
                  </a:moveTo>
                  <a:lnTo>
                    <a:pt x="70129" y="3175"/>
                  </a:lnTo>
                  <a:lnTo>
                    <a:pt x="73418" y="4063"/>
                  </a:lnTo>
                  <a:lnTo>
                    <a:pt x="74510" y="3175"/>
                  </a:lnTo>
                  <a:close/>
                </a:path>
                <a:path w="123825" h="47625">
                  <a:moveTo>
                    <a:pt x="75615" y="3175"/>
                  </a:moveTo>
                  <a:lnTo>
                    <a:pt x="74510" y="3175"/>
                  </a:lnTo>
                  <a:lnTo>
                    <a:pt x="75615" y="4063"/>
                  </a:lnTo>
                  <a:lnTo>
                    <a:pt x="75615" y="3175"/>
                  </a:lnTo>
                  <a:close/>
                </a:path>
                <a:path w="123825" h="47625">
                  <a:moveTo>
                    <a:pt x="118351" y="2032"/>
                  </a:moveTo>
                  <a:lnTo>
                    <a:pt x="17538" y="2032"/>
                  </a:lnTo>
                  <a:lnTo>
                    <a:pt x="25209" y="3175"/>
                  </a:lnTo>
                  <a:lnTo>
                    <a:pt x="118351" y="3175"/>
                  </a:lnTo>
                  <a:lnTo>
                    <a:pt x="118351" y="2032"/>
                  </a:lnTo>
                  <a:close/>
                </a:path>
                <a:path w="123825" h="47625">
                  <a:moveTo>
                    <a:pt x="119443" y="1015"/>
                  </a:moveTo>
                  <a:lnTo>
                    <a:pt x="109575" y="1015"/>
                  </a:lnTo>
                  <a:lnTo>
                    <a:pt x="108483" y="2032"/>
                  </a:lnTo>
                  <a:lnTo>
                    <a:pt x="118351" y="2032"/>
                  </a:lnTo>
                  <a:lnTo>
                    <a:pt x="119443" y="3048"/>
                  </a:lnTo>
                  <a:lnTo>
                    <a:pt x="119443" y="1015"/>
                  </a:lnTo>
                  <a:close/>
                </a:path>
                <a:path w="123825" h="47625">
                  <a:moveTo>
                    <a:pt x="37261" y="1015"/>
                  </a:moveTo>
                  <a:lnTo>
                    <a:pt x="4381" y="1015"/>
                  </a:lnTo>
                  <a:lnTo>
                    <a:pt x="4381" y="2032"/>
                  </a:lnTo>
                  <a:lnTo>
                    <a:pt x="37261" y="2032"/>
                  </a:lnTo>
                  <a:lnTo>
                    <a:pt x="37261" y="1015"/>
                  </a:lnTo>
                  <a:close/>
                </a:path>
                <a:path w="123825" h="47625">
                  <a:moveTo>
                    <a:pt x="40551" y="1015"/>
                  </a:moveTo>
                  <a:lnTo>
                    <a:pt x="39446" y="1015"/>
                  </a:lnTo>
                  <a:lnTo>
                    <a:pt x="38353" y="2032"/>
                  </a:lnTo>
                  <a:lnTo>
                    <a:pt x="40551" y="2032"/>
                  </a:lnTo>
                  <a:lnTo>
                    <a:pt x="40551" y="1015"/>
                  </a:lnTo>
                  <a:close/>
                </a:path>
                <a:path w="123825" h="47625">
                  <a:moveTo>
                    <a:pt x="40551" y="1015"/>
                  </a:moveTo>
                  <a:lnTo>
                    <a:pt x="40551" y="2032"/>
                  </a:lnTo>
                  <a:lnTo>
                    <a:pt x="42735" y="2032"/>
                  </a:lnTo>
                  <a:lnTo>
                    <a:pt x="40551" y="1015"/>
                  </a:lnTo>
                  <a:close/>
                </a:path>
                <a:path w="123825" h="47625">
                  <a:moveTo>
                    <a:pt x="46024" y="1015"/>
                  </a:moveTo>
                  <a:lnTo>
                    <a:pt x="43827" y="2032"/>
                  </a:lnTo>
                  <a:lnTo>
                    <a:pt x="48209" y="2032"/>
                  </a:lnTo>
                  <a:lnTo>
                    <a:pt x="46024" y="1015"/>
                  </a:lnTo>
                  <a:close/>
                </a:path>
                <a:path w="123825" h="47625">
                  <a:moveTo>
                    <a:pt x="50406" y="1015"/>
                  </a:moveTo>
                  <a:lnTo>
                    <a:pt x="48209" y="2032"/>
                  </a:lnTo>
                  <a:lnTo>
                    <a:pt x="50406" y="2032"/>
                  </a:lnTo>
                  <a:lnTo>
                    <a:pt x="50406" y="1015"/>
                  </a:lnTo>
                  <a:close/>
                </a:path>
                <a:path w="123825" h="47625">
                  <a:moveTo>
                    <a:pt x="61366" y="1015"/>
                  </a:moveTo>
                  <a:lnTo>
                    <a:pt x="53695" y="1015"/>
                  </a:lnTo>
                  <a:lnTo>
                    <a:pt x="50406" y="2032"/>
                  </a:lnTo>
                  <a:lnTo>
                    <a:pt x="61366" y="2032"/>
                  </a:lnTo>
                  <a:lnTo>
                    <a:pt x="61366" y="1015"/>
                  </a:lnTo>
                  <a:close/>
                </a:path>
                <a:path w="123825" h="47625">
                  <a:moveTo>
                    <a:pt x="64655" y="1015"/>
                  </a:moveTo>
                  <a:lnTo>
                    <a:pt x="62458" y="1015"/>
                  </a:lnTo>
                  <a:lnTo>
                    <a:pt x="62458" y="2032"/>
                  </a:lnTo>
                  <a:lnTo>
                    <a:pt x="64655" y="2032"/>
                  </a:lnTo>
                  <a:lnTo>
                    <a:pt x="64655" y="1015"/>
                  </a:lnTo>
                  <a:close/>
                </a:path>
                <a:path w="123825" h="47625">
                  <a:moveTo>
                    <a:pt x="70129" y="1015"/>
                  </a:moveTo>
                  <a:lnTo>
                    <a:pt x="65747" y="1015"/>
                  </a:lnTo>
                  <a:lnTo>
                    <a:pt x="64655" y="2032"/>
                  </a:lnTo>
                  <a:lnTo>
                    <a:pt x="71221" y="2032"/>
                  </a:lnTo>
                  <a:lnTo>
                    <a:pt x="70129" y="1015"/>
                  </a:lnTo>
                  <a:close/>
                </a:path>
                <a:path w="123825" h="47625">
                  <a:moveTo>
                    <a:pt x="74510" y="1015"/>
                  </a:moveTo>
                  <a:lnTo>
                    <a:pt x="72326" y="1015"/>
                  </a:lnTo>
                  <a:lnTo>
                    <a:pt x="71221" y="2032"/>
                  </a:lnTo>
                  <a:lnTo>
                    <a:pt x="75615" y="2032"/>
                  </a:lnTo>
                  <a:lnTo>
                    <a:pt x="74510" y="1015"/>
                  </a:lnTo>
                  <a:close/>
                </a:path>
                <a:path w="123825" h="47625">
                  <a:moveTo>
                    <a:pt x="86563" y="1015"/>
                  </a:moveTo>
                  <a:lnTo>
                    <a:pt x="81089" y="1015"/>
                  </a:lnTo>
                  <a:lnTo>
                    <a:pt x="75615" y="2032"/>
                  </a:lnTo>
                  <a:lnTo>
                    <a:pt x="90957" y="2032"/>
                  </a:lnTo>
                  <a:lnTo>
                    <a:pt x="86563" y="1015"/>
                  </a:lnTo>
                  <a:close/>
                </a:path>
                <a:path w="123825" h="47625">
                  <a:moveTo>
                    <a:pt x="12052" y="0"/>
                  </a:moveTo>
                  <a:lnTo>
                    <a:pt x="7670" y="1015"/>
                  </a:lnTo>
                  <a:lnTo>
                    <a:pt x="16433" y="1015"/>
                  </a:lnTo>
                  <a:lnTo>
                    <a:pt x="12052" y="0"/>
                  </a:lnTo>
                  <a:close/>
                </a:path>
                <a:path w="123825" h="47625">
                  <a:moveTo>
                    <a:pt x="26301" y="0"/>
                  </a:moveTo>
                  <a:lnTo>
                    <a:pt x="21920" y="1015"/>
                  </a:lnTo>
                  <a:lnTo>
                    <a:pt x="32880" y="1015"/>
                  </a:lnTo>
                  <a:lnTo>
                    <a:pt x="2630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090612" y="2558160"/>
              <a:ext cx="123825" cy="47625"/>
            </a:xfrm>
            <a:custGeom>
              <a:avLst/>
              <a:gdLst/>
              <a:ahLst/>
              <a:cxnLst/>
              <a:rect l="l" t="t" r="r" b="b"/>
              <a:pathLst>
                <a:path w="123825" h="47625">
                  <a:moveTo>
                    <a:pt x="7670" y="1015"/>
                  </a:moveTo>
                  <a:lnTo>
                    <a:pt x="12052" y="0"/>
                  </a:lnTo>
                  <a:lnTo>
                    <a:pt x="16433" y="1015"/>
                  </a:lnTo>
                  <a:lnTo>
                    <a:pt x="20815" y="1015"/>
                  </a:lnTo>
                  <a:lnTo>
                    <a:pt x="21920" y="1015"/>
                  </a:lnTo>
                  <a:lnTo>
                    <a:pt x="20815" y="1015"/>
                  </a:lnTo>
                  <a:lnTo>
                    <a:pt x="21920" y="1015"/>
                  </a:lnTo>
                  <a:lnTo>
                    <a:pt x="26301" y="0"/>
                  </a:lnTo>
                  <a:lnTo>
                    <a:pt x="32880" y="1015"/>
                  </a:lnTo>
                  <a:lnTo>
                    <a:pt x="37261" y="1015"/>
                  </a:lnTo>
                  <a:lnTo>
                    <a:pt x="37261" y="2031"/>
                  </a:lnTo>
                  <a:lnTo>
                    <a:pt x="38353" y="2031"/>
                  </a:lnTo>
                  <a:lnTo>
                    <a:pt x="39446" y="1015"/>
                  </a:lnTo>
                  <a:lnTo>
                    <a:pt x="40551" y="1015"/>
                  </a:lnTo>
                  <a:lnTo>
                    <a:pt x="40551" y="2031"/>
                  </a:lnTo>
                  <a:lnTo>
                    <a:pt x="40551" y="1015"/>
                  </a:lnTo>
                  <a:lnTo>
                    <a:pt x="42735" y="2031"/>
                  </a:lnTo>
                  <a:lnTo>
                    <a:pt x="42735" y="1015"/>
                  </a:lnTo>
                  <a:lnTo>
                    <a:pt x="42735" y="2031"/>
                  </a:lnTo>
                  <a:lnTo>
                    <a:pt x="43827" y="2031"/>
                  </a:lnTo>
                  <a:lnTo>
                    <a:pt x="46024" y="1015"/>
                  </a:lnTo>
                  <a:lnTo>
                    <a:pt x="48209" y="2031"/>
                  </a:lnTo>
                  <a:lnTo>
                    <a:pt x="50406" y="1015"/>
                  </a:lnTo>
                  <a:lnTo>
                    <a:pt x="50406" y="2031"/>
                  </a:lnTo>
                  <a:lnTo>
                    <a:pt x="53695" y="1015"/>
                  </a:lnTo>
                  <a:lnTo>
                    <a:pt x="58077" y="1015"/>
                  </a:lnTo>
                  <a:lnTo>
                    <a:pt x="62458" y="1015"/>
                  </a:lnTo>
                  <a:lnTo>
                    <a:pt x="61366" y="1015"/>
                  </a:lnTo>
                  <a:lnTo>
                    <a:pt x="61366" y="2031"/>
                  </a:lnTo>
                  <a:lnTo>
                    <a:pt x="62458" y="2031"/>
                  </a:lnTo>
                  <a:lnTo>
                    <a:pt x="62458" y="1015"/>
                  </a:lnTo>
                  <a:lnTo>
                    <a:pt x="63550" y="1015"/>
                  </a:lnTo>
                  <a:lnTo>
                    <a:pt x="64655" y="1015"/>
                  </a:lnTo>
                  <a:lnTo>
                    <a:pt x="64655" y="2031"/>
                  </a:lnTo>
                  <a:lnTo>
                    <a:pt x="65747" y="1015"/>
                  </a:lnTo>
                  <a:lnTo>
                    <a:pt x="67944" y="1015"/>
                  </a:lnTo>
                  <a:lnTo>
                    <a:pt x="69037" y="1015"/>
                  </a:lnTo>
                  <a:lnTo>
                    <a:pt x="70129" y="1015"/>
                  </a:lnTo>
                  <a:lnTo>
                    <a:pt x="71221" y="2031"/>
                  </a:lnTo>
                  <a:lnTo>
                    <a:pt x="72326" y="1015"/>
                  </a:lnTo>
                  <a:lnTo>
                    <a:pt x="73418" y="1015"/>
                  </a:lnTo>
                  <a:lnTo>
                    <a:pt x="74510" y="1015"/>
                  </a:lnTo>
                  <a:lnTo>
                    <a:pt x="76708" y="1015"/>
                  </a:lnTo>
                  <a:lnTo>
                    <a:pt x="74510" y="1015"/>
                  </a:lnTo>
                  <a:lnTo>
                    <a:pt x="75615" y="2031"/>
                  </a:lnTo>
                  <a:lnTo>
                    <a:pt x="81089" y="1015"/>
                  </a:lnTo>
                  <a:lnTo>
                    <a:pt x="86563" y="1015"/>
                  </a:lnTo>
                  <a:lnTo>
                    <a:pt x="90957" y="2031"/>
                  </a:lnTo>
                  <a:lnTo>
                    <a:pt x="92049" y="2031"/>
                  </a:lnTo>
                  <a:lnTo>
                    <a:pt x="93141" y="2031"/>
                  </a:lnTo>
                  <a:lnTo>
                    <a:pt x="94234" y="2031"/>
                  </a:lnTo>
                  <a:lnTo>
                    <a:pt x="95338" y="2031"/>
                  </a:lnTo>
                  <a:lnTo>
                    <a:pt x="96431" y="2031"/>
                  </a:lnTo>
                  <a:lnTo>
                    <a:pt x="97523" y="2031"/>
                  </a:lnTo>
                  <a:lnTo>
                    <a:pt x="96431" y="2031"/>
                  </a:lnTo>
                  <a:lnTo>
                    <a:pt x="97523" y="2031"/>
                  </a:lnTo>
                  <a:lnTo>
                    <a:pt x="98628" y="2031"/>
                  </a:lnTo>
                  <a:lnTo>
                    <a:pt x="99720" y="2031"/>
                  </a:lnTo>
                  <a:lnTo>
                    <a:pt x="100812" y="2031"/>
                  </a:lnTo>
                  <a:lnTo>
                    <a:pt x="101904" y="2031"/>
                  </a:lnTo>
                  <a:lnTo>
                    <a:pt x="103009" y="2031"/>
                  </a:lnTo>
                  <a:lnTo>
                    <a:pt x="101904" y="2031"/>
                  </a:lnTo>
                  <a:lnTo>
                    <a:pt x="104101" y="2031"/>
                  </a:lnTo>
                  <a:lnTo>
                    <a:pt x="103009" y="2031"/>
                  </a:lnTo>
                  <a:lnTo>
                    <a:pt x="104101" y="2031"/>
                  </a:lnTo>
                  <a:lnTo>
                    <a:pt x="105194" y="2031"/>
                  </a:lnTo>
                  <a:lnTo>
                    <a:pt x="107391" y="2031"/>
                  </a:lnTo>
                  <a:lnTo>
                    <a:pt x="108483" y="2031"/>
                  </a:lnTo>
                  <a:lnTo>
                    <a:pt x="109575" y="1015"/>
                  </a:lnTo>
                  <a:lnTo>
                    <a:pt x="111772" y="1015"/>
                  </a:lnTo>
                  <a:lnTo>
                    <a:pt x="113957" y="1015"/>
                  </a:lnTo>
                  <a:lnTo>
                    <a:pt x="112864" y="1015"/>
                  </a:lnTo>
                  <a:lnTo>
                    <a:pt x="113957" y="1015"/>
                  </a:lnTo>
                  <a:lnTo>
                    <a:pt x="117246" y="1015"/>
                  </a:lnTo>
                  <a:lnTo>
                    <a:pt x="116154" y="1015"/>
                  </a:lnTo>
                  <a:lnTo>
                    <a:pt x="120535" y="1015"/>
                  </a:lnTo>
                  <a:lnTo>
                    <a:pt x="119443" y="1015"/>
                  </a:lnTo>
                  <a:lnTo>
                    <a:pt x="120535" y="1015"/>
                  </a:lnTo>
                  <a:lnTo>
                    <a:pt x="119443" y="1015"/>
                  </a:lnTo>
                  <a:lnTo>
                    <a:pt x="119443" y="2031"/>
                  </a:lnTo>
                  <a:lnTo>
                    <a:pt x="119443" y="1015"/>
                  </a:lnTo>
                  <a:lnTo>
                    <a:pt x="119443" y="2031"/>
                  </a:lnTo>
                  <a:lnTo>
                    <a:pt x="119443" y="1015"/>
                  </a:lnTo>
                  <a:lnTo>
                    <a:pt x="119443" y="2031"/>
                  </a:lnTo>
                  <a:lnTo>
                    <a:pt x="119443" y="1015"/>
                  </a:lnTo>
                  <a:lnTo>
                    <a:pt x="119443" y="3048"/>
                  </a:lnTo>
                  <a:lnTo>
                    <a:pt x="119443" y="4063"/>
                  </a:lnTo>
                  <a:lnTo>
                    <a:pt x="120535" y="5079"/>
                  </a:lnTo>
                  <a:lnTo>
                    <a:pt x="120535" y="7112"/>
                  </a:lnTo>
                  <a:lnTo>
                    <a:pt x="120535" y="6096"/>
                  </a:lnTo>
                  <a:lnTo>
                    <a:pt x="119443" y="7112"/>
                  </a:lnTo>
                  <a:lnTo>
                    <a:pt x="120535" y="9143"/>
                  </a:lnTo>
                  <a:lnTo>
                    <a:pt x="120535" y="10160"/>
                  </a:lnTo>
                  <a:lnTo>
                    <a:pt x="120535" y="12191"/>
                  </a:lnTo>
                  <a:lnTo>
                    <a:pt x="119443" y="12191"/>
                  </a:lnTo>
                  <a:lnTo>
                    <a:pt x="119443" y="11175"/>
                  </a:lnTo>
                  <a:lnTo>
                    <a:pt x="119443" y="12191"/>
                  </a:lnTo>
                  <a:lnTo>
                    <a:pt x="119443" y="13080"/>
                  </a:lnTo>
                  <a:lnTo>
                    <a:pt x="119443" y="14097"/>
                  </a:lnTo>
                  <a:lnTo>
                    <a:pt x="120535" y="15112"/>
                  </a:lnTo>
                  <a:lnTo>
                    <a:pt x="120535" y="14097"/>
                  </a:lnTo>
                  <a:lnTo>
                    <a:pt x="120535" y="15112"/>
                  </a:lnTo>
                  <a:lnTo>
                    <a:pt x="120535" y="14097"/>
                  </a:lnTo>
                  <a:lnTo>
                    <a:pt x="120535" y="15112"/>
                  </a:lnTo>
                  <a:lnTo>
                    <a:pt x="120535" y="16128"/>
                  </a:lnTo>
                  <a:lnTo>
                    <a:pt x="120535" y="17144"/>
                  </a:lnTo>
                  <a:lnTo>
                    <a:pt x="120535" y="16128"/>
                  </a:lnTo>
                  <a:lnTo>
                    <a:pt x="120535" y="17144"/>
                  </a:lnTo>
                  <a:lnTo>
                    <a:pt x="120535" y="19176"/>
                  </a:lnTo>
                  <a:lnTo>
                    <a:pt x="120535" y="20192"/>
                  </a:lnTo>
                  <a:lnTo>
                    <a:pt x="120535" y="19176"/>
                  </a:lnTo>
                  <a:lnTo>
                    <a:pt x="120535" y="21209"/>
                  </a:lnTo>
                  <a:lnTo>
                    <a:pt x="120535" y="23240"/>
                  </a:lnTo>
                  <a:lnTo>
                    <a:pt x="120535" y="24256"/>
                  </a:lnTo>
                  <a:lnTo>
                    <a:pt x="120535" y="25273"/>
                  </a:lnTo>
                  <a:lnTo>
                    <a:pt x="120535" y="26288"/>
                  </a:lnTo>
                  <a:lnTo>
                    <a:pt x="120535" y="27304"/>
                  </a:lnTo>
                  <a:lnTo>
                    <a:pt x="121627" y="27304"/>
                  </a:lnTo>
                  <a:lnTo>
                    <a:pt x="120535" y="27304"/>
                  </a:lnTo>
                  <a:lnTo>
                    <a:pt x="120535" y="26288"/>
                  </a:lnTo>
                  <a:lnTo>
                    <a:pt x="120535" y="27304"/>
                  </a:lnTo>
                  <a:lnTo>
                    <a:pt x="121627" y="30352"/>
                  </a:lnTo>
                  <a:lnTo>
                    <a:pt x="121627" y="32385"/>
                  </a:lnTo>
                  <a:lnTo>
                    <a:pt x="121627" y="33400"/>
                  </a:lnTo>
                  <a:lnTo>
                    <a:pt x="121627" y="34416"/>
                  </a:lnTo>
                  <a:lnTo>
                    <a:pt x="121627" y="35433"/>
                  </a:lnTo>
                  <a:lnTo>
                    <a:pt x="120535" y="31368"/>
                  </a:lnTo>
                  <a:lnTo>
                    <a:pt x="121627" y="32385"/>
                  </a:lnTo>
                  <a:lnTo>
                    <a:pt x="121627" y="33400"/>
                  </a:lnTo>
                  <a:lnTo>
                    <a:pt x="121627" y="34416"/>
                  </a:lnTo>
                  <a:lnTo>
                    <a:pt x="121627" y="35433"/>
                  </a:lnTo>
                  <a:lnTo>
                    <a:pt x="121627" y="36449"/>
                  </a:lnTo>
                  <a:lnTo>
                    <a:pt x="121627" y="37464"/>
                  </a:lnTo>
                  <a:lnTo>
                    <a:pt x="121627" y="38480"/>
                  </a:lnTo>
                  <a:lnTo>
                    <a:pt x="122732" y="38480"/>
                  </a:lnTo>
                  <a:lnTo>
                    <a:pt x="122732" y="39497"/>
                  </a:lnTo>
                  <a:lnTo>
                    <a:pt x="122732" y="40512"/>
                  </a:lnTo>
                  <a:lnTo>
                    <a:pt x="121627" y="40512"/>
                  </a:lnTo>
                  <a:lnTo>
                    <a:pt x="121627" y="41528"/>
                  </a:lnTo>
                  <a:lnTo>
                    <a:pt x="122732" y="41528"/>
                  </a:lnTo>
                  <a:lnTo>
                    <a:pt x="122732" y="43561"/>
                  </a:lnTo>
                  <a:lnTo>
                    <a:pt x="122732" y="44576"/>
                  </a:lnTo>
                  <a:lnTo>
                    <a:pt x="122732" y="45592"/>
                  </a:lnTo>
                  <a:lnTo>
                    <a:pt x="123825" y="43561"/>
                  </a:lnTo>
                  <a:lnTo>
                    <a:pt x="122732" y="46609"/>
                  </a:lnTo>
                  <a:lnTo>
                    <a:pt x="121627" y="46609"/>
                  </a:lnTo>
                  <a:lnTo>
                    <a:pt x="120535" y="46609"/>
                  </a:lnTo>
                  <a:lnTo>
                    <a:pt x="115062" y="46609"/>
                  </a:lnTo>
                  <a:lnTo>
                    <a:pt x="113957" y="45592"/>
                  </a:lnTo>
                  <a:lnTo>
                    <a:pt x="113957" y="46609"/>
                  </a:lnTo>
                  <a:lnTo>
                    <a:pt x="112864" y="45592"/>
                  </a:lnTo>
                  <a:lnTo>
                    <a:pt x="110680" y="46609"/>
                  </a:lnTo>
                  <a:lnTo>
                    <a:pt x="111772" y="46609"/>
                  </a:lnTo>
                  <a:lnTo>
                    <a:pt x="110680" y="45592"/>
                  </a:lnTo>
                  <a:lnTo>
                    <a:pt x="109575" y="45592"/>
                  </a:lnTo>
                  <a:lnTo>
                    <a:pt x="109575" y="46609"/>
                  </a:lnTo>
                  <a:lnTo>
                    <a:pt x="107391" y="46609"/>
                  </a:lnTo>
                  <a:lnTo>
                    <a:pt x="108483" y="46609"/>
                  </a:lnTo>
                  <a:lnTo>
                    <a:pt x="107391" y="46609"/>
                  </a:lnTo>
                  <a:lnTo>
                    <a:pt x="99720" y="46609"/>
                  </a:lnTo>
                  <a:lnTo>
                    <a:pt x="98628" y="45592"/>
                  </a:lnTo>
                  <a:lnTo>
                    <a:pt x="98628" y="46609"/>
                  </a:lnTo>
                  <a:lnTo>
                    <a:pt x="97523" y="45592"/>
                  </a:lnTo>
                  <a:lnTo>
                    <a:pt x="97523" y="46609"/>
                  </a:lnTo>
                  <a:lnTo>
                    <a:pt x="98628" y="46609"/>
                  </a:lnTo>
                  <a:lnTo>
                    <a:pt x="97523" y="46609"/>
                  </a:lnTo>
                  <a:lnTo>
                    <a:pt x="96431" y="46609"/>
                  </a:lnTo>
                  <a:lnTo>
                    <a:pt x="97523" y="45592"/>
                  </a:lnTo>
                  <a:lnTo>
                    <a:pt x="96431" y="45592"/>
                  </a:lnTo>
                  <a:lnTo>
                    <a:pt x="96431" y="46609"/>
                  </a:lnTo>
                  <a:lnTo>
                    <a:pt x="94234" y="46609"/>
                  </a:lnTo>
                  <a:lnTo>
                    <a:pt x="94234" y="46609"/>
                  </a:lnTo>
                  <a:lnTo>
                    <a:pt x="90957" y="46609"/>
                  </a:lnTo>
                  <a:lnTo>
                    <a:pt x="92049" y="46609"/>
                  </a:lnTo>
                  <a:lnTo>
                    <a:pt x="92049" y="45592"/>
                  </a:lnTo>
                  <a:lnTo>
                    <a:pt x="90957" y="45592"/>
                  </a:lnTo>
                  <a:lnTo>
                    <a:pt x="89852" y="45592"/>
                  </a:lnTo>
                  <a:lnTo>
                    <a:pt x="89852" y="46609"/>
                  </a:lnTo>
                  <a:lnTo>
                    <a:pt x="88760" y="45592"/>
                  </a:lnTo>
                  <a:lnTo>
                    <a:pt x="89852" y="45592"/>
                  </a:lnTo>
                  <a:lnTo>
                    <a:pt x="88760" y="45592"/>
                  </a:lnTo>
                  <a:lnTo>
                    <a:pt x="87668" y="45592"/>
                  </a:lnTo>
                  <a:lnTo>
                    <a:pt x="87668" y="46609"/>
                  </a:lnTo>
                  <a:lnTo>
                    <a:pt x="88760" y="46609"/>
                  </a:lnTo>
                  <a:lnTo>
                    <a:pt x="88760" y="46609"/>
                  </a:lnTo>
                  <a:lnTo>
                    <a:pt x="84378" y="46609"/>
                  </a:lnTo>
                  <a:lnTo>
                    <a:pt x="85471" y="46609"/>
                  </a:lnTo>
                  <a:lnTo>
                    <a:pt x="84378" y="46609"/>
                  </a:lnTo>
                  <a:lnTo>
                    <a:pt x="84378" y="45592"/>
                  </a:lnTo>
                  <a:lnTo>
                    <a:pt x="84378" y="46609"/>
                  </a:lnTo>
                  <a:lnTo>
                    <a:pt x="83286" y="46609"/>
                  </a:lnTo>
                  <a:lnTo>
                    <a:pt x="84378" y="46609"/>
                  </a:lnTo>
                  <a:lnTo>
                    <a:pt x="83286" y="46609"/>
                  </a:lnTo>
                  <a:lnTo>
                    <a:pt x="82181" y="45592"/>
                  </a:lnTo>
                  <a:lnTo>
                    <a:pt x="82181" y="46609"/>
                  </a:lnTo>
                  <a:lnTo>
                    <a:pt x="81089" y="46609"/>
                  </a:lnTo>
                  <a:lnTo>
                    <a:pt x="79997" y="46609"/>
                  </a:lnTo>
                  <a:lnTo>
                    <a:pt x="78892" y="46609"/>
                  </a:lnTo>
                  <a:lnTo>
                    <a:pt x="77800" y="46609"/>
                  </a:lnTo>
                  <a:lnTo>
                    <a:pt x="76708" y="46609"/>
                  </a:lnTo>
                  <a:lnTo>
                    <a:pt x="75615" y="46609"/>
                  </a:lnTo>
                  <a:lnTo>
                    <a:pt x="74510" y="46609"/>
                  </a:lnTo>
                  <a:lnTo>
                    <a:pt x="74510" y="45592"/>
                  </a:lnTo>
                  <a:lnTo>
                    <a:pt x="73418" y="45592"/>
                  </a:lnTo>
                  <a:lnTo>
                    <a:pt x="72326" y="46609"/>
                  </a:lnTo>
                  <a:lnTo>
                    <a:pt x="73418" y="46609"/>
                  </a:lnTo>
                  <a:lnTo>
                    <a:pt x="71221" y="46609"/>
                  </a:lnTo>
                  <a:lnTo>
                    <a:pt x="69037" y="46609"/>
                  </a:lnTo>
                  <a:lnTo>
                    <a:pt x="67944" y="46609"/>
                  </a:lnTo>
                  <a:lnTo>
                    <a:pt x="64655" y="46609"/>
                  </a:lnTo>
                  <a:lnTo>
                    <a:pt x="62458" y="46609"/>
                  </a:lnTo>
                  <a:lnTo>
                    <a:pt x="60274" y="46609"/>
                  </a:lnTo>
                  <a:lnTo>
                    <a:pt x="61366" y="46609"/>
                  </a:lnTo>
                  <a:lnTo>
                    <a:pt x="60274" y="46609"/>
                  </a:lnTo>
                  <a:lnTo>
                    <a:pt x="60274" y="45592"/>
                  </a:lnTo>
                  <a:lnTo>
                    <a:pt x="60274" y="46609"/>
                  </a:lnTo>
                  <a:lnTo>
                    <a:pt x="59169" y="46609"/>
                  </a:lnTo>
                  <a:lnTo>
                    <a:pt x="56984" y="46609"/>
                  </a:lnTo>
                  <a:lnTo>
                    <a:pt x="55880" y="46609"/>
                  </a:lnTo>
                  <a:lnTo>
                    <a:pt x="56984" y="46609"/>
                  </a:lnTo>
                  <a:lnTo>
                    <a:pt x="55880" y="46609"/>
                  </a:lnTo>
                  <a:lnTo>
                    <a:pt x="54787" y="46609"/>
                  </a:lnTo>
                  <a:lnTo>
                    <a:pt x="53695" y="46609"/>
                  </a:lnTo>
                  <a:lnTo>
                    <a:pt x="52603" y="46609"/>
                  </a:lnTo>
                  <a:lnTo>
                    <a:pt x="51498" y="46609"/>
                  </a:lnTo>
                  <a:lnTo>
                    <a:pt x="50406" y="46609"/>
                  </a:lnTo>
                  <a:lnTo>
                    <a:pt x="49314" y="46609"/>
                  </a:lnTo>
                  <a:lnTo>
                    <a:pt x="48209" y="46609"/>
                  </a:lnTo>
                  <a:lnTo>
                    <a:pt x="47116" y="46609"/>
                  </a:lnTo>
                  <a:lnTo>
                    <a:pt x="48209" y="46609"/>
                  </a:lnTo>
                  <a:lnTo>
                    <a:pt x="47116" y="46609"/>
                  </a:lnTo>
                  <a:lnTo>
                    <a:pt x="46024" y="46609"/>
                  </a:lnTo>
                  <a:lnTo>
                    <a:pt x="44932" y="46609"/>
                  </a:lnTo>
                  <a:lnTo>
                    <a:pt x="42735" y="46609"/>
                  </a:lnTo>
                  <a:lnTo>
                    <a:pt x="39446" y="46609"/>
                  </a:lnTo>
                  <a:lnTo>
                    <a:pt x="36156" y="46609"/>
                  </a:lnTo>
                  <a:lnTo>
                    <a:pt x="35064" y="46609"/>
                  </a:lnTo>
                  <a:lnTo>
                    <a:pt x="33972" y="46609"/>
                  </a:lnTo>
                  <a:lnTo>
                    <a:pt x="35064" y="46609"/>
                  </a:lnTo>
                  <a:lnTo>
                    <a:pt x="33972" y="46609"/>
                  </a:lnTo>
                  <a:lnTo>
                    <a:pt x="32880" y="46609"/>
                  </a:lnTo>
                  <a:lnTo>
                    <a:pt x="31775" y="46609"/>
                  </a:lnTo>
                  <a:lnTo>
                    <a:pt x="30683" y="46609"/>
                  </a:lnTo>
                  <a:lnTo>
                    <a:pt x="31775" y="46609"/>
                  </a:lnTo>
                  <a:lnTo>
                    <a:pt x="30683" y="46609"/>
                  </a:lnTo>
                  <a:lnTo>
                    <a:pt x="29590" y="46609"/>
                  </a:lnTo>
                  <a:lnTo>
                    <a:pt x="32880" y="45592"/>
                  </a:lnTo>
                  <a:lnTo>
                    <a:pt x="30683" y="45592"/>
                  </a:lnTo>
                  <a:lnTo>
                    <a:pt x="32880" y="45592"/>
                  </a:lnTo>
                  <a:lnTo>
                    <a:pt x="31775" y="45592"/>
                  </a:lnTo>
                  <a:lnTo>
                    <a:pt x="30683" y="45592"/>
                  </a:lnTo>
                  <a:lnTo>
                    <a:pt x="29590" y="45592"/>
                  </a:lnTo>
                  <a:lnTo>
                    <a:pt x="30683" y="45592"/>
                  </a:lnTo>
                  <a:lnTo>
                    <a:pt x="29590" y="45592"/>
                  </a:lnTo>
                  <a:lnTo>
                    <a:pt x="29590" y="46609"/>
                  </a:lnTo>
                  <a:lnTo>
                    <a:pt x="28486" y="46609"/>
                  </a:lnTo>
                  <a:lnTo>
                    <a:pt x="29590" y="46609"/>
                  </a:lnTo>
                  <a:lnTo>
                    <a:pt x="29590" y="46609"/>
                  </a:lnTo>
                  <a:lnTo>
                    <a:pt x="26301" y="46609"/>
                  </a:lnTo>
                  <a:lnTo>
                    <a:pt x="27393" y="46609"/>
                  </a:lnTo>
                  <a:lnTo>
                    <a:pt x="25209" y="46609"/>
                  </a:lnTo>
                  <a:lnTo>
                    <a:pt x="26301" y="46609"/>
                  </a:lnTo>
                  <a:lnTo>
                    <a:pt x="25209" y="47625"/>
                  </a:lnTo>
                  <a:lnTo>
                    <a:pt x="25209" y="46609"/>
                  </a:lnTo>
                  <a:lnTo>
                    <a:pt x="24104" y="47625"/>
                  </a:lnTo>
                  <a:lnTo>
                    <a:pt x="24104" y="46609"/>
                  </a:lnTo>
                  <a:lnTo>
                    <a:pt x="25209" y="46609"/>
                  </a:lnTo>
                  <a:lnTo>
                    <a:pt x="24104" y="46609"/>
                  </a:lnTo>
                  <a:lnTo>
                    <a:pt x="21920" y="46609"/>
                  </a:lnTo>
                  <a:lnTo>
                    <a:pt x="23012" y="47625"/>
                  </a:lnTo>
                  <a:lnTo>
                    <a:pt x="23012" y="46609"/>
                  </a:lnTo>
                  <a:lnTo>
                    <a:pt x="21920" y="46609"/>
                  </a:lnTo>
                  <a:lnTo>
                    <a:pt x="20815" y="47625"/>
                  </a:lnTo>
                  <a:lnTo>
                    <a:pt x="20815" y="46609"/>
                  </a:lnTo>
                  <a:lnTo>
                    <a:pt x="19723" y="46609"/>
                  </a:lnTo>
                  <a:lnTo>
                    <a:pt x="17538" y="47625"/>
                  </a:lnTo>
                  <a:lnTo>
                    <a:pt x="17538" y="46609"/>
                  </a:lnTo>
                  <a:lnTo>
                    <a:pt x="16433" y="46609"/>
                  </a:lnTo>
                  <a:lnTo>
                    <a:pt x="17538" y="47625"/>
                  </a:lnTo>
                  <a:lnTo>
                    <a:pt x="17538" y="46609"/>
                  </a:lnTo>
                  <a:lnTo>
                    <a:pt x="18630" y="47625"/>
                  </a:lnTo>
                  <a:lnTo>
                    <a:pt x="17538" y="46609"/>
                  </a:lnTo>
                  <a:lnTo>
                    <a:pt x="17538" y="47625"/>
                  </a:lnTo>
                  <a:lnTo>
                    <a:pt x="13144" y="47625"/>
                  </a:lnTo>
                  <a:lnTo>
                    <a:pt x="14249" y="46609"/>
                  </a:lnTo>
                  <a:lnTo>
                    <a:pt x="13144" y="46609"/>
                  </a:lnTo>
                  <a:lnTo>
                    <a:pt x="14249" y="46609"/>
                  </a:lnTo>
                  <a:lnTo>
                    <a:pt x="13144" y="46609"/>
                  </a:lnTo>
                  <a:lnTo>
                    <a:pt x="12052" y="47625"/>
                  </a:lnTo>
                  <a:lnTo>
                    <a:pt x="10960" y="47625"/>
                  </a:lnTo>
                  <a:lnTo>
                    <a:pt x="12052" y="47625"/>
                  </a:lnTo>
                  <a:lnTo>
                    <a:pt x="12052" y="46609"/>
                  </a:lnTo>
                  <a:lnTo>
                    <a:pt x="10960" y="46609"/>
                  </a:lnTo>
                  <a:lnTo>
                    <a:pt x="9867" y="46609"/>
                  </a:lnTo>
                  <a:lnTo>
                    <a:pt x="8762" y="47625"/>
                  </a:lnTo>
                  <a:lnTo>
                    <a:pt x="9867" y="47625"/>
                  </a:lnTo>
                  <a:lnTo>
                    <a:pt x="8762" y="47625"/>
                  </a:lnTo>
                  <a:lnTo>
                    <a:pt x="8762" y="46609"/>
                  </a:lnTo>
                  <a:lnTo>
                    <a:pt x="9867" y="47625"/>
                  </a:lnTo>
                  <a:lnTo>
                    <a:pt x="8762" y="47625"/>
                  </a:lnTo>
                  <a:lnTo>
                    <a:pt x="7670" y="47625"/>
                  </a:lnTo>
                  <a:lnTo>
                    <a:pt x="6578" y="46609"/>
                  </a:lnTo>
                  <a:lnTo>
                    <a:pt x="7670" y="46609"/>
                  </a:lnTo>
                  <a:lnTo>
                    <a:pt x="6578" y="46609"/>
                  </a:lnTo>
                  <a:lnTo>
                    <a:pt x="7670" y="46609"/>
                  </a:lnTo>
                  <a:lnTo>
                    <a:pt x="6578" y="46609"/>
                  </a:lnTo>
                  <a:lnTo>
                    <a:pt x="6578" y="45592"/>
                  </a:lnTo>
                  <a:lnTo>
                    <a:pt x="5473" y="45592"/>
                  </a:lnTo>
                  <a:lnTo>
                    <a:pt x="6578" y="46609"/>
                  </a:lnTo>
                  <a:lnTo>
                    <a:pt x="4381" y="46609"/>
                  </a:lnTo>
                  <a:lnTo>
                    <a:pt x="4381" y="47625"/>
                  </a:lnTo>
                  <a:lnTo>
                    <a:pt x="0" y="42544"/>
                  </a:lnTo>
                  <a:lnTo>
                    <a:pt x="4381" y="45592"/>
                  </a:lnTo>
                  <a:lnTo>
                    <a:pt x="2197" y="43561"/>
                  </a:lnTo>
                  <a:lnTo>
                    <a:pt x="2197" y="42544"/>
                  </a:lnTo>
                  <a:lnTo>
                    <a:pt x="2197" y="43561"/>
                  </a:lnTo>
                  <a:lnTo>
                    <a:pt x="2197" y="42544"/>
                  </a:lnTo>
                  <a:lnTo>
                    <a:pt x="2197" y="41528"/>
                  </a:lnTo>
                  <a:lnTo>
                    <a:pt x="2197" y="42544"/>
                  </a:lnTo>
                  <a:lnTo>
                    <a:pt x="2197" y="40512"/>
                  </a:lnTo>
                  <a:lnTo>
                    <a:pt x="2197" y="42544"/>
                  </a:lnTo>
                  <a:lnTo>
                    <a:pt x="2197" y="43561"/>
                  </a:lnTo>
                  <a:lnTo>
                    <a:pt x="3289" y="42544"/>
                  </a:lnTo>
                  <a:lnTo>
                    <a:pt x="3289" y="43561"/>
                  </a:lnTo>
                  <a:lnTo>
                    <a:pt x="3289" y="42544"/>
                  </a:lnTo>
                  <a:lnTo>
                    <a:pt x="3289" y="41528"/>
                  </a:lnTo>
                  <a:lnTo>
                    <a:pt x="3289" y="40512"/>
                  </a:lnTo>
                  <a:lnTo>
                    <a:pt x="2197" y="40512"/>
                  </a:lnTo>
                  <a:lnTo>
                    <a:pt x="3289" y="41528"/>
                  </a:lnTo>
                  <a:lnTo>
                    <a:pt x="2197" y="41528"/>
                  </a:lnTo>
                  <a:lnTo>
                    <a:pt x="2197" y="40512"/>
                  </a:lnTo>
                  <a:lnTo>
                    <a:pt x="3289" y="39497"/>
                  </a:lnTo>
                  <a:lnTo>
                    <a:pt x="2197" y="39497"/>
                  </a:lnTo>
                  <a:lnTo>
                    <a:pt x="2197" y="40512"/>
                  </a:lnTo>
                  <a:lnTo>
                    <a:pt x="2197" y="39497"/>
                  </a:lnTo>
                  <a:lnTo>
                    <a:pt x="2197" y="38480"/>
                  </a:lnTo>
                  <a:lnTo>
                    <a:pt x="2197" y="39497"/>
                  </a:lnTo>
                  <a:lnTo>
                    <a:pt x="2197" y="37464"/>
                  </a:lnTo>
                  <a:lnTo>
                    <a:pt x="2197" y="39497"/>
                  </a:lnTo>
                  <a:lnTo>
                    <a:pt x="2197" y="38480"/>
                  </a:lnTo>
                  <a:lnTo>
                    <a:pt x="2197" y="37464"/>
                  </a:lnTo>
                  <a:lnTo>
                    <a:pt x="3289" y="37464"/>
                  </a:lnTo>
                  <a:lnTo>
                    <a:pt x="3289" y="35433"/>
                  </a:lnTo>
                  <a:lnTo>
                    <a:pt x="2197" y="35433"/>
                  </a:lnTo>
                  <a:lnTo>
                    <a:pt x="2197" y="34416"/>
                  </a:lnTo>
                  <a:lnTo>
                    <a:pt x="2197" y="33400"/>
                  </a:lnTo>
                  <a:lnTo>
                    <a:pt x="2197" y="32385"/>
                  </a:lnTo>
                  <a:lnTo>
                    <a:pt x="2197" y="31368"/>
                  </a:lnTo>
                  <a:lnTo>
                    <a:pt x="2197" y="32385"/>
                  </a:lnTo>
                  <a:lnTo>
                    <a:pt x="2197" y="34416"/>
                  </a:lnTo>
                  <a:lnTo>
                    <a:pt x="2197" y="35433"/>
                  </a:lnTo>
                  <a:lnTo>
                    <a:pt x="3289" y="34416"/>
                  </a:lnTo>
                  <a:lnTo>
                    <a:pt x="2197" y="36449"/>
                  </a:lnTo>
                  <a:lnTo>
                    <a:pt x="3289" y="36449"/>
                  </a:lnTo>
                  <a:lnTo>
                    <a:pt x="3289" y="35433"/>
                  </a:lnTo>
                  <a:lnTo>
                    <a:pt x="3289" y="34416"/>
                  </a:lnTo>
                  <a:lnTo>
                    <a:pt x="3289" y="27304"/>
                  </a:lnTo>
                  <a:lnTo>
                    <a:pt x="3289" y="28321"/>
                  </a:lnTo>
                  <a:lnTo>
                    <a:pt x="3289" y="25273"/>
                  </a:lnTo>
                  <a:lnTo>
                    <a:pt x="3289" y="26288"/>
                  </a:lnTo>
                  <a:lnTo>
                    <a:pt x="3289" y="27304"/>
                  </a:lnTo>
                  <a:lnTo>
                    <a:pt x="2197" y="27304"/>
                  </a:lnTo>
                  <a:lnTo>
                    <a:pt x="2197" y="26288"/>
                  </a:lnTo>
                  <a:lnTo>
                    <a:pt x="2197" y="27304"/>
                  </a:lnTo>
                  <a:lnTo>
                    <a:pt x="2197" y="26288"/>
                  </a:lnTo>
                  <a:lnTo>
                    <a:pt x="3289" y="26288"/>
                  </a:lnTo>
                  <a:lnTo>
                    <a:pt x="2197" y="25273"/>
                  </a:lnTo>
                  <a:lnTo>
                    <a:pt x="2197" y="26288"/>
                  </a:lnTo>
                  <a:lnTo>
                    <a:pt x="3289" y="25273"/>
                  </a:lnTo>
                  <a:lnTo>
                    <a:pt x="3289" y="26288"/>
                  </a:lnTo>
                  <a:lnTo>
                    <a:pt x="3289" y="25273"/>
                  </a:lnTo>
                  <a:lnTo>
                    <a:pt x="3289" y="26288"/>
                  </a:lnTo>
                  <a:lnTo>
                    <a:pt x="3289" y="25273"/>
                  </a:lnTo>
                  <a:lnTo>
                    <a:pt x="3289" y="16128"/>
                  </a:lnTo>
                  <a:lnTo>
                    <a:pt x="4381" y="16128"/>
                  </a:lnTo>
                  <a:lnTo>
                    <a:pt x="4381" y="15112"/>
                  </a:lnTo>
                  <a:lnTo>
                    <a:pt x="3289" y="16128"/>
                  </a:lnTo>
                  <a:lnTo>
                    <a:pt x="4381" y="15112"/>
                  </a:lnTo>
                  <a:lnTo>
                    <a:pt x="4381" y="13080"/>
                  </a:lnTo>
                  <a:lnTo>
                    <a:pt x="3289" y="13080"/>
                  </a:lnTo>
                  <a:lnTo>
                    <a:pt x="4381" y="13080"/>
                  </a:lnTo>
                  <a:lnTo>
                    <a:pt x="4381" y="12191"/>
                  </a:lnTo>
                  <a:lnTo>
                    <a:pt x="4381" y="13080"/>
                  </a:lnTo>
                  <a:lnTo>
                    <a:pt x="4381" y="12191"/>
                  </a:lnTo>
                  <a:lnTo>
                    <a:pt x="4381" y="11175"/>
                  </a:lnTo>
                  <a:lnTo>
                    <a:pt x="4381" y="10160"/>
                  </a:lnTo>
                  <a:lnTo>
                    <a:pt x="4381" y="11175"/>
                  </a:lnTo>
                  <a:lnTo>
                    <a:pt x="4381" y="9143"/>
                  </a:lnTo>
                  <a:lnTo>
                    <a:pt x="4381" y="8127"/>
                  </a:lnTo>
                  <a:lnTo>
                    <a:pt x="4381" y="7112"/>
                  </a:lnTo>
                  <a:lnTo>
                    <a:pt x="4381" y="6096"/>
                  </a:lnTo>
                  <a:lnTo>
                    <a:pt x="4381" y="5079"/>
                  </a:lnTo>
                  <a:lnTo>
                    <a:pt x="5473" y="7112"/>
                  </a:lnTo>
                  <a:lnTo>
                    <a:pt x="4381" y="8127"/>
                  </a:lnTo>
                  <a:lnTo>
                    <a:pt x="4381" y="7112"/>
                  </a:lnTo>
                  <a:lnTo>
                    <a:pt x="4381" y="9143"/>
                  </a:lnTo>
                  <a:lnTo>
                    <a:pt x="4381" y="9143"/>
                  </a:lnTo>
                  <a:lnTo>
                    <a:pt x="4381" y="8127"/>
                  </a:lnTo>
                  <a:lnTo>
                    <a:pt x="4381" y="9143"/>
                  </a:lnTo>
                  <a:lnTo>
                    <a:pt x="5473" y="9143"/>
                  </a:lnTo>
                  <a:lnTo>
                    <a:pt x="5473" y="8127"/>
                  </a:lnTo>
                  <a:lnTo>
                    <a:pt x="5473" y="9143"/>
                  </a:lnTo>
                  <a:lnTo>
                    <a:pt x="5473" y="10160"/>
                  </a:lnTo>
                  <a:lnTo>
                    <a:pt x="5473" y="9143"/>
                  </a:lnTo>
                  <a:lnTo>
                    <a:pt x="5473" y="10160"/>
                  </a:lnTo>
                  <a:lnTo>
                    <a:pt x="4381" y="10160"/>
                  </a:lnTo>
                  <a:lnTo>
                    <a:pt x="5473" y="10160"/>
                  </a:lnTo>
                  <a:lnTo>
                    <a:pt x="5473" y="11175"/>
                  </a:lnTo>
                  <a:lnTo>
                    <a:pt x="5473" y="12191"/>
                  </a:lnTo>
                  <a:lnTo>
                    <a:pt x="4381" y="13080"/>
                  </a:lnTo>
                  <a:lnTo>
                    <a:pt x="5473" y="14097"/>
                  </a:lnTo>
                  <a:lnTo>
                    <a:pt x="5473" y="15112"/>
                  </a:lnTo>
                  <a:lnTo>
                    <a:pt x="4381" y="15112"/>
                  </a:lnTo>
                  <a:lnTo>
                    <a:pt x="4381" y="14097"/>
                  </a:lnTo>
                  <a:lnTo>
                    <a:pt x="4381" y="13080"/>
                  </a:lnTo>
                  <a:lnTo>
                    <a:pt x="4381" y="14097"/>
                  </a:lnTo>
                  <a:lnTo>
                    <a:pt x="4381" y="15112"/>
                  </a:lnTo>
                  <a:lnTo>
                    <a:pt x="5473" y="16128"/>
                  </a:lnTo>
                  <a:lnTo>
                    <a:pt x="4381" y="16128"/>
                  </a:lnTo>
                  <a:lnTo>
                    <a:pt x="4381" y="17144"/>
                  </a:lnTo>
                  <a:lnTo>
                    <a:pt x="5473" y="17144"/>
                  </a:lnTo>
                  <a:lnTo>
                    <a:pt x="5473" y="18161"/>
                  </a:lnTo>
                  <a:lnTo>
                    <a:pt x="4381" y="20192"/>
                  </a:lnTo>
                  <a:lnTo>
                    <a:pt x="4381" y="22225"/>
                  </a:lnTo>
                  <a:lnTo>
                    <a:pt x="4381" y="24256"/>
                  </a:lnTo>
                  <a:lnTo>
                    <a:pt x="5473" y="25273"/>
                  </a:lnTo>
                  <a:lnTo>
                    <a:pt x="4381" y="27304"/>
                  </a:lnTo>
                  <a:lnTo>
                    <a:pt x="5473" y="28321"/>
                  </a:lnTo>
                  <a:lnTo>
                    <a:pt x="4381" y="29337"/>
                  </a:lnTo>
                  <a:lnTo>
                    <a:pt x="5473" y="32385"/>
                  </a:lnTo>
                  <a:lnTo>
                    <a:pt x="4381" y="33400"/>
                  </a:lnTo>
                  <a:lnTo>
                    <a:pt x="4381" y="36449"/>
                  </a:lnTo>
                  <a:lnTo>
                    <a:pt x="5473" y="39497"/>
                  </a:lnTo>
                  <a:lnTo>
                    <a:pt x="4381" y="42544"/>
                  </a:lnTo>
                  <a:lnTo>
                    <a:pt x="4381" y="43561"/>
                  </a:lnTo>
                  <a:lnTo>
                    <a:pt x="5473" y="44576"/>
                  </a:lnTo>
                  <a:lnTo>
                    <a:pt x="2197" y="44576"/>
                  </a:lnTo>
                  <a:lnTo>
                    <a:pt x="7670" y="44576"/>
                  </a:lnTo>
                  <a:lnTo>
                    <a:pt x="13144" y="44576"/>
                  </a:lnTo>
                  <a:lnTo>
                    <a:pt x="14249" y="44576"/>
                  </a:lnTo>
                  <a:lnTo>
                    <a:pt x="15341" y="44576"/>
                  </a:lnTo>
                  <a:lnTo>
                    <a:pt x="20815" y="44576"/>
                  </a:lnTo>
                  <a:lnTo>
                    <a:pt x="25209" y="43561"/>
                  </a:lnTo>
                  <a:lnTo>
                    <a:pt x="29590" y="43561"/>
                  </a:lnTo>
                  <a:lnTo>
                    <a:pt x="33972" y="43561"/>
                  </a:lnTo>
                  <a:lnTo>
                    <a:pt x="33972" y="44576"/>
                  </a:lnTo>
                  <a:lnTo>
                    <a:pt x="38353" y="43561"/>
                  </a:lnTo>
                  <a:lnTo>
                    <a:pt x="42735" y="44576"/>
                  </a:lnTo>
                  <a:lnTo>
                    <a:pt x="46024" y="43561"/>
                  </a:lnTo>
                  <a:lnTo>
                    <a:pt x="46024" y="44576"/>
                  </a:lnTo>
                  <a:lnTo>
                    <a:pt x="47116" y="44576"/>
                  </a:lnTo>
                  <a:lnTo>
                    <a:pt x="48209" y="44576"/>
                  </a:lnTo>
                  <a:lnTo>
                    <a:pt x="48209" y="43561"/>
                  </a:lnTo>
                  <a:lnTo>
                    <a:pt x="49314" y="43561"/>
                  </a:lnTo>
                  <a:lnTo>
                    <a:pt x="50406" y="43561"/>
                  </a:lnTo>
                  <a:lnTo>
                    <a:pt x="51498" y="43561"/>
                  </a:lnTo>
                  <a:lnTo>
                    <a:pt x="52603" y="44576"/>
                  </a:lnTo>
                  <a:lnTo>
                    <a:pt x="52603" y="43561"/>
                  </a:lnTo>
                  <a:lnTo>
                    <a:pt x="53695" y="43561"/>
                  </a:lnTo>
                  <a:lnTo>
                    <a:pt x="55880" y="43561"/>
                  </a:lnTo>
                  <a:lnTo>
                    <a:pt x="56984" y="43561"/>
                  </a:lnTo>
                  <a:lnTo>
                    <a:pt x="59169" y="43561"/>
                  </a:lnTo>
                  <a:lnTo>
                    <a:pt x="58077" y="43561"/>
                  </a:lnTo>
                  <a:lnTo>
                    <a:pt x="58077" y="44576"/>
                  </a:lnTo>
                  <a:lnTo>
                    <a:pt x="59169" y="44576"/>
                  </a:lnTo>
                  <a:lnTo>
                    <a:pt x="59169" y="43561"/>
                  </a:lnTo>
                  <a:lnTo>
                    <a:pt x="61366" y="44576"/>
                  </a:lnTo>
                  <a:lnTo>
                    <a:pt x="61366" y="43561"/>
                  </a:lnTo>
                  <a:lnTo>
                    <a:pt x="67944" y="43561"/>
                  </a:lnTo>
                  <a:lnTo>
                    <a:pt x="69037" y="43561"/>
                  </a:lnTo>
                  <a:lnTo>
                    <a:pt x="74510" y="43561"/>
                  </a:lnTo>
                  <a:lnTo>
                    <a:pt x="75615" y="43561"/>
                  </a:lnTo>
                  <a:lnTo>
                    <a:pt x="74510" y="43561"/>
                  </a:lnTo>
                  <a:lnTo>
                    <a:pt x="100812" y="43561"/>
                  </a:lnTo>
                  <a:lnTo>
                    <a:pt x="99720" y="43561"/>
                  </a:lnTo>
                  <a:lnTo>
                    <a:pt x="101904" y="43561"/>
                  </a:lnTo>
                  <a:lnTo>
                    <a:pt x="104101" y="44576"/>
                  </a:lnTo>
                  <a:lnTo>
                    <a:pt x="105194" y="43561"/>
                  </a:lnTo>
                  <a:lnTo>
                    <a:pt x="106286" y="43561"/>
                  </a:lnTo>
                  <a:lnTo>
                    <a:pt x="107391" y="43561"/>
                  </a:lnTo>
                  <a:lnTo>
                    <a:pt x="106286" y="43561"/>
                  </a:lnTo>
                  <a:lnTo>
                    <a:pt x="111772" y="43561"/>
                  </a:lnTo>
                  <a:lnTo>
                    <a:pt x="115062" y="43561"/>
                  </a:lnTo>
                  <a:lnTo>
                    <a:pt x="117246" y="44576"/>
                  </a:lnTo>
                  <a:lnTo>
                    <a:pt x="118351" y="43561"/>
                  </a:lnTo>
                  <a:lnTo>
                    <a:pt x="119443" y="44576"/>
                  </a:lnTo>
                  <a:lnTo>
                    <a:pt x="119443" y="43561"/>
                  </a:lnTo>
                  <a:lnTo>
                    <a:pt x="119443" y="44576"/>
                  </a:lnTo>
                  <a:lnTo>
                    <a:pt x="122732" y="42544"/>
                  </a:lnTo>
                  <a:lnTo>
                    <a:pt x="120535" y="44576"/>
                  </a:lnTo>
                  <a:lnTo>
                    <a:pt x="119443" y="41528"/>
                  </a:lnTo>
                  <a:lnTo>
                    <a:pt x="119443" y="35433"/>
                  </a:lnTo>
                  <a:lnTo>
                    <a:pt x="119443" y="32385"/>
                  </a:lnTo>
                  <a:lnTo>
                    <a:pt x="119443" y="35433"/>
                  </a:lnTo>
                  <a:lnTo>
                    <a:pt x="119443" y="32385"/>
                  </a:lnTo>
                  <a:lnTo>
                    <a:pt x="118351" y="31368"/>
                  </a:lnTo>
                  <a:lnTo>
                    <a:pt x="119443" y="31368"/>
                  </a:lnTo>
                  <a:lnTo>
                    <a:pt x="119443" y="30352"/>
                  </a:lnTo>
                  <a:lnTo>
                    <a:pt x="118351" y="30352"/>
                  </a:lnTo>
                  <a:lnTo>
                    <a:pt x="118351" y="28321"/>
                  </a:lnTo>
                  <a:lnTo>
                    <a:pt x="119443" y="27304"/>
                  </a:lnTo>
                  <a:lnTo>
                    <a:pt x="118351" y="26288"/>
                  </a:lnTo>
                  <a:lnTo>
                    <a:pt x="119443" y="26288"/>
                  </a:lnTo>
                  <a:lnTo>
                    <a:pt x="118351" y="24256"/>
                  </a:lnTo>
                  <a:lnTo>
                    <a:pt x="118351" y="22225"/>
                  </a:lnTo>
                  <a:lnTo>
                    <a:pt x="118351" y="21209"/>
                  </a:lnTo>
                  <a:lnTo>
                    <a:pt x="117246" y="16128"/>
                  </a:lnTo>
                  <a:lnTo>
                    <a:pt x="117246" y="11175"/>
                  </a:lnTo>
                  <a:lnTo>
                    <a:pt x="117246" y="7112"/>
                  </a:lnTo>
                  <a:lnTo>
                    <a:pt x="118351" y="3048"/>
                  </a:lnTo>
                  <a:lnTo>
                    <a:pt x="118351" y="2031"/>
                  </a:lnTo>
                  <a:lnTo>
                    <a:pt x="121627" y="5079"/>
                  </a:lnTo>
                  <a:lnTo>
                    <a:pt x="118351" y="3048"/>
                  </a:lnTo>
                  <a:lnTo>
                    <a:pt x="116154" y="3048"/>
                  </a:lnTo>
                  <a:lnTo>
                    <a:pt x="113957" y="3048"/>
                  </a:lnTo>
                  <a:lnTo>
                    <a:pt x="110680" y="4063"/>
                  </a:lnTo>
                  <a:lnTo>
                    <a:pt x="103281" y="4492"/>
                  </a:lnTo>
                  <a:lnTo>
                    <a:pt x="95884" y="4444"/>
                  </a:lnTo>
                  <a:lnTo>
                    <a:pt x="88488" y="4206"/>
                  </a:lnTo>
                  <a:lnTo>
                    <a:pt x="81089" y="4063"/>
                  </a:lnTo>
                  <a:lnTo>
                    <a:pt x="78892" y="3048"/>
                  </a:lnTo>
                  <a:lnTo>
                    <a:pt x="75615" y="3048"/>
                  </a:lnTo>
                  <a:lnTo>
                    <a:pt x="75615" y="4063"/>
                  </a:lnTo>
                  <a:lnTo>
                    <a:pt x="74510" y="3048"/>
                  </a:lnTo>
                  <a:lnTo>
                    <a:pt x="73418" y="4063"/>
                  </a:lnTo>
                  <a:lnTo>
                    <a:pt x="70129" y="3048"/>
                  </a:lnTo>
                  <a:lnTo>
                    <a:pt x="66840" y="3048"/>
                  </a:lnTo>
                  <a:lnTo>
                    <a:pt x="62458" y="3048"/>
                  </a:lnTo>
                  <a:lnTo>
                    <a:pt x="63550" y="3048"/>
                  </a:lnTo>
                  <a:lnTo>
                    <a:pt x="62458" y="3048"/>
                  </a:lnTo>
                  <a:lnTo>
                    <a:pt x="61366" y="3048"/>
                  </a:lnTo>
                  <a:lnTo>
                    <a:pt x="61366" y="4063"/>
                  </a:lnTo>
                  <a:lnTo>
                    <a:pt x="54138" y="3905"/>
                  </a:lnTo>
                  <a:lnTo>
                    <a:pt x="47118" y="3556"/>
                  </a:lnTo>
                  <a:lnTo>
                    <a:pt x="40101" y="3206"/>
                  </a:lnTo>
                  <a:lnTo>
                    <a:pt x="32880" y="3048"/>
                  </a:lnTo>
                  <a:lnTo>
                    <a:pt x="30683" y="3048"/>
                  </a:lnTo>
                  <a:lnTo>
                    <a:pt x="27393" y="3048"/>
                  </a:lnTo>
                  <a:lnTo>
                    <a:pt x="25209" y="3048"/>
                  </a:lnTo>
                  <a:lnTo>
                    <a:pt x="17538" y="2031"/>
                  </a:lnTo>
                  <a:lnTo>
                    <a:pt x="10960" y="2031"/>
                  </a:lnTo>
                  <a:lnTo>
                    <a:pt x="4381" y="2031"/>
                  </a:lnTo>
                  <a:lnTo>
                    <a:pt x="4381" y="1015"/>
                  </a:lnTo>
                  <a:lnTo>
                    <a:pt x="7670" y="101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090612" y="25581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9525" y="9525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090612" y="25581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9525" y="9525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090612" y="25772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090612" y="25772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0" y="9525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090612" y="25867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5"/>
                  </a:ln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090612" y="25867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0" y="9525"/>
                  </a:lnTo>
                  <a:lnTo>
                    <a:pt x="0" y="4699"/>
                  </a:lnTo>
                  <a:lnTo>
                    <a:pt x="0" y="0"/>
                  </a:lnTo>
                  <a:lnTo>
                    <a:pt x="952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09061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090612" y="25962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090612" y="26057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4762" y="0"/>
                  </a:moveTo>
                  <a:lnTo>
                    <a:pt x="9525" y="0"/>
                  </a:lnTo>
                  <a:lnTo>
                    <a:pt x="4762" y="0"/>
                  </a:lnTo>
                  <a:lnTo>
                    <a:pt x="0" y="0"/>
                  </a:lnTo>
                  <a:lnTo>
                    <a:pt x="4762" y="0"/>
                  </a:lnTo>
                  <a:close/>
                </a:path>
                <a:path w="9525" h="9525">
                  <a:moveTo>
                    <a:pt x="9525" y="0"/>
                  </a:move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20491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204912" y="2605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214437" y="256768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204912" y="25581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204912" y="25581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090612" y="2686811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80">
                  <a:moveTo>
                    <a:pt x="0" y="0"/>
                  </a:moveTo>
                  <a:lnTo>
                    <a:pt x="0" y="4699"/>
                  </a:lnTo>
                  <a:lnTo>
                    <a:pt x="3262" y="1377"/>
                  </a:lnTo>
                  <a:lnTo>
                    <a:pt x="1339" y="1377"/>
                  </a:lnTo>
                  <a:lnTo>
                    <a:pt x="0" y="0"/>
                  </a:lnTo>
                  <a:close/>
                </a:path>
                <a:path w="4444" h="5080">
                  <a:moveTo>
                    <a:pt x="3571" y="539"/>
                  </a:moveTo>
                  <a:lnTo>
                    <a:pt x="1339" y="1377"/>
                  </a:lnTo>
                  <a:lnTo>
                    <a:pt x="3262" y="1377"/>
                  </a:lnTo>
                  <a:lnTo>
                    <a:pt x="4018" y="607"/>
                  </a:lnTo>
                  <a:lnTo>
                    <a:pt x="3571" y="539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090612" y="2686811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80">
                  <a:moveTo>
                    <a:pt x="0" y="0"/>
                  </a:moveTo>
                  <a:lnTo>
                    <a:pt x="1339" y="1377"/>
                  </a:lnTo>
                  <a:lnTo>
                    <a:pt x="3571" y="539"/>
                  </a:lnTo>
                  <a:lnTo>
                    <a:pt x="4018" y="607"/>
                  </a:lnTo>
                  <a:lnTo>
                    <a:pt x="0" y="469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966787" y="2634360"/>
              <a:ext cx="133350" cy="57150"/>
            </a:xfrm>
            <a:custGeom>
              <a:avLst/>
              <a:gdLst/>
              <a:ahLst/>
              <a:cxnLst/>
              <a:rect l="l" t="t" r="r" b="b"/>
              <a:pathLst>
                <a:path w="133350" h="57150">
                  <a:moveTo>
                    <a:pt x="125094" y="55879"/>
                  </a:moveTo>
                  <a:lnTo>
                    <a:pt x="115646" y="55879"/>
                  </a:lnTo>
                  <a:lnTo>
                    <a:pt x="120370" y="57150"/>
                  </a:lnTo>
                  <a:lnTo>
                    <a:pt x="125094" y="55879"/>
                  </a:lnTo>
                  <a:close/>
                </a:path>
                <a:path w="133350" h="57150">
                  <a:moveTo>
                    <a:pt x="4724" y="54863"/>
                  </a:moveTo>
                  <a:lnTo>
                    <a:pt x="3543" y="54863"/>
                  </a:lnTo>
                  <a:lnTo>
                    <a:pt x="4724" y="55879"/>
                  </a:lnTo>
                  <a:lnTo>
                    <a:pt x="4724" y="54863"/>
                  </a:lnTo>
                  <a:close/>
                </a:path>
                <a:path w="133350" h="57150">
                  <a:moveTo>
                    <a:pt x="4724" y="52958"/>
                  </a:moveTo>
                  <a:lnTo>
                    <a:pt x="4724" y="55879"/>
                  </a:lnTo>
                  <a:lnTo>
                    <a:pt x="10617" y="55879"/>
                  </a:lnTo>
                  <a:lnTo>
                    <a:pt x="10617" y="54863"/>
                  </a:lnTo>
                  <a:lnTo>
                    <a:pt x="7086" y="54863"/>
                  </a:lnTo>
                  <a:lnTo>
                    <a:pt x="4724" y="52958"/>
                  </a:lnTo>
                  <a:close/>
                </a:path>
                <a:path w="133350" h="57150">
                  <a:moveTo>
                    <a:pt x="15341" y="54863"/>
                  </a:moveTo>
                  <a:lnTo>
                    <a:pt x="11798" y="54863"/>
                  </a:lnTo>
                  <a:lnTo>
                    <a:pt x="11798" y="55879"/>
                  </a:lnTo>
                  <a:lnTo>
                    <a:pt x="14160" y="55879"/>
                  </a:lnTo>
                  <a:lnTo>
                    <a:pt x="15341" y="54863"/>
                  </a:lnTo>
                  <a:close/>
                </a:path>
                <a:path w="133350" h="57150">
                  <a:moveTo>
                    <a:pt x="50749" y="54863"/>
                  </a:moveTo>
                  <a:lnTo>
                    <a:pt x="41300" y="54863"/>
                  </a:lnTo>
                  <a:lnTo>
                    <a:pt x="46024" y="55879"/>
                  </a:lnTo>
                  <a:lnTo>
                    <a:pt x="50749" y="55065"/>
                  </a:lnTo>
                  <a:lnTo>
                    <a:pt x="50749" y="54863"/>
                  </a:lnTo>
                  <a:close/>
                </a:path>
                <a:path w="133350" h="57150">
                  <a:moveTo>
                    <a:pt x="51082" y="55008"/>
                  </a:moveTo>
                  <a:lnTo>
                    <a:pt x="51917" y="55879"/>
                  </a:lnTo>
                  <a:lnTo>
                    <a:pt x="53098" y="55879"/>
                  </a:lnTo>
                  <a:lnTo>
                    <a:pt x="51082" y="55008"/>
                  </a:lnTo>
                  <a:close/>
                </a:path>
                <a:path w="133350" h="57150">
                  <a:moveTo>
                    <a:pt x="56641" y="54863"/>
                  </a:moveTo>
                  <a:lnTo>
                    <a:pt x="51917" y="54863"/>
                  </a:lnTo>
                  <a:lnTo>
                    <a:pt x="53098" y="55879"/>
                  </a:lnTo>
                  <a:lnTo>
                    <a:pt x="55460" y="55879"/>
                  </a:lnTo>
                  <a:lnTo>
                    <a:pt x="56641" y="54863"/>
                  </a:lnTo>
                  <a:close/>
                </a:path>
                <a:path w="133350" h="57150">
                  <a:moveTo>
                    <a:pt x="59004" y="54863"/>
                  </a:moveTo>
                  <a:lnTo>
                    <a:pt x="56641" y="54863"/>
                  </a:lnTo>
                  <a:lnTo>
                    <a:pt x="57823" y="55879"/>
                  </a:lnTo>
                  <a:lnTo>
                    <a:pt x="59004" y="55879"/>
                  </a:lnTo>
                  <a:lnTo>
                    <a:pt x="59004" y="54863"/>
                  </a:lnTo>
                  <a:close/>
                </a:path>
                <a:path w="133350" h="57150">
                  <a:moveTo>
                    <a:pt x="63728" y="54863"/>
                  </a:moveTo>
                  <a:lnTo>
                    <a:pt x="59004" y="54863"/>
                  </a:lnTo>
                  <a:lnTo>
                    <a:pt x="60185" y="55879"/>
                  </a:lnTo>
                  <a:lnTo>
                    <a:pt x="62547" y="55879"/>
                  </a:lnTo>
                  <a:lnTo>
                    <a:pt x="63728" y="54863"/>
                  </a:lnTo>
                  <a:close/>
                </a:path>
                <a:path w="133350" h="57150">
                  <a:moveTo>
                    <a:pt x="67259" y="54863"/>
                  </a:moveTo>
                  <a:lnTo>
                    <a:pt x="63728" y="54863"/>
                  </a:lnTo>
                  <a:lnTo>
                    <a:pt x="63728" y="55879"/>
                  </a:lnTo>
                  <a:lnTo>
                    <a:pt x="66090" y="55879"/>
                  </a:lnTo>
                  <a:lnTo>
                    <a:pt x="67259" y="54863"/>
                  </a:lnTo>
                  <a:close/>
                </a:path>
                <a:path w="133350" h="57150">
                  <a:moveTo>
                    <a:pt x="79070" y="54863"/>
                  </a:moveTo>
                  <a:lnTo>
                    <a:pt x="67259" y="54863"/>
                  </a:lnTo>
                  <a:lnTo>
                    <a:pt x="67259" y="55879"/>
                  </a:lnTo>
                  <a:lnTo>
                    <a:pt x="75526" y="55879"/>
                  </a:lnTo>
                  <a:lnTo>
                    <a:pt x="79070" y="54863"/>
                  </a:lnTo>
                  <a:close/>
                </a:path>
                <a:path w="133350" h="57150">
                  <a:moveTo>
                    <a:pt x="81419" y="54863"/>
                  </a:moveTo>
                  <a:lnTo>
                    <a:pt x="79070" y="54863"/>
                  </a:lnTo>
                  <a:lnTo>
                    <a:pt x="79070" y="55879"/>
                  </a:lnTo>
                  <a:lnTo>
                    <a:pt x="81419" y="54863"/>
                  </a:lnTo>
                  <a:close/>
                </a:path>
                <a:path w="133350" h="57150">
                  <a:moveTo>
                    <a:pt x="86144" y="54863"/>
                  </a:moveTo>
                  <a:lnTo>
                    <a:pt x="81419" y="54863"/>
                  </a:lnTo>
                  <a:lnTo>
                    <a:pt x="83781" y="55879"/>
                  </a:lnTo>
                  <a:lnTo>
                    <a:pt x="86144" y="54863"/>
                  </a:lnTo>
                  <a:close/>
                </a:path>
                <a:path w="133350" h="57150">
                  <a:moveTo>
                    <a:pt x="88506" y="54863"/>
                  </a:moveTo>
                  <a:lnTo>
                    <a:pt x="87325" y="54863"/>
                  </a:lnTo>
                  <a:lnTo>
                    <a:pt x="87325" y="55879"/>
                  </a:lnTo>
                  <a:lnTo>
                    <a:pt x="88506" y="54863"/>
                  </a:lnTo>
                  <a:close/>
                </a:path>
                <a:path w="133350" h="57150">
                  <a:moveTo>
                    <a:pt x="89687" y="54863"/>
                  </a:moveTo>
                  <a:lnTo>
                    <a:pt x="88506" y="54863"/>
                  </a:lnTo>
                  <a:lnTo>
                    <a:pt x="89687" y="55879"/>
                  </a:lnTo>
                  <a:lnTo>
                    <a:pt x="89687" y="54863"/>
                  </a:lnTo>
                  <a:close/>
                </a:path>
                <a:path w="133350" h="57150">
                  <a:moveTo>
                    <a:pt x="92049" y="54863"/>
                  </a:moveTo>
                  <a:lnTo>
                    <a:pt x="89687" y="54863"/>
                  </a:lnTo>
                  <a:lnTo>
                    <a:pt x="89687" y="55879"/>
                  </a:lnTo>
                  <a:lnTo>
                    <a:pt x="90868" y="55879"/>
                  </a:lnTo>
                  <a:lnTo>
                    <a:pt x="92049" y="54863"/>
                  </a:lnTo>
                  <a:close/>
                </a:path>
                <a:path w="133350" h="57150">
                  <a:moveTo>
                    <a:pt x="129806" y="54863"/>
                  </a:moveTo>
                  <a:lnTo>
                    <a:pt x="93230" y="54863"/>
                  </a:lnTo>
                  <a:lnTo>
                    <a:pt x="97942" y="55879"/>
                  </a:lnTo>
                  <a:lnTo>
                    <a:pt x="128625" y="55879"/>
                  </a:lnTo>
                  <a:lnTo>
                    <a:pt x="129806" y="54863"/>
                  </a:lnTo>
                  <a:close/>
                </a:path>
                <a:path w="133350" h="57150">
                  <a:moveTo>
                    <a:pt x="50749" y="54863"/>
                  </a:moveTo>
                  <a:lnTo>
                    <a:pt x="50749" y="55065"/>
                  </a:lnTo>
                  <a:lnTo>
                    <a:pt x="50942" y="55032"/>
                  </a:lnTo>
                  <a:lnTo>
                    <a:pt x="50749" y="54863"/>
                  </a:lnTo>
                  <a:close/>
                </a:path>
                <a:path w="133350" h="57150">
                  <a:moveTo>
                    <a:pt x="51917" y="54863"/>
                  </a:moveTo>
                  <a:lnTo>
                    <a:pt x="50749" y="54863"/>
                  </a:lnTo>
                  <a:lnTo>
                    <a:pt x="51082" y="55008"/>
                  </a:lnTo>
                  <a:lnTo>
                    <a:pt x="51917" y="54863"/>
                  </a:lnTo>
                  <a:close/>
                </a:path>
                <a:path w="133350" h="57150">
                  <a:moveTo>
                    <a:pt x="8255" y="52450"/>
                  </a:moveTo>
                  <a:lnTo>
                    <a:pt x="7086" y="52956"/>
                  </a:lnTo>
                  <a:lnTo>
                    <a:pt x="7086" y="54863"/>
                  </a:lnTo>
                  <a:lnTo>
                    <a:pt x="114465" y="54863"/>
                  </a:lnTo>
                  <a:lnTo>
                    <a:pt x="106210" y="53466"/>
                  </a:lnTo>
                  <a:lnTo>
                    <a:pt x="10617" y="53466"/>
                  </a:lnTo>
                  <a:lnTo>
                    <a:pt x="8255" y="52450"/>
                  </a:lnTo>
                  <a:close/>
                </a:path>
                <a:path w="133350" h="57150">
                  <a:moveTo>
                    <a:pt x="6545" y="53190"/>
                  </a:moveTo>
                  <a:lnTo>
                    <a:pt x="5905" y="53466"/>
                  </a:lnTo>
                  <a:lnTo>
                    <a:pt x="7086" y="53466"/>
                  </a:lnTo>
                  <a:lnTo>
                    <a:pt x="6545" y="53190"/>
                  </a:lnTo>
                  <a:close/>
                </a:path>
                <a:path w="133350" h="57150">
                  <a:moveTo>
                    <a:pt x="22125" y="51815"/>
                  </a:moveTo>
                  <a:lnTo>
                    <a:pt x="14160" y="52450"/>
                  </a:lnTo>
                  <a:lnTo>
                    <a:pt x="10617" y="53466"/>
                  </a:lnTo>
                  <a:lnTo>
                    <a:pt x="48387" y="53466"/>
                  </a:lnTo>
                  <a:lnTo>
                    <a:pt x="46024" y="52450"/>
                  </a:lnTo>
                  <a:lnTo>
                    <a:pt x="30092" y="51942"/>
                  </a:lnTo>
                  <a:lnTo>
                    <a:pt x="22125" y="51815"/>
                  </a:lnTo>
                  <a:close/>
                </a:path>
                <a:path w="133350" h="57150">
                  <a:moveTo>
                    <a:pt x="51917" y="52450"/>
                  </a:moveTo>
                  <a:lnTo>
                    <a:pt x="51917" y="53466"/>
                  </a:lnTo>
                  <a:lnTo>
                    <a:pt x="54279" y="53466"/>
                  </a:lnTo>
                  <a:lnTo>
                    <a:pt x="51917" y="52450"/>
                  </a:lnTo>
                  <a:close/>
                </a:path>
                <a:path w="133350" h="57150">
                  <a:moveTo>
                    <a:pt x="64909" y="52450"/>
                  </a:moveTo>
                  <a:lnTo>
                    <a:pt x="54279" y="52450"/>
                  </a:lnTo>
                  <a:lnTo>
                    <a:pt x="54279" y="53466"/>
                  </a:lnTo>
                  <a:lnTo>
                    <a:pt x="64909" y="53466"/>
                  </a:lnTo>
                  <a:lnTo>
                    <a:pt x="64909" y="52450"/>
                  </a:lnTo>
                  <a:close/>
                </a:path>
                <a:path w="133350" h="57150">
                  <a:moveTo>
                    <a:pt x="67259" y="52450"/>
                  </a:moveTo>
                  <a:lnTo>
                    <a:pt x="67259" y="53466"/>
                  </a:lnTo>
                  <a:lnTo>
                    <a:pt x="97942" y="53466"/>
                  </a:lnTo>
                  <a:lnTo>
                    <a:pt x="90163" y="53339"/>
                  </a:lnTo>
                  <a:lnTo>
                    <a:pt x="75044" y="52577"/>
                  </a:lnTo>
                  <a:lnTo>
                    <a:pt x="67259" y="52450"/>
                  </a:lnTo>
                  <a:close/>
                </a:path>
                <a:path w="133350" h="57150">
                  <a:moveTo>
                    <a:pt x="3543" y="48640"/>
                  </a:moveTo>
                  <a:lnTo>
                    <a:pt x="3543" y="51053"/>
                  </a:lnTo>
                  <a:lnTo>
                    <a:pt x="4440" y="52115"/>
                  </a:lnTo>
                  <a:lnTo>
                    <a:pt x="6545" y="53190"/>
                  </a:lnTo>
                  <a:lnTo>
                    <a:pt x="7080" y="52958"/>
                  </a:lnTo>
                  <a:lnTo>
                    <a:pt x="7086" y="50037"/>
                  </a:lnTo>
                  <a:lnTo>
                    <a:pt x="4724" y="50037"/>
                  </a:lnTo>
                  <a:lnTo>
                    <a:pt x="3543" y="48640"/>
                  </a:lnTo>
                  <a:close/>
                </a:path>
                <a:path w="133350" h="57150">
                  <a:moveTo>
                    <a:pt x="2362" y="51053"/>
                  </a:moveTo>
                  <a:lnTo>
                    <a:pt x="4724" y="52958"/>
                  </a:lnTo>
                  <a:lnTo>
                    <a:pt x="4724" y="52450"/>
                  </a:lnTo>
                  <a:lnTo>
                    <a:pt x="4440" y="52115"/>
                  </a:lnTo>
                  <a:lnTo>
                    <a:pt x="2362" y="51053"/>
                  </a:lnTo>
                  <a:close/>
                </a:path>
                <a:path w="133350" h="57150">
                  <a:moveTo>
                    <a:pt x="4724" y="42545"/>
                  </a:moveTo>
                  <a:lnTo>
                    <a:pt x="3543" y="42545"/>
                  </a:lnTo>
                  <a:lnTo>
                    <a:pt x="3543" y="46227"/>
                  </a:lnTo>
                  <a:lnTo>
                    <a:pt x="4724" y="48640"/>
                  </a:lnTo>
                  <a:lnTo>
                    <a:pt x="4724" y="50037"/>
                  </a:lnTo>
                  <a:lnTo>
                    <a:pt x="7086" y="50037"/>
                  </a:lnTo>
                  <a:lnTo>
                    <a:pt x="7086" y="43814"/>
                  </a:lnTo>
                  <a:lnTo>
                    <a:pt x="4724" y="43814"/>
                  </a:lnTo>
                  <a:lnTo>
                    <a:pt x="4724" y="42545"/>
                  </a:lnTo>
                  <a:close/>
                </a:path>
                <a:path w="133350" h="57150">
                  <a:moveTo>
                    <a:pt x="128035" y="46862"/>
                  </a:moveTo>
                  <a:lnTo>
                    <a:pt x="127444" y="47498"/>
                  </a:lnTo>
                  <a:lnTo>
                    <a:pt x="128625" y="47498"/>
                  </a:lnTo>
                  <a:lnTo>
                    <a:pt x="128035" y="46862"/>
                  </a:lnTo>
                  <a:close/>
                </a:path>
                <a:path w="133350" h="57150">
                  <a:moveTo>
                    <a:pt x="128625" y="41401"/>
                  </a:moveTo>
                  <a:lnTo>
                    <a:pt x="127444" y="42545"/>
                  </a:lnTo>
                  <a:lnTo>
                    <a:pt x="127444" y="46227"/>
                  </a:lnTo>
                  <a:lnTo>
                    <a:pt x="128035" y="46862"/>
                  </a:lnTo>
                  <a:lnTo>
                    <a:pt x="128625" y="46227"/>
                  </a:lnTo>
                  <a:lnTo>
                    <a:pt x="128625" y="41401"/>
                  </a:lnTo>
                  <a:close/>
                </a:path>
                <a:path w="133350" h="57150">
                  <a:moveTo>
                    <a:pt x="2362" y="17017"/>
                  </a:moveTo>
                  <a:lnTo>
                    <a:pt x="2362" y="20700"/>
                  </a:lnTo>
                  <a:lnTo>
                    <a:pt x="3543" y="24257"/>
                  </a:lnTo>
                  <a:lnTo>
                    <a:pt x="3543" y="38988"/>
                  </a:lnTo>
                  <a:lnTo>
                    <a:pt x="4724" y="38988"/>
                  </a:lnTo>
                  <a:lnTo>
                    <a:pt x="4724" y="43814"/>
                  </a:lnTo>
                  <a:lnTo>
                    <a:pt x="7086" y="43814"/>
                  </a:lnTo>
                  <a:lnTo>
                    <a:pt x="7086" y="31750"/>
                  </a:lnTo>
                  <a:lnTo>
                    <a:pt x="5905" y="30352"/>
                  </a:lnTo>
                  <a:lnTo>
                    <a:pt x="5905" y="25526"/>
                  </a:lnTo>
                  <a:lnTo>
                    <a:pt x="4724" y="24257"/>
                  </a:lnTo>
                  <a:lnTo>
                    <a:pt x="5905" y="23113"/>
                  </a:lnTo>
                  <a:lnTo>
                    <a:pt x="5905" y="20700"/>
                  </a:lnTo>
                  <a:lnTo>
                    <a:pt x="4724" y="20700"/>
                  </a:lnTo>
                  <a:lnTo>
                    <a:pt x="4724" y="19430"/>
                  </a:lnTo>
                  <a:lnTo>
                    <a:pt x="3543" y="19430"/>
                  </a:lnTo>
                  <a:lnTo>
                    <a:pt x="2362" y="17017"/>
                  </a:lnTo>
                  <a:close/>
                </a:path>
                <a:path w="133350" h="57150">
                  <a:moveTo>
                    <a:pt x="128625" y="38988"/>
                  </a:moveTo>
                  <a:lnTo>
                    <a:pt x="127444" y="38988"/>
                  </a:lnTo>
                  <a:lnTo>
                    <a:pt x="127444" y="40132"/>
                  </a:lnTo>
                  <a:lnTo>
                    <a:pt x="128625" y="41401"/>
                  </a:lnTo>
                  <a:lnTo>
                    <a:pt x="128625" y="38988"/>
                  </a:lnTo>
                  <a:close/>
                </a:path>
                <a:path w="133350" h="57150">
                  <a:moveTo>
                    <a:pt x="129806" y="37719"/>
                  </a:moveTo>
                  <a:lnTo>
                    <a:pt x="128625" y="38988"/>
                  </a:lnTo>
                  <a:lnTo>
                    <a:pt x="128625" y="41401"/>
                  </a:lnTo>
                  <a:lnTo>
                    <a:pt x="129806" y="38988"/>
                  </a:lnTo>
                  <a:lnTo>
                    <a:pt x="129806" y="37719"/>
                  </a:lnTo>
                  <a:close/>
                </a:path>
                <a:path w="133350" h="57150">
                  <a:moveTo>
                    <a:pt x="3543" y="38988"/>
                  </a:moveTo>
                  <a:lnTo>
                    <a:pt x="3543" y="40132"/>
                  </a:lnTo>
                  <a:lnTo>
                    <a:pt x="4133" y="39560"/>
                  </a:lnTo>
                  <a:lnTo>
                    <a:pt x="3543" y="38988"/>
                  </a:lnTo>
                  <a:close/>
                </a:path>
                <a:path w="133350" h="57150">
                  <a:moveTo>
                    <a:pt x="4724" y="38988"/>
                  </a:moveTo>
                  <a:lnTo>
                    <a:pt x="4133" y="39560"/>
                  </a:lnTo>
                  <a:lnTo>
                    <a:pt x="4724" y="40132"/>
                  </a:lnTo>
                  <a:lnTo>
                    <a:pt x="4724" y="38988"/>
                  </a:lnTo>
                  <a:close/>
                </a:path>
                <a:path w="133350" h="57150">
                  <a:moveTo>
                    <a:pt x="129491" y="3297"/>
                  </a:moveTo>
                  <a:lnTo>
                    <a:pt x="128625" y="3810"/>
                  </a:lnTo>
                  <a:lnTo>
                    <a:pt x="128625" y="17017"/>
                  </a:lnTo>
                  <a:lnTo>
                    <a:pt x="127444" y="18287"/>
                  </a:lnTo>
                  <a:lnTo>
                    <a:pt x="128625" y="20700"/>
                  </a:lnTo>
                  <a:lnTo>
                    <a:pt x="128625" y="32765"/>
                  </a:lnTo>
                  <a:lnTo>
                    <a:pt x="127444" y="34162"/>
                  </a:lnTo>
                  <a:lnTo>
                    <a:pt x="127444" y="36575"/>
                  </a:lnTo>
                  <a:lnTo>
                    <a:pt x="128625" y="36575"/>
                  </a:lnTo>
                  <a:lnTo>
                    <a:pt x="129806" y="37719"/>
                  </a:lnTo>
                  <a:lnTo>
                    <a:pt x="129806" y="19430"/>
                  </a:lnTo>
                  <a:lnTo>
                    <a:pt x="130987" y="19430"/>
                  </a:lnTo>
                  <a:lnTo>
                    <a:pt x="129806" y="18287"/>
                  </a:lnTo>
                  <a:lnTo>
                    <a:pt x="129806" y="13462"/>
                  </a:lnTo>
                  <a:lnTo>
                    <a:pt x="130428" y="13462"/>
                  </a:lnTo>
                  <a:lnTo>
                    <a:pt x="129806" y="12191"/>
                  </a:lnTo>
                  <a:lnTo>
                    <a:pt x="130987" y="12191"/>
                  </a:lnTo>
                  <a:lnTo>
                    <a:pt x="130987" y="9778"/>
                  </a:lnTo>
                  <a:lnTo>
                    <a:pt x="129806" y="8636"/>
                  </a:lnTo>
                  <a:lnTo>
                    <a:pt x="129806" y="4825"/>
                  </a:lnTo>
                  <a:lnTo>
                    <a:pt x="130987" y="4825"/>
                  </a:lnTo>
                  <a:lnTo>
                    <a:pt x="129491" y="3297"/>
                  </a:lnTo>
                  <a:close/>
                </a:path>
                <a:path w="133350" h="57150">
                  <a:moveTo>
                    <a:pt x="130212" y="26007"/>
                  </a:moveTo>
                  <a:lnTo>
                    <a:pt x="129806" y="26924"/>
                  </a:lnTo>
                  <a:lnTo>
                    <a:pt x="130397" y="26225"/>
                  </a:lnTo>
                  <a:lnTo>
                    <a:pt x="130212" y="26007"/>
                  </a:lnTo>
                  <a:close/>
                </a:path>
                <a:path w="133350" h="57150">
                  <a:moveTo>
                    <a:pt x="130987" y="25526"/>
                  </a:moveTo>
                  <a:lnTo>
                    <a:pt x="130397" y="26225"/>
                  </a:lnTo>
                  <a:lnTo>
                    <a:pt x="130987" y="26924"/>
                  </a:lnTo>
                  <a:lnTo>
                    <a:pt x="130987" y="25526"/>
                  </a:lnTo>
                  <a:close/>
                </a:path>
                <a:path w="133350" h="57150">
                  <a:moveTo>
                    <a:pt x="130425" y="25526"/>
                  </a:moveTo>
                  <a:lnTo>
                    <a:pt x="129806" y="25526"/>
                  </a:lnTo>
                  <a:lnTo>
                    <a:pt x="130212" y="26007"/>
                  </a:lnTo>
                  <a:lnTo>
                    <a:pt x="130425" y="25526"/>
                  </a:lnTo>
                  <a:close/>
                </a:path>
                <a:path w="133350" h="57150">
                  <a:moveTo>
                    <a:pt x="130987" y="24257"/>
                  </a:moveTo>
                  <a:lnTo>
                    <a:pt x="130425" y="25526"/>
                  </a:lnTo>
                  <a:lnTo>
                    <a:pt x="130987" y="25526"/>
                  </a:lnTo>
                  <a:lnTo>
                    <a:pt x="130987" y="24257"/>
                  </a:lnTo>
                  <a:close/>
                </a:path>
                <a:path w="133350" h="57150">
                  <a:moveTo>
                    <a:pt x="3767" y="4461"/>
                  </a:moveTo>
                  <a:lnTo>
                    <a:pt x="1181" y="6223"/>
                  </a:lnTo>
                  <a:lnTo>
                    <a:pt x="1181" y="7238"/>
                  </a:lnTo>
                  <a:lnTo>
                    <a:pt x="2362" y="7238"/>
                  </a:lnTo>
                  <a:lnTo>
                    <a:pt x="2362" y="8636"/>
                  </a:lnTo>
                  <a:lnTo>
                    <a:pt x="1181" y="8636"/>
                  </a:lnTo>
                  <a:lnTo>
                    <a:pt x="2362" y="9778"/>
                  </a:lnTo>
                  <a:lnTo>
                    <a:pt x="1181" y="11049"/>
                  </a:lnTo>
                  <a:lnTo>
                    <a:pt x="2362" y="11049"/>
                  </a:lnTo>
                  <a:lnTo>
                    <a:pt x="2475" y="14033"/>
                  </a:lnTo>
                  <a:lnTo>
                    <a:pt x="3543" y="19430"/>
                  </a:lnTo>
                  <a:lnTo>
                    <a:pt x="5905" y="19430"/>
                  </a:lnTo>
                  <a:lnTo>
                    <a:pt x="4724" y="18287"/>
                  </a:lnTo>
                  <a:lnTo>
                    <a:pt x="4724" y="14604"/>
                  </a:lnTo>
                  <a:lnTo>
                    <a:pt x="5905" y="14604"/>
                  </a:lnTo>
                  <a:lnTo>
                    <a:pt x="4724" y="7238"/>
                  </a:lnTo>
                  <a:lnTo>
                    <a:pt x="3767" y="4461"/>
                  </a:lnTo>
                  <a:close/>
                </a:path>
                <a:path w="133350" h="57150">
                  <a:moveTo>
                    <a:pt x="5905" y="14604"/>
                  </a:moveTo>
                  <a:lnTo>
                    <a:pt x="4724" y="14604"/>
                  </a:lnTo>
                  <a:lnTo>
                    <a:pt x="5905" y="18287"/>
                  </a:lnTo>
                  <a:lnTo>
                    <a:pt x="5905" y="14604"/>
                  </a:lnTo>
                  <a:close/>
                </a:path>
                <a:path w="133350" h="57150">
                  <a:moveTo>
                    <a:pt x="130708" y="14033"/>
                  </a:moveTo>
                  <a:lnTo>
                    <a:pt x="129806" y="15875"/>
                  </a:lnTo>
                  <a:lnTo>
                    <a:pt x="130987" y="14604"/>
                  </a:lnTo>
                  <a:lnTo>
                    <a:pt x="130708" y="14033"/>
                  </a:lnTo>
                  <a:close/>
                </a:path>
                <a:path w="133350" h="57150">
                  <a:moveTo>
                    <a:pt x="130987" y="13462"/>
                  </a:moveTo>
                  <a:lnTo>
                    <a:pt x="130428" y="13462"/>
                  </a:lnTo>
                  <a:lnTo>
                    <a:pt x="130708" y="14033"/>
                  </a:lnTo>
                  <a:lnTo>
                    <a:pt x="130987" y="13462"/>
                  </a:lnTo>
                  <a:close/>
                </a:path>
                <a:path w="133350" h="57150">
                  <a:moveTo>
                    <a:pt x="131945" y="5090"/>
                  </a:moveTo>
                  <a:lnTo>
                    <a:pt x="130987" y="6223"/>
                  </a:lnTo>
                  <a:lnTo>
                    <a:pt x="130987" y="7238"/>
                  </a:lnTo>
                  <a:lnTo>
                    <a:pt x="132012" y="5144"/>
                  </a:lnTo>
                  <a:close/>
                </a:path>
                <a:path w="133350" h="57150">
                  <a:moveTo>
                    <a:pt x="9436" y="1142"/>
                  </a:moveTo>
                  <a:lnTo>
                    <a:pt x="2362" y="1142"/>
                  </a:lnTo>
                  <a:lnTo>
                    <a:pt x="1270" y="2845"/>
                  </a:lnTo>
                  <a:lnTo>
                    <a:pt x="1181" y="6223"/>
                  </a:lnTo>
                  <a:lnTo>
                    <a:pt x="3543" y="3810"/>
                  </a:lnTo>
                  <a:lnTo>
                    <a:pt x="125094" y="3810"/>
                  </a:lnTo>
                  <a:lnTo>
                    <a:pt x="129070" y="2867"/>
                  </a:lnTo>
                  <a:lnTo>
                    <a:pt x="128625" y="2412"/>
                  </a:lnTo>
                  <a:lnTo>
                    <a:pt x="10617" y="2412"/>
                  </a:lnTo>
                  <a:lnTo>
                    <a:pt x="9436" y="1142"/>
                  </a:lnTo>
                  <a:close/>
                </a:path>
                <a:path w="133350" h="57150">
                  <a:moveTo>
                    <a:pt x="130987" y="4825"/>
                  </a:moveTo>
                  <a:lnTo>
                    <a:pt x="129806" y="4825"/>
                  </a:lnTo>
                  <a:lnTo>
                    <a:pt x="130987" y="6223"/>
                  </a:lnTo>
                  <a:lnTo>
                    <a:pt x="130987" y="4825"/>
                  </a:lnTo>
                  <a:close/>
                </a:path>
                <a:path w="133350" h="57150">
                  <a:moveTo>
                    <a:pt x="132289" y="4825"/>
                  </a:moveTo>
                  <a:lnTo>
                    <a:pt x="132012" y="5144"/>
                  </a:lnTo>
                  <a:lnTo>
                    <a:pt x="133350" y="6223"/>
                  </a:lnTo>
                  <a:lnTo>
                    <a:pt x="132289" y="4825"/>
                  </a:lnTo>
                  <a:close/>
                </a:path>
                <a:path w="133350" h="57150">
                  <a:moveTo>
                    <a:pt x="130621" y="2629"/>
                  </a:moveTo>
                  <a:lnTo>
                    <a:pt x="129624" y="3218"/>
                  </a:lnTo>
                  <a:lnTo>
                    <a:pt x="131945" y="5090"/>
                  </a:lnTo>
                  <a:lnTo>
                    <a:pt x="132168" y="4825"/>
                  </a:lnTo>
                  <a:lnTo>
                    <a:pt x="130621" y="2629"/>
                  </a:lnTo>
                  <a:close/>
                </a:path>
                <a:path w="133350" h="57150">
                  <a:moveTo>
                    <a:pt x="1181" y="2412"/>
                  </a:moveTo>
                  <a:lnTo>
                    <a:pt x="0" y="4825"/>
                  </a:lnTo>
                  <a:lnTo>
                    <a:pt x="1181" y="2984"/>
                  </a:lnTo>
                  <a:lnTo>
                    <a:pt x="1181" y="2412"/>
                  </a:lnTo>
                  <a:close/>
                </a:path>
                <a:path w="133350" h="57150">
                  <a:moveTo>
                    <a:pt x="7086" y="3810"/>
                  </a:moveTo>
                  <a:lnTo>
                    <a:pt x="5905" y="3810"/>
                  </a:lnTo>
                  <a:lnTo>
                    <a:pt x="5905" y="4825"/>
                  </a:lnTo>
                  <a:lnTo>
                    <a:pt x="7086" y="3810"/>
                  </a:lnTo>
                  <a:close/>
                </a:path>
                <a:path w="133350" h="57150">
                  <a:moveTo>
                    <a:pt x="14160" y="3810"/>
                  </a:moveTo>
                  <a:lnTo>
                    <a:pt x="7086" y="3810"/>
                  </a:lnTo>
                  <a:lnTo>
                    <a:pt x="9436" y="4825"/>
                  </a:lnTo>
                  <a:lnTo>
                    <a:pt x="12979" y="4825"/>
                  </a:lnTo>
                  <a:lnTo>
                    <a:pt x="14160" y="3810"/>
                  </a:lnTo>
                  <a:close/>
                </a:path>
                <a:path w="133350" h="57150">
                  <a:moveTo>
                    <a:pt x="21247" y="3810"/>
                  </a:moveTo>
                  <a:lnTo>
                    <a:pt x="14160" y="3810"/>
                  </a:lnTo>
                  <a:lnTo>
                    <a:pt x="17703" y="4825"/>
                  </a:lnTo>
                  <a:lnTo>
                    <a:pt x="20065" y="4825"/>
                  </a:lnTo>
                  <a:lnTo>
                    <a:pt x="21247" y="3810"/>
                  </a:lnTo>
                  <a:close/>
                </a:path>
                <a:path w="133350" h="57150">
                  <a:moveTo>
                    <a:pt x="67259" y="3810"/>
                  </a:moveTo>
                  <a:lnTo>
                    <a:pt x="21247" y="3810"/>
                  </a:lnTo>
                  <a:lnTo>
                    <a:pt x="23596" y="4825"/>
                  </a:lnTo>
                  <a:lnTo>
                    <a:pt x="68440" y="4825"/>
                  </a:lnTo>
                  <a:lnTo>
                    <a:pt x="67259" y="3810"/>
                  </a:lnTo>
                  <a:close/>
                </a:path>
                <a:path w="133350" h="57150">
                  <a:moveTo>
                    <a:pt x="73164" y="3810"/>
                  </a:moveTo>
                  <a:lnTo>
                    <a:pt x="70802" y="3810"/>
                  </a:lnTo>
                  <a:lnTo>
                    <a:pt x="70802" y="4825"/>
                  </a:lnTo>
                  <a:lnTo>
                    <a:pt x="71983" y="4825"/>
                  </a:lnTo>
                  <a:lnTo>
                    <a:pt x="73164" y="3810"/>
                  </a:lnTo>
                  <a:close/>
                </a:path>
                <a:path w="133350" h="57150">
                  <a:moveTo>
                    <a:pt x="76708" y="3810"/>
                  </a:moveTo>
                  <a:lnTo>
                    <a:pt x="73164" y="3810"/>
                  </a:lnTo>
                  <a:lnTo>
                    <a:pt x="75526" y="4825"/>
                  </a:lnTo>
                  <a:lnTo>
                    <a:pt x="76708" y="4825"/>
                  </a:lnTo>
                  <a:lnTo>
                    <a:pt x="76708" y="3810"/>
                  </a:lnTo>
                  <a:close/>
                </a:path>
                <a:path w="133350" h="57150">
                  <a:moveTo>
                    <a:pt x="80251" y="3810"/>
                  </a:moveTo>
                  <a:lnTo>
                    <a:pt x="77889" y="3810"/>
                  </a:lnTo>
                  <a:lnTo>
                    <a:pt x="79070" y="4825"/>
                  </a:lnTo>
                  <a:lnTo>
                    <a:pt x="80251" y="3810"/>
                  </a:lnTo>
                  <a:close/>
                </a:path>
                <a:path w="133350" h="57150">
                  <a:moveTo>
                    <a:pt x="81419" y="3810"/>
                  </a:moveTo>
                  <a:lnTo>
                    <a:pt x="80251" y="3810"/>
                  </a:lnTo>
                  <a:lnTo>
                    <a:pt x="81419" y="4825"/>
                  </a:lnTo>
                  <a:lnTo>
                    <a:pt x="81419" y="3810"/>
                  </a:lnTo>
                  <a:close/>
                </a:path>
                <a:path w="133350" h="57150">
                  <a:moveTo>
                    <a:pt x="87325" y="3810"/>
                  </a:moveTo>
                  <a:lnTo>
                    <a:pt x="83781" y="3810"/>
                  </a:lnTo>
                  <a:lnTo>
                    <a:pt x="83781" y="4825"/>
                  </a:lnTo>
                  <a:lnTo>
                    <a:pt x="87325" y="3810"/>
                  </a:lnTo>
                  <a:close/>
                </a:path>
                <a:path w="133350" h="57150">
                  <a:moveTo>
                    <a:pt x="96761" y="3810"/>
                  </a:moveTo>
                  <a:lnTo>
                    <a:pt x="87325" y="3810"/>
                  </a:lnTo>
                  <a:lnTo>
                    <a:pt x="93230" y="4825"/>
                  </a:lnTo>
                  <a:lnTo>
                    <a:pt x="96761" y="3810"/>
                  </a:lnTo>
                  <a:close/>
                </a:path>
                <a:path w="133350" h="57150">
                  <a:moveTo>
                    <a:pt x="101485" y="3810"/>
                  </a:moveTo>
                  <a:lnTo>
                    <a:pt x="96761" y="3810"/>
                  </a:lnTo>
                  <a:lnTo>
                    <a:pt x="97942" y="4825"/>
                  </a:lnTo>
                  <a:lnTo>
                    <a:pt x="101485" y="3810"/>
                  </a:lnTo>
                  <a:close/>
                </a:path>
                <a:path w="133350" h="57150">
                  <a:moveTo>
                    <a:pt x="110934" y="3810"/>
                  </a:moveTo>
                  <a:lnTo>
                    <a:pt x="101485" y="3810"/>
                  </a:lnTo>
                  <a:lnTo>
                    <a:pt x="106210" y="4825"/>
                  </a:lnTo>
                  <a:lnTo>
                    <a:pt x="110934" y="3810"/>
                  </a:lnTo>
                  <a:close/>
                </a:path>
                <a:path w="133350" h="57150">
                  <a:moveTo>
                    <a:pt x="4724" y="3810"/>
                  </a:moveTo>
                  <a:lnTo>
                    <a:pt x="3543" y="3810"/>
                  </a:lnTo>
                  <a:lnTo>
                    <a:pt x="3767" y="4461"/>
                  </a:lnTo>
                  <a:lnTo>
                    <a:pt x="4724" y="3810"/>
                  </a:lnTo>
                  <a:close/>
                </a:path>
                <a:path w="133350" h="57150">
                  <a:moveTo>
                    <a:pt x="129162" y="2845"/>
                  </a:moveTo>
                  <a:lnTo>
                    <a:pt x="129185" y="2984"/>
                  </a:lnTo>
                  <a:lnTo>
                    <a:pt x="129491" y="3297"/>
                  </a:lnTo>
                  <a:lnTo>
                    <a:pt x="129624" y="3218"/>
                  </a:lnTo>
                  <a:lnTo>
                    <a:pt x="129162" y="2845"/>
                  </a:lnTo>
                  <a:close/>
                </a:path>
                <a:path w="133350" h="57150">
                  <a:moveTo>
                    <a:pt x="129493" y="1142"/>
                  </a:moveTo>
                  <a:lnTo>
                    <a:pt x="127444" y="1142"/>
                  </a:lnTo>
                  <a:lnTo>
                    <a:pt x="126263" y="2412"/>
                  </a:lnTo>
                  <a:lnTo>
                    <a:pt x="128625" y="2412"/>
                  </a:lnTo>
                  <a:lnTo>
                    <a:pt x="129162" y="2845"/>
                  </a:lnTo>
                  <a:lnTo>
                    <a:pt x="130538" y="2519"/>
                  </a:lnTo>
                  <a:lnTo>
                    <a:pt x="129493" y="1142"/>
                  </a:lnTo>
                  <a:close/>
                </a:path>
                <a:path w="133350" h="57150">
                  <a:moveTo>
                    <a:pt x="130987" y="2412"/>
                  </a:moveTo>
                  <a:lnTo>
                    <a:pt x="130538" y="2519"/>
                  </a:lnTo>
                  <a:lnTo>
                    <a:pt x="130987" y="2412"/>
                  </a:lnTo>
                  <a:close/>
                </a:path>
                <a:path w="133350" h="57150">
                  <a:moveTo>
                    <a:pt x="14160" y="1142"/>
                  </a:moveTo>
                  <a:lnTo>
                    <a:pt x="11798" y="1142"/>
                  </a:lnTo>
                  <a:lnTo>
                    <a:pt x="10617" y="2412"/>
                  </a:lnTo>
                  <a:lnTo>
                    <a:pt x="15341" y="2412"/>
                  </a:lnTo>
                  <a:lnTo>
                    <a:pt x="14160" y="1142"/>
                  </a:lnTo>
                  <a:close/>
                </a:path>
                <a:path w="133350" h="57150">
                  <a:moveTo>
                    <a:pt x="29502" y="1142"/>
                  </a:moveTo>
                  <a:lnTo>
                    <a:pt x="16522" y="1142"/>
                  </a:lnTo>
                  <a:lnTo>
                    <a:pt x="15341" y="2412"/>
                  </a:lnTo>
                  <a:lnTo>
                    <a:pt x="28321" y="2412"/>
                  </a:lnTo>
                  <a:lnTo>
                    <a:pt x="29502" y="1142"/>
                  </a:lnTo>
                  <a:close/>
                </a:path>
                <a:path w="133350" h="57150">
                  <a:moveTo>
                    <a:pt x="34226" y="1142"/>
                  </a:moveTo>
                  <a:lnTo>
                    <a:pt x="30683" y="1142"/>
                  </a:lnTo>
                  <a:lnTo>
                    <a:pt x="30683" y="2412"/>
                  </a:lnTo>
                  <a:lnTo>
                    <a:pt x="34226" y="2412"/>
                  </a:lnTo>
                  <a:lnTo>
                    <a:pt x="34226" y="1142"/>
                  </a:lnTo>
                  <a:close/>
                </a:path>
                <a:path w="133350" h="57150">
                  <a:moveTo>
                    <a:pt x="36588" y="1142"/>
                  </a:moveTo>
                  <a:lnTo>
                    <a:pt x="36588" y="2412"/>
                  </a:lnTo>
                  <a:lnTo>
                    <a:pt x="37757" y="2412"/>
                  </a:lnTo>
                  <a:lnTo>
                    <a:pt x="36588" y="1142"/>
                  </a:lnTo>
                  <a:close/>
                </a:path>
                <a:path w="133350" h="57150">
                  <a:moveTo>
                    <a:pt x="42481" y="1142"/>
                  </a:moveTo>
                  <a:lnTo>
                    <a:pt x="38938" y="1142"/>
                  </a:lnTo>
                  <a:lnTo>
                    <a:pt x="38938" y="2412"/>
                  </a:lnTo>
                  <a:lnTo>
                    <a:pt x="42481" y="2412"/>
                  </a:lnTo>
                  <a:lnTo>
                    <a:pt x="42481" y="1142"/>
                  </a:lnTo>
                  <a:close/>
                </a:path>
                <a:path w="133350" h="57150">
                  <a:moveTo>
                    <a:pt x="53098" y="1142"/>
                  </a:moveTo>
                  <a:lnTo>
                    <a:pt x="42481" y="1142"/>
                  </a:lnTo>
                  <a:lnTo>
                    <a:pt x="42481" y="2412"/>
                  </a:lnTo>
                  <a:lnTo>
                    <a:pt x="53098" y="2412"/>
                  </a:lnTo>
                  <a:lnTo>
                    <a:pt x="53098" y="1142"/>
                  </a:lnTo>
                  <a:close/>
                </a:path>
                <a:path w="133350" h="57150">
                  <a:moveTo>
                    <a:pt x="68440" y="1142"/>
                  </a:moveTo>
                  <a:lnTo>
                    <a:pt x="55460" y="1142"/>
                  </a:lnTo>
                  <a:lnTo>
                    <a:pt x="54279" y="2412"/>
                  </a:lnTo>
                  <a:lnTo>
                    <a:pt x="68440" y="2412"/>
                  </a:lnTo>
                  <a:lnTo>
                    <a:pt x="68440" y="1142"/>
                  </a:lnTo>
                  <a:close/>
                </a:path>
                <a:path w="133350" h="57150">
                  <a:moveTo>
                    <a:pt x="97942" y="1142"/>
                  </a:moveTo>
                  <a:lnTo>
                    <a:pt x="69621" y="1142"/>
                  </a:lnTo>
                  <a:lnTo>
                    <a:pt x="68440" y="2412"/>
                  </a:lnTo>
                  <a:lnTo>
                    <a:pt x="99123" y="2412"/>
                  </a:lnTo>
                  <a:lnTo>
                    <a:pt x="97942" y="1142"/>
                  </a:lnTo>
                  <a:close/>
                </a:path>
                <a:path w="133350" h="57150">
                  <a:moveTo>
                    <a:pt x="125094" y="0"/>
                  </a:moveTo>
                  <a:lnTo>
                    <a:pt x="123913" y="1142"/>
                  </a:lnTo>
                  <a:lnTo>
                    <a:pt x="101485" y="1142"/>
                  </a:lnTo>
                  <a:lnTo>
                    <a:pt x="100304" y="2412"/>
                  </a:lnTo>
                  <a:lnTo>
                    <a:pt x="126263" y="2412"/>
                  </a:lnTo>
                  <a:lnTo>
                    <a:pt x="126263" y="1142"/>
                  </a:lnTo>
                  <a:lnTo>
                    <a:pt x="125094" y="0"/>
                  </a:lnTo>
                  <a:close/>
                </a:path>
                <a:path w="133350" h="57150">
                  <a:moveTo>
                    <a:pt x="106210" y="0"/>
                  </a:moveTo>
                  <a:lnTo>
                    <a:pt x="106210" y="1142"/>
                  </a:lnTo>
                  <a:lnTo>
                    <a:pt x="107391" y="1142"/>
                  </a:lnTo>
                  <a:lnTo>
                    <a:pt x="106210" y="0"/>
                  </a:lnTo>
                  <a:close/>
                </a:path>
                <a:path w="133350" h="57150">
                  <a:moveTo>
                    <a:pt x="110934" y="0"/>
                  </a:moveTo>
                  <a:lnTo>
                    <a:pt x="109753" y="1142"/>
                  </a:lnTo>
                  <a:lnTo>
                    <a:pt x="110934" y="1142"/>
                  </a:lnTo>
                  <a:lnTo>
                    <a:pt x="110934" y="0"/>
                  </a:lnTo>
                  <a:close/>
                </a:path>
                <a:path w="133350" h="57150">
                  <a:moveTo>
                    <a:pt x="110934" y="0"/>
                  </a:moveTo>
                  <a:lnTo>
                    <a:pt x="110934" y="1142"/>
                  </a:lnTo>
                  <a:lnTo>
                    <a:pt x="112102" y="1142"/>
                  </a:lnTo>
                  <a:lnTo>
                    <a:pt x="110934" y="0"/>
                  </a:lnTo>
                  <a:close/>
                </a:path>
                <a:path w="133350" h="57150">
                  <a:moveTo>
                    <a:pt x="113874" y="571"/>
                  </a:moveTo>
                  <a:lnTo>
                    <a:pt x="113284" y="1142"/>
                  </a:lnTo>
                  <a:lnTo>
                    <a:pt x="114465" y="1142"/>
                  </a:lnTo>
                  <a:lnTo>
                    <a:pt x="113874" y="571"/>
                  </a:lnTo>
                  <a:close/>
                </a:path>
                <a:path w="133350" h="57150">
                  <a:moveTo>
                    <a:pt x="114465" y="0"/>
                  </a:moveTo>
                  <a:lnTo>
                    <a:pt x="113874" y="571"/>
                  </a:lnTo>
                  <a:lnTo>
                    <a:pt x="114465" y="1142"/>
                  </a:lnTo>
                  <a:lnTo>
                    <a:pt x="114465" y="0"/>
                  </a:lnTo>
                  <a:close/>
                </a:path>
                <a:path w="133350" h="57150">
                  <a:moveTo>
                    <a:pt x="115646" y="0"/>
                  </a:moveTo>
                  <a:lnTo>
                    <a:pt x="114465" y="0"/>
                  </a:lnTo>
                  <a:lnTo>
                    <a:pt x="114465" y="1142"/>
                  </a:lnTo>
                  <a:lnTo>
                    <a:pt x="115646" y="0"/>
                  </a:lnTo>
                  <a:close/>
                </a:path>
                <a:path w="133350" h="57150">
                  <a:moveTo>
                    <a:pt x="119189" y="0"/>
                  </a:moveTo>
                  <a:lnTo>
                    <a:pt x="115646" y="0"/>
                  </a:lnTo>
                  <a:lnTo>
                    <a:pt x="115646" y="1142"/>
                  </a:lnTo>
                  <a:lnTo>
                    <a:pt x="118008" y="1142"/>
                  </a:lnTo>
                  <a:lnTo>
                    <a:pt x="119189" y="0"/>
                  </a:lnTo>
                  <a:close/>
                </a:path>
                <a:path w="133350" h="57150">
                  <a:moveTo>
                    <a:pt x="120370" y="0"/>
                  </a:moveTo>
                  <a:lnTo>
                    <a:pt x="119189" y="1142"/>
                  </a:lnTo>
                  <a:lnTo>
                    <a:pt x="121551" y="1142"/>
                  </a:lnTo>
                  <a:lnTo>
                    <a:pt x="120370" y="0"/>
                  </a:lnTo>
                  <a:close/>
                </a:path>
                <a:path w="133350" h="57150">
                  <a:moveTo>
                    <a:pt x="123913" y="0"/>
                  </a:moveTo>
                  <a:lnTo>
                    <a:pt x="122732" y="1142"/>
                  </a:lnTo>
                  <a:lnTo>
                    <a:pt x="123913" y="1142"/>
                  </a:lnTo>
                  <a:lnTo>
                    <a:pt x="123913" y="0"/>
                  </a:lnTo>
                  <a:close/>
                </a:path>
                <a:path w="133350" h="57150">
                  <a:moveTo>
                    <a:pt x="128625" y="0"/>
                  </a:moveTo>
                  <a:lnTo>
                    <a:pt x="129493" y="1142"/>
                  </a:lnTo>
                  <a:lnTo>
                    <a:pt x="129806" y="1142"/>
                  </a:lnTo>
                  <a:lnTo>
                    <a:pt x="1286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966787" y="2634360"/>
              <a:ext cx="133350" cy="57150"/>
            </a:xfrm>
            <a:custGeom>
              <a:avLst/>
              <a:gdLst/>
              <a:ahLst/>
              <a:cxnLst/>
              <a:rect l="l" t="t" r="r" b="b"/>
              <a:pathLst>
                <a:path w="133350" h="57150">
                  <a:moveTo>
                    <a:pt x="125094" y="55879"/>
                  </a:moveTo>
                  <a:lnTo>
                    <a:pt x="120370" y="57150"/>
                  </a:lnTo>
                  <a:lnTo>
                    <a:pt x="115646" y="55879"/>
                  </a:lnTo>
                  <a:lnTo>
                    <a:pt x="110934" y="55879"/>
                  </a:lnTo>
                  <a:lnTo>
                    <a:pt x="109753" y="55879"/>
                  </a:lnTo>
                  <a:lnTo>
                    <a:pt x="110934" y="55879"/>
                  </a:lnTo>
                  <a:lnTo>
                    <a:pt x="109753" y="55879"/>
                  </a:lnTo>
                  <a:lnTo>
                    <a:pt x="105028" y="55879"/>
                  </a:lnTo>
                  <a:lnTo>
                    <a:pt x="97942" y="55879"/>
                  </a:lnTo>
                  <a:lnTo>
                    <a:pt x="93230" y="54737"/>
                  </a:lnTo>
                  <a:lnTo>
                    <a:pt x="92049" y="54737"/>
                  </a:lnTo>
                  <a:lnTo>
                    <a:pt x="90868" y="55879"/>
                  </a:lnTo>
                  <a:lnTo>
                    <a:pt x="89687" y="55879"/>
                  </a:lnTo>
                  <a:lnTo>
                    <a:pt x="89687" y="54737"/>
                  </a:lnTo>
                  <a:lnTo>
                    <a:pt x="89687" y="55879"/>
                  </a:lnTo>
                  <a:lnTo>
                    <a:pt x="88506" y="54737"/>
                  </a:lnTo>
                  <a:lnTo>
                    <a:pt x="87325" y="55879"/>
                  </a:lnTo>
                  <a:lnTo>
                    <a:pt x="87325" y="54737"/>
                  </a:lnTo>
                  <a:lnTo>
                    <a:pt x="86144" y="54737"/>
                  </a:lnTo>
                  <a:lnTo>
                    <a:pt x="83781" y="55879"/>
                  </a:lnTo>
                  <a:lnTo>
                    <a:pt x="81419" y="54737"/>
                  </a:lnTo>
                  <a:lnTo>
                    <a:pt x="79070" y="55879"/>
                  </a:lnTo>
                  <a:lnTo>
                    <a:pt x="79070" y="54737"/>
                  </a:lnTo>
                  <a:lnTo>
                    <a:pt x="80251" y="54737"/>
                  </a:lnTo>
                  <a:lnTo>
                    <a:pt x="79070" y="54737"/>
                  </a:lnTo>
                  <a:lnTo>
                    <a:pt x="75526" y="55879"/>
                  </a:lnTo>
                  <a:lnTo>
                    <a:pt x="70802" y="55879"/>
                  </a:lnTo>
                  <a:lnTo>
                    <a:pt x="66090" y="55879"/>
                  </a:lnTo>
                  <a:lnTo>
                    <a:pt x="67259" y="55879"/>
                  </a:lnTo>
                  <a:lnTo>
                    <a:pt x="67259" y="54737"/>
                  </a:lnTo>
                  <a:lnTo>
                    <a:pt x="66090" y="55879"/>
                  </a:lnTo>
                  <a:lnTo>
                    <a:pt x="64909" y="55879"/>
                  </a:lnTo>
                  <a:lnTo>
                    <a:pt x="63728" y="55879"/>
                  </a:lnTo>
                  <a:lnTo>
                    <a:pt x="63728" y="54737"/>
                  </a:lnTo>
                  <a:lnTo>
                    <a:pt x="62547" y="55879"/>
                  </a:lnTo>
                  <a:lnTo>
                    <a:pt x="61366" y="55879"/>
                  </a:lnTo>
                  <a:lnTo>
                    <a:pt x="60185" y="55879"/>
                  </a:lnTo>
                  <a:lnTo>
                    <a:pt x="59004" y="54737"/>
                  </a:lnTo>
                  <a:lnTo>
                    <a:pt x="59004" y="55879"/>
                  </a:lnTo>
                  <a:lnTo>
                    <a:pt x="57823" y="55879"/>
                  </a:lnTo>
                  <a:lnTo>
                    <a:pt x="56641" y="54737"/>
                  </a:lnTo>
                  <a:lnTo>
                    <a:pt x="55460" y="55879"/>
                  </a:lnTo>
                  <a:lnTo>
                    <a:pt x="55460" y="55879"/>
                  </a:lnTo>
                  <a:lnTo>
                    <a:pt x="51917" y="55879"/>
                  </a:lnTo>
                  <a:lnTo>
                    <a:pt x="50749" y="54737"/>
                  </a:lnTo>
                  <a:lnTo>
                    <a:pt x="50749" y="55879"/>
                  </a:lnTo>
                  <a:lnTo>
                    <a:pt x="50749" y="54737"/>
                  </a:lnTo>
                  <a:lnTo>
                    <a:pt x="53098" y="55879"/>
                  </a:lnTo>
                  <a:lnTo>
                    <a:pt x="51917" y="54737"/>
                  </a:lnTo>
                  <a:lnTo>
                    <a:pt x="46024" y="55879"/>
                  </a:lnTo>
                  <a:lnTo>
                    <a:pt x="41300" y="54737"/>
                  </a:lnTo>
                  <a:lnTo>
                    <a:pt x="28321" y="54737"/>
                  </a:lnTo>
                  <a:lnTo>
                    <a:pt x="29502" y="54737"/>
                  </a:lnTo>
                  <a:lnTo>
                    <a:pt x="22415" y="54737"/>
                  </a:lnTo>
                  <a:lnTo>
                    <a:pt x="23596" y="54737"/>
                  </a:lnTo>
                  <a:lnTo>
                    <a:pt x="21247" y="54737"/>
                  </a:lnTo>
                  <a:lnTo>
                    <a:pt x="22415" y="54737"/>
                  </a:lnTo>
                  <a:lnTo>
                    <a:pt x="15341" y="54737"/>
                  </a:lnTo>
                  <a:lnTo>
                    <a:pt x="14160" y="55879"/>
                  </a:lnTo>
                  <a:lnTo>
                    <a:pt x="11798" y="55879"/>
                  </a:lnTo>
                  <a:lnTo>
                    <a:pt x="11798" y="54737"/>
                  </a:lnTo>
                  <a:lnTo>
                    <a:pt x="10617" y="54737"/>
                  </a:lnTo>
                  <a:lnTo>
                    <a:pt x="10617" y="55879"/>
                  </a:lnTo>
                  <a:lnTo>
                    <a:pt x="8255" y="55879"/>
                  </a:lnTo>
                  <a:lnTo>
                    <a:pt x="7086" y="55879"/>
                  </a:lnTo>
                  <a:lnTo>
                    <a:pt x="4724" y="55879"/>
                  </a:lnTo>
                  <a:lnTo>
                    <a:pt x="3543" y="54737"/>
                  </a:lnTo>
                  <a:lnTo>
                    <a:pt x="4724" y="54737"/>
                  </a:lnTo>
                  <a:lnTo>
                    <a:pt x="4724" y="55879"/>
                  </a:lnTo>
                  <a:lnTo>
                    <a:pt x="4724" y="54737"/>
                  </a:lnTo>
                  <a:lnTo>
                    <a:pt x="4724" y="55879"/>
                  </a:lnTo>
                  <a:lnTo>
                    <a:pt x="4724" y="54737"/>
                  </a:lnTo>
                  <a:lnTo>
                    <a:pt x="4724" y="55879"/>
                  </a:lnTo>
                  <a:lnTo>
                    <a:pt x="4724" y="53466"/>
                  </a:lnTo>
                  <a:lnTo>
                    <a:pt x="4724" y="52324"/>
                  </a:lnTo>
                  <a:lnTo>
                    <a:pt x="3543" y="51053"/>
                  </a:lnTo>
                  <a:lnTo>
                    <a:pt x="3543" y="48640"/>
                  </a:lnTo>
                  <a:lnTo>
                    <a:pt x="4724" y="49911"/>
                  </a:lnTo>
                  <a:lnTo>
                    <a:pt x="4724" y="48640"/>
                  </a:lnTo>
                  <a:lnTo>
                    <a:pt x="3543" y="46227"/>
                  </a:lnTo>
                  <a:lnTo>
                    <a:pt x="4724" y="46227"/>
                  </a:lnTo>
                  <a:lnTo>
                    <a:pt x="3543" y="46227"/>
                  </a:lnTo>
                  <a:lnTo>
                    <a:pt x="3543" y="44958"/>
                  </a:lnTo>
                  <a:lnTo>
                    <a:pt x="3543" y="42544"/>
                  </a:lnTo>
                  <a:lnTo>
                    <a:pt x="4724" y="42544"/>
                  </a:lnTo>
                  <a:lnTo>
                    <a:pt x="4724" y="43814"/>
                  </a:lnTo>
                  <a:lnTo>
                    <a:pt x="4724" y="42544"/>
                  </a:lnTo>
                  <a:lnTo>
                    <a:pt x="4724" y="38862"/>
                  </a:lnTo>
                  <a:lnTo>
                    <a:pt x="3543" y="38862"/>
                  </a:lnTo>
                  <a:lnTo>
                    <a:pt x="3543" y="40131"/>
                  </a:lnTo>
                  <a:lnTo>
                    <a:pt x="4724" y="38862"/>
                  </a:lnTo>
                  <a:lnTo>
                    <a:pt x="4724" y="40131"/>
                  </a:lnTo>
                  <a:lnTo>
                    <a:pt x="3543" y="38862"/>
                  </a:lnTo>
                  <a:lnTo>
                    <a:pt x="3543" y="37718"/>
                  </a:lnTo>
                  <a:lnTo>
                    <a:pt x="3543" y="36449"/>
                  </a:lnTo>
                  <a:lnTo>
                    <a:pt x="3543" y="37718"/>
                  </a:lnTo>
                  <a:lnTo>
                    <a:pt x="3543" y="36449"/>
                  </a:lnTo>
                  <a:lnTo>
                    <a:pt x="3543" y="32765"/>
                  </a:lnTo>
                  <a:lnTo>
                    <a:pt x="3543" y="34036"/>
                  </a:lnTo>
                  <a:lnTo>
                    <a:pt x="3543" y="24256"/>
                  </a:lnTo>
                  <a:lnTo>
                    <a:pt x="3543" y="25526"/>
                  </a:lnTo>
                  <a:lnTo>
                    <a:pt x="3543" y="24256"/>
                  </a:lnTo>
                  <a:lnTo>
                    <a:pt x="2362" y="20700"/>
                  </a:lnTo>
                  <a:lnTo>
                    <a:pt x="2362" y="13335"/>
                  </a:lnTo>
                  <a:lnTo>
                    <a:pt x="3543" y="19430"/>
                  </a:lnTo>
                  <a:lnTo>
                    <a:pt x="2362" y="10922"/>
                  </a:lnTo>
                  <a:lnTo>
                    <a:pt x="1181" y="10922"/>
                  </a:lnTo>
                  <a:lnTo>
                    <a:pt x="2362" y="9778"/>
                  </a:lnTo>
                  <a:lnTo>
                    <a:pt x="1181" y="9778"/>
                  </a:lnTo>
                  <a:lnTo>
                    <a:pt x="2362" y="9778"/>
                  </a:lnTo>
                  <a:lnTo>
                    <a:pt x="1181" y="8509"/>
                  </a:lnTo>
                  <a:lnTo>
                    <a:pt x="2362" y="8509"/>
                  </a:lnTo>
                  <a:lnTo>
                    <a:pt x="2362" y="7238"/>
                  </a:lnTo>
                  <a:lnTo>
                    <a:pt x="1181" y="7238"/>
                  </a:lnTo>
                  <a:lnTo>
                    <a:pt x="1181" y="6096"/>
                  </a:lnTo>
                  <a:lnTo>
                    <a:pt x="1181" y="2412"/>
                  </a:lnTo>
                  <a:lnTo>
                    <a:pt x="0" y="4825"/>
                  </a:lnTo>
                  <a:lnTo>
                    <a:pt x="2362" y="1142"/>
                  </a:lnTo>
                  <a:lnTo>
                    <a:pt x="3543" y="1142"/>
                  </a:lnTo>
                  <a:lnTo>
                    <a:pt x="4724" y="1142"/>
                  </a:lnTo>
                  <a:lnTo>
                    <a:pt x="5905" y="1142"/>
                  </a:lnTo>
                  <a:lnTo>
                    <a:pt x="7086" y="1142"/>
                  </a:lnTo>
                  <a:lnTo>
                    <a:pt x="8255" y="1142"/>
                  </a:lnTo>
                  <a:lnTo>
                    <a:pt x="9436" y="1142"/>
                  </a:lnTo>
                  <a:lnTo>
                    <a:pt x="10617" y="2412"/>
                  </a:lnTo>
                  <a:lnTo>
                    <a:pt x="11798" y="1142"/>
                  </a:lnTo>
                  <a:lnTo>
                    <a:pt x="10617" y="1142"/>
                  </a:lnTo>
                  <a:lnTo>
                    <a:pt x="11798" y="1142"/>
                  </a:lnTo>
                  <a:lnTo>
                    <a:pt x="14160" y="1142"/>
                  </a:lnTo>
                  <a:lnTo>
                    <a:pt x="15341" y="1142"/>
                  </a:lnTo>
                  <a:lnTo>
                    <a:pt x="14160" y="1142"/>
                  </a:lnTo>
                  <a:lnTo>
                    <a:pt x="12979" y="1142"/>
                  </a:lnTo>
                  <a:lnTo>
                    <a:pt x="14160" y="1142"/>
                  </a:lnTo>
                  <a:lnTo>
                    <a:pt x="15341" y="2412"/>
                  </a:lnTo>
                  <a:lnTo>
                    <a:pt x="16522" y="1142"/>
                  </a:lnTo>
                  <a:lnTo>
                    <a:pt x="17703" y="1142"/>
                  </a:lnTo>
                  <a:lnTo>
                    <a:pt x="16522" y="1142"/>
                  </a:lnTo>
                  <a:lnTo>
                    <a:pt x="16522" y="1142"/>
                  </a:lnTo>
                  <a:lnTo>
                    <a:pt x="18884" y="1142"/>
                  </a:lnTo>
                  <a:lnTo>
                    <a:pt x="21247" y="1142"/>
                  </a:lnTo>
                  <a:lnTo>
                    <a:pt x="20065" y="1142"/>
                  </a:lnTo>
                  <a:lnTo>
                    <a:pt x="28321" y="1142"/>
                  </a:lnTo>
                  <a:lnTo>
                    <a:pt x="27139" y="1142"/>
                  </a:lnTo>
                  <a:lnTo>
                    <a:pt x="28321" y="1142"/>
                  </a:lnTo>
                  <a:lnTo>
                    <a:pt x="29502" y="1142"/>
                  </a:lnTo>
                  <a:lnTo>
                    <a:pt x="28321" y="2412"/>
                  </a:lnTo>
                  <a:lnTo>
                    <a:pt x="30683" y="2412"/>
                  </a:lnTo>
                  <a:lnTo>
                    <a:pt x="30683" y="1142"/>
                  </a:lnTo>
                  <a:lnTo>
                    <a:pt x="31864" y="1142"/>
                  </a:lnTo>
                  <a:lnTo>
                    <a:pt x="31864" y="1142"/>
                  </a:lnTo>
                  <a:lnTo>
                    <a:pt x="34226" y="1142"/>
                  </a:lnTo>
                  <a:lnTo>
                    <a:pt x="35407" y="1142"/>
                  </a:lnTo>
                  <a:lnTo>
                    <a:pt x="34226" y="1142"/>
                  </a:lnTo>
                  <a:lnTo>
                    <a:pt x="34226" y="2412"/>
                  </a:lnTo>
                  <a:lnTo>
                    <a:pt x="35407" y="2412"/>
                  </a:lnTo>
                  <a:lnTo>
                    <a:pt x="36588" y="2412"/>
                  </a:lnTo>
                  <a:lnTo>
                    <a:pt x="36588" y="1142"/>
                  </a:lnTo>
                  <a:lnTo>
                    <a:pt x="37757" y="2412"/>
                  </a:lnTo>
                  <a:lnTo>
                    <a:pt x="36588" y="1142"/>
                  </a:lnTo>
                  <a:lnTo>
                    <a:pt x="37757" y="2412"/>
                  </a:lnTo>
                  <a:lnTo>
                    <a:pt x="38938" y="1142"/>
                  </a:lnTo>
                  <a:lnTo>
                    <a:pt x="37757" y="2412"/>
                  </a:lnTo>
                  <a:lnTo>
                    <a:pt x="38938" y="2412"/>
                  </a:lnTo>
                  <a:lnTo>
                    <a:pt x="38938" y="1142"/>
                  </a:lnTo>
                  <a:lnTo>
                    <a:pt x="37757" y="1142"/>
                  </a:lnTo>
                  <a:lnTo>
                    <a:pt x="38938" y="1142"/>
                  </a:lnTo>
                  <a:lnTo>
                    <a:pt x="40119" y="1142"/>
                  </a:lnTo>
                  <a:lnTo>
                    <a:pt x="41300" y="1142"/>
                  </a:lnTo>
                  <a:lnTo>
                    <a:pt x="42481" y="1142"/>
                  </a:lnTo>
                  <a:lnTo>
                    <a:pt x="41300" y="1142"/>
                  </a:lnTo>
                  <a:lnTo>
                    <a:pt x="42481" y="1142"/>
                  </a:lnTo>
                  <a:lnTo>
                    <a:pt x="42481" y="2412"/>
                  </a:lnTo>
                  <a:lnTo>
                    <a:pt x="42481" y="1142"/>
                  </a:lnTo>
                  <a:lnTo>
                    <a:pt x="43662" y="1142"/>
                  </a:lnTo>
                  <a:lnTo>
                    <a:pt x="42481" y="1142"/>
                  </a:lnTo>
                  <a:lnTo>
                    <a:pt x="43662" y="1142"/>
                  </a:lnTo>
                  <a:lnTo>
                    <a:pt x="44843" y="1142"/>
                  </a:lnTo>
                  <a:lnTo>
                    <a:pt x="48387" y="1142"/>
                  </a:lnTo>
                  <a:lnTo>
                    <a:pt x="49568" y="1142"/>
                  </a:lnTo>
                  <a:lnTo>
                    <a:pt x="50749" y="1142"/>
                  </a:lnTo>
                  <a:lnTo>
                    <a:pt x="51917" y="1142"/>
                  </a:lnTo>
                  <a:lnTo>
                    <a:pt x="53098" y="1142"/>
                  </a:lnTo>
                  <a:lnTo>
                    <a:pt x="53098" y="2412"/>
                  </a:lnTo>
                  <a:lnTo>
                    <a:pt x="54279" y="2412"/>
                  </a:lnTo>
                  <a:lnTo>
                    <a:pt x="55460" y="1142"/>
                  </a:lnTo>
                  <a:lnTo>
                    <a:pt x="56641" y="1142"/>
                  </a:lnTo>
                  <a:lnTo>
                    <a:pt x="59004" y="1142"/>
                  </a:lnTo>
                  <a:lnTo>
                    <a:pt x="60185" y="1142"/>
                  </a:lnTo>
                  <a:lnTo>
                    <a:pt x="61366" y="1142"/>
                  </a:lnTo>
                  <a:lnTo>
                    <a:pt x="63728" y="1142"/>
                  </a:lnTo>
                  <a:lnTo>
                    <a:pt x="66090" y="1142"/>
                  </a:lnTo>
                  <a:lnTo>
                    <a:pt x="68440" y="1142"/>
                  </a:lnTo>
                  <a:lnTo>
                    <a:pt x="67259" y="1142"/>
                  </a:lnTo>
                  <a:lnTo>
                    <a:pt x="68440" y="1142"/>
                  </a:lnTo>
                  <a:lnTo>
                    <a:pt x="68440" y="2412"/>
                  </a:lnTo>
                  <a:lnTo>
                    <a:pt x="69621" y="1142"/>
                  </a:lnTo>
                  <a:lnTo>
                    <a:pt x="68440" y="1142"/>
                  </a:lnTo>
                  <a:lnTo>
                    <a:pt x="69621" y="1142"/>
                  </a:lnTo>
                  <a:lnTo>
                    <a:pt x="73164" y="1142"/>
                  </a:lnTo>
                  <a:lnTo>
                    <a:pt x="75526" y="1142"/>
                  </a:lnTo>
                  <a:lnTo>
                    <a:pt x="76708" y="1142"/>
                  </a:lnTo>
                  <a:lnTo>
                    <a:pt x="81419" y="1142"/>
                  </a:lnTo>
                  <a:lnTo>
                    <a:pt x="82600" y="1142"/>
                  </a:lnTo>
                  <a:lnTo>
                    <a:pt x="81419" y="1142"/>
                  </a:lnTo>
                  <a:lnTo>
                    <a:pt x="94411" y="1142"/>
                  </a:lnTo>
                  <a:lnTo>
                    <a:pt x="95592" y="1142"/>
                  </a:lnTo>
                  <a:lnTo>
                    <a:pt x="96761" y="1142"/>
                  </a:lnTo>
                  <a:lnTo>
                    <a:pt x="95592" y="1142"/>
                  </a:lnTo>
                  <a:lnTo>
                    <a:pt x="97942" y="1142"/>
                  </a:lnTo>
                  <a:lnTo>
                    <a:pt x="99123" y="1142"/>
                  </a:lnTo>
                  <a:lnTo>
                    <a:pt x="100304" y="1142"/>
                  </a:lnTo>
                  <a:lnTo>
                    <a:pt x="99123" y="1142"/>
                  </a:lnTo>
                  <a:lnTo>
                    <a:pt x="100304" y="1142"/>
                  </a:lnTo>
                  <a:lnTo>
                    <a:pt x="101485" y="1142"/>
                  </a:lnTo>
                  <a:lnTo>
                    <a:pt x="97942" y="1142"/>
                  </a:lnTo>
                  <a:lnTo>
                    <a:pt x="99123" y="2412"/>
                  </a:lnTo>
                  <a:lnTo>
                    <a:pt x="100304" y="2412"/>
                  </a:lnTo>
                  <a:lnTo>
                    <a:pt x="97942" y="2412"/>
                  </a:lnTo>
                  <a:lnTo>
                    <a:pt x="99123" y="2412"/>
                  </a:lnTo>
                  <a:lnTo>
                    <a:pt x="100304" y="2412"/>
                  </a:lnTo>
                  <a:lnTo>
                    <a:pt x="101485" y="2412"/>
                  </a:lnTo>
                  <a:lnTo>
                    <a:pt x="100304" y="2412"/>
                  </a:lnTo>
                  <a:lnTo>
                    <a:pt x="101485" y="1142"/>
                  </a:lnTo>
                  <a:lnTo>
                    <a:pt x="102666" y="1142"/>
                  </a:lnTo>
                  <a:lnTo>
                    <a:pt x="103847" y="1142"/>
                  </a:lnTo>
                  <a:lnTo>
                    <a:pt x="101485" y="1142"/>
                  </a:lnTo>
                  <a:lnTo>
                    <a:pt x="102666" y="1142"/>
                  </a:lnTo>
                  <a:lnTo>
                    <a:pt x="103847" y="1142"/>
                  </a:lnTo>
                  <a:lnTo>
                    <a:pt x="105028" y="1142"/>
                  </a:lnTo>
                  <a:lnTo>
                    <a:pt x="103847" y="1142"/>
                  </a:lnTo>
                  <a:lnTo>
                    <a:pt x="105028" y="1142"/>
                  </a:lnTo>
                  <a:lnTo>
                    <a:pt x="106210" y="1142"/>
                  </a:lnTo>
                  <a:lnTo>
                    <a:pt x="106210" y="0"/>
                  </a:lnTo>
                  <a:lnTo>
                    <a:pt x="107391" y="1142"/>
                  </a:lnTo>
                  <a:lnTo>
                    <a:pt x="107391" y="0"/>
                  </a:lnTo>
                  <a:lnTo>
                    <a:pt x="107391" y="1142"/>
                  </a:lnTo>
                  <a:lnTo>
                    <a:pt x="106210" y="1142"/>
                  </a:lnTo>
                  <a:lnTo>
                    <a:pt x="107391" y="1142"/>
                  </a:lnTo>
                  <a:lnTo>
                    <a:pt x="109753" y="1142"/>
                  </a:lnTo>
                  <a:lnTo>
                    <a:pt x="108572" y="0"/>
                  </a:lnTo>
                  <a:lnTo>
                    <a:pt x="109753" y="1142"/>
                  </a:lnTo>
                  <a:lnTo>
                    <a:pt x="108572" y="1142"/>
                  </a:lnTo>
                  <a:lnTo>
                    <a:pt x="109753" y="1142"/>
                  </a:lnTo>
                  <a:lnTo>
                    <a:pt x="110934" y="0"/>
                  </a:lnTo>
                  <a:lnTo>
                    <a:pt x="110934" y="1142"/>
                  </a:lnTo>
                  <a:lnTo>
                    <a:pt x="110934" y="0"/>
                  </a:lnTo>
                  <a:lnTo>
                    <a:pt x="112102" y="1142"/>
                  </a:lnTo>
                  <a:lnTo>
                    <a:pt x="113284" y="1142"/>
                  </a:lnTo>
                  <a:lnTo>
                    <a:pt x="114465" y="0"/>
                  </a:lnTo>
                  <a:lnTo>
                    <a:pt x="114465" y="1142"/>
                  </a:lnTo>
                  <a:lnTo>
                    <a:pt x="115646" y="1142"/>
                  </a:lnTo>
                  <a:lnTo>
                    <a:pt x="115646" y="0"/>
                  </a:lnTo>
                  <a:lnTo>
                    <a:pt x="114465" y="0"/>
                  </a:lnTo>
                  <a:lnTo>
                    <a:pt x="114465" y="1142"/>
                  </a:lnTo>
                  <a:lnTo>
                    <a:pt x="113284" y="0"/>
                  </a:lnTo>
                  <a:lnTo>
                    <a:pt x="114465" y="1142"/>
                  </a:lnTo>
                  <a:lnTo>
                    <a:pt x="115646" y="0"/>
                  </a:lnTo>
                  <a:lnTo>
                    <a:pt x="115646" y="0"/>
                  </a:lnTo>
                  <a:lnTo>
                    <a:pt x="116827" y="0"/>
                  </a:lnTo>
                  <a:lnTo>
                    <a:pt x="118008" y="0"/>
                  </a:lnTo>
                  <a:lnTo>
                    <a:pt x="119189" y="0"/>
                  </a:lnTo>
                  <a:lnTo>
                    <a:pt x="118008" y="1142"/>
                  </a:lnTo>
                  <a:lnTo>
                    <a:pt x="119189" y="0"/>
                  </a:lnTo>
                  <a:lnTo>
                    <a:pt x="118008" y="1142"/>
                  </a:lnTo>
                  <a:lnTo>
                    <a:pt x="119189" y="1142"/>
                  </a:lnTo>
                  <a:lnTo>
                    <a:pt x="120370" y="0"/>
                  </a:lnTo>
                  <a:lnTo>
                    <a:pt x="121551" y="0"/>
                  </a:lnTo>
                  <a:lnTo>
                    <a:pt x="120370" y="0"/>
                  </a:lnTo>
                  <a:lnTo>
                    <a:pt x="121551" y="0"/>
                  </a:lnTo>
                  <a:lnTo>
                    <a:pt x="120370" y="0"/>
                  </a:lnTo>
                  <a:lnTo>
                    <a:pt x="121551" y="1142"/>
                  </a:lnTo>
                  <a:lnTo>
                    <a:pt x="122732" y="1142"/>
                  </a:lnTo>
                  <a:lnTo>
                    <a:pt x="123913" y="0"/>
                  </a:lnTo>
                  <a:lnTo>
                    <a:pt x="122732" y="0"/>
                  </a:lnTo>
                  <a:lnTo>
                    <a:pt x="123913" y="0"/>
                  </a:lnTo>
                  <a:lnTo>
                    <a:pt x="123913" y="1142"/>
                  </a:lnTo>
                  <a:lnTo>
                    <a:pt x="125094" y="0"/>
                  </a:lnTo>
                  <a:lnTo>
                    <a:pt x="123913" y="0"/>
                  </a:lnTo>
                  <a:lnTo>
                    <a:pt x="125094" y="0"/>
                  </a:lnTo>
                  <a:lnTo>
                    <a:pt x="126263" y="1142"/>
                  </a:lnTo>
                  <a:lnTo>
                    <a:pt x="125094" y="1142"/>
                  </a:lnTo>
                  <a:lnTo>
                    <a:pt x="126263" y="1142"/>
                  </a:lnTo>
                  <a:lnTo>
                    <a:pt x="125094" y="1142"/>
                  </a:lnTo>
                  <a:lnTo>
                    <a:pt x="126263" y="1142"/>
                  </a:lnTo>
                  <a:lnTo>
                    <a:pt x="126263" y="2412"/>
                  </a:lnTo>
                  <a:lnTo>
                    <a:pt x="127444" y="1142"/>
                  </a:lnTo>
                  <a:lnTo>
                    <a:pt x="126263" y="1142"/>
                  </a:lnTo>
                  <a:lnTo>
                    <a:pt x="129806" y="1142"/>
                  </a:lnTo>
                  <a:lnTo>
                    <a:pt x="128625" y="0"/>
                  </a:lnTo>
                  <a:lnTo>
                    <a:pt x="133350" y="6096"/>
                  </a:lnTo>
                  <a:lnTo>
                    <a:pt x="128625" y="2412"/>
                  </a:lnTo>
                  <a:lnTo>
                    <a:pt x="130987" y="4825"/>
                  </a:lnTo>
                  <a:lnTo>
                    <a:pt x="130987" y="6096"/>
                  </a:lnTo>
                  <a:lnTo>
                    <a:pt x="130987" y="4825"/>
                  </a:lnTo>
                  <a:lnTo>
                    <a:pt x="130987" y="6096"/>
                  </a:lnTo>
                  <a:lnTo>
                    <a:pt x="132168" y="4825"/>
                  </a:lnTo>
                  <a:lnTo>
                    <a:pt x="130987" y="7238"/>
                  </a:lnTo>
                  <a:lnTo>
                    <a:pt x="130987" y="6096"/>
                  </a:lnTo>
                  <a:lnTo>
                    <a:pt x="130987" y="7238"/>
                  </a:lnTo>
                  <a:lnTo>
                    <a:pt x="130987" y="6096"/>
                  </a:lnTo>
                  <a:lnTo>
                    <a:pt x="130987" y="4825"/>
                  </a:lnTo>
                  <a:lnTo>
                    <a:pt x="130987" y="6096"/>
                  </a:lnTo>
                  <a:lnTo>
                    <a:pt x="129806" y="4825"/>
                  </a:lnTo>
                  <a:lnTo>
                    <a:pt x="129806" y="6096"/>
                  </a:lnTo>
                  <a:lnTo>
                    <a:pt x="129806" y="7238"/>
                  </a:lnTo>
                  <a:lnTo>
                    <a:pt x="129806" y="8509"/>
                  </a:lnTo>
                  <a:lnTo>
                    <a:pt x="130987" y="8509"/>
                  </a:lnTo>
                  <a:lnTo>
                    <a:pt x="130987" y="7238"/>
                  </a:lnTo>
                  <a:lnTo>
                    <a:pt x="130987" y="8509"/>
                  </a:lnTo>
                  <a:lnTo>
                    <a:pt x="129806" y="8509"/>
                  </a:lnTo>
                  <a:lnTo>
                    <a:pt x="130987" y="9778"/>
                  </a:lnTo>
                  <a:lnTo>
                    <a:pt x="130987" y="8509"/>
                  </a:lnTo>
                  <a:lnTo>
                    <a:pt x="130987" y="9778"/>
                  </a:lnTo>
                  <a:lnTo>
                    <a:pt x="130987" y="10922"/>
                  </a:lnTo>
                  <a:lnTo>
                    <a:pt x="132168" y="9778"/>
                  </a:lnTo>
                  <a:lnTo>
                    <a:pt x="130987" y="10922"/>
                  </a:lnTo>
                  <a:lnTo>
                    <a:pt x="130987" y="12191"/>
                  </a:lnTo>
                  <a:lnTo>
                    <a:pt x="130987" y="9778"/>
                  </a:lnTo>
                  <a:lnTo>
                    <a:pt x="130987" y="10922"/>
                  </a:lnTo>
                  <a:lnTo>
                    <a:pt x="130987" y="12191"/>
                  </a:lnTo>
                  <a:lnTo>
                    <a:pt x="129806" y="12191"/>
                  </a:lnTo>
                  <a:lnTo>
                    <a:pt x="130987" y="14604"/>
                  </a:lnTo>
                  <a:lnTo>
                    <a:pt x="130987" y="15748"/>
                  </a:lnTo>
                  <a:lnTo>
                    <a:pt x="130987" y="17017"/>
                  </a:lnTo>
                  <a:lnTo>
                    <a:pt x="130987" y="18287"/>
                  </a:lnTo>
                  <a:lnTo>
                    <a:pt x="130987" y="17017"/>
                  </a:lnTo>
                  <a:lnTo>
                    <a:pt x="130987" y="19430"/>
                  </a:lnTo>
                  <a:lnTo>
                    <a:pt x="130987" y="18287"/>
                  </a:lnTo>
                  <a:lnTo>
                    <a:pt x="130987" y="15748"/>
                  </a:lnTo>
                  <a:lnTo>
                    <a:pt x="130987" y="14604"/>
                  </a:lnTo>
                  <a:lnTo>
                    <a:pt x="129806" y="15748"/>
                  </a:lnTo>
                  <a:lnTo>
                    <a:pt x="130987" y="13335"/>
                  </a:lnTo>
                  <a:lnTo>
                    <a:pt x="129806" y="13335"/>
                  </a:lnTo>
                  <a:lnTo>
                    <a:pt x="129806" y="14604"/>
                  </a:lnTo>
                  <a:lnTo>
                    <a:pt x="129806" y="15748"/>
                  </a:lnTo>
                  <a:lnTo>
                    <a:pt x="129806" y="18287"/>
                  </a:lnTo>
                  <a:lnTo>
                    <a:pt x="130987" y="19430"/>
                  </a:lnTo>
                  <a:lnTo>
                    <a:pt x="129806" y="19430"/>
                  </a:lnTo>
                  <a:lnTo>
                    <a:pt x="129806" y="24256"/>
                  </a:lnTo>
                  <a:lnTo>
                    <a:pt x="129806" y="23113"/>
                  </a:lnTo>
                  <a:lnTo>
                    <a:pt x="129806" y="26797"/>
                  </a:lnTo>
                  <a:lnTo>
                    <a:pt x="130987" y="25526"/>
                  </a:lnTo>
                  <a:lnTo>
                    <a:pt x="130987" y="24256"/>
                  </a:lnTo>
                  <a:lnTo>
                    <a:pt x="130987" y="25526"/>
                  </a:lnTo>
                  <a:lnTo>
                    <a:pt x="130987" y="24256"/>
                  </a:lnTo>
                  <a:lnTo>
                    <a:pt x="130987" y="25526"/>
                  </a:lnTo>
                  <a:lnTo>
                    <a:pt x="129806" y="25526"/>
                  </a:lnTo>
                  <a:lnTo>
                    <a:pt x="130987" y="26797"/>
                  </a:lnTo>
                  <a:lnTo>
                    <a:pt x="130987" y="24256"/>
                  </a:lnTo>
                  <a:lnTo>
                    <a:pt x="129806" y="26797"/>
                  </a:lnTo>
                  <a:lnTo>
                    <a:pt x="129806" y="25526"/>
                  </a:lnTo>
                  <a:lnTo>
                    <a:pt x="129806" y="26797"/>
                  </a:lnTo>
                  <a:lnTo>
                    <a:pt x="129806" y="25526"/>
                  </a:lnTo>
                  <a:lnTo>
                    <a:pt x="129806" y="26797"/>
                  </a:lnTo>
                  <a:lnTo>
                    <a:pt x="129806" y="37718"/>
                  </a:lnTo>
                  <a:lnTo>
                    <a:pt x="128625" y="36449"/>
                  </a:lnTo>
                  <a:lnTo>
                    <a:pt x="128625" y="37718"/>
                  </a:lnTo>
                  <a:lnTo>
                    <a:pt x="128625" y="38862"/>
                  </a:lnTo>
                  <a:lnTo>
                    <a:pt x="129806" y="37718"/>
                  </a:lnTo>
                  <a:lnTo>
                    <a:pt x="129806" y="38862"/>
                  </a:lnTo>
                  <a:lnTo>
                    <a:pt x="128625" y="41401"/>
                  </a:lnTo>
                  <a:lnTo>
                    <a:pt x="129806" y="41401"/>
                  </a:lnTo>
                  <a:lnTo>
                    <a:pt x="128625" y="41401"/>
                  </a:lnTo>
                  <a:lnTo>
                    <a:pt x="128625" y="42544"/>
                  </a:lnTo>
                  <a:lnTo>
                    <a:pt x="128625" y="41401"/>
                  </a:lnTo>
                  <a:lnTo>
                    <a:pt x="128625" y="42544"/>
                  </a:lnTo>
                  <a:lnTo>
                    <a:pt x="128625" y="44958"/>
                  </a:lnTo>
                  <a:lnTo>
                    <a:pt x="128625" y="43814"/>
                  </a:lnTo>
                  <a:lnTo>
                    <a:pt x="128625" y="48640"/>
                  </a:lnTo>
                  <a:lnTo>
                    <a:pt x="128625" y="49911"/>
                  </a:lnTo>
                  <a:lnTo>
                    <a:pt x="128625" y="51053"/>
                  </a:lnTo>
                  <a:lnTo>
                    <a:pt x="128625" y="48640"/>
                  </a:lnTo>
                  <a:lnTo>
                    <a:pt x="128625" y="47371"/>
                  </a:lnTo>
                  <a:lnTo>
                    <a:pt x="128625" y="48640"/>
                  </a:lnTo>
                  <a:lnTo>
                    <a:pt x="128625" y="46227"/>
                  </a:lnTo>
                  <a:lnTo>
                    <a:pt x="128625" y="47371"/>
                  </a:lnTo>
                  <a:lnTo>
                    <a:pt x="127444" y="47371"/>
                  </a:lnTo>
                  <a:lnTo>
                    <a:pt x="128625" y="47371"/>
                  </a:lnTo>
                  <a:lnTo>
                    <a:pt x="127444" y="46227"/>
                  </a:lnTo>
                  <a:lnTo>
                    <a:pt x="127444" y="44958"/>
                  </a:lnTo>
                  <a:lnTo>
                    <a:pt x="128625" y="44958"/>
                  </a:lnTo>
                  <a:lnTo>
                    <a:pt x="127444" y="44958"/>
                  </a:lnTo>
                  <a:lnTo>
                    <a:pt x="127444" y="43814"/>
                  </a:lnTo>
                  <a:lnTo>
                    <a:pt x="127444" y="42544"/>
                  </a:lnTo>
                  <a:lnTo>
                    <a:pt x="128625" y="41401"/>
                  </a:lnTo>
                  <a:lnTo>
                    <a:pt x="127444" y="40131"/>
                  </a:lnTo>
                  <a:lnTo>
                    <a:pt x="127444" y="38862"/>
                  </a:lnTo>
                  <a:lnTo>
                    <a:pt x="128625" y="38862"/>
                  </a:lnTo>
                  <a:lnTo>
                    <a:pt x="128625" y="40131"/>
                  </a:lnTo>
                  <a:lnTo>
                    <a:pt x="128625" y="41401"/>
                  </a:lnTo>
                  <a:lnTo>
                    <a:pt x="128625" y="40131"/>
                  </a:lnTo>
                  <a:lnTo>
                    <a:pt x="128625" y="38862"/>
                  </a:lnTo>
                  <a:lnTo>
                    <a:pt x="128625" y="37718"/>
                  </a:lnTo>
                  <a:lnTo>
                    <a:pt x="128625" y="36449"/>
                  </a:lnTo>
                  <a:lnTo>
                    <a:pt x="127444" y="36449"/>
                  </a:lnTo>
                  <a:lnTo>
                    <a:pt x="127444" y="34036"/>
                  </a:lnTo>
                  <a:lnTo>
                    <a:pt x="128625" y="32765"/>
                  </a:lnTo>
                  <a:lnTo>
                    <a:pt x="128625" y="30352"/>
                  </a:lnTo>
                  <a:lnTo>
                    <a:pt x="128625" y="27939"/>
                  </a:lnTo>
                  <a:lnTo>
                    <a:pt x="128625" y="26797"/>
                  </a:lnTo>
                  <a:lnTo>
                    <a:pt x="128625" y="24256"/>
                  </a:lnTo>
                  <a:lnTo>
                    <a:pt x="128625" y="23113"/>
                  </a:lnTo>
                  <a:lnTo>
                    <a:pt x="128625" y="20700"/>
                  </a:lnTo>
                  <a:lnTo>
                    <a:pt x="127444" y="18287"/>
                  </a:lnTo>
                  <a:lnTo>
                    <a:pt x="128625" y="17017"/>
                  </a:lnTo>
                  <a:lnTo>
                    <a:pt x="128625" y="13335"/>
                  </a:lnTo>
                  <a:lnTo>
                    <a:pt x="128625" y="9778"/>
                  </a:lnTo>
                  <a:lnTo>
                    <a:pt x="128625" y="4825"/>
                  </a:lnTo>
                  <a:lnTo>
                    <a:pt x="128625" y="6096"/>
                  </a:lnTo>
                  <a:lnTo>
                    <a:pt x="128625" y="3683"/>
                  </a:lnTo>
                  <a:lnTo>
                    <a:pt x="130987" y="2412"/>
                  </a:lnTo>
                  <a:lnTo>
                    <a:pt x="125094" y="3683"/>
                  </a:lnTo>
                  <a:lnTo>
                    <a:pt x="122732" y="3683"/>
                  </a:lnTo>
                  <a:lnTo>
                    <a:pt x="121551" y="3683"/>
                  </a:lnTo>
                  <a:lnTo>
                    <a:pt x="119189" y="3683"/>
                  </a:lnTo>
                  <a:lnTo>
                    <a:pt x="118008" y="3683"/>
                  </a:lnTo>
                  <a:lnTo>
                    <a:pt x="116827" y="3683"/>
                  </a:lnTo>
                  <a:lnTo>
                    <a:pt x="114465" y="3683"/>
                  </a:lnTo>
                  <a:lnTo>
                    <a:pt x="113284" y="3683"/>
                  </a:lnTo>
                  <a:lnTo>
                    <a:pt x="112102" y="3683"/>
                  </a:lnTo>
                  <a:lnTo>
                    <a:pt x="110934" y="3683"/>
                  </a:lnTo>
                  <a:lnTo>
                    <a:pt x="106210" y="4825"/>
                  </a:lnTo>
                  <a:lnTo>
                    <a:pt x="101485" y="3683"/>
                  </a:lnTo>
                  <a:lnTo>
                    <a:pt x="97942" y="4825"/>
                  </a:lnTo>
                  <a:lnTo>
                    <a:pt x="96761" y="3683"/>
                  </a:lnTo>
                  <a:lnTo>
                    <a:pt x="93230" y="4825"/>
                  </a:lnTo>
                  <a:lnTo>
                    <a:pt x="87325" y="3683"/>
                  </a:lnTo>
                  <a:lnTo>
                    <a:pt x="83781" y="4825"/>
                  </a:lnTo>
                  <a:lnTo>
                    <a:pt x="83781" y="3683"/>
                  </a:lnTo>
                  <a:lnTo>
                    <a:pt x="82600" y="3683"/>
                  </a:lnTo>
                  <a:lnTo>
                    <a:pt x="81419" y="3683"/>
                  </a:lnTo>
                  <a:lnTo>
                    <a:pt x="81419" y="4825"/>
                  </a:lnTo>
                  <a:lnTo>
                    <a:pt x="80251" y="3683"/>
                  </a:lnTo>
                  <a:lnTo>
                    <a:pt x="79070" y="4825"/>
                  </a:lnTo>
                  <a:lnTo>
                    <a:pt x="77889" y="3683"/>
                  </a:lnTo>
                  <a:lnTo>
                    <a:pt x="76708" y="3683"/>
                  </a:lnTo>
                  <a:lnTo>
                    <a:pt x="76708" y="4825"/>
                  </a:lnTo>
                  <a:lnTo>
                    <a:pt x="75526" y="4825"/>
                  </a:lnTo>
                  <a:lnTo>
                    <a:pt x="73164" y="3683"/>
                  </a:lnTo>
                  <a:lnTo>
                    <a:pt x="71983" y="4825"/>
                  </a:lnTo>
                  <a:lnTo>
                    <a:pt x="69621" y="4825"/>
                  </a:lnTo>
                  <a:lnTo>
                    <a:pt x="70802" y="4825"/>
                  </a:lnTo>
                  <a:lnTo>
                    <a:pt x="70802" y="3683"/>
                  </a:lnTo>
                  <a:lnTo>
                    <a:pt x="69621" y="3683"/>
                  </a:lnTo>
                  <a:lnTo>
                    <a:pt x="67259" y="3683"/>
                  </a:lnTo>
                  <a:lnTo>
                    <a:pt x="68440" y="4825"/>
                  </a:lnTo>
                  <a:lnTo>
                    <a:pt x="53098" y="4825"/>
                  </a:lnTo>
                  <a:lnTo>
                    <a:pt x="54279" y="4825"/>
                  </a:lnTo>
                  <a:lnTo>
                    <a:pt x="51917" y="4825"/>
                  </a:lnTo>
                  <a:lnTo>
                    <a:pt x="53098" y="4825"/>
                  </a:lnTo>
                  <a:lnTo>
                    <a:pt x="23596" y="4825"/>
                  </a:lnTo>
                  <a:lnTo>
                    <a:pt x="21247" y="3683"/>
                  </a:lnTo>
                  <a:lnTo>
                    <a:pt x="20065" y="4825"/>
                  </a:lnTo>
                  <a:lnTo>
                    <a:pt x="18884" y="4825"/>
                  </a:lnTo>
                  <a:lnTo>
                    <a:pt x="17703" y="4825"/>
                  </a:lnTo>
                  <a:lnTo>
                    <a:pt x="14160" y="3683"/>
                  </a:lnTo>
                  <a:lnTo>
                    <a:pt x="12979" y="4825"/>
                  </a:lnTo>
                  <a:lnTo>
                    <a:pt x="10617" y="4825"/>
                  </a:lnTo>
                  <a:lnTo>
                    <a:pt x="9436" y="4825"/>
                  </a:lnTo>
                  <a:lnTo>
                    <a:pt x="7086" y="3683"/>
                  </a:lnTo>
                  <a:lnTo>
                    <a:pt x="8255" y="3683"/>
                  </a:lnTo>
                  <a:lnTo>
                    <a:pt x="7086" y="3683"/>
                  </a:lnTo>
                  <a:lnTo>
                    <a:pt x="5905" y="4825"/>
                  </a:lnTo>
                  <a:lnTo>
                    <a:pt x="5905" y="3683"/>
                  </a:lnTo>
                  <a:lnTo>
                    <a:pt x="4724" y="3683"/>
                  </a:lnTo>
                  <a:lnTo>
                    <a:pt x="5905" y="3683"/>
                  </a:lnTo>
                  <a:lnTo>
                    <a:pt x="4724" y="3683"/>
                  </a:lnTo>
                  <a:lnTo>
                    <a:pt x="1181" y="6096"/>
                  </a:lnTo>
                  <a:lnTo>
                    <a:pt x="3543" y="3683"/>
                  </a:lnTo>
                  <a:lnTo>
                    <a:pt x="4724" y="7238"/>
                  </a:lnTo>
                  <a:lnTo>
                    <a:pt x="5905" y="14604"/>
                  </a:lnTo>
                  <a:lnTo>
                    <a:pt x="5905" y="18287"/>
                  </a:lnTo>
                  <a:lnTo>
                    <a:pt x="4724" y="14604"/>
                  </a:lnTo>
                  <a:lnTo>
                    <a:pt x="4724" y="18287"/>
                  </a:lnTo>
                  <a:lnTo>
                    <a:pt x="5905" y="18287"/>
                  </a:lnTo>
                  <a:lnTo>
                    <a:pt x="4724" y="18287"/>
                  </a:lnTo>
                  <a:lnTo>
                    <a:pt x="5905" y="19430"/>
                  </a:lnTo>
                  <a:lnTo>
                    <a:pt x="4724" y="19430"/>
                  </a:lnTo>
                  <a:lnTo>
                    <a:pt x="4724" y="20700"/>
                  </a:lnTo>
                  <a:lnTo>
                    <a:pt x="5905" y="20700"/>
                  </a:lnTo>
                  <a:lnTo>
                    <a:pt x="5905" y="23113"/>
                  </a:lnTo>
                  <a:lnTo>
                    <a:pt x="4724" y="24256"/>
                  </a:lnTo>
                  <a:lnTo>
                    <a:pt x="5905" y="25526"/>
                  </a:lnTo>
                  <a:lnTo>
                    <a:pt x="5905" y="27939"/>
                  </a:lnTo>
                  <a:lnTo>
                    <a:pt x="5905" y="30352"/>
                  </a:lnTo>
                  <a:lnTo>
                    <a:pt x="7086" y="31623"/>
                  </a:lnTo>
                  <a:lnTo>
                    <a:pt x="7086" y="37718"/>
                  </a:lnTo>
                  <a:lnTo>
                    <a:pt x="7086" y="43814"/>
                  </a:lnTo>
                  <a:lnTo>
                    <a:pt x="7086" y="48640"/>
                  </a:lnTo>
                  <a:lnTo>
                    <a:pt x="7086" y="53466"/>
                  </a:lnTo>
                  <a:lnTo>
                    <a:pt x="7086" y="54737"/>
                  </a:lnTo>
                  <a:lnTo>
                    <a:pt x="2362" y="51053"/>
                  </a:lnTo>
                  <a:lnTo>
                    <a:pt x="7086" y="53466"/>
                  </a:lnTo>
                  <a:lnTo>
                    <a:pt x="5905" y="53466"/>
                  </a:lnTo>
                  <a:lnTo>
                    <a:pt x="8255" y="52324"/>
                  </a:lnTo>
                  <a:lnTo>
                    <a:pt x="10617" y="53466"/>
                  </a:lnTo>
                  <a:lnTo>
                    <a:pt x="14160" y="52324"/>
                  </a:lnTo>
                  <a:lnTo>
                    <a:pt x="22125" y="51788"/>
                  </a:lnTo>
                  <a:lnTo>
                    <a:pt x="30092" y="51847"/>
                  </a:lnTo>
                  <a:lnTo>
                    <a:pt x="38059" y="52145"/>
                  </a:lnTo>
                  <a:lnTo>
                    <a:pt x="46024" y="52324"/>
                  </a:lnTo>
                  <a:lnTo>
                    <a:pt x="48387" y="53466"/>
                  </a:lnTo>
                  <a:lnTo>
                    <a:pt x="49568" y="53466"/>
                  </a:lnTo>
                  <a:lnTo>
                    <a:pt x="51917" y="53466"/>
                  </a:lnTo>
                  <a:lnTo>
                    <a:pt x="51917" y="52324"/>
                  </a:lnTo>
                  <a:lnTo>
                    <a:pt x="54279" y="53466"/>
                  </a:lnTo>
                  <a:lnTo>
                    <a:pt x="54279" y="52324"/>
                  </a:lnTo>
                  <a:lnTo>
                    <a:pt x="57823" y="52324"/>
                  </a:lnTo>
                  <a:lnTo>
                    <a:pt x="61366" y="52324"/>
                  </a:lnTo>
                  <a:lnTo>
                    <a:pt x="66090" y="52324"/>
                  </a:lnTo>
                  <a:lnTo>
                    <a:pt x="64909" y="52324"/>
                  </a:lnTo>
                  <a:lnTo>
                    <a:pt x="64909" y="53466"/>
                  </a:lnTo>
                  <a:lnTo>
                    <a:pt x="66090" y="53466"/>
                  </a:lnTo>
                  <a:lnTo>
                    <a:pt x="67259" y="53466"/>
                  </a:lnTo>
                  <a:lnTo>
                    <a:pt x="67259" y="52324"/>
                  </a:lnTo>
                  <a:lnTo>
                    <a:pt x="75044" y="52502"/>
                  </a:lnTo>
                  <a:lnTo>
                    <a:pt x="82605" y="52895"/>
                  </a:lnTo>
                  <a:lnTo>
                    <a:pt x="90163" y="53288"/>
                  </a:lnTo>
                  <a:lnTo>
                    <a:pt x="97942" y="53466"/>
                  </a:lnTo>
                  <a:lnTo>
                    <a:pt x="100304" y="53466"/>
                  </a:lnTo>
                  <a:lnTo>
                    <a:pt x="103847" y="53466"/>
                  </a:lnTo>
                  <a:lnTo>
                    <a:pt x="106210" y="53466"/>
                  </a:lnTo>
                  <a:lnTo>
                    <a:pt x="114465" y="54737"/>
                  </a:lnTo>
                  <a:lnTo>
                    <a:pt x="121551" y="54737"/>
                  </a:lnTo>
                  <a:lnTo>
                    <a:pt x="129806" y="54737"/>
                  </a:lnTo>
                  <a:lnTo>
                    <a:pt x="128625" y="55879"/>
                  </a:lnTo>
                  <a:lnTo>
                    <a:pt x="125094" y="5587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090612" y="26819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090612" y="2653410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>
                  <a:moveTo>
                    <a:pt x="0" y="38100"/>
                  </a:moveTo>
                  <a:lnTo>
                    <a:pt x="0" y="28575"/>
                  </a:lnTo>
                  <a:lnTo>
                    <a:pt x="9525" y="28575"/>
                  </a:lnTo>
                  <a:lnTo>
                    <a:pt x="0" y="38100"/>
                  </a:lnTo>
                  <a:close/>
                </a:path>
                <a:path w="9525" h="3810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  <a:path w="9525" h="38100">
                  <a:moveTo>
                    <a:pt x="0" y="0"/>
                  </a:moveTo>
                  <a:lnTo>
                    <a:pt x="0" y="4699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090612" y="26438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090612" y="26438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1090612" y="26343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4762" y="0"/>
                  </a:moveTo>
                  <a:lnTo>
                    <a:pt x="0" y="0"/>
                  </a:lnTo>
                  <a:lnTo>
                    <a:pt x="4762" y="0"/>
                  </a:lnTo>
                  <a:lnTo>
                    <a:pt x="9525" y="0"/>
                  </a:lnTo>
                  <a:lnTo>
                    <a:pt x="4762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985837" y="26343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985837" y="26343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97631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97631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101441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101441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1014412" y="2683382"/>
              <a:ext cx="9525" cy="36830"/>
            </a:xfrm>
            <a:custGeom>
              <a:avLst/>
              <a:gdLst/>
              <a:ahLst/>
              <a:cxnLst/>
              <a:rect l="l" t="t" r="r" b="b"/>
              <a:pathLst>
                <a:path w="9525" h="36830">
                  <a:moveTo>
                    <a:pt x="5715" y="0"/>
                  </a:moveTo>
                  <a:lnTo>
                    <a:pt x="3809" y="0"/>
                  </a:lnTo>
                  <a:lnTo>
                    <a:pt x="3809" y="2793"/>
                  </a:lnTo>
                  <a:lnTo>
                    <a:pt x="1905" y="2793"/>
                  </a:lnTo>
                  <a:lnTo>
                    <a:pt x="1905" y="12700"/>
                  </a:lnTo>
                  <a:lnTo>
                    <a:pt x="3809" y="12700"/>
                  </a:lnTo>
                  <a:lnTo>
                    <a:pt x="1905" y="14096"/>
                  </a:lnTo>
                  <a:lnTo>
                    <a:pt x="1905" y="15493"/>
                  </a:lnTo>
                  <a:lnTo>
                    <a:pt x="3809" y="16890"/>
                  </a:lnTo>
                  <a:lnTo>
                    <a:pt x="1905" y="16890"/>
                  </a:lnTo>
                  <a:lnTo>
                    <a:pt x="1905" y="18414"/>
                  </a:lnTo>
                  <a:lnTo>
                    <a:pt x="3809" y="18414"/>
                  </a:lnTo>
                  <a:lnTo>
                    <a:pt x="3809" y="22605"/>
                  </a:lnTo>
                  <a:lnTo>
                    <a:pt x="5715" y="22605"/>
                  </a:lnTo>
                  <a:lnTo>
                    <a:pt x="5715" y="24002"/>
                  </a:lnTo>
                  <a:lnTo>
                    <a:pt x="3809" y="24002"/>
                  </a:lnTo>
                  <a:lnTo>
                    <a:pt x="3809" y="29717"/>
                  </a:lnTo>
                  <a:lnTo>
                    <a:pt x="5715" y="31114"/>
                  </a:lnTo>
                  <a:lnTo>
                    <a:pt x="5715" y="33908"/>
                  </a:lnTo>
                  <a:lnTo>
                    <a:pt x="3809" y="33908"/>
                  </a:lnTo>
                  <a:lnTo>
                    <a:pt x="5715" y="35305"/>
                  </a:lnTo>
                  <a:lnTo>
                    <a:pt x="3809" y="36702"/>
                  </a:lnTo>
                  <a:lnTo>
                    <a:pt x="7619" y="36702"/>
                  </a:lnTo>
                  <a:lnTo>
                    <a:pt x="7619" y="32512"/>
                  </a:lnTo>
                  <a:lnTo>
                    <a:pt x="9525" y="31114"/>
                  </a:lnTo>
                  <a:lnTo>
                    <a:pt x="7619" y="29717"/>
                  </a:lnTo>
                  <a:lnTo>
                    <a:pt x="7619" y="28193"/>
                  </a:lnTo>
                  <a:lnTo>
                    <a:pt x="9525" y="26796"/>
                  </a:lnTo>
                  <a:lnTo>
                    <a:pt x="7619" y="25400"/>
                  </a:lnTo>
                  <a:lnTo>
                    <a:pt x="9525" y="24002"/>
                  </a:lnTo>
                  <a:lnTo>
                    <a:pt x="7619" y="21208"/>
                  </a:lnTo>
                  <a:lnTo>
                    <a:pt x="5715" y="19812"/>
                  </a:lnTo>
                  <a:lnTo>
                    <a:pt x="7619" y="19812"/>
                  </a:lnTo>
                  <a:lnTo>
                    <a:pt x="7619" y="7112"/>
                  </a:lnTo>
                  <a:lnTo>
                    <a:pt x="5715" y="5714"/>
                  </a:lnTo>
                  <a:lnTo>
                    <a:pt x="7619" y="5714"/>
                  </a:lnTo>
                  <a:lnTo>
                    <a:pt x="5715" y="4190"/>
                  </a:lnTo>
                  <a:lnTo>
                    <a:pt x="5715" y="0"/>
                  </a:lnTo>
                  <a:close/>
                </a:path>
                <a:path w="9525" h="36830">
                  <a:moveTo>
                    <a:pt x="3809" y="29717"/>
                  </a:moveTo>
                  <a:lnTo>
                    <a:pt x="3809" y="31114"/>
                  </a:lnTo>
                  <a:lnTo>
                    <a:pt x="5715" y="31114"/>
                  </a:lnTo>
                  <a:lnTo>
                    <a:pt x="3809" y="29717"/>
                  </a:lnTo>
                  <a:close/>
                </a:path>
                <a:path w="9525" h="36830">
                  <a:moveTo>
                    <a:pt x="1905" y="2793"/>
                  </a:moveTo>
                  <a:lnTo>
                    <a:pt x="0" y="2793"/>
                  </a:lnTo>
                  <a:lnTo>
                    <a:pt x="0" y="4190"/>
                  </a:lnTo>
                  <a:lnTo>
                    <a:pt x="1905" y="2793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1014412" y="2681985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>
                  <a:moveTo>
                    <a:pt x="5715" y="38100"/>
                  </a:moveTo>
                  <a:lnTo>
                    <a:pt x="3809" y="38100"/>
                  </a:lnTo>
                  <a:lnTo>
                    <a:pt x="5715" y="36702"/>
                  </a:lnTo>
                  <a:lnTo>
                    <a:pt x="3809" y="36702"/>
                  </a:lnTo>
                  <a:lnTo>
                    <a:pt x="5715" y="36702"/>
                  </a:lnTo>
                  <a:lnTo>
                    <a:pt x="3809" y="35305"/>
                  </a:lnTo>
                  <a:lnTo>
                    <a:pt x="5715" y="35305"/>
                  </a:lnTo>
                  <a:lnTo>
                    <a:pt x="5715" y="33909"/>
                  </a:lnTo>
                  <a:lnTo>
                    <a:pt x="3809" y="33909"/>
                  </a:lnTo>
                  <a:lnTo>
                    <a:pt x="5715" y="33909"/>
                  </a:lnTo>
                  <a:lnTo>
                    <a:pt x="5715" y="32512"/>
                  </a:lnTo>
                  <a:lnTo>
                    <a:pt x="3809" y="32512"/>
                  </a:lnTo>
                  <a:lnTo>
                    <a:pt x="3809" y="31114"/>
                  </a:lnTo>
                  <a:lnTo>
                    <a:pt x="5715" y="32512"/>
                  </a:lnTo>
                  <a:lnTo>
                    <a:pt x="3809" y="31114"/>
                  </a:lnTo>
                  <a:lnTo>
                    <a:pt x="5715" y="31114"/>
                  </a:lnTo>
                  <a:lnTo>
                    <a:pt x="3809" y="31114"/>
                  </a:lnTo>
                  <a:lnTo>
                    <a:pt x="3809" y="29590"/>
                  </a:lnTo>
                  <a:lnTo>
                    <a:pt x="5715" y="29590"/>
                  </a:lnTo>
                  <a:lnTo>
                    <a:pt x="3809" y="29590"/>
                  </a:lnTo>
                  <a:lnTo>
                    <a:pt x="3809" y="28193"/>
                  </a:lnTo>
                  <a:lnTo>
                    <a:pt x="5715" y="28193"/>
                  </a:lnTo>
                  <a:lnTo>
                    <a:pt x="3809" y="28193"/>
                  </a:lnTo>
                  <a:lnTo>
                    <a:pt x="5715" y="28193"/>
                  </a:lnTo>
                  <a:lnTo>
                    <a:pt x="3809" y="28193"/>
                  </a:lnTo>
                  <a:lnTo>
                    <a:pt x="5715" y="28193"/>
                  </a:lnTo>
                  <a:lnTo>
                    <a:pt x="3809" y="28193"/>
                  </a:lnTo>
                  <a:lnTo>
                    <a:pt x="3809" y="26797"/>
                  </a:lnTo>
                  <a:lnTo>
                    <a:pt x="5715" y="26797"/>
                  </a:lnTo>
                  <a:lnTo>
                    <a:pt x="3809" y="26797"/>
                  </a:lnTo>
                  <a:lnTo>
                    <a:pt x="5715" y="26797"/>
                  </a:lnTo>
                  <a:lnTo>
                    <a:pt x="3809" y="26797"/>
                  </a:lnTo>
                  <a:lnTo>
                    <a:pt x="5715" y="26797"/>
                  </a:lnTo>
                  <a:lnTo>
                    <a:pt x="3809" y="26797"/>
                  </a:lnTo>
                  <a:lnTo>
                    <a:pt x="3809" y="25400"/>
                  </a:lnTo>
                  <a:lnTo>
                    <a:pt x="5715" y="25400"/>
                  </a:lnTo>
                  <a:lnTo>
                    <a:pt x="3809" y="25400"/>
                  </a:lnTo>
                  <a:lnTo>
                    <a:pt x="5715" y="25400"/>
                  </a:lnTo>
                  <a:lnTo>
                    <a:pt x="5715" y="24002"/>
                  </a:lnTo>
                  <a:lnTo>
                    <a:pt x="3809" y="24002"/>
                  </a:lnTo>
                  <a:lnTo>
                    <a:pt x="5715" y="24002"/>
                  </a:lnTo>
                  <a:lnTo>
                    <a:pt x="3809" y="24002"/>
                  </a:lnTo>
                  <a:lnTo>
                    <a:pt x="3809" y="22605"/>
                  </a:lnTo>
                  <a:lnTo>
                    <a:pt x="3809" y="24002"/>
                  </a:lnTo>
                  <a:lnTo>
                    <a:pt x="3809" y="22605"/>
                  </a:lnTo>
                  <a:lnTo>
                    <a:pt x="1905" y="22605"/>
                  </a:lnTo>
                  <a:lnTo>
                    <a:pt x="3809" y="22605"/>
                  </a:lnTo>
                  <a:lnTo>
                    <a:pt x="1905" y="22605"/>
                  </a:lnTo>
                  <a:lnTo>
                    <a:pt x="3809" y="22605"/>
                  </a:lnTo>
                  <a:lnTo>
                    <a:pt x="1905" y="21209"/>
                  </a:lnTo>
                  <a:lnTo>
                    <a:pt x="3809" y="21209"/>
                  </a:lnTo>
                  <a:lnTo>
                    <a:pt x="1905" y="21209"/>
                  </a:lnTo>
                  <a:lnTo>
                    <a:pt x="3809" y="21209"/>
                  </a:lnTo>
                  <a:lnTo>
                    <a:pt x="1905" y="21209"/>
                  </a:lnTo>
                  <a:lnTo>
                    <a:pt x="3809" y="21209"/>
                  </a:lnTo>
                  <a:lnTo>
                    <a:pt x="1905" y="21209"/>
                  </a:lnTo>
                  <a:lnTo>
                    <a:pt x="3809" y="21209"/>
                  </a:lnTo>
                  <a:lnTo>
                    <a:pt x="1905" y="21209"/>
                  </a:lnTo>
                  <a:lnTo>
                    <a:pt x="3809" y="21209"/>
                  </a:lnTo>
                  <a:lnTo>
                    <a:pt x="1905" y="21209"/>
                  </a:lnTo>
                  <a:lnTo>
                    <a:pt x="3809" y="21209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3809" y="19812"/>
                  </a:lnTo>
                  <a:lnTo>
                    <a:pt x="1905" y="19812"/>
                  </a:lnTo>
                  <a:lnTo>
                    <a:pt x="1905" y="18287"/>
                  </a:lnTo>
                  <a:lnTo>
                    <a:pt x="3809" y="18287"/>
                  </a:lnTo>
                  <a:lnTo>
                    <a:pt x="1905" y="18287"/>
                  </a:lnTo>
                  <a:lnTo>
                    <a:pt x="3809" y="18287"/>
                  </a:lnTo>
                  <a:lnTo>
                    <a:pt x="1905" y="18287"/>
                  </a:lnTo>
                  <a:lnTo>
                    <a:pt x="3809" y="18287"/>
                  </a:lnTo>
                  <a:lnTo>
                    <a:pt x="1905" y="18287"/>
                  </a:lnTo>
                  <a:lnTo>
                    <a:pt x="3809" y="18287"/>
                  </a:lnTo>
                  <a:lnTo>
                    <a:pt x="1905" y="18287"/>
                  </a:lnTo>
                  <a:lnTo>
                    <a:pt x="3809" y="18287"/>
                  </a:lnTo>
                  <a:lnTo>
                    <a:pt x="1905" y="18287"/>
                  </a:lnTo>
                  <a:lnTo>
                    <a:pt x="3809" y="18287"/>
                  </a:lnTo>
                  <a:lnTo>
                    <a:pt x="1905" y="16890"/>
                  </a:lnTo>
                  <a:lnTo>
                    <a:pt x="3809" y="18287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6890"/>
                  </a:lnTo>
                  <a:lnTo>
                    <a:pt x="3809" y="16890"/>
                  </a:lnTo>
                  <a:lnTo>
                    <a:pt x="1905" y="16890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5493"/>
                  </a:lnTo>
                  <a:lnTo>
                    <a:pt x="1905" y="15493"/>
                  </a:lnTo>
                  <a:lnTo>
                    <a:pt x="3809" y="14097"/>
                  </a:lnTo>
                  <a:lnTo>
                    <a:pt x="1905" y="14097"/>
                  </a:lnTo>
                  <a:lnTo>
                    <a:pt x="3809" y="14097"/>
                  </a:lnTo>
                  <a:lnTo>
                    <a:pt x="1905" y="14097"/>
                  </a:lnTo>
                  <a:lnTo>
                    <a:pt x="3809" y="14097"/>
                  </a:lnTo>
                  <a:lnTo>
                    <a:pt x="1905" y="14097"/>
                  </a:lnTo>
                  <a:lnTo>
                    <a:pt x="1905" y="12700"/>
                  </a:lnTo>
                  <a:lnTo>
                    <a:pt x="3809" y="12700"/>
                  </a:lnTo>
                  <a:lnTo>
                    <a:pt x="1905" y="12700"/>
                  </a:lnTo>
                  <a:lnTo>
                    <a:pt x="1905" y="11302"/>
                  </a:lnTo>
                  <a:lnTo>
                    <a:pt x="1905" y="9905"/>
                  </a:lnTo>
                  <a:lnTo>
                    <a:pt x="3809" y="9905"/>
                  </a:lnTo>
                  <a:lnTo>
                    <a:pt x="1905" y="9905"/>
                  </a:lnTo>
                  <a:lnTo>
                    <a:pt x="1905" y="8509"/>
                  </a:lnTo>
                  <a:lnTo>
                    <a:pt x="3809" y="8509"/>
                  </a:lnTo>
                  <a:lnTo>
                    <a:pt x="1905" y="8509"/>
                  </a:lnTo>
                  <a:lnTo>
                    <a:pt x="3809" y="8509"/>
                  </a:lnTo>
                  <a:lnTo>
                    <a:pt x="1905" y="8509"/>
                  </a:lnTo>
                  <a:lnTo>
                    <a:pt x="0" y="8509"/>
                  </a:lnTo>
                  <a:lnTo>
                    <a:pt x="1905" y="8509"/>
                  </a:lnTo>
                  <a:lnTo>
                    <a:pt x="1905" y="7112"/>
                  </a:lnTo>
                  <a:lnTo>
                    <a:pt x="0" y="7112"/>
                  </a:lnTo>
                  <a:lnTo>
                    <a:pt x="1905" y="7112"/>
                  </a:lnTo>
                  <a:lnTo>
                    <a:pt x="1905" y="5587"/>
                  </a:lnTo>
                  <a:lnTo>
                    <a:pt x="1905" y="7112"/>
                  </a:lnTo>
                  <a:lnTo>
                    <a:pt x="1905" y="5587"/>
                  </a:lnTo>
                  <a:lnTo>
                    <a:pt x="3809" y="5587"/>
                  </a:lnTo>
                  <a:lnTo>
                    <a:pt x="3809" y="5587"/>
                  </a:lnTo>
                  <a:lnTo>
                    <a:pt x="1905" y="5587"/>
                  </a:lnTo>
                  <a:lnTo>
                    <a:pt x="3809" y="5587"/>
                  </a:lnTo>
                  <a:lnTo>
                    <a:pt x="1905" y="5587"/>
                  </a:lnTo>
                  <a:lnTo>
                    <a:pt x="0" y="5587"/>
                  </a:lnTo>
                  <a:lnTo>
                    <a:pt x="1905" y="5587"/>
                  </a:lnTo>
                  <a:lnTo>
                    <a:pt x="3809" y="5587"/>
                  </a:lnTo>
                  <a:lnTo>
                    <a:pt x="3809" y="5587"/>
                  </a:lnTo>
                  <a:lnTo>
                    <a:pt x="1905" y="4190"/>
                  </a:lnTo>
                  <a:lnTo>
                    <a:pt x="0" y="5587"/>
                  </a:lnTo>
                  <a:lnTo>
                    <a:pt x="0" y="4190"/>
                  </a:lnTo>
                  <a:lnTo>
                    <a:pt x="1905" y="4190"/>
                  </a:lnTo>
                  <a:lnTo>
                    <a:pt x="1905" y="5587"/>
                  </a:lnTo>
                  <a:lnTo>
                    <a:pt x="1905" y="4190"/>
                  </a:lnTo>
                  <a:lnTo>
                    <a:pt x="3809" y="4190"/>
                  </a:lnTo>
                  <a:lnTo>
                    <a:pt x="1905" y="4190"/>
                  </a:lnTo>
                  <a:lnTo>
                    <a:pt x="3809" y="4190"/>
                  </a:lnTo>
                  <a:lnTo>
                    <a:pt x="1905" y="4190"/>
                  </a:lnTo>
                  <a:lnTo>
                    <a:pt x="3809" y="4190"/>
                  </a:lnTo>
                  <a:lnTo>
                    <a:pt x="1905" y="4190"/>
                  </a:lnTo>
                  <a:lnTo>
                    <a:pt x="3809" y="4190"/>
                  </a:lnTo>
                  <a:lnTo>
                    <a:pt x="3809" y="2793"/>
                  </a:lnTo>
                  <a:lnTo>
                    <a:pt x="1905" y="4190"/>
                  </a:lnTo>
                  <a:lnTo>
                    <a:pt x="3809" y="2793"/>
                  </a:lnTo>
                  <a:lnTo>
                    <a:pt x="1905" y="2793"/>
                  </a:lnTo>
                  <a:lnTo>
                    <a:pt x="3809" y="2793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0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5715" y="2793"/>
                  </a:lnTo>
                  <a:lnTo>
                    <a:pt x="5715" y="4190"/>
                  </a:lnTo>
                  <a:lnTo>
                    <a:pt x="5715" y="5587"/>
                  </a:lnTo>
                  <a:lnTo>
                    <a:pt x="7619" y="5587"/>
                  </a:lnTo>
                  <a:lnTo>
                    <a:pt x="5715" y="5587"/>
                  </a:lnTo>
                  <a:lnTo>
                    <a:pt x="7619" y="7112"/>
                  </a:lnTo>
                  <a:lnTo>
                    <a:pt x="5715" y="7112"/>
                  </a:lnTo>
                  <a:lnTo>
                    <a:pt x="7619" y="7112"/>
                  </a:lnTo>
                  <a:lnTo>
                    <a:pt x="5715" y="7112"/>
                  </a:lnTo>
                  <a:lnTo>
                    <a:pt x="7619" y="8509"/>
                  </a:lnTo>
                  <a:lnTo>
                    <a:pt x="7619" y="9905"/>
                  </a:lnTo>
                  <a:lnTo>
                    <a:pt x="7619" y="11302"/>
                  </a:lnTo>
                  <a:lnTo>
                    <a:pt x="5715" y="11302"/>
                  </a:lnTo>
                  <a:lnTo>
                    <a:pt x="7619" y="11302"/>
                  </a:lnTo>
                  <a:lnTo>
                    <a:pt x="7619" y="12700"/>
                  </a:lnTo>
                  <a:lnTo>
                    <a:pt x="7619" y="14097"/>
                  </a:lnTo>
                  <a:lnTo>
                    <a:pt x="7619" y="15493"/>
                  </a:lnTo>
                  <a:lnTo>
                    <a:pt x="7619" y="16890"/>
                  </a:lnTo>
                  <a:lnTo>
                    <a:pt x="7619" y="18287"/>
                  </a:lnTo>
                  <a:lnTo>
                    <a:pt x="7619" y="19812"/>
                  </a:lnTo>
                  <a:lnTo>
                    <a:pt x="7619" y="21209"/>
                  </a:lnTo>
                  <a:lnTo>
                    <a:pt x="5715" y="21209"/>
                  </a:lnTo>
                  <a:lnTo>
                    <a:pt x="7619" y="21209"/>
                  </a:lnTo>
                  <a:lnTo>
                    <a:pt x="5715" y="21209"/>
                  </a:lnTo>
                  <a:lnTo>
                    <a:pt x="7619" y="21209"/>
                  </a:lnTo>
                  <a:lnTo>
                    <a:pt x="5715" y="21209"/>
                  </a:lnTo>
                  <a:lnTo>
                    <a:pt x="7619" y="22605"/>
                  </a:lnTo>
                  <a:lnTo>
                    <a:pt x="5715" y="22605"/>
                  </a:lnTo>
                  <a:lnTo>
                    <a:pt x="7619" y="22605"/>
                  </a:lnTo>
                  <a:lnTo>
                    <a:pt x="9525" y="25400"/>
                  </a:lnTo>
                  <a:lnTo>
                    <a:pt x="7619" y="26797"/>
                  </a:lnTo>
                  <a:lnTo>
                    <a:pt x="9525" y="28193"/>
                  </a:lnTo>
                  <a:lnTo>
                    <a:pt x="7619" y="29590"/>
                  </a:lnTo>
                  <a:lnTo>
                    <a:pt x="7619" y="31114"/>
                  </a:lnTo>
                  <a:lnTo>
                    <a:pt x="9525" y="32512"/>
                  </a:lnTo>
                  <a:lnTo>
                    <a:pt x="7619" y="33909"/>
                  </a:lnTo>
                  <a:lnTo>
                    <a:pt x="7619" y="35305"/>
                  </a:lnTo>
                  <a:lnTo>
                    <a:pt x="7619" y="36702"/>
                  </a:lnTo>
                  <a:lnTo>
                    <a:pt x="7619" y="38100"/>
                  </a:lnTo>
                  <a:lnTo>
                    <a:pt x="5715" y="3810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101441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101441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01441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101441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1014412" y="27010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101441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101441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1004887" y="26915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1004887" y="2693161"/>
              <a:ext cx="9525" cy="27305"/>
            </a:xfrm>
            <a:custGeom>
              <a:avLst/>
              <a:gdLst/>
              <a:ahLst/>
              <a:cxnLst/>
              <a:rect l="l" t="t" r="r" b="b"/>
              <a:pathLst>
                <a:path w="9525" h="27305">
                  <a:moveTo>
                    <a:pt x="8470" y="15112"/>
                  </a:moveTo>
                  <a:lnTo>
                    <a:pt x="5295" y="15112"/>
                  </a:lnTo>
                  <a:lnTo>
                    <a:pt x="5295" y="16890"/>
                  </a:lnTo>
                  <a:lnTo>
                    <a:pt x="6350" y="16890"/>
                  </a:lnTo>
                  <a:lnTo>
                    <a:pt x="6350" y="21843"/>
                  </a:lnTo>
                  <a:lnTo>
                    <a:pt x="7404" y="21843"/>
                  </a:lnTo>
                  <a:lnTo>
                    <a:pt x="7404" y="25273"/>
                  </a:lnTo>
                  <a:lnTo>
                    <a:pt x="8470" y="26924"/>
                  </a:lnTo>
                  <a:lnTo>
                    <a:pt x="9525" y="25273"/>
                  </a:lnTo>
                  <a:lnTo>
                    <a:pt x="9525" y="21843"/>
                  </a:lnTo>
                  <a:lnTo>
                    <a:pt x="8470" y="20192"/>
                  </a:lnTo>
                  <a:lnTo>
                    <a:pt x="8470" y="15112"/>
                  </a:lnTo>
                  <a:close/>
                </a:path>
                <a:path w="9525" h="27305">
                  <a:moveTo>
                    <a:pt x="7404" y="11811"/>
                  </a:moveTo>
                  <a:lnTo>
                    <a:pt x="4229" y="11811"/>
                  </a:lnTo>
                  <a:lnTo>
                    <a:pt x="4229" y="15112"/>
                  </a:lnTo>
                  <a:lnTo>
                    <a:pt x="7404" y="15112"/>
                  </a:lnTo>
                  <a:lnTo>
                    <a:pt x="7404" y="13462"/>
                  </a:lnTo>
                  <a:lnTo>
                    <a:pt x="6350" y="13462"/>
                  </a:lnTo>
                  <a:lnTo>
                    <a:pt x="7404" y="11811"/>
                  </a:lnTo>
                  <a:close/>
                </a:path>
                <a:path w="9525" h="27305">
                  <a:moveTo>
                    <a:pt x="6350" y="8382"/>
                  </a:moveTo>
                  <a:lnTo>
                    <a:pt x="3175" y="8382"/>
                  </a:lnTo>
                  <a:lnTo>
                    <a:pt x="3175" y="11811"/>
                  </a:lnTo>
                  <a:lnTo>
                    <a:pt x="4229" y="10160"/>
                  </a:lnTo>
                  <a:lnTo>
                    <a:pt x="6350" y="10160"/>
                  </a:lnTo>
                  <a:lnTo>
                    <a:pt x="6350" y="8382"/>
                  </a:lnTo>
                  <a:close/>
                </a:path>
                <a:path w="9525" h="27305">
                  <a:moveTo>
                    <a:pt x="6350" y="10160"/>
                  </a:moveTo>
                  <a:lnTo>
                    <a:pt x="4229" y="10160"/>
                  </a:lnTo>
                  <a:lnTo>
                    <a:pt x="3175" y="11811"/>
                  </a:lnTo>
                  <a:lnTo>
                    <a:pt x="6350" y="11811"/>
                  </a:lnTo>
                  <a:lnTo>
                    <a:pt x="6350" y="10160"/>
                  </a:lnTo>
                  <a:close/>
                </a:path>
                <a:path w="9525" h="27305">
                  <a:moveTo>
                    <a:pt x="5295" y="6730"/>
                  </a:moveTo>
                  <a:lnTo>
                    <a:pt x="2120" y="6730"/>
                  </a:lnTo>
                  <a:lnTo>
                    <a:pt x="2120" y="8382"/>
                  </a:lnTo>
                  <a:lnTo>
                    <a:pt x="5295" y="8382"/>
                  </a:lnTo>
                  <a:lnTo>
                    <a:pt x="5295" y="6730"/>
                  </a:lnTo>
                  <a:close/>
                </a:path>
                <a:path w="9525" h="27305">
                  <a:moveTo>
                    <a:pt x="3175" y="1650"/>
                  </a:moveTo>
                  <a:lnTo>
                    <a:pt x="1054" y="1650"/>
                  </a:lnTo>
                  <a:lnTo>
                    <a:pt x="1054" y="3428"/>
                  </a:lnTo>
                  <a:lnTo>
                    <a:pt x="0" y="5079"/>
                  </a:lnTo>
                  <a:lnTo>
                    <a:pt x="2120" y="5079"/>
                  </a:lnTo>
                  <a:lnTo>
                    <a:pt x="1054" y="6730"/>
                  </a:lnTo>
                  <a:lnTo>
                    <a:pt x="4229" y="6730"/>
                  </a:lnTo>
                  <a:lnTo>
                    <a:pt x="4762" y="5905"/>
                  </a:lnTo>
                  <a:lnTo>
                    <a:pt x="4229" y="5079"/>
                  </a:lnTo>
                  <a:lnTo>
                    <a:pt x="4229" y="3428"/>
                  </a:lnTo>
                  <a:lnTo>
                    <a:pt x="3175" y="3428"/>
                  </a:lnTo>
                  <a:lnTo>
                    <a:pt x="3175" y="1650"/>
                  </a:lnTo>
                  <a:close/>
                </a:path>
                <a:path w="9525" h="27305">
                  <a:moveTo>
                    <a:pt x="5295" y="5079"/>
                  </a:moveTo>
                  <a:lnTo>
                    <a:pt x="4762" y="5905"/>
                  </a:lnTo>
                  <a:lnTo>
                    <a:pt x="5295" y="6730"/>
                  </a:lnTo>
                  <a:lnTo>
                    <a:pt x="5295" y="5079"/>
                  </a:lnTo>
                  <a:close/>
                </a:path>
                <a:path w="9525" h="27305">
                  <a:moveTo>
                    <a:pt x="2120" y="0"/>
                  </a:moveTo>
                  <a:lnTo>
                    <a:pt x="0" y="0"/>
                  </a:lnTo>
                  <a:lnTo>
                    <a:pt x="0" y="3428"/>
                  </a:lnTo>
                  <a:lnTo>
                    <a:pt x="1054" y="1650"/>
                  </a:lnTo>
                  <a:lnTo>
                    <a:pt x="2120" y="165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1004887" y="2691510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8470" y="28575"/>
                  </a:moveTo>
                  <a:lnTo>
                    <a:pt x="7404" y="28575"/>
                  </a:lnTo>
                  <a:lnTo>
                    <a:pt x="8470" y="28575"/>
                  </a:lnTo>
                  <a:lnTo>
                    <a:pt x="7404" y="26924"/>
                  </a:lnTo>
                  <a:lnTo>
                    <a:pt x="7404" y="25273"/>
                  </a:lnTo>
                  <a:lnTo>
                    <a:pt x="8470" y="25273"/>
                  </a:lnTo>
                  <a:lnTo>
                    <a:pt x="7404" y="25273"/>
                  </a:lnTo>
                  <a:lnTo>
                    <a:pt x="8470" y="25273"/>
                  </a:lnTo>
                  <a:lnTo>
                    <a:pt x="7404" y="25273"/>
                  </a:lnTo>
                  <a:lnTo>
                    <a:pt x="7404" y="25273"/>
                  </a:lnTo>
                  <a:lnTo>
                    <a:pt x="6350" y="23494"/>
                  </a:lnTo>
                  <a:lnTo>
                    <a:pt x="7404" y="23494"/>
                  </a:lnTo>
                  <a:lnTo>
                    <a:pt x="6350" y="23494"/>
                  </a:lnTo>
                  <a:lnTo>
                    <a:pt x="7404" y="23494"/>
                  </a:lnTo>
                  <a:lnTo>
                    <a:pt x="6350" y="21843"/>
                  </a:lnTo>
                  <a:lnTo>
                    <a:pt x="7404" y="21843"/>
                  </a:lnTo>
                  <a:lnTo>
                    <a:pt x="5295" y="18541"/>
                  </a:lnTo>
                  <a:lnTo>
                    <a:pt x="6350" y="18541"/>
                  </a:lnTo>
                  <a:lnTo>
                    <a:pt x="5295" y="18541"/>
                  </a:lnTo>
                  <a:lnTo>
                    <a:pt x="6350" y="18541"/>
                  </a:lnTo>
                  <a:lnTo>
                    <a:pt x="4229" y="16763"/>
                  </a:lnTo>
                  <a:lnTo>
                    <a:pt x="5295" y="16763"/>
                  </a:lnTo>
                  <a:lnTo>
                    <a:pt x="4229" y="16763"/>
                  </a:lnTo>
                  <a:lnTo>
                    <a:pt x="5295" y="16763"/>
                  </a:lnTo>
                  <a:lnTo>
                    <a:pt x="4229" y="16763"/>
                  </a:lnTo>
                  <a:lnTo>
                    <a:pt x="5295" y="16763"/>
                  </a:lnTo>
                  <a:lnTo>
                    <a:pt x="4229" y="16763"/>
                  </a:lnTo>
                  <a:lnTo>
                    <a:pt x="5295" y="16763"/>
                  </a:lnTo>
                  <a:lnTo>
                    <a:pt x="4229" y="15112"/>
                  </a:lnTo>
                  <a:lnTo>
                    <a:pt x="4229" y="16763"/>
                  </a:lnTo>
                  <a:lnTo>
                    <a:pt x="4229" y="15112"/>
                  </a:lnTo>
                  <a:lnTo>
                    <a:pt x="5295" y="15112"/>
                  </a:lnTo>
                  <a:lnTo>
                    <a:pt x="4229" y="15112"/>
                  </a:lnTo>
                  <a:lnTo>
                    <a:pt x="5295" y="15112"/>
                  </a:lnTo>
                  <a:lnTo>
                    <a:pt x="3175" y="13462"/>
                  </a:lnTo>
                  <a:lnTo>
                    <a:pt x="4229" y="13462"/>
                  </a:lnTo>
                  <a:lnTo>
                    <a:pt x="3175" y="13462"/>
                  </a:lnTo>
                  <a:lnTo>
                    <a:pt x="4229" y="13462"/>
                  </a:lnTo>
                  <a:lnTo>
                    <a:pt x="3175" y="13462"/>
                  </a:lnTo>
                  <a:lnTo>
                    <a:pt x="4229" y="13462"/>
                  </a:lnTo>
                  <a:lnTo>
                    <a:pt x="3175" y="13462"/>
                  </a:lnTo>
                  <a:lnTo>
                    <a:pt x="4229" y="13462"/>
                  </a:lnTo>
                  <a:lnTo>
                    <a:pt x="3175" y="13462"/>
                  </a:lnTo>
                  <a:lnTo>
                    <a:pt x="4229" y="13462"/>
                  </a:lnTo>
                  <a:lnTo>
                    <a:pt x="3175" y="13462"/>
                  </a:lnTo>
                  <a:lnTo>
                    <a:pt x="4229" y="13462"/>
                  </a:lnTo>
                  <a:lnTo>
                    <a:pt x="3175" y="13462"/>
                  </a:lnTo>
                  <a:lnTo>
                    <a:pt x="4229" y="11811"/>
                  </a:lnTo>
                  <a:lnTo>
                    <a:pt x="3175" y="13462"/>
                  </a:lnTo>
                  <a:lnTo>
                    <a:pt x="3175" y="11811"/>
                  </a:lnTo>
                  <a:lnTo>
                    <a:pt x="4229" y="11811"/>
                  </a:lnTo>
                  <a:lnTo>
                    <a:pt x="3175" y="11811"/>
                  </a:lnTo>
                  <a:lnTo>
                    <a:pt x="4229" y="11811"/>
                  </a:lnTo>
                  <a:lnTo>
                    <a:pt x="3175" y="11811"/>
                  </a:lnTo>
                  <a:lnTo>
                    <a:pt x="3175" y="10033"/>
                  </a:lnTo>
                  <a:lnTo>
                    <a:pt x="3175" y="11811"/>
                  </a:lnTo>
                  <a:lnTo>
                    <a:pt x="3175" y="10033"/>
                  </a:lnTo>
                  <a:lnTo>
                    <a:pt x="2120" y="10033"/>
                  </a:lnTo>
                  <a:lnTo>
                    <a:pt x="3175" y="10033"/>
                  </a:lnTo>
                  <a:lnTo>
                    <a:pt x="2120" y="10033"/>
                  </a:lnTo>
                  <a:lnTo>
                    <a:pt x="3175" y="10033"/>
                  </a:lnTo>
                  <a:lnTo>
                    <a:pt x="2120" y="10033"/>
                  </a:lnTo>
                  <a:lnTo>
                    <a:pt x="3175" y="10033"/>
                  </a:lnTo>
                  <a:lnTo>
                    <a:pt x="2120" y="10033"/>
                  </a:lnTo>
                  <a:lnTo>
                    <a:pt x="2120" y="8381"/>
                  </a:lnTo>
                  <a:lnTo>
                    <a:pt x="1054" y="8381"/>
                  </a:lnTo>
                  <a:lnTo>
                    <a:pt x="2120" y="8381"/>
                  </a:lnTo>
                  <a:lnTo>
                    <a:pt x="1054" y="8381"/>
                  </a:lnTo>
                  <a:lnTo>
                    <a:pt x="2120" y="6730"/>
                  </a:lnTo>
                  <a:lnTo>
                    <a:pt x="1054" y="6730"/>
                  </a:lnTo>
                  <a:lnTo>
                    <a:pt x="2120" y="6730"/>
                  </a:lnTo>
                  <a:lnTo>
                    <a:pt x="1054" y="6730"/>
                  </a:lnTo>
                  <a:lnTo>
                    <a:pt x="1054" y="8381"/>
                  </a:lnTo>
                  <a:lnTo>
                    <a:pt x="1054" y="6730"/>
                  </a:lnTo>
                  <a:lnTo>
                    <a:pt x="1054" y="8381"/>
                  </a:lnTo>
                  <a:lnTo>
                    <a:pt x="1054" y="6730"/>
                  </a:lnTo>
                  <a:lnTo>
                    <a:pt x="1054" y="8381"/>
                  </a:lnTo>
                  <a:lnTo>
                    <a:pt x="0" y="6730"/>
                  </a:lnTo>
                  <a:lnTo>
                    <a:pt x="1054" y="6730"/>
                  </a:lnTo>
                  <a:lnTo>
                    <a:pt x="0" y="6730"/>
                  </a:lnTo>
                  <a:lnTo>
                    <a:pt x="1054" y="6730"/>
                  </a:lnTo>
                  <a:lnTo>
                    <a:pt x="0" y="6730"/>
                  </a:lnTo>
                  <a:lnTo>
                    <a:pt x="0" y="6730"/>
                  </a:lnTo>
                  <a:lnTo>
                    <a:pt x="1054" y="6730"/>
                  </a:lnTo>
                  <a:lnTo>
                    <a:pt x="0" y="6730"/>
                  </a:lnTo>
                  <a:lnTo>
                    <a:pt x="0" y="6730"/>
                  </a:lnTo>
                  <a:lnTo>
                    <a:pt x="1054" y="6730"/>
                  </a:lnTo>
                  <a:lnTo>
                    <a:pt x="0" y="6730"/>
                  </a:lnTo>
                  <a:lnTo>
                    <a:pt x="1054" y="6730"/>
                  </a:lnTo>
                  <a:lnTo>
                    <a:pt x="0" y="6730"/>
                  </a:lnTo>
                  <a:lnTo>
                    <a:pt x="1054" y="5079"/>
                  </a:lnTo>
                  <a:lnTo>
                    <a:pt x="0" y="6730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0" y="6730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0" y="5079"/>
                  </a:lnTo>
                  <a:lnTo>
                    <a:pt x="1054" y="5079"/>
                  </a:lnTo>
                  <a:lnTo>
                    <a:pt x="1054" y="3301"/>
                  </a:lnTo>
                  <a:lnTo>
                    <a:pt x="1054" y="5079"/>
                  </a:lnTo>
                  <a:lnTo>
                    <a:pt x="1054" y="3301"/>
                  </a:lnTo>
                  <a:lnTo>
                    <a:pt x="0" y="3301"/>
                  </a:lnTo>
                  <a:lnTo>
                    <a:pt x="0" y="5079"/>
                  </a:lnTo>
                  <a:lnTo>
                    <a:pt x="1054" y="3301"/>
                  </a:lnTo>
                  <a:lnTo>
                    <a:pt x="0" y="3301"/>
                  </a:lnTo>
                  <a:lnTo>
                    <a:pt x="0" y="5079"/>
                  </a:lnTo>
                  <a:lnTo>
                    <a:pt x="0" y="3301"/>
                  </a:lnTo>
                  <a:lnTo>
                    <a:pt x="1054" y="3301"/>
                  </a:lnTo>
                  <a:lnTo>
                    <a:pt x="0" y="3301"/>
                  </a:lnTo>
                  <a:lnTo>
                    <a:pt x="0" y="1650"/>
                  </a:lnTo>
                  <a:lnTo>
                    <a:pt x="0" y="3301"/>
                  </a:lnTo>
                  <a:lnTo>
                    <a:pt x="0" y="1650"/>
                  </a:lnTo>
                  <a:lnTo>
                    <a:pt x="1054" y="1650"/>
                  </a:lnTo>
                  <a:lnTo>
                    <a:pt x="0" y="1650"/>
                  </a:lnTo>
                  <a:lnTo>
                    <a:pt x="1054" y="0"/>
                  </a:lnTo>
                  <a:lnTo>
                    <a:pt x="0" y="1650"/>
                  </a:lnTo>
                  <a:lnTo>
                    <a:pt x="0" y="1650"/>
                  </a:lnTo>
                  <a:lnTo>
                    <a:pt x="1054" y="1650"/>
                  </a:lnTo>
                  <a:lnTo>
                    <a:pt x="1054" y="0"/>
                  </a:lnTo>
                  <a:lnTo>
                    <a:pt x="1054" y="1650"/>
                  </a:lnTo>
                  <a:lnTo>
                    <a:pt x="2120" y="1650"/>
                  </a:lnTo>
                  <a:lnTo>
                    <a:pt x="1054" y="1650"/>
                  </a:lnTo>
                  <a:lnTo>
                    <a:pt x="2120" y="1650"/>
                  </a:lnTo>
                  <a:lnTo>
                    <a:pt x="2120" y="3301"/>
                  </a:lnTo>
                  <a:lnTo>
                    <a:pt x="3175" y="3301"/>
                  </a:lnTo>
                  <a:lnTo>
                    <a:pt x="3175" y="5079"/>
                  </a:lnTo>
                  <a:lnTo>
                    <a:pt x="4229" y="5079"/>
                  </a:lnTo>
                  <a:lnTo>
                    <a:pt x="4229" y="6730"/>
                  </a:lnTo>
                  <a:lnTo>
                    <a:pt x="5295" y="8381"/>
                  </a:lnTo>
                  <a:lnTo>
                    <a:pt x="5295" y="6730"/>
                  </a:lnTo>
                  <a:lnTo>
                    <a:pt x="4229" y="8381"/>
                  </a:lnTo>
                  <a:lnTo>
                    <a:pt x="5295" y="8381"/>
                  </a:lnTo>
                  <a:lnTo>
                    <a:pt x="5295" y="10033"/>
                  </a:lnTo>
                  <a:lnTo>
                    <a:pt x="6350" y="10033"/>
                  </a:lnTo>
                  <a:lnTo>
                    <a:pt x="6350" y="11811"/>
                  </a:lnTo>
                  <a:lnTo>
                    <a:pt x="6350" y="13462"/>
                  </a:lnTo>
                  <a:lnTo>
                    <a:pt x="7404" y="13462"/>
                  </a:lnTo>
                  <a:lnTo>
                    <a:pt x="6350" y="15112"/>
                  </a:lnTo>
                  <a:lnTo>
                    <a:pt x="7404" y="15112"/>
                  </a:lnTo>
                  <a:lnTo>
                    <a:pt x="6350" y="15112"/>
                  </a:lnTo>
                  <a:lnTo>
                    <a:pt x="7404" y="15112"/>
                  </a:lnTo>
                  <a:lnTo>
                    <a:pt x="6350" y="15112"/>
                  </a:lnTo>
                  <a:lnTo>
                    <a:pt x="7404" y="15112"/>
                  </a:lnTo>
                  <a:lnTo>
                    <a:pt x="7404" y="16763"/>
                  </a:lnTo>
                  <a:lnTo>
                    <a:pt x="8470" y="16763"/>
                  </a:lnTo>
                  <a:lnTo>
                    <a:pt x="8470" y="18541"/>
                  </a:lnTo>
                  <a:lnTo>
                    <a:pt x="8470" y="20192"/>
                  </a:lnTo>
                  <a:lnTo>
                    <a:pt x="8470" y="21843"/>
                  </a:lnTo>
                  <a:lnTo>
                    <a:pt x="9525" y="23494"/>
                  </a:lnTo>
                  <a:lnTo>
                    <a:pt x="8470" y="23494"/>
                  </a:lnTo>
                  <a:lnTo>
                    <a:pt x="9525" y="23494"/>
                  </a:lnTo>
                  <a:lnTo>
                    <a:pt x="9525" y="25273"/>
                  </a:lnTo>
                  <a:lnTo>
                    <a:pt x="9525" y="26924"/>
                  </a:lnTo>
                  <a:lnTo>
                    <a:pt x="8470" y="28575"/>
                  </a:lnTo>
                  <a:lnTo>
                    <a:pt x="9525" y="28575"/>
                  </a:lnTo>
                  <a:lnTo>
                    <a:pt x="8470" y="285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1004887" y="26915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1004887" y="26915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100488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100488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1004887" y="27010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101441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101441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1014412" y="27105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1014412" y="27105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1014412" y="27105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1023937" y="27010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1014412" y="2701035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5715" y="12191"/>
                  </a:moveTo>
                  <a:lnTo>
                    <a:pt x="0" y="12191"/>
                  </a:lnTo>
                  <a:lnTo>
                    <a:pt x="1905" y="13588"/>
                  </a:lnTo>
                  <a:lnTo>
                    <a:pt x="0" y="13588"/>
                  </a:lnTo>
                  <a:lnTo>
                    <a:pt x="0" y="16383"/>
                  </a:lnTo>
                  <a:lnTo>
                    <a:pt x="1905" y="17652"/>
                  </a:lnTo>
                  <a:lnTo>
                    <a:pt x="0" y="17652"/>
                  </a:lnTo>
                  <a:lnTo>
                    <a:pt x="1905" y="19050"/>
                  </a:lnTo>
                  <a:lnTo>
                    <a:pt x="3809" y="19050"/>
                  </a:lnTo>
                  <a:lnTo>
                    <a:pt x="3809" y="14986"/>
                  </a:lnTo>
                  <a:lnTo>
                    <a:pt x="5715" y="13588"/>
                  </a:lnTo>
                  <a:lnTo>
                    <a:pt x="5715" y="12191"/>
                  </a:lnTo>
                  <a:close/>
                </a:path>
                <a:path w="9525" h="19050">
                  <a:moveTo>
                    <a:pt x="3809" y="9525"/>
                  </a:moveTo>
                  <a:lnTo>
                    <a:pt x="0" y="9525"/>
                  </a:lnTo>
                  <a:lnTo>
                    <a:pt x="0" y="10922"/>
                  </a:lnTo>
                  <a:lnTo>
                    <a:pt x="1905" y="10922"/>
                  </a:lnTo>
                  <a:lnTo>
                    <a:pt x="1905" y="12191"/>
                  </a:lnTo>
                  <a:lnTo>
                    <a:pt x="3809" y="12191"/>
                  </a:lnTo>
                  <a:lnTo>
                    <a:pt x="3809" y="9525"/>
                  </a:lnTo>
                  <a:close/>
                </a:path>
                <a:path w="9525" h="19050">
                  <a:moveTo>
                    <a:pt x="5715" y="6858"/>
                  </a:moveTo>
                  <a:lnTo>
                    <a:pt x="0" y="6858"/>
                  </a:lnTo>
                  <a:lnTo>
                    <a:pt x="1905" y="8127"/>
                  </a:lnTo>
                  <a:lnTo>
                    <a:pt x="0" y="8127"/>
                  </a:lnTo>
                  <a:lnTo>
                    <a:pt x="1905" y="9525"/>
                  </a:lnTo>
                  <a:lnTo>
                    <a:pt x="3809" y="9525"/>
                  </a:lnTo>
                  <a:lnTo>
                    <a:pt x="3809" y="10922"/>
                  </a:lnTo>
                  <a:lnTo>
                    <a:pt x="5715" y="10922"/>
                  </a:lnTo>
                  <a:lnTo>
                    <a:pt x="5715" y="6858"/>
                  </a:lnTo>
                  <a:close/>
                </a:path>
                <a:path w="9525" h="19050">
                  <a:moveTo>
                    <a:pt x="1905" y="4063"/>
                  </a:moveTo>
                  <a:lnTo>
                    <a:pt x="1905" y="6858"/>
                  </a:lnTo>
                  <a:lnTo>
                    <a:pt x="5715" y="6858"/>
                  </a:lnTo>
                  <a:lnTo>
                    <a:pt x="7619" y="8127"/>
                  </a:lnTo>
                  <a:lnTo>
                    <a:pt x="7619" y="6858"/>
                  </a:lnTo>
                  <a:lnTo>
                    <a:pt x="5715" y="5461"/>
                  </a:lnTo>
                  <a:lnTo>
                    <a:pt x="3809" y="5461"/>
                  </a:lnTo>
                  <a:lnTo>
                    <a:pt x="1905" y="4063"/>
                  </a:lnTo>
                  <a:close/>
                </a:path>
                <a:path w="9525" h="19050">
                  <a:moveTo>
                    <a:pt x="3809" y="2666"/>
                  </a:moveTo>
                  <a:lnTo>
                    <a:pt x="1905" y="2666"/>
                  </a:lnTo>
                  <a:lnTo>
                    <a:pt x="3809" y="4063"/>
                  </a:lnTo>
                  <a:lnTo>
                    <a:pt x="3809" y="5461"/>
                  </a:lnTo>
                  <a:lnTo>
                    <a:pt x="5715" y="5461"/>
                  </a:lnTo>
                  <a:lnTo>
                    <a:pt x="7619" y="6858"/>
                  </a:lnTo>
                  <a:lnTo>
                    <a:pt x="7619" y="4063"/>
                  </a:lnTo>
                  <a:lnTo>
                    <a:pt x="5715" y="4063"/>
                  </a:lnTo>
                  <a:lnTo>
                    <a:pt x="3809" y="2666"/>
                  </a:lnTo>
                  <a:close/>
                </a:path>
                <a:path w="9525" h="19050">
                  <a:moveTo>
                    <a:pt x="7619" y="2666"/>
                  </a:moveTo>
                  <a:lnTo>
                    <a:pt x="5715" y="2666"/>
                  </a:lnTo>
                  <a:lnTo>
                    <a:pt x="5715" y="4063"/>
                  </a:lnTo>
                  <a:lnTo>
                    <a:pt x="7619" y="4063"/>
                  </a:lnTo>
                  <a:lnTo>
                    <a:pt x="7619" y="2666"/>
                  </a:lnTo>
                  <a:close/>
                </a:path>
                <a:path w="9525" h="19050">
                  <a:moveTo>
                    <a:pt x="9525" y="0"/>
                  </a:moveTo>
                  <a:lnTo>
                    <a:pt x="7619" y="0"/>
                  </a:lnTo>
                  <a:lnTo>
                    <a:pt x="7619" y="1397"/>
                  </a:lnTo>
                  <a:lnTo>
                    <a:pt x="3809" y="1397"/>
                  </a:lnTo>
                  <a:lnTo>
                    <a:pt x="3809" y="2666"/>
                  </a:lnTo>
                  <a:lnTo>
                    <a:pt x="9525" y="2666"/>
                  </a:lnTo>
                  <a:lnTo>
                    <a:pt x="9525" y="0"/>
                  </a:lnTo>
                  <a:close/>
                </a:path>
                <a:path w="9525" h="19050">
                  <a:moveTo>
                    <a:pt x="5715" y="0"/>
                  </a:moveTo>
                  <a:lnTo>
                    <a:pt x="5715" y="1397"/>
                  </a:lnTo>
                  <a:lnTo>
                    <a:pt x="7619" y="1397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1014412" y="270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0" y="19050"/>
                  </a:moveTo>
                  <a:lnTo>
                    <a:pt x="1905" y="19050"/>
                  </a:lnTo>
                  <a:lnTo>
                    <a:pt x="0" y="17652"/>
                  </a:lnTo>
                  <a:lnTo>
                    <a:pt x="1905" y="17652"/>
                  </a:lnTo>
                  <a:lnTo>
                    <a:pt x="0" y="16383"/>
                  </a:lnTo>
                  <a:lnTo>
                    <a:pt x="1905" y="17652"/>
                  </a:lnTo>
                  <a:lnTo>
                    <a:pt x="0" y="16383"/>
                  </a:lnTo>
                  <a:lnTo>
                    <a:pt x="1905" y="16383"/>
                  </a:lnTo>
                  <a:lnTo>
                    <a:pt x="0" y="16383"/>
                  </a:lnTo>
                  <a:lnTo>
                    <a:pt x="1905" y="16383"/>
                  </a:lnTo>
                  <a:lnTo>
                    <a:pt x="0" y="16383"/>
                  </a:lnTo>
                  <a:lnTo>
                    <a:pt x="1905" y="16383"/>
                  </a:lnTo>
                  <a:lnTo>
                    <a:pt x="0" y="16383"/>
                  </a:lnTo>
                  <a:lnTo>
                    <a:pt x="0" y="14986"/>
                  </a:lnTo>
                  <a:lnTo>
                    <a:pt x="0" y="13588"/>
                  </a:lnTo>
                  <a:lnTo>
                    <a:pt x="1905" y="13588"/>
                  </a:lnTo>
                  <a:lnTo>
                    <a:pt x="0" y="13588"/>
                  </a:lnTo>
                  <a:lnTo>
                    <a:pt x="1905" y="13588"/>
                  </a:lnTo>
                  <a:lnTo>
                    <a:pt x="0" y="13588"/>
                  </a:lnTo>
                  <a:lnTo>
                    <a:pt x="1905" y="13588"/>
                  </a:lnTo>
                  <a:lnTo>
                    <a:pt x="0" y="13588"/>
                  </a:lnTo>
                  <a:lnTo>
                    <a:pt x="1905" y="13588"/>
                  </a:lnTo>
                  <a:lnTo>
                    <a:pt x="0" y="12191"/>
                  </a:lnTo>
                  <a:lnTo>
                    <a:pt x="1905" y="13588"/>
                  </a:lnTo>
                  <a:lnTo>
                    <a:pt x="0" y="12191"/>
                  </a:lnTo>
                  <a:lnTo>
                    <a:pt x="1905" y="12191"/>
                  </a:lnTo>
                  <a:lnTo>
                    <a:pt x="0" y="12191"/>
                  </a:lnTo>
                  <a:lnTo>
                    <a:pt x="1905" y="12191"/>
                  </a:lnTo>
                  <a:lnTo>
                    <a:pt x="0" y="12191"/>
                  </a:lnTo>
                  <a:lnTo>
                    <a:pt x="1905" y="12191"/>
                  </a:lnTo>
                  <a:lnTo>
                    <a:pt x="0" y="10922"/>
                  </a:lnTo>
                  <a:lnTo>
                    <a:pt x="1905" y="10922"/>
                  </a:lnTo>
                  <a:lnTo>
                    <a:pt x="1905" y="12191"/>
                  </a:lnTo>
                  <a:lnTo>
                    <a:pt x="0" y="10922"/>
                  </a:lnTo>
                  <a:lnTo>
                    <a:pt x="1905" y="10922"/>
                  </a:lnTo>
                  <a:lnTo>
                    <a:pt x="0" y="10922"/>
                  </a:lnTo>
                  <a:lnTo>
                    <a:pt x="1905" y="10922"/>
                  </a:lnTo>
                  <a:lnTo>
                    <a:pt x="0" y="10922"/>
                  </a:lnTo>
                  <a:lnTo>
                    <a:pt x="0" y="9525"/>
                  </a:lnTo>
                  <a:lnTo>
                    <a:pt x="0" y="10922"/>
                  </a:lnTo>
                  <a:lnTo>
                    <a:pt x="0" y="9525"/>
                  </a:lnTo>
                  <a:lnTo>
                    <a:pt x="1905" y="9525"/>
                  </a:lnTo>
                  <a:lnTo>
                    <a:pt x="0" y="9525"/>
                  </a:lnTo>
                  <a:lnTo>
                    <a:pt x="0" y="8127"/>
                  </a:lnTo>
                  <a:lnTo>
                    <a:pt x="0" y="9525"/>
                  </a:lnTo>
                  <a:lnTo>
                    <a:pt x="1905" y="9525"/>
                  </a:lnTo>
                  <a:lnTo>
                    <a:pt x="0" y="8127"/>
                  </a:lnTo>
                  <a:lnTo>
                    <a:pt x="1905" y="8127"/>
                  </a:lnTo>
                  <a:lnTo>
                    <a:pt x="0" y="8127"/>
                  </a:lnTo>
                  <a:lnTo>
                    <a:pt x="1905" y="8127"/>
                  </a:lnTo>
                  <a:lnTo>
                    <a:pt x="0" y="8127"/>
                  </a:lnTo>
                  <a:lnTo>
                    <a:pt x="1905" y="8127"/>
                  </a:lnTo>
                  <a:lnTo>
                    <a:pt x="0" y="8127"/>
                  </a:lnTo>
                  <a:lnTo>
                    <a:pt x="1905" y="8127"/>
                  </a:lnTo>
                  <a:lnTo>
                    <a:pt x="0" y="8127"/>
                  </a:lnTo>
                  <a:lnTo>
                    <a:pt x="1905" y="8127"/>
                  </a:lnTo>
                  <a:lnTo>
                    <a:pt x="0" y="6858"/>
                  </a:lnTo>
                  <a:lnTo>
                    <a:pt x="1905" y="8127"/>
                  </a:lnTo>
                  <a:lnTo>
                    <a:pt x="0" y="6858"/>
                  </a:lnTo>
                  <a:lnTo>
                    <a:pt x="1905" y="6858"/>
                  </a:lnTo>
                  <a:lnTo>
                    <a:pt x="0" y="6858"/>
                  </a:lnTo>
                  <a:lnTo>
                    <a:pt x="1905" y="6858"/>
                  </a:lnTo>
                  <a:lnTo>
                    <a:pt x="0" y="6858"/>
                  </a:lnTo>
                  <a:lnTo>
                    <a:pt x="1905" y="6858"/>
                  </a:lnTo>
                  <a:lnTo>
                    <a:pt x="1905" y="5461"/>
                  </a:lnTo>
                  <a:lnTo>
                    <a:pt x="1905" y="6858"/>
                  </a:lnTo>
                  <a:lnTo>
                    <a:pt x="1905" y="5461"/>
                  </a:lnTo>
                  <a:lnTo>
                    <a:pt x="1905" y="6858"/>
                  </a:lnTo>
                  <a:lnTo>
                    <a:pt x="1905" y="6858"/>
                  </a:lnTo>
                  <a:lnTo>
                    <a:pt x="1905" y="5461"/>
                  </a:lnTo>
                  <a:lnTo>
                    <a:pt x="3809" y="5461"/>
                  </a:lnTo>
                  <a:lnTo>
                    <a:pt x="1905" y="5461"/>
                  </a:lnTo>
                  <a:lnTo>
                    <a:pt x="3809" y="5461"/>
                  </a:lnTo>
                  <a:lnTo>
                    <a:pt x="1905" y="5461"/>
                  </a:lnTo>
                  <a:lnTo>
                    <a:pt x="1905" y="4063"/>
                  </a:lnTo>
                  <a:lnTo>
                    <a:pt x="3809" y="5461"/>
                  </a:lnTo>
                  <a:lnTo>
                    <a:pt x="3809" y="4063"/>
                  </a:lnTo>
                  <a:lnTo>
                    <a:pt x="3809" y="5461"/>
                  </a:lnTo>
                  <a:lnTo>
                    <a:pt x="3809" y="4063"/>
                  </a:lnTo>
                  <a:lnTo>
                    <a:pt x="1905" y="4063"/>
                  </a:lnTo>
                  <a:lnTo>
                    <a:pt x="3809" y="4063"/>
                  </a:lnTo>
                  <a:lnTo>
                    <a:pt x="1905" y="4063"/>
                  </a:lnTo>
                  <a:lnTo>
                    <a:pt x="3809" y="4063"/>
                  </a:lnTo>
                  <a:lnTo>
                    <a:pt x="1905" y="4063"/>
                  </a:lnTo>
                  <a:lnTo>
                    <a:pt x="3809" y="4063"/>
                  </a:lnTo>
                  <a:lnTo>
                    <a:pt x="1905" y="4063"/>
                  </a:lnTo>
                  <a:lnTo>
                    <a:pt x="3809" y="4063"/>
                  </a:lnTo>
                  <a:lnTo>
                    <a:pt x="1905" y="4063"/>
                  </a:lnTo>
                  <a:lnTo>
                    <a:pt x="3809" y="4063"/>
                  </a:lnTo>
                  <a:lnTo>
                    <a:pt x="1905" y="2666"/>
                  </a:lnTo>
                  <a:lnTo>
                    <a:pt x="3809" y="2666"/>
                  </a:lnTo>
                  <a:lnTo>
                    <a:pt x="5715" y="4063"/>
                  </a:lnTo>
                  <a:lnTo>
                    <a:pt x="5715" y="2666"/>
                  </a:lnTo>
                  <a:lnTo>
                    <a:pt x="5715" y="4063"/>
                  </a:lnTo>
                  <a:lnTo>
                    <a:pt x="5715" y="2666"/>
                  </a:lnTo>
                  <a:lnTo>
                    <a:pt x="3809" y="2666"/>
                  </a:lnTo>
                  <a:lnTo>
                    <a:pt x="3809" y="1397"/>
                  </a:lnTo>
                  <a:lnTo>
                    <a:pt x="3809" y="2666"/>
                  </a:lnTo>
                  <a:lnTo>
                    <a:pt x="3809" y="1397"/>
                  </a:lnTo>
                  <a:lnTo>
                    <a:pt x="3809" y="2666"/>
                  </a:lnTo>
                  <a:lnTo>
                    <a:pt x="3809" y="1397"/>
                  </a:lnTo>
                  <a:lnTo>
                    <a:pt x="3809" y="2666"/>
                  </a:lnTo>
                  <a:lnTo>
                    <a:pt x="3809" y="1397"/>
                  </a:lnTo>
                  <a:lnTo>
                    <a:pt x="3809" y="2666"/>
                  </a:lnTo>
                  <a:lnTo>
                    <a:pt x="3809" y="1397"/>
                  </a:lnTo>
                  <a:lnTo>
                    <a:pt x="3809" y="2666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1397"/>
                  </a:lnTo>
                  <a:lnTo>
                    <a:pt x="5715" y="1397"/>
                  </a:lnTo>
                  <a:lnTo>
                    <a:pt x="3809" y="0"/>
                  </a:lnTo>
                  <a:lnTo>
                    <a:pt x="5715" y="1397"/>
                  </a:lnTo>
                  <a:lnTo>
                    <a:pt x="5715" y="0"/>
                  </a:lnTo>
                  <a:lnTo>
                    <a:pt x="3809" y="0"/>
                  </a:lnTo>
                  <a:lnTo>
                    <a:pt x="5715" y="0"/>
                  </a:lnTo>
                  <a:lnTo>
                    <a:pt x="3809" y="0"/>
                  </a:lnTo>
                  <a:lnTo>
                    <a:pt x="5715" y="0"/>
                  </a:lnTo>
                  <a:lnTo>
                    <a:pt x="5715" y="1397"/>
                  </a:lnTo>
                  <a:lnTo>
                    <a:pt x="5715" y="0"/>
                  </a:lnTo>
                  <a:lnTo>
                    <a:pt x="5715" y="1397"/>
                  </a:lnTo>
                  <a:lnTo>
                    <a:pt x="5715" y="0"/>
                  </a:lnTo>
                  <a:lnTo>
                    <a:pt x="5715" y="1397"/>
                  </a:lnTo>
                  <a:lnTo>
                    <a:pt x="5715" y="0"/>
                  </a:lnTo>
                  <a:lnTo>
                    <a:pt x="5715" y="1397"/>
                  </a:lnTo>
                  <a:lnTo>
                    <a:pt x="7619" y="1397"/>
                  </a:lnTo>
                  <a:lnTo>
                    <a:pt x="5715" y="1397"/>
                  </a:lnTo>
                  <a:lnTo>
                    <a:pt x="7619" y="1397"/>
                  </a:lnTo>
                  <a:lnTo>
                    <a:pt x="5715" y="1397"/>
                  </a:lnTo>
                  <a:lnTo>
                    <a:pt x="5715" y="0"/>
                  </a:lnTo>
                  <a:lnTo>
                    <a:pt x="7619" y="1397"/>
                  </a:lnTo>
                  <a:lnTo>
                    <a:pt x="7619" y="0"/>
                  </a:lnTo>
                  <a:lnTo>
                    <a:pt x="5715" y="0"/>
                  </a:lnTo>
                  <a:lnTo>
                    <a:pt x="7619" y="0"/>
                  </a:lnTo>
                  <a:lnTo>
                    <a:pt x="5715" y="0"/>
                  </a:lnTo>
                  <a:lnTo>
                    <a:pt x="7619" y="0"/>
                  </a:lnTo>
                  <a:lnTo>
                    <a:pt x="5715" y="0"/>
                  </a:lnTo>
                  <a:lnTo>
                    <a:pt x="7619" y="0"/>
                  </a:lnTo>
                  <a:lnTo>
                    <a:pt x="7619" y="1397"/>
                  </a:lnTo>
                  <a:lnTo>
                    <a:pt x="7619" y="0"/>
                  </a:lnTo>
                  <a:lnTo>
                    <a:pt x="9525" y="0"/>
                  </a:lnTo>
                  <a:lnTo>
                    <a:pt x="7619" y="0"/>
                  </a:lnTo>
                  <a:lnTo>
                    <a:pt x="9525" y="0"/>
                  </a:lnTo>
                  <a:lnTo>
                    <a:pt x="7619" y="0"/>
                  </a:lnTo>
                  <a:lnTo>
                    <a:pt x="9525" y="0"/>
                  </a:lnTo>
                  <a:lnTo>
                    <a:pt x="9525" y="1397"/>
                  </a:lnTo>
                  <a:lnTo>
                    <a:pt x="9525" y="0"/>
                  </a:lnTo>
                  <a:lnTo>
                    <a:pt x="9525" y="1397"/>
                  </a:lnTo>
                  <a:lnTo>
                    <a:pt x="9525" y="0"/>
                  </a:lnTo>
                  <a:lnTo>
                    <a:pt x="9525" y="1397"/>
                  </a:lnTo>
                  <a:lnTo>
                    <a:pt x="9525" y="0"/>
                  </a:lnTo>
                  <a:lnTo>
                    <a:pt x="9525" y="1397"/>
                  </a:lnTo>
                  <a:lnTo>
                    <a:pt x="9525" y="2666"/>
                  </a:lnTo>
                  <a:lnTo>
                    <a:pt x="9525" y="1397"/>
                  </a:lnTo>
                  <a:lnTo>
                    <a:pt x="9525" y="2666"/>
                  </a:lnTo>
                  <a:lnTo>
                    <a:pt x="7619" y="2666"/>
                  </a:lnTo>
                  <a:lnTo>
                    <a:pt x="9525" y="2666"/>
                  </a:lnTo>
                  <a:lnTo>
                    <a:pt x="7619" y="2666"/>
                  </a:lnTo>
                  <a:lnTo>
                    <a:pt x="9525" y="2666"/>
                  </a:lnTo>
                  <a:lnTo>
                    <a:pt x="7619" y="2666"/>
                  </a:lnTo>
                  <a:lnTo>
                    <a:pt x="9525" y="2666"/>
                  </a:lnTo>
                  <a:lnTo>
                    <a:pt x="7619" y="2666"/>
                  </a:lnTo>
                  <a:lnTo>
                    <a:pt x="9525" y="4063"/>
                  </a:lnTo>
                  <a:lnTo>
                    <a:pt x="7619" y="2666"/>
                  </a:lnTo>
                  <a:lnTo>
                    <a:pt x="7619" y="4063"/>
                  </a:lnTo>
                  <a:lnTo>
                    <a:pt x="7619" y="5461"/>
                  </a:lnTo>
                  <a:lnTo>
                    <a:pt x="7619" y="4063"/>
                  </a:lnTo>
                  <a:lnTo>
                    <a:pt x="7619" y="5461"/>
                  </a:lnTo>
                  <a:lnTo>
                    <a:pt x="7619" y="6858"/>
                  </a:lnTo>
                  <a:lnTo>
                    <a:pt x="7619" y="5461"/>
                  </a:lnTo>
                  <a:lnTo>
                    <a:pt x="7619" y="6858"/>
                  </a:lnTo>
                  <a:lnTo>
                    <a:pt x="5715" y="5461"/>
                  </a:lnTo>
                  <a:lnTo>
                    <a:pt x="7619" y="6858"/>
                  </a:lnTo>
                  <a:lnTo>
                    <a:pt x="5715" y="6858"/>
                  </a:lnTo>
                  <a:lnTo>
                    <a:pt x="7619" y="6858"/>
                  </a:lnTo>
                  <a:lnTo>
                    <a:pt x="5715" y="6858"/>
                  </a:lnTo>
                  <a:lnTo>
                    <a:pt x="7619" y="6858"/>
                  </a:lnTo>
                  <a:lnTo>
                    <a:pt x="7619" y="8127"/>
                  </a:lnTo>
                  <a:lnTo>
                    <a:pt x="5715" y="6858"/>
                  </a:lnTo>
                  <a:lnTo>
                    <a:pt x="5715" y="8127"/>
                  </a:lnTo>
                  <a:lnTo>
                    <a:pt x="5715" y="9525"/>
                  </a:lnTo>
                  <a:lnTo>
                    <a:pt x="5715" y="8127"/>
                  </a:lnTo>
                  <a:lnTo>
                    <a:pt x="5715" y="9525"/>
                  </a:lnTo>
                  <a:lnTo>
                    <a:pt x="3809" y="9525"/>
                  </a:lnTo>
                  <a:lnTo>
                    <a:pt x="5715" y="9525"/>
                  </a:lnTo>
                  <a:lnTo>
                    <a:pt x="3809" y="9525"/>
                  </a:lnTo>
                  <a:lnTo>
                    <a:pt x="5715" y="9525"/>
                  </a:lnTo>
                  <a:lnTo>
                    <a:pt x="3809" y="9525"/>
                  </a:lnTo>
                  <a:lnTo>
                    <a:pt x="5715" y="9525"/>
                  </a:lnTo>
                  <a:lnTo>
                    <a:pt x="5715" y="10922"/>
                  </a:lnTo>
                  <a:lnTo>
                    <a:pt x="3809" y="10922"/>
                  </a:lnTo>
                  <a:lnTo>
                    <a:pt x="3809" y="9525"/>
                  </a:lnTo>
                  <a:lnTo>
                    <a:pt x="3809" y="10922"/>
                  </a:lnTo>
                  <a:lnTo>
                    <a:pt x="3809" y="12191"/>
                  </a:lnTo>
                  <a:lnTo>
                    <a:pt x="5715" y="12191"/>
                  </a:lnTo>
                  <a:lnTo>
                    <a:pt x="5715" y="13588"/>
                  </a:lnTo>
                  <a:lnTo>
                    <a:pt x="3809" y="13588"/>
                  </a:lnTo>
                  <a:lnTo>
                    <a:pt x="5715" y="13588"/>
                  </a:lnTo>
                  <a:lnTo>
                    <a:pt x="3809" y="14986"/>
                  </a:lnTo>
                  <a:lnTo>
                    <a:pt x="3809" y="16383"/>
                  </a:lnTo>
                  <a:lnTo>
                    <a:pt x="5715" y="16383"/>
                  </a:lnTo>
                  <a:lnTo>
                    <a:pt x="3809" y="16383"/>
                  </a:lnTo>
                  <a:lnTo>
                    <a:pt x="3809" y="17652"/>
                  </a:lnTo>
                  <a:lnTo>
                    <a:pt x="3809" y="19050"/>
                  </a:lnTo>
                  <a:lnTo>
                    <a:pt x="1905" y="19050"/>
                  </a:lnTo>
                  <a:lnTo>
                    <a:pt x="0" y="19050"/>
                  </a:lnTo>
                  <a:close/>
                </a:path>
                <a:path w="19050" h="19050">
                  <a:moveTo>
                    <a:pt x="19050" y="0"/>
                  </a:moveTo>
                  <a:lnTo>
                    <a:pt x="9525" y="0"/>
                  </a:lnTo>
                  <a:lnTo>
                    <a:pt x="1905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10239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10239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1014412" y="270103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01441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01441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1014412" y="27010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  <a:path w="9525" h="9525">
                  <a:moveTo>
                    <a:pt x="0" y="9525"/>
                  </a:move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88106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88106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871537" y="2681985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525" y="22225"/>
                  </a:moveTo>
                  <a:lnTo>
                    <a:pt x="2374" y="22225"/>
                  </a:lnTo>
                  <a:lnTo>
                    <a:pt x="4762" y="23240"/>
                  </a:lnTo>
                  <a:lnTo>
                    <a:pt x="4762" y="25400"/>
                  </a:lnTo>
                  <a:lnTo>
                    <a:pt x="2374" y="26415"/>
                  </a:lnTo>
                  <a:lnTo>
                    <a:pt x="4762" y="26415"/>
                  </a:lnTo>
                  <a:lnTo>
                    <a:pt x="4762" y="28575"/>
                  </a:lnTo>
                  <a:lnTo>
                    <a:pt x="7137" y="28575"/>
                  </a:lnTo>
                  <a:lnTo>
                    <a:pt x="7137" y="24384"/>
                  </a:lnTo>
                  <a:lnTo>
                    <a:pt x="9525" y="24384"/>
                  </a:lnTo>
                  <a:lnTo>
                    <a:pt x="9525" y="22225"/>
                  </a:lnTo>
                  <a:close/>
                </a:path>
                <a:path w="9525" h="28575">
                  <a:moveTo>
                    <a:pt x="9525" y="11684"/>
                  </a:moveTo>
                  <a:lnTo>
                    <a:pt x="0" y="11684"/>
                  </a:lnTo>
                  <a:lnTo>
                    <a:pt x="2374" y="12700"/>
                  </a:lnTo>
                  <a:lnTo>
                    <a:pt x="2374" y="16890"/>
                  </a:lnTo>
                  <a:lnTo>
                    <a:pt x="4762" y="18034"/>
                  </a:lnTo>
                  <a:lnTo>
                    <a:pt x="2374" y="19050"/>
                  </a:lnTo>
                  <a:lnTo>
                    <a:pt x="4762" y="19050"/>
                  </a:lnTo>
                  <a:lnTo>
                    <a:pt x="4762" y="20065"/>
                  </a:lnTo>
                  <a:lnTo>
                    <a:pt x="2374" y="20065"/>
                  </a:lnTo>
                  <a:lnTo>
                    <a:pt x="2374" y="21209"/>
                  </a:lnTo>
                  <a:lnTo>
                    <a:pt x="4762" y="22225"/>
                  </a:lnTo>
                  <a:lnTo>
                    <a:pt x="7137" y="22225"/>
                  </a:lnTo>
                  <a:lnTo>
                    <a:pt x="7137" y="21209"/>
                  </a:lnTo>
                  <a:lnTo>
                    <a:pt x="9525" y="21209"/>
                  </a:lnTo>
                  <a:lnTo>
                    <a:pt x="9525" y="19050"/>
                  </a:lnTo>
                  <a:lnTo>
                    <a:pt x="7137" y="15875"/>
                  </a:lnTo>
                  <a:lnTo>
                    <a:pt x="7137" y="12700"/>
                  </a:lnTo>
                  <a:lnTo>
                    <a:pt x="9525" y="11684"/>
                  </a:lnTo>
                  <a:close/>
                </a:path>
                <a:path w="9525" h="28575">
                  <a:moveTo>
                    <a:pt x="7137" y="9525"/>
                  </a:moveTo>
                  <a:lnTo>
                    <a:pt x="2374" y="9525"/>
                  </a:lnTo>
                  <a:lnTo>
                    <a:pt x="2374" y="11684"/>
                  </a:lnTo>
                  <a:lnTo>
                    <a:pt x="7137" y="11684"/>
                  </a:lnTo>
                  <a:lnTo>
                    <a:pt x="7137" y="10540"/>
                  </a:lnTo>
                  <a:lnTo>
                    <a:pt x="9525" y="10540"/>
                  </a:lnTo>
                  <a:lnTo>
                    <a:pt x="7137" y="9525"/>
                  </a:lnTo>
                  <a:close/>
                </a:path>
                <a:path w="9525" h="28575">
                  <a:moveTo>
                    <a:pt x="7137" y="5334"/>
                  </a:moveTo>
                  <a:lnTo>
                    <a:pt x="2374" y="5334"/>
                  </a:lnTo>
                  <a:lnTo>
                    <a:pt x="2374" y="6350"/>
                  </a:lnTo>
                  <a:lnTo>
                    <a:pt x="0" y="6350"/>
                  </a:lnTo>
                  <a:lnTo>
                    <a:pt x="0" y="7365"/>
                  </a:lnTo>
                  <a:lnTo>
                    <a:pt x="2374" y="7365"/>
                  </a:lnTo>
                  <a:lnTo>
                    <a:pt x="0" y="8509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7137" y="8509"/>
                  </a:lnTo>
                  <a:lnTo>
                    <a:pt x="7137" y="5334"/>
                  </a:lnTo>
                  <a:close/>
                </a:path>
                <a:path w="9525" h="28575">
                  <a:moveTo>
                    <a:pt x="4762" y="1015"/>
                  </a:moveTo>
                  <a:lnTo>
                    <a:pt x="2374" y="101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2374" y="4190"/>
                  </a:lnTo>
                  <a:lnTo>
                    <a:pt x="0" y="4190"/>
                  </a:lnTo>
                  <a:lnTo>
                    <a:pt x="0" y="6350"/>
                  </a:lnTo>
                  <a:lnTo>
                    <a:pt x="2374" y="5334"/>
                  </a:lnTo>
                  <a:lnTo>
                    <a:pt x="7137" y="5334"/>
                  </a:lnTo>
                  <a:lnTo>
                    <a:pt x="7137" y="4190"/>
                  </a:lnTo>
                  <a:lnTo>
                    <a:pt x="4762" y="3175"/>
                  </a:lnTo>
                  <a:lnTo>
                    <a:pt x="4762" y="2159"/>
                  </a:lnTo>
                  <a:lnTo>
                    <a:pt x="7137" y="2159"/>
                  </a:lnTo>
                  <a:lnTo>
                    <a:pt x="4762" y="1015"/>
                  </a:lnTo>
                  <a:close/>
                </a:path>
                <a:path w="9525" h="28575">
                  <a:moveTo>
                    <a:pt x="2374" y="2159"/>
                  </a:moveTo>
                  <a:lnTo>
                    <a:pt x="0" y="2159"/>
                  </a:lnTo>
                  <a:lnTo>
                    <a:pt x="0" y="3175"/>
                  </a:lnTo>
                  <a:lnTo>
                    <a:pt x="2374" y="2159"/>
                  </a:lnTo>
                  <a:close/>
                </a:path>
                <a:path w="9525" h="28575">
                  <a:moveTo>
                    <a:pt x="4762" y="0"/>
                  </a:moveTo>
                  <a:lnTo>
                    <a:pt x="2374" y="0"/>
                  </a:lnTo>
                  <a:lnTo>
                    <a:pt x="4762" y="1015"/>
                  </a:lnTo>
                  <a:lnTo>
                    <a:pt x="476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871537" y="2681985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4762" y="27559"/>
                  </a:moveTo>
                  <a:lnTo>
                    <a:pt x="2374" y="27559"/>
                  </a:lnTo>
                  <a:lnTo>
                    <a:pt x="4762" y="27559"/>
                  </a:lnTo>
                  <a:lnTo>
                    <a:pt x="4762" y="26415"/>
                  </a:lnTo>
                  <a:lnTo>
                    <a:pt x="2374" y="26415"/>
                  </a:lnTo>
                  <a:lnTo>
                    <a:pt x="4762" y="25400"/>
                  </a:lnTo>
                  <a:lnTo>
                    <a:pt x="4762" y="24384"/>
                  </a:lnTo>
                  <a:lnTo>
                    <a:pt x="2374" y="24384"/>
                  </a:lnTo>
                  <a:lnTo>
                    <a:pt x="4762" y="24384"/>
                  </a:lnTo>
                  <a:lnTo>
                    <a:pt x="4762" y="23240"/>
                  </a:lnTo>
                  <a:lnTo>
                    <a:pt x="2374" y="23240"/>
                  </a:lnTo>
                  <a:lnTo>
                    <a:pt x="4762" y="23240"/>
                  </a:lnTo>
                  <a:lnTo>
                    <a:pt x="2374" y="23240"/>
                  </a:lnTo>
                  <a:lnTo>
                    <a:pt x="4762" y="23240"/>
                  </a:lnTo>
                  <a:lnTo>
                    <a:pt x="2374" y="22225"/>
                  </a:lnTo>
                  <a:lnTo>
                    <a:pt x="4762" y="22225"/>
                  </a:lnTo>
                  <a:lnTo>
                    <a:pt x="2374" y="22225"/>
                  </a:lnTo>
                  <a:lnTo>
                    <a:pt x="4762" y="22225"/>
                  </a:lnTo>
                  <a:lnTo>
                    <a:pt x="2374" y="22225"/>
                  </a:lnTo>
                  <a:lnTo>
                    <a:pt x="4762" y="22225"/>
                  </a:lnTo>
                  <a:lnTo>
                    <a:pt x="2374" y="22225"/>
                  </a:lnTo>
                  <a:lnTo>
                    <a:pt x="4762" y="22225"/>
                  </a:lnTo>
                  <a:lnTo>
                    <a:pt x="2374" y="21209"/>
                  </a:lnTo>
                  <a:lnTo>
                    <a:pt x="2374" y="20065"/>
                  </a:lnTo>
                  <a:lnTo>
                    <a:pt x="4762" y="20065"/>
                  </a:lnTo>
                  <a:lnTo>
                    <a:pt x="2374" y="20065"/>
                  </a:lnTo>
                  <a:lnTo>
                    <a:pt x="4762" y="20065"/>
                  </a:lnTo>
                  <a:lnTo>
                    <a:pt x="2374" y="20065"/>
                  </a:lnTo>
                  <a:lnTo>
                    <a:pt x="4762" y="20065"/>
                  </a:lnTo>
                  <a:lnTo>
                    <a:pt x="4762" y="19050"/>
                  </a:lnTo>
                  <a:lnTo>
                    <a:pt x="2374" y="19050"/>
                  </a:lnTo>
                  <a:lnTo>
                    <a:pt x="4762" y="19050"/>
                  </a:lnTo>
                  <a:lnTo>
                    <a:pt x="2374" y="19050"/>
                  </a:lnTo>
                  <a:lnTo>
                    <a:pt x="4762" y="19050"/>
                  </a:lnTo>
                  <a:lnTo>
                    <a:pt x="2374" y="19050"/>
                  </a:lnTo>
                  <a:lnTo>
                    <a:pt x="4762" y="19050"/>
                  </a:lnTo>
                  <a:lnTo>
                    <a:pt x="2374" y="19050"/>
                  </a:lnTo>
                  <a:lnTo>
                    <a:pt x="4762" y="18034"/>
                  </a:lnTo>
                  <a:lnTo>
                    <a:pt x="2374" y="18034"/>
                  </a:lnTo>
                  <a:lnTo>
                    <a:pt x="4762" y="18034"/>
                  </a:lnTo>
                  <a:lnTo>
                    <a:pt x="2374" y="18034"/>
                  </a:lnTo>
                  <a:lnTo>
                    <a:pt x="4762" y="18034"/>
                  </a:lnTo>
                  <a:lnTo>
                    <a:pt x="4762" y="18034"/>
                  </a:lnTo>
                  <a:lnTo>
                    <a:pt x="2374" y="16890"/>
                  </a:lnTo>
                  <a:lnTo>
                    <a:pt x="4762" y="16890"/>
                  </a:lnTo>
                  <a:lnTo>
                    <a:pt x="2374" y="16890"/>
                  </a:lnTo>
                  <a:lnTo>
                    <a:pt x="0" y="14859"/>
                  </a:lnTo>
                  <a:lnTo>
                    <a:pt x="2374" y="14859"/>
                  </a:lnTo>
                  <a:lnTo>
                    <a:pt x="0" y="14859"/>
                  </a:lnTo>
                  <a:lnTo>
                    <a:pt x="2374" y="14859"/>
                  </a:lnTo>
                  <a:lnTo>
                    <a:pt x="0" y="14859"/>
                  </a:lnTo>
                  <a:lnTo>
                    <a:pt x="2374" y="14859"/>
                  </a:lnTo>
                  <a:lnTo>
                    <a:pt x="0" y="13715"/>
                  </a:lnTo>
                  <a:lnTo>
                    <a:pt x="2374" y="13715"/>
                  </a:lnTo>
                  <a:lnTo>
                    <a:pt x="0" y="13715"/>
                  </a:lnTo>
                  <a:lnTo>
                    <a:pt x="2374" y="13715"/>
                  </a:lnTo>
                  <a:lnTo>
                    <a:pt x="0" y="13715"/>
                  </a:lnTo>
                  <a:lnTo>
                    <a:pt x="2374" y="13715"/>
                  </a:lnTo>
                  <a:lnTo>
                    <a:pt x="2374" y="12700"/>
                  </a:lnTo>
                  <a:lnTo>
                    <a:pt x="0" y="12700"/>
                  </a:lnTo>
                  <a:lnTo>
                    <a:pt x="2374" y="12700"/>
                  </a:lnTo>
                  <a:lnTo>
                    <a:pt x="0" y="12700"/>
                  </a:lnTo>
                  <a:lnTo>
                    <a:pt x="2374" y="12700"/>
                  </a:lnTo>
                  <a:lnTo>
                    <a:pt x="0" y="12700"/>
                  </a:lnTo>
                  <a:lnTo>
                    <a:pt x="2374" y="12700"/>
                  </a:lnTo>
                  <a:lnTo>
                    <a:pt x="0" y="11684"/>
                  </a:lnTo>
                  <a:lnTo>
                    <a:pt x="2374" y="11684"/>
                  </a:lnTo>
                  <a:lnTo>
                    <a:pt x="0" y="11684"/>
                  </a:lnTo>
                  <a:lnTo>
                    <a:pt x="2374" y="11684"/>
                  </a:lnTo>
                  <a:lnTo>
                    <a:pt x="0" y="11684"/>
                  </a:lnTo>
                  <a:lnTo>
                    <a:pt x="2374" y="11684"/>
                  </a:lnTo>
                  <a:lnTo>
                    <a:pt x="2374" y="10540"/>
                  </a:lnTo>
                  <a:lnTo>
                    <a:pt x="0" y="10540"/>
                  </a:lnTo>
                  <a:lnTo>
                    <a:pt x="2374" y="10540"/>
                  </a:lnTo>
                  <a:lnTo>
                    <a:pt x="0" y="10540"/>
                  </a:lnTo>
                  <a:lnTo>
                    <a:pt x="2374" y="10540"/>
                  </a:lnTo>
                  <a:lnTo>
                    <a:pt x="2374" y="9525"/>
                  </a:lnTo>
                  <a:lnTo>
                    <a:pt x="0" y="9525"/>
                  </a:lnTo>
                  <a:lnTo>
                    <a:pt x="2374" y="9525"/>
                  </a:lnTo>
                  <a:lnTo>
                    <a:pt x="0" y="9525"/>
                  </a:lnTo>
                  <a:lnTo>
                    <a:pt x="2374" y="9525"/>
                  </a:lnTo>
                  <a:lnTo>
                    <a:pt x="0" y="9525"/>
                  </a:lnTo>
                  <a:lnTo>
                    <a:pt x="2374" y="9525"/>
                  </a:lnTo>
                  <a:lnTo>
                    <a:pt x="0" y="9525"/>
                  </a:lnTo>
                  <a:lnTo>
                    <a:pt x="0" y="8509"/>
                  </a:lnTo>
                  <a:lnTo>
                    <a:pt x="2374" y="8509"/>
                  </a:lnTo>
                  <a:lnTo>
                    <a:pt x="0" y="8509"/>
                  </a:lnTo>
                  <a:lnTo>
                    <a:pt x="2374" y="8509"/>
                  </a:lnTo>
                  <a:lnTo>
                    <a:pt x="0" y="8509"/>
                  </a:lnTo>
                  <a:lnTo>
                    <a:pt x="2374" y="7365"/>
                  </a:lnTo>
                  <a:lnTo>
                    <a:pt x="0" y="7365"/>
                  </a:lnTo>
                  <a:lnTo>
                    <a:pt x="2374" y="7365"/>
                  </a:lnTo>
                  <a:lnTo>
                    <a:pt x="0" y="7365"/>
                  </a:lnTo>
                  <a:lnTo>
                    <a:pt x="2374" y="7365"/>
                  </a:lnTo>
                  <a:lnTo>
                    <a:pt x="0" y="7365"/>
                  </a:lnTo>
                  <a:lnTo>
                    <a:pt x="2374" y="7365"/>
                  </a:lnTo>
                  <a:lnTo>
                    <a:pt x="0" y="7365"/>
                  </a:lnTo>
                  <a:lnTo>
                    <a:pt x="0" y="6350"/>
                  </a:lnTo>
                  <a:lnTo>
                    <a:pt x="2374" y="6350"/>
                  </a:lnTo>
                  <a:lnTo>
                    <a:pt x="0" y="6350"/>
                  </a:lnTo>
                  <a:lnTo>
                    <a:pt x="2374" y="6350"/>
                  </a:lnTo>
                  <a:lnTo>
                    <a:pt x="4762" y="6350"/>
                  </a:lnTo>
                  <a:lnTo>
                    <a:pt x="2374" y="6350"/>
                  </a:lnTo>
                  <a:lnTo>
                    <a:pt x="2374" y="5334"/>
                  </a:lnTo>
                  <a:lnTo>
                    <a:pt x="0" y="6350"/>
                  </a:lnTo>
                  <a:lnTo>
                    <a:pt x="0" y="5334"/>
                  </a:lnTo>
                  <a:lnTo>
                    <a:pt x="2374" y="5334"/>
                  </a:lnTo>
                  <a:lnTo>
                    <a:pt x="0" y="6350"/>
                  </a:lnTo>
                  <a:lnTo>
                    <a:pt x="2374" y="5334"/>
                  </a:lnTo>
                  <a:lnTo>
                    <a:pt x="0" y="5334"/>
                  </a:lnTo>
                  <a:lnTo>
                    <a:pt x="2374" y="5334"/>
                  </a:lnTo>
                  <a:lnTo>
                    <a:pt x="0" y="5334"/>
                  </a:lnTo>
                  <a:lnTo>
                    <a:pt x="0" y="4190"/>
                  </a:lnTo>
                  <a:lnTo>
                    <a:pt x="0" y="5334"/>
                  </a:lnTo>
                  <a:lnTo>
                    <a:pt x="0" y="4190"/>
                  </a:lnTo>
                  <a:lnTo>
                    <a:pt x="2374" y="4190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0" y="3175"/>
                  </a:lnTo>
                  <a:lnTo>
                    <a:pt x="0" y="2159"/>
                  </a:lnTo>
                  <a:lnTo>
                    <a:pt x="2374" y="2159"/>
                  </a:lnTo>
                  <a:lnTo>
                    <a:pt x="0" y="3175"/>
                  </a:lnTo>
                  <a:lnTo>
                    <a:pt x="2374" y="3175"/>
                  </a:lnTo>
                  <a:lnTo>
                    <a:pt x="2374" y="2159"/>
                  </a:lnTo>
                  <a:lnTo>
                    <a:pt x="2374" y="3175"/>
                  </a:lnTo>
                  <a:lnTo>
                    <a:pt x="0" y="2159"/>
                  </a:lnTo>
                  <a:lnTo>
                    <a:pt x="2374" y="2159"/>
                  </a:lnTo>
                  <a:lnTo>
                    <a:pt x="0" y="2159"/>
                  </a:lnTo>
                  <a:lnTo>
                    <a:pt x="0" y="2159"/>
                  </a:lnTo>
                  <a:lnTo>
                    <a:pt x="2374" y="2159"/>
                  </a:lnTo>
                  <a:lnTo>
                    <a:pt x="2374" y="1015"/>
                  </a:lnTo>
                  <a:lnTo>
                    <a:pt x="4762" y="1015"/>
                  </a:lnTo>
                  <a:lnTo>
                    <a:pt x="2374" y="0"/>
                  </a:lnTo>
                  <a:lnTo>
                    <a:pt x="2374" y="1015"/>
                  </a:lnTo>
                  <a:lnTo>
                    <a:pt x="2374" y="0"/>
                  </a:lnTo>
                  <a:lnTo>
                    <a:pt x="4762" y="0"/>
                  </a:lnTo>
                  <a:lnTo>
                    <a:pt x="2374" y="0"/>
                  </a:lnTo>
                  <a:lnTo>
                    <a:pt x="4762" y="0"/>
                  </a:lnTo>
                  <a:lnTo>
                    <a:pt x="2374" y="0"/>
                  </a:lnTo>
                  <a:lnTo>
                    <a:pt x="4762" y="0"/>
                  </a:lnTo>
                  <a:lnTo>
                    <a:pt x="2374" y="0"/>
                  </a:lnTo>
                  <a:lnTo>
                    <a:pt x="4762" y="0"/>
                  </a:lnTo>
                  <a:lnTo>
                    <a:pt x="4762" y="1015"/>
                  </a:lnTo>
                  <a:lnTo>
                    <a:pt x="7137" y="2159"/>
                  </a:lnTo>
                  <a:lnTo>
                    <a:pt x="4762" y="2159"/>
                  </a:lnTo>
                  <a:lnTo>
                    <a:pt x="7137" y="2159"/>
                  </a:lnTo>
                  <a:lnTo>
                    <a:pt x="4762" y="2159"/>
                  </a:lnTo>
                  <a:lnTo>
                    <a:pt x="4762" y="3175"/>
                  </a:lnTo>
                  <a:lnTo>
                    <a:pt x="7137" y="3175"/>
                  </a:lnTo>
                  <a:lnTo>
                    <a:pt x="4762" y="3175"/>
                  </a:lnTo>
                  <a:lnTo>
                    <a:pt x="7137" y="3175"/>
                  </a:lnTo>
                  <a:lnTo>
                    <a:pt x="4762" y="3175"/>
                  </a:lnTo>
                  <a:lnTo>
                    <a:pt x="7137" y="4190"/>
                  </a:lnTo>
                  <a:lnTo>
                    <a:pt x="4762" y="4190"/>
                  </a:lnTo>
                  <a:lnTo>
                    <a:pt x="7137" y="4190"/>
                  </a:lnTo>
                  <a:lnTo>
                    <a:pt x="7137" y="5334"/>
                  </a:lnTo>
                  <a:lnTo>
                    <a:pt x="7137" y="6350"/>
                  </a:lnTo>
                  <a:lnTo>
                    <a:pt x="7137" y="7365"/>
                  </a:lnTo>
                  <a:lnTo>
                    <a:pt x="7137" y="8509"/>
                  </a:lnTo>
                  <a:lnTo>
                    <a:pt x="9525" y="9525"/>
                  </a:lnTo>
                  <a:lnTo>
                    <a:pt x="7137" y="9525"/>
                  </a:lnTo>
                  <a:lnTo>
                    <a:pt x="9525" y="10540"/>
                  </a:lnTo>
                  <a:lnTo>
                    <a:pt x="7137" y="10540"/>
                  </a:lnTo>
                  <a:lnTo>
                    <a:pt x="7137" y="11684"/>
                  </a:lnTo>
                  <a:lnTo>
                    <a:pt x="9525" y="11684"/>
                  </a:lnTo>
                  <a:lnTo>
                    <a:pt x="7137" y="12700"/>
                  </a:lnTo>
                  <a:lnTo>
                    <a:pt x="7137" y="13715"/>
                  </a:lnTo>
                  <a:lnTo>
                    <a:pt x="7137" y="14859"/>
                  </a:lnTo>
                  <a:lnTo>
                    <a:pt x="4762" y="14859"/>
                  </a:lnTo>
                  <a:lnTo>
                    <a:pt x="7137" y="14859"/>
                  </a:lnTo>
                  <a:lnTo>
                    <a:pt x="7137" y="15875"/>
                  </a:lnTo>
                  <a:lnTo>
                    <a:pt x="9525" y="19050"/>
                  </a:lnTo>
                  <a:lnTo>
                    <a:pt x="9525" y="20065"/>
                  </a:lnTo>
                  <a:lnTo>
                    <a:pt x="9525" y="21209"/>
                  </a:lnTo>
                  <a:lnTo>
                    <a:pt x="7137" y="21209"/>
                  </a:lnTo>
                  <a:lnTo>
                    <a:pt x="7137" y="22225"/>
                  </a:lnTo>
                  <a:lnTo>
                    <a:pt x="9525" y="22225"/>
                  </a:lnTo>
                  <a:lnTo>
                    <a:pt x="7137" y="22225"/>
                  </a:lnTo>
                  <a:lnTo>
                    <a:pt x="9525" y="22225"/>
                  </a:lnTo>
                  <a:lnTo>
                    <a:pt x="9525" y="23240"/>
                  </a:lnTo>
                  <a:lnTo>
                    <a:pt x="7137" y="23240"/>
                  </a:lnTo>
                  <a:lnTo>
                    <a:pt x="9525" y="23240"/>
                  </a:lnTo>
                  <a:lnTo>
                    <a:pt x="7137" y="23240"/>
                  </a:lnTo>
                  <a:lnTo>
                    <a:pt x="9525" y="23240"/>
                  </a:lnTo>
                  <a:lnTo>
                    <a:pt x="9525" y="24384"/>
                  </a:lnTo>
                  <a:lnTo>
                    <a:pt x="7137" y="24384"/>
                  </a:lnTo>
                  <a:lnTo>
                    <a:pt x="7137" y="25400"/>
                  </a:lnTo>
                  <a:lnTo>
                    <a:pt x="7137" y="26415"/>
                  </a:lnTo>
                  <a:lnTo>
                    <a:pt x="9525" y="26415"/>
                  </a:lnTo>
                  <a:lnTo>
                    <a:pt x="7137" y="26415"/>
                  </a:lnTo>
                  <a:lnTo>
                    <a:pt x="7137" y="27559"/>
                  </a:lnTo>
                  <a:lnTo>
                    <a:pt x="7137" y="28575"/>
                  </a:lnTo>
                  <a:lnTo>
                    <a:pt x="4762" y="28575"/>
                  </a:lnTo>
                  <a:lnTo>
                    <a:pt x="4762" y="2755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871537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871537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871537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871537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871537" y="2691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9525" y="9527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871537" y="2691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7"/>
                  </a:moveTo>
                  <a:lnTo>
                    <a:pt x="9525" y="9527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871537" y="27010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871537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871537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872490" y="2691510"/>
              <a:ext cx="8890" cy="19050"/>
            </a:xfrm>
            <a:custGeom>
              <a:avLst/>
              <a:gdLst/>
              <a:ahLst/>
              <a:cxnLst/>
              <a:rect l="l" t="t" r="r" b="b"/>
              <a:pathLst>
                <a:path w="8890" h="19050">
                  <a:moveTo>
                    <a:pt x="8572" y="16763"/>
                  </a:moveTo>
                  <a:lnTo>
                    <a:pt x="5715" y="16763"/>
                  </a:lnTo>
                  <a:lnTo>
                    <a:pt x="6667" y="17906"/>
                  </a:lnTo>
                  <a:lnTo>
                    <a:pt x="6667" y="19050"/>
                  </a:lnTo>
                  <a:lnTo>
                    <a:pt x="7619" y="19050"/>
                  </a:lnTo>
                  <a:lnTo>
                    <a:pt x="7619" y="17906"/>
                  </a:lnTo>
                  <a:lnTo>
                    <a:pt x="8572" y="16763"/>
                  </a:lnTo>
                  <a:close/>
                </a:path>
                <a:path w="8890" h="19050">
                  <a:moveTo>
                    <a:pt x="6667" y="10033"/>
                  </a:moveTo>
                  <a:lnTo>
                    <a:pt x="4762" y="10033"/>
                  </a:lnTo>
                  <a:lnTo>
                    <a:pt x="3809" y="11175"/>
                  </a:lnTo>
                  <a:lnTo>
                    <a:pt x="5715" y="11175"/>
                  </a:lnTo>
                  <a:lnTo>
                    <a:pt x="4762" y="12318"/>
                  </a:lnTo>
                  <a:lnTo>
                    <a:pt x="5715" y="12318"/>
                  </a:lnTo>
                  <a:lnTo>
                    <a:pt x="5715" y="15748"/>
                  </a:lnTo>
                  <a:lnTo>
                    <a:pt x="6667" y="15748"/>
                  </a:lnTo>
                  <a:lnTo>
                    <a:pt x="6667" y="16763"/>
                  </a:lnTo>
                  <a:lnTo>
                    <a:pt x="7619" y="16763"/>
                  </a:lnTo>
                  <a:lnTo>
                    <a:pt x="7619" y="15748"/>
                  </a:lnTo>
                  <a:lnTo>
                    <a:pt x="8572" y="14604"/>
                  </a:lnTo>
                  <a:lnTo>
                    <a:pt x="7619" y="14604"/>
                  </a:lnTo>
                  <a:lnTo>
                    <a:pt x="7619" y="11175"/>
                  </a:lnTo>
                  <a:lnTo>
                    <a:pt x="6667" y="10033"/>
                  </a:lnTo>
                  <a:close/>
                </a:path>
                <a:path w="8890" h="19050">
                  <a:moveTo>
                    <a:pt x="5715" y="11175"/>
                  </a:moveTo>
                  <a:lnTo>
                    <a:pt x="4762" y="11175"/>
                  </a:lnTo>
                  <a:lnTo>
                    <a:pt x="4762" y="12318"/>
                  </a:lnTo>
                  <a:lnTo>
                    <a:pt x="5715" y="11175"/>
                  </a:lnTo>
                  <a:close/>
                </a:path>
                <a:path w="8890" h="19050">
                  <a:moveTo>
                    <a:pt x="5715" y="7874"/>
                  </a:moveTo>
                  <a:lnTo>
                    <a:pt x="3809" y="7874"/>
                  </a:lnTo>
                  <a:lnTo>
                    <a:pt x="2857" y="9016"/>
                  </a:lnTo>
                  <a:lnTo>
                    <a:pt x="3809" y="9016"/>
                  </a:lnTo>
                  <a:lnTo>
                    <a:pt x="3809" y="10033"/>
                  </a:lnTo>
                  <a:lnTo>
                    <a:pt x="5715" y="10033"/>
                  </a:lnTo>
                  <a:lnTo>
                    <a:pt x="5715" y="7874"/>
                  </a:lnTo>
                  <a:close/>
                </a:path>
                <a:path w="8890" h="19050">
                  <a:moveTo>
                    <a:pt x="5715" y="6730"/>
                  </a:moveTo>
                  <a:lnTo>
                    <a:pt x="2857" y="6730"/>
                  </a:lnTo>
                  <a:lnTo>
                    <a:pt x="2857" y="9016"/>
                  </a:lnTo>
                  <a:lnTo>
                    <a:pt x="3809" y="7874"/>
                  </a:lnTo>
                  <a:lnTo>
                    <a:pt x="4762" y="7874"/>
                  </a:lnTo>
                  <a:lnTo>
                    <a:pt x="5715" y="6730"/>
                  </a:lnTo>
                  <a:close/>
                </a:path>
                <a:path w="8890" h="19050">
                  <a:moveTo>
                    <a:pt x="2857" y="3301"/>
                  </a:moveTo>
                  <a:lnTo>
                    <a:pt x="1904" y="3301"/>
                  </a:lnTo>
                  <a:lnTo>
                    <a:pt x="1904" y="4444"/>
                  </a:lnTo>
                  <a:lnTo>
                    <a:pt x="952" y="5587"/>
                  </a:lnTo>
                  <a:lnTo>
                    <a:pt x="1904" y="5587"/>
                  </a:lnTo>
                  <a:lnTo>
                    <a:pt x="1904" y="6730"/>
                  </a:lnTo>
                  <a:lnTo>
                    <a:pt x="4762" y="6730"/>
                  </a:lnTo>
                  <a:lnTo>
                    <a:pt x="4762" y="4444"/>
                  </a:lnTo>
                  <a:lnTo>
                    <a:pt x="2857" y="4444"/>
                  </a:lnTo>
                  <a:lnTo>
                    <a:pt x="2857" y="3301"/>
                  </a:lnTo>
                  <a:close/>
                </a:path>
                <a:path w="8890" h="19050">
                  <a:moveTo>
                    <a:pt x="2857" y="2286"/>
                  </a:moveTo>
                  <a:lnTo>
                    <a:pt x="952" y="2286"/>
                  </a:lnTo>
                  <a:lnTo>
                    <a:pt x="952" y="5587"/>
                  </a:lnTo>
                  <a:lnTo>
                    <a:pt x="1904" y="4444"/>
                  </a:lnTo>
                  <a:lnTo>
                    <a:pt x="1904" y="3301"/>
                  </a:lnTo>
                  <a:lnTo>
                    <a:pt x="2857" y="3301"/>
                  </a:lnTo>
                  <a:lnTo>
                    <a:pt x="2857" y="2286"/>
                  </a:lnTo>
                  <a:close/>
                </a:path>
                <a:path w="8890" h="19050">
                  <a:moveTo>
                    <a:pt x="3809" y="3301"/>
                  </a:moveTo>
                  <a:lnTo>
                    <a:pt x="2857" y="4444"/>
                  </a:lnTo>
                  <a:lnTo>
                    <a:pt x="3809" y="4444"/>
                  </a:lnTo>
                  <a:lnTo>
                    <a:pt x="3809" y="3301"/>
                  </a:lnTo>
                  <a:close/>
                </a:path>
                <a:path w="8890" h="19050">
                  <a:moveTo>
                    <a:pt x="952" y="0"/>
                  </a:moveTo>
                  <a:lnTo>
                    <a:pt x="0" y="0"/>
                  </a:lnTo>
                  <a:lnTo>
                    <a:pt x="0" y="2286"/>
                  </a:lnTo>
                  <a:lnTo>
                    <a:pt x="1904" y="2286"/>
                  </a:lnTo>
                  <a:lnTo>
                    <a:pt x="1904" y="1142"/>
                  </a:lnTo>
                  <a:lnTo>
                    <a:pt x="952" y="114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871537" y="26915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7619" y="17906"/>
                  </a:moveTo>
                  <a:lnTo>
                    <a:pt x="6667" y="16763"/>
                  </a:lnTo>
                  <a:lnTo>
                    <a:pt x="7619" y="16763"/>
                  </a:lnTo>
                  <a:lnTo>
                    <a:pt x="7619" y="15748"/>
                  </a:lnTo>
                  <a:lnTo>
                    <a:pt x="7619" y="16763"/>
                  </a:lnTo>
                  <a:lnTo>
                    <a:pt x="7619" y="15748"/>
                  </a:lnTo>
                  <a:lnTo>
                    <a:pt x="6667" y="15748"/>
                  </a:lnTo>
                  <a:lnTo>
                    <a:pt x="7619" y="15748"/>
                  </a:lnTo>
                  <a:lnTo>
                    <a:pt x="6667" y="15748"/>
                  </a:lnTo>
                  <a:lnTo>
                    <a:pt x="6667" y="14604"/>
                  </a:lnTo>
                  <a:lnTo>
                    <a:pt x="7619" y="14604"/>
                  </a:lnTo>
                  <a:lnTo>
                    <a:pt x="6667" y="14604"/>
                  </a:lnTo>
                  <a:lnTo>
                    <a:pt x="6667" y="13462"/>
                  </a:lnTo>
                  <a:lnTo>
                    <a:pt x="6667" y="12318"/>
                  </a:lnTo>
                  <a:lnTo>
                    <a:pt x="5715" y="12318"/>
                  </a:lnTo>
                  <a:lnTo>
                    <a:pt x="6667" y="12318"/>
                  </a:lnTo>
                  <a:lnTo>
                    <a:pt x="5715" y="12318"/>
                  </a:lnTo>
                  <a:lnTo>
                    <a:pt x="6667" y="12318"/>
                  </a:lnTo>
                  <a:lnTo>
                    <a:pt x="5715" y="12318"/>
                  </a:lnTo>
                  <a:lnTo>
                    <a:pt x="6667" y="12318"/>
                  </a:lnTo>
                  <a:lnTo>
                    <a:pt x="5715" y="12318"/>
                  </a:lnTo>
                  <a:lnTo>
                    <a:pt x="6667" y="11175"/>
                  </a:lnTo>
                  <a:lnTo>
                    <a:pt x="5715" y="12318"/>
                  </a:lnTo>
                  <a:lnTo>
                    <a:pt x="5715" y="11175"/>
                  </a:lnTo>
                  <a:lnTo>
                    <a:pt x="6667" y="11175"/>
                  </a:lnTo>
                  <a:lnTo>
                    <a:pt x="5715" y="11175"/>
                  </a:lnTo>
                  <a:lnTo>
                    <a:pt x="6667" y="11175"/>
                  </a:lnTo>
                  <a:lnTo>
                    <a:pt x="5715" y="11175"/>
                  </a:lnTo>
                  <a:lnTo>
                    <a:pt x="4762" y="11175"/>
                  </a:lnTo>
                  <a:lnTo>
                    <a:pt x="5715" y="10033"/>
                  </a:lnTo>
                  <a:lnTo>
                    <a:pt x="4762" y="10033"/>
                  </a:lnTo>
                  <a:lnTo>
                    <a:pt x="5715" y="10033"/>
                  </a:lnTo>
                  <a:lnTo>
                    <a:pt x="4762" y="10033"/>
                  </a:lnTo>
                  <a:lnTo>
                    <a:pt x="4762" y="9016"/>
                  </a:lnTo>
                  <a:lnTo>
                    <a:pt x="4762" y="10033"/>
                  </a:lnTo>
                  <a:lnTo>
                    <a:pt x="4762" y="9016"/>
                  </a:lnTo>
                  <a:lnTo>
                    <a:pt x="4762" y="10033"/>
                  </a:lnTo>
                  <a:lnTo>
                    <a:pt x="4762" y="9016"/>
                  </a:lnTo>
                  <a:lnTo>
                    <a:pt x="3809" y="9016"/>
                  </a:lnTo>
                  <a:lnTo>
                    <a:pt x="4762" y="9016"/>
                  </a:lnTo>
                  <a:lnTo>
                    <a:pt x="3809" y="9016"/>
                  </a:lnTo>
                  <a:lnTo>
                    <a:pt x="4762" y="9016"/>
                  </a:lnTo>
                  <a:lnTo>
                    <a:pt x="3809" y="9016"/>
                  </a:lnTo>
                  <a:lnTo>
                    <a:pt x="4762" y="9016"/>
                  </a:lnTo>
                  <a:lnTo>
                    <a:pt x="3809" y="9016"/>
                  </a:lnTo>
                  <a:lnTo>
                    <a:pt x="4762" y="9016"/>
                  </a:lnTo>
                  <a:lnTo>
                    <a:pt x="3809" y="9016"/>
                  </a:lnTo>
                  <a:lnTo>
                    <a:pt x="4762" y="7874"/>
                  </a:lnTo>
                  <a:lnTo>
                    <a:pt x="3809" y="9016"/>
                  </a:lnTo>
                  <a:lnTo>
                    <a:pt x="4762" y="7874"/>
                  </a:lnTo>
                  <a:lnTo>
                    <a:pt x="3809" y="9016"/>
                  </a:lnTo>
                  <a:lnTo>
                    <a:pt x="3809" y="7874"/>
                  </a:lnTo>
                  <a:lnTo>
                    <a:pt x="3809" y="9016"/>
                  </a:lnTo>
                  <a:lnTo>
                    <a:pt x="3809" y="6730"/>
                  </a:lnTo>
                  <a:lnTo>
                    <a:pt x="3809" y="7874"/>
                  </a:lnTo>
                  <a:lnTo>
                    <a:pt x="3809" y="6730"/>
                  </a:lnTo>
                  <a:lnTo>
                    <a:pt x="3809" y="7874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2857" y="5587"/>
                  </a:lnTo>
                  <a:lnTo>
                    <a:pt x="2857" y="6730"/>
                  </a:lnTo>
                  <a:lnTo>
                    <a:pt x="2857" y="5587"/>
                  </a:lnTo>
                  <a:lnTo>
                    <a:pt x="1905" y="5587"/>
                  </a:lnTo>
                  <a:lnTo>
                    <a:pt x="2857" y="5587"/>
                  </a:lnTo>
                  <a:lnTo>
                    <a:pt x="1905" y="5587"/>
                  </a:lnTo>
                  <a:lnTo>
                    <a:pt x="2857" y="5587"/>
                  </a:lnTo>
                  <a:lnTo>
                    <a:pt x="1905" y="5587"/>
                  </a:lnTo>
                  <a:lnTo>
                    <a:pt x="2857" y="5587"/>
                  </a:lnTo>
                  <a:lnTo>
                    <a:pt x="1905" y="5587"/>
                  </a:lnTo>
                  <a:lnTo>
                    <a:pt x="2857" y="4444"/>
                  </a:lnTo>
                  <a:lnTo>
                    <a:pt x="1905" y="5587"/>
                  </a:lnTo>
                  <a:lnTo>
                    <a:pt x="1905" y="4444"/>
                  </a:lnTo>
                  <a:lnTo>
                    <a:pt x="2857" y="4444"/>
                  </a:lnTo>
                  <a:lnTo>
                    <a:pt x="2857" y="3301"/>
                  </a:lnTo>
                  <a:lnTo>
                    <a:pt x="2857" y="4444"/>
                  </a:lnTo>
                  <a:lnTo>
                    <a:pt x="1905" y="4444"/>
                  </a:lnTo>
                  <a:lnTo>
                    <a:pt x="952" y="4444"/>
                  </a:lnTo>
                  <a:lnTo>
                    <a:pt x="1905" y="4444"/>
                  </a:lnTo>
                  <a:lnTo>
                    <a:pt x="952" y="4444"/>
                  </a:lnTo>
                  <a:lnTo>
                    <a:pt x="1905" y="4444"/>
                  </a:lnTo>
                  <a:lnTo>
                    <a:pt x="1905" y="3301"/>
                  </a:lnTo>
                  <a:lnTo>
                    <a:pt x="1905" y="4444"/>
                  </a:lnTo>
                  <a:lnTo>
                    <a:pt x="952" y="4444"/>
                  </a:lnTo>
                  <a:lnTo>
                    <a:pt x="1905" y="4444"/>
                  </a:lnTo>
                  <a:lnTo>
                    <a:pt x="1905" y="3301"/>
                  </a:lnTo>
                  <a:lnTo>
                    <a:pt x="952" y="4444"/>
                  </a:lnTo>
                  <a:lnTo>
                    <a:pt x="1905" y="3301"/>
                  </a:lnTo>
                  <a:lnTo>
                    <a:pt x="952" y="4444"/>
                  </a:lnTo>
                  <a:lnTo>
                    <a:pt x="1905" y="3301"/>
                  </a:lnTo>
                  <a:lnTo>
                    <a:pt x="952" y="3301"/>
                  </a:lnTo>
                  <a:lnTo>
                    <a:pt x="1905" y="3301"/>
                  </a:lnTo>
                  <a:lnTo>
                    <a:pt x="952" y="3301"/>
                  </a:lnTo>
                  <a:lnTo>
                    <a:pt x="952" y="4444"/>
                  </a:lnTo>
                  <a:lnTo>
                    <a:pt x="1905" y="3301"/>
                  </a:lnTo>
                  <a:lnTo>
                    <a:pt x="952" y="4444"/>
                  </a:lnTo>
                  <a:lnTo>
                    <a:pt x="1905" y="3301"/>
                  </a:lnTo>
                  <a:lnTo>
                    <a:pt x="952" y="4444"/>
                  </a:lnTo>
                  <a:lnTo>
                    <a:pt x="952" y="3301"/>
                  </a:lnTo>
                  <a:lnTo>
                    <a:pt x="952" y="4444"/>
                  </a:lnTo>
                  <a:lnTo>
                    <a:pt x="952" y="3301"/>
                  </a:lnTo>
                  <a:lnTo>
                    <a:pt x="1905" y="3301"/>
                  </a:lnTo>
                  <a:lnTo>
                    <a:pt x="952" y="3301"/>
                  </a:lnTo>
                  <a:lnTo>
                    <a:pt x="1905" y="3301"/>
                  </a:lnTo>
                  <a:lnTo>
                    <a:pt x="1905" y="2286"/>
                  </a:lnTo>
                  <a:lnTo>
                    <a:pt x="1905" y="2286"/>
                  </a:lnTo>
                  <a:lnTo>
                    <a:pt x="952" y="3301"/>
                  </a:lnTo>
                  <a:lnTo>
                    <a:pt x="1905" y="2286"/>
                  </a:lnTo>
                  <a:lnTo>
                    <a:pt x="952" y="3301"/>
                  </a:lnTo>
                  <a:lnTo>
                    <a:pt x="952" y="2286"/>
                  </a:lnTo>
                  <a:lnTo>
                    <a:pt x="952" y="3301"/>
                  </a:lnTo>
                  <a:lnTo>
                    <a:pt x="1905" y="2286"/>
                  </a:lnTo>
                  <a:lnTo>
                    <a:pt x="952" y="2286"/>
                  </a:lnTo>
                  <a:lnTo>
                    <a:pt x="952" y="3301"/>
                  </a:lnTo>
                  <a:lnTo>
                    <a:pt x="0" y="3301"/>
                  </a:lnTo>
                  <a:lnTo>
                    <a:pt x="0" y="3301"/>
                  </a:lnTo>
                  <a:lnTo>
                    <a:pt x="952" y="3301"/>
                  </a:lnTo>
                  <a:lnTo>
                    <a:pt x="952" y="2286"/>
                  </a:lnTo>
                  <a:lnTo>
                    <a:pt x="952" y="3301"/>
                  </a:lnTo>
                  <a:lnTo>
                    <a:pt x="0" y="2286"/>
                  </a:lnTo>
                  <a:lnTo>
                    <a:pt x="952" y="2286"/>
                  </a:lnTo>
                  <a:lnTo>
                    <a:pt x="0" y="2286"/>
                  </a:lnTo>
                  <a:lnTo>
                    <a:pt x="952" y="2286"/>
                  </a:lnTo>
                  <a:lnTo>
                    <a:pt x="1905" y="2286"/>
                  </a:lnTo>
                  <a:lnTo>
                    <a:pt x="952" y="2286"/>
                  </a:lnTo>
                  <a:lnTo>
                    <a:pt x="952" y="1142"/>
                  </a:lnTo>
                  <a:lnTo>
                    <a:pt x="952" y="2286"/>
                  </a:lnTo>
                  <a:lnTo>
                    <a:pt x="952" y="1142"/>
                  </a:lnTo>
                  <a:lnTo>
                    <a:pt x="952" y="2286"/>
                  </a:lnTo>
                  <a:lnTo>
                    <a:pt x="0" y="2286"/>
                  </a:lnTo>
                  <a:lnTo>
                    <a:pt x="952" y="2286"/>
                  </a:lnTo>
                  <a:lnTo>
                    <a:pt x="0" y="2286"/>
                  </a:lnTo>
                  <a:lnTo>
                    <a:pt x="952" y="2286"/>
                  </a:lnTo>
                  <a:lnTo>
                    <a:pt x="0" y="2286"/>
                  </a:lnTo>
                  <a:lnTo>
                    <a:pt x="952" y="2286"/>
                  </a:lnTo>
                  <a:lnTo>
                    <a:pt x="952" y="1142"/>
                  </a:lnTo>
                  <a:lnTo>
                    <a:pt x="952" y="0"/>
                  </a:lnTo>
                  <a:lnTo>
                    <a:pt x="952" y="1142"/>
                  </a:lnTo>
                  <a:lnTo>
                    <a:pt x="952" y="0"/>
                  </a:lnTo>
                  <a:lnTo>
                    <a:pt x="952" y="1142"/>
                  </a:lnTo>
                  <a:lnTo>
                    <a:pt x="952" y="0"/>
                  </a:lnTo>
                  <a:lnTo>
                    <a:pt x="1905" y="0"/>
                  </a:lnTo>
                  <a:lnTo>
                    <a:pt x="952" y="0"/>
                  </a:lnTo>
                  <a:lnTo>
                    <a:pt x="1905" y="0"/>
                  </a:lnTo>
                  <a:lnTo>
                    <a:pt x="952" y="0"/>
                  </a:lnTo>
                  <a:lnTo>
                    <a:pt x="1905" y="0"/>
                  </a:lnTo>
                  <a:lnTo>
                    <a:pt x="952" y="0"/>
                  </a:lnTo>
                  <a:lnTo>
                    <a:pt x="1905" y="0"/>
                  </a:lnTo>
                  <a:lnTo>
                    <a:pt x="1905" y="0"/>
                  </a:lnTo>
                  <a:lnTo>
                    <a:pt x="1905" y="1142"/>
                  </a:lnTo>
                  <a:lnTo>
                    <a:pt x="1905" y="0"/>
                  </a:lnTo>
                  <a:lnTo>
                    <a:pt x="1905" y="1142"/>
                  </a:lnTo>
                  <a:lnTo>
                    <a:pt x="2857" y="1142"/>
                  </a:lnTo>
                  <a:lnTo>
                    <a:pt x="1905" y="1142"/>
                  </a:lnTo>
                  <a:lnTo>
                    <a:pt x="2857" y="1142"/>
                  </a:lnTo>
                  <a:lnTo>
                    <a:pt x="2857" y="2286"/>
                  </a:lnTo>
                  <a:lnTo>
                    <a:pt x="2857" y="1142"/>
                  </a:lnTo>
                  <a:lnTo>
                    <a:pt x="2857" y="2286"/>
                  </a:lnTo>
                  <a:lnTo>
                    <a:pt x="3809" y="1142"/>
                  </a:lnTo>
                  <a:lnTo>
                    <a:pt x="2857" y="2286"/>
                  </a:lnTo>
                  <a:lnTo>
                    <a:pt x="3809" y="2286"/>
                  </a:lnTo>
                  <a:lnTo>
                    <a:pt x="3809" y="3301"/>
                  </a:lnTo>
                  <a:lnTo>
                    <a:pt x="4762" y="3301"/>
                  </a:lnTo>
                  <a:lnTo>
                    <a:pt x="3809" y="3301"/>
                  </a:lnTo>
                  <a:lnTo>
                    <a:pt x="3809" y="4444"/>
                  </a:lnTo>
                  <a:lnTo>
                    <a:pt x="4762" y="3301"/>
                  </a:lnTo>
                  <a:lnTo>
                    <a:pt x="4762" y="4444"/>
                  </a:lnTo>
                  <a:lnTo>
                    <a:pt x="5715" y="4444"/>
                  </a:lnTo>
                  <a:lnTo>
                    <a:pt x="4762" y="4444"/>
                  </a:lnTo>
                  <a:lnTo>
                    <a:pt x="5715" y="4444"/>
                  </a:lnTo>
                  <a:lnTo>
                    <a:pt x="5715" y="5587"/>
                  </a:lnTo>
                  <a:lnTo>
                    <a:pt x="5715" y="6730"/>
                  </a:lnTo>
                  <a:lnTo>
                    <a:pt x="6667" y="6730"/>
                  </a:lnTo>
                  <a:lnTo>
                    <a:pt x="5715" y="6730"/>
                  </a:lnTo>
                  <a:lnTo>
                    <a:pt x="6667" y="6730"/>
                  </a:lnTo>
                  <a:lnTo>
                    <a:pt x="5715" y="6730"/>
                  </a:lnTo>
                  <a:lnTo>
                    <a:pt x="6667" y="6730"/>
                  </a:lnTo>
                  <a:lnTo>
                    <a:pt x="5715" y="7874"/>
                  </a:lnTo>
                  <a:lnTo>
                    <a:pt x="6667" y="7874"/>
                  </a:lnTo>
                  <a:lnTo>
                    <a:pt x="5715" y="7874"/>
                  </a:lnTo>
                  <a:lnTo>
                    <a:pt x="6667" y="7874"/>
                  </a:lnTo>
                  <a:lnTo>
                    <a:pt x="6667" y="9016"/>
                  </a:lnTo>
                  <a:lnTo>
                    <a:pt x="6667" y="10033"/>
                  </a:lnTo>
                  <a:lnTo>
                    <a:pt x="7619" y="10033"/>
                  </a:lnTo>
                  <a:lnTo>
                    <a:pt x="8572" y="11175"/>
                  </a:lnTo>
                  <a:lnTo>
                    <a:pt x="8572" y="12318"/>
                  </a:lnTo>
                  <a:lnTo>
                    <a:pt x="8572" y="13462"/>
                  </a:lnTo>
                  <a:lnTo>
                    <a:pt x="8572" y="14604"/>
                  </a:lnTo>
                  <a:lnTo>
                    <a:pt x="9525" y="14604"/>
                  </a:lnTo>
                  <a:lnTo>
                    <a:pt x="8572" y="15748"/>
                  </a:lnTo>
                  <a:lnTo>
                    <a:pt x="8572" y="16763"/>
                  </a:lnTo>
                  <a:lnTo>
                    <a:pt x="9525" y="16763"/>
                  </a:lnTo>
                  <a:lnTo>
                    <a:pt x="8572" y="17906"/>
                  </a:lnTo>
                  <a:lnTo>
                    <a:pt x="8572" y="19050"/>
                  </a:lnTo>
                  <a:lnTo>
                    <a:pt x="7619" y="19050"/>
                  </a:lnTo>
                  <a:lnTo>
                    <a:pt x="7619" y="1790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871537" y="2691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9524" y="9527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871537" y="2691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7"/>
                  </a:moveTo>
                  <a:lnTo>
                    <a:pt x="9524" y="9527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871537" y="26915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871537" y="26915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8715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8715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8715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8715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8715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871537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88106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88106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881062" y="26915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1587" y="7874"/>
                  </a:moveTo>
                  <a:lnTo>
                    <a:pt x="1587" y="11175"/>
                  </a:lnTo>
                  <a:lnTo>
                    <a:pt x="3175" y="12318"/>
                  </a:lnTo>
                  <a:lnTo>
                    <a:pt x="1587" y="12318"/>
                  </a:lnTo>
                  <a:lnTo>
                    <a:pt x="1587" y="17906"/>
                  </a:lnTo>
                  <a:lnTo>
                    <a:pt x="0" y="17906"/>
                  </a:lnTo>
                  <a:lnTo>
                    <a:pt x="1587" y="19050"/>
                  </a:lnTo>
                  <a:lnTo>
                    <a:pt x="3175" y="19050"/>
                  </a:lnTo>
                  <a:lnTo>
                    <a:pt x="4762" y="17906"/>
                  </a:lnTo>
                  <a:lnTo>
                    <a:pt x="4762" y="10033"/>
                  </a:lnTo>
                  <a:lnTo>
                    <a:pt x="6350" y="10033"/>
                  </a:lnTo>
                  <a:lnTo>
                    <a:pt x="6350" y="9016"/>
                  </a:lnTo>
                  <a:lnTo>
                    <a:pt x="3175" y="9016"/>
                  </a:lnTo>
                  <a:lnTo>
                    <a:pt x="1587" y="7874"/>
                  </a:lnTo>
                  <a:close/>
                </a:path>
                <a:path w="9525" h="19050">
                  <a:moveTo>
                    <a:pt x="4762" y="10033"/>
                  </a:moveTo>
                  <a:lnTo>
                    <a:pt x="4762" y="11175"/>
                  </a:lnTo>
                  <a:lnTo>
                    <a:pt x="6350" y="11175"/>
                  </a:lnTo>
                  <a:lnTo>
                    <a:pt x="4762" y="10033"/>
                  </a:lnTo>
                  <a:close/>
                </a:path>
                <a:path w="9525" h="19050">
                  <a:moveTo>
                    <a:pt x="6350" y="7874"/>
                  </a:moveTo>
                  <a:lnTo>
                    <a:pt x="1587" y="7874"/>
                  </a:lnTo>
                  <a:lnTo>
                    <a:pt x="3175" y="9016"/>
                  </a:lnTo>
                  <a:lnTo>
                    <a:pt x="6350" y="9016"/>
                  </a:lnTo>
                  <a:lnTo>
                    <a:pt x="6350" y="7874"/>
                  </a:lnTo>
                  <a:close/>
                </a:path>
                <a:path w="9525" h="19050">
                  <a:moveTo>
                    <a:pt x="4762" y="3301"/>
                  </a:moveTo>
                  <a:lnTo>
                    <a:pt x="3175" y="3301"/>
                  </a:lnTo>
                  <a:lnTo>
                    <a:pt x="3175" y="7874"/>
                  </a:lnTo>
                  <a:lnTo>
                    <a:pt x="7937" y="7874"/>
                  </a:lnTo>
                  <a:lnTo>
                    <a:pt x="6350" y="6730"/>
                  </a:lnTo>
                  <a:lnTo>
                    <a:pt x="7937" y="6730"/>
                  </a:lnTo>
                  <a:lnTo>
                    <a:pt x="7937" y="4444"/>
                  </a:lnTo>
                  <a:lnTo>
                    <a:pt x="6350" y="4444"/>
                  </a:lnTo>
                  <a:lnTo>
                    <a:pt x="4762" y="3301"/>
                  </a:lnTo>
                  <a:close/>
                </a:path>
                <a:path w="9525" h="19050">
                  <a:moveTo>
                    <a:pt x="4762" y="1142"/>
                  </a:moveTo>
                  <a:lnTo>
                    <a:pt x="4762" y="3301"/>
                  </a:lnTo>
                  <a:lnTo>
                    <a:pt x="6350" y="4444"/>
                  </a:lnTo>
                  <a:lnTo>
                    <a:pt x="7937" y="4444"/>
                  </a:lnTo>
                  <a:lnTo>
                    <a:pt x="7937" y="2286"/>
                  </a:lnTo>
                  <a:lnTo>
                    <a:pt x="6350" y="2286"/>
                  </a:lnTo>
                  <a:lnTo>
                    <a:pt x="4762" y="1142"/>
                  </a:lnTo>
                  <a:close/>
                </a:path>
                <a:path w="9525" h="19050">
                  <a:moveTo>
                    <a:pt x="7937" y="0"/>
                  </a:moveTo>
                  <a:lnTo>
                    <a:pt x="7937" y="1142"/>
                  </a:lnTo>
                  <a:lnTo>
                    <a:pt x="6350" y="1142"/>
                  </a:lnTo>
                  <a:lnTo>
                    <a:pt x="7937" y="2286"/>
                  </a:lnTo>
                  <a:lnTo>
                    <a:pt x="7937" y="3301"/>
                  </a:lnTo>
                  <a:lnTo>
                    <a:pt x="9525" y="2286"/>
                  </a:lnTo>
                  <a:lnTo>
                    <a:pt x="9525" y="1142"/>
                  </a:lnTo>
                  <a:lnTo>
                    <a:pt x="7937" y="0"/>
                  </a:lnTo>
                  <a:close/>
                </a:path>
                <a:path w="9525" h="19050">
                  <a:moveTo>
                    <a:pt x="6350" y="1142"/>
                  </a:moveTo>
                  <a:lnTo>
                    <a:pt x="6350" y="2286"/>
                  </a:lnTo>
                  <a:lnTo>
                    <a:pt x="7937" y="2286"/>
                  </a:lnTo>
                  <a:lnTo>
                    <a:pt x="6350" y="1142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881062" y="26915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1587" y="19050"/>
                  </a:moveTo>
                  <a:lnTo>
                    <a:pt x="0" y="19050"/>
                  </a:lnTo>
                  <a:lnTo>
                    <a:pt x="1587" y="19050"/>
                  </a:lnTo>
                  <a:lnTo>
                    <a:pt x="0" y="17906"/>
                  </a:lnTo>
                  <a:lnTo>
                    <a:pt x="1587" y="17906"/>
                  </a:lnTo>
                  <a:lnTo>
                    <a:pt x="1587" y="17906"/>
                  </a:lnTo>
                  <a:lnTo>
                    <a:pt x="0" y="15748"/>
                  </a:lnTo>
                  <a:lnTo>
                    <a:pt x="1587" y="15748"/>
                  </a:lnTo>
                  <a:lnTo>
                    <a:pt x="0" y="15748"/>
                  </a:lnTo>
                  <a:lnTo>
                    <a:pt x="1587" y="15748"/>
                  </a:lnTo>
                  <a:lnTo>
                    <a:pt x="0" y="15748"/>
                  </a:lnTo>
                  <a:lnTo>
                    <a:pt x="1587" y="15748"/>
                  </a:lnTo>
                  <a:lnTo>
                    <a:pt x="0" y="15748"/>
                  </a:lnTo>
                  <a:lnTo>
                    <a:pt x="1587" y="15748"/>
                  </a:lnTo>
                  <a:lnTo>
                    <a:pt x="1587" y="14604"/>
                  </a:lnTo>
                  <a:lnTo>
                    <a:pt x="1587" y="15748"/>
                  </a:lnTo>
                  <a:lnTo>
                    <a:pt x="1587" y="13462"/>
                  </a:lnTo>
                  <a:lnTo>
                    <a:pt x="3175" y="13462"/>
                  </a:lnTo>
                  <a:lnTo>
                    <a:pt x="1587" y="13462"/>
                  </a:lnTo>
                  <a:lnTo>
                    <a:pt x="1587" y="12318"/>
                  </a:lnTo>
                  <a:lnTo>
                    <a:pt x="3175" y="12318"/>
                  </a:lnTo>
                  <a:lnTo>
                    <a:pt x="1587" y="12318"/>
                  </a:lnTo>
                  <a:lnTo>
                    <a:pt x="3175" y="12318"/>
                  </a:lnTo>
                  <a:lnTo>
                    <a:pt x="1587" y="11175"/>
                  </a:lnTo>
                  <a:lnTo>
                    <a:pt x="1587" y="9016"/>
                  </a:lnTo>
                  <a:lnTo>
                    <a:pt x="1587" y="10033"/>
                  </a:lnTo>
                  <a:lnTo>
                    <a:pt x="1587" y="9016"/>
                  </a:lnTo>
                  <a:lnTo>
                    <a:pt x="1587" y="10033"/>
                  </a:lnTo>
                  <a:lnTo>
                    <a:pt x="1587" y="9016"/>
                  </a:lnTo>
                  <a:lnTo>
                    <a:pt x="3175" y="9016"/>
                  </a:lnTo>
                  <a:lnTo>
                    <a:pt x="1587" y="9016"/>
                  </a:lnTo>
                  <a:lnTo>
                    <a:pt x="3175" y="9016"/>
                  </a:lnTo>
                  <a:lnTo>
                    <a:pt x="1587" y="7874"/>
                  </a:lnTo>
                  <a:lnTo>
                    <a:pt x="1587" y="9016"/>
                  </a:lnTo>
                  <a:lnTo>
                    <a:pt x="3175" y="9016"/>
                  </a:lnTo>
                  <a:lnTo>
                    <a:pt x="1587" y="7874"/>
                  </a:lnTo>
                  <a:lnTo>
                    <a:pt x="3175" y="7874"/>
                  </a:lnTo>
                  <a:lnTo>
                    <a:pt x="1587" y="7874"/>
                  </a:lnTo>
                  <a:lnTo>
                    <a:pt x="3175" y="7874"/>
                  </a:lnTo>
                  <a:lnTo>
                    <a:pt x="1587" y="7874"/>
                  </a:lnTo>
                  <a:lnTo>
                    <a:pt x="3175" y="7874"/>
                  </a:lnTo>
                  <a:lnTo>
                    <a:pt x="1587" y="7874"/>
                  </a:lnTo>
                  <a:lnTo>
                    <a:pt x="3175" y="7874"/>
                  </a:lnTo>
                  <a:lnTo>
                    <a:pt x="1587" y="7874"/>
                  </a:lnTo>
                  <a:lnTo>
                    <a:pt x="3175" y="7874"/>
                  </a:lnTo>
                  <a:lnTo>
                    <a:pt x="1587" y="7874"/>
                  </a:lnTo>
                  <a:lnTo>
                    <a:pt x="3175" y="7874"/>
                  </a:lnTo>
                  <a:lnTo>
                    <a:pt x="3175" y="7874"/>
                  </a:lnTo>
                  <a:lnTo>
                    <a:pt x="3175" y="6730"/>
                  </a:lnTo>
                  <a:lnTo>
                    <a:pt x="3175" y="7874"/>
                  </a:lnTo>
                  <a:lnTo>
                    <a:pt x="3175" y="6730"/>
                  </a:lnTo>
                  <a:lnTo>
                    <a:pt x="3175" y="7874"/>
                  </a:lnTo>
                  <a:lnTo>
                    <a:pt x="3175" y="6730"/>
                  </a:lnTo>
                  <a:lnTo>
                    <a:pt x="4762" y="6730"/>
                  </a:lnTo>
                  <a:lnTo>
                    <a:pt x="3175" y="6730"/>
                  </a:lnTo>
                  <a:lnTo>
                    <a:pt x="3175" y="5587"/>
                  </a:lnTo>
                  <a:lnTo>
                    <a:pt x="4762" y="5587"/>
                  </a:lnTo>
                  <a:lnTo>
                    <a:pt x="3175" y="5587"/>
                  </a:lnTo>
                  <a:lnTo>
                    <a:pt x="4762" y="5587"/>
                  </a:lnTo>
                  <a:lnTo>
                    <a:pt x="3175" y="5587"/>
                  </a:lnTo>
                  <a:lnTo>
                    <a:pt x="3175" y="4444"/>
                  </a:lnTo>
                  <a:lnTo>
                    <a:pt x="3175" y="5587"/>
                  </a:lnTo>
                  <a:lnTo>
                    <a:pt x="3175" y="4444"/>
                  </a:lnTo>
                  <a:lnTo>
                    <a:pt x="3175" y="5587"/>
                  </a:lnTo>
                  <a:lnTo>
                    <a:pt x="3175" y="4444"/>
                  </a:lnTo>
                  <a:lnTo>
                    <a:pt x="4762" y="4444"/>
                  </a:lnTo>
                  <a:lnTo>
                    <a:pt x="3175" y="4444"/>
                  </a:lnTo>
                  <a:lnTo>
                    <a:pt x="4762" y="4444"/>
                  </a:lnTo>
                  <a:lnTo>
                    <a:pt x="3175" y="4444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3175" y="3301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6350" y="4444"/>
                  </a:lnTo>
                  <a:lnTo>
                    <a:pt x="4762" y="3301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3175" y="3301"/>
                  </a:lnTo>
                  <a:lnTo>
                    <a:pt x="4762" y="3301"/>
                  </a:lnTo>
                  <a:lnTo>
                    <a:pt x="4762" y="2286"/>
                  </a:lnTo>
                  <a:lnTo>
                    <a:pt x="4762" y="3301"/>
                  </a:lnTo>
                  <a:lnTo>
                    <a:pt x="4762" y="2286"/>
                  </a:lnTo>
                  <a:lnTo>
                    <a:pt x="4762" y="3301"/>
                  </a:lnTo>
                  <a:lnTo>
                    <a:pt x="4762" y="2286"/>
                  </a:lnTo>
                  <a:lnTo>
                    <a:pt x="4762" y="3301"/>
                  </a:lnTo>
                  <a:lnTo>
                    <a:pt x="4762" y="2286"/>
                  </a:lnTo>
                  <a:lnTo>
                    <a:pt x="6350" y="2286"/>
                  </a:lnTo>
                  <a:lnTo>
                    <a:pt x="4762" y="2286"/>
                  </a:lnTo>
                  <a:lnTo>
                    <a:pt x="4762" y="1142"/>
                  </a:lnTo>
                  <a:lnTo>
                    <a:pt x="6350" y="2286"/>
                  </a:lnTo>
                  <a:lnTo>
                    <a:pt x="4762" y="1142"/>
                  </a:lnTo>
                  <a:lnTo>
                    <a:pt x="4762" y="1142"/>
                  </a:lnTo>
                  <a:lnTo>
                    <a:pt x="6350" y="2286"/>
                  </a:lnTo>
                  <a:lnTo>
                    <a:pt x="6350" y="1142"/>
                  </a:lnTo>
                  <a:lnTo>
                    <a:pt x="6350" y="2286"/>
                  </a:lnTo>
                  <a:lnTo>
                    <a:pt x="6350" y="1142"/>
                  </a:lnTo>
                  <a:lnTo>
                    <a:pt x="6350" y="2286"/>
                  </a:lnTo>
                  <a:lnTo>
                    <a:pt x="4762" y="1142"/>
                  </a:lnTo>
                  <a:lnTo>
                    <a:pt x="6350" y="1142"/>
                  </a:lnTo>
                  <a:lnTo>
                    <a:pt x="4762" y="1142"/>
                  </a:lnTo>
                  <a:lnTo>
                    <a:pt x="6350" y="1142"/>
                  </a:lnTo>
                  <a:lnTo>
                    <a:pt x="4762" y="1142"/>
                  </a:lnTo>
                  <a:lnTo>
                    <a:pt x="6350" y="1142"/>
                  </a:lnTo>
                  <a:lnTo>
                    <a:pt x="7937" y="2286"/>
                  </a:lnTo>
                  <a:lnTo>
                    <a:pt x="6350" y="1142"/>
                  </a:lnTo>
                  <a:lnTo>
                    <a:pt x="7937" y="1142"/>
                  </a:lnTo>
                  <a:lnTo>
                    <a:pt x="6350" y="1142"/>
                  </a:lnTo>
                  <a:lnTo>
                    <a:pt x="7937" y="1142"/>
                  </a:lnTo>
                  <a:lnTo>
                    <a:pt x="6350" y="0"/>
                  </a:lnTo>
                  <a:lnTo>
                    <a:pt x="6350" y="1142"/>
                  </a:lnTo>
                  <a:lnTo>
                    <a:pt x="7937" y="1142"/>
                  </a:lnTo>
                  <a:lnTo>
                    <a:pt x="7937" y="0"/>
                  </a:lnTo>
                  <a:lnTo>
                    <a:pt x="7937" y="1142"/>
                  </a:lnTo>
                  <a:lnTo>
                    <a:pt x="7937" y="0"/>
                  </a:lnTo>
                  <a:lnTo>
                    <a:pt x="7937" y="1142"/>
                  </a:lnTo>
                  <a:lnTo>
                    <a:pt x="7937" y="0"/>
                  </a:lnTo>
                  <a:lnTo>
                    <a:pt x="7937" y="1142"/>
                  </a:lnTo>
                  <a:lnTo>
                    <a:pt x="7937" y="0"/>
                  </a:lnTo>
                  <a:lnTo>
                    <a:pt x="9525" y="1142"/>
                  </a:lnTo>
                  <a:lnTo>
                    <a:pt x="9525" y="0"/>
                  </a:lnTo>
                  <a:lnTo>
                    <a:pt x="7937" y="0"/>
                  </a:lnTo>
                  <a:lnTo>
                    <a:pt x="9525" y="0"/>
                  </a:lnTo>
                  <a:lnTo>
                    <a:pt x="7937" y="0"/>
                  </a:lnTo>
                  <a:lnTo>
                    <a:pt x="9525" y="0"/>
                  </a:lnTo>
                  <a:lnTo>
                    <a:pt x="9525" y="1142"/>
                  </a:lnTo>
                  <a:lnTo>
                    <a:pt x="9525" y="0"/>
                  </a:lnTo>
                  <a:lnTo>
                    <a:pt x="9525" y="1142"/>
                  </a:lnTo>
                  <a:lnTo>
                    <a:pt x="9525" y="2286"/>
                  </a:lnTo>
                  <a:lnTo>
                    <a:pt x="7937" y="3301"/>
                  </a:lnTo>
                  <a:lnTo>
                    <a:pt x="7937" y="2286"/>
                  </a:lnTo>
                  <a:lnTo>
                    <a:pt x="7937" y="3301"/>
                  </a:lnTo>
                  <a:lnTo>
                    <a:pt x="7937" y="2286"/>
                  </a:lnTo>
                  <a:lnTo>
                    <a:pt x="7937" y="3301"/>
                  </a:lnTo>
                  <a:lnTo>
                    <a:pt x="9525" y="3301"/>
                  </a:lnTo>
                  <a:lnTo>
                    <a:pt x="7937" y="3301"/>
                  </a:lnTo>
                  <a:lnTo>
                    <a:pt x="9525" y="3301"/>
                  </a:lnTo>
                  <a:lnTo>
                    <a:pt x="7937" y="3301"/>
                  </a:lnTo>
                  <a:lnTo>
                    <a:pt x="7937" y="4444"/>
                  </a:lnTo>
                  <a:lnTo>
                    <a:pt x="7937" y="5587"/>
                  </a:lnTo>
                  <a:lnTo>
                    <a:pt x="6350" y="5587"/>
                  </a:lnTo>
                  <a:lnTo>
                    <a:pt x="7937" y="5587"/>
                  </a:lnTo>
                  <a:lnTo>
                    <a:pt x="7937" y="6730"/>
                  </a:lnTo>
                  <a:lnTo>
                    <a:pt x="6350" y="6730"/>
                  </a:lnTo>
                  <a:lnTo>
                    <a:pt x="7937" y="6730"/>
                  </a:lnTo>
                  <a:lnTo>
                    <a:pt x="6350" y="6730"/>
                  </a:lnTo>
                  <a:lnTo>
                    <a:pt x="7937" y="6730"/>
                  </a:lnTo>
                  <a:lnTo>
                    <a:pt x="6350" y="6730"/>
                  </a:lnTo>
                  <a:lnTo>
                    <a:pt x="7937" y="6730"/>
                  </a:lnTo>
                  <a:lnTo>
                    <a:pt x="6350" y="6730"/>
                  </a:lnTo>
                  <a:lnTo>
                    <a:pt x="7937" y="6730"/>
                  </a:lnTo>
                  <a:lnTo>
                    <a:pt x="6350" y="6730"/>
                  </a:lnTo>
                  <a:lnTo>
                    <a:pt x="7937" y="7874"/>
                  </a:lnTo>
                  <a:lnTo>
                    <a:pt x="6350" y="6730"/>
                  </a:lnTo>
                  <a:lnTo>
                    <a:pt x="7937" y="7874"/>
                  </a:lnTo>
                  <a:lnTo>
                    <a:pt x="6350" y="7874"/>
                  </a:lnTo>
                  <a:lnTo>
                    <a:pt x="6350" y="9016"/>
                  </a:lnTo>
                  <a:lnTo>
                    <a:pt x="6350" y="10033"/>
                  </a:lnTo>
                  <a:lnTo>
                    <a:pt x="4762" y="10033"/>
                  </a:lnTo>
                  <a:lnTo>
                    <a:pt x="6350" y="10033"/>
                  </a:lnTo>
                  <a:lnTo>
                    <a:pt x="4762" y="10033"/>
                  </a:lnTo>
                  <a:lnTo>
                    <a:pt x="6350" y="10033"/>
                  </a:lnTo>
                  <a:lnTo>
                    <a:pt x="4762" y="10033"/>
                  </a:lnTo>
                  <a:lnTo>
                    <a:pt x="6350" y="11175"/>
                  </a:lnTo>
                  <a:lnTo>
                    <a:pt x="4762" y="11175"/>
                  </a:lnTo>
                  <a:lnTo>
                    <a:pt x="4762" y="10033"/>
                  </a:lnTo>
                  <a:lnTo>
                    <a:pt x="4762" y="11175"/>
                  </a:lnTo>
                  <a:lnTo>
                    <a:pt x="4762" y="13462"/>
                  </a:lnTo>
                  <a:lnTo>
                    <a:pt x="4762" y="14604"/>
                  </a:lnTo>
                  <a:lnTo>
                    <a:pt x="4762" y="15748"/>
                  </a:lnTo>
                  <a:lnTo>
                    <a:pt x="4762" y="16763"/>
                  </a:lnTo>
                  <a:lnTo>
                    <a:pt x="4762" y="17906"/>
                  </a:lnTo>
                  <a:lnTo>
                    <a:pt x="3175" y="17906"/>
                  </a:lnTo>
                  <a:lnTo>
                    <a:pt x="4762" y="17906"/>
                  </a:lnTo>
                  <a:lnTo>
                    <a:pt x="3175" y="19050"/>
                  </a:lnTo>
                  <a:lnTo>
                    <a:pt x="1587" y="1905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88106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88106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881062" y="26915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88106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881062" y="26915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88106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88106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88106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881062" y="27010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957262" y="2720085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45021" y="56007"/>
                  </a:moveTo>
                  <a:lnTo>
                    <a:pt x="42722" y="56007"/>
                  </a:lnTo>
                  <a:lnTo>
                    <a:pt x="43878" y="57150"/>
                  </a:lnTo>
                  <a:lnTo>
                    <a:pt x="45021" y="56007"/>
                  </a:lnTo>
                  <a:close/>
                </a:path>
                <a:path w="114300" h="57150">
                  <a:moveTo>
                    <a:pt x="47332" y="56007"/>
                  </a:moveTo>
                  <a:lnTo>
                    <a:pt x="45021" y="56007"/>
                  </a:lnTo>
                  <a:lnTo>
                    <a:pt x="43878" y="57150"/>
                  </a:lnTo>
                  <a:lnTo>
                    <a:pt x="46177" y="57150"/>
                  </a:lnTo>
                  <a:lnTo>
                    <a:pt x="47332" y="56007"/>
                  </a:lnTo>
                  <a:close/>
                </a:path>
                <a:path w="114300" h="57150">
                  <a:moveTo>
                    <a:pt x="49644" y="56007"/>
                  </a:moveTo>
                  <a:lnTo>
                    <a:pt x="48488" y="56007"/>
                  </a:lnTo>
                  <a:lnTo>
                    <a:pt x="48488" y="57150"/>
                  </a:lnTo>
                  <a:lnTo>
                    <a:pt x="49644" y="56007"/>
                  </a:lnTo>
                  <a:close/>
                </a:path>
                <a:path w="114300" h="57150">
                  <a:moveTo>
                    <a:pt x="65811" y="56007"/>
                  </a:moveTo>
                  <a:lnTo>
                    <a:pt x="50800" y="56007"/>
                  </a:lnTo>
                  <a:lnTo>
                    <a:pt x="50800" y="57150"/>
                  </a:lnTo>
                  <a:lnTo>
                    <a:pt x="61188" y="57150"/>
                  </a:lnTo>
                  <a:lnTo>
                    <a:pt x="65811" y="56007"/>
                  </a:lnTo>
                  <a:close/>
                </a:path>
                <a:path w="114300" h="57150">
                  <a:moveTo>
                    <a:pt x="43878" y="53975"/>
                  </a:moveTo>
                  <a:lnTo>
                    <a:pt x="26555" y="53975"/>
                  </a:lnTo>
                  <a:lnTo>
                    <a:pt x="27711" y="54990"/>
                  </a:lnTo>
                  <a:lnTo>
                    <a:pt x="30022" y="56007"/>
                  </a:lnTo>
                  <a:lnTo>
                    <a:pt x="31178" y="56007"/>
                  </a:lnTo>
                  <a:lnTo>
                    <a:pt x="30022" y="54990"/>
                  </a:lnTo>
                  <a:lnTo>
                    <a:pt x="51955" y="54990"/>
                  </a:lnTo>
                  <a:lnTo>
                    <a:pt x="43878" y="53975"/>
                  </a:lnTo>
                  <a:close/>
                </a:path>
                <a:path w="114300" h="57150">
                  <a:moveTo>
                    <a:pt x="32321" y="54990"/>
                  </a:moveTo>
                  <a:lnTo>
                    <a:pt x="30022" y="54990"/>
                  </a:lnTo>
                  <a:lnTo>
                    <a:pt x="32321" y="56007"/>
                  </a:lnTo>
                  <a:lnTo>
                    <a:pt x="32321" y="54990"/>
                  </a:lnTo>
                  <a:close/>
                </a:path>
                <a:path w="114300" h="57150">
                  <a:moveTo>
                    <a:pt x="71577" y="54990"/>
                  </a:moveTo>
                  <a:lnTo>
                    <a:pt x="32321" y="54990"/>
                  </a:lnTo>
                  <a:lnTo>
                    <a:pt x="33477" y="56007"/>
                  </a:lnTo>
                  <a:lnTo>
                    <a:pt x="70421" y="56007"/>
                  </a:lnTo>
                  <a:lnTo>
                    <a:pt x="71577" y="54990"/>
                  </a:lnTo>
                  <a:close/>
                </a:path>
                <a:path w="114300" h="57150">
                  <a:moveTo>
                    <a:pt x="72732" y="54990"/>
                  </a:moveTo>
                  <a:lnTo>
                    <a:pt x="71577" y="54990"/>
                  </a:lnTo>
                  <a:lnTo>
                    <a:pt x="71577" y="56007"/>
                  </a:lnTo>
                  <a:lnTo>
                    <a:pt x="72732" y="54990"/>
                  </a:lnTo>
                  <a:close/>
                </a:path>
                <a:path w="114300" h="57150">
                  <a:moveTo>
                    <a:pt x="73888" y="54990"/>
                  </a:moveTo>
                  <a:lnTo>
                    <a:pt x="72732" y="54990"/>
                  </a:lnTo>
                  <a:lnTo>
                    <a:pt x="72732" y="56007"/>
                  </a:lnTo>
                  <a:lnTo>
                    <a:pt x="73888" y="54990"/>
                  </a:lnTo>
                  <a:close/>
                </a:path>
                <a:path w="114300" h="57150">
                  <a:moveTo>
                    <a:pt x="21932" y="53975"/>
                  </a:moveTo>
                  <a:lnTo>
                    <a:pt x="20777" y="53975"/>
                  </a:lnTo>
                  <a:lnTo>
                    <a:pt x="19621" y="54990"/>
                  </a:lnTo>
                  <a:lnTo>
                    <a:pt x="20777" y="54990"/>
                  </a:lnTo>
                  <a:lnTo>
                    <a:pt x="21932" y="53975"/>
                  </a:lnTo>
                  <a:close/>
                </a:path>
                <a:path w="114300" h="57150">
                  <a:moveTo>
                    <a:pt x="24244" y="53975"/>
                  </a:moveTo>
                  <a:lnTo>
                    <a:pt x="21932" y="53975"/>
                  </a:lnTo>
                  <a:lnTo>
                    <a:pt x="23088" y="54990"/>
                  </a:lnTo>
                  <a:lnTo>
                    <a:pt x="24244" y="53975"/>
                  </a:lnTo>
                  <a:close/>
                </a:path>
                <a:path w="114300" h="57150">
                  <a:moveTo>
                    <a:pt x="26555" y="53975"/>
                  </a:moveTo>
                  <a:lnTo>
                    <a:pt x="26555" y="54990"/>
                  </a:lnTo>
                  <a:lnTo>
                    <a:pt x="27711" y="54990"/>
                  </a:lnTo>
                  <a:lnTo>
                    <a:pt x="26555" y="53975"/>
                  </a:lnTo>
                  <a:close/>
                </a:path>
                <a:path w="114300" h="57150">
                  <a:moveTo>
                    <a:pt x="60032" y="53975"/>
                  </a:moveTo>
                  <a:lnTo>
                    <a:pt x="51955" y="54990"/>
                  </a:lnTo>
                  <a:lnTo>
                    <a:pt x="62344" y="54990"/>
                  </a:lnTo>
                  <a:lnTo>
                    <a:pt x="60032" y="53975"/>
                  </a:lnTo>
                  <a:close/>
                </a:path>
                <a:path w="114300" h="57150">
                  <a:moveTo>
                    <a:pt x="77355" y="53975"/>
                  </a:moveTo>
                  <a:lnTo>
                    <a:pt x="64655" y="53975"/>
                  </a:lnTo>
                  <a:lnTo>
                    <a:pt x="62344" y="54990"/>
                  </a:lnTo>
                  <a:lnTo>
                    <a:pt x="77355" y="54990"/>
                  </a:lnTo>
                  <a:lnTo>
                    <a:pt x="77355" y="53975"/>
                  </a:lnTo>
                  <a:close/>
                </a:path>
                <a:path w="114300" h="57150">
                  <a:moveTo>
                    <a:pt x="107378" y="27050"/>
                  </a:moveTo>
                  <a:lnTo>
                    <a:pt x="108521" y="32638"/>
                  </a:lnTo>
                  <a:lnTo>
                    <a:pt x="108521" y="39242"/>
                  </a:lnTo>
                  <a:lnTo>
                    <a:pt x="105067" y="42545"/>
                  </a:lnTo>
                  <a:lnTo>
                    <a:pt x="103911" y="43687"/>
                  </a:lnTo>
                  <a:lnTo>
                    <a:pt x="101600" y="44830"/>
                  </a:lnTo>
                  <a:lnTo>
                    <a:pt x="100444" y="46100"/>
                  </a:lnTo>
                  <a:lnTo>
                    <a:pt x="93522" y="48387"/>
                  </a:lnTo>
                  <a:lnTo>
                    <a:pt x="84277" y="50419"/>
                  </a:lnTo>
                  <a:lnTo>
                    <a:pt x="77355" y="51688"/>
                  </a:lnTo>
                  <a:lnTo>
                    <a:pt x="77355" y="52704"/>
                  </a:lnTo>
                  <a:lnTo>
                    <a:pt x="72732" y="52704"/>
                  </a:lnTo>
                  <a:lnTo>
                    <a:pt x="69278" y="53975"/>
                  </a:lnTo>
                  <a:lnTo>
                    <a:pt x="77355" y="53975"/>
                  </a:lnTo>
                  <a:lnTo>
                    <a:pt x="77355" y="54990"/>
                  </a:lnTo>
                  <a:lnTo>
                    <a:pt x="84277" y="52704"/>
                  </a:lnTo>
                  <a:lnTo>
                    <a:pt x="86588" y="51688"/>
                  </a:lnTo>
                  <a:lnTo>
                    <a:pt x="91211" y="51688"/>
                  </a:lnTo>
                  <a:lnTo>
                    <a:pt x="92367" y="50419"/>
                  </a:lnTo>
                  <a:lnTo>
                    <a:pt x="92367" y="49275"/>
                  </a:lnTo>
                  <a:lnTo>
                    <a:pt x="95821" y="49275"/>
                  </a:lnTo>
                  <a:lnTo>
                    <a:pt x="96977" y="48387"/>
                  </a:lnTo>
                  <a:lnTo>
                    <a:pt x="101600" y="48387"/>
                  </a:lnTo>
                  <a:lnTo>
                    <a:pt x="106222" y="44830"/>
                  </a:lnTo>
                  <a:lnTo>
                    <a:pt x="107378" y="41528"/>
                  </a:lnTo>
                  <a:lnTo>
                    <a:pt x="108521" y="40512"/>
                  </a:lnTo>
                  <a:lnTo>
                    <a:pt x="108863" y="40512"/>
                  </a:lnTo>
                  <a:lnTo>
                    <a:pt x="109677" y="38100"/>
                  </a:lnTo>
                  <a:lnTo>
                    <a:pt x="110832" y="33654"/>
                  </a:lnTo>
                  <a:lnTo>
                    <a:pt x="108521" y="30225"/>
                  </a:lnTo>
                  <a:lnTo>
                    <a:pt x="108521" y="28066"/>
                  </a:lnTo>
                  <a:lnTo>
                    <a:pt x="107378" y="27050"/>
                  </a:lnTo>
                  <a:close/>
                </a:path>
                <a:path w="114300" h="57150">
                  <a:moveTo>
                    <a:pt x="15011" y="52704"/>
                  </a:moveTo>
                  <a:lnTo>
                    <a:pt x="13855" y="52704"/>
                  </a:lnTo>
                  <a:lnTo>
                    <a:pt x="15011" y="53975"/>
                  </a:lnTo>
                  <a:lnTo>
                    <a:pt x="15011" y="52704"/>
                  </a:lnTo>
                  <a:close/>
                </a:path>
                <a:path w="114300" h="57150">
                  <a:moveTo>
                    <a:pt x="10388" y="48387"/>
                  </a:moveTo>
                  <a:lnTo>
                    <a:pt x="5778" y="48387"/>
                  </a:lnTo>
                  <a:lnTo>
                    <a:pt x="5778" y="49275"/>
                  </a:lnTo>
                  <a:lnTo>
                    <a:pt x="6921" y="50419"/>
                  </a:lnTo>
                  <a:lnTo>
                    <a:pt x="9232" y="50419"/>
                  </a:lnTo>
                  <a:lnTo>
                    <a:pt x="10388" y="51688"/>
                  </a:lnTo>
                  <a:lnTo>
                    <a:pt x="9232" y="51688"/>
                  </a:lnTo>
                  <a:lnTo>
                    <a:pt x="10388" y="52704"/>
                  </a:lnTo>
                  <a:lnTo>
                    <a:pt x="16167" y="52704"/>
                  </a:lnTo>
                  <a:lnTo>
                    <a:pt x="17322" y="53975"/>
                  </a:lnTo>
                  <a:lnTo>
                    <a:pt x="35788" y="53975"/>
                  </a:lnTo>
                  <a:lnTo>
                    <a:pt x="28899" y="53212"/>
                  </a:lnTo>
                  <a:lnTo>
                    <a:pt x="22226" y="52324"/>
                  </a:lnTo>
                  <a:lnTo>
                    <a:pt x="15984" y="50926"/>
                  </a:lnTo>
                  <a:lnTo>
                    <a:pt x="10388" y="48387"/>
                  </a:lnTo>
                  <a:close/>
                </a:path>
                <a:path w="114300" h="57150">
                  <a:moveTo>
                    <a:pt x="93522" y="49275"/>
                  </a:moveTo>
                  <a:lnTo>
                    <a:pt x="92367" y="49275"/>
                  </a:lnTo>
                  <a:lnTo>
                    <a:pt x="92367" y="50419"/>
                  </a:lnTo>
                  <a:lnTo>
                    <a:pt x="93522" y="50419"/>
                  </a:lnTo>
                  <a:lnTo>
                    <a:pt x="93522" y="49275"/>
                  </a:lnTo>
                  <a:close/>
                </a:path>
                <a:path w="114300" h="57150">
                  <a:moveTo>
                    <a:pt x="1155" y="42545"/>
                  </a:moveTo>
                  <a:lnTo>
                    <a:pt x="2311" y="44830"/>
                  </a:lnTo>
                  <a:lnTo>
                    <a:pt x="4622" y="47116"/>
                  </a:lnTo>
                  <a:lnTo>
                    <a:pt x="4622" y="48387"/>
                  </a:lnTo>
                  <a:lnTo>
                    <a:pt x="9232" y="48387"/>
                  </a:lnTo>
                  <a:lnTo>
                    <a:pt x="8077" y="47116"/>
                  </a:lnTo>
                  <a:lnTo>
                    <a:pt x="6921" y="47116"/>
                  </a:lnTo>
                  <a:lnTo>
                    <a:pt x="5778" y="46100"/>
                  </a:lnTo>
                  <a:lnTo>
                    <a:pt x="5778" y="44830"/>
                  </a:lnTo>
                  <a:lnTo>
                    <a:pt x="4622" y="43687"/>
                  </a:lnTo>
                  <a:lnTo>
                    <a:pt x="2311" y="43687"/>
                  </a:lnTo>
                  <a:lnTo>
                    <a:pt x="1155" y="42545"/>
                  </a:lnTo>
                  <a:close/>
                </a:path>
                <a:path w="114300" h="57150">
                  <a:moveTo>
                    <a:pt x="27711" y="6730"/>
                  </a:moveTo>
                  <a:lnTo>
                    <a:pt x="20777" y="6730"/>
                  </a:lnTo>
                  <a:lnTo>
                    <a:pt x="19621" y="8000"/>
                  </a:lnTo>
                  <a:lnTo>
                    <a:pt x="18478" y="8000"/>
                  </a:lnTo>
                  <a:lnTo>
                    <a:pt x="17322" y="9016"/>
                  </a:lnTo>
                  <a:lnTo>
                    <a:pt x="17322" y="10287"/>
                  </a:lnTo>
                  <a:lnTo>
                    <a:pt x="16167" y="10287"/>
                  </a:lnTo>
                  <a:lnTo>
                    <a:pt x="15011" y="11175"/>
                  </a:lnTo>
                  <a:lnTo>
                    <a:pt x="12700" y="11175"/>
                  </a:lnTo>
                  <a:lnTo>
                    <a:pt x="12700" y="12319"/>
                  </a:lnTo>
                  <a:lnTo>
                    <a:pt x="11544" y="12319"/>
                  </a:lnTo>
                  <a:lnTo>
                    <a:pt x="11544" y="13588"/>
                  </a:lnTo>
                  <a:lnTo>
                    <a:pt x="10388" y="13588"/>
                  </a:lnTo>
                  <a:lnTo>
                    <a:pt x="10388" y="14604"/>
                  </a:lnTo>
                  <a:lnTo>
                    <a:pt x="8077" y="14604"/>
                  </a:lnTo>
                  <a:lnTo>
                    <a:pt x="6921" y="15875"/>
                  </a:lnTo>
                  <a:lnTo>
                    <a:pt x="4622" y="16763"/>
                  </a:lnTo>
                  <a:lnTo>
                    <a:pt x="5778" y="17907"/>
                  </a:lnTo>
                  <a:lnTo>
                    <a:pt x="3467" y="17907"/>
                  </a:lnTo>
                  <a:lnTo>
                    <a:pt x="3467" y="19050"/>
                  </a:lnTo>
                  <a:lnTo>
                    <a:pt x="2311" y="20192"/>
                  </a:lnTo>
                  <a:lnTo>
                    <a:pt x="2311" y="21462"/>
                  </a:lnTo>
                  <a:lnTo>
                    <a:pt x="1155" y="22478"/>
                  </a:lnTo>
                  <a:lnTo>
                    <a:pt x="1155" y="24637"/>
                  </a:lnTo>
                  <a:lnTo>
                    <a:pt x="0" y="25780"/>
                  </a:lnTo>
                  <a:lnTo>
                    <a:pt x="0" y="38100"/>
                  </a:lnTo>
                  <a:lnTo>
                    <a:pt x="1155" y="38100"/>
                  </a:lnTo>
                  <a:lnTo>
                    <a:pt x="1155" y="39242"/>
                  </a:lnTo>
                  <a:lnTo>
                    <a:pt x="0" y="39242"/>
                  </a:lnTo>
                  <a:lnTo>
                    <a:pt x="1155" y="40512"/>
                  </a:lnTo>
                  <a:lnTo>
                    <a:pt x="1188" y="41528"/>
                  </a:lnTo>
                  <a:lnTo>
                    <a:pt x="2311" y="43687"/>
                  </a:lnTo>
                  <a:lnTo>
                    <a:pt x="3467" y="43687"/>
                  </a:lnTo>
                  <a:lnTo>
                    <a:pt x="4622" y="42545"/>
                  </a:lnTo>
                  <a:lnTo>
                    <a:pt x="3467" y="42545"/>
                  </a:lnTo>
                  <a:lnTo>
                    <a:pt x="3467" y="40512"/>
                  </a:lnTo>
                  <a:lnTo>
                    <a:pt x="2311" y="36957"/>
                  </a:lnTo>
                  <a:lnTo>
                    <a:pt x="2311" y="29337"/>
                  </a:lnTo>
                  <a:lnTo>
                    <a:pt x="3467" y="28066"/>
                  </a:lnTo>
                  <a:lnTo>
                    <a:pt x="2311" y="28066"/>
                  </a:lnTo>
                  <a:lnTo>
                    <a:pt x="2311" y="27050"/>
                  </a:lnTo>
                  <a:lnTo>
                    <a:pt x="3467" y="27050"/>
                  </a:lnTo>
                  <a:lnTo>
                    <a:pt x="3467" y="23495"/>
                  </a:lnTo>
                  <a:lnTo>
                    <a:pt x="5778" y="21462"/>
                  </a:lnTo>
                  <a:lnTo>
                    <a:pt x="5778" y="20192"/>
                  </a:lnTo>
                  <a:lnTo>
                    <a:pt x="6921" y="20192"/>
                  </a:lnTo>
                  <a:lnTo>
                    <a:pt x="6921" y="19050"/>
                  </a:lnTo>
                  <a:lnTo>
                    <a:pt x="9232" y="17907"/>
                  </a:lnTo>
                  <a:lnTo>
                    <a:pt x="10388" y="16763"/>
                  </a:lnTo>
                  <a:lnTo>
                    <a:pt x="13855" y="14604"/>
                  </a:lnTo>
                  <a:lnTo>
                    <a:pt x="17322" y="12319"/>
                  </a:lnTo>
                  <a:lnTo>
                    <a:pt x="20777" y="10287"/>
                  </a:lnTo>
                  <a:lnTo>
                    <a:pt x="27711" y="6730"/>
                  </a:lnTo>
                  <a:close/>
                </a:path>
                <a:path w="114300" h="57150">
                  <a:moveTo>
                    <a:pt x="108863" y="40512"/>
                  </a:moveTo>
                  <a:lnTo>
                    <a:pt x="108521" y="40512"/>
                  </a:lnTo>
                  <a:lnTo>
                    <a:pt x="108521" y="41528"/>
                  </a:lnTo>
                  <a:lnTo>
                    <a:pt x="108863" y="40512"/>
                  </a:lnTo>
                  <a:close/>
                </a:path>
                <a:path w="114300" h="57150">
                  <a:moveTo>
                    <a:pt x="0" y="39242"/>
                  </a:moveTo>
                  <a:lnTo>
                    <a:pt x="1155" y="41465"/>
                  </a:lnTo>
                  <a:lnTo>
                    <a:pt x="1155" y="40512"/>
                  </a:lnTo>
                  <a:lnTo>
                    <a:pt x="0" y="39242"/>
                  </a:lnTo>
                  <a:close/>
                </a:path>
                <a:path w="114300" h="57150">
                  <a:moveTo>
                    <a:pt x="113144" y="24637"/>
                  </a:moveTo>
                  <a:lnTo>
                    <a:pt x="111988" y="24637"/>
                  </a:lnTo>
                  <a:lnTo>
                    <a:pt x="111988" y="27050"/>
                  </a:lnTo>
                  <a:lnTo>
                    <a:pt x="113144" y="27050"/>
                  </a:lnTo>
                  <a:lnTo>
                    <a:pt x="114300" y="25780"/>
                  </a:lnTo>
                  <a:lnTo>
                    <a:pt x="113144" y="25780"/>
                  </a:lnTo>
                  <a:lnTo>
                    <a:pt x="113144" y="24637"/>
                  </a:lnTo>
                  <a:close/>
                </a:path>
                <a:path w="114300" h="57150">
                  <a:moveTo>
                    <a:pt x="113144" y="24637"/>
                  </a:moveTo>
                  <a:lnTo>
                    <a:pt x="113144" y="25780"/>
                  </a:lnTo>
                  <a:lnTo>
                    <a:pt x="114300" y="25780"/>
                  </a:lnTo>
                  <a:lnTo>
                    <a:pt x="113144" y="24637"/>
                  </a:lnTo>
                  <a:close/>
                </a:path>
                <a:path w="114300" h="57150">
                  <a:moveTo>
                    <a:pt x="111988" y="21462"/>
                  </a:moveTo>
                  <a:lnTo>
                    <a:pt x="110832" y="21462"/>
                  </a:lnTo>
                  <a:lnTo>
                    <a:pt x="110832" y="22478"/>
                  </a:lnTo>
                  <a:lnTo>
                    <a:pt x="111988" y="23495"/>
                  </a:lnTo>
                  <a:lnTo>
                    <a:pt x="111988" y="21462"/>
                  </a:lnTo>
                  <a:close/>
                </a:path>
                <a:path w="114300" h="57150">
                  <a:moveTo>
                    <a:pt x="2311" y="21462"/>
                  </a:moveTo>
                  <a:lnTo>
                    <a:pt x="1155" y="21462"/>
                  </a:lnTo>
                  <a:lnTo>
                    <a:pt x="1155" y="22478"/>
                  </a:lnTo>
                  <a:lnTo>
                    <a:pt x="2311" y="21462"/>
                  </a:lnTo>
                  <a:close/>
                </a:path>
                <a:path w="114300" h="57150">
                  <a:moveTo>
                    <a:pt x="103911" y="12319"/>
                  </a:moveTo>
                  <a:lnTo>
                    <a:pt x="101600" y="12319"/>
                  </a:lnTo>
                  <a:lnTo>
                    <a:pt x="105067" y="15875"/>
                  </a:lnTo>
                  <a:lnTo>
                    <a:pt x="106222" y="16763"/>
                  </a:lnTo>
                  <a:lnTo>
                    <a:pt x="110832" y="21462"/>
                  </a:lnTo>
                  <a:lnTo>
                    <a:pt x="110832" y="19050"/>
                  </a:lnTo>
                  <a:lnTo>
                    <a:pt x="108521" y="16763"/>
                  </a:lnTo>
                  <a:lnTo>
                    <a:pt x="108521" y="15875"/>
                  </a:lnTo>
                  <a:lnTo>
                    <a:pt x="107378" y="15875"/>
                  </a:lnTo>
                  <a:lnTo>
                    <a:pt x="106222" y="14604"/>
                  </a:lnTo>
                  <a:lnTo>
                    <a:pt x="105067" y="14604"/>
                  </a:lnTo>
                  <a:lnTo>
                    <a:pt x="105067" y="13588"/>
                  </a:lnTo>
                  <a:lnTo>
                    <a:pt x="103911" y="12319"/>
                  </a:lnTo>
                  <a:close/>
                </a:path>
                <a:path w="114300" h="57150">
                  <a:moveTo>
                    <a:pt x="9810" y="14096"/>
                  </a:moveTo>
                  <a:lnTo>
                    <a:pt x="9232" y="14604"/>
                  </a:lnTo>
                  <a:lnTo>
                    <a:pt x="10388" y="14604"/>
                  </a:lnTo>
                  <a:lnTo>
                    <a:pt x="9810" y="14096"/>
                  </a:lnTo>
                  <a:close/>
                </a:path>
                <a:path w="114300" h="57150">
                  <a:moveTo>
                    <a:pt x="10388" y="13588"/>
                  </a:moveTo>
                  <a:lnTo>
                    <a:pt x="9232" y="13588"/>
                  </a:lnTo>
                  <a:lnTo>
                    <a:pt x="9810" y="14096"/>
                  </a:lnTo>
                  <a:lnTo>
                    <a:pt x="10388" y="13588"/>
                  </a:lnTo>
                  <a:close/>
                </a:path>
                <a:path w="114300" h="57150">
                  <a:moveTo>
                    <a:pt x="105067" y="12319"/>
                  </a:moveTo>
                  <a:lnTo>
                    <a:pt x="105067" y="13588"/>
                  </a:lnTo>
                  <a:lnTo>
                    <a:pt x="106222" y="13588"/>
                  </a:lnTo>
                  <a:lnTo>
                    <a:pt x="105067" y="12319"/>
                  </a:lnTo>
                  <a:close/>
                </a:path>
                <a:path w="114300" h="57150">
                  <a:moveTo>
                    <a:pt x="94678" y="6730"/>
                  </a:moveTo>
                  <a:lnTo>
                    <a:pt x="87744" y="6730"/>
                  </a:lnTo>
                  <a:lnTo>
                    <a:pt x="88900" y="8000"/>
                  </a:lnTo>
                  <a:lnTo>
                    <a:pt x="90055" y="8000"/>
                  </a:lnTo>
                  <a:lnTo>
                    <a:pt x="93522" y="9016"/>
                  </a:lnTo>
                  <a:lnTo>
                    <a:pt x="95821" y="10287"/>
                  </a:lnTo>
                  <a:lnTo>
                    <a:pt x="98132" y="11175"/>
                  </a:lnTo>
                  <a:lnTo>
                    <a:pt x="99288" y="12319"/>
                  </a:lnTo>
                  <a:lnTo>
                    <a:pt x="102755" y="12319"/>
                  </a:lnTo>
                  <a:lnTo>
                    <a:pt x="101600" y="11175"/>
                  </a:lnTo>
                  <a:lnTo>
                    <a:pt x="100444" y="10287"/>
                  </a:lnTo>
                  <a:lnTo>
                    <a:pt x="96977" y="10287"/>
                  </a:lnTo>
                  <a:lnTo>
                    <a:pt x="96977" y="9016"/>
                  </a:lnTo>
                  <a:lnTo>
                    <a:pt x="95821" y="8000"/>
                  </a:lnTo>
                  <a:lnTo>
                    <a:pt x="94678" y="6730"/>
                  </a:lnTo>
                  <a:close/>
                </a:path>
                <a:path w="114300" h="57150">
                  <a:moveTo>
                    <a:pt x="98132" y="9016"/>
                  </a:moveTo>
                  <a:lnTo>
                    <a:pt x="98132" y="10287"/>
                  </a:lnTo>
                  <a:lnTo>
                    <a:pt x="99288" y="10287"/>
                  </a:lnTo>
                  <a:lnTo>
                    <a:pt x="98132" y="9016"/>
                  </a:lnTo>
                  <a:close/>
                </a:path>
                <a:path w="114300" h="57150">
                  <a:moveTo>
                    <a:pt x="100444" y="9651"/>
                  </a:moveTo>
                  <a:lnTo>
                    <a:pt x="100444" y="10287"/>
                  </a:lnTo>
                  <a:lnTo>
                    <a:pt x="101600" y="10287"/>
                  </a:lnTo>
                  <a:lnTo>
                    <a:pt x="100444" y="9651"/>
                  </a:lnTo>
                  <a:close/>
                </a:path>
                <a:path w="114300" h="57150">
                  <a:moveTo>
                    <a:pt x="100444" y="9016"/>
                  </a:moveTo>
                  <a:lnTo>
                    <a:pt x="99288" y="9016"/>
                  </a:lnTo>
                  <a:lnTo>
                    <a:pt x="100444" y="9651"/>
                  </a:lnTo>
                  <a:lnTo>
                    <a:pt x="100444" y="9016"/>
                  </a:lnTo>
                  <a:close/>
                </a:path>
                <a:path w="114300" h="57150">
                  <a:moveTo>
                    <a:pt x="96977" y="8000"/>
                  </a:moveTo>
                  <a:lnTo>
                    <a:pt x="95821" y="8000"/>
                  </a:lnTo>
                  <a:lnTo>
                    <a:pt x="96977" y="9016"/>
                  </a:lnTo>
                  <a:lnTo>
                    <a:pt x="98132" y="9016"/>
                  </a:lnTo>
                  <a:lnTo>
                    <a:pt x="96977" y="8000"/>
                  </a:lnTo>
                  <a:close/>
                </a:path>
                <a:path w="114300" h="57150">
                  <a:moveTo>
                    <a:pt x="96977" y="8000"/>
                  </a:moveTo>
                  <a:lnTo>
                    <a:pt x="98132" y="9016"/>
                  </a:lnTo>
                  <a:lnTo>
                    <a:pt x="99288" y="9016"/>
                  </a:lnTo>
                  <a:lnTo>
                    <a:pt x="96977" y="8000"/>
                  </a:lnTo>
                  <a:close/>
                </a:path>
                <a:path w="114300" h="57150">
                  <a:moveTo>
                    <a:pt x="30022" y="5587"/>
                  </a:moveTo>
                  <a:lnTo>
                    <a:pt x="23088" y="5587"/>
                  </a:lnTo>
                  <a:lnTo>
                    <a:pt x="21932" y="6730"/>
                  </a:lnTo>
                  <a:lnTo>
                    <a:pt x="28867" y="6730"/>
                  </a:lnTo>
                  <a:lnTo>
                    <a:pt x="30022" y="5587"/>
                  </a:lnTo>
                  <a:close/>
                </a:path>
                <a:path w="114300" h="57150">
                  <a:moveTo>
                    <a:pt x="90055" y="5587"/>
                  </a:moveTo>
                  <a:lnTo>
                    <a:pt x="84277" y="5587"/>
                  </a:lnTo>
                  <a:lnTo>
                    <a:pt x="84277" y="6730"/>
                  </a:lnTo>
                  <a:lnTo>
                    <a:pt x="91211" y="6730"/>
                  </a:lnTo>
                  <a:lnTo>
                    <a:pt x="90055" y="5587"/>
                  </a:lnTo>
                  <a:close/>
                </a:path>
                <a:path w="114300" h="57150">
                  <a:moveTo>
                    <a:pt x="92367" y="5587"/>
                  </a:moveTo>
                  <a:lnTo>
                    <a:pt x="92367" y="6730"/>
                  </a:lnTo>
                  <a:lnTo>
                    <a:pt x="93522" y="6730"/>
                  </a:lnTo>
                  <a:lnTo>
                    <a:pt x="92367" y="5587"/>
                  </a:lnTo>
                  <a:close/>
                </a:path>
                <a:path w="114300" h="57150">
                  <a:moveTo>
                    <a:pt x="94678" y="5587"/>
                  </a:moveTo>
                  <a:lnTo>
                    <a:pt x="93522" y="5587"/>
                  </a:lnTo>
                  <a:lnTo>
                    <a:pt x="93522" y="6730"/>
                  </a:lnTo>
                  <a:lnTo>
                    <a:pt x="94678" y="5587"/>
                  </a:lnTo>
                  <a:close/>
                </a:path>
                <a:path w="114300" h="57150">
                  <a:moveTo>
                    <a:pt x="94678" y="5587"/>
                  </a:moveTo>
                  <a:lnTo>
                    <a:pt x="94678" y="6730"/>
                  </a:lnTo>
                  <a:lnTo>
                    <a:pt x="95821" y="6730"/>
                  </a:lnTo>
                  <a:lnTo>
                    <a:pt x="94678" y="5587"/>
                  </a:lnTo>
                  <a:close/>
                </a:path>
                <a:path w="114300" h="57150">
                  <a:moveTo>
                    <a:pt x="33477" y="4445"/>
                  </a:moveTo>
                  <a:lnTo>
                    <a:pt x="25400" y="4445"/>
                  </a:lnTo>
                  <a:lnTo>
                    <a:pt x="24244" y="5587"/>
                  </a:lnTo>
                  <a:lnTo>
                    <a:pt x="33477" y="5587"/>
                  </a:lnTo>
                  <a:lnTo>
                    <a:pt x="33477" y="4445"/>
                  </a:lnTo>
                  <a:close/>
                </a:path>
                <a:path w="114300" h="57150">
                  <a:moveTo>
                    <a:pt x="38100" y="4445"/>
                  </a:moveTo>
                  <a:lnTo>
                    <a:pt x="33477" y="4445"/>
                  </a:lnTo>
                  <a:lnTo>
                    <a:pt x="35788" y="5587"/>
                  </a:lnTo>
                  <a:lnTo>
                    <a:pt x="38100" y="4445"/>
                  </a:lnTo>
                  <a:close/>
                </a:path>
                <a:path w="114300" h="57150">
                  <a:moveTo>
                    <a:pt x="86588" y="3428"/>
                  </a:moveTo>
                  <a:lnTo>
                    <a:pt x="66967" y="3428"/>
                  </a:lnTo>
                  <a:lnTo>
                    <a:pt x="70421" y="4445"/>
                  </a:lnTo>
                  <a:lnTo>
                    <a:pt x="80822" y="4445"/>
                  </a:lnTo>
                  <a:lnTo>
                    <a:pt x="81978" y="5587"/>
                  </a:lnTo>
                  <a:lnTo>
                    <a:pt x="87744" y="5587"/>
                  </a:lnTo>
                  <a:lnTo>
                    <a:pt x="86588" y="4445"/>
                  </a:lnTo>
                  <a:lnTo>
                    <a:pt x="86588" y="3428"/>
                  </a:lnTo>
                  <a:close/>
                </a:path>
                <a:path w="114300" h="57150">
                  <a:moveTo>
                    <a:pt x="90055" y="4445"/>
                  </a:moveTo>
                  <a:lnTo>
                    <a:pt x="86588" y="4445"/>
                  </a:lnTo>
                  <a:lnTo>
                    <a:pt x="87744" y="5587"/>
                  </a:lnTo>
                  <a:lnTo>
                    <a:pt x="88900" y="5587"/>
                  </a:lnTo>
                  <a:lnTo>
                    <a:pt x="90055" y="4445"/>
                  </a:lnTo>
                  <a:close/>
                </a:path>
                <a:path w="114300" h="57150">
                  <a:moveTo>
                    <a:pt x="91211" y="4445"/>
                  </a:moveTo>
                  <a:lnTo>
                    <a:pt x="91211" y="5587"/>
                  </a:lnTo>
                  <a:lnTo>
                    <a:pt x="92367" y="5587"/>
                  </a:lnTo>
                  <a:lnTo>
                    <a:pt x="91211" y="4445"/>
                  </a:lnTo>
                  <a:close/>
                </a:path>
                <a:path w="114300" h="57150">
                  <a:moveTo>
                    <a:pt x="27711" y="3428"/>
                  </a:moveTo>
                  <a:lnTo>
                    <a:pt x="26555" y="4445"/>
                  </a:lnTo>
                  <a:lnTo>
                    <a:pt x="27711" y="4445"/>
                  </a:lnTo>
                  <a:lnTo>
                    <a:pt x="27711" y="3428"/>
                  </a:lnTo>
                  <a:close/>
                </a:path>
                <a:path w="114300" h="57150">
                  <a:moveTo>
                    <a:pt x="41567" y="3428"/>
                  </a:moveTo>
                  <a:lnTo>
                    <a:pt x="28867" y="3428"/>
                  </a:lnTo>
                  <a:lnTo>
                    <a:pt x="27711" y="4445"/>
                  </a:lnTo>
                  <a:lnTo>
                    <a:pt x="40411" y="4445"/>
                  </a:lnTo>
                  <a:lnTo>
                    <a:pt x="41567" y="3428"/>
                  </a:lnTo>
                  <a:close/>
                </a:path>
                <a:path w="114300" h="57150">
                  <a:moveTo>
                    <a:pt x="42722" y="3428"/>
                  </a:moveTo>
                  <a:lnTo>
                    <a:pt x="41567" y="3428"/>
                  </a:lnTo>
                  <a:lnTo>
                    <a:pt x="41567" y="4445"/>
                  </a:lnTo>
                  <a:lnTo>
                    <a:pt x="42722" y="3428"/>
                  </a:lnTo>
                  <a:close/>
                </a:path>
                <a:path w="114300" h="57150">
                  <a:moveTo>
                    <a:pt x="46177" y="3428"/>
                  </a:moveTo>
                  <a:lnTo>
                    <a:pt x="43878" y="3428"/>
                  </a:lnTo>
                  <a:lnTo>
                    <a:pt x="46177" y="4445"/>
                  </a:lnTo>
                  <a:lnTo>
                    <a:pt x="46177" y="3428"/>
                  </a:lnTo>
                  <a:close/>
                </a:path>
                <a:path w="114300" h="57150">
                  <a:moveTo>
                    <a:pt x="49644" y="3428"/>
                  </a:moveTo>
                  <a:lnTo>
                    <a:pt x="47332" y="3428"/>
                  </a:lnTo>
                  <a:lnTo>
                    <a:pt x="48488" y="4445"/>
                  </a:lnTo>
                  <a:lnTo>
                    <a:pt x="49644" y="3428"/>
                  </a:lnTo>
                  <a:close/>
                </a:path>
                <a:path w="114300" h="57150">
                  <a:moveTo>
                    <a:pt x="62344" y="3428"/>
                  </a:moveTo>
                  <a:lnTo>
                    <a:pt x="55422" y="3428"/>
                  </a:lnTo>
                  <a:lnTo>
                    <a:pt x="58877" y="4445"/>
                  </a:lnTo>
                  <a:lnTo>
                    <a:pt x="62344" y="3428"/>
                  </a:lnTo>
                  <a:close/>
                </a:path>
                <a:path w="114300" h="57150">
                  <a:moveTo>
                    <a:pt x="66967" y="3428"/>
                  </a:moveTo>
                  <a:lnTo>
                    <a:pt x="62344" y="3428"/>
                  </a:lnTo>
                  <a:lnTo>
                    <a:pt x="63500" y="4445"/>
                  </a:lnTo>
                  <a:lnTo>
                    <a:pt x="66967" y="3428"/>
                  </a:lnTo>
                  <a:close/>
                </a:path>
                <a:path w="114300" h="57150">
                  <a:moveTo>
                    <a:pt x="81978" y="2412"/>
                  </a:moveTo>
                  <a:lnTo>
                    <a:pt x="32321" y="2412"/>
                  </a:lnTo>
                  <a:lnTo>
                    <a:pt x="30022" y="3428"/>
                  </a:lnTo>
                  <a:lnTo>
                    <a:pt x="81978" y="3428"/>
                  </a:lnTo>
                  <a:lnTo>
                    <a:pt x="81978" y="2412"/>
                  </a:lnTo>
                  <a:close/>
                </a:path>
                <a:path w="114300" h="57150">
                  <a:moveTo>
                    <a:pt x="40411" y="1142"/>
                  </a:moveTo>
                  <a:lnTo>
                    <a:pt x="38100" y="1142"/>
                  </a:lnTo>
                  <a:lnTo>
                    <a:pt x="35788" y="2412"/>
                  </a:lnTo>
                  <a:lnTo>
                    <a:pt x="40411" y="2412"/>
                  </a:lnTo>
                  <a:lnTo>
                    <a:pt x="40411" y="1142"/>
                  </a:lnTo>
                  <a:close/>
                </a:path>
                <a:path w="114300" h="57150">
                  <a:moveTo>
                    <a:pt x="63500" y="1142"/>
                  </a:moveTo>
                  <a:lnTo>
                    <a:pt x="40411" y="1142"/>
                  </a:lnTo>
                  <a:lnTo>
                    <a:pt x="40411" y="2412"/>
                  </a:lnTo>
                  <a:lnTo>
                    <a:pt x="64655" y="2412"/>
                  </a:lnTo>
                  <a:lnTo>
                    <a:pt x="63500" y="1142"/>
                  </a:lnTo>
                  <a:close/>
                </a:path>
                <a:path w="114300" h="57150">
                  <a:moveTo>
                    <a:pt x="66967" y="1142"/>
                  </a:moveTo>
                  <a:lnTo>
                    <a:pt x="65811" y="1142"/>
                  </a:lnTo>
                  <a:lnTo>
                    <a:pt x="66967" y="2412"/>
                  </a:lnTo>
                  <a:lnTo>
                    <a:pt x="66967" y="1142"/>
                  </a:lnTo>
                  <a:close/>
                </a:path>
                <a:path w="114300" h="57150">
                  <a:moveTo>
                    <a:pt x="75044" y="1142"/>
                  </a:moveTo>
                  <a:lnTo>
                    <a:pt x="68122" y="1142"/>
                  </a:lnTo>
                  <a:lnTo>
                    <a:pt x="66967" y="2412"/>
                  </a:lnTo>
                  <a:lnTo>
                    <a:pt x="76200" y="2412"/>
                  </a:lnTo>
                  <a:lnTo>
                    <a:pt x="75044" y="1142"/>
                  </a:lnTo>
                  <a:close/>
                </a:path>
                <a:path w="114300" h="57150">
                  <a:moveTo>
                    <a:pt x="76777" y="1777"/>
                  </a:moveTo>
                  <a:lnTo>
                    <a:pt x="76200" y="2412"/>
                  </a:lnTo>
                  <a:lnTo>
                    <a:pt x="77355" y="2412"/>
                  </a:lnTo>
                  <a:lnTo>
                    <a:pt x="76777" y="1777"/>
                  </a:lnTo>
                  <a:close/>
                </a:path>
                <a:path w="114300" h="57150">
                  <a:moveTo>
                    <a:pt x="77355" y="1142"/>
                  </a:moveTo>
                  <a:lnTo>
                    <a:pt x="76777" y="1777"/>
                  </a:lnTo>
                  <a:lnTo>
                    <a:pt x="77355" y="2412"/>
                  </a:lnTo>
                  <a:lnTo>
                    <a:pt x="77355" y="1142"/>
                  </a:lnTo>
                  <a:close/>
                </a:path>
                <a:path w="114300" h="57150">
                  <a:moveTo>
                    <a:pt x="79667" y="1142"/>
                  </a:moveTo>
                  <a:lnTo>
                    <a:pt x="77355" y="1142"/>
                  </a:lnTo>
                  <a:lnTo>
                    <a:pt x="78511" y="2412"/>
                  </a:lnTo>
                  <a:lnTo>
                    <a:pt x="79667" y="2412"/>
                  </a:lnTo>
                  <a:lnTo>
                    <a:pt x="79667" y="1142"/>
                  </a:lnTo>
                  <a:close/>
                </a:path>
                <a:path w="114300" h="57150">
                  <a:moveTo>
                    <a:pt x="79667" y="1142"/>
                  </a:moveTo>
                  <a:lnTo>
                    <a:pt x="79667" y="2412"/>
                  </a:lnTo>
                  <a:lnTo>
                    <a:pt x="80822" y="2412"/>
                  </a:lnTo>
                  <a:lnTo>
                    <a:pt x="79667" y="1142"/>
                  </a:lnTo>
                  <a:close/>
                </a:path>
                <a:path w="114300" h="57150">
                  <a:moveTo>
                    <a:pt x="46177" y="0"/>
                  </a:moveTo>
                  <a:lnTo>
                    <a:pt x="46177" y="1142"/>
                  </a:lnTo>
                  <a:lnTo>
                    <a:pt x="47332" y="1142"/>
                  </a:lnTo>
                  <a:lnTo>
                    <a:pt x="46177" y="0"/>
                  </a:lnTo>
                  <a:close/>
                </a:path>
                <a:path w="114300" h="57150">
                  <a:moveTo>
                    <a:pt x="48488" y="0"/>
                  </a:moveTo>
                  <a:lnTo>
                    <a:pt x="47332" y="1142"/>
                  </a:lnTo>
                  <a:lnTo>
                    <a:pt x="49644" y="1142"/>
                  </a:lnTo>
                  <a:lnTo>
                    <a:pt x="48488" y="0"/>
                  </a:lnTo>
                  <a:close/>
                </a:path>
                <a:path w="114300" h="57150">
                  <a:moveTo>
                    <a:pt x="55422" y="0"/>
                  </a:moveTo>
                  <a:lnTo>
                    <a:pt x="53111" y="1142"/>
                  </a:lnTo>
                  <a:lnTo>
                    <a:pt x="58877" y="1142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957262" y="2720085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108521" y="30225"/>
                  </a:moveTo>
                  <a:lnTo>
                    <a:pt x="110832" y="33654"/>
                  </a:lnTo>
                  <a:lnTo>
                    <a:pt x="109677" y="38100"/>
                  </a:lnTo>
                  <a:lnTo>
                    <a:pt x="108521" y="41528"/>
                  </a:lnTo>
                  <a:lnTo>
                    <a:pt x="108521" y="40386"/>
                  </a:lnTo>
                  <a:lnTo>
                    <a:pt x="107378" y="41528"/>
                  </a:lnTo>
                  <a:lnTo>
                    <a:pt x="106222" y="44830"/>
                  </a:lnTo>
                  <a:lnTo>
                    <a:pt x="101600" y="48260"/>
                  </a:lnTo>
                  <a:lnTo>
                    <a:pt x="96977" y="48260"/>
                  </a:lnTo>
                  <a:lnTo>
                    <a:pt x="95821" y="49275"/>
                  </a:lnTo>
                  <a:lnTo>
                    <a:pt x="94678" y="49275"/>
                  </a:lnTo>
                  <a:lnTo>
                    <a:pt x="93522" y="49275"/>
                  </a:lnTo>
                  <a:lnTo>
                    <a:pt x="93522" y="50418"/>
                  </a:lnTo>
                  <a:lnTo>
                    <a:pt x="92367" y="50418"/>
                  </a:lnTo>
                  <a:lnTo>
                    <a:pt x="92367" y="49275"/>
                  </a:lnTo>
                  <a:lnTo>
                    <a:pt x="92367" y="50418"/>
                  </a:lnTo>
                  <a:lnTo>
                    <a:pt x="91211" y="51562"/>
                  </a:lnTo>
                  <a:lnTo>
                    <a:pt x="88900" y="51562"/>
                  </a:lnTo>
                  <a:lnTo>
                    <a:pt x="86588" y="51562"/>
                  </a:lnTo>
                  <a:lnTo>
                    <a:pt x="84277" y="52704"/>
                  </a:lnTo>
                  <a:lnTo>
                    <a:pt x="80822" y="53848"/>
                  </a:lnTo>
                  <a:lnTo>
                    <a:pt x="77355" y="54990"/>
                  </a:lnTo>
                  <a:lnTo>
                    <a:pt x="77355" y="53848"/>
                  </a:lnTo>
                  <a:lnTo>
                    <a:pt x="77355" y="54990"/>
                  </a:lnTo>
                  <a:lnTo>
                    <a:pt x="76200" y="54990"/>
                  </a:lnTo>
                  <a:lnTo>
                    <a:pt x="75044" y="54990"/>
                  </a:lnTo>
                  <a:lnTo>
                    <a:pt x="73888" y="54990"/>
                  </a:lnTo>
                  <a:lnTo>
                    <a:pt x="72732" y="56006"/>
                  </a:lnTo>
                  <a:lnTo>
                    <a:pt x="72732" y="54990"/>
                  </a:lnTo>
                  <a:lnTo>
                    <a:pt x="71577" y="56006"/>
                  </a:lnTo>
                  <a:lnTo>
                    <a:pt x="71577" y="54990"/>
                  </a:lnTo>
                  <a:lnTo>
                    <a:pt x="64655" y="56006"/>
                  </a:lnTo>
                  <a:lnTo>
                    <a:pt x="65811" y="56006"/>
                  </a:lnTo>
                  <a:lnTo>
                    <a:pt x="61188" y="57150"/>
                  </a:lnTo>
                  <a:lnTo>
                    <a:pt x="56578" y="57150"/>
                  </a:lnTo>
                  <a:lnTo>
                    <a:pt x="51955" y="57150"/>
                  </a:lnTo>
                  <a:lnTo>
                    <a:pt x="50800" y="57150"/>
                  </a:lnTo>
                  <a:lnTo>
                    <a:pt x="50800" y="56006"/>
                  </a:lnTo>
                  <a:lnTo>
                    <a:pt x="49644" y="56006"/>
                  </a:lnTo>
                  <a:lnTo>
                    <a:pt x="48488" y="57150"/>
                  </a:lnTo>
                  <a:lnTo>
                    <a:pt x="48488" y="56006"/>
                  </a:lnTo>
                  <a:lnTo>
                    <a:pt x="47332" y="56006"/>
                  </a:lnTo>
                  <a:lnTo>
                    <a:pt x="47332" y="57150"/>
                  </a:lnTo>
                  <a:lnTo>
                    <a:pt x="46177" y="57150"/>
                  </a:lnTo>
                  <a:lnTo>
                    <a:pt x="47332" y="57150"/>
                  </a:lnTo>
                  <a:lnTo>
                    <a:pt x="47332" y="56006"/>
                  </a:lnTo>
                  <a:lnTo>
                    <a:pt x="46177" y="57150"/>
                  </a:lnTo>
                  <a:lnTo>
                    <a:pt x="45021" y="57150"/>
                  </a:lnTo>
                  <a:lnTo>
                    <a:pt x="43878" y="57150"/>
                  </a:lnTo>
                  <a:lnTo>
                    <a:pt x="45021" y="56006"/>
                  </a:lnTo>
                  <a:lnTo>
                    <a:pt x="43878" y="57150"/>
                  </a:lnTo>
                  <a:lnTo>
                    <a:pt x="42722" y="56006"/>
                  </a:lnTo>
                  <a:lnTo>
                    <a:pt x="41567" y="56006"/>
                  </a:lnTo>
                  <a:lnTo>
                    <a:pt x="42722" y="56006"/>
                  </a:lnTo>
                  <a:lnTo>
                    <a:pt x="40411" y="56006"/>
                  </a:lnTo>
                  <a:lnTo>
                    <a:pt x="41567" y="57150"/>
                  </a:lnTo>
                  <a:lnTo>
                    <a:pt x="40411" y="56006"/>
                  </a:lnTo>
                  <a:lnTo>
                    <a:pt x="41567" y="56006"/>
                  </a:lnTo>
                  <a:lnTo>
                    <a:pt x="40411" y="56006"/>
                  </a:lnTo>
                  <a:lnTo>
                    <a:pt x="39255" y="56006"/>
                  </a:lnTo>
                  <a:lnTo>
                    <a:pt x="32321" y="56006"/>
                  </a:lnTo>
                  <a:lnTo>
                    <a:pt x="33477" y="56006"/>
                  </a:lnTo>
                  <a:lnTo>
                    <a:pt x="32321" y="54990"/>
                  </a:lnTo>
                  <a:lnTo>
                    <a:pt x="32321" y="56006"/>
                  </a:lnTo>
                  <a:lnTo>
                    <a:pt x="30022" y="54990"/>
                  </a:lnTo>
                  <a:lnTo>
                    <a:pt x="31178" y="56006"/>
                  </a:lnTo>
                  <a:lnTo>
                    <a:pt x="30022" y="56006"/>
                  </a:lnTo>
                  <a:lnTo>
                    <a:pt x="27711" y="54990"/>
                  </a:lnTo>
                  <a:lnTo>
                    <a:pt x="26555" y="54990"/>
                  </a:lnTo>
                  <a:lnTo>
                    <a:pt x="27711" y="54990"/>
                  </a:lnTo>
                  <a:lnTo>
                    <a:pt x="26555" y="54990"/>
                  </a:lnTo>
                  <a:lnTo>
                    <a:pt x="27711" y="54990"/>
                  </a:lnTo>
                  <a:lnTo>
                    <a:pt x="26555" y="54990"/>
                  </a:lnTo>
                  <a:lnTo>
                    <a:pt x="26555" y="53848"/>
                  </a:lnTo>
                  <a:lnTo>
                    <a:pt x="27711" y="54990"/>
                  </a:lnTo>
                  <a:lnTo>
                    <a:pt x="26555" y="53848"/>
                  </a:lnTo>
                  <a:lnTo>
                    <a:pt x="25400" y="53848"/>
                  </a:lnTo>
                  <a:lnTo>
                    <a:pt x="24244" y="53848"/>
                  </a:lnTo>
                  <a:lnTo>
                    <a:pt x="23088" y="54990"/>
                  </a:lnTo>
                  <a:lnTo>
                    <a:pt x="21932" y="54990"/>
                  </a:lnTo>
                  <a:lnTo>
                    <a:pt x="23088" y="54990"/>
                  </a:lnTo>
                  <a:lnTo>
                    <a:pt x="21932" y="53848"/>
                  </a:lnTo>
                  <a:lnTo>
                    <a:pt x="20777" y="54990"/>
                  </a:lnTo>
                  <a:lnTo>
                    <a:pt x="19621" y="54990"/>
                  </a:lnTo>
                  <a:lnTo>
                    <a:pt x="20777" y="53848"/>
                  </a:lnTo>
                  <a:lnTo>
                    <a:pt x="19621" y="53848"/>
                  </a:lnTo>
                  <a:lnTo>
                    <a:pt x="18478" y="53848"/>
                  </a:lnTo>
                  <a:lnTo>
                    <a:pt x="17322" y="53848"/>
                  </a:lnTo>
                  <a:lnTo>
                    <a:pt x="16167" y="52704"/>
                  </a:lnTo>
                  <a:lnTo>
                    <a:pt x="16167" y="53848"/>
                  </a:lnTo>
                  <a:lnTo>
                    <a:pt x="16167" y="52704"/>
                  </a:lnTo>
                  <a:lnTo>
                    <a:pt x="15011" y="52704"/>
                  </a:lnTo>
                  <a:lnTo>
                    <a:pt x="13855" y="52704"/>
                  </a:lnTo>
                  <a:lnTo>
                    <a:pt x="15011" y="52704"/>
                  </a:lnTo>
                  <a:lnTo>
                    <a:pt x="15011" y="53848"/>
                  </a:lnTo>
                  <a:lnTo>
                    <a:pt x="15011" y="52704"/>
                  </a:lnTo>
                  <a:lnTo>
                    <a:pt x="15011" y="53848"/>
                  </a:lnTo>
                  <a:lnTo>
                    <a:pt x="13855" y="52704"/>
                  </a:lnTo>
                  <a:lnTo>
                    <a:pt x="10388" y="52704"/>
                  </a:lnTo>
                  <a:lnTo>
                    <a:pt x="9232" y="51562"/>
                  </a:lnTo>
                  <a:lnTo>
                    <a:pt x="10388" y="51562"/>
                  </a:lnTo>
                  <a:lnTo>
                    <a:pt x="9232" y="50418"/>
                  </a:lnTo>
                  <a:lnTo>
                    <a:pt x="6921" y="50418"/>
                  </a:lnTo>
                  <a:lnTo>
                    <a:pt x="5778" y="49275"/>
                  </a:lnTo>
                  <a:lnTo>
                    <a:pt x="6921" y="49275"/>
                  </a:lnTo>
                  <a:lnTo>
                    <a:pt x="5778" y="49275"/>
                  </a:lnTo>
                  <a:lnTo>
                    <a:pt x="5778" y="48260"/>
                  </a:lnTo>
                  <a:lnTo>
                    <a:pt x="4622" y="48260"/>
                  </a:lnTo>
                  <a:lnTo>
                    <a:pt x="4622" y="47116"/>
                  </a:lnTo>
                  <a:lnTo>
                    <a:pt x="2311" y="44830"/>
                  </a:lnTo>
                  <a:lnTo>
                    <a:pt x="1155" y="42544"/>
                  </a:lnTo>
                  <a:lnTo>
                    <a:pt x="1155" y="43687"/>
                  </a:lnTo>
                  <a:lnTo>
                    <a:pt x="1155" y="42544"/>
                  </a:lnTo>
                  <a:lnTo>
                    <a:pt x="1155" y="41528"/>
                  </a:lnTo>
                  <a:lnTo>
                    <a:pt x="1155" y="40386"/>
                  </a:lnTo>
                  <a:lnTo>
                    <a:pt x="0" y="39242"/>
                  </a:lnTo>
                  <a:lnTo>
                    <a:pt x="2311" y="43687"/>
                  </a:lnTo>
                  <a:lnTo>
                    <a:pt x="1155" y="42544"/>
                  </a:lnTo>
                  <a:lnTo>
                    <a:pt x="1155" y="41528"/>
                  </a:lnTo>
                  <a:lnTo>
                    <a:pt x="1155" y="40386"/>
                  </a:lnTo>
                  <a:lnTo>
                    <a:pt x="0" y="39242"/>
                  </a:lnTo>
                  <a:lnTo>
                    <a:pt x="1155" y="39242"/>
                  </a:lnTo>
                  <a:lnTo>
                    <a:pt x="1155" y="38100"/>
                  </a:lnTo>
                  <a:lnTo>
                    <a:pt x="0" y="38100"/>
                  </a:lnTo>
                  <a:lnTo>
                    <a:pt x="0" y="36956"/>
                  </a:lnTo>
                  <a:lnTo>
                    <a:pt x="0" y="35940"/>
                  </a:lnTo>
                  <a:lnTo>
                    <a:pt x="0" y="36956"/>
                  </a:lnTo>
                  <a:lnTo>
                    <a:pt x="0" y="34798"/>
                  </a:lnTo>
                  <a:lnTo>
                    <a:pt x="1155" y="34798"/>
                  </a:lnTo>
                  <a:lnTo>
                    <a:pt x="0" y="34798"/>
                  </a:lnTo>
                  <a:lnTo>
                    <a:pt x="0" y="33654"/>
                  </a:lnTo>
                  <a:lnTo>
                    <a:pt x="0" y="32512"/>
                  </a:lnTo>
                  <a:lnTo>
                    <a:pt x="0" y="31368"/>
                  </a:lnTo>
                  <a:lnTo>
                    <a:pt x="0" y="30225"/>
                  </a:lnTo>
                  <a:lnTo>
                    <a:pt x="0" y="29210"/>
                  </a:lnTo>
                  <a:lnTo>
                    <a:pt x="0" y="28066"/>
                  </a:lnTo>
                  <a:lnTo>
                    <a:pt x="0" y="26924"/>
                  </a:lnTo>
                  <a:lnTo>
                    <a:pt x="0" y="28066"/>
                  </a:lnTo>
                  <a:lnTo>
                    <a:pt x="0" y="26924"/>
                  </a:lnTo>
                  <a:lnTo>
                    <a:pt x="0" y="25780"/>
                  </a:lnTo>
                  <a:lnTo>
                    <a:pt x="0" y="26924"/>
                  </a:lnTo>
                  <a:lnTo>
                    <a:pt x="0" y="25780"/>
                  </a:lnTo>
                  <a:lnTo>
                    <a:pt x="1155" y="24637"/>
                  </a:lnTo>
                  <a:lnTo>
                    <a:pt x="1155" y="23494"/>
                  </a:lnTo>
                  <a:lnTo>
                    <a:pt x="0" y="23494"/>
                  </a:lnTo>
                  <a:lnTo>
                    <a:pt x="1155" y="23494"/>
                  </a:lnTo>
                  <a:lnTo>
                    <a:pt x="1155" y="21336"/>
                  </a:lnTo>
                  <a:lnTo>
                    <a:pt x="2311" y="21336"/>
                  </a:lnTo>
                  <a:lnTo>
                    <a:pt x="1155" y="22478"/>
                  </a:lnTo>
                  <a:lnTo>
                    <a:pt x="2311" y="21336"/>
                  </a:lnTo>
                  <a:lnTo>
                    <a:pt x="2311" y="20192"/>
                  </a:lnTo>
                  <a:lnTo>
                    <a:pt x="3467" y="19050"/>
                  </a:lnTo>
                  <a:lnTo>
                    <a:pt x="2311" y="19050"/>
                  </a:lnTo>
                  <a:lnTo>
                    <a:pt x="3467" y="19050"/>
                  </a:lnTo>
                  <a:lnTo>
                    <a:pt x="3467" y="17906"/>
                  </a:lnTo>
                  <a:lnTo>
                    <a:pt x="4622" y="17906"/>
                  </a:lnTo>
                  <a:lnTo>
                    <a:pt x="5778" y="17906"/>
                  </a:lnTo>
                  <a:lnTo>
                    <a:pt x="4622" y="16763"/>
                  </a:lnTo>
                  <a:lnTo>
                    <a:pt x="6921" y="15748"/>
                  </a:lnTo>
                  <a:lnTo>
                    <a:pt x="8077" y="14604"/>
                  </a:lnTo>
                  <a:lnTo>
                    <a:pt x="9232" y="14604"/>
                  </a:lnTo>
                  <a:lnTo>
                    <a:pt x="10388" y="14604"/>
                  </a:lnTo>
                  <a:lnTo>
                    <a:pt x="10388" y="13462"/>
                  </a:lnTo>
                  <a:lnTo>
                    <a:pt x="9232" y="13462"/>
                  </a:lnTo>
                  <a:lnTo>
                    <a:pt x="10388" y="14604"/>
                  </a:lnTo>
                  <a:lnTo>
                    <a:pt x="9232" y="14604"/>
                  </a:lnTo>
                  <a:lnTo>
                    <a:pt x="10388" y="13462"/>
                  </a:lnTo>
                  <a:lnTo>
                    <a:pt x="9232" y="13462"/>
                  </a:lnTo>
                  <a:lnTo>
                    <a:pt x="10388" y="13462"/>
                  </a:lnTo>
                  <a:lnTo>
                    <a:pt x="11544" y="13462"/>
                  </a:lnTo>
                  <a:lnTo>
                    <a:pt x="11544" y="12318"/>
                  </a:lnTo>
                  <a:lnTo>
                    <a:pt x="12700" y="12318"/>
                  </a:lnTo>
                  <a:lnTo>
                    <a:pt x="12700" y="11175"/>
                  </a:lnTo>
                  <a:lnTo>
                    <a:pt x="13855" y="11175"/>
                  </a:lnTo>
                  <a:lnTo>
                    <a:pt x="15011" y="10160"/>
                  </a:lnTo>
                  <a:lnTo>
                    <a:pt x="13855" y="11175"/>
                  </a:lnTo>
                  <a:lnTo>
                    <a:pt x="15011" y="11175"/>
                  </a:lnTo>
                  <a:lnTo>
                    <a:pt x="16167" y="10160"/>
                  </a:lnTo>
                  <a:lnTo>
                    <a:pt x="17322" y="10160"/>
                  </a:lnTo>
                  <a:lnTo>
                    <a:pt x="17322" y="9016"/>
                  </a:lnTo>
                  <a:lnTo>
                    <a:pt x="17322" y="10160"/>
                  </a:lnTo>
                  <a:lnTo>
                    <a:pt x="17322" y="10160"/>
                  </a:lnTo>
                  <a:lnTo>
                    <a:pt x="16167" y="9016"/>
                  </a:lnTo>
                  <a:lnTo>
                    <a:pt x="17322" y="9016"/>
                  </a:lnTo>
                  <a:lnTo>
                    <a:pt x="18478" y="7874"/>
                  </a:lnTo>
                  <a:lnTo>
                    <a:pt x="19621" y="7874"/>
                  </a:lnTo>
                  <a:lnTo>
                    <a:pt x="19621" y="6730"/>
                  </a:lnTo>
                  <a:lnTo>
                    <a:pt x="19621" y="7874"/>
                  </a:lnTo>
                  <a:lnTo>
                    <a:pt x="20777" y="6730"/>
                  </a:lnTo>
                  <a:lnTo>
                    <a:pt x="19621" y="6730"/>
                  </a:lnTo>
                  <a:lnTo>
                    <a:pt x="20777" y="6730"/>
                  </a:lnTo>
                  <a:lnTo>
                    <a:pt x="21932" y="6730"/>
                  </a:lnTo>
                  <a:lnTo>
                    <a:pt x="21932" y="6730"/>
                  </a:lnTo>
                  <a:lnTo>
                    <a:pt x="23088" y="5587"/>
                  </a:lnTo>
                  <a:lnTo>
                    <a:pt x="24244" y="5587"/>
                  </a:lnTo>
                  <a:lnTo>
                    <a:pt x="25400" y="4444"/>
                  </a:lnTo>
                  <a:lnTo>
                    <a:pt x="26555" y="4444"/>
                  </a:lnTo>
                  <a:lnTo>
                    <a:pt x="27711" y="3428"/>
                  </a:lnTo>
                  <a:lnTo>
                    <a:pt x="27711" y="4444"/>
                  </a:lnTo>
                  <a:lnTo>
                    <a:pt x="28867" y="3428"/>
                  </a:lnTo>
                  <a:lnTo>
                    <a:pt x="30022" y="3428"/>
                  </a:lnTo>
                  <a:lnTo>
                    <a:pt x="32321" y="2286"/>
                  </a:lnTo>
                  <a:lnTo>
                    <a:pt x="33477" y="2286"/>
                  </a:lnTo>
                  <a:lnTo>
                    <a:pt x="35788" y="2286"/>
                  </a:lnTo>
                  <a:lnTo>
                    <a:pt x="38100" y="1142"/>
                  </a:lnTo>
                  <a:lnTo>
                    <a:pt x="39255" y="1142"/>
                  </a:lnTo>
                  <a:lnTo>
                    <a:pt x="40411" y="1142"/>
                  </a:lnTo>
                  <a:lnTo>
                    <a:pt x="40411" y="2286"/>
                  </a:lnTo>
                  <a:lnTo>
                    <a:pt x="40411" y="1142"/>
                  </a:lnTo>
                  <a:lnTo>
                    <a:pt x="39255" y="1142"/>
                  </a:lnTo>
                  <a:lnTo>
                    <a:pt x="41567" y="1142"/>
                  </a:lnTo>
                  <a:lnTo>
                    <a:pt x="43878" y="1142"/>
                  </a:lnTo>
                  <a:lnTo>
                    <a:pt x="42722" y="1142"/>
                  </a:lnTo>
                  <a:lnTo>
                    <a:pt x="43878" y="1142"/>
                  </a:lnTo>
                  <a:lnTo>
                    <a:pt x="45021" y="1142"/>
                  </a:lnTo>
                  <a:lnTo>
                    <a:pt x="46177" y="1142"/>
                  </a:lnTo>
                  <a:lnTo>
                    <a:pt x="46177" y="0"/>
                  </a:lnTo>
                  <a:lnTo>
                    <a:pt x="47332" y="1142"/>
                  </a:lnTo>
                  <a:lnTo>
                    <a:pt x="48488" y="0"/>
                  </a:lnTo>
                  <a:lnTo>
                    <a:pt x="49644" y="1142"/>
                  </a:lnTo>
                  <a:lnTo>
                    <a:pt x="50800" y="1142"/>
                  </a:lnTo>
                  <a:lnTo>
                    <a:pt x="51955" y="1142"/>
                  </a:lnTo>
                  <a:lnTo>
                    <a:pt x="53111" y="1142"/>
                  </a:lnTo>
                  <a:lnTo>
                    <a:pt x="55422" y="0"/>
                  </a:lnTo>
                  <a:lnTo>
                    <a:pt x="58877" y="1142"/>
                  </a:lnTo>
                  <a:lnTo>
                    <a:pt x="61188" y="1142"/>
                  </a:lnTo>
                  <a:lnTo>
                    <a:pt x="62344" y="1142"/>
                  </a:lnTo>
                  <a:lnTo>
                    <a:pt x="61188" y="1142"/>
                  </a:lnTo>
                  <a:lnTo>
                    <a:pt x="62344" y="1142"/>
                  </a:lnTo>
                  <a:lnTo>
                    <a:pt x="63500" y="1142"/>
                  </a:lnTo>
                  <a:lnTo>
                    <a:pt x="64655" y="1142"/>
                  </a:lnTo>
                  <a:lnTo>
                    <a:pt x="65811" y="1142"/>
                  </a:lnTo>
                  <a:lnTo>
                    <a:pt x="63500" y="1142"/>
                  </a:lnTo>
                  <a:lnTo>
                    <a:pt x="64655" y="2286"/>
                  </a:lnTo>
                  <a:lnTo>
                    <a:pt x="65811" y="2286"/>
                  </a:lnTo>
                  <a:lnTo>
                    <a:pt x="63500" y="2286"/>
                  </a:lnTo>
                  <a:lnTo>
                    <a:pt x="64655" y="2286"/>
                  </a:lnTo>
                  <a:lnTo>
                    <a:pt x="65811" y="2286"/>
                  </a:lnTo>
                  <a:lnTo>
                    <a:pt x="66967" y="2286"/>
                  </a:lnTo>
                  <a:lnTo>
                    <a:pt x="65811" y="1142"/>
                  </a:lnTo>
                  <a:lnTo>
                    <a:pt x="68122" y="1142"/>
                  </a:lnTo>
                  <a:lnTo>
                    <a:pt x="66967" y="1142"/>
                  </a:lnTo>
                  <a:lnTo>
                    <a:pt x="66967" y="2286"/>
                  </a:lnTo>
                  <a:lnTo>
                    <a:pt x="68122" y="1142"/>
                  </a:lnTo>
                  <a:lnTo>
                    <a:pt x="69278" y="1142"/>
                  </a:lnTo>
                  <a:lnTo>
                    <a:pt x="68122" y="1142"/>
                  </a:lnTo>
                  <a:lnTo>
                    <a:pt x="69278" y="1142"/>
                  </a:lnTo>
                  <a:lnTo>
                    <a:pt x="70421" y="1142"/>
                  </a:lnTo>
                  <a:lnTo>
                    <a:pt x="70421" y="0"/>
                  </a:lnTo>
                  <a:lnTo>
                    <a:pt x="70421" y="1142"/>
                  </a:lnTo>
                  <a:lnTo>
                    <a:pt x="71577" y="1142"/>
                  </a:lnTo>
                  <a:lnTo>
                    <a:pt x="70421" y="1142"/>
                  </a:lnTo>
                  <a:lnTo>
                    <a:pt x="71577" y="1142"/>
                  </a:lnTo>
                  <a:lnTo>
                    <a:pt x="72732" y="1142"/>
                  </a:lnTo>
                  <a:lnTo>
                    <a:pt x="73888" y="1142"/>
                  </a:lnTo>
                  <a:lnTo>
                    <a:pt x="75044" y="1142"/>
                  </a:lnTo>
                  <a:lnTo>
                    <a:pt x="76200" y="2286"/>
                  </a:lnTo>
                  <a:lnTo>
                    <a:pt x="77355" y="1142"/>
                  </a:lnTo>
                  <a:lnTo>
                    <a:pt x="77355" y="2286"/>
                  </a:lnTo>
                  <a:lnTo>
                    <a:pt x="78511" y="2286"/>
                  </a:lnTo>
                  <a:lnTo>
                    <a:pt x="77355" y="1142"/>
                  </a:lnTo>
                  <a:lnTo>
                    <a:pt x="77355" y="2286"/>
                  </a:lnTo>
                  <a:lnTo>
                    <a:pt x="76200" y="1142"/>
                  </a:lnTo>
                  <a:lnTo>
                    <a:pt x="77355" y="2286"/>
                  </a:lnTo>
                  <a:lnTo>
                    <a:pt x="77355" y="1142"/>
                  </a:lnTo>
                  <a:lnTo>
                    <a:pt x="78511" y="1142"/>
                  </a:lnTo>
                  <a:lnTo>
                    <a:pt x="79667" y="1142"/>
                  </a:lnTo>
                  <a:lnTo>
                    <a:pt x="78511" y="1142"/>
                  </a:lnTo>
                  <a:lnTo>
                    <a:pt x="79667" y="1142"/>
                  </a:lnTo>
                  <a:lnTo>
                    <a:pt x="79667" y="2286"/>
                  </a:lnTo>
                  <a:lnTo>
                    <a:pt x="79667" y="1142"/>
                  </a:lnTo>
                  <a:lnTo>
                    <a:pt x="80822" y="2286"/>
                  </a:lnTo>
                  <a:lnTo>
                    <a:pt x="79667" y="2286"/>
                  </a:lnTo>
                  <a:lnTo>
                    <a:pt x="80822" y="2286"/>
                  </a:lnTo>
                  <a:lnTo>
                    <a:pt x="79667" y="2286"/>
                  </a:lnTo>
                  <a:lnTo>
                    <a:pt x="80822" y="2286"/>
                  </a:lnTo>
                  <a:lnTo>
                    <a:pt x="81978" y="2286"/>
                  </a:lnTo>
                  <a:lnTo>
                    <a:pt x="83121" y="2286"/>
                  </a:lnTo>
                  <a:lnTo>
                    <a:pt x="81978" y="2286"/>
                  </a:lnTo>
                  <a:lnTo>
                    <a:pt x="83121" y="2286"/>
                  </a:lnTo>
                  <a:lnTo>
                    <a:pt x="81978" y="2286"/>
                  </a:lnTo>
                  <a:lnTo>
                    <a:pt x="81978" y="3428"/>
                  </a:lnTo>
                  <a:lnTo>
                    <a:pt x="83121" y="3428"/>
                  </a:lnTo>
                  <a:lnTo>
                    <a:pt x="84277" y="3428"/>
                  </a:lnTo>
                  <a:lnTo>
                    <a:pt x="84277" y="2286"/>
                  </a:lnTo>
                  <a:lnTo>
                    <a:pt x="84277" y="3428"/>
                  </a:lnTo>
                  <a:lnTo>
                    <a:pt x="85432" y="3428"/>
                  </a:lnTo>
                  <a:lnTo>
                    <a:pt x="84277" y="2286"/>
                  </a:lnTo>
                  <a:lnTo>
                    <a:pt x="85432" y="3428"/>
                  </a:lnTo>
                  <a:lnTo>
                    <a:pt x="86588" y="3428"/>
                  </a:lnTo>
                  <a:lnTo>
                    <a:pt x="86588" y="4444"/>
                  </a:lnTo>
                  <a:lnTo>
                    <a:pt x="85432" y="4444"/>
                  </a:lnTo>
                  <a:lnTo>
                    <a:pt x="86588" y="4444"/>
                  </a:lnTo>
                  <a:lnTo>
                    <a:pt x="85432" y="4444"/>
                  </a:lnTo>
                  <a:lnTo>
                    <a:pt x="86588" y="4444"/>
                  </a:lnTo>
                  <a:lnTo>
                    <a:pt x="87744" y="5587"/>
                  </a:lnTo>
                  <a:lnTo>
                    <a:pt x="86588" y="4444"/>
                  </a:lnTo>
                  <a:lnTo>
                    <a:pt x="88900" y="4444"/>
                  </a:lnTo>
                  <a:lnTo>
                    <a:pt x="90055" y="4444"/>
                  </a:lnTo>
                  <a:lnTo>
                    <a:pt x="88900" y="5587"/>
                  </a:lnTo>
                  <a:lnTo>
                    <a:pt x="91211" y="5587"/>
                  </a:lnTo>
                  <a:lnTo>
                    <a:pt x="90055" y="5587"/>
                  </a:lnTo>
                  <a:lnTo>
                    <a:pt x="91211" y="5587"/>
                  </a:lnTo>
                  <a:lnTo>
                    <a:pt x="90055" y="4444"/>
                  </a:lnTo>
                  <a:lnTo>
                    <a:pt x="91211" y="5587"/>
                  </a:lnTo>
                  <a:lnTo>
                    <a:pt x="91211" y="4444"/>
                  </a:lnTo>
                  <a:lnTo>
                    <a:pt x="92367" y="5587"/>
                  </a:lnTo>
                  <a:lnTo>
                    <a:pt x="91211" y="5587"/>
                  </a:lnTo>
                  <a:lnTo>
                    <a:pt x="92367" y="5587"/>
                  </a:lnTo>
                  <a:lnTo>
                    <a:pt x="91211" y="5587"/>
                  </a:lnTo>
                  <a:lnTo>
                    <a:pt x="90055" y="5587"/>
                  </a:lnTo>
                  <a:lnTo>
                    <a:pt x="91211" y="6730"/>
                  </a:lnTo>
                  <a:lnTo>
                    <a:pt x="92367" y="6730"/>
                  </a:lnTo>
                  <a:lnTo>
                    <a:pt x="92367" y="5587"/>
                  </a:lnTo>
                  <a:lnTo>
                    <a:pt x="93522" y="6730"/>
                  </a:lnTo>
                  <a:lnTo>
                    <a:pt x="94678" y="6730"/>
                  </a:lnTo>
                  <a:lnTo>
                    <a:pt x="93522" y="6730"/>
                  </a:lnTo>
                  <a:lnTo>
                    <a:pt x="93522" y="5587"/>
                  </a:lnTo>
                  <a:lnTo>
                    <a:pt x="94678" y="5587"/>
                  </a:lnTo>
                  <a:lnTo>
                    <a:pt x="93522" y="6730"/>
                  </a:lnTo>
                  <a:lnTo>
                    <a:pt x="94678" y="6730"/>
                  </a:lnTo>
                  <a:lnTo>
                    <a:pt x="94678" y="5587"/>
                  </a:lnTo>
                  <a:lnTo>
                    <a:pt x="95821" y="6730"/>
                  </a:lnTo>
                  <a:lnTo>
                    <a:pt x="95821" y="7874"/>
                  </a:lnTo>
                  <a:lnTo>
                    <a:pt x="94678" y="6730"/>
                  </a:lnTo>
                  <a:lnTo>
                    <a:pt x="95821" y="6730"/>
                  </a:lnTo>
                  <a:lnTo>
                    <a:pt x="95821" y="7874"/>
                  </a:lnTo>
                  <a:lnTo>
                    <a:pt x="96977" y="9016"/>
                  </a:lnTo>
                  <a:lnTo>
                    <a:pt x="98132" y="9016"/>
                  </a:lnTo>
                  <a:lnTo>
                    <a:pt x="96977" y="7874"/>
                  </a:lnTo>
                  <a:lnTo>
                    <a:pt x="99288" y="9016"/>
                  </a:lnTo>
                  <a:lnTo>
                    <a:pt x="100444" y="9016"/>
                  </a:lnTo>
                  <a:lnTo>
                    <a:pt x="99288" y="9016"/>
                  </a:lnTo>
                  <a:lnTo>
                    <a:pt x="101600" y="10160"/>
                  </a:lnTo>
                  <a:lnTo>
                    <a:pt x="100444" y="10160"/>
                  </a:lnTo>
                  <a:lnTo>
                    <a:pt x="100444" y="9016"/>
                  </a:lnTo>
                  <a:lnTo>
                    <a:pt x="98132" y="9016"/>
                  </a:lnTo>
                  <a:lnTo>
                    <a:pt x="96977" y="7874"/>
                  </a:lnTo>
                  <a:lnTo>
                    <a:pt x="95821" y="7874"/>
                  </a:lnTo>
                  <a:lnTo>
                    <a:pt x="96977" y="9016"/>
                  </a:lnTo>
                  <a:lnTo>
                    <a:pt x="96977" y="10160"/>
                  </a:lnTo>
                  <a:lnTo>
                    <a:pt x="98132" y="10160"/>
                  </a:lnTo>
                  <a:lnTo>
                    <a:pt x="98132" y="9016"/>
                  </a:lnTo>
                  <a:lnTo>
                    <a:pt x="99288" y="10160"/>
                  </a:lnTo>
                  <a:lnTo>
                    <a:pt x="100444" y="10160"/>
                  </a:lnTo>
                  <a:lnTo>
                    <a:pt x="101600" y="11175"/>
                  </a:lnTo>
                  <a:lnTo>
                    <a:pt x="102755" y="12318"/>
                  </a:lnTo>
                  <a:lnTo>
                    <a:pt x="103911" y="12318"/>
                  </a:lnTo>
                  <a:lnTo>
                    <a:pt x="105067" y="13462"/>
                  </a:lnTo>
                  <a:lnTo>
                    <a:pt x="105067" y="12318"/>
                  </a:lnTo>
                  <a:lnTo>
                    <a:pt x="103911" y="12318"/>
                  </a:lnTo>
                  <a:lnTo>
                    <a:pt x="105067" y="12318"/>
                  </a:lnTo>
                  <a:lnTo>
                    <a:pt x="103911" y="12318"/>
                  </a:lnTo>
                  <a:lnTo>
                    <a:pt x="105067" y="12318"/>
                  </a:lnTo>
                  <a:lnTo>
                    <a:pt x="105067" y="13462"/>
                  </a:lnTo>
                  <a:lnTo>
                    <a:pt x="106222" y="13462"/>
                  </a:lnTo>
                  <a:lnTo>
                    <a:pt x="105067" y="12318"/>
                  </a:lnTo>
                  <a:lnTo>
                    <a:pt x="105067" y="13462"/>
                  </a:lnTo>
                  <a:lnTo>
                    <a:pt x="106222" y="13462"/>
                  </a:lnTo>
                  <a:lnTo>
                    <a:pt x="105067" y="13462"/>
                  </a:lnTo>
                  <a:lnTo>
                    <a:pt x="105067" y="14604"/>
                  </a:lnTo>
                  <a:lnTo>
                    <a:pt x="106222" y="14604"/>
                  </a:lnTo>
                  <a:lnTo>
                    <a:pt x="107378" y="15748"/>
                  </a:lnTo>
                  <a:lnTo>
                    <a:pt x="108521" y="15748"/>
                  </a:lnTo>
                  <a:lnTo>
                    <a:pt x="108521" y="16763"/>
                  </a:lnTo>
                  <a:lnTo>
                    <a:pt x="110832" y="19050"/>
                  </a:lnTo>
                  <a:lnTo>
                    <a:pt x="110832" y="20192"/>
                  </a:lnTo>
                  <a:lnTo>
                    <a:pt x="110832" y="21336"/>
                  </a:lnTo>
                  <a:lnTo>
                    <a:pt x="110832" y="20192"/>
                  </a:lnTo>
                  <a:lnTo>
                    <a:pt x="110832" y="21336"/>
                  </a:lnTo>
                  <a:lnTo>
                    <a:pt x="111988" y="21336"/>
                  </a:lnTo>
                  <a:lnTo>
                    <a:pt x="111988" y="22478"/>
                  </a:lnTo>
                  <a:lnTo>
                    <a:pt x="111988" y="23494"/>
                  </a:lnTo>
                  <a:lnTo>
                    <a:pt x="111988" y="22478"/>
                  </a:lnTo>
                  <a:lnTo>
                    <a:pt x="111988" y="23494"/>
                  </a:lnTo>
                  <a:lnTo>
                    <a:pt x="111988" y="24637"/>
                  </a:lnTo>
                  <a:lnTo>
                    <a:pt x="113144" y="24637"/>
                  </a:lnTo>
                  <a:lnTo>
                    <a:pt x="113144" y="25780"/>
                  </a:lnTo>
                  <a:lnTo>
                    <a:pt x="113144" y="24637"/>
                  </a:lnTo>
                  <a:lnTo>
                    <a:pt x="114300" y="25780"/>
                  </a:lnTo>
                  <a:lnTo>
                    <a:pt x="113144" y="26924"/>
                  </a:lnTo>
                  <a:lnTo>
                    <a:pt x="113144" y="28066"/>
                  </a:lnTo>
                  <a:lnTo>
                    <a:pt x="113144" y="29210"/>
                  </a:lnTo>
                  <a:lnTo>
                    <a:pt x="113144" y="30225"/>
                  </a:lnTo>
                  <a:lnTo>
                    <a:pt x="113144" y="28066"/>
                  </a:lnTo>
                  <a:lnTo>
                    <a:pt x="113144" y="29210"/>
                  </a:lnTo>
                  <a:lnTo>
                    <a:pt x="113144" y="28066"/>
                  </a:lnTo>
                  <a:lnTo>
                    <a:pt x="113144" y="26924"/>
                  </a:lnTo>
                  <a:lnTo>
                    <a:pt x="113144" y="28066"/>
                  </a:lnTo>
                  <a:lnTo>
                    <a:pt x="113144" y="26924"/>
                  </a:lnTo>
                  <a:lnTo>
                    <a:pt x="111988" y="26924"/>
                  </a:lnTo>
                  <a:lnTo>
                    <a:pt x="113144" y="26924"/>
                  </a:lnTo>
                  <a:lnTo>
                    <a:pt x="111988" y="26924"/>
                  </a:lnTo>
                  <a:lnTo>
                    <a:pt x="111988" y="25780"/>
                  </a:lnTo>
                  <a:lnTo>
                    <a:pt x="111988" y="24637"/>
                  </a:lnTo>
                  <a:lnTo>
                    <a:pt x="111988" y="23494"/>
                  </a:lnTo>
                  <a:lnTo>
                    <a:pt x="110832" y="22478"/>
                  </a:lnTo>
                  <a:lnTo>
                    <a:pt x="110832" y="21336"/>
                  </a:lnTo>
                  <a:lnTo>
                    <a:pt x="110832" y="22478"/>
                  </a:lnTo>
                  <a:lnTo>
                    <a:pt x="111988" y="22478"/>
                  </a:lnTo>
                  <a:lnTo>
                    <a:pt x="110832" y="22478"/>
                  </a:lnTo>
                  <a:lnTo>
                    <a:pt x="110832" y="21336"/>
                  </a:lnTo>
                  <a:lnTo>
                    <a:pt x="108521" y="19050"/>
                  </a:lnTo>
                  <a:lnTo>
                    <a:pt x="107378" y="17906"/>
                  </a:lnTo>
                  <a:lnTo>
                    <a:pt x="106222" y="16763"/>
                  </a:lnTo>
                  <a:lnTo>
                    <a:pt x="105067" y="15748"/>
                  </a:lnTo>
                  <a:lnTo>
                    <a:pt x="103911" y="14604"/>
                  </a:lnTo>
                  <a:lnTo>
                    <a:pt x="102755" y="13462"/>
                  </a:lnTo>
                  <a:lnTo>
                    <a:pt x="101600" y="12318"/>
                  </a:lnTo>
                  <a:lnTo>
                    <a:pt x="99288" y="12318"/>
                  </a:lnTo>
                  <a:lnTo>
                    <a:pt x="98132" y="11175"/>
                  </a:lnTo>
                  <a:lnTo>
                    <a:pt x="95821" y="10160"/>
                  </a:lnTo>
                  <a:lnTo>
                    <a:pt x="93522" y="9016"/>
                  </a:lnTo>
                  <a:lnTo>
                    <a:pt x="90055" y="7874"/>
                  </a:lnTo>
                  <a:lnTo>
                    <a:pt x="91211" y="7874"/>
                  </a:lnTo>
                  <a:lnTo>
                    <a:pt x="90055" y="7874"/>
                  </a:lnTo>
                  <a:lnTo>
                    <a:pt x="91211" y="7874"/>
                  </a:lnTo>
                  <a:lnTo>
                    <a:pt x="90055" y="7874"/>
                  </a:lnTo>
                  <a:lnTo>
                    <a:pt x="91211" y="7874"/>
                  </a:lnTo>
                  <a:lnTo>
                    <a:pt x="88900" y="7874"/>
                  </a:lnTo>
                  <a:lnTo>
                    <a:pt x="87744" y="6730"/>
                  </a:lnTo>
                  <a:lnTo>
                    <a:pt x="85432" y="6730"/>
                  </a:lnTo>
                  <a:lnTo>
                    <a:pt x="84277" y="6730"/>
                  </a:lnTo>
                  <a:lnTo>
                    <a:pt x="84277" y="5587"/>
                  </a:lnTo>
                  <a:lnTo>
                    <a:pt x="83121" y="5587"/>
                  </a:lnTo>
                  <a:lnTo>
                    <a:pt x="81978" y="5587"/>
                  </a:lnTo>
                  <a:lnTo>
                    <a:pt x="80822" y="4444"/>
                  </a:lnTo>
                  <a:lnTo>
                    <a:pt x="79667" y="4444"/>
                  </a:lnTo>
                  <a:lnTo>
                    <a:pt x="70421" y="4444"/>
                  </a:lnTo>
                  <a:lnTo>
                    <a:pt x="66967" y="3428"/>
                  </a:lnTo>
                  <a:lnTo>
                    <a:pt x="63500" y="4444"/>
                  </a:lnTo>
                  <a:lnTo>
                    <a:pt x="62344" y="3428"/>
                  </a:lnTo>
                  <a:lnTo>
                    <a:pt x="58877" y="4444"/>
                  </a:lnTo>
                  <a:lnTo>
                    <a:pt x="55422" y="3428"/>
                  </a:lnTo>
                  <a:lnTo>
                    <a:pt x="49644" y="3428"/>
                  </a:lnTo>
                  <a:lnTo>
                    <a:pt x="48488" y="4444"/>
                  </a:lnTo>
                  <a:lnTo>
                    <a:pt x="47332" y="3428"/>
                  </a:lnTo>
                  <a:lnTo>
                    <a:pt x="46177" y="3428"/>
                  </a:lnTo>
                  <a:lnTo>
                    <a:pt x="46177" y="4444"/>
                  </a:lnTo>
                  <a:lnTo>
                    <a:pt x="43878" y="3428"/>
                  </a:lnTo>
                  <a:lnTo>
                    <a:pt x="42722" y="3428"/>
                  </a:lnTo>
                  <a:lnTo>
                    <a:pt x="41567" y="4444"/>
                  </a:lnTo>
                  <a:lnTo>
                    <a:pt x="41567" y="3428"/>
                  </a:lnTo>
                  <a:lnTo>
                    <a:pt x="40411" y="4444"/>
                  </a:lnTo>
                  <a:lnTo>
                    <a:pt x="39255" y="4444"/>
                  </a:lnTo>
                  <a:lnTo>
                    <a:pt x="38100" y="4444"/>
                  </a:lnTo>
                  <a:lnTo>
                    <a:pt x="35788" y="5587"/>
                  </a:lnTo>
                  <a:lnTo>
                    <a:pt x="33477" y="4444"/>
                  </a:lnTo>
                  <a:lnTo>
                    <a:pt x="33477" y="5587"/>
                  </a:lnTo>
                  <a:lnTo>
                    <a:pt x="31178" y="5587"/>
                  </a:lnTo>
                  <a:lnTo>
                    <a:pt x="30022" y="5587"/>
                  </a:lnTo>
                  <a:lnTo>
                    <a:pt x="28867" y="6730"/>
                  </a:lnTo>
                  <a:lnTo>
                    <a:pt x="27711" y="6730"/>
                  </a:lnTo>
                  <a:lnTo>
                    <a:pt x="28867" y="6730"/>
                  </a:lnTo>
                  <a:lnTo>
                    <a:pt x="27711" y="6730"/>
                  </a:lnTo>
                  <a:lnTo>
                    <a:pt x="25400" y="7874"/>
                  </a:lnTo>
                  <a:lnTo>
                    <a:pt x="23088" y="9016"/>
                  </a:lnTo>
                  <a:lnTo>
                    <a:pt x="20777" y="10160"/>
                  </a:lnTo>
                  <a:lnTo>
                    <a:pt x="17322" y="12318"/>
                  </a:lnTo>
                  <a:lnTo>
                    <a:pt x="13855" y="14604"/>
                  </a:lnTo>
                  <a:lnTo>
                    <a:pt x="10388" y="16763"/>
                  </a:lnTo>
                  <a:lnTo>
                    <a:pt x="9232" y="17906"/>
                  </a:lnTo>
                  <a:lnTo>
                    <a:pt x="6921" y="19050"/>
                  </a:lnTo>
                  <a:lnTo>
                    <a:pt x="6921" y="20192"/>
                  </a:lnTo>
                  <a:lnTo>
                    <a:pt x="5778" y="20192"/>
                  </a:lnTo>
                  <a:lnTo>
                    <a:pt x="5778" y="21336"/>
                  </a:lnTo>
                  <a:lnTo>
                    <a:pt x="4622" y="22478"/>
                  </a:lnTo>
                  <a:lnTo>
                    <a:pt x="3467" y="23494"/>
                  </a:lnTo>
                  <a:lnTo>
                    <a:pt x="3467" y="24637"/>
                  </a:lnTo>
                  <a:lnTo>
                    <a:pt x="3467" y="25780"/>
                  </a:lnTo>
                  <a:lnTo>
                    <a:pt x="3467" y="26924"/>
                  </a:lnTo>
                  <a:lnTo>
                    <a:pt x="2311" y="26924"/>
                  </a:lnTo>
                  <a:lnTo>
                    <a:pt x="2311" y="28066"/>
                  </a:lnTo>
                  <a:lnTo>
                    <a:pt x="3467" y="28066"/>
                  </a:lnTo>
                  <a:lnTo>
                    <a:pt x="2311" y="29210"/>
                  </a:lnTo>
                  <a:lnTo>
                    <a:pt x="2311" y="32512"/>
                  </a:lnTo>
                  <a:lnTo>
                    <a:pt x="2311" y="36956"/>
                  </a:lnTo>
                  <a:lnTo>
                    <a:pt x="3467" y="40386"/>
                  </a:lnTo>
                  <a:lnTo>
                    <a:pt x="4622" y="42544"/>
                  </a:lnTo>
                  <a:lnTo>
                    <a:pt x="3467" y="40386"/>
                  </a:lnTo>
                  <a:lnTo>
                    <a:pt x="3467" y="41528"/>
                  </a:lnTo>
                  <a:lnTo>
                    <a:pt x="3467" y="42544"/>
                  </a:lnTo>
                  <a:lnTo>
                    <a:pt x="4622" y="42544"/>
                  </a:lnTo>
                  <a:lnTo>
                    <a:pt x="3467" y="43687"/>
                  </a:lnTo>
                  <a:lnTo>
                    <a:pt x="4622" y="43687"/>
                  </a:lnTo>
                  <a:lnTo>
                    <a:pt x="5778" y="44830"/>
                  </a:lnTo>
                  <a:lnTo>
                    <a:pt x="5778" y="45974"/>
                  </a:lnTo>
                  <a:lnTo>
                    <a:pt x="6921" y="47116"/>
                  </a:lnTo>
                  <a:lnTo>
                    <a:pt x="8077" y="47116"/>
                  </a:lnTo>
                  <a:lnTo>
                    <a:pt x="9232" y="48260"/>
                  </a:lnTo>
                  <a:lnTo>
                    <a:pt x="10388" y="48260"/>
                  </a:lnTo>
                  <a:lnTo>
                    <a:pt x="15984" y="50847"/>
                  </a:lnTo>
                  <a:lnTo>
                    <a:pt x="22226" y="52292"/>
                  </a:lnTo>
                  <a:lnTo>
                    <a:pt x="28899" y="53117"/>
                  </a:lnTo>
                  <a:lnTo>
                    <a:pt x="35788" y="53848"/>
                  </a:lnTo>
                  <a:lnTo>
                    <a:pt x="43878" y="53848"/>
                  </a:lnTo>
                  <a:lnTo>
                    <a:pt x="51955" y="54990"/>
                  </a:lnTo>
                  <a:lnTo>
                    <a:pt x="60032" y="53848"/>
                  </a:lnTo>
                  <a:lnTo>
                    <a:pt x="62344" y="54990"/>
                  </a:lnTo>
                  <a:lnTo>
                    <a:pt x="64655" y="53848"/>
                  </a:lnTo>
                  <a:lnTo>
                    <a:pt x="66967" y="53848"/>
                  </a:lnTo>
                  <a:lnTo>
                    <a:pt x="69278" y="53848"/>
                  </a:lnTo>
                  <a:lnTo>
                    <a:pt x="72732" y="52704"/>
                  </a:lnTo>
                  <a:lnTo>
                    <a:pt x="76200" y="52704"/>
                  </a:lnTo>
                  <a:lnTo>
                    <a:pt x="75044" y="52704"/>
                  </a:lnTo>
                  <a:lnTo>
                    <a:pt x="76200" y="52704"/>
                  </a:lnTo>
                  <a:lnTo>
                    <a:pt x="77355" y="52704"/>
                  </a:lnTo>
                  <a:lnTo>
                    <a:pt x="77355" y="51562"/>
                  </a:lnTo>
                  <a:lnTo>
                    <a:pt x="84277" y="50418"/>
                  </a:lnTo>
                  <a:lnTo>
                    <a:pt x="93522" y="48260"/>
                  </a:lnTo>
                  <a:lnTo>
                    <a:pt x="100444" y="45974"/>
                  </a:lnTo>
                  <a:lnTo>
                    <a:pt x="101600" y="44830"/>
                  </a:lnTo>
                  <a:lnTo>
                    <a:pt x="103911" y="43687"/>
                  </a:lnTo>
                  <a:lnTo>
                    <a:pt x="105067" y="42544"/>
                  </a:lnTo>
                  <a:lnTo>
                    <a:pt x="108521" y="39242"/>
                  </a:lnTo>
                  <a:lnTo>
                    <a:pt x="108521" y="32512"/>
                  </a:lnTo>
                  <a:lnTo>
                    <a:pt x="107378" y="26924"/>
                  </a:lnTo>
                  <a:lnTo>
                    <a:pt x="108521" y="28066"/>
                  </a:lnTo>
                  <a:lnTo>
                    <a:pt x="108521" y="30225"/>
                  </a:lnTo>
                  <a:close/>
                </a:path>
                <a:path w="114300" h="57150">
                  <a:moveTo>
                    <a:pt x="114300" y="28575"/>
                  </a:moveTo>
                  <a:lnTo>
                    <a:pt x="114300" y="38100"/>
                  </a:lnTo>
                  <a:lnTo>
                    <a:pt x="114300" y="285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1062037" y="27296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1062037" y="27296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1052512" y="27296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1052512" y="27296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966787" y="273913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995362" y="27772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995362" y="27772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833437" y="262483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2480" y="56261"/>
                  </a:moveTo>
                  <a:lnTo>
                    <a:pt x="1143" y="56261"/>
                  </a:lnTo>
                  <a:lnTo>
                    <a:pt x="3416" y="57150"/>
                  </a:lnTo>
                  <a:lnTo>
                    <a:pt x="2480" y="56261"/>
                  </a:lnTo>
                  <a:close/>
                </a:path>
                <a:path w="104775" h="57150">
                  <a:moveTo>
                    <a:pt x="9105" y="56261"/>
                  </a:moveTo>
                  <a:lnTo>
                    <a:pt x="7975" y="56261"/>
                  </a:lnTo>
                  <a:lnTo>
                    <a:pt x="6832" y="57150"/>
                  </a:lnTo>
                  <a:lnTo>
                    <a:pt x="9105" y="56261"/>
                  </a:lnTo>
                  <a:close/>
                </a:path>
                <a:path w="104775" h="57150">
                  <a:moveTo>
                    <a:pt x="12522" y="56261"/>
                  </a:moveTo>
                  <a:lnTo>
                    <a:pt x="9105" y="56261"/>
                  </a:lnTo>
                  <a:lnTo>
                    <a:pt x="11391" y="57150"/>
                  </a:lnTo>
                  <a:lnTo>
                    <a:pt x="12522" y="56261"/>
                  </a:lnTo>
                  <a:close/>
                </a:path>
                <a:path w="104775" h="57150">
                  <a:moveTo>
                    <a:pt x="14808" y="56261"/>
                  </a:moveTo>
                  <a:lnTo>
                    <a:pt x="12522" y="56261"/>
                  </a:lnTo>
                  <a:lnTo>
                    <a:pt x="12522" y="57150"/>
                  </a:lnTo>
                  <a:lnTo>
                    <a:pt x="13665" y="57150"/>
                  </a:lnTo>
                  <a:lnTo>
                    <a:pt x="14808" y="56261"/>
                  </a:lnTo>
                  <a:close/>
                </a:path>
                <a:path w="104775" h="57150">
                  <a:moveTo>
                    <a:pt x="18224" y="56261"/>
                  </a:moveTo>
                  <a:lnTo>
                    <a:pt x="14808" y="56261"/>
                  </a:lnTo>
                  <a:lnTo>
                    <a:pt x="17081" y="57150"/>
                  </a:lnTo>
                  <a:lnTo>
                    <a:pt x="18224" y="56261"/>
                  </a:lnTo>
                  <a:close/>
                </a:path>
                <a:path w="104775" h="57150">
                  <a:moveTo>
                    <a:pt x="22783" y="56261"/>
                  </a:moveTo>
                  <a:lnTo>
                    <a:pt x="18224" y="56261"/>
                  </a:lnTo>
                  <a:lnTo>
                    <a:pt x="18224" y="57150"/>
                  </a:lnTo>
                  <a:lnTo>
                    <a:pt x="22783" y="56261"/>
                  </a:lnTo>
                  <a:close/>
                </a:path>
                <a:path w="104775" h="57150">
                  <a:moveTo>
                    <a:pt x="99085" y="56261"/>
                  </a:moveTo>
                  <a:lnTo>
                    <a:pt x="35306" y="56261"/>
                  </a:lnTo>
                  <a:lnTo>
                    <a:pt x="38722" y="57150"/>
                  </a:lnTo>
                  <a:lnTo>
                    <a:pt x="97942" y="57150"/>
                  </a:lnTo>
                  <a:lnTo>
                    <a:pt x="99085" y="56261"/>
                  </a:lnTo>
                  <a:close/>
                </a:path>
                <a:path w="104775" h="57150">
                  <a:moveTo>
                    <a:pt x="100787" y="54483"/>
                  </a:moveTo>
                  <a:lnTo>
                    <a:pt x="100215" y="54990"/>
                  </a:lnTo>
                  <a:lnTo>
                    <a:pt x="84277" y="54990"/>
                  </a:lnTo>
                  <a:lnTo>
                    <a:pt x="83134" y="56261"/>
                  </a:lnTo>
                  <a:lnTo>
                    <a:pt x="99085" y="56261"/>
                  </a:lnTo>
                  <a:lnTo>
                    <a:pt x="100215" y="57150"/>
                  </a:lnTo>
                  <a:lnTo>
                    <a:pt x="101081" y="54744"/>
                  </a:lnTo>
                  <a:lnTo>
                    <a:pt x="100787" y="54483"/>
                  </a:lnTo>
                  <a:close/>
                </a:path>
                <a:path w="104775" h="57150">
                  <a:moveTo>
                    <a:pt x="103631" y="51815"/>
                  </a:moveTo>
                  <a:lnTo>
                    <a:pt x="102501" y="51815"/>
                  </a:lnTo>
                  <a:lnTo>
                    <a:pt x="102501" y="53086"/>
                  </a:lnTo>
                  <a:lnTo>
                    <a:pt x="101358" y="53086"/>
                  </a:lnTo>
                  <a:lnTo>
                    <a:pt x="100215" y="53975"/>
                  </a:lnTo>
                  <a:lnTo>
                    <a:pt x="102501" y="53975"/>
                  </a:lnTo>
                  <a:lnTo>
                    <a:pt x="100215" y="57150"/>
                  </a:lnTo>
                  <a:lnTo>
                    <a:pt x="102501" y="57150"/>
                  </a:lnTo>
                  <a:lnTo>
                    <a:pt x="104047" y="54990"/>
                  </a:lnTo>
                  <a:lnTo>
                    <a:pt x="103631" y="54990"/>
                  </a:lnTo>
                  <a:lnTo>
                    <a:pt x="103631" y="53086"/>
                  </a:lnTo>
                  <a:lnTo>
                    <a:pt x="102501" y="53086"/>
                  </a:lnTo>
                  <a:lnTo>
                    <a:pt x="101930" y="52450"/>
                  </a:lnTo>
                  <a:lnTo>
                    <a:pt x="103631" y="52450"/>
                  </a:lnTo>
                  <a:lnTo>
                    <a:pt x="103631" y="51815"/>
                  </a:lnTo>
                  <a:close/>
                </a:path>
                <a:path w="104775" h="57150">
                  <a:moveTo>
                    <a:pt x="83134" y="54990"/>
                  </a:moveTo>
                  <a:lnTo>
                    <a:pt x="1143" y="54990"/>
                  </a:lnTo>
                  <a:lnTo>
                    <a:pt x="2480" y="56261"/>
                  </a:lnTo>
                  <a:lnTo>
                    <a:pt x="83134" y="56261"/>
                  </a:lnTo>
                  <a:lnTo>
                    <a:pt x="83134" y="54990"/>
                  </a:lnTo>
                  <a:close/>
                </a:path>
                <a:path w="104775" h="57150">
                  <a:moveTo>
                    <a:pt x="0" y="39115"/>
                  </a:moveTo>
                  <a:lnTo>
                    <a:pt x="0" y="54990"/>
                  </a:lnTo>
                  <a:lnTo>
                    <a:pt x="3416" y="54990"/>
                  </a:lnTo>
                  <a:lnTo>
                    <a:pt x="1143" y="53086"/>
                  </a:lnTo>
                  <a:lnTo>
                    <a:pt x="2273" y="53086"/>
                  </a:lnTo>
                  <a:lnTo>
                    <a:pt x="2273" y="42290"/>
                  </a:lnTo>
                  <a:lnTo>
                    <a:pt x="3416" y="42290"/>
                  </a:lnTo>
                  <a:lnTo>
                    <a:pt x="2273" y="41275"/>
                  </a:lnTo>
                  <a:lnTo>
                    <a:pt x="1143" y="41275"/>
                  </a:lnTo>
                  <a:lnTo>
                    <a:pt x="0" y="39115"/>
                  </a:lnTo>
                  <a:close/>
                </a:path>
                <a:path w="104775" h="57150">
                  <a:moveTo>
                    <a:pt x="2619" y="53663"/>
                  </a:moveTo>
                  <a:lnTo>
                    <a:pt x="3416" y="54990"/>
                  </a:lnTo>
                  <a:lnTo>
                    <a:pt x="9105" y="54990"/>
                  </a:lnTo>
                  <a:lnTo>
                    <a:pt x="7975" y="53975"/>
                  </a:lnTo>
                  <a:lnTo>
                    <a:pt x="3416" y="53975"/>
                  </a:lnTo>
                  <a:lnTo>
                    <a:pt x="2619" y="53663"/>
                  </a:lnTo>
                  <a:close/>
                </a:path>
                <a:path w="104775" h="57150">
                  <a:moveTo>
                    <a:pt x="42138" y="53975"/>
                  </a:moveTo>
                  <a:lnTo>
                    <a:pt x="10248" y="53975"/>
                  </a:lnTo>
                  <a:lnTo>
                    <a:pt x="9105" y="54990"/>
                  </a:lnTo>
                  <a:lnTo>
                    <a:pt x="42138" y="54990"/>
                  </a:lnTo>
                  <a:lnTo>
                    <a:pt x="42138" y="53975"/>
                  </a:lnTo>
                  <a:close/>
                </a:path>
                <a:path w="104775" h="57150">
                  <a:moveTo>
                    <a:pt x="44411" y="53975"/>
                  </a:moveTo>
                  <a:lnTo>
                    <a:pt x="44411" y="54990"/>
                  </a:lnTo>
                  <a:lnTo>
                    <a:pt x="45554" y="54990"/>
                  </a:lnTo>
                  <a:lnTo>
                    <a:pt x="44411" y="53975"/>
                  </a:lnTo>
                  <a:close/>
                </a:path>
                <a:path w="104775" h="57150">
                  <a:moveTo>
                    <a:pt x="54660" y="53975"/>
                  </a:moveTo>
                  <a:lnTo>
                    <a:pt x="46697" y="53975"/>
                  </a:lnTo>
                  <a:lnTo>
                    <a:pt x="45554" y="54990"/>
                  </a:lnTo>
                  <a:lnTo>
                    <a:pt x="55803" y="54990"/>
                  </a:lnTo>
                  <a:lnTo>
                    <a:pt x="54660" y="53975"/>
                  </a:lnTo>
                  <a:close/>
                </a:path>
                <a:path w="104775" h="57150">
                  <a:moveTo>
                    <a:pt x="69468" y="53975"/>
                  </a:moveTo>
                  <a:lnTo>
                    <a:pt x="55803" y="53975"/>
                  </a:lnTo>
                  <a:lnTo>
                    <a:pt x="55803" y="54990"/>
                  </a:lnTo>
                  <a:lnTo>
                    <a:pt x="69468" y="54990"/>
                  </a:lnTo>
                  <a:lnTo>
                    <a:pt x="69468" y="53975"/>
                  </a:lnTo>
                  <a:close/>
                </a:path>
                <a:path w="104775" h="57150">
                  <a:moveTo>
                    <a:pt x="79717" y="53975"/>
                  </a:moveTo>
                  <a:lnTo>
                    <a:pt x="72885" y="53975"/>
                  </a:lnTo>
                  <a:lnTo>
                    <a:pt x="69468" y="54990"/>
                  </a:lnTo>
                  <a:lnTo>
                    <a:pt x="79717" y="54990"/>
                  </a:lnTo>
                  <a:lnTo>
                    <a:pt x="79717" y="53975"/>
                  </a:lnTo>
                  <a:close/>
                </a:path>
                <a:path w="104775" h="57150">
                  <a:moveTo>
                    <a:pt x="83134" y="53975"/>
                  </a:moveTo>
                  <a:lnTo>
                    <a:pt x="80860" y="53975"/>
                  </a:lnTo>
                  <a:lnTo>
                    <a:pt x="80860" y="54990"/>
                  </a:lnTo>
                  <a:lnTo>
                    <a:pt x="84277" y="54990"/>
                  </a:lnTo>
                  <a:lnTo>
                    <a:pt x="83134" y="53975"/>
                  </a:lnTo>
                  <a:close/>
                </a:path>
                <a:path w="104775" h="57150">
                  <a:moveTo>
                    <a:pt x="85420" y="53975"/>
                  </a:moveTo>
                  <a:lnTo>
                    <a:pt x="84277" y="53975"/>
                  </a:lnTo>
                  <a:lnTo>
                    <a:pt x="86550" y="54990"/>
                  </a:lnTo>
                  <a:lnTo>
                    <a:pt x="85420" y="53975"/>
                  </a:lnTo>
                  <a:close/>
                </a:path>
                <a:path w="104775" h="57150">
                  <a:moveTo>
                    <a:pt x="89966" y="53975"/>
                  </a:moveTo>
                  <a:lnTo>
                    <a:pt x="86550" y="53975"/>
                  </a:lnTo>
                  <a:lnTo>
                    <a:pt x="86550" y="54990"/>
                  </a:lnTo>
                  <a:lnTo>
                    <a:pt x="88836" y="54990"/>
                  </a:lnTo>
                  <a:lnTo>
                    <a:pt x="89966" y="53975"/>
                  </a:lnTo>
                  <a:close/>
                </a:path>
                <a:path w="104775" h="57150">
                  <a:moveTo>
                    <a:pt x="91109" y="53975"/>
                  </a:moveTo>
                  <a:lnTo>
                    <a:pt x="89966" y="53975"/>
                  </a:lnTo>
                  <a:lnTo>
                    <a:pt x="89966" y="54990"/>
                  </a:lnTo>
                  <a:lnTo>
                    <a:pt x="91109" y="54990"/>
                  </a:lnTo>
                  <a:lnTo>
                    <a:pt x="91109" y="53975"/>
                  </a:lnTo>
                  <a:close/>
                </a:path>
                <a:path w="104775" h="57150">
                  <a:moveTo>
                    <a:pt x="99085" y="53975"/>
                  </a:moveTo>
                  <a:lnTo>
                    <a:pt x="92252" y="53975"/>
                  </a:lnTo>
                  <a:lnTo>
                    <a:pt x="91109" y="54990"/>
                  </a:lnTo>
                  <a:lnTo>
                    <a:pt x="100215" y="54990"/>
                  </a:lnTo>
                  <a:lnTo>
                    <a:pt x="99085" y="53975"/>
                  </a:lnTo>
                  <a:close/>
                </a:path>
                <a:path w="104775" h="57150">
                  <a:moveTo>
                    <a:pt x="100215" y="53975"/>
                  </a:moveTo>
                  <a:lnTo>
                    <a:pt x="100215" y="54990"/>
                  </a:lnTo>
                  <a:lnTo>
                    <a:pt x="100787" y="54483"/>
                  </a:lnTo>
                  <a:lnTo>
                    <a:pt x="100215" y="53975"/>
                  </a:lnTo>
                  <a:close/>
                </a:path>
                <a:path w="104775" h="57150">
                  <a:moveTo>
                    <a:pt x="101358" y="53975"/>
                  </a:moveTo>
                  <a:lnTo>
                    <a:pt x="101081" y="54744"/>
                  </a:lnTo>
                  <a:lnTo>
                    <a:pt x="101358" y="54990"/>
                  </a:lnTo>
                  <a:lnTo>
                    <a:pt x="101358" y="53975"/>
                  </a:lnTo>
                  <a:close/>
                </a:path>
                <a:path w="104775" h="57150">
                  <a:moveTo>
                    <a:pt x="104775" y="53975"/>
                  </a:moveTo>
                  <a:lnTo>
                    <a:pt x="103631" y="54990"/>
                  </a:lnTo>
                  <a:lnTo>
                    <a:pt x="104047" y="54990"/>
                  </a:lnTo>
                  <a:lnTo>
                    <a:pt x="104775" y="53975"/>
                  </a:lnTo>
                  <a:close/>
                </a:path>
                <a:path w="104775" h="57150">
                  <a:moveTo>
                    <a:pt x="26200" y="53086"/>
                  </a:moveTo>
                  <a:lnTo>
                    <a:pt x="25057" y="53975"/>
                  </a:lnTo>
                  <a:lnTo>
                    <a:pt x="27330" y="53975"/>
                  </a:lnTo>
                  <a:lnTo>
                    <a:pt x="26200" y="53086"/>
                  </a:lnTo>
                  <a:close/>
                </a:path>
                <a:path w="104775" h="57150">
                  <a:moveTo>
                    <a:pt x="30746" y="53086"/>
                  </a:moveTo>
                  <a:lnTo>
                    <a:pt x="29616" y="53975"/>
                  </a:lnTo>
                  <a:lnTo>
                    <a:pt x="30746" y="53975"/>
                  </a:lnTo>
                  <a:lnTo>
                    <a:pt x="30746" y="53086"/>
                  </a:lnTo>
                  <a:close/>
                </a:path>
                <a:path w="104775" h="57150">
                  <a:moveTo>
                    <a:pt x="33032" y="53086"/>
                  </a:moveTo>
                  <a:lnTo>
                    <a:pt x="31889" y="53975"/>
                  </a:lnTo>
                  <a:lnTo>
                    <a:pt x="33032" y="53975"/>
                  </a:lnTo>
                  <a:lnTo>
                    <a:pt x="33032" y="53086"/>
                  </a:lnTo>
                  <a:close/>
                </a:path>
                <a:path w="104775" h="57150">
                  <a:moveTo>
                    <a:pt x="2273" y="53086"/>
                  </a:moveTo>
                  <a:lnTo>
                    <a:pt x="1143" y="53086"/>
                  </a:lnTo>
                  <a:lnTo>
                    <a:pt x="2619" y="53663"/>
                  </a:lnTo>
                  <a:lnTo>
                    <a:pt x="2273" y="53086"/>
                  </a:lnTo>
                  <a:close/>
                </a:path>
                <a:path w="104775" h="57150">
                  <a:moveTo>
                    <a:pt x="103631" y="32765"/>
                  </a:moveTo>
                  <a:lnTo>
                    <a:pt x="102501" y="32765"/>
                  </a:lnTo>
                  <a:lnTo>
                    <a:pt x="102501" y="37211"/>
                  </a:lnTo>
                  <a:lnTo>
                    <a:pt x="101358" y="37211"/>
                  </a:lnTo>
                  <a:lnTo>
                    <a:pt x="101358" y="38100"/>
                  </a:lnTo>
                  <a:lnTo>
                    <a:pt x="102501" y="39115"/>
                  </a:lnTo>
                  <a:lnTo>
                    <a:pt x="102501" y="41275"/>
                  </a:lnTo>
                  <a:lnTo>
                    <a:pt x="101358" y="41275"/>
                  </a:lnTo>
                  <a:lnTo>
                    <a:pt x="102501" y="42290"/>
                  </a:lnTo>
                  <a:lnTo>
                    <a:pt x="101358" y="42290"/>
                  </a:lnTo>
                  <a:lnTo>
                    <a:pt x="101358" y="47625"/>
                  </a:lnTo>
                  <a:lnTo>
                    <a:pt x="102501" y="49911"/>
                  </a:lnTo>
                  <a:lnTo>
                    <a:pt x="101358" y="49911"/>
                  </a:lnTo>
                  <a:lnTo>
                    <a:pt x="101358" y="51815"/>
                  </a:lnTo>
                  <a:lnTo>
                    <a:pt x="101930" y="52450"/>
                  </a:lnTo>
                  <a:lnTo>
                    <a:pt x="102501" y="51815"/>
                  </a:lnTo>
                  <a:lnTo>
                    <a:pt x="103631" y="51815"/>
                  </a:lnTo>
                  <a:lnTo>
                    <a:pt x="103631" y="32765"/>
                  </a:lnTo>
                  <a:close/>
                </a:path>
                <a:path w="104775" h="57150">
                  <a:moveTo>
                    <a:pt x="100215" y="48640"/>
                  </a:moveTo>
                  <a:lnTo>
                    <a:pt x="101358" y="50800"/>
                  </a:lnTo>
                  <a:lnTo>
                    <a:pt x="101358" y="49911"/>
                  </a:lnTo>
                  <a:lnTo>
                    <a:pt x="102501" y="49911"/>
                  </a:lnTo>
                  <a:lnTo>
                    <a:pt x="100215" y="48640"/>
                  </a:lnTo>
                  <a:close/>
                </a:path>
                <a:path w="104775" h="57150">
                  <a:moveTo>
                    <a:pt x="100215" y="46736"/>
                  </a:moveTo>
                  <a:lnTo>
                    <a:pt x="100215" y="47625"/>
                  </a:lnTo>
                  <a:lnTo>
                    <a:pt x="101358" y="47625"/>
                  </a:lnTo>
                  <a:lnTo>
                    <a:pt x="100215" y="46736"/>
                  </a:lnTo>
                  <a:close/>
                </a:path>
                <a:path w="104775" h="57150">
                  <a:moveTo>
                    <a:pt x="101358" y="43561"/>
                  </a:moveTo>
                  <a:lnTo>
                    <a:pt x="100215" y="44450"/>
                  </a:lnTo>
                  <a:lnTo>
                    <a:pt x="100215" y="45465"/>
                  </a:lnTo>
                  <a:lnTo>
                    <a:pt x="101358" y="45465"/>
                  </a:lnTo>
                  <a:lnTo>
                    <a:pt x="101358" y="43561"/>
                  </a:lnTo>
                  <a:close/>
                </a:path>
                <a:path w="104775" h="57150">
                  <a:moveTo>
                    <a:pt x="101358" y="42290"/>
                  </a:moveTo>
                  <a:lnTo>
                    <a:pt x="100215" y="43561"/>
                  </a:lnTo>
                  <a:lnTo>
                    <a:pt x="100215" y="44450"/>
                  </a:lnTo>
                  <a:lnTo>
                    <a:pt x="101358" y="42290"/>
                  </a:lnTo>
                  <a:close/>
                </a:path>
                <a:path w="104775" h="57150">
                  <a:moveTo>
                    <a:pt x="3416" y="42290"/>
                  </a:moveTo>
                  <a:lnTo>
                    <a:pt x="2273" y="42290"/>
                  </a:lnTo>
                  <a:lnTo>
                    <a:pt x="2273" y="43561"/>
                  </a:lnTo>
                  <a:lnTo>
                    <a:pt x="3416" y="42290"/>
                  </a:lnTo>
                  <a:close/>
                </a:path>
                <a:path w="104775" h="57150">
                  <a:moveTo>
                    <a:pt x="3139" y="41275"/>
                  </a:moveTo>
                  <a:lnTo>
                    <a:pt x="2273" y="41275"/>
                  </a:lnTo>
                  <a:lnTo>
                    <a:pt x="3416" y="42290"/>
                  </a:lnTo>
                  <a:lnTo>
                    <a:pt x="3139" y="41275"/>
                  </a:lnTo>
                  <a:close/>
                </a:path>
                <a:path w="104775" h="57150">
                  <a:moveTo>
                    <a:pt x="4559" y="0"/>
                  </a:moveTo>
                  <a:lnTo>
                    <a:pt x="0" y="4190"/>
                  </a:lnTo>
                  <a:lnTo>
                    <a:pt x="0" y="14986"/>
                  </a:lnTo>
                  <a:lnTo>
                    <a:pt x="1143" y="19050"/>
                  </a:lnTo>
                  <a:lnTo>
                    <a:pt x="0" y="23240"/>
                  </a:lnTo>
                  <a:lnTo>
                    <a:pt x="0" y="27686"/>
                  </a:lnTo>
                  <a:lnTo>
                    <a:pt x="1143" y="29590"/>
                  </a:lnTo>
                  <a:lnTo>
                    <a:pt x="0" y="31750"/>
                  </a:lnTo>
                  <a:lnTo>
                    <a:pt x="1143" y="32765"/>
                  </a:lnTo>
                  <a:lnTo>
                    <a:pt x="1143" y="34925"/>
                  </a:lnTo>
                  <a:lnTo>
                    <a:pt x="0" y="35940"/>
                  </a:lnTo>
                  <a:lnTo>
                    <a:pt x="0" y="37211"/>
                  </a:lnTo>
                  <a:lnTo>
                    <a:pt x="1143" y="37211"/>
                  </a:lnTo>
                  <a:lnTo>
                    <a:pt x="0" y="38100"/>
                  </a:lnTo>
                  <a:lnTo>
                    <a:pt x="1143" y="41275"/>
                  </a:lnTo>
                  <a:lnTo>
                    <a:pt x="2273" y="41275"/>
                  </a:lnTo>
                  <a:lnTo>
                    <a:pt x="2273" y="38100"/>
                  </a:lnTo>
                  <a:lnTo>
                    <a:pt x="2882" y="38100"/>
                  </a:lnTo>
                  <a:lnTo>
                    <a:pt x="3416" y="37211"/>
                  </a:lnTo>
                  <a:lnTo>
                    <a:pt x="3416" y="32765"/>
                  </a:lnTo>
                  <a:lnTo>
                    <a:pt x="2273" y="31750"/>
                  </a:lnTo>
                  <a:lnTo>
                    <a:pt x="3416" y="31750"/>
                  </a:lnTo>
                  <a:lnTo>
                    <a:pt x="3416" y="30861"/>
                  </a:lnTo>
                  <a:lnTo>
                    <a:pt x="2273" y="28575"/>
                  </a:lnTo>
                  <a:lnTo>
                    <a:pt x="3416" y="26415"/>
                  </a:lnTo>
                  <a:lnTo>
                    <a:pt x="3416" y="23240"/>
                  </a:lnTo>
                  <a:lnTo>
                    <a:pt x="2273" y="22225"/>
                  </a:lnTo>
                  <a:lnTo>
                    <a:pt x="2273" y="21336"/>
                  </a:lnTo>
                  <a:lnTo>
                    <a:pt x="3416" y="20065"/>
                  </a:lnTo>
                  <a:lnTo>
                    <a:pt x="2273" y="20065"/>
                  </a:lnTo>
                  <a:lnTo>
                    <a:pt x="3416" y="19050"/>
                  </a:lnTo>
                  <a:lnTo>
                    <a:pt x="3416" y="16890"/>
                  </a:lnTo>
                  <a:lnTo>
                    <a:pt x="2273" y="14986"/>
                  </a:lnTo>
                  <a:lnTo>
                    <a:pt x="2273" y="3175"/>
                  </a:lnTo>
                  <a:lnTo>
                    <a:pt x="4559" y="0"/>
                  </a:lnTo>
                  <a:close/>
                </a:path>
                <a:path w="104775" h="57150">
                  <a:moveTo>
                    <a:pt x="3064" y="41001"/>
                  </a:moveTo>
                  <a:lnTo>
                    <a:pt x="3139" y="41275"/>
                  </a:lnTo>
                  <a:lnTo>
                    <a:pt x="3416" y="41275"/>
                  </a:lnTo>
                  <a:lnTo>
                    <a:pt x="3064" y="41001"/>
                  </a:lnTo>
                  <a:close/>
                </a:path>
                <a:path w="104775" h="57150">
                  <a:moveTo>
                    <a:pt x="102501" y="40386"/>
                  </a:moveTo>
                  <a:lnTo>
                    <a:pt x="101358" y="40386"/>
                  </a:lnTo>
                  <a:lnTo>
                    <a:pt x="101358" y="41275"/>
                  </a:lnTo>
                  <a:lnTo>
                    <a:pt x="102501" y="40386"/>
                  </a:lnTo>
                  <a:close/>
                </a:path>
                <a:path w="104775" h="57150">
                  <a:moveTo>
                    <a:pt x="2896" y="40386"/>
                  </a:moveTo>
                  <a:lnTo>
                    <a:pt x="2273" y="40386"/>
                  </a:lnTo>
                  <a:lnTo>
                    <a:pt x="3064" y="41001"/>
                  </a:lnTo>
                  <a:lnTo>
                    <a:pt x="2896" y="40386"/>
                  </a:lnTo>
                  <a:close/>
                </a:path>
                <a:path w="104775" h="57150">
                  <a:moveTo>
                    <a:pt x="3416" y="39115"/>
                  </a:moveTo>
                  <a:lnTo>
                    <a:pt x="2550" y="39115"/>
                  </a:lnTo>
                  <a:lnTo>
                    <a:pt x="2896" y="40386"/>
                  </a:lnTo>
                  <a:lnTo>
                    <a:pt x="3416" y="40386"/>
                  </a:lnTo>
                  <a:lnTo>
                    <a:pt x="3416" y="39115"/>
                  </a:lnTo>
                  <a:close/>
                </a:path>
                <a:path w="104775" h="57150">
                  <a:moveTo>
                    <a:pt x="2463" y="38798"/>
                  </a:moveTo>
                  <a:lnTo>
                    <a:pt x="2273" y="39115"/>
                  </a:lnTo>
                  <a:lnTo>
                    <a:pt x="2550" y="39115"/>
                  </a:lnTo>
                  <a:lnTo>
                    <a:pt x="2463" y="38798"/>
                  </a:lnTo>
                  <a:close/>
                </a:path>
                <a:path w="104775" h="57150">
                  <a:moveTo>
                    <a:pt x="2882" y="38100"/>
                  </a:moveTo>
                  <a:lnTo>
                    <a:pt x="2273" y="38100"/>
                  </a:lnTo>
                  <a:lnTo>
                    <a:pt x="2463" y="38798"/>
                  </a:lnTo>
                  <a:lnTo>
                    <a:pt x="2882" y="38100"/>
                  </a:lnTo>
                  <a:close/>
                </a:path>
                <a:path w="104775" h="57150">
                  <a:moveTo>
                    <a:pt x="102501" y="21336"/>
                  </a:moveTo>
                  <a:lnTo>
                    <a:pt x="102501" y="31750"/>
                  </a:lnTo>
                  <a:lnTo>
                    <a:pt x="101358" y="34036"/>
                  </a:lnTo>
                  <a:lnTo>
                    <a:pt x="102501" y="32765"/>
                  </a:lnTo>
                  <a:lnTo>
                    <a:pt x="103631" y="32765"/>
                  </a:lnTo>
                  <a:lnTo>
                    <a:pt x="103631" y="22225"/>
                  </a:lnTo>
                  <a:lnTo>
                    <a:pt x="102501" y="21336"/>
                  </a:lnTo>
                  <a:close/>
                </a:path>
                <a:path w="104775" h="57150">
                  <a:moveTo>
                    <a:pt x="103631" y="19050"/>
                  </a:moveTo>
                  <a:lnTo>
                    <a:pt x="102501" y="19050"/>
                  </a:lnTo>
                  <a:lnTo>
                    <a:pt x="102501" y="21336"/>
                  </a:lnTo>
                  <a:lnTo>
                    <a:pt x="103631" y="20065"/>
                  </a:lnTo>
                  <a:lnTo>
                    <a:pt x="103631" y="19050"/>
                  </a:lnTo>
                  <a:close/>
                </a:path>
                <a:path w="104775" h="57150">
                  <a:moveTo>
                    <a:pt x="3416" y="19050"/>
                  </a:moveTo>
                  <a:lnTo>
                    <a:pt x="2273" y="20065"/>
                  </a:lnTo>
                  <a:lnTo>
                    <a:pt x="3416" y="20065"/>
                  </a:lnTo>
                  <a:lnTo>
                    <a:pt x="3416" y="19050"/>
                  </a:lnTo>
                  <a:close/>
                </a:path>
                <a:path w="104775" h="57150">
                  <a:moveTo>
                    <a:pt x="103631" y="15875"/>
                  </a:moveTo>
                  <a:lnTo>
                    <a:pt x="102501" y="15875"/>
                  </a:lnTo>
                  <a:lnTo>
                    <a:pt x="102501" y="18161"/>
                  </a:lnTo>
                  <a:lnTo>
                    <a:pt x="103631" y="19050"/>
                  </a:lnTo>
                  <a:lnTo>
                    <a:pt x="103631" y="15875"/>
                  </a:lnTo>
                  <a:close/>
                </a:path>
                <a:path w="104775" h="57150">
                  <a:moveTo>
                    <a:pt x="103631" y="13715"/>
                  </a:moveTo>
                  <a:lnTo>
                    <a:pt x="103004" y="13715"/>
                  </a:lnTo>
                  <a:lnTo>
                    <a:pt x="103631" y="14986"/>
                  </a:lnTo>
                  <a:lnTo>
                    <a:pt x="103631" y="13715"/>
                  </a:lnTo>
                  <a:close/>
                </a:path>
                <a:path w="104775" h="57150">
                  <a:moveTo>
                    <a:pt x="102849" y="13403"/>
                  </a:moveTo>
                  <a:lnTo>
                    <a:pt x="102501" y="13715"/>
                  </a:lnTo>
                  <a:lnTo>
                    <a:pt x="103004" y="13715"/>
                  </a:lnTo>
                  <a:lnTo>
                    <a:pt x="102849" y="13403"/>
                  </a:lnTo>
                  <a:close/>
                </a:path>
                <a:path w="104775" h="57150">
                  <a:moveTo>
                    <a:pt x="103631" y="12700"/>
                  </a:moveTo>
                  <a:lnTo>
                    <a:pt x="102501" y="12700"/>
                  </a:lnTo>
                  <a:lnTo>
                    <a:pt x="102849" y="13403"/>
                  </a:lnTo>
                  <a:lnTo>
                    <a:pt x="103631" y="12700"/>
                  </a:lnTo>
                  <a:close/>
                </a:path>
                <a:path w="104775" h="57150">
                  <a:moveTo>
                    <a:pt x="68325" y="4190"/>
                  </a:moveTo>
                  <a:lnTo>
                    <a:pt x="22783" y="4190"/>
                  </a:lnTo>
                  <a:lnTo>
                    <a:pt x="28473" y="5461"/>
                  </a:lnTo>
                  <a:lnTo>
                    <a:pt x="67195" y="5461"/>
                  </a:lnTo>
                  <a:lnTo>
                    <a:pt x="68325" y="4190"/>
                  </a:lnTo>
                  <a:close/>
                </a:path>
                <a:path w="104775" h="57150">
                  <a:moveTo>
                    <a:pt x="69468" y="4190"/>
                  </a:moveTo>
                  <a:lnTo>
                    <a:pt x="68325" y="4190"/>
                  </a:lnTo>
                  <a:lnTo>
                    <a:pt x="68325" y="5461"/>
                  </a:lnTo>
                  <a:lnTo>
                    <a:pt x="69468" y="4190"/>
                  </a:lnTo>
                  <a:close/>
                </a:path>
                <a:path w="104775" h="57150">
                  <a:moveTo>
                    <a:pt x="70612" y="4190"/>
                  </a:moveTo>
                  <a:lnTo>
                    <a:pt x="69468" y="4190"/>
                  </a:lnTo>
                  <a:lnTo>
                    <a:pt x="70612" y="5461"/>
                  </a:lnTo>
                  <a:lnTo>
                    <a:pt x="70612" y="4190"/>
                  </a:lnTo>
                  <a:close/>
                </a:path>
                <a:path w="104775" h="57150">
                  <a:moveTo>
                    <a:pt x="72885" y="4190"/>
                  </a:moveTo>
                  <a:lnTo>
                    <a:pt x="70612" y="4190"/>
                  </a:lnTo>
                  <a:lnTo>
                    <a:pt x="70612" y="5461"/>
                  </a:lnTo>
                  <a:lnTo>
                    <a:pt x="71742" y="5461"/>
                  </a:lnTo>
                  <a:lnTo>
                    <a:pt x="72885" y="4190"/>
                  </a:lnTo>
                  <a:close/>
                </a:path>
                <a:path w="104775" h="57150">
                  <a:moveTo>
                    <a:pt x="87693" y="4190"/>
                  </a:moveTo>
                  <a:lnTo>
                    <a:pt x="74028" y="4190"/>
                  </a:lnTo>
                  <a:lnTo>
                    <a:pt x="78587" y="5461"/>
                  </a:lnTo>
                  <a:lnTo>
                    <a:pt x="84277" y="5461"/>
                  </a:lnTo>
                  <a:lnTo>
                    <a:pt x="87693" y="4190"/>
                  </a:lnTo>
                  <a:close/>
                </a:path>
                <a:path w="104775" h="57150">
                  <a:moveTo>
                    <a:pt x="93383" y="4190"/>
                  </a:moveTo>
                  <a:lnTo>
                    <a:pt x="88836" y="4190"/>
                  </a:lnTo>
                  <a:lnTo>
                    <a:pt x="88836" y="5461"/>
                  </a:lnTo>
                  <a:lnTo>
                    <a:pt x="93383" y="4190"/>
                  </a:lnTo>
                  <a:close/>
                </a:path>
                <a:path w="104775" h="57150">
                  <a:moveTo>
                    <a:pt x="101358" y="4190"/>
                  </a:moveTo>
                  <a:lnTo>
                    <a:pt x="93383" y="4190"/>
                  </a:lnTo>
                  <a:lnTo>
                    <a:pt x="97942" y="5461"/>
                  </a:lnTo>
                  <a:lnTo>
                    <a:pt x="101358" y="4190"/>
                  </a:lnTo>
                  <a:close/>
                </a:path>
                <a:path w="104775" h="57150">
                  <a:moveTo>
                    <a:pt x="11567" y="2286"/>
                  </a:moveTo>
                  <a:lnTo>
                    <a:pt x="3416" y="2286"/>
                  </a:lnTo>
                  <a:lnTo>
                    <a:pt x="2273" y="3175"/>
                  </a:lnTo>
                  <a:lnTo>
                    <a:pt x="2273" y="4190"/>
                  </a:lnTo>
                  <a:lnTo>
                    <a:pt x="99085" y="4190"/>
                  </a:lnTo>
                  <a:lnTo>
                    <a:pt x="92252" y="3175"/>
                  </a:lnTo>
                  <a:lnTo>
                    <a:pt x="33032" y="3175"/>
                  </a:lnTo>
                  <a:lnTo>
                    <a:pt x="26017" y="2666"/>
                  </a:lnTo>
                  <a:lnTo>
                    <a:pt x="18791" y="2412"/>
                  </a:lnTo>
                  <a:lnTo>
                    <a:pt x="11567" y="2286"/>
                  </a:lnTo>
                  <a:close/>
                </a:path>
                <a:path w="104775" h="57150">
                  <a:moveTo>
                    <a:pt x="104775" y="3175"/>
                  </a:moveTo>
                  <a:lnTo>
                    <a:pt x="99085" y="4190"/>
                  </a:lnTo>
                  <a:lnTo>
                    <a:pt x="104775" y="4190"/>
                  </a:lnTo>
                  <a:lnTo>
                    <a:pt x="104775" y="317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833437" y="262483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101358" y="4190"/>
                  </a:moveTo>
                  <a:lnTo>
                    <a:pt x="97942" y="5334"/>
                  </a:lnTo>
                  <a:lnTo>
                    <a:pt x="93383" y="4190"/>
                  </a:lnTo>
                  <a:lnTo>
                    <a:pt x="88836" y="5334"/>
                  </a:lnTo>
                  <a:lnTo>
                    <a:pt x="88836" y="4190"/>
                  </a:lnTo>
                  <a:lnTo>
                    <a:pt x="87693" y="4190"/>
                  </a:lnTo>
                  <a:lnTo>
                    <a:pt x="84277" y="5334"/>
                  </a:lnTo>
                  <a:lnTo>
                    <a:pt x="78587" y="5334"/>
                  </a:lnTo>
                  <a:lnTo>
                    <a:pt x="74028" y="4190"/>
                  </a:lnTo>
                  <a:lnTo>
                    <a:pt x="72885" y="4190"/>
                  </a:lnTo>
                  <a:lnTo>
                    <a:pt x="71742" y="5334"/>
                  </a:lnTo>
                  <a:lnTo>
                    <a:pt x="70612" y="5334"/>
                  </a:lnTo>
                  <a:lnTo>
                    <a:pt x="70612" y="4190"/>
                  </a:lnTo>
                  <a:lnTo>
                    <a:pt x="70612" y="5334"/>
                  </a:lnTo>
                  <a:lnTo>
                    <a:pt x="69468" y="4190"/>
                  </a:lnTo>
                  <a:lnTo>
                    <a:pt x="68325" y="5334"/>
                  </a:lnTo>
                  <a:lnTo>
                    <a:pt x="68325" y="4190"/>
                  </a:lnTo>
                  <a:lnTo>
                    <a:pt x="67195" y="5334"/>
                  </a:lnTo>
                  <a:lnTo>
                    <a:pt x="66052" y="5334"/>
                  </a:lnTo>
                  <a:lnTo>
                    <a:pt x="63779" y="5334"/>
                  </a:lnTo>
                  <a:lnTo>
                    <a:pt x="61493" y="5334"/>
                  </a:lnTo>
                  <a:lnTo>
                    <a:pt x="58077" y="5334"/>
                  </a:lnTo>
                  <a:lnTo>
                    <a:pt x="54660" y="5334"/>
                  </a:lnTo>
                  <a:lnTo>
                    <a:pt x="50114" y="5334"/>
                  </a:lnTo>
                  <a:lnTo>
                    <a:pt x="51244" y="5334"/>
                  </a:lnTo>
                  <a:lnTo>
                    <a:pt x="50114" y="5334"/>
                  </a:lnTo>
                  <a:lnTo>
                    <a:pt x="48971" y="5334"/>
                  </a:lnTo>
                  <a:lnTo>
                    <a:pt x="47828" y="5334"/>
                  </a:lnTo>
                  <a:lnTo>
                    <a:pt x="46697" y="5334"/>
                  </a:lnTo>
                  <a:lnTo>
                    <a:pt x="45554" y="5334"/>
                  </a:lnTo>
                  <a:lnTo>
                    <a:pt x="44411" y="5334"/>
                  </a:lnTo>
                  <a:lnTo>
                    <a:pt x="43281" y="5334"/>
                  </a:lnTo>
                  <a:lnTo>
                    <a:pt x="42138" y="5334"/>
                  </a:lnTo>
                  <a:lnTo>
                    <a:pt x="40995" y="5334"/>
                  </a:lnTo>
                  <a:lnTo>
                    <a:pt x="39865" y="5334"/>
                  </a:lnTo>
                  <a:lnTo>
                    <a:pt x="37579" y="5334"/>
                  </a:lnTo>
                  <a:lnTo>
                    <a:pt x="36449" y="5334"/>
                  </a:lnTo>
                  <a:lnTo>
                    <a:pt x="38722" y="5334"/>
                  </a:lnTo>
                  <a:lnTo>
                    <a:pt x="37579" y="5334"/>
                  </a:lnTo>
                  <a:lnTo>
                    <a:pt x="33032" y="5334"/>
                  </a:lnTo>
                  <a:lnTo>
                    <a:pt x="28473" y="5334"/>
                  </a:lnTo>
                  <a:lnTo>
                    <a:pt x="22783" y="4190"/>
                  </a:lnTo>
                  <a:lnTo>
                    <a:pt x="22783" y="4190"/>
                  </a:lnTo>
                  <a:lnTo>
                    <a:pt x="17081" y="4190"/>
                  </a:lnTo>
                  <a:lnTo>
                    <a:pt x="18224" y="4190"/>
                  </a:lnTo>
                  <a:lnTo>
                    <a:pt x="11391" y="4190"/>
                  </a:lnTo>
                  <a:lnTo>
                    <a:pt x="12522" y="4190"/>
                  </a:lnTo>
                  <a:lnTo>
                    <a:pt x="2273" y="3175"/>
                  </a:lnTo>
                  <a:lnTo>
                    <a:pt x="2273" y="4190"/>
                  </a:lnTo>
                  <a:lnTo>
                    <a:pt x="2273" y="6350"/>
                  </a:lnTo>
                  <a:lnTo>
                    <a:pt x="2273" y="9525"/>
                  </a:lnTo>
                  <a:lnTo>
                    <a:pt x="2273" y="10540"/>
                  </a:lnTo>
                  <a:lnTo>
                    <a:pt x="2273" y="9525"/>
                  </a:lnTo>
                  <a:lnTo>
                    <a:pt x="1143" y="9525"/>
                  </a:lnTo>
                  <a:lnTo>
                    <a:pt x="2273" y="9525"/>
                  </a:lnTo>
                  <a:lnTo>
                    <a:pt x="2273" y="11684"/>
                  </a:lnTo>
                  <a:lnTo>
                    <a:pt x="2273" y="12700"/>
                  </a:lnTo>
                  <a:lnTo>
                    <a:pt x="2273" y="13715"/>
                  </a:lnTo>
                  <a:lnTo>
                    <a:pt x="3416" y="14859"/>
                  </a:lnTo>
                  <a:lnTo>
                    <a:pt x="2273" y="13715"/>
                  </a:lnTo>
                  <a:lnTo>
                    <a:pt x="2273" y="14859"/>
                  </a:lnTo>
                  <a:lnTo>
                    <a:pt x="3416" y="16890"/>
                  </a:lnTo>
                  <a:lnTo>
                    <a:pt x="3416" y="18034"/>
                  </a:lnTo>
                  <a:lnTo>
                    <a:pt x="3416" y="20065"/>
                  </a:lnTo>
                  <a:lnTo>
                    <a:pt x="2273" y="20065"/>
                  </a:lnTo>
                  <a:lnTo>
                    <a:pt x="3416" y="19050"/>
                  </a:lnTo>
                  <a:lnTo>
                    <a:pt x="2273" y="20065"/>
                  </a:lnTo>
                  <a:lnTo>
                    <a:pt x="3416" y="20065"/>
                  </a:lnTo>
                  <a:lnTo>
                    <a:pt x="2273" y="21209"/>
                  </a:lnTo>
                  <a:lnTo>
                    <a:pt x="2273" y="22225"/>
                  </a:lnTo>
                  <a:lnTo>
                    <a:pt x="3416" y="23240"/>
                  </a:lnTo>
                  <a:lnTo>
                    <a:pt x="3416" y="22225"/>
                  </a:lnTo>
                  <a:lnTo>
                    <a:pt x="3416" y="23240"/>
                  </a:lnTo>
                  <a:lnTo>
                    <a:pt x="3416" y="24384"/>
                  </a:lnTo>
                  <a:lnTo>
                    <a:pt x="3416" y="25400"/>
                  </a:lnTo>
                  <a:lnTo>
                    <a:pt x="3416" y="26415"/>
                  </a:lnTo>
                  <a:lnTo>
                    <a:pt x="3416" y="27559"/>
                  </a:lnTo>
                  <a:lnTo>
                    <a:pt x="3416" y="26415"/>
                  </a:lnTo>
                  <a:lnTo>
                    <a:pt x="2273" y="28575"/>
                  </a:lnTo>
                  <a:lnTo>
                    <a:pt x="3416" y="30734"/>
                  </a:lnTo>
                  <a:lnTo>
                    <a:pt x="3416" y="31750"/>
                  </a:lnTo>
                  <a:lnTo>
                    <a:pt x="2273" y="31750"/>
                  </a:lnTo>
                  <a:lnTo>
                    <a:pt x="3416" y="32765"/>
                  </a:lnTo>
                  <a:lnTo>
                    <a:pt x="2273" y="32765"/>
                  </a:lnTo>
                  <a:lnTo>
                    <a:pt x="3416" y="32765"/>
                  </a:lnTo>
                  <a:lnTo>
                    <a:pt x="3416" y="33909"/>
                  </a:lnTo>
                  <a:lnTo>
                    <a:pt x="2273" y="33909"/>
                  </a:lnTo>
                  <a:lnTo>
                    <a:pt x="3416" y="33909"/>
                  </a:lnTo>
                  <a:lnTo>
                    <a:pt x="3416" y="37084"/>
                  </a:lnTo>
                  <a:lnTo>
                    <a:pt x="2273" y="39115"/>
                  </a:lnTo>
                  <a:lnTo>
                    <a:pt x="3416" y="39115"/>
                  </a:lnTo>
                  <a:lnTo>
                    <a:pt x="3416" y="40259"/>
                  </a:lnTo>
                  <a:lnTo>
                    <a:pt x="2273" y="40259"/>
                  </a:lnTo>
                  <a:lnTo>
                    <a:pt x="2273" y="41275"/>
                  </a:lnTo>
                  <a:lnTo>
                    <a:pt x="3416" y="42290"/>
                  </a:lnTo>
                  <a:lnTo>
                    <a:pt x="2273" y="38100"/>
                  </a:lnTo>
                  <a:lnTo>
                    <a:pt x="2273" y="39115"/>
                  </a:lnTo>
                  <a:lnTo>
                    <a:pt x="2273" y="40259"/>
                  </a:lnTo>
                  <a:lnTo>
                    <a:pt x="3416" y="41275"/>
                  </a:lnTo>
                  <a:lnTo>
                    <a:pt x="2273" y="41275"/>
                  </a:lnTo>
                  <a:lnTo>
                    <a:pt x="3416" y="42290"/>
                  </a:lnTo>
                  <a:lnTo>
                    <a:pt x="2273" y="43434"/>
                  </a:lnTo>
                  <a:lnTo>
                    <a:pt x="2273" y="42290"/>
                  </a:lnTo>
                  <a:lnTo>
                    <a:pt x="2273" y="43434"/>
                  </a:lnTo>
                  <a:lnTo>
                    <a:pt x="2273" y="44450"/>
                  </a:lnTo>
                  <a:lnTo>
                    <a:pt x="2273" y="43434"/>
                  </a:lnTo>
                  <a:lnTo>
                    <a:pt x="2273" y="44450"/>
                  </a:lnTo>
                  <a:lnTo>
                    <a:pt x="2273" y="45465"/>
                  </a:lnTo>
                  <a:lnTo>
                    <a:pt x="2273" y="46609"/>
                  </a:lnTo>
                  <a:lnTo>
                    <a:pt x="2273" y="47625"/>
                  </a:lnTo>
                  <a:lnTo>
                    <a:pt x="2273" y="48640"/>
                  </a:lnTo>
                  <a:lnTo>
                    <a:pt x="2273" y="49784"/>
                  </a:lnTo>
                  <a:lnTo>
                    <a:pt x="2273" y="50800"/>
                  </a:lnTo>
                  <a:lnTo>
                    <a:pt x="2273" y="51815"/>
                  </a:lnTo>
                  <a:lnTo>
                    <a:pt x="2273" y="52959"/>
                  </a:lnTo>
                  <a:lnTo>
                    <a:pt x="3416" y="54990"/>
                  </a:lnTo>
                  <a:lnTo>
                    <a:pt x="2273" y="53975"/>
                  </a:lnTo>
                  <a:lnTo>
                    <a:pt x="1143" y="52959"/>
                  </a:lnTo>
                  <a:lnTo>
                    <a:pt x="3416" y="53975"/>
                  </a:lnTo>
                  <a:lnTo>
                    <a:pt x="1143" y="52959"/>
                  </a:lnTo>
                  <a:lnTo>
                    <a:pt x="3416" y="53975"/>
                  </a:lnTo>
                  <a:lnTo>
                    <a:pt x="4559" y="53975"/>
                  </a:lnTo>
                  <a:lnTo>
                    <a:pt x="5689" y="53975"/>
                  </a:lnTo>
                  <a:lnTo>
                    <a:pt x="6832" y="53975"/>
                  </a:lnTo>
                  <a:lnTo>
                    <a:pt x="7975" y="53975"/>
                  </a:lnTo>
                  <a:lnTo>
                    <a:pt x="9105" y="53975"/>
                  </a:lnTo>
                  <a:lnTo>
                    <a:pt x="7975" y="53975"/>
                  </a:lnTo>
                  <a:lnTo>
                    <a:pt x="9105" y="54990"/>
                  </a:lnTo>
                  <a:lnTo>
                    <a:pt x="10248" y="53975"/>
                  </a:lnTo>
                  <a:lnTo>
                    <a:pt x="11391" y="53975"/>
                  </a:lnTo>
                  <a:lnTo>
                    <a:pt x="12522" y="53975"/>
                  </a:lnTo>
                  <a:lnTo>
                    <a:pt x="13665" y="53975"/>
                  </a:lnTo>
                  <a:lnTo>
                    <a:pt x="20497" y="53975"/>
                  </a:lnTo>
                  <a:lnTo>
                    <a:pt x="21640" y="53975"/>
                  </a:lnTo>
                  <a:lnTo>
                    <a:pt x="20497" y="53975"/>
                  </a:lnTo>
                  <a:lnTo>
                    <a:pt x="22783" y="53975"/>
                  </a:lnTo>
                  <a:lnTo>
                    <a:pt x="23914" y="53975"/>
                  </a:lnTo>
                  <a:lnTo>
                    <a:pt x="25057" y="53975"/>
                  </a:lnTo>
                  <a:lnTo>
                    <a:pt x="26200" y="52959"/>
                  </a:lnTo>
                  <a:lnTo>
                    <a:pt x="27330" y="53975"/>
                  </a:lnTo>
                  <a:lnTo>
                    <a:pt x="26200" y="53975"/>
                  </a:lnTo>
                  <a:lnTo>
                    <a:pt x="27330" y="53975"/>
                  </a:lnTo>
                  <a:lnTo>
                    <a:pt x="28473" y="53975"/>
                  </a:lnTo>
                  <a:lnTo>
                    <a:pt x="29616" y="53975"/>
                  </a:lnTo>
                  <a:lnTo>
                    <a:pt x="30746" y="53975"/>
                  </a:lnTo>
                  <a:lnTo>
                    <a:pt x="29616" y="53975"/>
                  </a:lnTo>
                  <a:lnTo>
                    <a:pt x="30746" y="52959"/>
                  </a:lnTo>
                  <a:lnTo>
                    <a:pt x="30746" y="53975"/>
                  </a:lnTo>
                  <a:lnTo>
                    <a:pt x="31889" y="53975"/>
                  </a:lnTo>
                  <a:lnTo>
                    <a:pt x="33032" y="53975"/>
                  </a:lnTo>
                  <a:lnTo>
                    <a:pt x="33032" y="52959"/>
                  </a:lnTo>
                  <a:lnTo>
                    <a:pt x="33032" y="53975"/>
                  </a:lnTo>
                  <a:lnTo>
                    <a:pt x="34162" y="52959"/>
                  </a:lnTo>
                  <a:lnTo>
                    <a:pt x="33032" y="53975"/>
                  </a:lnTo>
                  <a:lnTo>
                    <a:pt x="33032" y="52959"/>
                  </a:lnTo>
                  <a:lnTo>
                    <a:pt x="31889" y="53975"/>
                  </a:lnTo>
                  <a:lnTo>
                    <a:pt x="33032" y="53975"/>
                  </a:lnTo>
                  <a:lnTo>
                    <a:pt x="34162" y="53975"/>
                  </a:lnTo>
                  <a:lnTo>
                    <a:pt x="33032" y="52959"/>
                  </a:lnTo>
                  <a:lnTo>
                    <a:pt x="34162" y="53975"/>
                  </a:lnTo>
                  <a:lnTo>
                    <a:pt x="35306" y="53975"/>
                  </a:lnTo>
                  <a:lnTo>
                    <a:pt x="38722" y="53975"/>
                  </a:lnTo>
                  <a:lnTo>
                    <a:pt x="39865" y="53975"/>
                  </a:lnTo>
                  <a:lnTo>
                    <a:pt x="40995" y="53975"/>
                  </a:lnTo>
                  <a:lnTo>
                    <a:pt x="42138" y="53975"/>
                  </a:lnTo>
                  <a:lnTo>
                    <a:pt x="42138" y="54990"/>
                  </a:lnTo>
                  <a:lnTo>
                    <a:pt x="43281" y="54990"/>
                  </a:lnTo>
                  <a:lnTo>
                    <a:pt x="44411" y="54990"/>
                  </a:lnTo>
                  <a:lnTo>
                    <a:pt x="44411" y="53975"/>
                  </a:lnTo>
                  <a:lnTo>
                    <a:pt x="45554" y="54990"/>
                  </a:lnTo>
                  <a:lnTo>
                    <a:pt x="46697" y="53975"/>
                  </a:lnTo>
                  <a:lnTo>
                    <a:pt x="48971" y="53975"/>
                  </a:lnTo>
                  <a:lnTo>
                    <a:pt x="51244" y="53975"/>
                  </a:lnTo>
                  <a:lnTo>
                    <a:pt x="53530" y="53975"/>
                  </a:lnTo>
                  <a:lnTo>
                    <a:pt x="55803" y="53975"/>
                  </a:lnTo>
                  <a:lnTo>
                    <a:pt x="54660" y="53975"/>
                  </a:lnTo>
                  <a:lnTo>
                    <a:pt x="55803" y="54990"/>
                  </a:lnTo>
                  <a:lnTo>
                    <a:pt x="55803" y="53975"/>
                  </a:lnTo>
                  <a:lnTo>
                    <a:pt x="55803" y="54990"/>
                  </a:lnTo>
                  <a:lnTo>
                    <a:pt x="55803" y="53975"/>
                  </a:lnTo>
                  <a:lnTo>
                    <a:pt x="56946" y="53975"/>
                  </a:lnTo>
                  <a:lnTo>
                    <a:pt x="59220" y="53975"/>
                  </a:lnTo>
                  <a:lnTo>
                    <a:pt x="60363" y="53975"/>
                  </a:lnTo>
                  <a:lnTo>
                    <a:pt x="61493" y="53975"/>
                  </a:lnTo>
                  <a:lnTo>
                    <a:pt x="62636" y="53975"/>
                  </a:lnTo>
                  <a:lnTo>
                    <a:pt x="63779" y="53975"/>
                  </a:lnTo>
                  <a:lnTo>
                    <a:pt x="64909" y="53975"/>
                  </a:lnTo>
                  <a:lnTo>
                    <a:pt x="66052" y="53975"/>
                  </a:lnTo>
                  <a:lnTo>
                    <a:pt x="67195" y="53975"/>
                  </a:lnTo>
                  <a:lnTo>
                    <a:pt x="68325" y="53975"/>
                  </a:lnTo>
                  <a:lnTo>
                    <a:pt x="69468" y="53975"/>
                  </a:lnTo>
                  <a:lnTo>
                    <a:pt x="69468" y="54990"/>
                  </a:lnTo>
                  <a:lnTo>
                    <a:pt x="72885" y="53975"/>
                  </a:lnTo>
                  <a:lnTo>
                    <a:pt x="76301" y="53975"/>
                  </a:lnTo>
                  <a:lnTo>
                    <a:pt x="78587" y="53975"/>
                  </a:lnTo>
                  <a:lnTo>
                    <a:pt x="79717" y="53975"/>
                  </a:lnTo>
                  <a:lnTo>
                    <a:pt x="78587" y="53975"/>
                  </a:lnTo>
                  <a:lnTo>
                    <a:pt x="79717" y="53975"/>
                  </a:lnTo>
                  <a:lnTo>
                    <a:pt x="79717" y="54990"/>
                  </a:lnTo>
                  <a:lnTo>
                    <a:pt x="80860" y="54990"/>
                  </a:lnTo>
                  <a:lnTo>
                    <a:pt x="80860" y="53975"/>
                  </a:lnTo>
                  <a:lnTo>
                    <a:pt x="82003" y="53975"/>
                  </a:lnTo>
                  <a:lnTo>
                    <a:pt x="80860" y="53975"/>
                  </a:lnTo>
                  <a:lnTo>
                    <a:pt x="83134" y="53975"/>
                  </a:lnTo>
                  <a:lnTo>
                    <a:pt x="84277" y="54990"/>
                  </a:lnTo>
                  <a:lnTo>
                    <a:pt x="82003" y="54990"/>
                  </a:lnTo>
                  <a:lnTo>
                    <a:pt x="83134" y="54990"/>
                  </a:lnTo>
                  <a:lnTo>
                    <a:pt x="83134" y="56134"/>
                  </a:lnTo>
                  <a:lnTo>
                    <a:pt x="82003" y="56134"/>
                  </a:lnTo>
                  <a:lnTo>
                    <a:pt x="83134" y="56134"/>
                  </a:lnTo>
                  <a:lnTo>
                    <a:pt x="84277" y="54990"/>
                  </a:lnTo>
                  <a:lnTo>
                    <a:pt x="83134" y="54990"/>
                  </a:lnTo>
                  <a:lnTo>
                    <a:pt x="85420" y="54990"/>
                  </a:lnTo>
                  <a:lnTo>
                    <a:pt x="84277" y="53975"/>
                  </a:lnTo>
                  <a:lnTo>
                    <a:pt x="85420" y="53975"/>
                  </a:lnTo>
                  <a:lnTo>
                    <a:pt x="86550" y="54990"/>
                  </a:lnTo>
                  <a:lnTo>
                    <a:pt x="84277" y="53975"/>
                  </a:lnTo>
                  <a:lnTo>
                    <a:pt x="85420" y="54990"/>
                  </a:lnTo>
                  <a:lnTo>
                    <a:pt x="86550" y="54990"/>
                  </a:lnTo>
                  <a:lnTo>
                    <a:pt x="86550" y="53975"/>
                  </a:lnTo>
                  <a:lnTo>
                    <a:pt x="87693" y="53975"/>
                  </a:lnTo>
                  <a:lnTo>
                    <a:pt x="86550" y="53975"/>
                  </a:lnTo>
                  <a:lnTo>
                    <a:pt x="87693" y="53975"/>
                  </a:lnTo>
                  <a:lnTo>
                    <a:pt x="88836" y="53975"/>
                  </a:lnTo>
                  <a:lnTo>
                    <a:pt x="87693" y="53975"/>
                  </a:lnTo>
                  <a:lnTo>
                    <a:pt x="88836" y="53975"/>
                  </a:lnTo>
                  <a:lnTo>
                    <a:pt x="89966" y="53975"/>
                  </a:lnTo>
                  <a:lnTo>
                    <a:pt x="88836" y="54990"/>
                  </a:lnTo>
                  <a:lnTo>
                    <a:pt x="89966" y="54990"/>
                  </a:lnTo>
                  <a:lnTo>
                    <a:pt x="89966" y="53975"/>
                  </a:lnTo>
                  <a:lnTo>
                    <a:pt x="91109" y="53975"/>
                  </a:lnTo>
                  <a:lnTo>
                    <a:pt x="91109" y="54990"/>
                  </a:lnTo>
                  <a:lnTo>
                    <a:pt x="92252" y="53975"/>
                  </a:lnTo>
                  <a:lnTo>
                    <a:pt x="93383" y="53975"/>
                  </a:lnTo>
                  <a:lnTo>
                    <a:pt x="94526" y="53975"/>
                  </a:lnTo>
                  <a:lnTo>
                    <a:pt x="95669" y="53975"/>
                  </a:lnTo>
                  <a:lnTo>
                    <a:pt x="96799" y="53975"/>
                  </a:lnTo>
                  <a:lnTo>
                    <a:pt x="95669" y="53975"/>
                  </a:lnTo>
                  <a:lnTo>
                    <a:pt x="96799" y="53975"/>
                  </a:lnTo>
                  <a:lnTo>
                    <a:pt x="97942" y="53975"/>
                  </a:lnTo>
                  <a:lnTo>
                    <a:pt x="99085" y="53975"/>
                  </a:lnTo>
                  <a:lnTo>
                    <a:pt x="100215" y="53975"/>
                  </a:lnTo>
                  <a:lnTo>
                    <a:pt x="99085" y="53975"/>
                  </a:lnTo>
                  <a:lnTo>
                    <a:pt x="100215" y="53975"/>
                  </a:lnTo>
                  <a:lnTo>
                    <a:pt x="99085" y="53975"/>
                  </a:lnTo>
                  <a:lnTo>
                    <a:pt x="100215" y="54990"/>
                  </a:lnTo>
                  <a:lnTo>
                    <a:pt x="100215" y="53975"/>
                  </a:lnTo>
                  <a:lnTo>
                    <a:pt x="101358" y="53975"/>
                  </a:lnTo>
                  <a:lnTo>
                    <a:pt x="102501" y="53975"/>
                  </a:lnTo>
                  <a:lnTo>
                    <a:pt x="101358" y="53975"/>
                  </a:lnTo>
                  <a:lnTo>
                    <a:pt x="102501" y="53975"/>
                  </a:lnTo>
                  <a:lnTo>
                    <a:pt x="100215" y="57150"/>
                  </a:lnTo>
                  <a:lnTo>
                    <a:pt x="101358" y="53975"/>
                  </a:lnTo>
                  <a:lnTo>
                    <a:pt x="100215" y="54990"/>
                  </a:lnTo>
                  <a:lnTo>
                    <a:pt x="100215" y="53975"/>
                  </a:lnTo>
                  <a:lnTo>
                    <a:pt x="101358" y="54990"/>
                  </a:lnTo>
                  <a:lnTo>
                    <a:pt x="101358" y="53975"/>
                  </a:lnTo>
                  <a:lnTo>
                    <a:pt x="100215" y="54990"/>
                  </a:lnTo>
                  <a:lnTo>
                    <a:pt x="100215" y="53975"/>
                  </a:lnTo>
                  <a:lnTo>
                    <a:pt x="101358" y="52959"/>
                  </a:lnTo>
                  <a:lnTo>
                    <a:pt x="101358" y="51815"/>
                  </a:lnTo>
                  <a:lnTo>
                    <a:pt x="101358" y="52959"/>
                  </a:lnTo>
                  <a:lnTo>
                    <a:pt x="101358" y="51815"/>
                  </a:lnTo>
                  <a:lnTo>
                    <a:pt x="102501" y="52959"/>
                  </a:lnTo>
                  <a:lnTo>
                    <a:pt x="102501" y="51815"/>
                  </a:lnTo>
                  <a:lnTo>
                    <a:pt x="101358" y="52959"/>
                  </a:lnTo>
                  <a:lnTo>
                    <a:pt x="101358" y="49784"/>
                  </a:lnTo>
                  <a:lnTo>
                    <a:pt x="101358" y="50800"/>
                  </a:lnTo>
                  <a:lnTo>
                    <a:pt x="100215" y="48640"/>
                  </a:lnTo>
                  <a:lnTo>
                    <a:pt x="102501" y="49784"/>
                  </a:lnTo>
                  <a:lnTo>
                    <a:pt x="101358" y="47625"/>
                  </a:lnTo>
                  <a:lnTo>
                    <a:pt x="101358" y="48640"/>
                  </a:lnTo>
                  <a:lnTo>
                    <a:pt x="101358" y="47625"/>
                  </a:lnTo>
                  <a:lnTo>
                    <a:pt x="101358" y="48640"/>
                  </a:lnTo>
                  <a:lnTo>
                    <a:pt x="101358" y="47625"/>
                  </a:lnTo>
                  <a:lnTo>
                    <a:pt x="100215" y="47625"/>
                  </a:lnTo>
                  <a:lnTo>
                    <a:pt x="100215" y="46609"/>
                  </a:lnTo>
                  <a:lnTo>
                    <a:pt x="101358" y="47625"/>
                  </a:lnTo>
                  <a:lnTo>
                    <a:pt x="101358" y="45465"/>
                  </a:lnTo>
                  <a:lnTo>
                    <a:pt x="101358" y="47625"/>
                  </a:lnTo>
                  <a:lnTo>
                    <a:pt x="101358" y="46609"/>
                  </a:lnTo>
                  <a:lnTo>
                    <a:pt x="101358" y="47625"/>
                  </a:lnTo>
                  <a:lnTo>
                    <a:pt x="101358" y="46609"/>
                  </a:lnTo>
                  <a:lnTo>
                    <a:pt x="101358" y="45465"/>
                  </a:lnTo>
                  <a:lnTo>
                    <a:pt x="101358" y="46609"/>
                  </a:lnTo>
                  <a:lnTo>
                    <a:pt x="101358" y="45465"/>
                  </a:lnTo>
                  <a:lnTo>
                    <a:pt x="101358" y="44450"/>
                  </a:lnTo>
                  <a:lnTo>
                    <a:pt x="101358" y="45465"/>
                  </a:lnTo>
                  <a:lnTo>
                    <a:pt x="100215" y="45465"/>
                  </a:lnTo>
                  <a:lnTo>
                    <a:pt x="100215" y="44450"/>
                  </a:lnTo>
                  <a:lnTo>
                    <a:pt x="101358" y="44450"/>
                  </a:lnTo>
                  <a:lnTo>
                    <a:pt x="101358" y="43434"/>
                  </a:lnTo>
                  <a:lnTo>
                    <a:pt x="100215" y="44450"/>
                  </a:lnTo>
                  <a:lnTo>
                    <a:pt x="100215" y="43434"/>
                  </a:lnTo>
                  <a:lnTo>
                    <a:pt x="101358" y="42290"/>
                  </a:lnTo>
                  <a:lnTo>
                    <a:pt x="100215" y="44450"/>
                  </a:lnTo>
                  <a:lnTo>
                    <a:pt x="101358" y="44450"/>
                  </a:lnTo>
                  <a:lnTo>
                    <a:pt x="101358" y="43434"/>
                  </a:lnTo>
                  <a:lnTo>
                    <a:pt x="101358" y="42290"/>
                  </a:lnTo>
                  <a:lnTo>
                    <a:pt x="102501" y="42290"/>
                  </a:lnTo>
                  <a:lnTo>
                    <a:pt x="101358" y="41275"/>
                  </a:lnTo>
                  <a:lnTo>
                    <a:pt x="101358" y="40259"/>
                  </a:lnTo>
                  <a:lnTo>
                    <a:pt x="101358" y="41275"/>
                  </a:lnTo>
                  <a:lnTo>
                    <a:pt x="101358" y="39115"/>
                  </a:lnTo>
                  <a:lnTo>
                    <a:pt x="101358" y="38100"/>
                  </a:lnTo>
                  <a:lnTo>
                    <a:pt x="101358" y="37084"/>
                  </a:lnTo>
                  <a:lnTo>
                    <a:pt x="101358" y="38100"/>
                  </a:lnTo>
                  <a:lnTo>
                    <a:pt x="101358" y="40259"/>
                  </a:lnTo>
                  <a:lnTo>
                    <a:pt x="102501" y="40259"/>
                  </a:lnTo>
                  <a:lnTo>
                    <a:pt x="101358" y="41275"/>
                  </a:lnTo>
                  <a:lnTo>
                    <a:pt x="101358" y="42290"/>
                  </a:lnTo>
                  <a:lnTo>
                    <a:pt x="101358" y="41275"/>
                  </a:lnTo>
                  <a:lnTo>
                    <a:pt x="102501" y="41275"/>
                  </a:lnTo>
                  <a:lnTo>
                    <a:pt x="102501" y="39115"/>
                  </a:lnTo>
                  <a:lnTo>
                    <a:pt x="101358" y="38100"/>
                  </a:lnTo>
                  <a:lnTo>
                    <a:pt x="101358" y="37084"/>
                  </a:lnTo>
                  <a:lnTo>
                    <a:pt x="102501" y="37084"/>
                  </a:lnTo>
                  <a:lnTo>
                    <a:pt x="102501" y="32765"/>
                  </a:lnTo>
                  <a:lnTo>
                    <a:pt x="101358" y="33909"/>
                  </a:lnTo>
                  <a:lnTo>
                    <a:pt x="102501" y="31750"/>
                  </a:lnTo>
                  <a:lnTo>
                    <a:pt x="101358" y="31750"/>
                  </a:lnTo>
                  <a:lnTo>
                    <a:pt x="101358" y="32765"/>
                  </a:lnTo>
                  <a:lnTo>
                    <a:pt x="101358" y="33909"/>
                  </a:lnTo>
                  <a:lnTo>
                    <a:pt x="101358" y="31750"/>
                  </a:lnTo>
                  <a:lnTo>
                    <a:pt x="101358" y="32765"/>
                  </a:lnTo>
                  <a:lnTo>
                    <a:pt x="101358" y="31750"/>
                  </a:lnTo>
                  <a:lnTo>
                    <a:pt x="102501" y="31750"/>
                  </a:lnTo>
                  <a:lnTo>
                    <a:pt x="102501" y="30734"/>
                  </a:lnTo>
                  <a:lnTo>
                    <a:pt x="102501" y="31750"/>
                  </a:lnTo>
                  <a:lnTo>
                    <a:pt x="102501" y="30734"/>
                  </a:lnTo>
                  <a:lnTo>
                    <a:pt x="102501" y="29590"/>
                  </a:lnTo>
                  <a:lnTo>
                    <a:pt x="102501" y="28575"/>
                  </a:lnTo>
                  <a:lnTo>
                    <a:pt x="102501" y="27559"/>
                  </a:lnTo>
                  <a:lnTo>
                    <a:pt x="102501" y="26415"/>
                  </a:lnTo>
                  <a:lnTo>
                    <a:pt x="102501" y="24384"/>
                  </a:lnTo>
                  <a:lnTo>
                    <a:pt x="102501" y="23240"/>
                  </a:lnTo>
                  <a:lnTo>
                    <a:pt x="102501" y="22225"/>
                  </a:lnTo>
                  <a:lnTo>
                    <a:pt x="102501" y="23240"/>
                  </a:lnTo>
                  <a:lnTo>
                    <a:pt x="102501" y="22225"/>
                  </a:lnTo>
                  <a:lnTo>
                    <a:pt x="102501" y="21209"/>
                  </a:lnTo>
                  <a:lnTo>
                    <a:pt x="102501" y="23240"/>
                  </a:lnTo>
                  <a:lnTo>
                    <a:pt x="102501" y="22225"/>
                  </a:lnTo>
                  <a:lnTo>
                    <a:pt x="102501" y="21209"/>
                  </a:lnTo>
                  <a:lnTo>
                    <a:pt x="102501" y="20065"/>
                  </a:lnTo>
                  <a:lnTo>
                    <a:pt x="102501" y="19050"/>
                  </a:lnTo>
                  <a:lnTo>
                    <a:pt x="102501" y="20065"/>
                  </a:lnTo>
                  <a:lnTo>
                    <a:pt x="102501" y="19050"/>
                  </a:lnTo>
                  <a:lnTo>
                    <a:pt x="103631" y="19050"/>
                  </a:lnTo>
                  <a:lnTo>
                    <a:pt x="102501" y="18034"/>
                  </a:lnTo>
                  <a:lnTo>
                    <a:pt x="102501" y="12700"/>
                  </a:lnTo>
                  <a:lnTo>
                    <a:pt x="102501" y="13715"/>
                  </a:lnTo>
                  <a:lnTo>
                    <a:pt x="103631" y="12700"/>
                  </a:lnTo>
                  <a:lnTo>
                    <a:pt x="102501" y="12700"/>
                  </a:lnTo>
                  <a:lnTo>
                    <a:pt x="103631" y="14859"/>
                  </a:lnTo>
                  <a:lnTo>
                    <a:pt x="103631" y="13715"/>
                  </a:lnTo>
                  <a:lnTo>
                    <a:pt x="102501" y="13715"/>
                  </a:lnTo>
                  <a:lnTo>
                    <a:pt x="102501" y="14859"/>
                  </a:lnTo>
                  <a:lnTo>
                    <a:pt x="102501" y="15875"/>
                  </a:lnTo>
                  <a:lnTo>
                    <a:pt x="103631" y="15875"/>
                  </a:lnTo>
                  <a:lnTo>
                    <a:pt x="103631" y="14859"/>
                  </a:lnTo>
                  <a:lnTo>
                    <a:pt x="102501" y="14859"/>
                  </a:lnTo>
                  <a:lnTo>
                    <a:pt x="103631" y="14859"/>
                  </a:lnTo>
                  <a:lnTo>
                    <a:pt x="103631" y="15875"/>
                  </a:lnTo>
                  <a:lnTo>
                    <a:pt x="103631" y="14859"/>
                  </a:lnTo>
                  <a:lnTo>
                    <a:pt x="103631" y="14859"/>
                  </a:lnTo>
                  <a:lnTo>
                    <a:pt x="103631" y="15875"/>
                  </a:lnTo>
                  <a:lnTo>
                    <a:pt x="103631" y="16890"/>
                  </a:lnTo>
                  <a:lnTo>
                    <a:pt x="103631" y="15875"/>
                  </a:lnTo>
                  <a:lnTo>
                    <a:pt x="103631" y="16890"/>
                  </a:lnTo>
                  <a:lnTo>
                    <a:pt x="103631" y="19050"/>
                  </a:lnTo>
                  <a:lnTo>
                    <a:pt x="103631" y="22225"/>
                  </a:lnTo>
                  <a:lnTo>
                    <a:pt x="103631" y="21209"/>
                  </a:lnTo>
                  <a:lnTo>
                    <a:pt x="103631" y="20065"/>
                  </a:lnTo>
                  <a:lnTo>
                    <a:pt x="102501" y="21209"/>
                  </a:lnTo>
                  <a:lnTo>
                    <a:pt x="103631" y="21209"/>
                  </a:lnTo>
                  <a:lnTo>
                    <a:pt x="102501" y="21209"/>
                  </a:lnTo>
                  <a:lnTo>
                    <a:pt x="103631" y="22225"/>
                  </a:lnTo>
                  <a:lnTo>
                    <a:pt x="103631" y="23240"/>
                  </a:lnTo>
                  <a:lnTo>
                    <a:pt x="103631" y="24384"/>
                  </a:lnTo>
                  <a:lnTo>
                    <a:pt x="103631" y="29590"/>
                  </a:lnTo>
                  <a:lnTo>
                    <a:pt x="103631" y="47625"/>
                  </a:lnTo>
                  <a:lnTo>
                    <a:pt x="103631" y="46609"/>
                  </a:lnTo>
                  <a:lnTo>
                    <a:pt x="103631" y="47625"/>
                  </a:lnTo>
                  <a:lnTo>
                    <a:pt x="103631" y="48640"/>
                  </a:lnTo>
                  <a:lnTo>
                    <a:pt x="103631" y="53975"/>
                  </a:lnTo>
                  <a:lnTo>
                    <a:pt x="103631" y="54990"/>
                  </a:lnTo>
                  <a:lnTo>
                    <a:pt x="104775" y="53975"/>
                  </a:lnTo>
                  <a:lnTo>
                    <a:pt x="102501" y="57150"/>
                  </a:lnTo>
                  <a:lnTo>
                    <a:pt x="100215" y="57150"/>
                  </a:lnTo>
                  <a:lnTo>
                    <a:pt x="99085" y="56134"/>
                  </a:lnTo>
                  <a:lnTo>
                    <a:pt x="97942" y="57150"/>
                  </a:lnTo>
                  <a:lnTo>
                    <a:pt x="96799" y="57150"/>
                  </a:lnTo>
                  <a:lnTo>
                    <a:pt x="95669" y="57150"/>
                  </a:lnTo>
                  <a:lnTo>
                    <a:pt x="93383" y="57150"/>
                  </a:lnTo>
                  <a:lnTo>
                    <a:pt x="92252" y="57150"/>
                  </a:lnTo>
                  <a:lnTo>
                    <a:pt x="88836" y="57150"/>
                  </a:lnTo>
                  <a:lnTo>
                    <a:pt x="85420" y="57150"/>
                  </a:lnTo>
                  <a:lnTo>
                    <a:pt x="80860" y="57150"/>
                  </a:lnTo>
                  <a:lnTo>
                    <a:pt x="77444" y="57150"/>
                  </a:lnTo>
                  <a:lnTo>
                    <a:pt x="71742" y="57150"/>
                  </a:lnTo>
                  <a:lnTo>
                    <a:pt x="69468" y="57150"/>
                  </a:lnTo>
                  <a:lnTo>
                    <a:pt x="68325" y="57150"/>
                  </a:lnTo>
                  <a:lnTo>
                    <a:pt x="67195" y="57150"/>
                  </a:lnTo>
                  <a:lnTo>
                    <a:pt x="66052" y="57150"/>
                  </a:lnTo>
                  <a:lnTo>
                    <a:pt x="64909" y="57150"/>
                  </a:lnTo>
                  <a:lnTo>
                    <a:pt x="63779" y="57150"/>
                  </a:lnTo>
                  <a:lnTo>
                    <a:pt x="62636" y="57150"/>
                  </a:lnTo>
                  <a:lnTo>
                    <a:pt x="61493" y="57150"/>
                  </a:lnTo>
                  <a:lnTo>
                    <a:pt x="59220" y="57150"/>
                  </a:lnTo>
                  <a:lnTo>
                    <a:pt x="56946" y="57150"/>
                  </a:lnTo>
                  <a:lnTo>
                    <a:pt x="58077" y="57150"/>
                  </a:lnTo>
                  <a:lnTo>
                    <a:pt x="56946" y="57150"/>
                  </a:lnTo>
                  <a:lnTo>
                    <a:pt x="54660" y="57150"/>
                  </a:lnTo>
                  <a:lnTo>
                    <a:pt x="53530" y="57150"/>
                  </a:lnTo>
                  <a:lnTo>
                    <a:pt x="50114" y="57150"/>
                  </a:lnTo>
                  <a:lnTo>
                    <a:pt x="47828" y="57150"/>
                  </a:lnTo>
                  <a:lnTo>
                    <a:pt x="48971" y="57150"/>
                  </a:lnTo>
                  <a:lnTo>
                    <a:pt x="47828" y="57150"/>
                  </a:lnTo>
                  <a:lnTo>
                    <a:pt x="45554" y="57150"/>
                  </a:lnTo>
                  <a:lnTo>
                    <a:pt x="43281" y="57150"/>
                  </a:lnTo>
                  <a:lnTo>
                    <a:pt x="42138" y="57150"/>
                  </a:lnTo>
                  <a:lnTo>
                    <a:pt x="43281" y="57150"/>
                  </a:lnTo>
                  <a:lnTo>
                    <a:pt x="42138" y="57150"/>
                  </a:lnTo>
                  <a:lnTo>
                    <a:pt x="40995" y="57150"/>
                  </a:lnTo>
                  <a:lnTo>
                    <a:pt x="42138" y="57150"/>
                  </a:lnTo>
                  <a:lnTo>
                    <a:pt x="40995" y="57150"/>
                  </a:lnTo>
                  <a:lnTo>
                    <a:pt x="38722" y="57150"/>
                  </a:lnTo>
                  <a:lnTo>
                    <a:pt x="35306" y="56134"/>
                  </a:lnTo>
                  <a:lnTo>
                    <a:pt x="33032" y="56134"/>
                  </a:lnTo>
                  <a:lnTo>
                    <a:pt x="28473" y="56134"/>
                  </a:lnTo>
                  <a:lnTo>
                    <a:pt x="22783" y="56134"/>
                  </a:lnTo>
                  <a:lnTo>
                    <a:pt x="18224" y="57150"/>
                  </a:lnTo>
                  <a:lnTo>
                    <a:pt x="18224" y="56134"/>
                  </a:lnTo>
                  <a:lnTo>
                    <a:pt x="17081" y="57150"/>
                  </a:lnTo>
                  <a:lnTo>
                    <a:pt x="14808" y="56134"/>
                  </a:lnTo>
                  <a:lnTo>
                    <a:pt x="13665" y="57150"/>
                  </a:lnTo>
                  <a:lnTo>
                    <a:pt x="12522" y="57150"/>
                  </a:lnTo>
                  <a:lnTo>
                    <a:pt x="12522" y="56134"/>
                  </a:lnTo>
                  <a:lnTo>
                    <a:pt x="11391" y="57150"/>
                  </a:lnTo>
                  <a:lnTo>
                    <a:pt x="9105" y="56134"/>
                  </a:lnTo>
                  <a:lnTo>
                    <a:pt x="6832" y="57150"/>
                  </a:lnTo>
                  <a:lnTo>
                    <a:pt x="7975" y="56134"/>
                  </a:lnTo>
                  <a:lnTo>
                    <a:pt x="5689" y="56134"/>
                  </a:lnTo>
                  <a:lnTo>
                    <a:pt x="4559" y="56134"/>
                  </a:lnTo>
                  <a:lnTo>
                    <a:pt x="2273" y="56134"/>
                  </a:lnTo>
                  <a:lnTo>
                    <a:pt x="1143" y="56134"/>
                  </a:lnTo>
                  <a:lnTo>
                    <a:pt x="3416" y="57150"/>
                  </a:lnTo>
                  <a:lnTo>
                    <a:pt x="1143" y="54990"/>
                  </a:lnTo>
                  <a:lnTo>
                    <a:pt x="0" y="54990"/>
                  </a:lnTo>
                  <a:lnTo>
                    <a:pt x="0" y="53975"/>
                  </a:lnTo>
                  <a:lnTo>
                    <a:pt x="0" y="52959"/>
                  </a:lnTo>
                  <a:lnTo>
                    <a:pt x="0" y="53975"/>
                  </a:lnTo>
                  <a:lnTo>
                    <a:pt x="0" y="38100"/>
                  </a:lnTo>
                  <a:lnTo>
                    <a:pt x="1143" y="41275"/>
                  </a:lnTo>
                  <a:lnTo>
                    <a:pt x="0" y="39115"/>
                  </a:lnTo>
                  <a:lnTo>
                    <a:pt x="0" y="38100"/>
                  </a:lnTo>
                  <a:lnTo>
                    <a:pt x="1143" y="37084"/>
                  </a:lnTo>
                  <a:lnTo>
                    <a:pt x="0" y="37084"/>
                  </a:lnTo>
                  <a:lnTo>
                    <a:pt x="0" y="35940"/>
                  </a:lnTo>
                  <a:lnTo>
                    <a:pt x="1143" y="34925"/>
                  </a:lnTo>
                  <a:lnTo>
                    <a:pt x="1143" y="33909"/>
                  </a:lnTo>
                  <a:lnTo>
                    <a:pt x="1143" y="32765"/>
                  </a:lnTo>
                  <a:lnTo>
                    <a:pt x="0" y="31750"/>
                  </a:lnTo>
                  <a:lnTo>
                    <a:pt x="1143" y="29590"/>
                  </a:lnTo>
                  <a:lnTo>
                    <a:pt x="0" y="27559"/>
                  </a:lnTo>
                  <a:lnTo>
                    <a:pt x="0" y="23240"/>
                  </a:lnTo>
                  <a:lnTo>
                    <a:pt x="1143" y="19050"/>
                  </a:lnTo>
                  <a:lnTo>
                    <a:pt x="0" y="14859"/>
                  </a:lnTo>
                  <a:lnTo>
                    <a:pt x="0" y="8509"/>
                  </a:lnTo>
                  <a:lnTo>
                    <a:pt x="0" y="5334"/>
                  </a:lnTo>
                  <a:lnTo>
                    <a:pt x="0" y="4190"/>
                  </a:lnTo>
                  <a:lnTo>
                    <a:pt x="4559" y="0"/>
                  </a:lnTo>
                  <a:lnTo>
                    <a:pt x="2273" y="3175"/>
                  </a:lnTo>
                  <a:lnTo>
                    <a:pt x="3416" y="2159"/>
                  </a:lnTo>
                  <a:lnTo>
                    <a:pt x="4559" y="2159"/>
                  </a:lnTo>
                  <a:lnTo>
                    <a:pt x="11567" y="2174"/>
                  </a:lnTo>
                  <a:lnTo>
                    <a:pt x="18791" y="2286"/>
                  </a:lnTo>
                  <a:lnTo>
                    <a:pt x="26017" y="2587"/>
                  </a:lnTo>
                  <a:lnTo>
                    <a:pt x="33032" y="3175"/>
                  </a:lnTo>
                  <a:lnTo>
                    <a:pt x="35306" y="3175"/>
                  </a:lnTo>
                  <a:lnTo>
                    <a:pt x="37579" y="3175"/>
                  </a:lnTo>
                  <a:lnTo>
                    <a:pt x="39865" y="3175"/>
                  </a:lnTo>
                  <a:lnTo>
                    <a:pt x="50114" y="3175"/>
                  </a:lnTo>
                  <a:lnTo>
                    <a:pt x="48971" y="3175"/>
                  </a:lnTo>
                  <a:lnTo>
                    <a:pt x="50114" y="3175"/>
                  </a:lnTo>
                  <a:lnTo>
                    <a:pt x="51244" y="3175"/>
                  </a:lnTo>
                  <a:lnTo>
                    <a:pt x="92252" y="3175"/>
                  </a:lnTo>
                  <a:lnTo>
                    <a:pt x="99085" y="4190"/>
                  </a:lnTo>
                  <a:lnTo>
                    <a:pt x="104775" y="3175"/>
                  </a:lnTo>
                  <a:lnTo>
                    <a:pt x="104775" y="4190"/>
                  </a:lnTo>
                  <a:lnTo>
                    <a:pt x="101358" y="4190"/>
                  </a:lnTo>
                  <a:close/>
                </a:path>
                <a:path w="104775" h="57150">
                  <a:moveTo>
                    <a:pt x="104775" y="9525"/>
                  </a:moveTo>
                  <a:lnTo>
                    <a:pt x="104775" y="19050"/>
                  </a:lnTo>
                  <a:lnTo>
                    <a:pt x="104775" y="9525"/>
                  </a:lnTo>
                  <a:close/>
                </a:path>
                <a:path w="104775" h="57150">
                  <a:moveTo>
                    <a:pt x="104775" y="47625"/>
                  </a:moveTo>
                  <a:lnTo>
                    <a:pt x="104775" y="42799"/>
                  </a:lnTo>
                  <a:lnTo>
                    <a:pt x="104775" y="38100"/>
                  </a:lnTo>
                  <a:lnTo>
                    <a:pt x="104775" y="476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938212" y="26629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5"/>
                  </a:ln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938212" y="2662935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52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9525" y="9525"/>
                  </a:lnTo>
                  <a:close/>
                </a:path>
                <a:path w="9525" h="19050">
                  <a:moveTo>
                    <a:pt x="0" y="19050"/>
                  </a:moveTo>
                  <a:lnTo>
                    <a:pt x="9525" y="19050"/>
                  </a:lnTo>
                  <a:lnTo>
                    <a:pt x="0" y="1905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84296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842962" y="26819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/>
            <p:cNvSpPr/>
            <p:nvPr/>
          </p:nvSpPr>
          <p:spPr>
            <a:xfrm>
              <a:off x="842962" y="26248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/>
            <p:cNvSpPr/>
            <p:nvPr/>
          </p:nvSpPr>
          <p:spPr>
            <a:xfrm>
              <a:off x="842962" y="26248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938212" y="274866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4167"/>
                  </a:lnTo>
                  <a:lnTo>
                    <a:pt x="0" y="4762"/>
                  </a:lnTo>
                  <a:lnTo>
                    <a:pt x="0" y="5357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823912" y="2720085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51549" y="56007"/>
                  </a:moveTo>
                  <a:lnTo>
                    <a:pt x="50431" y="56007"/>
                  </a:lnTo>
                  <a:lnTo>
                    <a:pt x="50431" y="57150"/>
                  </a:lnTo>
                  <a:lnTo>
                    <a:pt x="51549" y="56007"/>
                  </a:lnTo>
                  <a:close/>
                </a:path>
                <a:path w="114300" h="57150">
                  <a:moveTo>
                    <a:pt x="54914" y="56007"/>
                  </a:moveTo>
                  <a:lnTo>
                    <a:pt x="51549" y="56007"/>
                  </a:lnTo>
                  <a:lnTo>
                    <a:pt x="53784" y="57150"/>
                  </a:lnTo>
                  <a:lnTo>
                    <a:pt x="54914" y="56007"/>
                  </a:lnTo>
                  <a:close/>
                </a:path>
                <a:path w="114300" h="57150">
                  <a:moveTo>
                    <a:pt x="54914" y="56007"/>
                  </a:moveTo>
                  <a:lnTo>
                    <a:pt x="54914" y="57150"/>
                  </a:lnTo>
                  <a:lnTo>
                    <a:pt x="56032" y="57150"/>
                  </a:lnTo>
                  <a:lnTo>
                    <a:pt x="54914" y="56007"/>
                  </a:lnTo>
                  <a:close/>
                </a:path>
                <a:path w="114300" h="57150">
                  <a:moveTo>
                    <a:pt x="57150" y="56007"/>
                  </a:moveTo>
                  <a:lnTo>
                    <a:pt x="56032" y="56007"/>
                  </a:lnTo>
                  <a:lnTo>
                    <a:pt x="56032" y="57150"/>
                  </a:lnTo>
                  <a:lnTo>
                    <a:pt x="57150" y="56007"/>
                  </a:lnTo>
                  <a:close/>
                </a:path>
                <a:path w="114300" h="57150">
                  <a:moveTo>
                    <a:pt x="61633" y="56007"/>
                  </a:moveTo>
                  <a:lnTo>
                    <a:pt x="57150" y="56007"/>
                  </a:lnTo>
                  <a:lnTo>
                    <a:pt x="57150" y="57150"/>
                  </a:lnTo>
                  <a:lnTo>
                    <a:pt x="60515" y="57150"/>
                  </a:lnTo>
                  <a:lnTo>
                    <a:pt x="61633" y="56007"/>
                  </a:lnTo>
                  <a:close/>
                </a:path>
                <a:path w="114300" h="57150">
                  <a:moveTo>
                    <a:pt x="90766" y="56007"/>
                  </a:moveTo>
                  <a:lnTo>
                    <a:pt x="61633" y="56007"/>
                  </a:lnTo>
                  <a:lnTo>
                    <a:pt x="62750" y="57150"/>
                  </a:lnTo>
                  <a:lnTo>
                    <a:pt x="89649" y="57150"/>
                  </a:lnTo>
                  <a:lnTo>
                    <a:pt x="90766" y="56007"/>
                  </a:lnTo>
                  <a:close/>
                </a:path>
                <a:path w="114300" h="57150">
                  <a:moveTo>
                    <a:pt x="91884" y="56007"/>
                  </a:moveTo>
                  <a:lnTo>
                    <a:pt x="90766" y="56007"/>
                  </a:lnTo>
                  <a:lnTo>
                    <a:pt x="90766" y="57150"/>
                  </a:lnTo>
                  <a:lnTo>
                    <a:pt x="91884" y="56007"/>
                  </a:lnTo>
                  <a:close/>
                </a:path>
                <a:path w="114300" h="57150">
                  <a:moveTo>
                    <a:pt x="107005" y="49422"/>
                  </a:moveTo>
                  <a:lnTo>
                    <a:pt x="100850" y="51688"/>
                  </a:lnTo>
                  <a:lnTo>
                    <a:pt x="93014" y="53975"/>
                  </a:lnTo>
                  <a:lnTo>
                    <a:pt x="91884" y="53975"/>
                  </a:lnTo>
                  <a:lnTo>
                    <a:pt x="91884" y="54990"/>
                  </a:lnTo>
                  <a:lnTo>
                    <a:pt x="39217" y="54990"/>
                  </a:lnTo>
                  <a:lnTo>
                    <a:pt x="40335" y="56007"/>
                  </a:lnTo>
                  <a:lnTo>
                    <a:pt x="97485" y="56007"/>
                  </a:lnTo>
                  <a:lnTo>
                    <a:pt x="100850" y="53975"/>
                  </a:lnTo>
                  <a:lnTo>
                    <a:pt x="103098" y="51688"/>
                  </a:lnTo>
                  <a:lnTo>
                    <a:pt x="105333" y="51688"/>
                  </a:lnTo>
                  <a:lnTo>
                    <a:pt x="106451" y="50419"/>
                  </a:lnTo>
                  <a:lnTo>
                    <a:pt x="107005" y="49422"/>
                  </a:lnTo>
                  <a:close/>
                </a:path>
                <a:path w="114300" h="57150">
                  <a:moveTo>
                    <a:pt x="13449" y="46100"/>
                  </a:moveTo>
                  <a:lnTo>
                    <a:pt x="13449" y="47116"/>
                  </a:lnTo>
                  <a:lnTo>
                    <a:pt x="10083" y="47116"/>
                  </a:lnTo>
                  <a:lnTo>
                    <a:pt x="11201" y="48387"/>
                  </a:lnTo>
                  <a:lnTo>
                    <a:pt x="14566" y="49275"/>
                  </a:lnTo>
                  <a:lnTo>
                    <a:pt x="15684" y="50419"/>
                  </a:lnTo>
                  <a:lnTo>
                    <a:pt x="17932" y="50419"/>
                  </a:lnTo>
                  <a:lnTo>
                    <a:pt x="17373" y="51054"/>
                  </a:lnTo>
                  <a:lnTo>
                    <a:pt x="17932" y="51688"/>
                  </a:lnTo>
                  <a:lnTo>
                    <a:pt x="20167" y="51688"/>
                  </a:lnTo>
                  <a:lnTo>
                    <a:pt x="22415" y="52704"/>
                  </a:lnTo>
                  <a:lnTo>
                    <a:pt x="23533" y="52704"/>
                  </a:lnTo>
                  <a:lnTo>
                    <a:pt x="24650" y="53975"/>
                  </a:lnTo>
                  <a:lnTo>
                    <a:pt x="29133" y="53975"/>
                  </a:lnTo>
                  <a:lnTo>
                    <a:pt x="29133" y="54990"/>
                  </a:lnTo>
                  <a:lnTo>
                    <a:pt x="76200" y="54990"/>
                  </a:lnTo>
                  <a:lnTo>
                    <a:pt x="68829" y="54610"/>
                  </a:lnTo>
                  <a:lnTo>
                    <a:pt x="54925" y="54355"/>
                  </a:lnTo>
                  <a:lnTo>
                    <a:pt x="48183" y="53975"/>
                  </a:lnTo>
                  <a:lnTo>
                    <a:pt x="41459" y="53721"/>
                  </a:lnTo>
                  <a:lnTo>
                    <a:pt x="34734" y="52959"/>
                  </a:lnTo>
                  <a:lnTo>
                    <a:pt x="28009" y="51562"/>
                  </a:lnTo>
                  <a:lnTo>
                    <a:pt x="21285" y="49275"/>
                  </a:lnTo>
                  <a:lnTo>
                    <a:pt x="20167" y="49275"/>
                  </a:lnTo>
                  <a:lnTo>
                    <a:pt x="17932" y="48387"/>
                  </a:lnTo>
                  <a:lnTo>
                    <a:pt x="15684" y="48387"/>
                  </a:lnTo>
                  <a:lnTo>
                    <a:pt x="13449" y="46100"/>
                  </a:lnTo>
                  <a:close/>
                </a:path>
                <a:path w="114300" h="57150">
                  <a:moveTo>
                    <a:pt x="91884" y="53975"/>
                  </a:moveTo>
                  <a:lnTo>
                    <a:pt x="88531" y="54990"/>
                  </a:lnTo>
                  <a:lnTo>
                    <a:pt x="91884" y="54990"/>
                  </a:lnTo>
                  <a:lnTo>
                    <a:pt x="91884" y="53975"/>
                  </a:lnTo>
                  <a:close/>
                </a:path>
                <a:path w="114300" h="57150">
                  <a:moveTo>
                    <a:pt x="105333" y="51688"/>
                  </a:moveTo>
                  <a:lnTo>
                    <a:pt x="103098" y="51688"/>
                  </a:lnTo>
                  <a:lnTo>
                    <a:pt x="103098" y="52704"/>
                  </a:lnTo>
                  <a:lnTo>
                    <a:pt x="105333" y="51688"/>
                  </a:lnTo>
                  <a:close/>
                </a:path>
                <a:path w="114300" h="57150">
                  <a:moveTo>
                    <a:pt x="16814" y="50419"/>
                  </a:moveTo>
                  <a:lnTo>
                    <a:pt x="16814" y="51688"/>
                  </a:lnTo>
                  <a:lnTo>
                    <a:pt x="17373" y="51054"/>
                  </a:lnTo>
                  <a:lnTo>
                    <a:pt x="16814" y="50419"/>
                  </a:lnTo>
                  <a:close/>
                </a:path>
                <a:path w="114300" h="57150">
                  <a:moveTo>
                    <a:pt x="109136" y="45604"/>
                  </a:moveTo>
                  <a:lnTo>
                    <a:pt x="108699" y="46100"/>
                  </a:lnTo>
                  <a:lnTo>
                    <a:pt x="108699" y="47116"/>
                  </a:lnTo>
                  <a:lnTo>
                    <a:pt x="107581" y="48387"/>
                  </a:lnTo>
                  <a:lnTo>
                    <a:pt x="107005" y="49422"/>
                  </a:lnTo>
                  <a:lnTo>
                    <a:pt x="109816" y="48387"/>
                  </a:lnTo>
                  <a:lnTo>
                    <a:pt x="109136" y="45604"/>
                  </a:lnTo>
                  <a:close/>
                </a:path>
                <a:path w="114300" h="57150">
                  <a:moveTo>
                    <a:pt x="8966" y="46100"/>
                  </a:moveTo>
                  <a:lnTo>
                    <a:pt x="7848" y="46100"/>
                  </a:lnTo>
                  <a:lnTo>
                    <a:pt x="8966" y="47116"/>
                  </a:lnTo>
                  <a:lnTo>
                    <a:pt x="8966" y="46100"/>
                  </a:lnTo>
                  <a:close/>
                </a:path>
                <a:path w="114300" h="57150">
                  <a:moveTo>
                    <a:pt x="11201" y="44830"/>
                  </a:moveTo>
                  <a:lnTo>
                    <a:pt x="6718" y="44830"/>
                  </a:lnTo>
                  <a:lnTo>
                    <a:pt x="11201" y="47116"/>
                  </a:lnTo>
                  <a:lnTo>
                    <a:pt x="13449" y="47116"/>
                  </a:lnTo>
                  <a:lnTo>
                    <a:pt x="12450" y="46100"/>
                  </a:lnTo>
                  <a:lnTo>
                    <a:pt x="11201" y="46100"/>
                  </a:lnTo>
                  <a:lnTo>
                    <a:pt x="11201" y="44830"/>
                  </a:lnTo>
                  <a:close/>
                </a:path>
                <a:path w="114300" h="57150">
                  <a:moveTo>
                    <a:pt x="8302" y="42545"/>
                  </a:moveTo>
                  <a:lnTo>
                    <a:pt x="5600" y="42545"/>
                  </a:lnTo>
                  <a:lnTo>
                    <a:pt x="5600" y="43687"/>
                  </a:lnTo>
                  <a:lnTo>
                    <a:pt x="7848" y="46100"/>
                  </a:lnTo>
                  <a:lnTo>
                    <a:pt x="6718" y="44830"/>
                  </a:lnTo>
                  <a:lnTo>
                    <a:pt x="11201" y="44830"/>
                  </a:lnTo>
                  <a:lnTo>
                    <a:pt x="8966" y="43687"/>
                  </a:lnTo>
                  <a:lnTo>
                    <a:pt x="10083" y="43687"/>
                  </a:lnTo>
                  <a:lnTo>
                    <a:pt x="8302" y="42545"/>
                  </a:lnTo>
                  <a:close/>
                </a:path>
                <a:path w="114300" h="57150">
                  <a:moveTo>
                    <a:pt x="11201" y="44830"/>
                  </a:moveTo>
                  <a:lnTo>
                    <a:pt x="11201" y="46100"/>
                  </a:lnTo>
                  <a:lnTo>
                    <a:pt x="12450" y="46100"/>
                  </a:lnTo>
                  <a:lnTo>
                    <a:pt x="11201" y="44830"/>
                  </a:lnTo>
                  <a:close/>
                </a:path>
                <a:path w="114300" h="57150">
                  <a:moveTo>
                    <a:pt x="104419" y="19572"/>
                  </a:moveTo>
                  <a:lnTo>
                    <a:pt x="105333" y="27050"/>
                  </a:lnTo>
                  <a:lnTo>
                    <a:pt x="107581" y="32638"/>
                  </a:lnTo>
                  <a:lnTo>
                    <a:pt x="107581" y="39242"/>
                  </a:lnTo>
                  <a:lnTo>
                    <a:pt x="109136" y="45604"/>
                  </a:lnTo>
                  <a:lnTo>
                    <a:pt x="109816" y="44830"/>
                  </a:lnTo>
                  <a:lnTo>
                    <a:pt x="108699" y="43687"/>
                  </a:lnTo>
                  <a:lnTo>
                    <a:pt x="109816" y="42545"/>
                  </a:lnTo>
                  <a:lnTo>
                    <a:pt x="109816" y="32638"/>
                  </a:lnTo>
                  <a:lnTo>
                    <a:pt x="107581" y="29337"/>
                  </a:lnTo>
                  <a:lnTo>
                    <a:pt x="107581" y="28066"/>
                  </a:lnTo>
                  <a:lnTo>
                    <a:pt x="106451" y="24637"/>
                  </a:lnTo>
                  <a:lnTo>
                    <a:pt x="105333" y="20192"/>
                  </a:lnTo>
                  <a:lnTo>
                    <a:pt x="104419" y="19572"/>
                  </a:lnTo>
                  <a:close/>
                </a:path>
                <a:path w="114300" h="57150">
                  <a:moveTo>
                    <a:pt x="10083" y="43687"/>
                  </a:moveTo>
                  <a:lnTo>
                    <a:pt x="8966" y="43687"/>
                  </a:lnTo>
                  <a:lnTo>
                    <a:pt x="11201" y="44830"/>
                  </a:lnTo>
                  <a:lnTo>
                    <a:pt x="10083" y="43687"/>
                  </a:lnTo>
                  <a:close/>
                </a:path>
                <a:path w="114300" h="57150">
                  <a:moveTo>
                    <a:pt x="3365" y="33654"/>
                  </a:moveTo>
                  <a:lnTo>
                    <a:pt x="3365" y="34925"/>
                  </a:lnTo>
                  <a:lnTo>
                    <a:pt x="1117" y="34925"/>
                  </a:lnTo>
                  <a:lnTo>
                    <a:pt x="1117" y="36957"/>
                  </a:lnTo>
                  <a:lnTo>
                    <a:pt x="2235" y="38100"/>
                  </a:lnTo>
                  <a:lnTo>
                    <a:pt x="2235" y="40512"/>
                  </a:lnTo>
                  <a:lnTo>
                    <a:pt x="3365" y="40512"/>
                  </a:lnTo>
                  <a:lnTo>
                    <a:pt x="4483" y="41528"/>
                  </a:lnTo>
                  <a:lnTo>
                    <a:pt x="3365" y="41528"/>
                  </a:lnTo>
                  <a:lnTo>
                    <a:pt x="4483" y="42545"/>
                  </a:lnTo>
                  <a:lnTo>
                    <a:pt x="4483" y="43687"/>
                  </a:lnTo>
                  <a:lnTo>
                    <a:pt x="5600" y="42545"/>
                  </a:lnTo>
                  <a:lnTo>
                    <a:pt x="8302" y="42545"/>
                  </a:lnTo>
                  <a:lnTo>
                    <a:pt x="6718" y="41528"/>
                  </a:lnTo>
                  <a:lnTo>
                    <a:pt x="4483" y="38100"/>
                  </a:lnTo>
                  <a:lnTo>
                    <a:pt x="3365" y="33654"/>
                  </a:lnTo>
                  <a:close/>
                </a:path>
                <a:path w="114300" h="57150">
                  <a:moveTo>
                    <a:pt x="17932" y="8000"/>
                  </a:moveTo>
                  <a:lnTo>
                    <a:pt x="13449" y="8000"/>
                  </a:lnTo>
                  <a:lnTo>
                    <a:pt x="12331" y="9016"/>
                  </a:lnTo>
                  <a:lnTo>
                    <a:pt x="11201" y="10287"/>
                  </a:lnTo>
                  <a:lnTo>
                    <a:pt x="10083" y="10287"/>
                  </a:lnTo>
                  <a:lnTo>
                    <a:pt x="10083" y="11175"/>
                  </a:lnTo>
                  <a:lnTo>
                    <a:pt x="8966" y="11175"/>
                  </a:lnTo>
                  <a:lnTo>
                    <a:pt x="7848" y="12319"/>
                  </a:lnTo>
                  <a:lnTo>
                    <a:pt x="5600" y="13588"/>
                  </a:lnTo>
                  <a:lnTo>
                    <a:pt x="6718" y="14604"/>
                  </a:lnTo>
                  <a:lnTo>
                    <a:pt x="5600" y="14604"/>
                  </a:lnTo>
                  <a:lnTo>
                    <a:pt x="5600" y="15875"/>
                  </a:lnTo>
                  <a:lnTo>
                    <a:pt x="3365" y="16763"/>
                  </a:lnTo>
                  <a:lnTo>
                    <a:pt x="2235" y="19050"/>
                  </a:lnTo>
                  <a:lnTo>
                    <a:pt x="2235" y="21462"/>
                  </a:lnTo>
                  <a:lnTo>
                    <a:pt x="1117" y="22478"/>
                  </a:lnTo>
                  <a:lnTo>
                    <a:pt x="1117" y="27050"/>
                  </a:lnTo>
                  <a:lnTo>
                    <a:pt x="0" y="27050"/>
                  </a:lnTo>
                  <a:lnTo>
                    <a:pt x="0" y="29337"/>
                  </a:lnTo>
                  <a:lnTo>
                    <a:pt x="1117" y="30225"/>
                  </a:lnTo>
                  <a:lnTo>
                    <a:pt x="0" y="30225"/>
                  </a:lnTo>
                  <a:lnTo>
                    <a:pt x="0" y="34925"/>
                  </a:lnTo>
                  <a:lnTo>
                    <a:pt x="3365" y="34925"/>
                  </a:lnTo>
                  <a:lnTo>
                    <a:pt x="3365" y="33654"/>
                  </a:lnTo>
                  <a:lnTo>
                    <a:pt x="2235" y="32638"/>
                  </a:lnTo>
                  <a:lnTo>
                    <a:pt x="3365" y="32638"/>
                  </a:lnTo>
                  <a:lnTo>
                    <a:pt x="3365" y="31369"/>
                  </a:lnTo>
                  <a:lnTo>
                    <a:pt x="2235" y="29337"/>
                  </a:lnTo>
                  <a:lnTo>
                    <a:pt x="3365" y="28066"/>
                  </a:lnTo>
                  <a:lnTo>
                    <a:pt x="3365" y="27050"/>
                  </a:lnTo>
                  <a:lnTo>
                    <a:pt x="1117" y="27050"/>
                  </a:lnTo>
                  <a:lnTo>
                    <a:pt x="1117" y="25780"/>
                  </a:lnTo>
                  <a:lnTo>
                    <a:pt x="3365" y="25780"/>
                  </a:lnTo>
                  <a:lnTo>
                    <a:pt x="3365" y="24637"/>
                  </a:lnTo>
                  <a:lnTo>
                    <a:pt x="4483" y="23495"/>
                  </a:lnTo>
                  <a:lnTo>
                    <a:pt x="4483" y="21462"/>
                  </a:lnTo>
                  <a:lnTo>
                    <a:pt x="6718" y="19050"/>
                  </a:lnTo>
                  <a:lnTo>
                    <a:pt x="8966" y="14604"/>
                  </a:lnTo>
                  <a:lnTo>
                    <a:pt x="12331" y="12319"/>
                  </a:lnTo>
                  <a:lnTo>
                    <a:pt x="15684" y="10287"/>
                  </a:lnTo>
                  <a:lnTo>
                    <a:pt x="17932" y="8000"/>
                  </a:lnTo>
                  <a:close/>
                </a:path>
                <a:path w="114300" h="57150">
                  <a:moveTo>
                    <a:pt x="114300" y="31369"/>
                  </a:moveTo>
                  <a:lnTo>
                    <a:pt x="113182" y="32638"/>
                  </a:lnTo>
                  <a:lnTo>
                    <a:pt x="114300" y="32638"/>
                  </a:lnTo>
                  <a:lnTo>
                    <a:pt x="114300" y="31369"/>
                  </a:lnTo>
                  <a:close/>
                </a:path>
                <a:path w="114300" h="57150">
                  <a:moveTo>
                    <a:pt x="114300" y="30225"/>
                  </a:moveTo>
                  <a:lnTo>
                    <a:pt x="113182" y="30225"/>
                  </a:lnTo>
                  <a:lnTo>
                    <a:pt x="113182" y="31369"/>
                  </a:lnTo>
                  <a:lnTo>
                    <a:pt x="114300" y="31369"/>
                  </a:lnTo>
                  <a:lnTo>
                    <a:pt x="114300" y="30225"/>
                  </a:lnTo>
                  <a:close/>
                </a:path>
                <a:path w="114300" h="57150">
                  <a:moveTo>
                    <a:pt x="112064" y="25780"/>
                  </a:moveTo>
                  <a:lnTo>
                    <a:pt x="112064" y="29337"/>
                  </a:lnTo>
                  <a:lnTo>
                    <a:pt x="113182" y="29337"/>
                  </a:lnTo>
                  <a:lnTo>
                    <a:pt x="114300" y="28066"/>
                  </a:lnTo>
                  <a:lnTo>
                    <a:pt x="113182" y="28066"/>
                  </a:lnTo>
                  <a:lnTo>
                    <a:pt x="113182" y="27050"/>
                  </a:lnTo>
                  <a:lnTo>
                    <a:pt x="112064" y="25780"/>
                  </a:lnTo>
                  <a:close/>
                </a:path>
                <a:path w="114300" h="57150">
                  <a:moveTo>
                    <a:pt x="113182" y="27050"/>
                  </a:moveTo>
                  <a:lnTo>
                    <a:pt x="113182" y="28066"/>
                  </a:lnTo>
                  <a:lnTo>
                    <a:pt x="114300" y="28066"/>
                  </a:lnTo>
                  <a:lnTo>
                    <a:pt x="113182" y="27050"/>
                  </a:lnTo>
                  <a:close/>
                </a:path>
                <a:path w="114300" h="57150">
                  <a:moveTo>
                    <a:pt x="110934" y="22478"/>
                  </a:moveTo>
                  <a:lnTo>
                    <a:pt x="110934" y="24637"/>
                  </a:lnTo>
                  <a:lnTo>
                    <a:pt x="112064" y="25780"/>
                  </a:lnTo>
                  <a:lnTo>
                    <a:pt x="113182" y="25780"/>
                  </a:lnTo>
                  <a:lnTo>
                    <a:pt x="112064" y="24637"/>
                  </a:lnTo>
                  <a:lnTo>
                    <a:pt x="112064" y="23495"/>
                  </a:lnTo>
                  <a:lnTo>
                    <a:pt x="110934" y="22478"/>
                  </a:lnTo>
                  <a:close/>
                </a:path>
                <a:path w="114300" h="57150">
                  <a:moveTo>
                    <a:pt x="110934" y="21462"/>
                  </a:moveTo>
                  <a:lnTo>
                    <a:pt x="112064" y="23495"/>
                  </a:lnTo>
                  <a:lnTo>
                    <a:pt x="112064" y="22478"/>
                  </a:lnTo>
                  <a:lnTo>
                    <a:pt x="110934" y="21462"/>
                  </a:lnTo>
                  <a:close/>
                </a:path>
                <a:path w="114300" h="57150">
                  <a:moveTo>
                    <a:pt x="94132" y="4445"/>
                  </a:moveTo>
                  <a:lnTo>
                    <a:pt x="94132" y="5587"/>
                  </a:lnTo>
                  <a:lnTo>
                    <a:pt x="87401" y="5587"/>
                  </a:lnTo>
                  <a:lnTo>
                    <a:pt x="89649" y="6730"/>
                  </a:lnTo>
                  <a:lnTo>
                    <a:pt x="90766" y="6730"/>
                  </a:lnTo>
                  <a:lnTo>
                    <a:pt x="94132" y="8000"/>
                  </a:lnTo>
                  <a:lnTo>
                    <a:pt x="96367" y="9016"/>
                  </a:lnTo>
                  <a:lnTo>
                    <a:pt x="99733" y="10287"/>
                  </a:lnTo>
                  <a:lnTo>
                    <a:pt x="100850" y="11175"/>
                  </a:lnTo>
                  <a:lnTo>
                    <a:pt x="101968" y="12319"/>
                  </a:lnTo>
                  <a:lnTo>
                    <a:pt x="104216" y="13588"/>
                  </a:lnTo>
                  <a:lnTo>
                    <a:pt x="105333" y="15875"/>
                  </a:lnTo>
                  <a:lnTo>
                    <a:pt x="106451" y="15875"/>
                  </a:lnTo>
                  <a:lnTo>
                    <a:pt x="107581" y="16763"/>
                  </a:lnTo>
                  <a:lnTo>
                    <a:pt x="108699" y="19050"/>
                  </a:lnTo>
                  <a:lnTo>
                    <a:pt x="108699" y="20192"/>
                  </a:lnTo>
                  <a:lnTo>
                    <a:pt x="109816" y="21462"/>
                  </a:lnTo>
                  <a:lnTo>
                    <a:pt x="109816" y="22478"/>
                  </a:lnTo>
                  <a:lnTo>
                    <a:pt x="110934" y="22478"/>
                  </a:lnTo>
                  <a:lnTo>
                    <a:pt x="110934" y="20192"/>
                  </a:lnTo>
                  <a:lnTo>
                    <a:pt x="109816" y="17907"/>
                  </a:lnTo>
                  <a:lnTo>
                    <a:pt x="108699" y="16763"/>
                  </a:lnTo>
                  <a:lnTo>
                    <a:pt x="108699" y="15875"/>
                  </a:lnTo>
                  <a:lnTo>
                    <a:pt x="107581" y="14604"/>
                  </a:lnTo>
                  <a:lnTo>
                    <a:pt x="106451" y="14604"/>
                  </a:lnTo>
                  <a:lnTo>
                    <a:pt x="106451" y="13588"/>
                  </a:lnTo>
                  <a:lnTo>
                    <a:pt x="105863" y="12319"/>
                  </a:lnTo>
                  <a:lnTo>
                    <a:pt x="105333" y="12319"/>
                  </a:lnTo>
                  <a:lnTo>
                    <a:pt x="104216" y="11175"/>
                  </a:lnTo>
                  <a:lnTo>
                    <a:pt x="103098" y="10287"/>
                  </a:lnTo>
                  <a:lnTo>
                    <a:pt x="101968" y="10287"/>
                  </a:lnTo>
                  <a:lnTo>
                    <a:pt x="101968" y="9016"/>
                  </a:lnTo>
                  <a:lnTo>
                    <a:pt x="98615" y="9016"/>
                  </a:lnTo>
                  <a:lnTo>
                    <a:pt x="97485" y="8000"/>
                  </a:lnTo>
                  <a:lnTo>
                    <a:pt x="96367" y="8000"/>
                  </a:lnTo>
                  <a:lnTo>
                    <a:pt x="96367" y="6730"/>
                  </a:lnTo>
                  <a:lnTo>
                    <a:pt x="94132" y="4445"/>
                  </a:lnTo>
                  <a:close/>
                </a:path>
                <a:path w="114300" h="57150">
                  <a:moveTo>
                    <a:pt x="101092" y="17110"/>
                  </a:moveTo>
                  <a:lnTo>
                    <a:pt x="101968" y="17907"/>
                  </a:lnTo>
                  <a:lnTo>
                    <a:pt x="104419" y="19572"/>
                  </a:lnTo>
                  <a:lnTo>
                    <a:pt x="104216" y="17907"/>
                  </a:lnTo>
                  <a:lnTo>
                    <a:pt x="101092" y="17110"/>
                  </a:lnTo>
                  <a:close/>
                </a:path>
                <a:path w="114300" h="57150">
                  <a:moveTo>
                    <a:pt x="99733" y="15875"/>
                  </a:moveTo>
                  <a:lnTo>
                    <a:pt x="99733" y="16763"/>
                  </a:lnTo>
                  <a:lnTo>
                    <a:pt x="101092" y="17110"/>
                  </a:lnTo>
                  <a:lnTo>
                    <a:pt x="99733" y="15875"/>
                  </a:lnTo>
                  <a:close/>
                </a:path>
                <a:path w="114300" h="57150">
                  <a:moveTo>
                    <a:pt x="106451" y="12319"/>
                  </a:moveTo>
                  <a:lnTo>
                    <a:pt x="106451" y="13588"/>
                  </a:lnTo>
                  <a:lnTo>
                    <a:pt x="107581" y="13588"/>
                  </a:lnTo>
                  <a:lnTo>
                    <a:pt x="106451" y="12319"/>
                  </a:lnTo>
                  <a:close/>
                </a:path>
                <a:path w="114300" h="57150">
                  <a:moveTo>
                    <a:pt x="105333" y="11175"/>
                  </a:moveTo>
                  <a:lnTo>
                    <a:pt x="105333" y="12319"/>
                  </a:lnTo>
                  <a:lnTo>
                    <a:pt x="105863" y="12319"/>
                  </a:lnTo>
                  <a:lnTo>
                    <a:pt x="105333" y="11175"/>
                  </a:lnTo>
                  <a:close/>
                </a:path>
                <a:path w="114300" h="57150">
                  <a:moveTo>
                    <a:pt x="106451" y="11175"/>
                  </a:moveTo>
                  <a:lnTo>
                    <a:pt x="105333" y="11175"/>
                  </a:lnTo>
                  <a:lnTo>
                    <a:pt x="106451" y="12319"/>
                  </a:lnTo>
                  <a:lnTo>
                    <a:pt x="106451" y="11175"/>
                  </a:lnTo>
                  <a:close/>
                </a:path>
                <a:path w="114300" h="57150">
                  <a:moveTo>
                    <a:pt x="98615" y="8000"/>
                  </a:moveTo>
                  <a:lnTo>
                    <a:pt x="98615" y="9016"/>
                  </a:lnTo>
                  <a:lnTo>
                    <a:pt x="99733" y="9016"/>
                  </a:lnTo>
                  <a:lnTo>
                    <a:pt x="98615" y="8000"/>
                  </a:lnTo>
                  <a:close/>
                </a:path>
                <a:path w="114300" h="57150">
                  <a:moveTo>
                    <a:pt x="100850" y="8000"/>
                  </a:moveTo>
                  <a:lnTo>
                    <a:pt x="99733" y="8000"/>
                  </a:lnTo>
                  <a:lnTo>
                    <a:pt x="100850" y="9016"/>
                  </a:lnTo>
                  <a:lnTo>
                    <a:pt x="100850" y="8000"/>
                  </a:lnTo>
                  <a:close/>
                </a:path>
                <a:path w="114300" h="57150">
                  <a:moveTo>
                    <a:pt x="23533" y="6730"/>
                  </a:moveTo>
                  <a:lnTo>
                    <a:pt x="15684" y="6730"/>
                  </a:lnTo>
                  <a:lnTo>
                    <a:pt x="14566" y="8000"/>
                  </a:lnTo>
                  <a:lnTo>
                    <a:pt x="21285" y="8000"/>
                  </a:lnTo>
                  <a:lnTo>
                    <a:pt x="23533" y="6730"/>
                  </a:lnTo>
                  <a:close/>
                </a:path>
                <a:path w="114300" h="57150">
                  <a:moveTo>
                    <a:pt x="97485" y="6730"/>
                  </a:moveTo>
                  <a:lnTo>
                    <a:pt x="97485" y="8000"/>
                  </a:lnTo>
                  <a:lnTo>
                    <a:pt x="98615" y="8000"/>
                  </a:lnTo>
                  <a:lnTo>
                    <a:pt x="97485" y="6730"/>
                  </a:lnTo>
                  <a:close/>
                </a:path>
                <a:path w="114300" h="57150">
                  <a:moveTo>
                    <a:pt x="98615" y="6730"/>
                  </a:moveTo>
                  <a:lnTo>
                    <a:pt x="98615" y="8000"/>
                  </a:lnTo>
                  <a:lnTo>
                    <a:pt x="99733" y="8000"/>
                  </a:lnTo>
                  <a:lnTo>
                    <a:pt x="98615" y="6730"/>
                  </a:lnTo>
                  <a:close/>
                </a:path>
                <a:path w="114300" h="57150">
                  <a:moveTo>
                    <a:pt x="24650" y="5587"/>
                  </a:moveTo>
                  <a:lnTo>
                    <a:pt x="16814" y="5587"/>
                  </a:lnTo>
                  <a:lnTo>
                    <a:pt x="16814" y="6730"/>
                  </a:lnTo>
                  <a:lnTo>
                    <a:pt x="24650" y="6730"/>
                  </a:lnTo>
                  <a:lnTo>
                    <a:pt x="24650" y="5587"/>
                  </a:lnTo>
                  <a:close/>
                </a:path>
                <a:path w="114300" h="57150">
                  <a:moveTo>
                    <a:pt x="25768" y="5587"/>
                  </a:moveTo>
                  <a:lnTo>
                    <a:pt x="24650" y="5587"/>
                  </a:lnTo>
                  <a:lnTo>
                    <a:pt x="24650" y="6730"/>
                  </a:lnTo>
                  <a:lnTo>
                    <a:pt x="25768" y="5587"/>
                  </a:lnTo>
                  <a:close/>
                </a:path>
                <a:path w="114300" h="57150">
                  <a:moveTo>
                    <a:pt x="96367" y="5587"/>
                  </a:moveTo>
                  <a:lnTo>
                    <a:pt x="95250" y="5587"/>
                  </a:lnTo>
                  <a:lnTo>
                    <a:pt x="96367" y="6730"/>
                  </a:lnTo>
                  <a:lnTo>
                    <a:pt x="96367" y="5587"/>
                  </a:lnTo>
                  <a:close/>
                </a:path>
                <a:path w="114300" h="57150">
                  <a:moveTo>
                    <a:pt x="34734" y="4445"/>
                  </a:moveTo>
                  <a:lnTo>
                    <a:pt x="19050" y="4445"/>
                  </a:lnTo>
                  <a:lnTo>
                    <a:pt x="17932" y="5587"/>
                  </a:lnTo>
                  <a:lnTo>
                    <a:pt x="32499" y="5587"/>
                  </a:lnTo>
                  <a:lnTo>
                    <a:pt x="34734" y="4445"/>
                  </a:lnTo>
                  <a:close/>
                </a:path>
                <a:path w="114300" h="57150">
                  <a:moveTo>
                    <a:pt x="91884" y="4445"/>
                  </a:moveTo>
                  <a:lnTo>
                    <a:pt x="81800" y="4445"/>
                  </a:lnTo>
                  <a:lnTo>
                    <a:pt x="82918" y="5587"/>
                  </a:lnTo>
                  <a:lnTo>
                    <a:pt x="90766" y="5587"/>
                  </a:lnTo>
                  <a:lnTo>
                    <a:pt x="91884" y="4445"/>
                  </a:lnTo>
                  <a:close/>
                </a:path>
                <a:path w="114300" h="57150">
                  <a:moveTo>
                    <a:pt x="91884" y="4445"/>
                  </a:moveTo>
                  <a:lnTo>
                    <a:pt x="91884" y="5587"/>
                  </a:lnTo>
                  <a:lnTo>
                    <a:pt x="93014" y="5587"/>
                  </a:lnTo>
                  <a:lnTo>
                    <a:pt x="91884" y="4445"/>
                  </a:lnTo>
                  <a:close/>
                </a:path>
                <a:path w="114300" h="57150">
                  <a:moveTo>
                    <a:pt x="23533" y="3428"/>
                  </a:moveTo>
                  <a:lnTo>
                    <a:pt x="22415" y="3428"/>
                  </a:lnTo>
                  <a:lnTo>
                    <a:pt x="22415" y="4445"/>
                  </a:lnTo>
                  <a:lnTo>
                    <a:pt x="23533" y="4445"/>
                  </a:lnTo>
                  <a:lnTo>
                    <a:pt x="23533" y="3428"/>
                  </a:lnTo>
                  <a:close/>
                </a:path>
                <a:path w="114300" h="57150">
                  <a:moveTo>
                    <a:pt x="35864" y="3428"/>
                  </a:moveTo>
                  <a:lnTo>
                    <a:pt x="24650" y="3428"/>
                  </a:lnTo>
                  <a:lnTo>
                    <a:pt x="23533" y="4445"/>
                  </a:lnTo>
                  <a:lnTo>
                    <a:pt x="36982" y="4445"/>
                  </a:lnTo>
                  <a:lnTo>
                    <a:pt x="35864" y="3428"/>
                  </a:lnTo>
                  <a:close/>
                </a:path>
                <a:path w="114300" h="57150">
                  <a:moveTo>
                    <a:pt x="38100" y="3428"/>
                  </a:moveTo>
                  <a:lnTo>
                    <a:pt x="35864" y="3428"/>
                  </a:lnTo>
                  <a:lnTo>
                    <a:pt x="38100" y="4445"/>
                  </a:lnTo>
                  <a:lnTo>
                    <a:pt x="38100" y="3428"/>
                  </a:lnTo>
                  <a:close/>
                </a:path>
                <a:path w="114300" h="57150">
                  <a:moveTo>
                    <a:pt x="39217" y="3937"/>
                  </a:moveTo>
                  <a:lnTo>
                    <a:pt x="38100" y="4445"/>
                  </a:lnTo>
                  <a:lnTo>
                    <a:pt x="39217" y="4445"/>
                  </a:lnTo>
                  <a:lnTo>
                    <a:pt x="39217" y="3937"/>
                  </a:lnTo>
                  <a:close/>
                </a:path>
                <a:path w="114300" h="57150">
                  <a:moveTo>
                    <a:pt x="86283" y="3428"/>
                  </a:moveTo>
                  <a:lnTo>
                    <a:pt x="79565" y="3428"/>
                  </a:lnTo>
                  <a:lnTo>
                    <a:pt x="80683" y="4445"/>
                  </a:lnTo>
                  <a:lnTo>
                    <a:pt x="87401" y="4445"/>
                  </a:lnTo>
                  <a:lnTo>
                    <a:pt x="86283" y="3428"/>
                  </a:lnTo>
                  <a:close/>
                </a:path>
                <a:path w="114300" h="57150">
                  <a:moveTo>
                    <a:pt x="90766" y="3428"/>
                  </a:moveTo>
                  <a:lnTo>
                    <a:pt x="86283" y="3428"/>
                  </a:lnTo>
                  <a:lnTo>
                    <a:pt x="87401" y="4445"/>
                  </a:lnTo>
                  <a:lnTo>
                    <a:pt x="89649" y="4445"/>
                  </a:lnTo>
                  <a:lnTo>
                    <a:pt x="90766" y="3428"/>
                  </a:lnTo>
                  <a:close/>
                </a:path>
                <a:path w="114300" h="57150">
                  <a:moveTo>
                    <a:pt x="91884" y="3428"/>
                  </a:moveTo>
                  <a:lnTo>
                    <a:pt x="91884" y="4445"/>
                  </a:lnTo>
                  <a:lnTo>
                    <a:pt x="93014" y="4445"/>
                  </a:lnTo>
                  <a:lnTo>
                    <a:pt x="91884" y="3428"/>
                  </a:lnTo>
                  <a:close/>
                </a:path>
                <a:path w="114300" h="57150">
                  <a:moveTo>
                    <a:pt x="40335" y="3428"/>
                  </a:moveTo>
                  <a:lnTo>
                    <a:pt x="39217" y="3428"/>
                  </a:lnTo>
                  <a:lnTo>
                    <a:pt x="39217" y="3937"/>
                  </a:lnTo>
                  <a:lnTo>
                    <a:pt x="40335" y="3428"/>
                  </a:lnTo>
                  <a:close/>
                </a:path>
                <a:path w="114300" h="57150">
                  <a:moveTo>
                    <a:pt x="86283" y="2412"/>
                  </a:moveTo>
                  <a:lnTo>
                    <a:pt x="28016" y="2412"/>
                  </a:lnTo>
                  <a:lnTo>
                    <a:pt x="26898" y="3428"/>
                  </a:lnTo>
                  <a:lnTo>
                    <a:pt x="87401" y="3428"/>
                  </a:lnTo>
                  <a:lnTo>
                    <a:pt x="86283" y="2412"/>
                  </a:lnTo>
                  <a:close/>
                </a:path>
                <a:path w="114300" h="57150">
                  <a:moveTo>
                    <a:pt x="36982" y="1142"/>
                  </a:moveTo>
                  <a:lnTo>
                    <a:pt x="32499" y="1142"/>
                  </a:lnTo>
                  <a:lnTo>
                    <a:pt x="30251" y="2412"/>
                  </a:lnTo>
                  <a:lnTo>
                    <a:pt x="36982" y="2412"/>
                  </a:lnTo>
                  <a:lnTo>
                    <a:pt x="36982" y="1142"/>
                  </a:lnTo>
                  <a:close/>
                </a:path>
                <a:path w="114300" h="57150">
                  <a:moveTo>
                    <a:pt x="81800" y="1142"/>
                  </a:moveTo>
                  <a:lnTo>
                    <a:pt x="36982" y="1142"/>
                  </a:lnTo>
                  <a:lnTo>
                    <a:pt x="36982" y="2412"/>
                  </a:lnTo>
                  <a:lnTo>
                    <a:pt x="81800" y="2412"/>
                  </a:lnTo>
                  <a:lnTo>
                    <a:pt x="81800" y="1142"/>
                  </a:lnTo>
                  <a:close/>
                </a:path>
                <a:path w="114300" h="57150">
                  <a:moveTo>
                    <a:pt x="42583" y="0"/>
                  </a:moveTo>
                  <a:lnTo>
                    <a:pt x="42583" y="1142"/>
                  </a:lnTo>
                  <a:lnTo>
                    <a:pt x="43700" y="1142"/>
                  </a:lnTo>
                  <a:lnTo>
                    <a:pt x="42583" y="0"/>
                  </a:lnTo>
                  <a:close/>
                </a:path>
                <a:path w="114300" h="57150">
                  <a:moveTo>
                    <a:pt x="43700" y="0"/>
                  </a:moveTo>
                  <a:lnTo>
                    <a:pt x="43700" y="1142"/>
                  </a:lnTo>
                  <a:lnTo>
                    <a:pt x="44818" y="1142"/>
                  </a:lnTo>
                  <a:lnTo>
                    <a:pt x="43700" y="0"/>
                  </a:lnTo>
                  <a:close/>
                </a:path>
                <a:path w="114300" h="57150">
                  <a:moveTo>
                    <a:pt x="50431" y="0"/>
                  </a:moveTo>
                  <a:lnTo>
                    <a:pt x="44818" y="0"/>
                  </a:lnTo>
                  <a:lnTo>
                    <a:pt x="44818" y="1142"/>
                  </a:lnTo>
                  <a:lnTo>
                    <a:pt x="50431" y="1142"/>
                  </a:lnTo>
                  <a:lnTo>
                    <a:pt x="50431" y="0"/>
                  </a:lnTo>
                  <a:close/>
                </a:path>
                <a:path w="114300" h="57150">
                  <a:moveTo>
                    <a:pt x="64998" y="0"/>
                  </a:moveTo>
                  <a:lnTo>
                    <a:pt x="52666" y="0"/>
                  </a:lnTo>
                  <a:lnTo>
                    <a:pt x="50431" y="1142"/>
                  </a:lnTo>
                  <a:lnTo>
                    <a:pt x="62750" y="1142"/>
                  </a:lnTo>
                  <a:lnTo>
                    <a:pt x="64998" y="0"/>
                  </a:lnTo>
                  <a:close/>
                </a:path>
                <a:path w="114300" h="57150">
                  <a:moveTo>
                    <a:pt x="66116" y="0"/>
                  </a:moveTo>
                  <a:lnTo>
                    <a:pt x="64998" y="0"/>
                  </a:lnTo>
                  <a:lnTo>
                    <a:pt x="66116" y="1142"/>
                  </a:lnTo>
                  <a:lnTo>
                    <a:pt x="66116" y="0"/>
                  </a:lnTo>
                  <a:close/>
                </a:path>
                <a:path w="114300" h="57150">
                  <a:moveTo>
                    <a:pt x="67233" y="0"/>
                  </a:moveTo>
                  <a:lnTo>
                    <a:pt x="66116" y="1142"/>
                  </a:lnTo>
                  <a:lnTo>
                    <a:pt x="67233" y="1142"/>
                  </a:lnTo>
                  <a:lnTo>
                    <a:pt x="67233" y="0"/>
                  </a:lnTo>
                  <a:close/>
                </a:path>
                <a:path w="114300" h="57150">
                  <a:moveTo>
                    <a:pt x="69481" y="0"/>
                  </a:moveTo>
                  <a:lnTo>
                    <a:pt x="67233" y="0"/>
                  </a:lnTo>
                  <a:lnTo>
                    <a:pt x="67233" y="1142"/>
                  </a:lnTo>
                  <a:lnTo>
                    <a:pt x="70599" y="1142"/>
                  </a:lnTo>
                  <a:lnTo>
                    <a:pt x="69481" y="0"/>
                  </a:lnTo>
                  <a:close/>
                </a:path>
                <a:path w="114300" h="57150">
                  <a:moveTo>
                    <a:pt x="71716" y="0"/>
                  </a:moveTo>
                  <a:lnTo>
                    <a:pt x="70599" y="0"/>
                  </a:lnTo>
                  <a:lnTo>
                    <a:pt x="70599" y="1142"/>
                  </a:lnTo>
                  <a:lnTo>
                    <a:pt x="71716" y="1142"/>
                  </a:lnTo>
                  <a:lnTo>
                    <a:pt x="71716" y="0"/>
                  </a:lnTo>
                  <a:close/>
                </a:path>
                <a:path w="114300" h="57150">
                  <a:moveTo>
                    <a:pt x="72834" y="0"/>
                  </a:moveTo>
                  <a:lnTo>
                    <a:pt x="71716" y="1142"/>
                  </a:lnTo>
                  <a:lnTo>
                    <a:pt x="72834" y="1142"/>
                  </a:lnTo>
                  <a:lnTo>
                    <a:pt x="72834" y="0"/>
                  </a:lnTo>
                  <a:close/>
                </a:path>
                <a:path w="114300" h="57150">
                  <a:moveTo>
                    <a:pt x="73964" y="0"/>
                  </a:moveTo>
                  <a:lnTo>
                    <a:pt x="72834" y="1142"/>
                  </a:lnTo>
                  <a:lnTo>
                    <a:pt x="73964" y="1142"/>
                  </a:lnTo>
                  <a:lnTo>
                    <a:pt x="73964" y="0"/>
                  </a:lnTo>
                  <a:close/>
                </a:path>
                <a:path w="114300" h="57150">
                  <a:moveTo>
                    <a:pt x="76200" y="0"/>
                  </a:moveTo>
                  <a:lnTo>
                    <a:pt x="75082" y="1142"/>
                  </a:lnTo>
                  <a:lnTo>
                    <a:pt x="76200" y="1142"/>
                  </a:lnTo>
                  <a:lnTo>
                    <a:pt x="76200" y="0"/>
                  </a:lnTo>
                  <a:close/>
                </a:path>
                <a:path w="114300" h="57150">
                  <a:moveTo>
                    <a:pt x="76200" y="0"/>
                  </a:moveTo>
                  <a:lnTo>
                    <a:pt x="76200" y="1142"/>
                  </a:lnTo>
                  <a:lnTo>
                    <a:pt x="76758" y="571"/>
                  </a:lnTo>
                  <a:lnTo>
                    <a:pt x="76200" y="0"/>
                  </a:lnTo>
                  <a:close/>
                </a:path>
                <a:path w="114300" h="57150">
                  <a:moveTo>
                    <a:pt x="78435" y="0"/>
                  </a:moveTo>
                  <a:lnTo>
                    <a:pt x="77317" y="0"/>
                  </a:lnTo>
                  <a:lnTo>
                    <a:pt x="76758" y="571"/>
                  </a:lnTo>
                  <a:lnTo>
                    <a:pt x="77317" y="1142"/>
                  </a:lnTo>
                  <a:lnTo>
                    <a:pt x="78435" y="1142"/>
                  </a:lnTo>
                  <a:lnTo>
                    <a:pt x="7843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823912" y="2720085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101968" y="17906"/>
                  </a:moveTo>
                  <a:lnTo>
                    <a:pt x="105333" y="20192"/>
                  </a:lnTo>
                  <a:lnTo>
                    <a:pt x="106451" y="24637"/>
                  </a:lnTo>
                  <a:lnTo>
                    <a:pt x="107581" y="28066"/>
                  </a:lnTo>
                  <a:lnTo>
                    <a:pt x="108699" y="29210"/>
                  </a:lnTo>
                  <a:lnTo>
                    <a:pt x="107581" y="28066"/>
                  </a:lnTo>
                  <a:lnTo>
                    <a:pt x="107581" y="29210"/>
                  </a:lnTo>
                  <a:lnTo>
                    <a:pt x="109816" y="32512"/>
                  </a:lnTo>
                  <a:lnTo>
                    <a:pt x="109816" y="39242"/>
                  </a:lnTo>
                  <a:lnTo>
                    <a:pt x="109816" y="43687"/>
                  </a:lnTo>
                  <a:lnTo>
                    <a:pt x="109816" y="42544"/>
                  </a:lnTo>
                  <a:lnTo>
                    <a:pt x="108699" y="43687"/>
                  </a:lnTo>
                  <a:lnTo>
                    <a:pt x="109816" y="44830"/>
                  </a:lnTo>
                  <a:lnTo>
                    <a:pt x="108699" y="45974"/>
                  </a:lnTo>
                  <a:lnTo>
                    <a:pt x="108699" y="47116"/>
                  </a:lnTo>
                  <a:lnTo>
                    <a:pt x="106451" y="50418"/>
                  </a:lnTo>
                  <a:lnTo>
                    <a:pt x="105333" y="51562"/>
                  </a:lnTo>
                  <a:lnTo>
                    <a:pt x="103098" y="52704"/>
                  </a:lnTo>
                  <a:lnTo>
                    <a:pt x="103098" y="51562"/>
                  </a:lnTo>
                  <a:lnTo>
                    <a:pt x="100850" y="53848"/>
                  </a:lnTo>
                  <a:lnTo>
                    <a:pt x="97485" y="56006"/>
                  </a:lnTo>
                  <a:lnTo>
                    <a:pt x="93014" y="56006"/>
                  </a:lnTo>
                  <a:lnTo>
                    <a:pt x="94132" y="56006"/>
                  </a:lnTo>
                  <a:lnTo>
                    <a:pt x="91884" y="56006"/>
                  </a:lnTo>
                  <a:lnTo>
                    <a:pt x="90766" y="57150"/>
                  </a:lnTo>
                  <a:lnTo>
                    <a:pt x="90766" y="56006"/>
                  </a:lnTo>
                  <a:lnTo>
                    <a:pt x="89649" y="57150"/>
                  </a:lnTo>
                  <a:lnTo>
                    <a:pt x="88531" y="57150"/>
                  </a:lnTo>
                  <a:lnTo>
                    <a:pt x="87401" y="57150"/>
                  </a:lnTo>
                  <a:lnTo>
                    <a:pt x="86283" y="57150"/>
                  </a:lnTo>
                  <a:lnTo>
                    <a:pt x="85166" y="57150"/>
                  </a:lnTo>
                  <a:lnTo>
                    <a:pt x="84048" y="57150"/>
                  </a:lnTo>
                  <a:lnTo>
                    <a:pt x="82918" y="57150"/>
                  </a:lnTo>
                  <a:lnTo>
                    <a:pt x="80683" y="57150"/>
                  </a:lnTo>
                  <a:lnTo>
                    <a:pt x="79565" y="57150"/>
                  </a:lnTo>
                  <a:lnTo>
                    <a:pt x="81800" y="57150"/>
                  </a:lnTo>
                  <a:lnTo>
                    <a:pt x="80683" y="57150"/>
                  </a:lnTo>
                  <a:lnTo>
                    <a:pt x="76200" y="57150"/>
                  </a:lnTo>
                  <a:lnTo>
                    <a:pt x="71716" y="57150"/>
                  </a:lnTo>
                  <a:lnTo>
                    <a:pt x="66116" y="57150"/>
                  </a:lnTo>
                  <a:lnTo>
                    <a:pt x="64998" y="57150"/>
                  </a:lnTo>
                  <a:lnTo>
                    <a:pt x="63868" y="57150"/>
                  </a:lnTo>
                  <a:lnTo>
                    <a:pt x="62750" y="57150"/>
                  </a:lnTo>
                  <a:lnTo>
                    <a:pt x="63868" y="57150"/>
                  </a:lnTo>
                  <a:lnTo>
                    <a:pt x="62750" y="57150"/>
                  </a:lnTo>
                  <a:lnTo>
                    <a:pt x="61633" y="56006"/>
                  </a:lnTo>
                  <a:lnTo>
                    <a:pt x="61633" y="57150"/>
                  </a:lnTo>
                  <a:lnTo>
                    <a:pt x="60515" y="57150"/>
                  </a:lnTo>
                  <a:lnTo>
                    <a:pt x="61633" y="57150"/>
                  </a:lnTo>
                  <a:lnTo>
                    <a:pt x="61633" y="56006"/>
                  </a:lnTo>
                  <a:lnTo>
                    <a:pt x="60515" y="57150"/>
                  </a:lnTo>
                  <a:lnTo>
                    <a:pt x="57150" y="57150"/>
                  </a:lnTo>
                  <a:lnTo>
                    <a:pt x="57150" y="56006"/>
                  </a:lnTo>
                  <a:lnTo>
                    <a:pt x="56032" y="57150"/>
                  </a:lnTo>
                  <a:lnTo>
                    <a:pt x="56032" y="56006"/>
                  </a:lnTo>
                  <a:lnTo>
                    <a:pt x="54914" y="56006"/>
                  </a:lnTo>
                  <a:lnTo>
                    <a:pt x="56032" y="57150"/>
                  </a:lnTo>
                  <a:lnTo>
                    <a:pt x="54914" y="57150"/>
                  </a:lnTo>
                  <a:lnTo>
                    <a:pt x="54914" y="56006"/>
                  </a:lnTo>
                  <a:lnTo>
                    <a:pt x="53784" y="57150"/>
                  </a:lnTo>
                  <a:lnTo>
                    <a:pt x="51549" y="56006"/>
                  </a:lnTo>
                  <a:lnTo>
                    <a:pt x="50431" y="57150"/>
                  </a:lnTo>
                  <a:lnTo>
                    <a:pt x="50431" y="56006"/>
                  </a:lnTo>
                  <a:lnTo>
                    <a:pt x="45948" y="56006"/>
                  </a:lnTo>
                  <a:lnTo>
                    <a:pt x="47066" y="56006"/>
                  </a:lnTo>
                  <a:lnTo>
                    <a:pt x="44818" y="56006"/>
                  </a:lnTo>
                  <a:lnTo>
                    <a:pt x="42583" y="56006"/>
                  </a:lnTo>
                  <a:lnTo>
                    <a:pt x="43700" y="56006"/>
                  </a:lnTo>
                  <a:lnTo>
                    <a:pt x="42583" y="56006"/>
                  </a:lnTo>
                  <a:lnTo>
                    <a:pt x="40335" y="56006"/>
                  </a:lnTo>
                  <a:lnTo>
                    <a:pt x="39217" y="54990"/>
                  </a:lnTo>
                  <a:lnTo>
                    <a:pt x="40335" y="56006"/>
                  </a:lnTo>
                  <a:lnTo>
                    <a:pt x="39217" y="54990"/>
                  </a:lnTo>
                  <a:lnTo>
                    <a:pt x="40335" y="54990"/>
                  </a:lnTo>
                  <a:lnTo>
                    <a:pt x="39217" y="54990"/>
                  </a:lnTo>
                  <a:lnTo>
                    <a:pt x="38100" y="54990"/>
                  </a:lnTo>
                  <a:lnTo>
                    <a:pt x="36982" y="54990"/>
                  </a:lnTo>
                  <a:lnTo>
                    <a:pt x="35864" y="54990"/>
                  </a:lnTo>
                  <a:lnTo>
                    <a:pt x="34734" y="54990"/>
                  </a:lnTo>
                  <a:lnTo>
                    <a:pt x="35864" y="54990"/>
                  </a:lnTo>
                  <a:lnTo>
                    <a:pt x="34734" y="54990"/>
                  </a:lnTo>
                  <a:lnTo>
                    <a:pt x="32499" y="54990"/>
                  </a:lnTo>
                  <a:lnTo>
                    <a:pt x="31381" y="54990"/>
                  </a:lnTo>
                  <a:lnTo>
                    <a:pt x="29133" y="54990"/>
                  </a:lnTo>
                  <a:lnTo>
                    <a:pt x="29133" y="53848"/>
                  </a:lnTo>
                  <a:lnTo>
                    <a:pt x="30251" y="53848"/>
                  </a:lnTo>
                  <a:lnTo>
                    <a:pt x="29133" y="53848"/>
                  </a:lnTo>
                  <a:lnTo>
                    <a:pt x="28016" y="53848"/>
                  </a:lnTo>
                  <a:lnTo>
                    <a:pt x="26898" y="53848"/>
                  </a:lnTo>
                  <a:lnTo>
                    <a:pt x="25768" y="53848"/>
                  </a:lnTo>
                  <a:lnTo>
                    <a:pt x="26898" y="53848"/>
                  </a:lnTo>
                  <a:lnTo>
                    <a:pt x="25768" y="53848"/>
                  </a:lnTo>
                  <a:lnTo>
                    <a:pt x="24650" y="53848"/>
                  </a:lnTo>
                  <a:lnTo>
                    <a:pt x="23533" y="52704"/>
                  </a:lnTo>
                  <a:lnTo>
                    <a:pt x="22415" y="52704"/>
                  </a:lnTo>
                  <a:lnTo>
                    <a:pt x="21285" y="52704"/>
                  </a:lnTo>
                  <a:lnTo>
                    <a:pt x="22415" y="52704"/>
                  </a:lnTo>
                  <a:lnTo>
                    <a:pt x="20167" y="51562"/>
                  </a:lnTo>
                  <a:lnTo>
                    <a:pt x="17932" y="51562"/>
                  </a:lnTo>
                  <a:lnTo>
                    <a:pt x="16814" y="50418"/>
                  </a:lnTo>
                  <a:lnTo>
                    <a:pt x="17932" y="50418"/>
                  </a:lnTo>
                  <a:lnTo>
                    <a:pt x="16814" y="51562"/>
                  </a:lnTo>
                  <a:lnTo>
                    <a:pt x="16814" y="50418"/>
                  </a:lnTo>
                  <a:lnTo>
                    <a:pt x="15684" y="50418"/>
                  </a:lnTo>
                  <a:lnTo>
                    <a:pt x="14566" y="49275"/>
                  </a:lnTo>
                  <a:lnTo>
                    <a:pt x="15684" y="50418"/>
                  </a:lnTo>
                  <a:lnTo>
                    <a:pt x="14566" y="49275"/>
                  </a:lnTo>
                  <a:lnTo>
                    <a:pt x="11201" y="48260"/>
                  </a:lnTo>
                  <a:lnTo>
                    <a:pt x="10083" y="47116"/>
                  </a:lnTo>
                  <a:lnTo>
                    <a:pt x="8966" y="47116"/>
                  </a:lnTo>
                  <a:lnTo>
                    <a:pt x="8966" y="45974"/>
                  </a:lnTo>
                  <a:lnTo>
                    <a:pt x="7848" y="45974"/>
                  </a:lnTo>
                  <a:lnTo>
                    <a:pt x="6718" y="44830"/>
                  </a:lnTo>
                  <a:lnTo>
                    <a:pt x="11201" y="47116"/>
                  </a:lnTo>
                  <a:lnTo>
                    <a:pt x="10083" y="47116"/>
                  </a:lnTo>
                  <a:lnTo>
                    <a:pt x="8966" y="47116"/>
                  </a:lnTo>
                  <a:lnTo>
                    <a:pt x="7848" y="45974"/>
                  </a:lnTo>
                  <a:lnTo>
                    <a:pt x="8966" y="45974"/>
                  </a:lnTo>
                  <a:lnTo>
                    <a:pt x="7848" y="45974"/>
                  </a:lnTo>
                  <a:lnTo>
                    <a:pt x="6718" y="44830"/>
                  </a:lnTo>
                  <a:lnTo>
                    <a:pt x="5600" y="43687"/>
                  </a:lnTo>
                  <a:lnTo>
                    <a:pt x="6718" y="43687"/>
                  </a:lnTo>
                  <a:lnTo>
                    <a:pt x="5600" y="43687"/>
                  </a:lnTo>
                  <a:lnTo>
                    <a:pt x="5600" y="42544"/>
                  </a:lnTo>
                  <a:lnTo>
                    <a:pt x="4483" y="43687"/>
                  </a:lnTo>
                  <a:lnTo>
                    <a:pt x="4483" y="42544"/>
                  </a:lnTo>
                  <a:lnTo>
                    <a:pt x="3365" y="41528"/>
                  </a:lnTo>
                  <a:lnTo>
                    <a:pt x="4483" y="41528"/>
                  </a:lnTo>
                  <a:lnTo>
                    <a:pt x="3365" y="40386"/>
                  </a:lnTo>
                  <a:lnTo>
                    <a:pt x="2235" y="40386"/>
                  </a:lnTo>
                  <a:lnTo>
                    <a:pt x="2235" y="39242"/>
                  </a:lnTo>
                  <a:lnTo>
                    <a:pt x="2235" y="38100"/>
                  </a:lnTo>
                  <a:lnTo>
                    <a:pt x="1117" y="36956"/>
                  </a:lnTo>
                  <a:lnTo>
                    <a:pt x="1117" y="35940"/>
                  </a:lnTo>
                  <a:lnTo>
                    <a:pt x="1117" y="34798"/>
                  </a:lnTo>
                  <a:lnTo>
                    <a:pt x="0" y="34798"/>
                  </a:lnTo>
                  <a:lnTo>
                    <a:pt x="0" y="33654"/>
                  </a:lnTo>
                  <a:lnTo>
                    <a:pt x="0" y="32512"/>
                  </a:lnTo>
                  <a:lnTo>
                    <a:pt x="0" y="33654"/>
                  </a:lnTo>
                  <a:lnTo>
                    <a:pt x="0" y="33654"/>
                  </a:lnTo>
                  <a:lnTo>
                    <a:pt x="0" y="31368"/>
                  </a:lnTo>
                  <a:lnTo>
                    <a:pt x="0" y="32512"/>
                  </a:lnTo>
                  <a:lnTo>
                    <a:pt x="0" y="30225"/>
                  </a:lnTo>
                  <a:lnTo>
                    <a:pt x="1117" y="30225"/>
                  </a:lnTo>
                  <a:lnTo>
                    <a:pt x="0" y="29210"/>
                  </a:lnTo>
                  <a:lnTo>
                    <a:pt x="0" y="28066"/>
                  </a:lnTo>
                  <a:lnTo>
                    <a:pt x="0" y="26924"/>
                  </a:lnTo>
                  <a:lnTo>
                    <a:pt x="1117" y="25780"/>
                  </a:lnTo>
                  <a:lnTo>
                    <a:pt x="1117" y="26924"/>
                  </a:lnTo>
                  <a:lnTo>
                    <a:pt x="1117" y="25780"/>
                  </a:lnTo>
                  <a:lnTo>
                    <a:pt x="1117" y="24637"/>
                  </a:lnTo>
                  <a:lnTo>
                    <a:pt x="1117" y="23494"/>
                  </a:lnTo>
                  <a:lnTo>
                    <a:pt x="1117" y="22478"/>
                  </a:lnTo>
                  <a:lnTo>
                    <a:pt x="2235" y="21336"/>
                  </a:lnTo>
                  <a:lnTo>
                    <a:pt x="2235" y="19050"/>
                  </a:lnTo>
                  <a:lnTo>
                    <a:pt x="3365" y="16763"/>
                  </a:lnTo>
                  <a:lnTo>
                    <a:pt x="5600" y="15748"/>
                  </a:lnTo>
                  <a:lnTo>
                    <a:pt x="5600" y="14604"/>
                  </a:lnTo>
                  <a:lnTo>
                    <a:pt x="5600" y="14604"/>
                  </a:lnTo>
                  <a:lnTo>
                    <a:pt x="5600" y="15748"/>
                  </a:lnTo>
                  <a:lnTo>
                    <a:pt x="5600" y="14604"/>
                  </a:lnTo>
                  <a:lnTo>
                    <a:pt x="6718" y="14604"/>
                  </a:lnTo>
                  <a:lnTo>
                    <a:pt x="5600" y="13462"/>
                  </a:lnTo>
                  <a:lnTo>
                    <a:pt x="7848" y="12318"/>
                  </a:lnTo>
                  <a:lnTo>
                    <a:pt x="8966" y="11175"/>
                  </a:lnTo>
                  <a:lnTo>
                    <a:pt x="10083" y="10160"/>
                  </a:lnTo>
                  <a:lnTo>
                    <a:pt x="8966" y="11175"/>
                  </a:lnTo>
                  <a:lnTo>
                    <a:pt x="10083" y="11175"/>
                  </a:lnTo>
                  <a:lnTo>
                    <a:pt x="10083" y="10160"/>
                  </a:lnTo>
                  <a:lnTo>
                    <a:pt x="11201" y="10160"/>
                  </a:lnTo>
                  <a:lnTo>
                    <a:pt x="12331" y="9016"/>
                  </a:lnTo>
                  <a:lnTo>
                    <a:pt x="11201" y="9016"/>
                  </a:lnTo>
                  <a:lnTo>
                    <a:pt x="12331" y="9016"/>
                  </a:lnTo>
                  <a:lnTo>
                    <a:pt x="12331" y="7874"/>
                  </a:lnTo>
                  <a:lnTo>
                    <a:pt x="12331" y="9016"/>
                  </a:lnTo>
                  <a:lnTo>
                    <a:pt x="13449" y="7874"/>
                  </a:lnTo>
                  <a:lnTo>
                    <a:pt x="14566" y="7874"/>
                  </a:lnTo>
                  <a:lnTo>
                    <a:pt x="14566" y="6730"/>
                  </a:lnTo>
                  <a:lnTo>
                    <a:pt x="15684" y="6730"/>
                  </a:lnTo>
                  <a:lnTo>
                    <a:pt x="14566" y="6730"/>
                  </a:lnTo>
                  <a:lnTo>
                    <a:pt x="14566" y="7874"/>
                  </a:lnTo>
                  <a:lnTo>
                    <a:pt x="15684" y="6730"/>
                  </a:lnTo>
                  <a:lnTo>
                    <a:pt x="14566" y="6730"/>
                  </a:lnTo>
                  <a:lnTo>
                    <a:pt x="15684" y="6730"/>
                  </a:lnTo>
                  <a:lnTo>
                    <a:pt x="16814" y="6730"/>
                  </a:lnTo>
                  <a:lnTo>
                    <a:pt x="16814" y="5587"/>
                  </a:lnTo>
                  <a:lnTo>
                    <a:pt x="16814" y="6730"/>
                  </a:lnTo>
                  <a:lnTo>
                    <a:pt x="16814" y="5587"/>
                  </a:lnTo>
                  <a:lnTo>
                    <a:pt x="17932" y="5587"/>
                  </a:lnTo>
                  <a:lnTo>
                    <a:pt x="19050" y="4444"/>
                  </a:lnTo>
                  <a:lnTo>
                    <a:pt x="20167" y="4444"/>
                  </a:lnTo>
                  <a:lnTo>
                    <a:pt x="21285" y="4444"/>
                  </a:lnTo>
                  <a:lnTo>
                    <a:pt x="22415" y="4444"/>
                  </a:lnTo>
                  <a:lnTo>
                    <a:pt x="22415" y="3428"/>
                  </a:lnTo>
                  <a:lnTo>
                    <a:pt x="23533" y="3428"/>
                  </a:lnTo>
                  <a:lnTo>
                    <a:pt x="23533" y="4444"/>
                  </a:lnTo>
                  <a:lnTo>
                    <a:pt x="24650" y="3428"/>
                  </a:lnTo>
                  <a:lnTo>
                    <a:pt x="25768" y="3428"/>
                  </a:lnTo>
                  <a:lnTo>
                    <a:pt x="24650" y="3428"/>
                  </a:lnTo>
                  <a:lnTo>
                    <a:pt x="26898" y="3428"/>
                  </a:lnTo>
                  <a:lnTo>
                    <a:pt x="28016" y="2286"/>
                  </a:lnTo>
                  <a:lnTo>
                    <a:pt x="30251" y="2286"/>
                  </a:lnTo>
                  <a:lnTo>
                    <a:pt x="32499" y="1142"/>
                  </a:lnTo>
                  <a:lnTo>
                    <a:pt x="34734" y="1142"/>
                  </a:lnTo>
                  <a:lnTo>
                    <a:pt x="36982" y="1142"/>
                  </a:lnTo>
                  <a:lnTo>
                    <a:pt x="35864" y="1142"/>
                  </a:lnTo>
                  <a:lnTo>
                    <a:pt x="36982" y="1142"/>
                  </a:lnTo>
                  <a:lnTo>
                    <a:pt x="36982" y="2286"/>
                  </a:lnTo>
                  <a:lnTo>
                    <a:pt x="36982" y="1142"/>
                  </a:lnTo>
                  <a:lnTo>
                    <a:pt x="38100" y="1142"/>
                  </a:lnTo>
                  <a:lnTo>
                    <a:pt x="40335" y="1142"/>
                  </a:lnTo>
                  <a:lnTo>
                    <a:pt x="41465" y="1142"/>
                  </a:lnTo>
                  <a:lnTo>
                    <a:pt x="40335" y="1142"/>
                  </a:lnTo>
                  <a:lnTo>
                    <a:pt x="41465" y="1142"/>
                  </a:lnTo>
                  <a:lnTo>
                    <a:pt x="42583" y="1142"/>
                  </a:lnTo>
                  <a:lnTo>
                    <a:pt x="42583" y="0"/>
                  </a:lnTo>
                  <a:lnTo>
                    <a:pt x="43700" y="1142"/>
                  </a:lnTo>
                  <a:lnTo>
                    <a:pt x="43700" y="0"/>
                  </a:lnTo>
                  <a:lnTo>
                    <a:pt x="44818" y="1142"/>
                  </a:lnTo>
                  <a:lnTo>
                    <a:pt x="44818" y="0"/>
                  </a:lnTo>
                  <a:lnTo>
                    <a:pt x="45948" y="0"/>
                  </a:lnTo>
                  <a:lnTo>
                    <a:pt x="48183" y="0"/>
                  </a:lnTo>
                  <a:lnTo>
                    <a:pt x="50431" y="0"/>
                  </a:lnTo>
                  <a:lnTo>
                    <a:pt x="50431" y="1142"/>
                  </a:lnTo>
                  <a:lnTo>
                    <a:pt x="52666" y="0"/>
                  </a:lnTo>
                  <a:lnTo>
                    <a:pt x="57150" y="0"/>
                  </a:lnTo>
                  <a:lnTo>
                    <a:pt x="59385" y="0"/>
                  </a:lnTo>
                  <a:lnTo>
                    <a:pt x="60515" y="0"/>
                  </a:lnTo>
                  <a:lnTo>
                    <a:pt x="59385" y="0"/>
                  </a:lnTo>
                  <a:lnTo>
                    <a:pt x="60515" y="0"/>
                  </a:lnTo>
                  <a:lnTo>
                    <a:pt x="61633" y="0"/>
                  </a:lnTo>
                  <a:lnTo>
                    <a:pt x="62750" y="0"/>
                  </a:lnTo>
                  <a:lnTo>
                    <a:pt x="61633" y="0"/>
                  </a:lnTo>
                  <a:lnTo>
                    <a:pt x="63868" y="0"/>
                  </a:lnTo>
                  <a:lnTo>
                    <a:pt x="64998" y="0"/>
                  </a:lnTo>
                  <a:lnTo>
                    <a:pt x="62750" y="1142"/>
                  </a:lnTo>
                  <a:lnTo>
                    <a:pt x="63868" y="1142"/>
                  </a:lnTo>
                  <a:lnTo>
                    <a:pt x="61633" y="1142"/>
                  </a:lnTo>
                  <a:lnTo>
                    <a:pt x="63868" y="1142"/>
                  </a:lnTo>
                  <a:lnTo>
                    <a:pt x="64998" y="1142"/>
                  </a:lnTo>
                  <a:lnTo>
                    <a:pt x="63868" y="1142"/>
                  </a:lnTo>
                  <a:lnTo>
                    <a:pt x="66116" y="1142"/>
                  </a:lnTo>
                  <a:lnTo>
                    <a:pt x="64998" y="0"/>
                  </a:lnTo>
                  <a:lnTo>
                    <a:pt x="66116" y="0"/>
                  </a:lnTo>
                  <a:lnTo>
                    <a:pt x="67233" y="0"/>
                  </a:lnTo>
                  <a:lnTo>
                    <a:pt x="64998" y="0"/>
                  </a:lnTo>
                  <a:lnTo>
                    <a:pt x="66116" y="0"/>
                  </a:lnTo>
                  <a:lnTo>
                    <a:pt x="66116" y="1142"/>
                  </a:lnTo>
                  <a:lnTo>
                    <a:pt x="67233" y="0"/>
                  </a:lnTo>
                  <a:lnTo>
                    <a:pt x="67233" y="1142"/>
                  </a:lnTo>
                  <a:lnTo>
                    <a:pt x="67233" y="0"/>
                  </a:lnTo>
                  <a:lnTo>
                    <a:pt x="68351" y="0"/>
                  </a:lnTo>
                  <a:lnTo>
                    <a:pt x="67233" y="0"/>
                  </a:lnTo>
                  <a:lnTo>
                    <a:pt x="68351" y="0"/>
                  </a:lnTo>
                  <a:lnTo>
                    <a:pt x="69481" y="0"/>
                  </a:lnTo>
                  <a:lnTo>
                    <a:pt x="68351" y="0"/>
                  </a:lnTo>
                  <a:lnTo>
                    <a:pt x="69481" y="0"/>
                  </a:lnTo>
                  <a:lnTo>
                    <a:pt x="70599" y="0"/>
                  </a:lnTo>
                  <a:lnTo>
                    <a:pt x="69481" y="0"/>
                  </a:lnTo>
                  <a:lnTo>
                    <a:pt x="70599" y="1142"/>
                  </a:lnTo>
                  <a:lnTo>
                    <a:pt x="70599" y="0"/>
                  </a:lnTo>
                  <a:lnTo>
                    <a:pt x="71716" y="0"/>
                  </a:lnTo>
                  <a:lnTo>
                    <a:pt x="71716" y="1142"/>
                  </a:lnTo>
                  <a:lnTo>
                    <a:pt x="72834" y="0"/>
                  </a:lnTo>
                  <a:lnTo>
                    <a:pt x="72834" y="1142"/>
                  </a:lnTo>
                  <a:lnTo>
                    <a:pt x="73964" y="0"/>
                  </a:lnTo>
                  <a:lnTo>
                    <a:pt x="73964" y="1142"/>
                  </a:lnTo>
                  <a:lnTo>
                    <a:pt x="75082" y="1142"/>
                  </a:lnTo>
                  <a:lnTo>
                    <a:pt x="76200" y="0"/>
                  </a:lnTo>
                  <a:lnTo>
                    <a:pt x="76200" y="1142"/>
                  </a:lnTo>
                  <a:lnTo>
                    <a:pt x="77317" y="1142"/>
                  </a:lnTo>
                  <a:lnTo>
                    <a:pt x="76200" y="0"/>
                  </a:lnTo>
                  <a:lnTo>
                    <a:pt x="76200" y="1142"/>
                  </a:lnTo>
                  <a:lnTo>
                    <a:pt x="76200" y="0"/>
                  </a:lnTo>
                  <a:lnTo>
                    <a:pt x="76200" y="1142"/>
                  </a:lnTo>
                  <a:lnTo>
                    <a:pt x="77317" y="0"/>
                  </a:lnTo>
                  <a:lnTo>
                    <a:pt x="78435" y="0"/>
                  </a:lnTo>
                  <a:lnTo>
                    <a:pt x="78435" y="1142"/>
                  </a:lnTo>
                  <a:lnTo>
                    <a:pt x="78435" y="0"/>
                  </a:lnTo>
                  <a:lnTo>
                    <a:pt x="78435" y="1142"/>
                  </a:lnTo>
                  <a:lnTo>
                    <a:pt x="79565" y="1142"/>
                  </a:lnTo>
                  <a:lnTo>
                    <a:pt x="80683" y="1142"/>
                  </a:lnTo>
                  <a:lnTo>
                    <a:pt x="79565" y="1142"/>
                  </a:lnTo>
                  <a:lnTo>
                    <a:pt x="80683" y="1142"/>
                  </a:lnTo>
                  <a:lnTo>
                    <a:pt x="79565" y="1142"/>
                  </a:lnTo>
                  <a:lnTo>
                    <a:pt x="80683" y="1142"/>
                  </a:lnTo>
                  <a:lnTo>
                    <a:pt x="81800" y="1142"/>
                  </a:lnTo>
                  <a:lnTo>
                    <a:pt x="82918" y="1142"/>
                  </a:lnTo>
                  <a:lnTo>
                    <a:pt x="81800" y="1142"/>
                  </a:lnTo>
                  <a:lnTo>
                    <a:pt x="82918" y="1142"/>
                  </a:lnTo>
                  <a:lnTo>
                    <a:pt x="81800" y="1142"/>
                  </a:lnTo>
                  <a:lnTo>
                    <a:pt x="81800" y="2286"/>
                  </a:lnTo>
                  <a:lnTo>
                    <a:pt x="82918" y="2286"/>
                  </a:lnTo>
                  <a:lnTo>
                    <a:pt x="84048" y="2286"/>
                  </a:lnTo>
                  <a:lnTo>
                    <a:pt x="84048" y="1142"/>
                  </a:lnTo>
                  <a:lnTo>
                    <a:pt x="84048" y="2286"/>
                  </a:lnTo>
                  <a:lnTo>
                    <a:pt x="85166" y="2286"/>
                  </a:lnTo>
                  <a:lnTo>
                    <a:pt x="84048" y="2286"/>
                  </a:lnTo>
                  <a:lnTo>
                    <a:pt x="85166" y="2286"/>
                  </a:lnTo>
                  <a:lnTo>
                    <a:pt x="84048" y="2286"/>
                  </a:lnTo>
                  <a:lnTo>
                    <a:pt x="85166" y="2286"/>
                  </a:lnTo>
                  <a:lnTo>
                    <a:pt x="86283" y="2286"/>
                  </a:lnTo>
                  <a:lnTo>
                    <a:pt x="87401" y="3428"/>
                  </a:lnTo>
                  <a:lnTo>
                    <a:pt x="86283" y="3428"/>
                  </a:lnTo>
                  <a:lnTo>
                    <a:pt x="85166" y="3428"/>
                  </a:lnTo>
                  <a:lnTo>
                    <a:pt x="86283" y="3428"/>
                  </a:lnTo>
                  <a:lnTo>
                    <a:pt x="87401" y="4444"/>
                  </a:lnTo>
                  <a:lnTo>
                    <a:pt x="86283" y="3428"/>
                  </a:lnTo>
                  <a:lnTo>
                    <a:pt x="88531" y="3428"/>
                  </a:lnTo>
                  <a:lnTo>
                    <a:pt x="90766" y="3428"/>
                  </a:lnTo>
                  <a:lnTo>
                    <a:pt x="89649" y="4444"/>
                  </a:lnTo>
                  <a:lnTo>
                    <a:pt x="90766" y="4444"/>
                  </a:lnTo>
                  <a:lnTo>
                    <a:pt x="91884" y="4444"/>
                  </a:lnTo>
                  <a:lnTo>
                    <a:pt x="90766" y="4444"/>
                  </a:lnTo>
                  <a:lnTo>
                    <a:pt x="91884" y="4444"/>
                  </a:lnTo>
                  <a:lnTo>
                    <a:pt x="91884" y="3428"/>
                  </a:lnTo>
                  <a:lnTo>
                    <a:pt x="93014" y="4444"/>
                  </a:lnTo>
                  <a:lnTo>
                    <a:pt x="91884" y="4444"/>
                  </a:lnTo>
                  <a:lnTo>
                    <a:pt x="93014" y="5587"/>
                  </a:lnTo>
                  <a:lnTo>
                    <a:pt x="91884" y="5587"/>
                  </a:lnTo>
                  <a:lnTo>
                    <a:pt x="91884" y="4444"/>
                  </a:lnTo>
                  <a:lnTo>
                    <a:pt x="90766" y="4444"/>
                  </a:lnTo>
                  <a:lnTo>
                    <a:pt x="91884" y="4444"/>
                  </a:lnTo>
                  <a:lnTo>
                    <a:pt x="90766" y="5587"/>
                  </a:lnTo>
                  <a:lnTo>
                    <a:pt x="91884" y="5587"/>
                  </a:lnTo>
                  <a:lnTo>
                    <a:pt x="93014" y="5587"/>
                  </a:lnTo>
                  <a:lnTo>
                    <a:pt x="91884" y="5587"/>
                  </a:lnTo>
                  <a:lnTo>
                    <a:pt x="93014" y="5587"/>
                  </a:lnTo>
                  <a:lnTo>
                    <a:pt x="94132" y="5587"/>
                  </a:lnTo>
                  <a:lnTo>
                    <a:pt x="95250" y="5587"/>
                  </a:lnTo>
                  <a:lnTo>
                    <a:pt x="94132" y="5587"/>
                  </a:lnTo>
                  <a:lnTo>
                    <a:pt x="94132" y="4444"/>
                  </a:lnTo>
                  <a:lnTo>
                    <a:pt x="95250" y="5587"/>
                  </a:lnTo>
                  <a:lnTo>
                    <a:pt x="94132" y="5587"/>
                  </a:lnTo>
                  <a:lnTo>
                    <a:pt x="96367" y="5587"/>
                  </a:lnTo>
                  <a:lnTo>
                    <a:pt x="95250" y="5587"/>
                  </a:lnTo>
                  <a:lnTo>
                    <a:pt x="96367" y="5587"/>
                  </a:lnTo>
                  <a:lnTo>
                    <a:pt x="96367" y="6730"/>
                  </a:lnTo>
                  <a:lnTo>
                    <a:pt x="95250" y="5587"/>
                  </a:lnTo>
                  <a:lnTo>
                    <a:pt x="96367" y="6730"/>
                  </a:lnTo>
                  <a:lnTo>
                    <a:pt x="97485" y="6730"/>
                  </a:lnTo>
                  <a:lnTo>
                    <a:pt x="96367" y="6730"/>
                  </a:lnTo>
                  <a:lnTo>
                    <a:pt x="96367" y="7874"/>
                  </a:lnTo>
                  <a:lnTo>
                    <a:pt x="98615" y="7874"/>
                  </a:lnTo>
                  <a:lnTo>
                    <a:pt x="98615" y="6730"/>
                  </a:lnTo>
                  <a:lnTo>
                    <a:pt x="99733" y="7874"/>
                  </a:lnTo>
                  <a:lnTo>
                    <a:pt x="100850" y="7874"/>
                  </a:lnTo>
                  <a:lnTo>
                    <a:pt x="100850" y="9016"/>
                  </a:lnTo>
                  <a:lnTo>
                    <a:pt x="103098" y="9016"/>
                  </a:lnTo>
                  <a:lnTo>
                    <a:pt x="101968" y="9016"/>
                  </a:lnTo>
                  <a:lnTo>
                    <a:pt x="100850" y="9016"/>
                  </a:lnTo>
                  <a:lnTo>
                    <a:pt x="99733" y="7874"/>
                  </a:lnTo>
                  <a:lnTo>
                    <a:pt x="98615" y="7874"/>
                  </a:lnTo>
                  <a:lnTo>
                    <a:pt x="97485" y="6730"/>
                  </a:lnTo>
                  <a:lnTo>
                    <a:pt x="97485" y="7874"/>
                  </a:lnTo>
                  <a:lnTo>
                    <a:pt x="98615" y="7874"/>
                  </a:lnTo>
                  <a:lnTo>
                    <a:pt x="97485" y="7874"/>
                  </a:lnTo>
                  <a:lnTo>
                    <a:pt x="98615" y="9016"/>
                  </a:lnTo>
                  <a:lnTo>
                    <a:pt x="98615" y="7874"/>
                  </a:lnTo>
                  <a:lnTo>
                    <a:pt x="99733" y="9016"/>
                  </a:lnTo>
                  <a:lnTo>
                    <a:pt x="100850" y="9016"/>
                  </a:lnTo>
                  <a:lnTo>
                    <a:pt x="101968" y="9016"/>
                  </a:lnTo>
                  <a:lnTo>
                    <a:pt x="101968" y="10160"/>
                  </a:lnTo>
                  <a:lnTo>
                    <a:pt x="103098" y="10160"/>
                  </a:lnTo>
                  <a:lnTo>
                    <a:pt x="104216" y="11175"/>
                  </a:lnTo>
                  <a:lnTo>
                    <a:pt x="105333" y="12318"/>
                  </a:lnTo>
                  <a:lnTo>
                    <a:pt x="105333" y="11175"/>
                  </a:lnTo>
                  <a:lnTo>
                    <a:pt x="106451" y="13462"/>
                  </a:lnTo>
                  <a:lnTo>
                    <a:pt x="106451" y="12318"/>
                  </a:lnTo>
                  <a:lnTo>
                    <a:pt x="105333" y="11175"/>
                  </a:lnTo>
                  <a:lnTo>
                    <a:pt x="106451" y="11175"/>
                  </a:lnTo>
                  <a:lnTo>
                    <a:pt x="106451" y="12318"/>
                  </a:lnTo>
                  <a:lnTo>
                    <a:pt x="106451" y="13462"/>
                  </a:lnTo>
                  <a:lnTo>
                    <a:pt x="107581" y="13462"/>
                  </a:lnTo>
                  <a:lnTo>
                    <a:pt x="106451" y="12318"/>
                  </a:lnTo>
                  <a:lnTo>
                    <a:pt x="106451" y="13462"/>
                  </a:lnTo>
                  <a:lnTo>
                    <a:pt x="106451" y="14604"/>
                  </a:lnTo>
                  <a:lnTo>
                    <a:pt x="106451" y="13462"/>
                  </a:lnTo>
                  <a:lnTo>
                    <a:pt x="106451" y="14604"/>
                  </a:lnTo>
                  <a:lnTo>
                    <a:pt x="107581" y="14604"/>
                  </a:lnTo>
                  <a:lnTo>
                    <a:pt x="108699" y="15748"/>
                  </a:lnTo>
                  <a:lnTo>
                    <a:pt x="108699" y="16763"/>
                  </a:lnTo>
                  <a:lnTo>
                    <a:pt x="109816" y="17906"/>
                  </a:lnTo>
                  <a:lnTo>
                    <a:pt x="110934" y="20192"/>
                  </a:lnTo>
                  <a:lnTo>
                    <a:pt x="110934" y="21336"/>
                  </a:lnTo>
                  <a:lnTo>
                    <a:pt x="112064" y="21336"/>
                  </a:lnTo>
                  <a:lnTo>
                    <a:pt x="110934" y="21336"/>
                  </a:lnTo>
                  <a:lnTo>
                    <a:pt x="110934" y="22478"/>
                  </a:lnTo>
                  <a:lnTo>
                    <a:pt x="112064" y="23494"/>
                  </a:lnTo>
                  <a:lnTo>
                    <a:pt x="110934" y="21336"/>
                  </a:lnTo>
                  <a:lnTo>
                    <a:pt x="112064" y="22478"/>
                  </a:lnTo>
                  <a:lnTo>
                    <a:pt x="112064" y="24637"/>
                  </a:lnTo>
                  <a:lnTo>
                    <a:pt x="113182" y="24637"/>
                  </a:lnTo>
                  <a:lnTo>
                    <a:pt x="112064" y="24637"/>
                  </a:lnTo>
                  <a:lnTo>
                    <a:pt x="113182" y="25780"/>
                  </a:lnTo>
                  <a:lnTo>
                    <a:pt x="112064" y="25780"/>
                  </a:lnTo>
                  <a:lnTo>
                    <a:pt x="113182" y="26924"/>
                  </a:lnTo>
                  <a:lnTo>
                    <a:pt x="113182" y="28066"/>
                  </a:lnTo>
                  <a:lnTo>
                    <a:pt x="113182" y="26924"/>
                  </a:lnTo>
                  <a:lnTo>
                    <a:pt x="114300" y="28066"/>
                  </a:lnTo>
                  <a:lnTo>
                    <a:pt x="113182" y="29210"/>
                  </a:lnTo>
                  <a:lnTo>
                    <a:pt x="114300" y="30225"/>
                  </a:lnTo>
                  <a:lnTo>
                    <a:pt x="114300" y="31368"/>
                  </a:lnTo>
                  <a:lnTo>
                    <a:pt x="113182" y="32512"/>
                  </a:lnTo>
                  <a:lnTo>
                    <a:pt x="114300" y="32512"/>
                  </a:lnTo>
                  <a:lnTo>
                    <a:pt x="114300" y="31368"/>
                  </a:lnTo>
                  <a:lnTo>
                    <a:pt x="113182" y="31368"/>
                  </a:lnTo>
                  <a:lnTo>
                    <a:pt x="113182" y="30225"/>
                  </a:lnTo>
                  <a:lnTo>
                    <a:pt x="113182" y="31368"/>
                  </a:lnTo>
                  <a:lnTo>
                    <a:pt x="113182" y="30225"/>
                  </a:lnTo>
                  <a:lnTo>
                    <a:pt x="114300" y="30225"/>
                  </a:lnTo>
                  <a:lnTo>
                    <a:pt x="113182" y="29210"/>
                  </a:lnTo>
                  <a:lnTo>
                    <a:pt x="113182" y="30225"/>
                  </a:lnTo>
                  <a:lnTo>
                    <a:pt x="113182" y="29210"/>
                  </a:lnTo>
                  <a:lnTo>
                    <a:pt x="112064" y="29210"/>
                  </a:lnTo>
                  <a:lnTo>
                    <a:pt x="112064" y="28066"/>
                  </a:lnTo>
                  <a:lnTo>
                    <a:pt x="113182" y="28066"/>
                  </a:lnTo>
                  <a:lnTo>
                    <a:pt x="112064" y="28066"/>
                  </a:lnTo>
                  <a:lnTo>
                    <a:pt x="113182" y="28066"/>
                  </a:lnTo>
                  <a:lnTo>
                    <a:pt x="112064" y="28066"/>
                  </a:lnTo>
                  <a:lnTo>
                    <a:pt x="112064" y="26924"/>
                  </a:lnTo>
                  <a:lnTo>
                    <a:pt x="112064" y="25780"/>
                  </a:lnTo>
                  <a:lnTo>
                    <a:pt x="110934" y="24637"/>
                  </a:lnTo>
                  <a:lnTo>
                    <a:pt x="110934" y="23494"/>
                  </a:lnTo>
                  <a:lnTo>
                    <a:pt x="112064" y="23494"/>
                  </a:lnTo>
                  <a:lnTo>
                    <a:pt x="112064" y="24637"/>
                  </a:lnTo>
                  <a:lnTo>
                    <a:pt x="112064" y="23494"/>
                  </a:lnTo>
                  <a:lnTo>
                    <a:pt x="110934" y="23494"/>
                  </a:lnTo>
                  <a:lnTo>
                    <a:pt x="110934" y="22478"/>
                  </a:lnTo>
                  <a:lnTo>
                    <a:pt x="109816" y="22478"/>
                  </a:lnTo>
                  <a:lnTo>
                    <a:pt x="109816" y="21336"/>
                  </a:lnTo>
                  <a:lnTo>
                    <a:pt x="108699" y="20192"/>
                  </a:lnTo>
                  <a:lnTo>
                    <a:pt x="108699" y="19050"/>
                  </a:lnTo>
                  <a:lnTo>
                    <a:pt x="107581" y="16763"/>
                  </a:lnTo>
                  <a:lnTo>
                    <a:pt x="106451" y="15748"/>
                  </a:lnTo>
                  <a:lnTo>
                    <a:pt x="105333" y="15748"/>
                  </a:lnTo>
                  <a:lnTo>
                    <a:pt x="104216" y="13462"/>
                  </a:lnTo>
                  <a:lnTo>
                    <a:pt x="101968" y="12318"/>
                  </a:lnTo>
                  <a:lnTo>
                    <a:pt x="100850" y="11175"/>
                  </a:lnTo>
                  <a:lnTo>
                    <a:pt x="99733" y="10160"/>
                  </a:lnTo>
                  <a:lnTo>
                    <a:pt x="96367" y="9016"/>
                  </a:lnTo>
                  <a:lnTo>
                    <a:pt x="94132" y="7874"/>
                  </a:lnTo>
                  <a:lnTo>
                    <a:pt x="90766" y="6730"/>
                  </a:lnTo>
                  <a:lnTo>
                    <a:pt x="91884" y="6730"/>
                  </a:lnTo>
                  <a:lnTo>
                    <a:pt x="90766" y="6730"/>
                  </a:lnTo>
                  <a:lnTo>
                    <a:pt x="89649" y="6730"/>
                  </a:lnTo>
                  <a:lnTo>
                    <a:pt x="87401" y="5587"/>
                  </a:lnTo>
                  <a:lnTo>
                    <a:pt x="86283" y="5587"/>
                  </a:lnTo>
                  <a:lnTo>
                    <a:pt x="82918" y="5587"/>
                  </a:lnTo>
                  <a:lnTo>
                    <a:pt x="81800" y="4444"/>
                  </a:lnTo>
                  <a:lnTo>
                    <a:pt x="80683" y="4444"/>
                  </a:lnTo>
                  <a:lnTo>
                    <a:pt x="79565" y="3428"/>
                  </a:lnTo>
                  <a:lnTo>
                    <a:pt x="78435" y="3428"/>
                  </a:lnTo>
                  <a:lnTo>
                    <a:pt x="40335" y="3428"/>
                  </a:lnTo>
                  <a:lnTo>
                    <a:pt x="38100" y="4444"/>
                  </a:lnTo>
                  <a:lnTo>
                    <a:pt x="39217" y="4444"/>
                  </a:lnTo>
                  <a:lnTo>
                    <a:pt x="39217" y="3428"/>
                  </a:lnTo>
                  <a:lnTo>
                    <a:pt x="38100" y="3428"/>
                  </a:lnTo>
                  <a:lnTo>
                    <a:pt x="38100" y="4444"/>
                  </a:lnTo>
                  <a:lnTo>
                    <a:pt x="35864" y="3428"/>
                  </a:lnTo>
                  <a:lnTo>
                    <a:pt x="36982" y="4444"/>
                  </a:lnTo>
                  <a:lnTo>
                    <a:pt x="34734" y="4444"/>
                  </a:lnTo>
                  <a:lnTo>
                    <a:pt x="32499" y="5587"/>
                  </a:lnTo>
                  <a:lnTo>
                    <a:pt x="30251" y="5587"/>
                  </a:lnTo>
                  <a:lnTo>
                    <a:pt x="29133" y="5587"/>
                  </a:lnTo>
                  <a:lnTo>
                    <a:pt x="28016" y="5587"/>
                  </a:lnTo>
                  <a:lnTo>
                    <a:pt x="25768" y="5587"/>
                  </a:lnTo>
                  <a:lnTo>
                    <a:pt x="24650" y="6730"/>
                  </a:lnTo>
                  <a:lnTo>
                    <a:pt x="24650" y="5587"/>
                  </a:lnTo>
                  <a:lnTo>
                    <a:pt x="24650" y="6730"/>
                  </a:lnTo>
                  <a:lnTo>
                    <a:pt x="23533" y="6730"/>
                  </a:lnTo>
                  <a:lnTo>
                    <a:pt x="24650" y="6730"/>
                  </a:lnTo>
                  <a:lnTo>
                    <a:pt x="23533" y="6730"/>
                  </a:lnTo>
                  <a:lnTo>
                    <a:pt x="21285" y="7874"/>
                  </a:lnTo>
                  <a:lnTo>
                    <a:pt x="17932" y="7874"/>
                  </a:lnTo>
                  <a:lnTo>
                    <a:pt x="15684" y="10160"/>
                  </a:lnTo>
                  <a:lnTo>
                    <a:pt x="12331" y="12318"/>
                  </a:lnTo>
                  <a:lnTo>
                    <a:pt x="8966" y="14604"/>
                  </a:lnTo>
                  <a:lnTo>
                    <a:pt x="6718" y="19050"/>
                  </a:lnTo>
                  <a:lnTo>
                    <a:pt x="5600" y="20192"/>
                  </a:lnTo>
                  <a:lnTo>
                    <a:pt x="4483" y="21336"/>
                  </a:lnTo>
                  <a:lnTo>
                    <a:pt x="4483" y="22478"/>
                  </a:lnTo>
                  <a:lnTo>
                    <a:pt x="4483" y="23494"/>
                  </a:lnTo>
                  <a:lnTo>
                    <a:pt x="3365" y="24637"/>
                  </a:lnTo>
                  <a:lnTo>
                    <a:pt x="3365" y="26924"/>
                  </a:lnTo>
                  <a:lnTo>
                    <a:pt x="3365" y="28066"/>
                  </a:lnTo>
                  <a:lnTo>
                    <a:pt x="2235" y="29210"/>
                  </a:lnTo>
                  <a:lnTo>
                    <a:pt x="3365" y="31368"/>
                  </a:lnTo>
                  <a:lnTo>
                    <a:pt x="3365" y="32512"/>
                  </a:lnTo>
                  <a:lnTo>
                    <a:pt x="2235" y="32512"/>
                  </a:lnTo>
                  <a:lnTo>
                    <a:pt x="3365" y="33654"/>
                  </a:lnTo>
                  <a:lnTo>
                    <a:pt x="3365" y="34798"/>
                  </a:lnTo>
                  <a:lnTo>
                    <a:pt x="3365" y="33654"/>
                  </a:lnTo>
                  <a:lnTo>
                    <a:pt x="4483" y="38100"/>
                  </a:lnTo>
                  <a:lnTo>
                    <a:pt x="6718" y="41528"/>
                  </a:lnTo>
                  <a:lnTo>
                    <a:pt x="10083" y="43687"/>
                  </a:lnTo>
                  <a:lnTo>
                    <a:pt x="11201" y="44830"/>
                  </a:lnTo>
                  <a:lnTo>
                    <a:pt x="8966" y="43687"/>
                  </a:lnTo>
                  <a:lnTo>
                    <a:pt x="11201" y="44830"/>
                  </a:lnTo>
                  <a:lnTo>
                    <a:pt x="11201" y="45974"/>
                  </a:lnTo>
                  <a:lnTo>
                    <a:pt x="11201" y="44830"/>
                  </a:lnTo>
                  <a:lnTo>
                    <a:pt x="12331" y="45974"/>
                  </a:lnTo>
                  <a:lnTo>
                    <a:pt x="13449" y="47116"/>
                  </a:lnTo>
                  <a:lnTo>
                    <a:pt x="13449" y="45974"/>
                  </a:lnTo>
                  <a:lnTo>
                    <a:pt x="13449" y="47116"/>
                  </a:lnTo>
                  <a:lnTo>
                    <a:pt x="13449" y="45974"/>
                  </a:lnTo>
                  <a:lnTo>
                    <a:pt x="14566" y="47116"/>
                  </a:lnTo>
                  <a:lnTo>
                    <a:pt x="15684" y="48260"/>
                  </a:lnTo>
                  <a:lnTo>
                    <a:pt x="16814" y="48260"/>
                  </a:lnTo>
                  <a:lnTo>
                    <a:pt x="17932" y="48260"/>
                  </a:lnTo>
                  <a:lnTo>
                    <a:pt x="20167" y="49275"/>
                  </a:lnTo>
                  <a:lnTo>
                    <a:pt x="21285" y="49275"/>
                  </a:lnTo>
                  <a:lnTo>
                    <a:pt x="28009" y="51436"/>
                  </a:lnTo>
                  <a:lnTo>
                    <a:pt x="34734" y="52847"/>
                  </a:lnTo>
                  <a:lnTo>
                    <a:pt x="41459" y="53615"/>
                  </a:lnTo>
                  <a:lnTo>
                    <a:pt x="48183" y="53848"/>
                  </a:lnTo>
                  <a:lnTo>
                    <a:pt x="54925" y="54348"/>
                  </a:lnTo>
                  <a:lnTo>
                    <a:pt x="61772" y="54419"/>
                  </a:lnTo>
                  <a:lnTo>
                    <a:pt x="68829" y="54490"/>
                  </a:lnTo>
                  <a:lnTo>
                    <a:pt x="76200" y="54990"/>
                  </a:lnTo>
                  <a:lnTo>
                    <a:pt x="78435" y="54990"/>
                  </a:lnTo>
                  <a:lnTo>
                    <a:pt x="80683" y="54990"/>
                  </a:lnTo>
                  <a:lnTo>
                    <a:pt x="88531" y="54990"/>
                  </a:lnTo>
                  <a:lnTo>
                    <a:pt x="91884" y="53848"/>
                  </a:lnTo>
                  <a:lnTo>
                    <a:pt x="91884" y="54990"/>
                  </a:lnTo>
                  <a:lnTo>
                    <a:pt x="91884" y="53848"/>
                  </a:lnTo>
                  <a:lnTo>
                    <a:pt x="93014" y="53848"/>
                  </a:lnTo>
                  <a:lnTo>
                    <a:pt x="94132" y="53848"/>
                  </a:lnTo>
                  <a:lnTo>
                    <a:pt x="93014" y="53848"/>
                  </a:lnTo>
                  <a:lnTo>
                    <a:pt x="100850" y="51562"/>
                  </a:lnTo>
                  <a:lnTo>
                    <a:pt x="109816" y="48260"/>
                  </a:lnTo>
                  <a:lnTo>
                    <a:pt x="107581" y="39242"/>
                  </a:lnTo>
                  <a:lnTo>
                    <a:pt x="107581" y="36956"/>
                  </a:lnTo>
                  <a:lnTo>
                    <a:pt x="107581" y="34798"/>
                  </a:lnTo>
                  <a:lnTo>
                    <a:pt x="107581" y="32512"/>
                  </a:lnTo>
                  <a:lnTo>
                    <a:pt x="105333" y="26924"/>
                  </a:lnTo>
                  <a:lnTo>
                    <a:pt x="104216" y="17906"/>
                  </a:lnTo>
                  <a:lnTo>
                    <a:pt x="99733" y="16763"/>
                  </a:lnTo>
                  <a:lnTo>
                    <a:pt x="99733" y="15748"/>
                  </a:lnTo>
                  <a:lnTo>
                    <a:pt x="101968" y="17906"/>
                  </a:lnTo>
                  <a:close/>
                </a:path>
                <a:path w="114300" h="57150">
                  <a:moveTo>
                    <a:pt x="114300" y="38100"/>
                  </a:moveTo>
                  <a:lnTo>
                    <a:pt x="114300" y="28575"/>
                  </a:lnTo>
                  <a:lnTo>
                    <a:pt x="114300" y="3810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928687" y="27296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909637" y="27200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9050" y="9525"/>
                  </a:moveTo>
                  <a:lnTo>
                    <a:pt x="28575" y="9525"/>
                  </a:lnTo>
                  <a:lnTo>
                    <a:pt x="28575" y="19050"/>
                  </a:lnTo>
                  <a:lnTo>
                    <a:pt x="19050" y="9525"/>
                  </a:lnTo>
                  <a:close/>
                </a:path>
                <a:path w="28575" h="19050">
                  <a:moveTo>
                    <a:pt x="19050" y="0"/>
                  </a:moveTo>
                  <a:lnTo>
                    <a:pt x="9525" y="0"/>
                  </a:lnTo>
                  <a:lnTo>
                    <a:pt x="19050" y="0"/>
                  </a:lnTo>
                  <a:close/>
                </a:path>
                <a:path w="28575" h="19050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823912" y="27391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823912" y="27391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/>
            <p:cNvSpPr/>
            <p:nvPr/>
          </p:nvSpPr>
          <p:spPr>
            <a:xfrm>
              <a:off x="842962" y="276771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9525" y="0"/>
                  </a:lnTo>
                  <a:lnTo>
                    <a:pt x="5357" y="0"/>
                  </a:lnTo>
                  <a:lnTo>
                    <a:pt x="4762" y="0"/>
                  </a:lnTo>
                  <a:lnTo>
                    <a:pt x="4167" y="0"/>
                  </a:lnTo>
                  <a:lnTo>
                    <a:pt x="0" y="0"/>
                  </a:lnTo>
                  <a:close/>
                </a:path>
                <a:path w="38100" h="0">
                  <a:moveTo>
                    <a:pt x="38100" y="0"/>
                  </a:moveTo>
                  <a:lnTo>
                    <a:pt x="28575" y="0"/>
                  </a:lnTo>
                  <a:lnTo>
                    <a:pt x="3810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/>
            <p:cNvSpPr/>
            <p:nvPr/>
          </p:nvSpPr>
          <p:spPr>
            <a:xfrm>
              <a:off x="75723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/>
            <p:cNvSpPr/>
            <p:nvPr/>
          </p:nvSpPr>
          <p:spPr>
            <a:xfrm>
              <a:off x="75723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/>
            <p:cNvSpPr/>
            <p:nvPr/>
          </p:nvSpPr>
          <p:spPr>
            <a:xfrm>
              <a:off x="757237" y="2424683"/>
              <a:ext cx="7620" cy="67310"/>
            </a:xfrm>
            <a:custGeom>
              <a:avLst/>
              <a:gdLst/>
              <a:ahLst/>
              <a:cxnLst/>
              <a:rect l="l" t="t" r="r" b="b"/>
              <a:pathLst>
                <a:path w="7620" h="67310">
                  <a:moveTo>
                    <a:pt x="5715" y="65658"/>
                  </a:moveTo>
                  <a:lnTo>
                    <a:pt x="3809" y="65658"/>
                  </a:lnTo>
                  <a:lnTo>
                    <a:pt x="3809" y="66801"/>
                  </a:lnTo>
                  <a:lnTo>
                    <a:pt x="5715" y="66801"/>
                  </a:lnTo>
                  <a:lnTo>
                    <a:pt x="5715" y="65658"/>
                  </a:lnTo>
                  <a:close/>
                </a:path>
                <a:path w="7620" h="67310">
                  <a:moveTo>
                    <a:pt x="3809" y="0"/>
                  </a:moveTo>
                  <a:lnTo>
                    <a:pt x="1904" y="0"/>
                  </a:lnTo>
                  <a:lnTo>
                    <a:pt x="1904" y="8000"/>
                  </a:lnTo>
                  <a:lnTo>
                    <a:pt x="0" y="10287"/>
                  </a:lnTo>
                  <a:lnTo>
                    <a:pt x="0" y="12445"/>
                  </a:lnTo>
                  <a:lnTo>
                    <a:pt x="1904" y="12445"/>
                  </a:lnTo>
                  <a:lnTo>
                    <a:pt x="1904" y="15875"/>
                  </a:lnTo>
                  <a:lnTo>
                    <a:pt x="0" y="18161"/>
                  </a:lnTo>
                  <a:lnTo>
                    <a:pt x="1904" y="20446"/>
                  </a:lnTo>
                  <a:lnTo>
                    <a:pt x="0" y="22605"/>
                  </a:lnTo>
                  <a:lnTo>
                    <a:pt x="1904" y="28320"/>
                  </a:lnTo>
                  <a:lnTo>
                    <a:pt x="1904" y="29463"/>
                  </a:lnTo>
                  <a:lnTo>
                    <a:pt x="3809" y="30606"/>
                  </a:lnTo>
                  <a:lnTo>
                    <a:pt x="1904" y="30606"/>
                  </a:lnTo>
                  <a:lnTo>
                    <a:pt x="3809" y="31750"/>
                  </a:lnTo>
                  <a:lnTo>
                    <a:pt x="1904" y="31750"/>
                  </a:lnTo>
                  <a:lnTo>
                    <a:pt x="1904" y="48640"/>
                  </a:lnTo>
                  <a:lnTo>
                    <a:pt x="3809" y="49783"/>
                  </a:lnTo>
                  <a:lnTo>
                    <a:pt x="1904" y="49783"/>
                  </a:lnTo>
                  <a:lnTo>
                    <a:pt x="1904" y="54355"/>
                  </a:lnTo>
                  <a:lnTo>
                    <a:pt x="3809" y="54355"/>
                  </a:lnTo>
                  <a:lnTo>
                    <a:pt x="1904" y="55499"/>
                  </a:lnTo>
                  <a:lnTo>
                    <a:pt x="3809" y="55499"/>
                  </a:lnTo>
                  <a:lnTo>
                    <a:pt x="3809" y="56514"/>
                  </a:lnTo>
                  <a:lnTo>
                    <a:pt x="1904" y="57657"/>
                  </a:lnTo>
                  <a:lnTo>
                    <a:pt x="3809" y="57657"/>
                  </a:lnTo>
                  <a:lnTo>
                    <a:pt x="3809" y="64515"/>
                  </a:lnTo>
                  <a:lnTo>
                    <a:pt x="5715" y="65658"/>
                  </a:lnTo>
                  <a:lnTo>
                    <a:pt x="5715" y="59943"/>
                  </a:lnTo>
                  <a:lnTo>
                    <a:pt x="7620" y="59943"/>
                  </a:lnTo>
                  <a:lnTo>
                    <a:pt x="7620" y="53212"/>
                  </a:lnTo>
                  <a:lnTo>
                    <a:pt x="5715" y="53212"/>
                  </a:lnTo>
                  <a:lnTo>
                    <a:pt x="5715" y="52069"/>
                  </a:lnTo>
                  <a:lnTo>
                    <a:pt x="7620" y="52069"/>
                  </a:lnTo>
                  <a:lnTo>
                    <a:pt x="7620" y="41910"/>
                  </a:lnTo>
                  <a:lnTo>
                    <a:pt x="5715" y="40766"/>
                  </a:lnTo>
                  <a:lnTo>
                    <a:pt x="7620" y="40766"/>
                  </a:lnTo>
                  <a:lnTo>
                    <a:pt x="7620" y="39624"/>
                  </a:lnTo>
                  <a:lnTo>
                    <a:pt x="5715" y="39624"/>
                  </a:lnTo>
                  <a:lnTo>
                    <a:pt x="5715" y="38480"/>
                  </a:lnTo>
                  <a:lnTo>
                    <a:pt x="7620" y="37337"/>
                  </a:lnTo>
                  <a:lnTo>
                    <a:pt x="5715" y="37337"/>
                  </a:lnTo>
                  <a:lnTo>
                    <a:pt x="7620" y="36194"/>
                  </a:lnTo>
                  <a:lnTo>
                    <a:pt x="5715" y="36194"/>
                  </a:lnTo>
                  <a:lnTo>
                    <a:pt x="5715" y="35051"/>
                  </a:lnTo>
                  <a:lnTo>
                    <a:pt x="7620" y="35051"/>
                  </a:lnTo>
                  <a:lnTo>
                    <a:pt x="5715" y="33908"/>
                  </a:lnTo>
                  <a:lnTo>
                    <a:pt x="7620" y="32892"/>
                  </a:lnTo>
                  <a:lnTo>
                    <a:pt x="5715" y="32892"/>
                  </a:lnTo>
                  <a:lnTo>
                    <a:pt x="5715" y="29463"/>
                  </a:lnTo>
                  <a:lnTo>
                    <a:pt x="7620" y="29463"/>
                  </a:lnTo>
                  <a:lnTo>
                    <a:pt x="5715" y="28320"/>
                  </a:lnTo>
                  <a:lnTo>
                    <a:pt x="5715" y="26035"/>
                  </a:lnTo>
                  <a:lnTo>
                    <a:pt x="3809" y="24891"/>
                  </a:lnTo>
                  <a:lnTo>
                    <a:pt x="3809" y="23749"/>
                  </a:lnTo>
                  <a:lnTo>
                    <a:pt x="5715" y="23749"/>
                  </a:lnTo>
                  <a:lnTo>
                    <a:pt x="5715" y="19303"/>
                  </a:lnTo>
                  <a:lnTo>
                    <a:pt x="3809" y="18161"/>
                  </a:lnTo>
                  <a:lnTo>
                    <a:pt x="5715" y="18161"/>
                  </a:lnTo>
                  <a:lnTo>
                    <a:pt x="5715" y="10287"/>
                  </a:lnTo>
                  <a:lnTo>
                    <a:pt x="3809" y="10287"/>
                  </a:lnTo>
                  <a:lnTo>
                    <a:pt x="3809" y="6857"/>
                  </a:lnTo>
                  <a:lnTo>
                    <a:pt x="5715" y="5714"/>
                  </a:lnTo>
                  <a:lnTo>
                    <a:pt x="5715" y="4571"/>
                  </a:lnTo>
                  <a:lnTo>
                    <a:pt x="3809" y="4571"/>
                  </a:lnTo>
                  <a:lnTo>
                    <a:pt x="3809" y="3428"/>
                  </a:lnTo>
                  <a:lnTo>
                    <a:pt x="5715" y="2286"/>
                  </a:lnTo>
                  <a:lnTo>
                    <a:pt x="3809" y="1142"/>
                  </a:lnTo>
                  <a:lnTo>
                    <a:pt x="3809" y="0"/>
                  </a:lnTo>
                  <a:close/>
                </a:path>
                <a:path w="7620" h="67310">
                  <a:moveTo>
                    <a:pt x="7620" y="59943"/>
                  </a:moveTo>
                  <a:lnTo>
                    <a:pt x="5715" y="61087"/>
                  </a:lnTo>
                  <a:lnTo>
                    <a:pt x="7620" y="61087"/>
                  </a:lnTo>
                  <a:lnTo>
                    <a:pt x="7620" y="59943"/>
                  </a:lnTo>
                  <a:close/>
                </a:path>
                <a:path w="7620" h="67310">
                  <a:moveTo>
                    <a:pt x="7620" y="52069"/>
                  </a:moveTo>
                  <a:lnTo>
                    <a:pt x="5715" y="52069"/>
                  </a:lnTo>
                  <a:lnTo>
                    <a:pt x="7620" y="53212"/>
                  </a:lnTo>
                  <a:lnTo>
                    <a:pt x="7620" y="52069"/>
                  </a:lnTo>
                  <a:close/>
                </a:path>
                <a:path w="7620" h="67310">
                  <a:moveTo>
                    <a:pt x="7620" y="38480"/>
                  </a:moveTo>
                  <a:lnTo>
                    <a:pt x="5715" y="39624"/>
                  </a:lnTo>
                  <a:lnTo>
                    <a:pt x="7620" y="39624"/>
                  </a:lnTo>
                  <a:lnTo>
                    <a:pt x="7620" y="38480"/>
                  </a:lnTo>
                  <a:close/>
                </a:path>
                <a:path w="7620" h="67310">
                  <a:moveTo>
                    <a:pt x="6667" y="31178"/>
                  </a:moveTo>
                  <a:lnTo>
                    <a:pt x="5715" y="31750"/>
                  </a:lnTo>
                  <a:lnTo>
                    <a:pt x="7620" y="31750"/>
                  </a:lnTo>
                  <a:lnTo>
                    <a:pt x="6667" y="31178"/>
                  </a:lnTo>
                  <a:close/>
                </a:path>
                <a:path w="7620" h="67310">
                  <a:moveTo>
                    <a:pt x="7620" y="30606"/>
                  </a:moveTo>
                  <a:lnTo>
                    <a:pt x="5715" y="30606"/>
                  </a:lnTo>
                  <a:lnTo>
                    <a:pt x="6667" y="31178"/>
                  </a:lnTo>
                  <a:lnTo>
                    <a:pt x="7620" y="30606"/>
                  </a:lnTo>
                  <a:close/>
                </a:path>
                <a:path w="7620" h="67310">
                  <a:moveTo>
                    <a:pt x="5715" y="24891"/>
                  </a:moveTo>
                  <a:lnTo>
                    <a:pt x="3809" y="24891"/>
                  </a:lnTo>
                  <a:lnTo>
                    <a:pt x="5715" y="26035"/>
                  </a:lnTo>
                  <a:lnTo>
                    <a:pt x="5715" y="24891"/>
                  </a:lnTo>
                  <a:close/>
                </a:path>
                <a:path w="7620" h="67310">
                  <a:moveTo>
                    <a:pt x="5715" y="23749"/>
                  </a:moveTo>
                  <a:lnTo>
                    <a:pt x="3809" y="23749"/>
                  </a:lnTo>
                  <a:lnTo>
                    <a:pt x="5715" y="24891"/>
                  </a:lnTo>
                  <a:lnTo>
                    <a:pt x="5715" y="23749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/>
            <p:cNvSpPr/>
            <p:nvPr/>
          </p:nvSpPr>
          <p:spPr>
            <a:xfrm>
              <a:off x="757237" y="2424683"/>
              <a:ext cx="9525" cy="76835"/>
            </a:xfrm>
            <a:custGeom>
              <a:avLst/>
              <a:gdLst/>
              <a:ahLst/>
              <a:cxnLst/>
              <a:rect l="l" t="t" r="r" b="b"/>
              <a:pathLst>
                <a:path w="9525" h="76835">
                  <a:moveTo>
                    <a:pt x="3809" y="1142"/>
                  </a:moveTo>
                  <a:lnTo>
                    <a:pt x="5715" y="2286"/>
                  </a:lnTo>
                  <a:lnTo>
                    <a:pt x="3809" y="3428"/>
                  </a:lnTo>
                  <a:lnTo>
                    <a:pt x="5715" y="3428"/>
                  </a:lnTo>
                  <a:lnTo>
                    <a:pt x="3809" y="3428"/>
                  </a:lnTo>
                  <a:lnTo>
                    <a:pt x="3809" y="4571"/>
                  </a:lnTo>
                  <a:lnTo>
                    <a:pt x="5715" y="4571"/>
                  </a:lnTo>
                  <a:lnTo>
                    <a:pt x="5715" y="5714"/>
                  </a:lnTo>
                  <a:lnTo>
                    <a:pt x="3809" y="6857"/>
                  </a:lnTo>
                  <a:lnTo>
                    <a:pt x="3809" y="8000"/>
                  </a:lnTo>
                  <a:lnTo>
                    <a:pt x="3809" y="9143"/>
                  </a:lnTo>
                  <a:lnTo>
                    <a:pt x="5715" y="9143"/>
                  </a:lnTo>
                  <a:lnTo>
                    <a:pt x="3809" y="9143"/>
                  </a:lnTo>
                  <a:lnTo>
                    <a:pt x="3809" y="10287"/>
                  </a:lnTo>
                  <a:lnTo>
                    <a:pt x="5715" y="10287"/>
                  </a:lnTo>
                  <a:lnTo>
                    <a:pt x="5715" y="11302"/>
                  </a:lnTo>
                  <a:lnTo>
                    <a:pt x="5715" y="12445"/>
                  </a:lnTo>
                  <a:lnTo>
                    <a:pt x="3809" y="12445"/>
                  </a:lnTo>
                  <a:lnTo>
                    <a:pt x="5715" y="12445"/>
                  </a:lnTo>
                  <a:lnTo>
                    <a:pt x="5715" y="13588"/>
                  </a:lnTo>
                  <a:lnTo>
                    <a:pt x="5715" y="14731"/>
                  </a:lnTo>
                  <a:lnTo>
                    <a:pt x="5715" y="15875"/>
                  </a:lnTo>
                  <a:lnTo>
                    <a:pt x="5715" y="14731"/>
                  </a:lnTo>
                  <a:lnTo>
                    <a:pt x="5715" y="15875"/>
                  </a:lnTo>
                  <a:lnTo>
                    <a:pt x="5715" y="17017"/>
                  </a:lnTo>
                  <a:lnTo>
                    <a:pt x="5715" y="18161"/>
                  </a:lnTo>
                  <a:lnTo>
                    <a:pt x="3809" y="18161"/>
                  </a:lnTo>
                  <a:lnTo>
                    <a:pt x="5715" y="19303"/>
                  </a:lnTo>
                  <a:lnTo>
                    <a:pt x="3809" y="19303"/>
                  </a:lnTo>
                  <a:lnTo>
                    <a:pt x="5715" y="19303"/>
                  </a:lnTo>
                  <a:lnTo>
                    <a:pt x="3809" y="19303"/>
                  </a:lnTo>
                  <a:lnTo>
                    <a:pt x="5715" y="19303"/>
                  </a:lnTo>
                  <a:lnTo>
                    <a:pt x="5715" y="20446"/>
                  </a:lnTo>
                  <a:lnTo>
                    <a:pt x="3809" y="20446"/>
                  </a:lnTo>
                  <a:lnTo>
                    <a:pt x="5715" y="20446"/>
                  </a:lnTo>
                  <a:lnTo>
                    <a:pt x="3809" y="20446"/>
                  </a:lnTo>
                  <a:lnTo>
                    <a:pt x="5715" y="20446"/>
                  </a:lnTo>
                  <a:lnTo>
                    <a:pt x="5715" y="21589"/>
                  </a:lnTo>
                  <a:lnTo>
                    <a:pt x="5715" y="20446"/>
                  </a:lnTo>
                  <a:lnTo>
                    <a:pt x="5715" y="21589"/>
                  </a:lnTo>
                  <a:lnTo>
                    <a:pt x="5715" y="22605"/>
                  </a:lnTo>
                  <a:lnTo>
                    <a:pt x="3809" y="22605"/>
                  </a:lnTo>
                  <a:lnTo>
                    <a:pt x="5715" y="22605"/>
                  </a:lnTo>
                  <a:lnTo>
                    <a:pt x="5715" y="23749"/>
                  </a:lnTo>
                  <a:lnTo>
                    <a:pt x="5715" y="24891"/>
                  </a:lnTo>
                  <a:lnTo>
                    <a:pt x="3809" y="23749"/>
                  </a:lnTo>
                  <a:lnTo>
                    <a:pt x="3809" y="24891"/>
                  </a:lnTo>
                  <a:lnTo>
                    <a:pt x="5715" y="24891"/>
                  </a:lnTo>
                  <a:lnTo>
                    <a:pt x="5715" y="26035"/>
                  </a:lnTo>
                  <a:lnTo>
                    <a:pt x="3809" y="24891"/>
                  </a:lnTo>
                  <a:lnTo>
                    <a:pt x="5715" y="26035"/>
                  </a:lnTo>
                  <a:lnTo>
                    <a:pt x="5715" y="27177"/>
                  </a:lnTo>
                  <a:lnTo>
                    <a:pt x="5715" y="26035"/>
                  </a:lnTo>
                  <a:lnTo>
                    <a:pt x="5715" y="27177"/>
                  </a:lnTo>
                  <a:lnTo>
                    <a:pt x="5715" y="28320"/>
                  </a:lnTo>
                  <a:lnTo>
                    <a:pt x="7620" y="28320"/>
                  </a:lnTo>
                  <a:lnTo>
                    <a:pt x="5715" y="28320"/>
                  </a:lnTo>
                  <a:lnTo>
                    <a:pt x="7620" y="29463"/>
                  </a:lnTo>
                  <a:lnTo>
                    <a:pt x="5715" y="29463"/>
                  </a:lnTo>
                  <a:lnTo>
                    <a:pt x="5715" y="30606"/>
                  </a:lnTo>
                  <a:lnTo>
                    <a:pt x="7620" y="30606"/>
                  </a:lnTo>
                  <a:lnTo>
                    <a:pt x="5715" y="31750"/>
                  </a:lnTo>
                  <a:lnTo>
                    <a:pt x="7620" y="31750"/>
                  </a:lnTo>
                  <a:lnTo>
                    <a:pt x="5715" y="31750"/>
                  </a:lnTo>
                  <a:lnTo>
                    <a:pt x="7620" y="31750"/>
                  </a:lnTo>
                  <a:lnTo>
                    <a:pt x="5715" y="31750"/>
                  </a:lnTo>
                  <a:lnTo>
                    <a:pt x="7620" y="31750"/>
                  </a:lnTo>
                  <a:lnTo>
                    <a:pt x="5715" y="30606"/>
                  </a:lnTo>
                  <a:lnTo>
                    <a:pt x="5715" y="31750"/>
                  </a:lnTo>
                  <a:lnTo>
                    <a:pt x="7620" y="31750"/>
                  </a:lnTo>
                  <a:lnTo>
                    <a:pt x="5715" y="31750"/>
                  </a:lnTo>
                  <a:lnTo>
                    <a:pt x="7620" y="31750"/>
                  </a:lnTo>
                  <a:lnTo>
                    <a:pt x="5715" y="31750"/>
                  </a:lnTo>
                  <a:lnTo>
                    <a:pt x="7620" y="31750"/>
                  </a:lnTo>
                  <a:lnTo>
                    <a:pt x="5715" y="31750"/>
                  </a:lnTo>
                  <a:lnTo>
                    <a:pt x="5715" y="32892"/>
                  </a:lnTo>
                  <a:lnTo>
                    <a:pt x="5715" y="31750"/>
                  </a:lnTo>
                  <a:lnTo>
                    <a:pt x="5715" y="32892"/>
                  </a:lnTo>
                  <a:lnTo>
                    <a:pt x="7620" y="32892"/>
                  </a:lnTo>
                  <a:lnTo>
                    <a:pt x="5715" y="32892"/>
                  </a:lnTo>
                  <a:lnTo>
                    <a:pt x="7620" y="32892"/>
                  </a:lnTo>
                  <a:lnTo>
                    <a:pt x="5715" y="32892"/>
                  </a:lnTo>
                  <a:lnTo>
                    <a:pt x="7620" y="32892"/>
                  </a:lnTo>
                  <a:lnTo>
                    <a:pt x="5715" y="32892"/>
                  </a:lnTo>
                  <a:lnTo>
                    <a:pt x="7620" y="32892"/>
                  </a:lnTo>
                  <a:lnTo>
                    <a:pt x="5715" y="32892"/>
                  </a:lnTo>
                  <a:lnTo>
                    <a:pt x="7620" y="32892"/>
                  </a:lnTo>
                  <a:lnTo>
                    <a:pt x="5715" y="33908"/>
                  </a:lnTo>
                  <a:lnTo>
                    <a:pt x="7620" y="33908"/>
                  </a:lnTo>
                  <a:lnTo>
                    <a:pt x="5715" y="33908"/>
                  </a:lnTo>
                  <a:lnTo>
                    <a:pt x="7620" y="35051"/>
                  </a:lnTo>
                  <a:lnTo>
                    <a:pt x="5715" y="35051"/>
                  </a:lnTo>
                  <a:lnTo>
                    <a:pt x="7620" y="35051"/>
                  </a:lnTo>
                  <a:lnTo>
                    <a:pt x="5715" y="35051"/>
                  </a:lnTo>
                  <a:lnTo>
                    <a:pt x="5715" y="36194"/>
                  </a:lnTo>
                  <a:lnTo>
                    <a:pt x="7620" y="36194"/>
                  </a:lnTo>
                  <a:lnTo>
                    <a:pt x="5715" y="36194"/>
                  </a:lnTo>
                  <a:lnTo>
                    <a:pt x="7620" y="36194"/>
                  </a:lnTo>
                  <a:lnTo>
                    <a:pt x="5715" y="36194"/>
                  </a:lnTo>
                  <a:lnTo>
                    <a:pt x="7620" y="36194"/>
                  </a:lnTo>
                  <a:lnTo>
                    <a:pt x="5715" y="37337"/>
                  </a:lnTo>
                  <a:lnTo>
                    <a:pt x="7620" y="37337"/>
                  </a:lnTo>
                  <a:lnTo>
                    <a:pt x="5715" y="37337"/>
                  </a:lnTo>
                  <a:lnTo>
                    <a:pt x="7620" y="37337"/>
                  </a:lnTo>
                  <a:lnTo>
                    <a:pt x="5715" y="37337"/>
                  </a:lnTo>
                  <a:lnTo>
                    <a:pt x="7620" y="37337"/>
                  </a:lnTo>
                  <a:lnTo>
                    <a:pt x="5715" y="38480"/>
                  </a:lnTo>
                  <a:lnTo>
                    <a:pt x="7620" y="38480"/>
                  </a:lnTo>
                  <a:lnTo>
                    <a:pt x="5715" y="38480"/>
                  </a:lnTo>
                  <a:lnTo>
                    <a:pt x="5715" y="39624"/>
                  </a:lnTo>
                  <a:lnTo>
                    <a:pt x="7620" y="38480"/>
                  </a:lnTo>
                  <a:lnTo>
                    <a:pt x="5715" y="38480"/>
                  </a:lnTo>
                  <a:lnTo>
                    <a:pt x="7620" y="38480"/>
                  </a:lnTo>
                  <a:lnTo>
                    <a:pt x="7620" y="39624"/>
                  </a:lnTo>
                  <a:lnTo>
                    <a:pt x="5715" y="39624"/>
                  </a:lnTo>
                  <a:lnTo>
                    <a:pt x="7620" y="39624"/>
                  </a:lnTo>
                  <a:lnTo>
                    <a:pt x="7620" y="40766"/>
                  </a:lnTo>
                  <a:lnTo>
                    <a:pt x="5715" y="40766"/>
                  </a:lnTo>
                  <a:lnTo>
                    <a:pt x="7620" y="40766"/>
                  </a:lnTo>
                  <a:lnTo>
                    <a:pt x="5715" y="40766"/>
                  </a:lnTo>
                  <a:lnTo>
                    <a:pt x="7620" y="41910"/>
                  </a:lnTo>
                  <a:lnTo>
                    <a:pt x="5715" y="41910"/>
                  </a:lnTo>
                  <a:lnTo>
                    <a:pt x="7620" y="41910"/>
                  </a:lnTo>
                  <a:lnTo>
                    <a:pt x="5715" y="41910"/>
                  </a:lnTo>
                  <a:lnTo>
                    <a:pt x="7620" y="41910"/>
                  </a:lnTo>
                  <a:lnTo>
                    <a:pt x="5715" y="41910"/>
                  </a:lnTo>
                  <a:lnTo>
                    <a:pt x="7620" y="41910"/>
                  </a:lnTo>
                  <a:lnTo>
                    <a:pt x="7620" y="43052"/>
                  </a:lnTo>
                  <a:lnTo>
                    <a:pt x="5715" y="43052"/>
                  </a:lnTo>
                  <a:lnTo>
                    <a:pt x="7620" y="43052"/>
                  </a:lnTo>
                  <a:lnTo>
                    <a:pt x="7620" y="44195"/>
                  </a:lnTo>
                  <a:lnTo>
                    <a:pt x="5715" y="44195"/>
                  </a:lnTo>
                  <a:lnTo>
                    <a:pt x="7620" y="44195"/>
                  </a:lnTo>
                  <a:lnTo>
                    <a:pt x="7620" y="45212"/>
                  </a:lnTo>
                  <a:lnTo>
                    <a:pt x="7620" y="46354"/>
                  </a:lnTo>
                  <a:lnTo>
                    <a:pt x="5715" y="46354"/>
                  </a:lnTo>
                  <a:lnTo>
                    <a:pt x="7620" y="46354"/>
                  </a:lnTo>
                  <a:lnTo>
                    <a:pt x="5715" y="46354"/>
                  </a:lnTo>
                  <a:lnTo>
                    <a:pt x="5715" y="46354"/>
                  </a:lnTo>
                  <a:lnTo>
                    <a:pt x="7620" y="46354"/>
                  </a:lnTo>
                  <a:lnTo>
                    <a:pt x="7620" y="47498"/>
                  </a:lnTo>
                  <a:lnTo>
                    <a:pt x="7620" y="48640"/>
                  </a:lnTo>
                  <a:lnTo>
                    <a:pt x="7620" y="49783"/>
                  </a:lnTo>
                  <a:lnTo>
                    <a:pt x="7620" y="48640"/>
                  </a:lnTo>
                  <a:lnTo>
                    <a:pt x="7620" y="49783"/>
                  </a:lnTo>
                  <a:lnTo>
                    <a:pt x="7620" y="50926"/>
                  </a:lnTo>
                  <a:lnTo>
                    <a:pt x="7620" y="52069"/>
                  </a:lnTo>
                  <a:lnTo>
                    <a:pt x="7620" y="53212"/>
                  </a:lnTo>
                  <a:lnTo>
                    <a:pt x="5715" y="52069"/>
                  </a:lnTo>
                  <a:lnTo>
                    <a:pt x="5715" y="53212"/>
                  </a:lnTo>
                  <a:lnTo>
                    <a:pt x="5715" y="52069"/>
                  </a:lnTo>
                  <a:lnTo>
                    <a:pt x="5715" y="53212"/>
                  </a:lnTo>
                  <a:lnTo>
                    <a:pt x="5715" y="53212"/>
                  </a:lnTo>
                  <a:lnTo>
                    <a:pt x="7620" y="53212"/>
                  </a:lnTo>
                  <a:lnTo>
                    <a:pt x="5715" y="53212"/>
                  </a:lnTo>
                  <a:lnTo>
                    <a:pt x="7620" y="53212"/>
                  </a:lnTo>
                  <a:lnTo>
                    <a:pt x="7620" y="54355"/>
                  </a:lnTo>
                  <a:lnTo>
                    <a:pt x="7620" y="53212"/>
                  </a:lnTo>
                  <a:lnTo>
                    <a:pt x="7620" y="54355"/>
                  </a:lnTo>
                  <a:lnTo>
                    <a:pt x="9525" y="54355"/>
                  </a:lnTo>
                  <a:lnTo>
                    <a:pt x="7620" y="54355"/>
                  </a:lnTo>
                  <a:lnTo>
                    <a:pt x="7620" y="55499"/>
                  </a:lnTo>
                  <a:lnTo>
                    <a:pt x="7620" y="56514"/>
                  </a:lnTo>
                  <a:lnTo>
                    <a:pt x="9525" y="56514"/>
                  </a:lnTo>
                  <a:lnTo>
                    <a:pt x="7620" y="56514"/>
                  </a:lnTo>
                  <a:lnTo>
                    <a:pt x="9525" y="56514"/>
                  </a:lnTo>
                  <a:lnTo>
                    <a:pt x="7620" y="56514"/>
                  </a:lnTo>
                  <a:lnTo>
                    <a:pt x="7620" y="57657"/>
                  </a:lnTo>
                  <a:lnTo>
                    <a:pt x="7620" y="56514"/>
                  </a:lnTo>
                  <a:lnTo>
                    <a:pt x="7620" y="57657"/>
                  </a:lnTo>
                  <a:lnTo>
                    <a:pt x="5715" y="57657"/>
                  </a:lnTo>
                  <a:lnTo>
                    <a:pt x="7620" y="57657"/>
                  </a:lnTo>
                  <a:lnTo>
                    <a:pt x="7620" y="58800"/>
                  </a:lnTo>
                  <a:lnTo>
                    <a:pt x="7620" y="57657"/>
                  </a:lnTo>
                  <a:lnTo>
                    <a:pt x="7620" y="58800"/>
                  </a:lnTo>
                  <a:lnTo>
                    <a:pt x="5715" y="58800"/>
                  </a:lnTo>
                  <a:lnTo>
                    <a:pt x="7620" y="58800"/>
                  </a:lnTo>
                  <a:lnTo>
                    <a:pt x="9525" y="58800"/>
                  </a:lnTo>
                  <a:lnTo>
                    <a:pt x="7620" y="58800"/>
                  </a:lnTo>
                  <a:lnTo>
                    <a:pt x="5715" y="58800"/>
                  </a:lnTo>
                  <a:lnTo>
                    <a:pt x="7620" y="58800"/>
                  </a:lnTo>
                  <a:lnTo>
                    <a:pt x="7620" y="59943"/>
                  </a:lnTo>
                  <a:lnTo>
                    <a:pt x="9525" y="59943"/>
                  </a:lnTo>
                  <a:lnTo>
                    <a:pt x="7620" y="59943"/>
                  </a:lnTo>
                  <a:lnTo>
                    <a:pt x="5715" y="59943"/>
                  </a:lnTo>
                  <a:lnTo>
                    <a:pt x="7620" y="59943"/>
                  </a:lnTo>
                  <a:lnTo>
                    <a:pt x="7620" y="61087"/>
                  </a:lnTo>
                  <a:lnTo>
                    <a:pt x="5715" y="61087"/>
                  </a:lnTo>
                  <a:lnTo>
                    <a:pt x="7620" y="59943"/>
                  </a:lnTo>
                  <a:lnTo>
                    <a:pt x="5715" y="59943"/>
                  </a:lnTo>
                  <a:lnTo>
                    <a:pt x="5715" y="61087"/>
                  </a:lnTo>
                  <a:lnTo>
                    <a:pt x="7620" y="61087"/>
                  </a:lnTo>
                  <a:lnTo>
                    <a:pt x="5715" y="61087"/>
                  </a:lnTo>
                  <a:lnTo>
                    <a:pt x="5715" y="62229"/>
                  </a:lnTo>
                  <a:lnTo>
                    <a:pt x="7620" y="62229"/>
                  </a:lnTo>
                  <a:lnTo>
                    <a:pt x="5715" y="62229"/>
                  </a:lnTo>
                  <a:lnTo>
                    <a:pt x="7620" y="62229"/>
                  </a:lnTo>
                  <a:lnTo>
                    <a:pt x="5715" y="62229"/>
                  </a:lnTo>
                  <a:lnTo>
                    <a:pt x="5715" y="63373"/>
                  </a:lnTo>
                  <a:lnTo>
                    <a:pt x="5715" y="62229"/>
                  </a:lnTo>
                  <a:lnTo>
                    <a:pt x="5715" y="63373"/>
                  </a:lnTo>
                  <a:lnTo>
                    <a:pt x="5715" y="64515"/>
                  </a:lnTo>
                  <a:lnTo>
                    <a:pt x="5715" y="65658"/>
                  </a:lnTo>
                  <a:lnTo>
                    <a:pt x="5715" y="64515"/>
                  </a:lnTo>
                  <a:lnTo>
                    <a:pt x="5715" y="65658"/>
                  </a:lnTo>
                  <a:lnTo>
                    <a:pt x="3809" y="65658"/>
                  </a:lnTo>
                  <a:lnTo>
                    <a:pt x="5715" y="65658"/>
                  </a:lnTo>
                  <a:lnTo>
                    <a:pt x="5715" y="66801"/>
                  </a:lnTo>
                  <a:lnTo>
                    <a:pt x="3809" y="66801"/>
                  </a:lnTo>
                  <a:lnTo>
                    <a:pt x="5715" y="66801"/>
                  </a:lnTo>
                  <a:lnTo>
                    <a:pt x="3809" y="66801"/>
                  </a:lnTo>
                  <a:lnTo>
                    <a:pt x="5715" y="66801"/>
                  </a:lnTo>
                  <a:lnTo>
                    <a:pt x="3809" y="66801"/>
                  </a:lnTo>
                  <a:lnTo>
                    <a:pt x="5715" y="66801"/>
                  </a:lnTo>
                  <a:lnTo>
                    <a:pt x="3809" y="66801"/>
                  </a:lnTo>
                  <a:lnTo>
                    <a:pt x="3809" y="65658"/>
                  </a:lnTo>
                  <a:lnTo>
                    <a:pt x="5715" y="65658"/>
                  </a:lnTo>
                  <a:lnTo>
                    <a:pt x="3809" y="65658"/>
                  </a:lnTo>
                  <a:lnTo>
                    <a:pt x="5715" y="65658"/>
                  </a:lnTo>
                  <a:lnTo>
                    <a:pt x="3809" y="64515"/>
                  </a:lnTo>
                  <a:lnTo>
                    <a:pt x="3809" y="63373"/>
                  </a:lnTo>
                  <a:lnTo>
                    <a:pt x="3809" y="62229"/>
                  </a:lnTo>
                  <a:lnTo>
                    <a:pt x="3809" y="61087"/>
                  </a:lnTo>
                  <a:lnTo>
                    <a:pt x="3809" y="59943"/>
                  </a:lnTo>
                  <a:lnTo>
                    <a:pt x="3809" y="58800"/>
                  </a:lnTo>
                  <a:lnTo>
                    <a:pt x="3809" y="57657"/>
                  </a:lnTo>
                  <a:lnTo>
                    <a:pt x="1904" y="57657"/>
                  </a:lnTo>
                  <a:lnTo>
                    <a:pt x="3809" y="57657"/>
                  </a:lnTo>
                  <a:lnTo>
                    <a:pt x="1904" y="57657"/>
                  </a:lnTo>
                  <a:lnTo>
                    <a:pt x="3809" y="56514"/>
                  </a:lnTo>
                  <a:lnTo>
                    <a:pt x="3809" y="55499"/>
                  </a:lnTo>
                  <a:lnTo>
                    <a:pt x="1904" y="55499"/>
                  </a:lnTo>
                  <a:lnTo>
                    <a:pt x="3809" y="54355"/>
                  </a:lnTo>
                  <a:lnTo>
                    <a:pt x="1904" y="54355"/>
                  </a:lnTo>
                  <a:lnTo>
                    <a:pt x="1904" y="53212"/>
                  </a:lnTo>
                  <a:lnTo>
                    <a:pt x="1904" y="52069"/>
                  </a:lnTo>
                  <a:lnTo>
                    <a:pt x="1904" y="50926"/>
                  </a:lnTo>
                  <a:lnTo>
                    <a:pt x="1904" y="49783"/>
                  </a:lnTo>
                  <a:lnTo>
                    <a:pt x="3809" y="49783"/>
                  </a:lnTo>
                  <a:lnTo>
                    <a:pt x="1904" y="48640"/>
                  </a:lnTo>
                  <a:lnTo>
                    <a:pt x="1904" y="49783"/>
                  </a:lnTo>
                  <a:lnTo>
                    <a:pt x="1904" y="48640"/>
                  </a:lnTo>
                  <a:lnTo>
                    <a:pt x="1904" y="47498"/>
                  </a:lnTo>
                  <a:lnTo>
                    <a:pt x="1904" y="30606"/>
                  </a:lnTo>
                  <a:lnTo>
                    <a:pt x="3809" y="31750"/>
                  </a:lnTo>
                  <a:lnTo>
                    <a:pt x="1904" y="31750"/>
                  </a:lnTo>
                  <a:lnTo>
                    <a:pt x="1904" y="30606"/>
                  </a:lnTo>
                  <a:lnTo>
                    <a:pt x="3809" y="30606"/>
                  </a:lnTo>
                  <a:lnTo>
                    <a:pt x="1904" y="30606"/>
                  </a:lnTo>
                  <a:lnTo>
                    <a:pt x="3809" y="30606"/>
                  </a:lnTo>
                  <a:lnTo>
                    <a:pt x="1904" y="29463"/>
                  </a:lnTo>
                  <a:lnTo>
                    <a:pt x="3809" y="29463"/>
                  </a:lnTo>
                  <a:lnTo>
                    <a:pt x="1904" y="29463"/>
                  </a:lnTo>
                  <a:lnTo>
                    <a:pt x="1904" y="28320"/>
                  </a:lnTo>
                  <a:lnTo>
                    <a:pt x="0" y="22605"/>
                  </a:lnTo>
                  <a:lnTo>
                    <a:pt x="1904" y="20446"/>
                  </a:lnTo>
                  <a:lnTo>
                    <a:pt x="0" y="18161"/>
                  </a:lnTo>
                  <a:lnTo>
                    <a:pt x="1904" y="15875"/>
                  </a:lnTo>
                  <a:lnTo>
                    <a:pt x="1904" y="14731"/>
                  </a:lnTo>
                  <a:lnTo>
                    <a:pt x="1904" y="12445"/>
                  </a:lnTo>
                  <a:lnTo>
                    <a:pt x="0" y="12445"/>
                  </a:lnTo>
                  <a:lnTo>
                    <a:pt x="0" y="10287"/>
                  </a:lnTo>
                  <a:lnTo>
                    <a:pt x="1904" y="8000"/>
                  </a:lnTo>
                  <a:lnTo>
                    <a:pt x="1904" y="6857"/>
                  </a:lnTo>
                  <a:lnTo>
                    <a:pt x="1904" y="5714"/>
                  </a:lnTo>
                  <a:lnTo>
                    <a:pt x="1904" y="4571"/>
                  </a:lnTo>
                  <a:lnTo>
                    <a:pt x="1904" y="3428"/>
                  </a:lnTo>
                  <a:lnTo>
                    <a:pt x="1904" y="2286"/>
                  </a:lnTo>
                  <a:lnTo>
                    <a:pt x="1904" y="0"/>
                  </a:lnTo>
                  <a:lnTo>
                    <a:pt x="3809" y="0"/>
                  </a:lnTo>
                  <a:lnTo>
                    <a:pt x="3809" y="1142"/>
                  </a:lnTo>
                  <a:close/>
                </a:path>
                <a:path w="9525" h="76835">
                  <a:moveTo>
                    <a:pt x="0" y="76326"/>
                  </a:moveTo>
                  <a:lnTo>
                    <a:pt x="0" y="66801"/>
                  </a:lnTo>
                  <a:lnTo>
                    <a:pt x="0" y="76326"/>
                  </a:lnTo>
                  <a:close/>
                </a:path>
                <a:path w="9525" h="76835">
                  <a:moveTo>
                    <a:pt x="0" y="76326"/>
                  </a:moveTo>
                  <a:lnTo>
                    <a:pt x="0" y="66801"/>
                  </a:lnTo>
                  <a:lnTo>
                    <a:pt x="0" y="763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/>
            <p:cNvSpPr/>
            <p:nvPr/>
          </p:nvSpPr>
          <p:spPr>
            <a:xfrm>
              <a:off x="757237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/>
            <p:cNvSpPr/>
            <p:nvPr/>
          </p:nvSpPr>
          <p:spPr>
            <a:xfrm>
              <a:off x="757237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/>
            <p:cNvSpPr/>
            <p:nvPr/>
          </p:nvSpPr>
          <p:spPr>
            <a:xfrm>
              <a:off x="757237" y="24819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/>
            <p:cNvSpPr/>
            <p:nvPr/>
          </p:nvSpPr>
          <p:spPr>
            <a:xfrm>
              <a:off x="757237" y="24819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/>
            <p:cNvSpPr/>
            <p:nvPr/>
          </p:nvSpPr>
          <p:spPr>
            <a:xfrm>
              <a:off x="757237" y="24629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/>
            <p:cNvSpPr/>
            <p:nvPr/>
          </p:nvSpPr>
          <p:spPr>
            <a:xfrm>
              <a:off x="757237" y="24629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/>
            <p:cNvSpPr/>
            <p:nvPr/>
          </p:nvSpPr>
          <p:spPr>
            <a:xfrm>
              <a:off x="757237" y="245338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4167"/>
                  </a:lnTo>
                  <a:lnTo>
                    <a:pt x="0" y="4762"/>
                  </a:lnTo>
                  <a:lnTo>
                    <a:pt x="0" y="5357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/>
            <p:cNvSpPr/>
            <p:nvPr/>
          </p:nvSpPr>
          <p:spPr>
            <a:xfrm>
              <a:off x="757237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/>
            <p:cNvSpPr/>
            <p:nvPr/>
          </p:nvSpPr>
          <p:spPr>
            <a:xfrm>
              <a:off x="757237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/>
            <p:cNvSpPr/>
            <p:nvPr/>
          </p:nvSpPr>
          <p:spPr>
            <a:xfrm>
              <a:off x="7667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7667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757237" y="2424683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8572" y="15748"/>
                  </a:moveTo>
                  <a:lnTo>
                    <a:pt x="6667" y="18033"/>
                  </a:lnTo>
                  <a:lnTo>
                    <a:pt x="7620" y="18033"/>
                  </a:lnTo>
                  <a:lnTo>
                    <a:pt x="7620" y="19176"/>
                  </a:lnTo>
                  <a:lnTo>
                    <a:pt x="8572" y="18033"/>
                  </a:lnTo>
                  <a:lnTo>
                    <a:pt x="8572" y="15748"/>
                  </a:lnTo>
                  <a:close/>
                </a:path>
                <a:path w="9525" h="19685">
                  <a:moveTo>
                    <a:pt x="9525" y="18033"/>
                  </a:moveTo>
                  <a:lnTo>
                    <a:pt x="8572" y="18033"/>
                  </a:lnTo>
                  <a:lnTo>
                    <a:pt x="8572" y="19176"/>
                  </a:lnTo>
                  <a:lnTo>
                    <a:pt x="9525" y="18033"/>
                  </a:lnTo>
                  <a:close/>
                </a:path>
                <a:path w="9525" h="19685">
                  <a:moveTo>
                    <a:pt x="7620" y="15748"/>
                  </a:moveTo>
                  <a:lnTo>
                    <a:pt x="5715" y="15748"/>
                  </a:lnTo>
                  <a:lnTo>
                    <a:pt x="5715" y="16890"/>
                  </a:lnTo>
                  <a:lnTo>
                    <a:pt x="7620" y="16890"/>
                  </a:lnTo>
                  <a:lnTo>
                    <a:pt x="7620" y="15748"/>
                  </a:lnTo>
                  <a:close/>
                </a:path>
                <a:path w="9525" h="19685">
                  <a:moveTo>
                    <a:pt x="5715" y="14604"/>
                  </a:moveTo>
                  <a:lnTo>
                    <a:pt x="4762" y="14604"/>
                  </a:lnTo>
                  <a:lnTo>
                    <a:pt x="4762" y="15748"/>
                  </a:lnTo>
                  <a:lnTo>
                    <a:pt x="5715" y="14604"/>
                  </a:lnTo>
                  <a:close/>
                </a:path>
                <a:path w="9525" h="19685">
                  <a:moveTo>
                    <a:pt x="6667" y="14604"/>
                  </a:moveTo>
                  <a:lnTo>
                    <a:pt x="5715" y="14604"/>
                  </a:lnTo>
                  <a:lnTo>
                    <a:pt x="4762" y="15748"/>
                  </a:lnTo>
                  <a:lnTo>
                    <a:pt x="6667" y="15748"/>
                  </a:lnTo>
                  <a:lnTo>
                    <a:pt x="6667" y="14604"/>
                  </a:lnTo>
                  <a:close/>
                </a:path>
                <a:path w="9525" h="19685">
                  <a:moveTo>
                    <a:pt x="8572" y="14604"/>
                  </a:moveTo>
                  <a:lnTo>
                    <a:pt x="7620" y="14604"/>
                  </a:lnTo>
                  <a:lnTo>
                    <a:pt x="6667" y="15748"/>
                  </a:lnTo>
                  <a:lnTo>
                    <a:pt x="8572" y="15748"/>
                  </a:lnTo>
                  <a:lnTo>
                    <a:pt x="8572" y="14604"/>
                  </a:lnTo>
                  <a:close/>
                </a:path>
                <a:path w="9525" h="19685">
                  <a:moveTo>
                    <a:pt x="7620" y="13462"/>
                  </a:moveTo>
                  <a:lnTo>
                    <a:pt x="4762" y="13462"/>
                  </a:lnTo>
                  <a:lnTo>
                    <a:pt x="3809" y="14604"/>
                  </a:lnTo>
                  <a:lnTo>
                    <a:pt x="7620" y="14604"/>
                  </a:lnTo>
                  <a:lnTo>
                    <a:pt x="7620" y="13462"/>
                  </a:lnTo>
                  <a:close/>
                </a:path>
                <a:path w="9525" h="19685">
                  <a:moveTo>
                    <a:pt x="7620" y="12445"/>
                  </a:moveTo>
                  <a:lnTo>
                    <a:pt x="3809" y="12445"/>
                  </a:lnTo>
                  <a:lnTo>
                    <a:pt x="3809" y="13462"/>
                  </a:lnTo>
                  <a:lnTo>
                    <a:pt x="6667" y="13462"/>
                  </a:lnTo>
                  <a:lnTo>
                    <a:pt x="7620" y="12445"/>
                  </a:lnTo>
                  <a:close/>
                </a:path>
                <a:path w="9525" h="19685">
                  <a:moveTo>
                    <a:pt x="5715" y="10160"/>
                  </a:moveTo>
                  <a:lnTo>
                    <a:pt x="4762" y="11302"/>
                  </a:lnTo>
                  <a:lnTo>
                    <a:pt x="3809" y="11302"/>
                  </a:lnTo>
                  <a:lnTo>
                    <a:pt x="2857" y="12445"/>
                  </a:lnTo>
                  <a:lnTo>
                    <a:pt x="5715" y="12445"/>
                  </a:lnTo>
                  <a:lnTo>
                    <a:pt x="5715" y="10160"/>
                  </a:lnTo>
                  <a:close/>
                </a:path>
                <a:path w="9525" h="19685">
                  <a:moveTo>
                    <a:pt x="5715" y="9016"/>
                  </a:moveTo>
                  <a:lnTo>
                    <a:pt x="2857" y="9016"/>
                  </a:lnTo>
                  <a:lnTo>
                    <a:pt x="2857" y="11302"/>
                  </a:lnTo>
                  <a:lnTo>
                    <a:pt x="4762" y="11302"/>
                  </a:lnTo>
                  <a:lnTo>
                    <a:pt x="5715" y="10160"/>
                  </a:lnTo>
                  <a:lnTo>
                    <a:pt x="4762" y="10160"/>
                  </a:lnTo>
                  <a:lnTo>
                    <a:pt x="5715" y="9016"/>
                  </a:lnTo>
                  <a:close/>
                </a:path>
                <a:path w="9525" h="19685">
                  <a:moveTo>
                    <a:pt x="2857" y="3428"/>
                  </a:moveTo>
                  <a:lnTo>
                    <a:pt x="0" y="3428"/>
                  </a:lnTo>
                  <a:lnTo>
                    <a:pt x="952" y="4571"/>
                  </a:lnTo>
                  <a:lnTo>
                    <a:pt x="952" y="6730"/>
                  </a:lnTo>
                  <a:lnTo>
                    <a:pt x="1904" y="7874"/>
                  </a:lnTo>
                  <a:lnTo>
                    <a:pt x="1904" y="9016"/>
                  </a:lnTo>
                  <a:lnTo>
                    <a:pt x="4762" y="9016"/>
                  </a:lnTo>
                  <a:lnTo>
                    <a:pt x="4762" y="7874"/>
                  </a:lnTo>
                  <a:lnTo>
                    <a:pt x="3809" y="7874"/>
                  </a:lnTo>
                  <a:lnTo>
                    <a:pt x="3809" y="6730"/>
                  </a:lnTo>
                  <a:lnTo>
                    <a:pt x="2857" y="6730"/>
                  </a:lnTo>
                  <a:lnTo>
                    <a:pt x="2857" y="3428"/>
                  </a:lnTo>
                  <a:close/>
                </a:path>
                <a:path w="9525" h="19685">
                  <a:moveTo>
                    <a:pt x="1904" y="0"/>
                  </a:moveTo>
                  <a:lnTo>
                    <a:pt x="952" y="0"/>
                  </a:lnTo>
                  <a:lnTo>
                    <a:pt x="952" y="3428"/>
                  </a:lnTo>
                  <a:lnTo>
                    <a:pt x="1904" y="3428"/>
                  </a:lnTo>
                  <a:lnTo>
                    <a:pt x="1904" y="2286"/>
                  </a:lnTo>
                  <a:lnTo>
                    <a:pt x="2857" y="2286"/>
                  </a:lnTo>
                  <a:lnTo>
                    <a:pt x="2857" y="1142"/>
                  </a:lnTo>
                  <a:lnTo>
                    <a:pt x="1904" y="1142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757237" y="2424683"/>
              <a:ext cx="9525" cy="19685"/>
            </a:xfrm>
            <a:custGeom>
              <a:avLst/>
              <a:gdLst/>
              <a:ahLst/>
              <a:cxnLst/>
              <a:rect l="l" t="t" r="r" b="b"/>
              <a:pathLst>
                <a:path w="9525" h="19685">
                  <a:moveTo>
                    <a:pt x="1904" y="1142"/>
                  </a:moveTo>
                  <a:lnTo>
                    <a:pt x="2857" y="1142"/>
                  </a:lnTo>
                  <a:lnTo>
                    <a:pt x="1904" y="1142"/>
                  </a:lnTo>
                  <a:lnTo>
                    <a:pt x="2857" y="1142"/>
                  </a:lnTo>
                  <a:lnTo>
                    <a:pt x="1904" y="1142"/>
                  </a:lnTo>
                  <a:lnTo>
                    <a:pt x="2857" y="1142"/>
                  </a:lnTo>
                  <a:lnTo>
                    <a:pt x="2857" y="2286"/>
                  </a:lnTo>
                  <a:lnTo>
                    <a:pt x="1904" y="2286"/>
                  </a:lnTo>
                  <a:lnTo>
                    <a:pt x="1904" y="3428"/>
                  </a:lnTo>
                  <a:lnTo>
                    <a:pt x="2857" y="3428"/>
                  </a:lnTo>
                  <a:lnTo>
                    <a:pt x="1904" y="3428"/>
                  </a:lnTo>
                  <a:lnTo>
                    <a:pt x="2857" y="3428"/>
                  </a:lnTo>
                  <a:lnTo>
                    <a:pt x="1904" y="3428"/>
                  </a:lnTo>
                  <a:lnTo>
                    <a:pt x="2857" y="3428"/>
                  </a:lnTo>
                  <a:lnTo>
                    <a:pt x="2857" y="4571"/>
                  </a:lnTo>
                  <a:lnTo>
                    <a:pt x="2857" y="3428"/>
                  </a:lnTo>
                  <a:lnTo>
                    <a:pt x="2857" y="4571"/>
                  </a:lnTo>
                  <a:lnTo>
                    <a:pt x="3809" y="4571"/>
                  </a:lnTo>
                  <a:lnTo>
                    <a:pt x="2857" y="4571"/>
                  </a:lnTo>
                  <a:lnTo>
                    <a:pt x="2857" y="5714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2857" y="6730"/>
                  </a:lnTo>
                  <a:lnTo>
                    <a:pt x="3809" y="6730"/>
                  </a:lnTo>
                  <a:lnTo>
                    <a:pt x="3809" y="7874"/>
                  </a:lnTo>
                  <a:lnTo>
                    <a:pt x="2857" y="7874"/>
                  </a:lnTo>
                  <a:lnTo>
                    <a:pt x="3809" y="7874"/>
                  </a:lnTo>
                  <a:lnTo>
                    <a:pt x="4762" y="7874"/>
                  </a:lnTo>
                  <a:lnTo>
                    <a:pt x="3809" y="7874"/>
                  </a:lnTo>
                  <a:lnTo>
                    <a:pt x="4762" y="7874"/>
                  </a:lnTo>
                  <a:lnTo>
                    <a:pt x="3809" y="7874"/>
                  </a:lnTo>
                  <a:lnTo>
                    <a:pt x="4762" y="7874"/>
                  </a:lnTo>
                  <a:lnTo>
                    <a:pt x="3809" y="7874"/>
                  </a:lnTo>
                  <a:lnTo>
                    <a:pt x="4762" y="7874"/>
                  </a:lnTo>
                  <a:lnTo>
                    <a:pt x="4762" y="9016"/>
                  </a:lnTo>
                  <a:lnTo>
                    <a:pt x="4762" y="7874"/>
                  </a:lnTo>
                  <a:lnTo>
                    <a:pt x="4762" y="9016"/>
                  </a:lnTo>
                  <a:lnTo>
                    <a:pt x="5715" y="9016"/>
                  </a:lnTo>
                  <a:lnTo>
                    <a:pt x="4762" y="9016"/>
                  </a:lnTo>
                  <a:lnTo>
                    <a:pt x="5715" y="9016"/>
                  </a:lnTo>
                  <a:lnTo>
                    <a:pt x="4762" y="9016"/>
                  </a:lnTo>
                  <a:lnTo>
                    <a:pt x="5715" y="9016"/>
                  </a:lnTo>
                  <a:lnTo>
                    <a:pt x="4762" y="9016"/>
                  </a:lnTo>
                  <a:lnTo>
                    <a:pt x="5715" y="9016"/>
                  </a:lnTo>
                  <a:lnTo>
                    <a:pt x="4762" y="9016"/>
                  </a:lnTo>
                  <a:lnTo>
                    <a:pt x="5715" y="9016"/>
                  </a:lnTo>
                  <a:lnTo>
                    <a:pt x="4762" y="9016"/>
                  </a:lnTo>
                  <a:lnTo>
                    <a:pt x="5715" y="9016"/>
                  </a:lnTo>
                  <a:lnTo>
                    <a:pt x="4762" y="10160"/>
                  </a:lnTo>
                  <a:lnTo>
                    <a:pt x="5715" y="10160"/>
                  </a:lnTo>
                  <a:lnTo>
                    <a:pt x="4762" y="10160"/>
                  </a:lnTo>
                  <a:lnTo>
                    <a:pt x="5715" y="9016"/>
                  </a:lnTo>
                  <a:lnTo>
                    <a:pt x="4762" y="10160"/>
                  </a:lnTo>
                  <a:lnTo>
                    <a:pt x="5715" y="10160"/>
                  </a:lnTo>
                  <a:lnTo>
                    <a:pt x="4762" y="10160"/>
                  </a:lnTo>
                  <a:lnTo>
                    <a:pt x="5715" y="10160"/>
                  </a:lnTo>
                  <a:lnTo>
                    <a:pt x="4762" y="10160"/>
                  </a:lnTo>
                  <a:lnTo>
                    <a:pt x="5715" y="10160"/>
                  </a:lnTo>
                  <a:lnTo>
                    <a:pt x="4762" y="11302"/>
                  </a:lnTo>
                  <a:lnTo>
                    <a:pt x="5715" y="10160"/>
                  </a:lnTo>
                  <a:lnTo>
                    <a:pt x="5715" y="11302"/>
                  </a:lnTo>
                  <a:lnTo>
                    <a:pt x="5715" y="10160"/>
                  </a:lnTo>
                  <a:lnTo>
                    <a:pt x="5715" y="11302"/>
                  </a:lnTo>
                  <a:lnTo>
                    <a:pt x="5715" y="10160"/>
                  </a:lnTo>
                  <a:lnTo>
                    <a:pt x="5715" y="11302"/>
                  </a:lnTo>
                  <a:lnTo>
                    <a:pt x="5715" y="12445"/>
                  </a:lnTo>
                  <a:lnTo>
                    <a:pt x="5715" y="11302"/>
                  </a:lnTo>
                  <a:lnTo>
                    <a:pt x="5715" y="12445"/>
                  </a:lnTo>
                  <a:lnTo>
                    <a:pt x="5715" y="11302"/>
                  </a:lnTo>
                  <a:lnTo>
                    <a:pt x="6667" y="11302"/>
                  </a:lnTo>
                  <a:lnTo>
                    <a:pt x="5715" y="11302"/>
                  </a:lnTo>
                  <a:lnTo>
                    <a:pt x="5715" y="12445"/>
                  </a:lnTo>
                  <a:lnTo>
                    <a:pt x="6667" y="11302"/>
                  </a:lnTo>
                  <a:lnTo>
                    <a:pt x="6667" y="12445"/>
                  </a:lnTo>
                  <a:lnTo>
                    <a:pt x="5715" y="12445"/>
                  </a:lnTo>
                  <a:lnTo>
                    <a:pt x="6667" y="11302"/>
                  </a:lnTo>
                  <a:lnTo>
                    <a:pt x="6667" y="12445"/>
                  </a:lnTo>
                  <a:lnTo>
                    <a:pt x="5715" y="12445"/>
                  </a:lnTo>
                  <a:lnTo>
                    <a:pt x="6667" y="12445"/>
                  </a:lnTo>
                  <a:lnTo>
                    <a:pt x="5715" y="12445"/>
                  </a:lnTo>
                  <a:lnTo>
                    <a:pt x="6667" y="12445"/>
                  </a:lnTo>
                  <a:lnTo>
                    <a:pt x="5715" y="12445"/>
                  </a:lnTo>
                  <a:lnTo>
                    <a:pt x="5715" y="12445"/>
                  </a:lnTo>
                  <a:lnTo>
                    <a:pt x="6667" y="12445"/>
                  </a:lnTo>
                  <a:lnTo>
                    <a:pt x="7620" y="12445"/>
                  </a:lnTo>
                  <a:lnTo>
                    <a:pt x="6667" y="13462"/>
                  </a:lnTo>
                  <a:lnTo>
                    <a:pt x="7620" y="13462"/>
                  </a:lnTo>
                  <a:lnTo>
                    <a:pt x="6667" y="13462"/>
                  </a:lnTo>
                  <a:lnTo>
                    <a:pt x="7620" y="13462"/>
                  </a:lnTo>
                  <a:lnTo>
                    <a:pt x="6667" y="13462"/>
                  </a:lnTo>
                  <a:lnTo>
                    <a:pt x="7620" y="13462"/>
                  </a:lnTo>
                  <a:lnTo>
                    <a:pt x="6667" y="13462"/>
                  </a:lnTo>
                  <a:lnTo>
                    <a:pt x="7620" y="13462"/>
                  </a:lnTo>
                  <a:lnTo>
                    <a:pt x="6667" y="13462"/>
                  </a:lnTo>
                  <a:lnTo>
                    <a:pt x="7620" y="13462"/>
                  </a:lnTo>
                  <a:lnTo>
                    <a:pt x="7620" y="13462"/>
                  </a:lnTo>
                  <a:lnTo>
                    <a:pt x="7620" y="14604"/>
                  </a:lnTo>
                  <a:lnTo>
                    <a:pt x="8572" y="14604"/>
                  </a:lnTo>
                  <a:lnTo>
                    <a:pt x="6667" y="14604"/>
                  </a:lnTo>
                  <a:lnTo>
                    <a:pt x="6667" y="15748"/>
                  </a:lnTo>
                  <a:lnTo>
                    <a:pt x="6667" y="14604"/>
                  </a:lnTo>
                  <a:lnTo>
                    <a:pt x="6667" y="15748"/>
                  </a:lnTo>
                  <a:lnTo>
                    <a:pt x="6667" y="15748"/>
                  </a:lnTo>
                  <a:lnTo>
                    <a:pt x="7620" y="14604"/>
                  </a:lnTo>
                  <a:lnTo>
                    <a:pt x="8572" y="14604"/>
                  </a:lnTo>
                  <a:lnTo>
                    <a:pt x="7620" y="14604"/>
                  </a:lnTo>
                  <a:lnTo>
                    <a:pt x="8572" y="14604"/>
                  </a:lnTo>
                  <a:lnTo>
                    <a:pt x="7620" y="14604"/>
                  </a:lnTo>
                  <a:lnTo>
                    <a:pt x="8572" y="14604"/>
                  </a:lnTo>
                  <a:lnTo>
                    <a:pt x="7620" y="14604"/>
                  </a:lnTo>
                  <a:lnTo>
                    <a:pt x="8572" y="14604"/>
                  </a:lnTo>
                  <a:lnTo>
                    <a:pt x="8572" y="15748"/>
                  </a:lnTo>
                  <a:lnTo>
                    <a:pt x="8572" y="14604"/>
                  </a:lnTo>
                  <a:lnTo>
                    <a:pt x="8572" y="15748"/>
                  </a:lnTo>
                  <a:lnTo>
                    <a:pt x="8572" y="14604"/>
                  </a:lnTo>
                  <a:lnTo>
                    <a:pt x="8572" y="15748"/>
                  </a:lnTo>
                  <a:lnTo>
                    <a:pt x="8572" y="14604"/>
                  </a:lnTo>
                  <a:lnTo>
                    <a:pt x="8572" y="15748"/>
                  </a:lnTo>
                  <a:lnTo>
                    <a:pt x="7620" y="15748"/>
                  </a:lnTo>
                  <a:lnTo>
                    <a:pt x="7620" y="16890"/>
                  </a:lnTo>
                  <a:lnTo>
                    <a:pt x="7620" y="16890"/>
                  </a:lnTo>
                  <a:lnTo>
                    <a:pt x="8572" y="15748"/>
                  </a:lnTo>
                  <a:lnTo>
                    <a:pt x="7620" y="16890"/>
                  </a:lnTo>
                  <a:lnTo>
                    <a:pt x="8572" y="15748"/>
                  </a:lnTo>
                  <a:lnTo>
                    <a:pt x="9525" y="15748"/>
                  </a:lnTo>
                  <a:lnTo>
                    <a:pt x="9525" y="15748"/>
                  </a:lnTo>
                  <a:lnTo>
                    <a:pt x="8572" y="15748"/>
                  </a:lnTo>
                  <a:lnTo>
                    <a:pt x="8572" y="16890"/>
                  </a:lnTo>
                  <a:lnTo>
                    <a:pt x="8572" y="15748"/>
                  </a:lnTo>
                  <a:lnTo>
                    <a:pt x="8572" y="16890"/>
                  </a:lnTo>
                  <a:lnTo>
                    <a:pt x="8572" y="15748"/>
                  </a:lnTo>
                  <a:lnTo>
                    <a:pt x="8572" y="16890"/>
                  </a:lnTo>
                  <a:lnTo>
                    <a:pt x="8572" y="15748"/>
                  </a:lnTo>
                  <a:lnTo>
                    <a:pt x="9525" y="15748"/>
                  </a:lnTo>
                  <a:lnTo>
                    <a:pt x="8572" y="15748"/>
                  </a:lnTo>
                  <a:lnTo>
                    <a:pt x="9525" y="15748"/>
                  </a:lnTo>
                  <a:lnTo>
                    <a:pt x="8572" y="15748"/>
                  </a:lnTo>
                  <a:lnTo>
                    <a:pt x="8572" y="16890"/>
                  </a:lnTo>
                  <a:lnTo>
                    <a:pt x="9525" y="16890"/>
                  </a:lnTo>
                  <a:lnTo>
                    <a:pt x="8572" y="16890"/>
                  </a:lnTo>
                  <a:lnTo>
                    <a:pt x="9525" y="16890"/>
                  </a:lnTo>
                  <a:lnTo>
                    <a:pt x="8572" y="16890"/>
                  </a:lnTo>
                  <a:lnTo>
                    <a:pt x="9525" y="16890"/>
                  </a:lnTo>
                  <a:lnTo>
                    <a:pt x="9525" y="16890"/>
                  </a:lnTo>
                  <a:lnTo>
                    <a:pt x="7620" y="16890"/>
                  </a:lnTo>
                  <a:lnTo>
                    <a:pt x="8572" y="16890"/>
                  </a:lnTo>
                  <a:lnTo>
                    <a:pt x="9525" y="16890"/>
                  </a:lnTo>
                  <a:lnTo>
                    <a:pt x="8572" y="16890"/>
                  </a:lnTo>
                  <a:lnTo>
                    <a:pt x="9525" y="16890"/>
                  </a:lnTo>
                  <a:lnTo>
                    <a:pt x="8572" y="16890"/>
                  </a:lnTo>
                  <a:lnTo>
                    <a:pt x="8572" y="18033"/>
                  </a:lnTo>
                  <a:lnTo>
                    <a:pt x="8572" y="16890"/>
                  </a:lnTo>
                  <a:lnTo>
                    <a:pt x="8572" y="18033"/>
                  </a:lnTo>
                  <a:lnTo>
                    <a:pt x="9525" y="18033"/>
                  </a:lnTo>
                  <a:lnTo>
                    <a:pt x="8572" y="18033"/>
                  </a:lnTo>
                  <a:lnTo>
                    <a:pt x="9525" y="18033"/>
                  </a:lnTo>
                  <a:lnTo>
                    <a:pt x="8572" y="18033"/>
                  </a:lnTo>
                  <a:lnTo>
                    <a:pt x="8572" y="19176"/>
                  </a:lnTo>
                  <a:lnTo>
                    <a:pt x="8572" y="18033"/>
                  </a:lnTo>
                  <a:lnTo>
                    <a:pt x="9525" y="18033"/>
                  </a:lnTo>
                  <a:lnTo>
                    <a:pt x="8572" y="19176"/>
                  </a:lnTo>
                  <a:lnTo>
                    <a:pt x="9525" y="19176"/>
                  </a:lnTo>
                  <a:lnTo>
                    <a:pt x="8572" y="19176"/>
                  </a:lnTo>
                  <a:lnTo>
                    <a:pt x="9525" y="19176"/>
                  </a:lnTo>
                  <a:lnTo>
                    <a:pt x="8572" y="19176"/>
                  </a:lnTo>
                  <a:lnTo>
                    <a:pt x="7620" y="19176"/>
                  </a:lnTo>
                  <a:lnTo>
                    <a:pt x="8572" y="19176"/>
                  </a:lnTo>
                  <a:lnTo>
                    <a:pt x="8572" y="18033"/>
                  </a:lnTo>
                  <a:lnTo>
                    <a:pt x="7620" y="19176"/>
                  </a:lnTo>
                  <a:lnTo>
                    <a:pt x="8572" y="19176"/>
                  </a:lnTo>
                  <a:lnTo>
                    <a:pt x="7620" y="19176"/>
                  </a:lnTo>
                  <a:lnTo>
                    <a:pt x="7620" y="18033"/>
                  </a:lnTo>
                  <a:lnTo>
                    <a:pt x="6667" y="18033"/>
                  </a:lnTo>
                  <a:lnTo>
                    <a:pt x="7620" y="16890"/>
                  </a:lnTo>
                  <a:lnTo>
                    <a:pt x="6667" y="16890"/>
                  </a:lnTo>
                  <a:lnTo>
                    <a:pt x="7620" y="16890"/>
                  </a:lnTo>
                  <a:lnTo>
                    <a:pt x="6667" y="16890"/>
                  </a:lnTo>
                  <a:lnTo>
                    <a:pt x="5715" y="16890"/>
                  </a:lnTo>
                  <a:lnTo>
                    <a:pt x="5715" y="15748"/>
                  </a:lnTo>
                  <a:lnTo>
                    <a:pt x="4762" y="15748"/>
                  </a:lnTo>
                  <a:lnTo>
                    <a:pt x="5715" y="15748"/>
                  </a:lnTo>
                  <a:lnTo>
                    <a:pt x="4762" y="15748"/>
                  </a:lnTo>
                  <a:lnTo>
                    <a:pt x="5715" y="14604"/>
                  </a:lnTo>
                  <a:lnTo>
                    <a:pt x="4762" y="15748"/>
                  </a:lnTo>
                  <a:lnTo>
                    <a:pt x="4762" y="14604"/>
                  </a:lnTo>
                  <a:lnTo>
                    <a:pt x="3809" y="14604"/>
                  </a:lnTo>
                  <a:lnTo>
                    <a:pt x="4762" y="14604"/>
                  </a:lnTo>
                  <a:lnTo>
                    <a:pt x="3809" y="14604"/>
                  </a:lnTo>
                  <a:lnTo>
                    <a:pt x="4762" y="13462"/>
                  </a:lnTo>
                  <a:lnTo>
                    <a:pt x="3809" y="13462"/>
                  </a:lnTo>
                  <a:lnTo>
                    <a:pt x="4762" y="13462"/>
                  </a:lnTo>
                  <a:lnTo>
                    <a:pt x="3809" y="13462"/>
                  </a:lnTo>
                  <a:lnTo>
                    <a:pt x="3809" y="12445"/>
                  </a:lnTo>
                  <a:lnTo>
                    <a:pt x="2857" y="12445"/>
                  </a:lnTo>
                  <a:lnTo>
                    <a:pt x="3809" y="12445"/>
                  </a:lnTo>
                  <a:lnTo>
                    <a:pt x="2857" y="12445"/>
                  </a:lnTo>
                  <a:lnTo>
                    <a:pt x="3809" y="11302"/>
                  </a:lnTo>
                  <a:lnTo>
                    <a:pt x="2857" y="11302"/>
                  </a:lnTo>
                  <a:lnTo>
                    <a:pt x="3809" y="11302"/>
                  </a:lnTo>
                  <a:lnTo>
                    <a:pt x="2857" y="11302"/>
                  </a:lnTo>
                  <a:lnTo>
                    <a:pt x="3809" y="11302"/>
                  </a:lnTo>
                  <a:lnTo>
                    <a:pt x="2857" y="11302"/>
                  </a:lnTo>
                  <a:lnTo>
                    <a:pt x="3809" y="11302"/>
                  </a:lnTo>
                  <a:lnTo>
                    <a:pt x="2857" y="11302"/>
                  </a:lnTo>
                  <a:lnTo>
                    <a:pt x="2857" y="10160"/>
                  </a:lnTo>
                  <a:lnTo>
                    <a:pt x="3809" y="10160"/>
                  </a:lnTo>
                  <a:lnTo>
                    <a:pt x="2857" y="10160"/>
                  </a:lnTo>
                  <a:lnTo>
                    <a:pt x="3809" y="10160"/>
                  </a:lnTo>
                  <a:lnTo>
                    <a:pt x="2857" y="10160"/>
                  </a:lnTo>
                  <a:lnTo>
                    <a:pt x="2857" y="9016"/>
                  </a:lnTo>
                  <a:lnTo>
                    <a:pt x="1904" y="9016"/>
                  </a:lnTo>
                  <a:lnTo>
                    <a:pt x="1904" y="7874"/>
                  </a:lnTo>
                  <a:lnTo>
                    <a:pt x="952" y="6730"/>
                  </a:lnTo>
                  <a:lnTo>
                    <a:pt x="952" y="5714"/>
                  </a:lnTo>
                  <a:lnTo>
                    <a:pt x="1904" y="5714"/>
                  </a:lnTo>
                  <a:lnTo>
                    <a:pt x="952" y="5714"/>
                  </a:lnTo>
                  <a:lnTo>
                    <a:pt x="952" y="5714"/>
                  </a:lnTo>
                  <a:lnTo>
                    <a:pt x="0" y="3428"/>
                  </a:lnTo>
                  <a:lnTo>
                    <a:pt x="952" y="3428"/>
                  </a:lnTo>
                  <a:lnTo>
                    <a:pt x="952" y="2286"/>
                  </a:lnTo>
                  <a:lnTo>
                    <a:pt x="952" y="1142"/>
                  </a:lnTo>
                  <a:lnTo>
                    <a:pt x="952" y="0"/>
                  </a:lnTo>
                  <a:lnTo>
                    <a:pt x="1904" y="0"/>
                  </a:lnTo>
                  <a:lnTo>
                    <a:pt x="1904" y="114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7667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7667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766762" y="24438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766762" y="2443860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5" h="9525">
                  <a:moveTo>
                    <a:pt x="0" y="0"/>
                  </a:moveTo>
                  <a:lnTo>
                    <a:pt x="0" y="9525"/>
                  </a:lnTo>
                  <a:lnTo>
                    <a:pt x="4018" y="5357"/>
                  </a:lnTo>
                  <a:lnTo>
                    <a:pt x="3571" y="4762"/>
                  </a:lnTo>
                  <a:lnTo>
                    <a:pt x="1339" y="4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766762" y="24438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1339" y="4167"/>
                  </a:lnTo>
                  <a:lnTo>
                    <a:pt x="3571" y="4762"/>
                  </a:lnTo>
                  <a:lnTo>
                    <a:pt x="4018" y="5357"/>
                  </a:lnTo>
                  <a:lnTo>
                    <a:pt x="0" y="9525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7667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7667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75723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757237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747712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747712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747712" y="2424683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10">
                  <a:moveTo>
                    <a:pt x="3175" y="25526"/>
                  </a:moveTo>
                  <a:lnTo>
                    <a:pt x="0" y="25526"/>
                  </a:lnTo>
                  <a:lnTo>
                    <a:pt x="0" y="27050"/>
                  </a:lnTo>
                  <a:lnTo>
                    <a:pt x="1587" y="28701"/>
                  </a:lnTo>
                  <a:lnTo>
                    <a:pt x="1587" y="27050"/>
                  </a:lnTo>
                  <a:lnTo>
                    <a:pt x="3175" y="27050"/>
                  </a:lnTo>
                  <a:lnTo>
                    <a:pt x="3175" y="25526"/>
                  </a:lnTo>
                  <a:close/>
                </a:path>
                <a:path w="9525" h="29210">
                  <a:moveTo>
                    <a:pt x="1587" y="19176"/>
                  </a:moveTo>
                  <a:lnTo>
                    <a:pt x="1587" y="25526"/>
                  </a:lnTo>
                  <a:lnTo>
                    <a:pt x="4762" y="25526"/>
                  </a:lnTo>
                  <a:lnTo>
                    <a:pt x="4762" y="22351"/>
                  </a:lnTo>
                  <a:lnTo>
                    <a:pt x="6350" y="22351"/>
                  </a:lnTo>
                  <a:lnTo>
                    <a:pt x="6350" y="20700"/>
                  </a:lnTo>
                  <a:lnTo>
                    <a:pt x="3175" y="20700"/>
                  </a:lnTo>
                  <a:lnTo>
                    <a:pt x="1587" y="19176"/>
                  </a:lnTo>
                  <a:close/>
                </a:path>
                <a:path w="9525" h="29210">
                  <a:moveTo>
                    <a:pt x="4762" y="22351"/>
                  </a:moveTo>
                  <a:lnTo>
                    <a:pt x="4762" y="23875"/>
                  </a:lnTo>
                  <a:lnTo>
                    <a:pt x="6350" y="23875"/>
                  </a:lnTo>
                  <a:lnTo>
                    <a:pt x="4762" y="22351"/>
                  </a:lnTo>
                  <a:close/>
                </a:path>
                <a:path w="9525" h="29210">
                  <a:moveTo>
                    <a:pt x="6350" y="22351"/>
                  </a:moveTo>
                  <a:lnTo>
                    <a:pt x="4762" y="22351"/>
                  </a:lnTo>
                  <a:lnTo>
                    <a:pt x="6350" y="23875"/>
                  </a:lnTo>
                  <a:lnTo>
                    <a:pt x="6350" y="22351"/>
                  </a:lnTo>
                  <a:close/>
                </a:path>
                <a:path w="9525" h="29210">
                  <a:moveTo>
                    <a:pt x="7937" y="0"/>
                  </a:moveTo>
                  <a:lnTo>
                    <a:pt x="6350" y="0"/>
                  </a:lnTo>
                  <a:lnTo>
                    <a:pt x="6350" y="3175"/>
                  </a:lnTo>
                  <a:lnTo>
                    <a:pt x="4762" y="4825"/>
                  </a:lnTo>
                  <a:lnTo>
                    <a:pt x="4762" y="14350"/>
                  </a:lnTo>
                  <a:lnTo>
                    <a:pt x="3175" y="14350"/>
                  </a:lnTo>
                  <a:lnTo>
                    <a:pt x="4762" y="16001"/>
                  </a:lnTo>
                  <a:lnTo>
                    <a:pt x="3175" y="16001"/>
                  </a:lnTo>
                  <a:lnTo>
                    <a:pt x="3175" y="19176"/>
                  </a:lnTo>
                  <a:lnTo>
                    <a:pt x="1587" y="19176"/>
                  </a:lnTo>
                  <a:lnTo>
                    <a:pt x="3175" y="20700"/>
                  </a:lnTo>
                  <a:lnTo>
                    <a:pt x="6350" y="20700"/>
                  </a:lnTo>
                  <a:lnTo>
                    <a:pt x="6350" y="17525"/>
                  </a:lnTo>
                  <a:lnTo>
                    <a:pt x="7937" y="17525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4825"/>
                  </a:lnTo>
                  <a:lnTo>
                    <a:pt x="7937" y="3175"/>
                  </a:lnTo>
                  <a:lnTo>
                    <a:pt x="9525" y="3175"/>
                  </a:lnTo>
                  <a:lnTo>
                    <a:pt x="7937" y="1650"/>
                  </a:lnTo>
                  <a:lnTo>
                    <a:pt x="793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747712" y="2424683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10">
                  <a:moveTo>
                    <a:pt x="7937" y="1650"/>
                  </a:moveTo>
                  <a:lnTo>
                    <a:pt x="9525" y="1650"/>
                  </a:lnTo>
                  <a:lnTo>
                    <a:pt x="7937" y="1650"/>
                  </a:lnTo>
                  <a:lnTo>
                    <a:pt x="9525" y="3175"/>
                  </a:lnTo>
                  <a:lnTo>
                    <a:pt x="7937" y="3175"/>
                  </a:lnTo>
                  <a:lnTo>
                    <a:pt x="7937" y="4825"/>
                  </a:lnTo>
                  <a:lnTo>
                    <a:pt x="9525" y="4825"/>
                  </a:lnTo>
                  <a:lnTo>
                    <a:pt x="7937" y="4825"/>
                  </a:lnTo>
                  <a:lnTo>
                    <a:pt x="9525" y="4825"/>
                  </a:lnTo>
                  <a:lnTo>
                    <a:pt x="7937" y="4825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9525" y="6350"/>
                  </a:lnTo>
                  <a:lnTo>
                    <a:pt x="7937" y="6350"/>
                  </a:lnTo>
                  <a:lnTo>
                    <a:pt x="7937" y="8000"/>
                  </a:lnTo>
                  <a:lnTo>
                    <a:pt x="7937" y="8000"/>
                  </a:lnTo>
                  <a:lnTo>
                    <a:pt x="7937" y="9525"/>
                  </a:lnTo>
                  <a:lnTo>
                    <a:pt x="7937" y="11175"/>
                  </a:lnTo>
                  <a:lnTo>
                    <a:pt x="6350" y="11175"/>
                  </a:lnTo>
                  <a:lnTo>
                    <a:pt x="7937" y="11175"/>
                  </a:lnTo>
                  <a:lnTo>
                    <a:pt x="6350" y="11175"/>
                  </a:lnTo>
                  <a:lnTo>
                    <a:pt x="7937" y="11175"/>
                  </a:lnTo>
                  <a:lnTo>
                    <a:pt x="7937" y="12700"/>
                  </a:lnTo>
                  <a:lnTo>
                    <a:pt x="7937" y="11175"/>
                  </a:lnTo>
                  <a:lnTo>
                    <a:pt x="7937" y="12700"/>
                  </a:lnTo>
                  <a:lnTo>
                    <a:pt x="9525" y="12700"/>
                  </a:lnTo>
                  <a:lnTo>
                    <a:pt x="7937" y="12700"/>
                  </a:lnTo>
                  <a:lnTo>
                    <a:pt x="9525" y="12700"/>
                  </a:lnTo>
                  <a:lnTo>
                    <a:pt x="7937" y="12700"/>
                  </a:lnTo>
                  <a:lnTo>
                    <a:pt x="7937" y="14350"/>
                  </a:lnTo>
                  <a:lnTo>
                    <a:pt x="7937" y="16001"/>
                  </a:lnTo>
                  <a:lnTo>
                    <a:pt x="7937" y="14350"/>
                  </a:lnTo>
                  <a:lnTo>
                    <a:pt x="7937" y="16001"/>
                  </a:lnTo>
                  <a:lnTo>
                    <a:pt x="7937" y="14350"/>
                  </a:lnTo>
                  <a:lnTo>
                    <a:pt x="7937" y="16001"/>
                  </a:lnTo>
                  <a:lnTo>
                    <a:pt x="6350" y="16001"/>
                  </a:lnTo>
                  <a:lnTo>
                    <a:pt x="7937" y="16001"/>
                  </a:lnTo>
                  <a:lnTo>
                    <a:pt x="7937" y="17525"/>
                  </a:lnTo>
                  <a:lnTo>
                    <a:pt x="7937" y="16001"/>
                  </a:lnTo>
                  <a:lnTo>
                    <a:pt x="7937" y="17525"/>
                  </a:lnTo>
                  <a:lnTo>
                    <a:pt x="6350" y="17525"/>
                  </a:lnTo>
                  <a:lnTo>
                    <a:pt x="7937" y="17525"/>
                  </a:lnTo>
                  <a:lnTo>
                    <a:pt x="6350" y="17525"/>
                  </a:lnTo>
                  <a:lnTo>
                    <a:pt x="7937" y="17525"/>
                  </a:lnTo>
                  <a:lnTo>
                    <a:pt x="6350" y="17525"/>
                  </a:lnTo>
                  <a:lnTo>
                    <a:pt x="7937" y="17525"/>
                  </a:lnTo>
                  <a:lnTo>
                    <a:pt x="6350" y="17525"/>
                  </a:lnTo>
                  <a:lnTo>
                    <a:pt x="7937" y="17525"/>
                  </a:lnTo>
                  <a:lnTo>
                    <a:pt x="6350" y="17525"/>
                  </a:lnTo>
                  <a:lnTo>
                    <a:pt x="6350" y="19176"/>
                  </a:lnTo>
                  <a:lnTo>
                    <a:pt x="7937" y="19176"/>
                  </a:lnTo>
                  <a:lnTo>
                    <a:pt x="6350" y="19176"/>
                  </a:lnTo>
                  <a:lnTo>
                    <a:pt x="7937" y="19176"/>
                  </a:lnTo>
                  <a:lnTo>
                    <a:pt x="6350" y="19176"/>
                  </a:lnTo>
                  <a:lnTo>
                    <a:pt x="7937" y="19176"/>
                  </a:lnTo>
                  <a:lnTo>
                    <a:pt x="6350" y="19176"/>
                  </a:lnTo>
                  <a:lnTo>
                    <a:pt x="6350" y="20700"/>
                  </a:lnTo>
                  <a:lnTo>
                    <a:pt x="4762" y="20700"/>
                  </a:lnTo>
                  <a:lnTo>
                    <a:pt x="6350" y="20700"/>
                  </a:lnTo>
                  <a:lnTo>
                    <a:pt x="6350" y="22351"/>
                  </a:lnTo>
                  <a:lnTo>
                    <a:pt x="6350" y="20700"/>
                  </a:lnTo>
                  <a:lnTo>
                    <a:pt x="6350" y="22351"/>
                  </a:lnTo>
                  <a:lnTo>
                    <a:pt x="4762" y="22351"/>
                  </a:lnTo>
                  <a:lnTo>
                    <a:pt x="6350" y="22351"/>
                  </a:lnTo>
                  <a:lnTo>
                    <a:pt x="6350" y="23875"/>
                  </a:lnTo>
                  <a:lnTo>
                    <a:pt x="4762" y="22351"/>
                  </a:lnTo>
                  <a:lnTo>
                    <a:pt x="6350" y="23875"/>
                  </a:lnTo>
                  <a:lnTo>
                    <a:pt x="4762" y="23875"/>
                  </a:lnTo>
                  <a:lnTo>
                    <a:pt x="6350" y="23875"/>
                  </a:lnTo>
                  <a:lnTo>
                    <a:pt x="3175" y="22351"/>
                  </a:lnTo>
                  <a:lnTo>
                    <a:pt x="4762" y="22351"/>
                  </a:lnTo>
                  <a:lnTo>
                    <a:pt x="4762" y="23875"/>
                  </a:lnTo>
                  <a:lnTo>
                    <a:pt x="6350" y="23875"/>
                  </a:lnTo>
                  <a:lnTo>
                    <a:pt x="4762" y="23875"/>
                  </a:lnTo>
                  <a:lnTo>
                    <a:pt x="6350" y="23875"/>
                  </a:lnTo>
                  <a:lnTo>
                    <a:pt x="4762" y="23875"/>
                  </a:lnTo>
                  <a:lnTo>
                    <a:pt x="6350" y="23875"/>
                  </a:lnTo>
                  <a:lnTo>
                    <a:pt x="4762" y="23875"/>
                  </a:lnTo>
                  <a:lnTo>
                    <a:pt x="6350" y="23875"/>
                  </a:lnTo>
                  <a:lnTo>
                    <a:pt x="4762" y="23875"/>
                  </a:lnTo>
                  <a:lnTo>
                    <a:pt x="6350" y="23875"/>
                  </a:lnTo>
                  <a:lnTo>
                    <a:pt x="4762" y="23875"/>
                  </a:lnTo>
                  <a:lnTo>
                    <a:pt x="4762" y="25526"/>
                  </a:lnTo>
                  <a:lnTo>
                    <a:pt x="4762" y="23875"/>
                  </a:lnTo>
                  <a:lnTo>
                    <a:pt x="4762" y="25526"/>
                  </a:lnTo>
                  <a:lnTo>
                    <a:pt x="4762" y="23875"/>
                  </a:lnTo>
                  <a:lnTo>
                    <a:pt x="4762" y="25526"/>
                  </a:lnTo>
                  <a:lnTo>
                    <a:pt x="4762" y="23875"/>
                  </a:lnTo>
                  <a:lnTo>
                    <a:pt x="4762" y="25526"/>
                  </a:lnTo>
                  <a:lnTo>
                    <a:pt x="6350" y="25526"/>
                  </a:lnTo>
                  <a:lnTo>
                    <a:pt x="4762" y="25526"/>
                  </a:lnTo>
                  <a:lnTo>
                    <a:pt x="6350" y="25526"/>
                  </a:lnTo>
                  <a:lnTo>
                    <a:pt x="4762" y="25526"/>
                  </a:lnTo>
                  <a:lnTo>
                    <a:pt x="6350" y="25526"/>
                  </a:lnTo>
                  <a:lnTo>
                    <a:pt x="4762" y="25526"/>
                  </a:lnTo>
                  <a:lnTo>
                    <a:pt x="6350" y="25526"/>
                  </a:lnTo>
                  <a:lnTo>
                    <a:pt x="4762" y="25526"/>
                  </a:lnTo>
                  <a:lnTo>
                    <a:pt x="3175" y="25526"/>
                  </a:lnTo>
                  <a:lnTo>
                    <a:pt x="4762" y="25526"/>
                  </a:lnTo>
                  <a:lnTo>
                    <a:pt x="3175" y="25526"/>
                  </a:lnTo>
                  <a:lnTo>
                    <a:pt x="4762" y="25526"/>
                  </a:lnTo>
                  <a:lnTo>
                    <a:pt x="4762" y="27050"/>
                  </a:lnTo>
                  <a:lnTo>
                    <a:pt x="4762" y="25526"/>
                  </a:lnTo>
                  <a:lnTo>
                    <a:pt x="3175" y="25526"/>
                  </a:lnTo>
                  <a:lnTo>
                    <a:pt x="4762" y="25526"/>
                  </a:lnTo>
                  <a:lnTo>
                    <a:pt x="3175" y="25526"/>
                  </a:lnTo>
                  <a:lnTo>
                    <a:pt x="4762" y="25526"/>
                  </a:lnTo>
                  <a:lnTo>
                    <a:pt x="3175" y="25526"/>
                  </a:lnTo>
                  <a:lnTo>
                    <a:pt x="4762" y="27050"/>
                  </a:lnTo>
                  <a:lnTo>
                    <a:pt x="4762" y="25526"/>
                  </a:lnTo>
                  <a:lnTo>
                    <a:pt x="4762" y="27050"/>
                  </a:lnTo>
                  <a:lnTo>
                    <a:pt x="3175" y="25526"/>
                  </a:lnTo>
                  <a:lnTo>
                    <a:pt x="3175" y="27050"/>
                  </a:lnTo>
                  <a:lnTo>
                    <a:pt x="4762" y="27050"/>
                  </a:lnTo>
                  <a:lnTo>
                    <a:pt x="3175" y="27050"/>
                  </a:lnTo>
                  <a:lnTo>
                    <a:pt x="4762" y="27050"/>
                  </a:lnTo>
                  <a:lnTo>
                    <a:pt x="3175" y="27050"/>
                  </a:lnTo>
                  <a:lnTo>
                    <a:pt x="4762" y="27050"/>
                  </a:lnTo>
                  <a:lnTo>
                    <a:pt x="4762" y="27050"/>
                  </a:lnTo>
                  <a:lnTo>
                    <a:pt x="1587" y="25526"/>
                  </a:lnTo>
                  <a:lnTo>
                    <a:pt x="3175" y="25526"/>
                  </a:lnTo>
                  <a:lnTo>
                    <a:pt x="3175" y="27050"/>
                  </a:lnTo>
                  <a:lnTo>
                    <a:pt x="1587" y="27050"/>
                  </a:lnTo>
                  <a:lnTo>
                    <a:pt x="3175" y="27050"/>
                  </a:lnTo>
                  <a:lnTo>
                    <a:pt x="1587" y="27050"/>
                  </a:lnTo>
                  <a:lnTo>
                    <a:pt x="1587" y="28701"/>
                  </a:lnTo>
                  <a:lnTo>
                    <a:pt x="1587" y="27050"/>
                  </a:lnTo>
                  <a:lnTo>
                    <a:pt x="0" y="27050"/>
                  </a:lnTo>
                  <a:lnTo>
                    <a:pt x="1587" y="27050"/>
                  </a:lnTo>
                  <a:lnTo>
                    <a:pt x="1587" y="28701"/>
                  </a:lnTo>
                  <a:lnTo>
                    <a:pt x="0" y="28701"/>
                  </a:lnTo>
                  <a:lnTo>
                    <a:pt x="0" y="27050"/>
                  </a:lnTo>
                  <a:lnTo>
                    <a:pt x="0" y="28701"/>
                  </a:lnTo>
                  <a:lnTo>
                    <a:pt x="1587" y="28701"/>
                  </a:lnTo>
                  <a:lnTo>
                    <a:pt x="0" y="27050"/>
                  </a:lnTo>
                  <a:lnTo>
                    <a:pt x="1587" y="28701"/>
                  </a:lnTo>
                  <a:lnTo>
                    <a:pt x="0" y="27050"/>
                  </a:lnTo>
                  <a:lnTo>
                    <a:pt x="1587" y="27050"/>
                  </a:lnTo>
                  <a:lnTo>
                    <a:pt x="0" y="27050"/>
                  </a:lnTo>
                  <a:lnTo>
                    <a:pt x="0" y="25526"/>
                  </a:lnTo>
                  <a:lnTo>
                    <a:pt x="1587" y="25526"/>
                  </a:lnTo>
                  <a:lnTo>
                    <a:pt x="0" y="25526"/>
                  </a:lnTo>
                  <a:lnTo>
                    <a:pt x="1587" y="25526"/>
                  </a:lnTo>
                  <a:lnTo>
                    <a:pt x="0" y="25526"/>
                  </a:lnTo>
                  <a:lnTo>
                    <a:pt x="1587" y="25526"/>
                  </a:lnTo>
                  <a:lnTo>
                    <a:pt x="0" y="25526"/>
                  </a:lnTo>
                  <a:lnTo>
                    <a:pt x="1587" y="25526"/>
                  </a:lnTo>
                  <a:lnTo>
                    <a:pt x="1587" y="23875"/>
                  </a:lnTo>
                  <a:lnTo>
                    <a:pt x="1587" y="25526"/>
                  </a:lnTo>
                  <a:lnTo>
                    <a:pt x="1587" y="20700"/>
                  </a:lnTo>
                  <a:lnTo>
                    <a:pt x="1587" y="22351"/>
                  </a:lnTo>
                  <a:lnTo>
                    <a:pt x="1587" y="20700"/>
                  </a:lnTo>
                  <a:lnTo>
                    <a:pt x="3175" y="20700"/>
                  </a:lnTo>
                  <a:lnTo>
                    <a:pt x="1587" y="19176"/>
                  </a:lnTo>
                  <a:lnTo>
                    <a:pt x="3175" y="20700"/>
                  </a:lnTo>
                  <a:lnTo>
                    <a:pt x="1587" y="19176"/>
                  </a:lnTo>
                  <a:lnTo>
                    <a:pt x="3175" y="19176"/>
                  </a:lnTo>
                  <a:lnTo>
                    <a:pt x="1587" y="19176"/>
                  </a:lnTo>
                  <a:lnTo>
                    <a:pt x="1587" y="19176"/>
                  </a:lnTo>
                  <a:lnTo>
                    <a:pt x="3175" y="19176"/>
                  </a:lnTo>
                  <a:lnTo>
                    <a:pt x="1587" y="19176"/>
                  </a:lnTo>
                  <a:lnTo>
                    <a:pt x="3175" y="19176"/>
                  </a:lnTo>
                  <a:lnTo>
                    <a:pt x="1587" y="19176"/>
                  </a:lnTo>
                  <a:lnTo>
                    <a:pt x="3175" y="19176"/>
                  </a:lnTo>
                  <a:lnTo>
                    <a:pt x="3175" y="16001"/>
                  </a:lnTo>
                  <a:lnTo>
                    <a:pt x="4762" y="16001"/>
                  </a:lnTo>
                  <a:lnTo>
                    <a:pt x="3175" y="16001"/>
                  </a:lnTo>
                  <a:lnTo>
                    <a:pt x="4762" y="16001"/>
                  </a:lnTo>
                  <a:lnTo>
                    <a:pt x="3175" y="14350"/>
                  </a:lnTo>
                  <a:lnTo>
                    <a:pt x="4762" y="14350"/>
                  </a:lnTo>
                  <a:lnTo>
                    <a:pt x="3175" y="14350"/>
                  </a:lnTo>
                  <a:lnTo>
                    <a:pt x="4762" y="14350"/>
                  </a:lnTo>
                  <a:lnTo>
                    <a:pt x="3175" y="14350"/>
                  </a:lnTo>
                  <a:lnTo>
                    <a:pt x="4762" y="14350"/>
                  </a:lnTo>
                  <a:lnTo>
                    <a:pt x="4762" y="12700"/>
                  </a:lnTo>
                  <a:lnTo>
                    <a:pt x="4762" y="14350"/>
                  </a:lnTo>
                  <a:lnTo>
                    <a:pt x="4762" y="12700"/>
                  </a:lnTo>
                  <a:lnTo>
                    <a:pt x="6350" y="12700"/>
                  </a:lnTo>
                  <a:lnTo>
                    <a:pt x="4762" y="12700"/>
                  </a:lnTo>
                  <a:lnTo>
                    <a:pt x="6350" y="12700"/>
                  </a:lnTo>
                  <a:lnTo>
                    <a:pt x="4762" y="12700"/>
                  </a:lnTo>
                  <a:lnTo>
                    <a:pt x="4762" y="6350"/>
                  </a:lnTo>
                  <a:lnTo>
                    <a:pt x="6350" y="6350"/>
                  </a:lnTo>
                  <a:lnTo>
                    <a:pt x="4762" y="6350"/>
                  </a:lnTo>
                  <a:lnTo>
                    <a:pt x="6350" y="6350"/>
                  </a:lnTo>
                  <a:lnTo>
                    <a:pt x="4762" y="6350"/>
                  </a:lnTo>
                  <a:lnTo>
                    <a:pt x="4762" y="4825"/>
                  </a:lnTo>
                  <a:lnTo>
                    <a:pt x="6350" y="4825"/>
                  </a:lnTo>
                  <a:lnTo>
                    <a:pt x="4762" y="4825"/>
                  </a:lnTo>
                  <a:lnTo>
                    <a:pt x="6350" y="4825"/>
                  </a:lnTo>
                  <a:lnTo>
                    <a:pt x="4762" y="4825"/>
                  </a:lnTo>
                  <a:lnTo>
                    <a:pt x="6350" y="3175"/>
                  </a:lnTo>
                  <a:lnTo>
                    <a:pt x="6350" y="0"/>
                  </a:lnTo>
                  <a:lnTo>
                    <a:pt x="7937" y="0"/>
                  </a:lnTo>
                  <a:lnTo>
                    <a:pt x="7937" y="165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747712" y="244386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7477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7477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7477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74771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700087" y="2367533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41871" y="56134"/>
                  </a:moveTo>
                  <a:lnTo>
                    <a:pt x="40741" y="56134"/>
                  </a:lnTo>
                  <a:lnTo>
                    <a:pt x="40741" y="57150"/>
                  </a:lnTo>
                  <a:lnTo>
                    <a:pt x="41871" y="56134"/>
                  </a:lnTo>
                  <a:close/>
                </a:path>
                <a:path w="114300" h="57150">
                  <a:moveTo>
                    <a:pt x="41871" y="56134"/>
                  </a:moveTo>
                  <a:lnTo>
                    <a:pt x="41871" y="57150"/>
                  </a:lnTo>
                  <a:lnTo>
                    <a:pt x="43002" y="57150"/>
                  </a:lnTo>
                  <a:lnTo>
                    <a:pt x="41871" y="56134"/>
                  </a:lnTo>
                  <a:close/>
                </a:path>
                <a:path w="114300" h="57150">
                  <a:moveTo>
                    <a:pt x="44132" y="56134"/>
                  </a:moveTo>
                  <a:lnTo>
                    <a:pt x="43002" y="56134"/>
                  </a:lnTo>
                  <a:lnTo>
                    <a:pt x="43002" y="57150"/>
                  </a:lnTo>
                  <a:lnTo>
                    <a:pt x="44132" y="56134"/>
                  </a:lnTo>
                  <a:close/>
                </a:path>
                <a:path w="114300" h="57150">
                  <a:moveTo>
                    <a:pt x="47536" y="56134"/>
                  </a:moveTo>
                  <a:lnTo>
                    <a:pt x="45262" y="56134"/>
                  </a:lnTo>
                  <a:lnTo>
                    <a:pt x="46393" y="57150"/>
                  </a:lnTo>
                  <a:lnTo>
                    <a:pt x="47536" y="56134"/>
                  </a:lnTo>
                  <a:close/>
                </a:path>
                <a:path w="114300" h="57150">
                  <a:moveTo>
                    <a:pt x="49796" y="54990"/>
                  </a:moveTo>
                  <a:lnTo>
                    <a:pt x="33947" y="54990"/>
                  </a:lnTo>
                  <a:lnTo>
                    <a:pt x="33947" y="56134"/>
                  </a:lnTo>
                  <a:lnTo>
                    <a:pt x="47536" y="56134"/>
                  </a:lnTo>
                  <a:lnTo>
                    <a:pt x="48666" y="57150"/>
                  </a:lnTo>
                  <a:lnTo>
                    <a:pt x="48666" y="56134"/>
                  </a:lnTo>
                  <a:lnTo>
                    <a:pt x="49796" y="54990"/>
                  </a:lnTo>
                  <a:close/>
                </a:path>
                <a:path w="114300" h="57150">
                  <a:moveTo>
                    <a:pt x="50926" y="56134"/>
                  </a:moveTo>
                  <a:lnTo>
                    <a:pt x="48666" y="56134"/>
                  </a:lnTo>
                  <a:lnTo>
                    <a:pt x="49796" y="57150"/>
                  </a:lnTo>
                  <a:lnTo>
                    <a:pt x="50926" y="56134"/>
                  </a:lnTo>
                  <a:close/>
                </a:path>
                <a:path w="114300" h="57150">
                  <a:moveTo>
                    <a:pt x="53187" y="56134"/>
                  </a:moveTo>
                  <a:lnTo>
                    <a:pt x="50926" y="56134"/>
                  </a:lnTo>
                  <a:lnTo>
                    <a:pt x="49796" y="57150"/>
                  </a:lnTo>
                  <a:lnTo>
                    <a:pt x="52057" y="57150"/>
                  </a:lnTo>
                  <a:lnTo>
                    <a:pt x="53187" y="56134"/>
                  </a:lnTo>
                  <a:close/>
                </a:path>
                <a:path w="114300" h="57150">
                  <a:moveTo>
                    <a:pt x="63373" y="56134"/>
                  </a:moveTo>
                  <a:lnTo>
                    <a:pt x="54317" y="56134"/>
                  </a:lnTo>
                  <a:lnTo>
                    <a:pt x="53187" y="57150"/>
                  </a:lnTo>
                  <a:lnTo>
                    <a:pt x="61112" y="57150"/>
                  </a:lnTo>
                  <a:lnTo>
                    <a:pt x="63373" y="56134"/>
                  </a:lnTo>
                  <a:close/>
                </a:path>
                <a:path w="114300" h="57150">
                  <a:moveTo>
                    <a:pt x="65633" y="56134"/>
                  </a:moveTo>
                  <a:lnTo>
                    <a:pt x="64503" y="56134"/>
                  </a:lnTo>
                  <a:lnTo>
                    <a:pt x="65633" y="57150"/>
                  </a:lnTo>
                  <a:lnTo>
                    <a:pt x="65633" y="56134"/>
                  </a:lnTo>
                  <a:close/>
                </a:path>
                <a:path w="114300" h="57150">
                  <a:moveTo>
                    <a:pt x="69037" y="56134"/>
                  </a:moveTo>
                  <a:lnTo>
                    <a:pt x="66763" y="56134"/>
                  </a:lnTo>
                  <a:lnTo>
                    <a:pt x="67906" y="57150"/>
                  </a:lnTo>
                  <a:lnTo>
                    <a:pt x="69037" y="56134"/>
                  </a:lnTo>
                  <a:close/>
                </a:path>
                <a:path w="114300" h="57150">
                  <a:moveTo>
                    <a:pt x="32816" y="54990"/>
                  </a:moveTo>
                  <a:lnTo>
                    <a:pt x="31686" y="54990"/>
                  </a:lnTo>
                  <a:lnTo>
                    <a:pt x="31686" y="56134"/>
                  </a:lnTo>
                  <a:lnTo>
                    <a:pt x="32816" y="54990"/>
                  </a:lnTo>
                  <a:close/>
                </a:path>
                <a:path w="114300" h="57150">
                  <a:moveTo>
                    <a:pt x="76949" y="54990"/>
                  </a:moveTo>
                  <a:lnTo>
                    <a:pt x="49796" y="54990"/>
                  </a:lnTo>
                  <a:lnTo>
                    <a:pt x="49796" y="56134"/>
                  </a:lnTo>
                  <a:lnTo>
                    <a:pt x="76949" y="56134"/>
                  </a:lnTo>
                  <a:lnTo>
                    <a:pt x="76949" y="54990"/>
                  </a:lnTo>
                  <a:close/>
                </a:path>
                <a:path w="114300" h="57150">
                  <a:moveTo>
                    <a:pt x="81483" y="54990"/>
                  </a:moveTo>
                  <a:lnTo>
                    <a:pt x="78092" y="54990"/>
                  </a:lnTo>
                  <a:lnTo>
                    <a:pt x="78092" y="56134"/>
                  </a:lnTo>
                  <a:lnTo>
                    <a:pt x="79222" y="56134"/>
                  </a:lnTo>
                  <a:lnTo>
                    <a:pt x="81483" y="54990"/>
                  </a:lnTo>
                  <a:close/>
                </a:path>
                <a:path w="114300" h="57150">
                  <a:moveTo>
                    <a:pt x="88277" y="53975"/>
                  </a:moveTo>
                  <a:lnTo>
                    <a:pt x="27165" y="53975"/>
                  </a:lnTo>
                  <a:lnTo>
                    <a:pt x="28295" y="54990"/>
                  </a:lnTo>
                  <a:lnTo>
                    <a:pt x="86004" y="54990"/>
                  </a:lnTo>
                  <a:lnTo>
                    <a:pt x="88277" y="53975"/>
                  </a:lnTo>
                  <a:close/>
                </a:path>
                <a:path w="114300" h="57150">
                  <a:moveTo>
                    <a:pt x="30556" y="51688"/>
                  </a:moveTo>
                  <a:lnTo>
                    <a:pt x="24892" y="51688"/>
                  </a:lnTo>
                  <a:lnTo>
                    <a:pt x="23761" y="52832"/>
                  </a:lnTo>
                  <a:lnTo>
                    <a:pt x="24892" y="53975"/>
                  </a:lnTo>
                  <a:lnTo>
                    <a:pt x="24892" y="52832"/>
                  </a:lnTo>
                  <a:lnTo>
                    <a:pt x="31686" y="52832"/>
                  </a:lnTo>
                  <a:lnTo>
                    <a:pt x="30556" y="51688"/>
                  </a:lnTo>
                  <a:close/>
                </a:path>
                <a:path w="114300" h="57150">
                  <a:moveTo>
                    <a:pt x="26034" y="52832"/>
                  </a:moveTo>
                  <a:lnTo>
                    <a:pt x="24892" y="52832"/>
                  </a:lnTo>
                  <a:lnTo>
                    <a:pt x="27165" y="53975"/>
                  </a:lnTo>
                  <a:lnTo>
                    <a:pt x="26034" y="52832"/>
                  </a:lnTo>
                  <a:close/>
                </a:path>
                <a:path w="114300" h="57150">
                  <a:moveTo>
                    <a:pt x="33947" y="52832"/>
                  </a:moveTo>
                  <a:lnTo>
                    <a:pt x="27165" y="52832"/>
                  </a:lnTo>
                  <a:lnTo>
                    <a:pt x="28295" y="53975"/>
                  </a:lnTo>
                  <a:lnTo>
                    <a:pt x="35077" y="53975"/>
                  </a:lnTo>
                  <a:lnTo>
                    <a:pt x="33947" y="52832"/>
                  </a:lnTo>
                  <a:close/>
                </a:path>
                <a:path w="114300" h="57150">
                  <a:moveTo>
                    <a:pt x="37350" y="52832"/>
                  </a:moveTo>
                  <a:lnTo>
                    <a:pt x="35077" y="52832"/>
                  </a:lnTo>
                  <a:lnTo>
                    <a:pt x="35077" y="53975"/>
                  </a:lnTo>
                  <a:lnTo>
                    <a:pt x="38481" y="53975"/>
                  </a:lnTo>
                  <a:lnTo>
                    <a:pt x="37350" y="52832"/>
                  </a:lnTo>
                  <a:close/>
                </a:path>
                <a:path w="114300" h="57150">
                  <a:moveTo>
                    <a:pt x="67906" y="52832"/>
                  </a:moveTo>
                  <a:lnTo>
                    <a:pt x="66763" y="53975"/>
                  </a:lnTo>
                  <a:lnTo>
                    <a:pt x="69037" y="53975"/>
                  </a:lnTo>
                  <a:lnTo>
                    <a:pt x="67906" y="52832"/>
                  </a:lnTo>
                  <a:close/>
                </a:path>
                <a:path w="114300" h="57150">
                  <a:moveTo>
                    <a:pt x="89407" y="52832"/>
                  </a:moveTo>
                  <a:lnTo>
                    <a:pt x="70167" y="52832"/>
                  </a:lnTo>
                  <a:lnTo>
                    <a:pt x="70167" y="53975"/>
                  </a:lnTo>
                  <a:lnTo>
                    <a:pt x="89407" y="53975"/>
                  </a:lnTo>
                  <a:lnTo>
                    <a:pt x="89407" y="52832"/>
                  </a:lnTo>
                  <a:close/>
                </a:path>
                <a:path w="114300" h="57150">
                  <a:moveTo>
                    <a:pt x="91668" y="52832"/>
                  </a:moveTo>
                  <a:lnTo>
                    <a:pt x="90538" y="52832"/>
                  </a:lnTo>
                  <a:lnTo>
                    <a:pt x="90538" y="53975"/>
                  </a:lnTo>
                  <a:lnTo>
                    <a:pt x="91668" y="53975"/>
                  </a:lnTo>
                  <a:lnTo>
                    <a:pt x="91668" y="52832"/>
                  </a:lnTo>
                  <a:close/>
                </a:path>
                <a:path w="114300" h="57150">
                  <a:moveTo>
                    <a:pt x="22631" y="51688"/>
                  </a:moveTo>
                  <a:lnTo>
                    <a:pt x="20370" y="51688"/>
                  </a:lnTo>
                  <a:lnTo>
                    <a:pt x="21501" y="52832"/>
                  </a:lnTo>
                  <a:lnTo>
                    <a:pt x="22631" y="52832"/>
                  </a:lnTo>
                  <a:lnTo>
                    <a:pt x="22631" y="51688"/>
                  </a:lnTo>
                  <a:close/>
                </a:path>
                <a:path w="114300" h="57150">
                  <a:moveTo>
                    <a:pt x="24892" y="51688"/>
                  </a:moveTo>
                  <a:lnTo>
                    <a:pt x="22631" y="51688"/>
                  </a:lnTo>
                  <a:lnTo>
                    <a:pt x="22631" y="52832"/>
                  </a:lnTo>
                  <a:lnTo>
                    <a:pt x="24892" y="51688"/>
                  </a:lnTo>
                  <a:close/>
                </a:path>
                <a:path w="114300" h="57150">
                  <a:moveTo>
                    <a:pt x="93929" y="51688"/>
                  </a:moveTo>
                  <a:lnTo>
                    <a:pt x="82613" y="51688"/>
                  </a:lnTo>
                  <a:lnTo>
                    <a:pt x="79222" y="52832"/>
                  </a:lnTo>
                  <a:lnTo>
                    <a:pt x="92798" y="52832"/>
                  </a:lnTo>
                  <a:lnTo>
                    <a:pt x="93929" y="51688"/>
                  </a:lnTo>
                  <a:close/>
                </a:path>
                <a:path w="114300" h="57150">
                  <a:moveTo>
                    <a:pt x="16979" y="50800"/>
                  </a:moveTo>
                  <a:lnTo>
                    <a:pt x="16979" y="51688"/>
                  </a:lnTo>
                  <a:lnTo>
                    <a:pt x="18110" y="51688"/>
                  </a:lnTo>
                  <a:lnTo>
                    <a:pt x="16979" y="50800"/>
                  </a:lnTo>
                  <a:close/>
                </a:path>
                <a:path w="114300" h="57150">
                  <a:moveTo>
                    <a:pt x="19240" y="50800"/>
                  </a:moveTo>
                  <a:lnTo>
                    <a:pt x="18110" y="50800"/>
                  </a:lnTo>
                  <a:lnTo>
                    <a:pt x="19240" y="51688"/>
                  </a:lnTo>
                  <a:lnTo>
                    <a:pt x="19240" y="50800"/>
                  </a:lnTo>
                  <a:close/>
                </a:path>
                <a:path w="114300" h="57150">
                  <a:moveTo>
                    <a:pt x="20370" y="50800"/>
                  </a:moveTo>
                  <a:lnTo>
                    <a:pt x="19240" y="50800"/>
                  </a:lnTo>
                  <a:lnTo>
                    <a:pt x="19240" y="51688"/>
                  </a:lnTo>
                  <a:lnTo>
                    <a:pt x="20370" y="51688"/>
                  </a:lnTo>
                  <a:lnTo>
                    <a:pt x="20370" y="50800"/>
                  </a:lnTo>
                  <a:close/>
                </a:path>
                <a:path w="114300" h="57150">
                  <a:moveTo>
                    <a:pt x="24892" y="50800"/>
                  </a:moveTo>
                  <a:lnTo>
                    <a:pt x="20370" y="50800"/>
                  </a:lnTo>
                  <a:lnTo>
                    <a:pt x="21501" y="51688"/>
                  </a:lnTo>
                  <a:lnTo>
                    <a:pt x="26034" y="51688"/>
                  </a:lnTo>
                  <a:lnTo>
                    <a:pt x="24892" y="50800"/>
                  </a:lnTo>
                  <a:close/>
                </a:path>
                <a:path w="114300" h="57150">
                  <a:moveTo>
                    <a:pt x="97320" y="50800"/>
                  </a:moveTo>
                  <a:lnTo>
                    <a:pt x="88277" y="50800"/>
                  </a:lnTo>
                  <a:lnTo>
                    <a:pt x="87134" y="51688"/>
                  </a:lnTo>
                  <a:lnTo>
                    <a:pt x="96189" y="51688"/>
                  </a:lnTo>
                  <a:lnTo>
                    <a:pt x="97320" y="50800"/>
                  </a:lnTo>
                  <a:close/>
                </a:path>
                <a:path w="114300" h="57150">
                  <a:moveTo>
                    <a:pt x="19240" y="48513"/>
                  </a:moveTo>
                  <a:lnTo>
                    <a:pt x="15849" y="48513"/>
                  </a:lnTo>
                  <a:lnTo>
                    <a:pt x="15849" y="49529"/>
                  </a:lnTo>
                  <a:lnTo>
                    <a:pt x="16979" y="49529"/>
                  </a:lnTo>
                  <a:lnTo>
                    <a:pt x="16979" y="50800"/>
                  </a:lnTo>
                  <a:lnTo>
                    <a:pt x="22631" y="50800"/>
                  </a:lnTo>
                  <a:lnTo>
                    <a:pt x="22631" y="49529"/>
                  </a:lnTo>
                  <a:lnTo>
                    <a:pt x="19240" y="48513"/>
                  </a:lnTo>
                  <a:close/>
                </a:path>
                <a:path w="114300" h="57150">
                  <a:moveTo>
                    <a:pt x="22631" y="49529"/>
                  </a:moveTo>
                  <a:lnTo>
                    <a:pt x="22631" y="50800"/>
                  </a:lnTo>
                  <a:lnTo>
                    <a:pt x="23761" y="50800"/>
                  </a:lnTo>
                  <a:lnTo>
                    <a:pt x="22631" y="49529"/>
                  </a:lnTo>
                  <a:close/>
                </a:path>
                <a:path w="114300" h="57150">
                  <a:moveTo>
                    <a:pt x="102984" y="12191"/>
                  </a:moveTo>
                  <a:lnTo>
                    <a:pt x="105244" y="14350"/>
                  </a:lnTo>
                  <a:lnTo>
                    <a:pt x="108635" y="16637"/>
                  </a:lnTo>
                  <a:lnTo>
                    <a:pt x="110909" y="19938"/>
                  </a:lnTo>
                  <a:lnTo>
                    <a:pt x="110909" y="23113"/>
                  </a:lnTo>
                  <a:lnTo>
                    <a:pt x="112039" y="23113"/>
                  </a:lnTo>
                  <a:lnTo>
                    <a:pt x="110909" y="24257"/>
                  </a:lnTo>
                  <a:lnTo>
                    <a:pt x="112039" y="24257"/>
                  </a:lnTo>
                  <a:lnTo>
                    <a:pt x="112039" y="25400"/>
                  </a:lnTo>
                  <a:lnTo>
                    <a:pt x="110909" y="26415"/>
                  </a:lnTo>
                  <a:lnTo>
                    <a:pt x="112039" y="27559"/>
                  </a:lnTo>
                  <a:lnTo>
                    <a:pt x="110909" y="29717"/>
                  </a:lnTo>
                  <a:lnTo>
                    <a:pt x="110909" y="34162"/>
                  </a:lnTo>
                  <a:lnTo>
                    <a:pt x="109778" y="34162"/>
                  </a:lnTo>
                  <a:lnTo>
                    <a:pt x="109778" y="36322"/>
                  </a:lnTo>
                  <a:lnTo>
                    <a:pt x="108635" y="37464"/>
                  </a:lnTo>
                  <a:lnTo>
                    <a:pt x="108635" y="38480"/>
                  </a:lnTo>
                  <a:lnTo>
                    <a:pt x="107505" y="38480"/>
                  </a:lnTo>
                  <a:lnTo>
                    <a:pt x="106375" y="41783"/>
                  </a:lnTo>
                  <a:lnTo>
                    <a:pt x="101854" y="45212"/>
                  </a:lnTo>
                  <a:lnTo>
                    <a:pt x="98463" y="47371"/>
                  </a:lnTo>
                  <a:lnTo>
                    <a:pt x="96189" y="48513"/>
                  </a:lnTo>
                  <a:lnTo>
                    <a:pt x="92798" y="49529"/>
                  </a:lnTo>
                  <a:lnTo>
                    <a:pt x="90538" y="50800"/>
                  </a:lnTo>
                  <a:lnTo>
                    <a:pt x="98463" y="50800"/>
                  </a:lnTo>
                  <a:lnTo>
                    <a:pt x="99593" y="49529"/>
                  </a:lnTo>
                  <a:lnTo>
                    <a:pt x="100723" y="49529"/>
                  </a:lnTo>
                  <a:lnTo>
                    <a:pt x="101854" y="48513"/>
                  </a:lnTo>
                  <a:lnTo>
                    <a:pt x="102984" y="47371"/>
                  </a:lnTo>
                  <a:lnTo>
                    <a:pt x="104114" y="47371"/>
                  </a:lnTo>
                  <a:lnTo>
                    <a:pt x="104114" y="46227"/>
                  </a:lnTo>
                  <a:lnTo>
                    <a:pt x="106375" y="46227"/>
                  </a:lnTo>
                  <a:lnTo>
                    <a:pt x="106375" y="45212"/>
                  </a:lnTo>
                  <a:lnTo>
                    <a:pt x="107505" y="45212"/>
                  </a:lnTo>
                  <a:lnTo>
                    <a:pt x="108635" y="44069"/>
                  </a:lnTo>
                  <a:lnTo>
                    <a:pt x="107505" y="42925"/>
                  </a:lnTo>
                  <a:lnTo>
                    <a:pt x="108635" y="41783"/>
                  </a:lnTo>
                  <a:lnTo>
                    <a:pt x="109778" y="41783"/>
                  </a:lnTo>
                  <a:lnTo>
                    <a:pt x="110909" y="40766"/>
                  </a:lnTo>
                  <a:lnTo>
                    <a:pt x="112039" y="38480"/>
                  </a:lnTo>
                  <a:lnTo>
                    <a:pt x="113169" y="36322"/>
                  </a:lnTo>
                  <a:lnTo>
                    <a:pt x="112039" y="36322"/>
                  </a:lnTo>
                  <a:lnTo>
                    <a:pt x="113169" y="35178"/>
                  </a:lnTo>
                  <a:lnTo>
                    <a:pt x="113169" y="34162"/>
                  </a:lnTo>
                  <a:lnTo>
                    <a:pt x="110909" y="34162"/>
                  </a:lnTo>
                  <a:lnTo>
                    <a:pt x="110909" y="33020"/>
                  </a:lnTo>
                  <a:lnTo>
                    <a:pt x="113169" y="33020"/>
                  </a:lnTo>
                  <a:lnTo>
                    <a:pt x="114300" y="31876"/>
                  </a:lnTo>
                  <a:lnTo>
                    <a:pt x="113169" y="31876"/>
                  </a:lnTo>
                  <a:lnTo>
                    <a:pt x="114300" y="30987"/>
                  </a:lnTo>
                  <a:lnTo>
                    <a:pt x="114300" y="23113"/>
                  </a:lnTo>
                  <a:lnTo>
                    <a:pt x="113169" y="21971"/>
                  </a:lnTo>
                  <a:lnTo>
                    <a:pt x="114300" y="21971"/>
                  </a:lnTo>
                  <a:lnTo>
                    <a:pt x="113169" y="19938"/>
                  </a:lnTo>
                  <a:lnTo>
                    <a:pt x="113169" y="18796"/>
                  </a:lnTo>
                  <a:lnTo>
                    <a:pt x="112039" y="18796"/>
                  </a:lnTo>
                  <a:lnTo>
                    <a:pt x="112039" y="17652"/>
                  </a:lnTo>
                  <a:lnTo>
                    <a:pt x="110909" y="16637"/>
                  </a:lnTo>
                  <a:lnTo>
                    <a:pt x="109778" y="15494"/>
                  </a:lnTo>
                  <a:lnTo>
                    <a:pt x="109778" y="14350"/>
                  </a:lnTo>
                  <a:lnTo>
                    <a:pt x="108635" y="14350"/>
                  </a:lnTo>
                  <a:lnTo>
                    <a:pt x="107505" y="13208"/>
                  </a:lnTo>
                  <a:lnTo>
                    <a:pt x="105244" y="13208"/>
                  </a:lnTo>
                  <a:lnTo>
                    <a:pt x="102984" y="12191"/>
                  </a:lnTo>
                  <a:close/>
                </a:path>
                <a:path w="114300" h="57150">
                  <a:moveTo>
                    <a:pt x="12445" y="48513"/>
                  </a:moveTo>
                  <a:lnTo>
                    <a:pt x="13576" y="49529"/>
                  </a:lnTo>
                  <a:lnTo>
                    <a:pt x="14706" y="49529"/>
                  </a:lnTo>
                  <a:lnTo>
                    <a:pt x="12445" y="48513"/>
                  </a:lnTo>
                  <a:close/>
                </a:path>
                <a:path w="114300" h="57150">
                  <a:moveTo>
                    <a:pt x="14706" y="48513"/>
                  </a:moveTo>
                  <a:lnTo>
                    <a:pt x="14706" y="49529"/>
                  </a:lnTo>
                  <a:lnTo>
                    <a:pt x="15849" y="49529"/>
                  </a:lnTo>
                  <a:lnTo>
                    <a:pt x="14706" y="48513"/>
                  </a:lnTo>
                  <a:close/>
                </a:path>
                <a:path w="114300" h="57150">
                  <a:moveTo>
                    <a:pt x="2260" y="33020"/>
                  </a:moveTo>
                  <a:lnTo>
                    <a:pt x="2260" y="37464"/>
                  </a:lnTo>
                  <a:lnTo>
                    <a:pt x="4521" y="38480"/>
                  </a:lnTo>
                  <a:lnTo>
                    <a:pt x="4521" y="40766"/>
                  </a:lnTo>
                  <a:lnTo>
                    <a:pt x="5664" y="41783"/>
                  </a:lnTo>
                  <a:lnTo>
                    <a:pt x="9055" y="45212"/>
                  </a:lnTo>
                  <a:lnTo>
                    <a:pt x="10185" y="46227"/>
                  </a:lnTo>
                  <a:lnTo>
                    <a:pt x="12445" y="47371"/>
                  </a:lnTo>
                  <a:lnTo>
                    <a:pt x="13576" y="48513"/>
                  </a:lnTo>
                  <a:lnTo>
                    <a:pt x="16979" y="48513"/>
                  </a:lnTo>
                  <a:lnTo>
                    <a:pt x="13576" y="46227"/>
                  </a:lnTo>
                  <a:lnTo>
                    <a:pt x="11315" y="45212"/>
                  </a:lnTo>
                  <a:lnTo>
                    <a:pt x="7924" y="41783"/>
                  </a:lnTo>
                  <a:lnTo>
                    <a:pt x="6794" y="41783"/>
                  </a:lnTo>
                  <a:lnTo>
                    <a:pt x="5664" y="40766"/>
                  </a:lnTo>
                  <a:lnTo>
                    <a:pt x="5664" y="38480"/>
                  </a:lnTo>
                  <a:lnTo>
                    <a:pt x="4521" y="37464"/>
                  </a:lnTo>
                  <a:lnTo>
                    <a:pt x="3390" y="36322"/>
                  </a:lnTo>
                  <a:lnTo>
                    <a:pt x="3390" y="34162"/>
                  </a:lnTo>
                  <a:lnTo>
                    <a:pt x="2260" y="33020"/>
                  </a:lnTo>
                  <a:close/>
                </a:path>
                <a:path w="114300" h="57150">
                  <a:moveTo>
                    <a:pt x="6794" y="44069"/>
                  </a:moveTo>
                  <a:lnTo>
                    <a:pt x="6794" y="45212"/>
                  </a:lnTo>
                  <a:lnTo>
                    <a:pt x="7924" y="45212"/>
                  </a:lnTo>
                  <a:lnTo>
                    <a:pt x="6794" y="44069"/>
                  </a:lnTo>
                  <a:close/>
                </a:path>
                <a:path w="114300" h="57150">
                  <a:moveTo>
                    <a:pt x="6794" y="42925"/>
                  </a:moveTo>
                  <a:lnTo>
                    <a:pt x="6794" y="44069"/>
                  </a:lnTo>
                  <a:lnTo>
                    <a:pt x="7924" y="44069"/>
                  </a:lnTo>
                  <a:lnTo>
                    <a:pt x="6794" y="42925"/>
                  </a:lnTo>
                  <a:close/>
                </a:path>
                <a:path w="114300" h="57150">
                  <a:moveTo>
                    <a:pt x="4521" y="14326"/>
                  </a:moveTo>
                  <a:lnTo>
                    <a:pt x="3390" y="18796"/>
                  </a:lnTo>
                  <a:lnTo>
                    <a:pt x="3390" y="25400"/>
                  </a:lnTo>
                  <a:lnTo>
                    <a:pt x="5664" y="28575"/>
                  </a:lnTo>
                  <a:lnTo>
                    <a:pt x="7924" y="33020"/>
                  </a:lnTo>
                  <a:lnTo>
                    <a:pt x="7924" y="37464"/>
                  </a:lnTo>
                  <a:lnTo>
                    <a:pt x="11315" y="39750"/>
                  </a:lnTo>
                  <a:lnTo>
                    <a:pt x="13576" y="41783"/>
                  </a:lnTo>
                  <a:lnTo>
                    <a:pt x="14141" y="40766"/>
                  </a:lnTo>
                  <a:lnTo>
                    <a:pt x="13576" y="40766"/>
                  </a:lnTo>
                  <a:lnTo>
                    <a:pt x="10185" y="38480"/>
                  </a:lnTo>
                  <a:lnTo>
                    <a:pt x="7924" y="30987"/>
                  </a:lnTo>
                  <a:lnTo>
                    <a:pt x="6794" y="25400"/>
                  </a:lnTo>
                  <a:lnTo>
                    <a:pt x="5664" y="23113"/>
                  </a:lnTo>
                  <a:lnTo>
                    <a:pt x="5664" y="18796"/>
                  </a:lnTo>
                  <a:lnTo>
                    <a:pt x="4521" y="14326"/>
                  </a:lnTo>
                  <a:close/>
                </a:path>
                <a:path w="114300" h="57150">
                  <a:moveTo>
                    <a:pt x="14706" y="39750"/>
                  </a:moveTo>
                  <a:lnTo>
                    <a:pt x="13576" y="40766"/>
                  </a:lnTo>
                  <a:lnTo>
                    <a:pt x="14141" y="40766"/>
                  </a:lnTo>
                  <a:lnTo>
                    <a:pt x="14706" y="39750"/>
                  </a:lnTo>
                  <a:close/>
                </a:path>
                <a:path w="114300" h="57150">
                  <a:moveTo>
                    <a:pt x="1130" y="31876"/>
                  </a:moveTo>
                  <a:lnTo>
                    <a:pt x="1130" y="34162"/>
                  </a:lnTo>
                  <a:lnTo>
                    <a:pt x="2260" y="34162"/>
                  </a:lnTo>
                  <a:lnTo>
                    <a:pt x="2260" y="33020"/>
                  </a:lnTo>
                  <a:lnTo>
                    <a:pt x="1130" y="31876"/>
                  </a:lnTo>
                  <a:close/>
                </a:path>
                <a:path w="114300" h="57150">
                  <a:moveTo>
                    <a:pt x="2260" y="30987"/>
                  </a:moveTo>
                  <a:lnTo>
                    <a:pt x="1130" y="30987"/>
                  </a:lnTo>
                  <a:lnTo>
                    <a:pt x="1130" y="31876"/>
                  </a:lnTo>
                  <a:lnTo>
                    <a:pt x="2260" y="30987"/>
                  </a:lnTo>
                  <a:close/>
                </a:path>
                <a:path w="114300" h="57150">
                  <a:moveTo>
                    <a:pt x="0" y="27559"/>
                  </a:moveTo>
                  <a:lnTo>
                    <a:pt x="0" y="29717"/>
                  </a:lnTo>
                  <a:lnTo>
                    <a:pt x="1130" y="30987"/>
                  </a:lnTo>
                  <a:lnTo>
                    <a:pt x="1130" y="28575"/>
                  </a:lnTo>
                  <a:lnTo>
                    <a:pt x="0" y="27559"/>
                  </a:lnTo>
                  <a:close/>
                </a:path>
                <a:path w="114300" h="57150">
                  <a:moveTo>
                    <a:pt x="5791" y="8761"/>
                  </a:moveTo>
                  <a:lnTo>
                    <a:pt x="3390" y="9905"/>
                  </a:lnTo>
                  <a:lnTo>
                    <a:pt x="4521" y="14326"/>
                  </a:lnTo>
                  <a:lnTo>
                    <a:pt x="4521" y="11175"/>
                  </a:lnTo>
                  <a:lnTo>
                    <a:pt x="5664" y="9905"/>
                  </a:lnTo>
                  <a:lnTo>
                    <a:pt x="5664" y="8889"/>
                  </a:lnTo>
                  <a:lnTo>
                    <a:pt x="5791" y="8761"/>
                  </a:lnTo>
                  <a:close/>
                </a:path>
                <a:path w="114300" h="57150">
                  <a:moveTo>
                    <a:pt x="106375" y="11429"/>
                  </a:moveTo>
                  <a:lnTo>
                    <a:pt x="106375" y="12191"/>
                  </a:lnTo>
                  <a:lnTo>
                    <a:pt x="102984" y="12191"/>
                  </a:lnTo>
                  <a:lnTo>
                    <a:pt x="105244" y="13208"/>
                  </a:lnTo>
                  <a:lnTo>
                    <a:pt x="108635" y="13208"/>
                  </a:lnTo>
                  <a:lnTo>
                    <a:pt x="107505" y="12191"/>
                  </a:lnTo>
                  <a:lnTo>
                    <a:pt x="106375" y="11429"/>
                  </a:lnTo>
                  <a:close/>
                </a:path>
                <a:path w="114300" h="57150">
                  <a:moveTo>
                    <a:pt x="99593" y="7747"/>
                  </a:moveTo>
                  <a:lnTo>
                    <a:pt x="93929" y="7747"/>
                  </a:lnTo>
                  <a:lnTo>
                    <a:pt x="96189" y="8889"/>
                  </a:lnTo>
                  <a:lnTo>
                    <a:pt x="98463" y="9905"/>
                  </a:lnTo>
                  <a:lnTo>
                    <a:pt x="99593" y="9905"/>
                  </a:lnTo>
                  <a:lnTo>
                    <a:pt x="101854" y="12191"/>
                  </a:lnTo>
                  <a:lnTo>
                    <a:pt x="101854" y="11175"/>
                  </a:lnTo>
                  <a:lnTo>
                    <a:pt x="105244" y="11175"/>
                  </a:lnTo>
                  <a:lnTo>
                    <a:pt x="104114" y="9905"/>
                  </a:lnTo>
                  <a:lnTo>
                    <a:pt x="102984" y="8889"/>
                  </a:lnTo>
                  <a:lnTo>
                    <a:pt x="99593" y="7747"/>
                  </a:lnTo>
                  <a:close/>
                </a:path>
                <a:path w="114300" h="57150">
                  <a:moveTo>
                    <a:pt x="104114" y="9905"/>
                  </a:moveTo>
                  <a:lnTo>
                    <a:pt x="105244" y="11175"/>
                  </a:lnTo>
                  <a:lnTo>
                    <a:pt x="101854" y="11175"/>
                  </a:lnTo>
                  <a:lnTo>
                    <a:pt x="101854" y="12191"/>
                  </a:lnTo>
                  <a:lnTo>
                    <a:pt x="106375" y="12191"/>
                  </a:lnTo>
                  <a:lnTo>
                    <a:pt x="106375" y="11429"/>
                  </a:lnTo>
                  <a:lnTo>
                    <a:pt x="104114" y="9905"/>
                  </a:lnTo>
                  <a:close/>
                </a:path>
                <a:path w="114300" h="57150">
                  <a:moveTo>
                    <a:pt x="73558" y="2412"/>
                  </a:moveTo>
                  <a:lnTo>
                    <a:pt x="36220" y="2412"/>
                  </a:lnTo>
                  <a:lnTo>
                    <a:pt x="38481" y="3301"/>
                  </a:lnTo>
                  <a:lnTo>
                    <a:pt x="52057" y="3555"/>
                  </a:lnTo>
                  <a:lnTo>
                    <a:pt x="58844" y="3810"/>
                  </a:lnTo>
                  <a:lnTo>
                    <a:pt x="65633" y="4445"/>
                  </a:lnTo>
                  <a:lnTo>
                    <a:pt x="72424" y="4699"/>
                  </a:lnTo>
                  <a:lnTo>
                    <a:pt x="79216" y="5461"/>
                  </a:lnTo>
                  <a:lnTo>
                    <a:pt x="86007" y="6858"/>
                  </a:lnTo>
                  <a:lnTo>
                    <a:pt x="92798" y="8889"/>
                  </a:lnTo>
                  <a:lnTo>
                    <a:pt x="93929" y="7747"/>
                  </a:lnTo>
                  <a:lnTo>
                    <a:pt x="97320" y="7747"/>
                  </a:lnTo>
                  <a:lnTo>
                    <a:pt x="98463" y="6603"/>
                  </a:lnTo>
                  <a:lnTo>
                    <a:pt x="93929" y="6603"/>
                  </a:lnTo>
                  <a:lnTo>
                    <a:pt x="92798" y="5587"/>
                  </a:lnTo>
                  <a:lnTo>
                    <a:pt x="91668" y="5587"/>
                  </a:lnTo>
                  <a:lnTo>
                    <a:pt x="90538" y="4445"/>
                  </a:lnTo>
                  <a:lnTo>
                    <a:pt x="84874" y="4445"/>
                  </a:lnTo>
                  <a:lnTo>
                    <a:pt x="83743" y="3301"/>
                  </a:lnTo>
                  <a:lnTo>
                    <a:pt x="73558" y="3301"/>
                  </a:lnTo>
                  <a:lnTo>
                    <a:pt x="73558" y="2412"/>
                  </a:lnTo>
                  <a:close/>
                </a:path>
                <a:path w="114300" h="57150">
                  <a:moveTo>
                    <a:pt x="31686" y="2412"/>
                  </a:moveTo>
                  <a:lnTo>
                    <a:pt x="16979" y="2412"/>
                  </a:lnTo>
                  <a:lnTo>
                    <a:pt x="12445" y="3301"/>
                  </a:lnTo>
                  <a:lnTo>
                    <a:pt x="10185" y="5587"/>
                  </a:lnTo>
                  <a:lnTo>
                    <a:pt x="9055" y="6603"/>
                  </a:lnTo>
                  <a:lnTo>
                    <a:pt x="6794" y="7747"/>
                  </a:lnTo>
                  <a:lnTo>
                    <a:pt x="5791" y="8761"/>
                  </a:lnTo>
                  <a:lnTo>
                    <a:pt x="12445" y="5587"/>
                  </a:lnTo>
                  <a:lnTo>
                    <a:pt x="20370" y="4445"/>
                  </a:lnTo>
                  <a:lnTo>
                    <a:pt x="20370" y="3301"/>
                  </a:lnTo>
                  <a:lnTo>
                    <a:pt x="31686" y="3301"/>
                  </a:lnTo>
                  <a:lnTo>
                    <a:pt x="31686" y="2412"/>
                  </a:lnTo>
                  <a:close/>
                </a:path>
                <a:path w="114300" h="57150">
                  <a:moveTo>
                    <a:pt x="21501" y="3301"/>
                  </a:moveTo>
                  <a:lnTo>
                    <a:pt x="20370" y="3301"/>
                  </a:lnTo>
                  <a:lnTo>
                    <a:pt x="21501" y="4445"/>
                  </a:lnTo>
                  <a:lnTo>
                    <a:pt x="21501" y="3301"/>
                  </a:lnTo>
                  <a:close/>
                </a:path>
                <a:path w="114300" h="57150">
                  <a:moveTo>
                    <a:pt x="24892" y="3301"/>
                  </a:moveTo>
                  <a:lnTo>
                    <a:pt x="21501" y="3301"/>
                  </a:lnTo>
                  <a:lnTo>
                    <a:pt x="21501" y="4445"/>
                  </a:lnTo>
                  <a:lnTo>
                    <a:pt x="24892" y="3301"/>
                  </a:lnTo>
                  <a:close/>
                </a:path>
                <a:path w="114300" h="57150">
                  <a:moveTo>
                    <a:pt x="84874" y="3301"/>
                  </a:moveTo>
                  <a:lnTo>
                    <a:pt x="83743" y="3301"/>
                  </a:lnTo>
                  <a:lnTo>
                    <a:pt x="84874" y="4445"/>
                  </a:lnTo>
                  <a:lnTo>
                    <a:pt x="84874" y="3301"/>
                  </a:lnTo>
                  <a:close/>
                </a:path>
                <a:path w="114300" h="57150">
                  <a:moveTo>
                    <a:pt x="32816" y="2412"/>
                  </a:moveTo>
                  <a:lnTo>
                    <a:pt x="31686" y="2412"/>
                  </a:lnTo>
                  <a:lnTo>
                    <a:pt x="32816" y="3301"/>
                  </a:lnTo>
                  <a:lnTo>
                    <a:pt x="32816" y="2412"/>
                  </a:lnTo>
                  <a:close/>
                </a:path>
                <a:path w="114300" h="57150">
                  <a:moveTo>
                    <a:pt x="74688" y="2412"/>
                  </a:moveTo>
                  <a:lnTo>
                    <a:pt x="73558" y="2412"/>
                  </a:lnTo>
                  <a:lnTo>
                    <a:pt x="74688" y="3301"/>
                  </a:lnTo>
                  <a:lnTo>
                    <a:pt x="74688" y="2412"/>
                  </a:lnTo>
                  <a:close/>
                </a:path>
                <a:path w="114300" h="57150">
                  <a:moveTo>
                    <a:pt x="79222" y="2412"/>
                  </a:moveTo>
                  <a:lnTo>
                    <a:pt x="78092" y="2412"/>
                  </a:lnTo>
                  <a:lnTo>
                    <a:pt x="76949" y="3301"/>
                  </a:lnTo>
                  <a:lnTo>
                    <a:pt x="79222" y="3301"/>
                  </a:lnTo>
                  <a:lnTo>
                    <a:pt x="79222" y="2412"/>
                  </a:lnTo>
                  <a:close/>
                </a:path>
                <a:path w="114300" h="57150">
                  <a:moveTo>
                    <a:pt x="57721" y="1142"/>
                  </a:moveTo>
                  <a:lnTo>
                    <a:pt x="21501" y="1142"/>
                  </a:lnTo>
                  <a:lnTo>
                    <a:pt x="20370" y="2412"/>
                  </a:lnTo>
                  <a:lnTo>
                    <a:pt x="58851" y="2412"/>
                  </a:lnTo>
                  <a:lnTo>
                    <a:pt x="57721" y="1142"/>
                  </a:lnTo>
                  <a:close/>
                </a:path>
                <a:path w="114300" h="57150">
                  <a:moveTo>
                    <a:pt x="67906" y="1142"/>
                  </a:moveTo>
                  <a:lnTo>
                    <a:pt x="58851" y="1142"/>
                  </a:lnTo>
                  <a:lnTo>
                    <a:pt x="58851" y="2412"/>
                  </a:lnTo>
                  <a:lnTo>
                    <a:pt x="67906" y="2412"/>
                  </a:lnTo>
                  <a:lnTo>
                    <a:pt x="67906" y="1142"/>
                  </a:lnTo>
                  <a:close/>
                </a:path>
                <a:path w="114300" h="57150">
                  <a:moveTo>
                    <a:pt x="69037" y="1142"/>
                  </a:moveTo>
                  <a:lnTo>
                    <a:pt x="69037" y="2412"/>
                  </a:lnTo>
                  <a:lnTo>
                    <a:pt x="71297" y="2412"/>
                  </a:lnTo>
                  <a:lnTo>
                    <a:pt x="69037" y="1142"/>
                  </a:lnTo>
                  <a:close/>
                </a:path>
                <a:path w="114300" h="57150">
                  <a:moveTo>
                    <a:pt x="28295" y="0"/>
                  </a:moveTo>
                  <a:lnTo>
                    <a:pt x="28295" y="1142"/>
                  </a:lnTo>
                  <a:lnTo>
                    <a:pt x="29425" y="1142"/>
                  </a:lnTo>
                  <a:lnTo>
                    <a:pt x="28295" y="0"/>
                  </a:lnTo>
                  <a:close/>
                </a:path>
                <a:path w="114300" h="57150">
                  <a:moveTo>
                    <a:pt x="30556" y="0"/>
                  </a:moveTo>
                  <a:lnTo>
                    <a:pt x="29425" y="1142"/>
                  </a:lnTo>
                  <a:lnTo>
                    <a:pt x="30556" y="1142"/>
                  </a:lnTo>
                  <a:lnTo>
                    <a:pt x="30556" y="0"/>
                  </a:lnTo>
                  <a:close/>
                </a:path>
                <a:path w="114300" h="57150">
                  <a:moveTo>
                    <a:pt x="32251" y="571"/>
                  </a:moveTo>
                  <a:lnTo>
                    <a:pt x="31686" y="1142"/>
                  </a:lnTo>
                  <a:lnTo>
                    <a:pt x="32816" y="1142"/>
                  </a:lnTo>
                  <a:lnTo>
                    <a:pt x="32251" y="571"/>
                  </a:lnTo>
                  <a:close/>
                </a:path>
                <a:path w="114300" h="57150">
                  <a:moveTo>
                    <a:pt x="32816" y="0"/>
                  </a:moveTo>
                  <a:lnTo>
                    <a:pt x="32440" y="380"/>
                  </a:lnTo>
                  <a:lnTo>
                    <a:pt x="33947" y="1142"/>
                  </a:lnTo>
                  <a:lnTo>
                    <a:pt x="32816" y="0"/>
                  </a:lnTo>
                  <a:close/>
                </a:path>
                <a:path w="114300" h="57150">
                  <a:moveTo>
                    <a:pt x="31686" y="0"/>
                  </a:moveTo>
                  <a:lnTo>
                    <a:pt x="32251" y="571"/>
                  </a:lnTo>
                  <a:lnTo>
                    <a:pt x="32440" y="380"/>
                  </a:lnTo>
                  <a:lnTo>
                    <a:pt x="3168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700087" y="2367533"/>
              <a:ext cx="114300" cy="57150"/>
            </a:xfrm>
            <a:custGeom>
              <a:avLst/>
              <a:gdLst/>
              <a:ahLst/>
              <a:cxnLst/>
              <a:rect l="l" t="t" r="r" b="b"/>
              <a:pathLst>
                <a:path w="114300" h="57150">
                  <a:moveTo>
                    <a:pt x="11315" y="39624"/>
                  </a:moveTo>
                  <a:lnTo>
                    <a:pt x="7924" y="37464"/>
                  </a:lnTo>
                  <a:lnTo>
                    <a:pt x="7924" y="33019"/>
                  </a:lnTo>
                  <a:lnTo>
                    <a:pt x="5664" y="28575"/>
                  </a:lnTo>
                  <a:lnTo>
                    <a:pt x="3390" y="25273"/>
                  </a:lnTo>
                  <a:lnTo>
                    <a:pt x="3390" y="18795"/>
                  </a:lnTo>
                  <a:lnTo>
                    <a:pt x="4521" y="14350"/>
                  </a:lnTo>
                  <a:lnTo>
                    <a:pt x="4521" y="13207"/>
                  </a:lnTo>
                  <a:lnTo>
                    <a:pt x="4521" y="12191"/>
                  </a:lnTo>
                  <a:lnTo>
                    <a:pt x="4521" y="11049"/>
                  </a:lnTo>
                  <a:lnTo>
                    <a:pt x="5664" y="9905"/>
                  </a:lnTo>
                  <a:lnTo>
                    <a:pt x="5664" y="8889"/>
                  </a:lnTo>
                  <a:lnTo>
                    <a:pt x="6794" y="7746"/>
                  </a:lnTo>
                  <a:lnTo>
                    <a:pt x="9055" y="6603"/>
                  </a:lnTo>
                  <a:lnTo>
                    <a:pt x="10185" y="5587"/>
                  </a:lnTo>
                  <a:lnTo>
                    <a:pt x="12445" y="3301"/>
                  </a:lnTo>
                  <a:lnTo>
                    <a:pt x="16979" y="2286"/>
                  </a:lnTo>
                  <a:lnTo>
                    <a:pt x="20370" y="2286"/>
                  </a:lnTo>
                  <a:lnTo>
                    <a:pt x="21501" y="1142"/>
                  </a:lnTo>
                  <a:lnTo>
                    <a:pt x="22631" y="1142"/>
                  </a:lnTo>
                  <a:lnTo>
                    <a:pt x="23761" y="1142"/>
                  </a:lnTo>
                  <a:lnTo>
                    <a:pt x="24892" y="1142"/>
                  </a:lnTo>
                  <a:lnTo>
                    <a:pt x="26034" y="1142"/>
                  </a:lnTo>
                  <a:lnTo>
                    <a:pt x="27165" y="1142"/>
                  </a:lnTo>
                  <a:lnTo>
                    <a:pt x="28295" y="1142"/>
                  </a:lnTo>
                  <a:lnTo>
                    <a:pt x="28295" y="0"/>
                  </a:lnTo>
                  <a:lnTo>
                    <a:pt x="29425" y="1142"/>
                  </a:lnTo>
                  <a:lnTo>
                    <a:pt x="30556" y="0"/>
                  </a:lnTo>
                  <a:lnTo>
                    <a:pt x="30556" y="1142"/>
                  </a:lnTo>
                  <a:lnTo>
                    <a:pt x="31686" y="1142"/>
                  </a:lnTo>
                  <a:lnTo>
                    <a:pt x="32816" y="0"/>
                  </a:lnTo>
                  <a:lnTo>
                    <a:pt x="33947" y="1142"/>
                  </a:lnTo>
                  <a:lnTo>
                    <a:pt x="33947" y="0"/>
                  </a:lnTo>
                  <a:lnTo>
                    <a:pt x="33947" y="1142"/>
                  </a:lnTo>
                  <a:lnTo>
                    <a:pt x="31686" y="0"/>
                  </a:lnTo>
                  <a:lnTo>
                    <a:pt x="32816" y="1142"/>
                  </a:lnTo>
                  <a:lnTo>
                    <a:pt x="37350" y="1142"/>
                  </a:lnTo>
                  <a:lnTo>
                    <a:pt x="43002" y="1142"/>
                  </a:lnTo>
                  <a:lnTo>
                    <a:pt x="47536" y="1142"/>
                  </a:lnTo>
                  <a:lnTo>
                    <a:pt x="48666" y="1142"/>
                  </a:lnTo>
                  <a:lnTo>
                    <a:pt x="49796" y="1142"/>
                  </a:lnTo>
                  <a:lnTo>
                    <a:pt x="50926" y="1142"/>
                  </a:lnTo>
                  <a:lnTo>
                    <a:pt x="52057" y="1142"/>
                  </a:lnTo>
                  <a:lnTo>
                    <a:pt x="53187" y="1142"/>
                  </a:lnTo>
                  <a:lnTo>
                    <a:pt x="54317" y="1142"/>
                  </a:lnTo>
                  <a:lnTo>
                    <a:pt x="55448" y="1142"/>
                  </a:lnTo>
                  <a:lnTo>
                    <a:pt x="56578" y="1142"/>
                  </a:lnTo>
                  <a:lnTo>
                    <a:pt x="57721" y="1142"/>
                  </a:lnTo>
                  <a:lnTo>
                    <a:pt x="58851" y="2286"/>
                  </a:lnTo>
                  <a:lnTo>
                    <a:pt x="58851" y="1142"/>
                  </a:lnTo>
                  <a:lnTo>
                    <a:pt x="59982" y="1142"/>
                  </a:lnTo>
                  <a:lnTo>
                    <a:pt x="58851" y="1142"/>
                  </a:lnTo>
                  <a:lnTo>
                    <a:pt x="59982" y="1142"/>
                  </a:lnTo>
                  <a:lnTo>
                    <a:pt x="62242" y="1142"/>
                  </a:lnTo>
                  <a:lnTo>
                    <a:pt x="63373" y="1142"/>
                  </a:lnTo>
                  <a:lnTo>
                    <a:pt x="67906" y="1142"/>
                  </a:lnTo>
                  <a:lnTo>
                    <a:pt x="67906" y="2286"/>
                  </a:lnTo>
                  <a:lnTo>
                    <a:pt x="69037" y="2286"/>
                  </a:lnTo>
                  <a:lnTo>
                    <a:pt x="69037" y="1142"/>
                  </a:lnTo>
                  <a:lnTo>
                    <a:pt x="71297" y="2286"/>
                  </a:lnTo>
                  <a:lnTo>
                    <a:pt x="70167" y="1142"/>
                  </a:lnTo>
                  <a:lnTo>
                    <a:pt x="71297" y="2286"/>
                  </a:lnTo>
                  <a:lnTo>
                    <a:pt x="73558" y="2286"/>
                  </a:lnTo>
                  <a:lnTo>
                    <a:pt x="74688" y="2286"/>
                  </a:lnTo>
                  <a:lnTo>
                    <a:pt x="73558" y="2286"/>
                  </a:lnTo>
                  <a:lnTo>
                    <a:pt x="74688" y="2286"/>
                  </a:lnTo>
                  <a:lnTo>
                    <a:pt x="73558" y="2286"/>
                  </a:lnTo>
                  <a:lnTo>
                    <a:pt x="74688" y="2286"/>
                  </a:lnTo>
                  <a:lnTo>
                    <a:pt x="74688" y="3301"/>
                  </a:lnTo>
                  <a:lnTo>
                    <a:pt x="73558" y="2286"/>
                  </a:lnTo>
                  <a:lnTo>
                    <a:pt x="73558" y="3301"/>
                  </a:lnTo>
                  <a:lnTo>
                    <a:pt x="74688" y="3301"/>
                  </a:lnTo>
                  <a:lnTo>
                    <a:pt x="75818" y="3301"/>
                  </a:lnTo>
                  <a:lnTo>
                    <a:pt x="76949" y="3301"/>
                  </a:lnTo>
                  <a:lnTo>
                    <a:pt x="78092" y="2286"/>
                  </a:lnTo>
                  <a:lnTo>
                    <a:pt x="79222" y="2286"/>
                  </a:lnTo>
                  <a:lnTo>
                    <a:pt x="79222" y="3301"/>
                  </a:lnTo>
                  <a:lnTo>
                    <a:pt x="80352" y="3301"/>
                  </a:lnTo>
                  <a:lnTo>
                    <a:pt x="79222" y="3301"/>
                  </a:lnTo>
                  <a:lnTo>
                    <a:pt x="81483" y="3301"/>
                  </a:lnTo>
                  <a:lnTo>
                    <a:pt x="82613" y="3301"/>
                  </a:lnTo>
                  <a:lnTo>
                    <a:pt x="81483" y="3301"/>
                  </a:lnTo>
                  <a:lnTo>
                    <a:pt x="82613" y="3301"/>
                  </a:lnTo>
                  <a:lnTo>
                    <a:pt x="84874" y="3301"/>
                  </a:lnTo>
                  <a:lnTo>
                    <a:pt x="84874" y="4444"/>
                  </a:lnTo>
                  <a:lnTo>
                    <a:pt x="83743" y="3301"/>
                  </a:lnTo>
                  <a:lnTo>
                    <a:pt x="84874" y="4444"/>
                  </a:lnTo>
                  <a:lnTo>
                    <a:pt x="86004" y="4444"/>
                  </a:lnTo>
                  <a:lnTo>
                    <a:pt x="86004" y="4444"/>
                  </a:lnTo>
                  <a:lnTo>
                    <a:pt x="87134" y="4444"/>
                  </a:lnTo>
                  <a:lnTo>
                    <a:pt x="88277" y="4444"/>
                  </a:lnTo>
                  <a:lnTo>
                    <a:pt x="87134" y="4444"/>
                  </a:lnTo>
                  <a:lnTo>
                    <a:pt x="88277" y="4444"/>
                  </a:lnTo>
                  <a:lnTo>
                    <a:pt x="87134" y="4444"/>
                  </a:lnTo>
                  <a:lnTo>
                    <a:pt x="89407" y="4444"/>
                  </a:lnTo>
                  <a:lnTo>
                    <a:pt x="90538" y="4444"/>
                  </a:lnTo>
                  <a:lnTo>
                    <a:pt x="91668" y="5587"/>
                  </a:lnTo>
                  <a:lnTo>
                    <a:pt x="92798" y="5587"/>
                  </a:lnTo>
                  <a:lnTo>
                    <a:pt x="93929" y="6603"/>
                  </a:lnTo>
                  <a:lnTo>
                    <a:pt x="96189" y="6603"/>
                  </a:lnTo>
                  <a:lnTo>
                    <a:pt x="97320" y="6603"/>
                  </a:lnTo>
                  <a:lnTo>
                    <a:pt x="98463" y="6603"/>
                  </a:lnTo>
                  <a:lnTo>
                    <a:pt x="97320" y="7746"/>
                  </a:lnTo>
                  <a:lnTo>
                    <a:pt x="98463" y="7746"/>
                  </a:lnTo>
                  <a:lnTo>
                    <a:pt x="99593" y="7746"/>
                  </a:lnTo>
                  <a:lnTo>
                    <a:pt x="102984" y="8889"/>
                  </a:lnTo>
                  <a:lnTo>
                    <a:pt x="104114" y="9905"/>
                  </a:lnTo>
                  <a:lnTo>
                    <a:pt x="105244" y="11049"/>
                  </a:lnTo>
                  <a:lnTo>
                    <a:pt x="106375" y="11049"/>
                  </a:lnTo>
                  <a:lnTo>
                    <a:pt x="105244" y="11049"/>
                  </a:lnTo>
                  <a:lnTo>
                    <a:pt x="106375" y="11049"/>
                  </a:lnTo>
                  <a:lnTo>
                    <a:pt x="106375" y="12191"/>
                  </a:lnTo>
                  <a:lnTo>
                    <a:pt x="107505" y="12191"/>
                  </a:lnTo>
                  <a:lnTo>
                    <a:pt x="104114" y="9905"/>
                  </a:lnTo>
                  <a:lnTo>
                    <a:pt x="105244" y="11049"/>
                  </a:lnTo>
                  <a:lnTo>
                    <a:pt x="106375" y="11049"/>
                  </a:lnTo>
                  <a:lnTo>
                    <a:pt x="106375" y="12191"/>
                  </a:lnTo>
                  <a:lnTo>
                    <a:pt x="107505" y="12191"/>
                  </a:lnTo>
                  <a:lnTo>
                    <a:pt x="108635" y="13207"/>
                  </a:lnTo>
                  <a:lnTo>
                    <a:pt x="107505" y="13207"/>
                  </a:lnTo>
                  <a:lnTo>
                    <a:pt x="108635" y="14350"/>
                  </a:lnTo>
                  <a:lnTo>
                    <a:pt x="108635" y="13207"/>
                  </a:lnTo>
                  <a:lnTo>
                    <a:pt x="108635" y="14350"/>
                  </a:lnTo>
                  <a:lnTo>
                    <a:pt x="109778" y="14350"/>
                  </a:lnTo>
                  <a:lnTo>
                    <a:pt x="109778" y="15493"/>
                  </a:lnTo>
                  <a:lnTo>
                    <a:pt x="110909" y="16510"/>
                  </a:lnTo>
                  <a:lnTo>
                    <a:pt x="112039" y="17652"/>
                  </a:lnTo>
                  <a:lnTo>
                    <a:pt x="112039" y="18795"/>
                  </a:lnTo>
                  <a:lnTo>
                    <a:pt x="113169" y="18795"/>
                  </a:lnTo>
                  <a:lnTo>
                    <a:pt x="113169" y="19812"/>
                  </a:lnTo>
                  <a:lnTo>
                    <a:pt x="114300" y="21970"/>
                  </a:lnTo>
                  <a:lnTo>
                    <a:pt x="113169" y="21970"/>
                  </a:lnTo>
                  <a:lnTo>
                    <a:pt x="114300" y="23113"/>
                  </a:lnTo>
                  <a:lnTo>
                    <a:pt x="114300" y="24256"/>
                  </a:lnTo>
                  <a:lnTo>
                    <a:pt x="114300" y="25273"/>
                  </a:lnTo>
                  <a:lnTo>
                    <a:pt x="114300" y="28575"/>
                  </a:lnTo>
                  <a:lnTo>
                    <a:pt x="114300" y="27558"/>
                  </a:lnTo>
                  <a:lnTo>
                    <a:pt x="114300" y="28575"/>
                  </a:lnTo>
                  <a:lnTo>
                    <a:pt x="114300" y="31876"/>
                  </a:lnTo>
                  <a:lnTo>
                    <a:pt x="114300" y="30861"/>
                  </a:lnTo>
                  <a:lnTo>
                    <a:pt x="114300" y="29717"/>
                  </a:lnTo>
                  <a:lnTo>
                    <a:pt x="114300" y="30861"/>
                  </a:lnTo>
                  <a:lnTo>
                    <a:pt x="113169" y="31876"/>
                  </a:lnTo>
                  <a:lnTo>
                    <a:pt x="114300" y="31876"/>
                  </a:lnTo>
                  <a:lnTo>
                    <a:pt x="113169" y="33019"/>
                  </a:lnTo>
                  <a:lnTo>
                    <a:pt x="114300" y="33019"/>
                  </a:lnTo>
                  <a:lnTo>
                    <a:pt x="113169" y="34162"/>
                  </a:lnTo>
                  <a:lnTo>
                    <a:pt x="113169" y="35178"/>
                  </a:lnTo>
                  <a:lnTo>
                    <a:pt x="112039" y="36321"/>
                  </a:lnTo>
                  <a:lnTo>
                    <a:pt x="113169" y="36321"/>
                  </a:lnTo>
                  <a:lnTo>
                    <a:pt x="112039" y="38480"/>
                  </a:lnTo>
                  <a:lnTo>
                    <a:pt x="110909" y="40766"/>
                  </a:lnTo>
                  <a:lnTo>
                    <a:pt x="109778" y="41782"/>
                  </a:lnTo>
                  <a:lnTo>
                    <a:pt x="108635" y="41782"/>
                  </a:lnTo>
                  <a:lnTo>
                    <a:pt x="109778" y="41782"/>
                  </a:lnTo>
                  <a:lnTo>
                    <a:pt x="108635" y="41782"/>
                  </a:lnTo>
                  <a:lnTo>
                    <a:pt x="108635" y="42925"/>
                  </a:lnTo>
                  <a:lnTo>
                    <a:pt x="108635" y="41782"/>
                  </a:lnTo>
                  <a:lnTo>
                    <a:pt x="107505" y="42925"/>
                  </a:lnTo>
                  <a:lnTo>
                    <a:pt x="108635" y="44068"/>
                  </a:lnTo>
                  <a:lnTo>
                    <a:pt x="107505" y="45085"/>
                  </a:lnTo>
                  <a:lnTo>
                    <a:pt x="106375" y="45085"/>
                  </a:lnTo>
                  <a:lnTo>
                    <a:pt x="106375" y="46227"/>
                  </a:lnTo>
                  <a:lnTo>
                    <a:pt x="105244" y="46227"/>
                  </a:lnTo>
                  <a:lnTo>
                    <a:pt x="104114" y="46227"/>
                  </a:lnTo>
                  <a:lnTo>
                    <a:pt x="104114" y="47370"/>
                  </a:lnTo>
                  <a:lnTo>
                    <a:pt x="102984" y="47370"/>
                  </a:lnTo>
                  <a:lnTo>
                    <a:pt x="104114" y="47370"/>
                  </a:lnTo>
                  <a:lnTo>
                    <a:pt x="102984" y="47370"/>
                  </a:lnTo>
                  <a:lnTo>
                    <a:pt x="102984" y="48387"/>
                  </a:lnTo>
                  <a:lnTo>
                    <a:pt x="102984" y="47370"/>
                  </a:lnTo>
                  <a:lnTo>
                    <a:pt x="101854" y="48387"/>
                  </a:lnTo>
                  <a:lnTo>
                    <a:pt x="102984" y="48387"/>
                  </a:lnTo>
                  <a:lnTo>
                    <a:pt x="101854" y="48387"/>
                  </a:lnTo>
                  <a:lnTo>
                    <a:pt x="99593" y="49529"/>
                  </a:lnTo>
                  <a:lnTo>
                    <a:pt x="99593" y="50673"/>
                  </a:lnTo>
                  <a:lnTo>
                    <a:pt x="99593" y="49529"/>
                  </a:lnTo>
                  <a:lnTo>
                    <a:pt x="98463" y="50673"/>
                  </a:lnTo>
                  <a:lnTo>
                    <a:pt x="99593" y="50673"/>
                  </a:lnTo>
                  <a:lnTo>
                    <a:pt x="98463" y="50673"/>
                  </a:lnTo>
                  <a:lnTo>
                    <a:pt x="97320" y="50673"/>
                  </a:lnTo>
                  <a:lnTo>
                    <a:pt x="96189" y="51688"/>
                  </a:lnTo>
                  <a:lnTo>
                    <a:pt x="95059" y="51688"/>
                  </a:lnTo>
                  <a:lnTo>
                    <a:pt x="93929" y="51688"/>
                  </a:lnTo>
                  <a:lnTo>
                    <a:pt x="92798" y="52831"/>
                  </a:lnTo>
                  <a:lnTo>
                    <a:pt x="91668" y="52831"/>
                  </a:lnTo>
                  <a:lnTo>
                    <a:pt x="91668" y="53975"/>
                  </a:lnTo>
                  <a:lnTo>
                    <a:pt x="90538" y="53975"/>
                  </a:lnTo>
                  <a:lnTo>
                    <a:pt x="90538" y="52831"/>
                  </a:lnTo>
                  <a:lnTo>
                    <a:pt x="89407" y="52831"/>
                  </a:lnTo>
                  <a:lnTo>
                    <a:pt x="89407" y="53975"/>
                  </a:lnTo>
                  <a:lnTo>
                    <a:pt x="88277" y="53975"/>
                  </a:lnTo>
                  <a:lnTo>
                    <a:pt x="86004" y="54990"/>
                  </a:lnTo>
                  <a:lnTo>
                    <a:pt x="84874" y="54990"/>
                  </a:lnTo>
                  <a:lnTo>
                    <a:pt x="83743" y="54990"/>
                  </a:lnTo>
                  <a:lnTo>
                    <a:pt x="81483" y="54990"/>
                  </a:lnTo>
                  <a:lnTo>
                    <a:pt x="79222" y="56133"/>
                  </a:lnTo>
                  <a:lnTo>
                    <a:pt x="78092" y="56133"/>
                  </a:lnTo>
                  <a:lnTo>
                    <a:pt x="78092" y="54990"/>
                  </a:lnTo>
                  <a:lnTo>
                    <a:pt x="76949" y="54990"/>
                  </a:lnTo>
                  <a:lnTo>
                    <a:pt x="76949" y="56133"/>
                  </a:lnTo>
                  <a:lnTo>
                    <a:pt x="78092" y="56133"/>
                  </a:lnTo>
                  <a:lnTo>
                    <a:pt x="75818" y="56133"/>
                  </a:lnTo>
                  <a:lnTo>
                    <a:pt x="74688" y="56133"/>
                  </a:lnTo>
                  <a:lnTo>
                    <a:pt x="73558" y="56133"/>
                  </a:lnTo>
                  <a:lnTo>
                    <a:pt x="72428" y="56133"/>
                  </a:lnTo>
                  <a:lnTo>
                    <a:pt x="71297" y="56133"/>
                  </a:lnTo>
                  <a:lnTo>
                    <a:pt x="70167" y="56133"/>
                  </a:lnTo>
                  <a:lnTo>
                    <a:pt x="69037" y="56133"/>
                  </a:lnTo>
                  <a:lnTo>
                    <a:pt x="67906" y="57150"/>
                  </a:lnTo>
                  <a:lnTo>
                    <a:pt x="66763" y="56133"/>
                  </a:lnTo>
                  <a:lnTo>
                    <a:pt x="65633" y="56133"/>
                  </a:lnTo>
                  <a:lnTo>
                    <a:pt x="65633" y="57150"/>
                  </a:lnTo>
                  <a:lnTo>
                    <a:pt x="64503" y="56133"/>
                  </a:lnTo>
                  <a:lnTo>
                    <a:pt x="63373" y="56133"/>
                  </a:lnTo>
                  <a:lnTo>
                    <a:pt x="61112" y="57150"/>
                  </a:lnTo>
                  <a:lnTo>
                    <a:pt x="57721" y="57150"/>
                  </a:lnTo>
                  <a:lnTo>
                    <a:pt x="53187" y="57150"/>
                  </a:lnTo>
                  <a:lnTo>
                    <a:pt x="54317" y="57150"/>
                  </a:lnTo>
                  <a:lnTo>
                    <a:pt x="53187" y="57150"/>
                  </a:lnTo>
                  <a:lnTo>
                    <a:pt x="54317" y="56133"/>
                  </a:lnTo>
                  <a:lnTo>
                    <a:pt x="53187" y="56133"/>
                  </a:lnTo>
                  <a:lnTo>
                    <a:pt x="52057" y="57150"/>
                  </a:lnTo>
                  <a:lnTo>
                    <a:pt x="50926" y="57150"/>
                  </a:lnTo>
                  <a:lnTo>
                    <a:pt x="49796" y="57150"/>
                  </a:lnTo>
                  <a:lnTo>
                    <a:pt x="50926" y="56133"/>
                  </a:lnTo>
                  <a:lnTo>
                    <a:pt x="49796" y="57150"/>
                  </a:lnTo>
                  <a:lnTo>
                    <a:pt x="48666" y="56133"/>
                  </a:lnTo>
                  <a:lnTo>
                    <a:pt x="52057" y="56133"/>
                  </a:lnTo>
                  <a:lnTo>
                    <a:pt x="50926" y="56133"/>
                  </a:lnTo>
                  <a:lnTo>
                    <a:pt x="49796" y="56133"/>
                  </a:lnTo>
                  <a:lnTo>
                    <a:pt x="49796" y="54990"/>
                  </a:lnTo>
                  <a:lnTo>
                    <a:pt x="52057" y="54990"/>
                  </a:lnTo>
                  <a:lnTo>
                    <a:pt x="49796" y="54990"/>
                  </a:lnTo>
                  <a:lnTo>
                    <a:pt x="48666" y="56133"/>
                  </a:lnTo>
                  <a:lnTo>
                    <a:pt x="49796" y="56133"/>
                  </a:lnTo>
                  <a:lnTo>
                    <a:pt x="48666" y="56133"/>
                  </a:lnTo>
                  <a:lnTo>
                    <a:pt x="48666" y="57150"/>
                  </a:lnTo>
                  <a:lnTo>
                    <a:pt x="47536" y="56133"/>
                  </a:lnTo>
                  <a:lnTo>
                    <a:pt x="48666" y="56133"/>
                  </a:lnTo>
                  <a:lnTo>
                    <a:pt x="47536" y="56133"/>
                  </a:lnTo>
                  <a:lnTo>
                    <a:pt x="46393" y="56133"/>
                  </a:lnTo>
                  <a:lnTo>
                    <a:pt x="47536" y="56133"/>
                  </a:lnTo>
                  <a:lnTo>
                    <a:pt x="46393" y="57150"/>
                  </a:lnTo>
                  <a:lnTo>
                    <a:pt x="45262" y="56133"/>
                  </a:lnTo>
                  <a:lnTo>
                    <a:pt x="46393" y="56133"/>
                  </a:lnTo>
                  <a:lnTo>
                    <a:pt x="45262" y="56133"/>
                  </a:lnTo>
                  <a:lnTo>
                    <a:pt x="44132" y="56133"/>
                  </a:lnTo>
                  <a:lnTo>
                    <a:pt x="45262" y="57150"/>
                  </a:lnTo>
                  <a:lnTo>
                    <a:pt x="44132" y="56133"/>
                  </a:lnTo>
                  <a:lnTo>
                    <a:pt x="43002" y="57150"/>
                  </a:lnTo>
                  <a:lnTo>
                    <a:pt x="43002" y="56133"/>
                  </a:lnTo>
                  <a:lnTo>
                    <a:pt x="44132" y="56133"/>
                  </a:lnTo>
                  <a:lnTo>
                    <a:pt x="43002" y="56133"/>
                  </a:lnTo>
                  <a:lnTo>
                    <a:pt x="41871" y="56133"/>
                  </a:lnTo>
                  <a:lnTo>
                    <a:pt x="43002" y="57150"/>
                  </a:lnTo>
                  <a:lnTo>
                    <a:pt x="41871" y="57150"/>
                  </a:lnTo>
                  <a:lnTo>
                    <a:pt x="41871" y="56133"/>
                  </a:lnTo>
                  <a:lnTo>
                    <a:pt x="40741" y="57150"/>
                  </a:lnTo>
                  <a:lnTo>
                    <a:pt x="40741" y="56133"/>
                  </a:lnTo>
                  <a:lnTo>
                    <a:pt x="39611" y="56133"/>
                  </a:lnTo>
                  <a:lnTo>
                    <a:pt x="38481" y="56133"/>
                  </a:lnTo>
                  <a:lnTo>
                    <a:pt x="37350" y="56133"/>
                  </a:lnTo>
                  <a:lnTo>
                    <a:pt x="36220" y="56133"/>
                  </a:lnTo>
                  <a:lnTo>
                    <a:pt x="37350" y="56133"/>
                  </a:lnTo>
                  <a:lnTo>
                    <a:pt x="38481" y="56133"/>
                  </a:lnTo>
                  <a:lnTo>
                    <a:pt x="37350" y="56133"/>
                  </a:lnTo>
                  <a:lnTo>
                    <a:pt x="36220" y="56133"/>
                  </a:lnTo>
                  <a:lnTo>
                    <a:pt x="35077" y="56133"/>
                  </a:lnTo>
                  <a:lnTo>
                    <a:pt x="33947" y="56133"/>
                  </a:lnTo>
                  <a:lnTo>
                    <a:pt x="32816" y="56133"/>
                  </a:lnTo>
                  <a:lnTo>
                    <a:pt x="33947" y="56133"/>
                  </a:lnTo>
                  <a:lnTo>
                    <a:pt x="33947" y="54990"/>
                  </a:lnTo>
                  <a:lnTo>
                    <a:pt x="32816" y="54990"/>
                  </a:lnTo>
                  <a:lnTo>
                    <a:pt x="31686" y="56133"/>
                  </a:lnTo>
                  <a:lnTo>
                    <a:pt x="31686" y="56133"/>
                  </a:lnTo>
                  <a:lnTo>
                    <a:pt x="29425" y="54990"/>
                  </a:lnTo>
                  <a:lnTo>
                    <a:pt x="30556" y="54990"/>
                  </a:lnTo>
                  <a:lnTo>
                    <a:pt x="28295" y="54990"/>
                  </a:lnTo>
                  <a:lnTo>
                    <a:pt x="29425" y="54990"/>
                  </a:lnTo>
                  <a:lnTo>
                    <a:pt x="27165" y="53975"/>
                  </a:lnTo>
                  <a:lnTo>
                    <a:pt x="28295" y="53975"/>
                  </a:lnTo>
                  <a:lnTo>
                    <a:pt x="27165" y="53975"/>
                  </a:lnTo>
                  <a:lnTo>
                    <a:pt x="28295" y="53975"/>
                  </a:lnTo>
                  <a:lnTo>
                    <a:pt x="27165" y="52831"/>
                  </a:lnTo>
                  <a:lnTo>
                    <a:pt x="26034" y="52831"/>
                  </a:lnTo>
                  <a:lnTo>
                    <a:pt x="27165" y="53975"/>
                  </a:lnTo>
                  <a:lnTo>
                    <a:pt x="24892" y="52831"/>
                  </a:lnTo>
                  <a:lnTo>
                    <a:pt x="24892" y="53975"/>
                  </a:lnTo>
                  <a:lnTo>
                    <a:pt x="23761" y="52831"/>
                  </a:lnTo>
                  <a:lnTo>
                    <a:pt x="24892" y="51688"/>
                  </a:lnTo>
                  <a:lnTo>
                    <a:pt x="22631" y="52831"/>
                  </a:lnTo>
                  <a:lnTo>
                    <a:pt x="21501" y="52831"/>
                  </a:lnTo>
                  <a:lnTo>
                    <a:pt x="22631" y="52831"/>
                  </a:lnTo>
                  <a:lnTo>
                    <a:pt x="21501" y="52831"/>
                  </a:lnTo>
                  <a:lnTo>
                    <a:pt x="22631" y="52831"/>
                  </a:lnTo>
                  <a:lnTo>
                    <a:pt x="21501" y="52831"/>
                  </a:lnTo>
                  <a:lnTo>
                    <a:pt x="20370" y="51688"/>
                  </a:lnTo>
                  <a:lnTo>
                    <a:pt x="21501" y="51688"/>
                  </a:lnTo>
                  <a:lnTo>
                    <a:pt x="22631" y="51688"/>
                  </a:lnTo>
                  <a:lnTo>
                    <a:pt x="22631" y="52831"/>
                  </a:lnTo>
                  <a:lnTo>
                    <a:pt x="22631" y="51688"/>
                  </a:lnTo>
                  <a:lnTo>
                    <a:pt x="21501" y="51688"/>
                  </a:lnTo>
                  <a:lnTo>
                    <a:pt x="20370" y="50673"/>
                  </a:lnTo>
                  <a:lnTo>
                    <a:pt x="20370" y="51688"/>
                  </a:lnTo>
                  <a:lnTo>
                    <a:pt x="21501" y="51688"/>
                  </a:lnTo>
                  <a:lnTo>
                    <a:pt x="20370" y="51688"/>
                  </a:lnTo>
                  <a:lnTo>
                    <a:pt x="19240" y="51688"/>
                  </a:lnTo>
                  <a:lnTo>
                    <a:pt x="19240" y="50673"/>
                  </a:lnTo>
                  <a:lnTo>
                    <a:pt x="19240" y="51688"/>
                  </a:lnTo>
                  <a:lnTo>
                    <a:pt x="18110" y="50673"/>
                  </a:lnTo>
                  <a:lnTo>
                    <a:pt x="18110" y="51688"/>
                  </a:lnTo>
                  <a:lnTo>
                    <a:pt x="16979" y="51688"/>
                  </a:lnTo>
                  <a:lnTo>
                    <a:pt x="16979" y="50673"/>
                  </a:lnTo>
                  <a:lnTo>
                    <a:pt x="18110" y="51688"/>
                  </a:lnTo>
                  <a:lnTo>
                    <a:pt x="18110" y="50673"/>
                  </a:lnTo>
                  <a:lnTo>
                    <a:pt x="16979" y="50673"/>
                  </a:lnTo>
                  <a:lnTo>
                    <a:pt x="16979" y="49529"/>
                  </a:lnTo>
                  <a:lnTo>
                    <a:pt x="15849" y="49529"/>
                  </a:lnTo>
                  <a:lnTo>
                    <a:pt x="14706" y="49529"/>
                  </a:lnTo>
                  <a:lnTo>
                    <a:pt x="15849" y="49529"/>
                  </a:lnTo>
                  <a:lnTo>
                    <a:pt x="14706" y="49529"/>
                  </a:lnTo>
                  <a:lnTo>
                    <a:pt x="13576" y="49529"/>
                  </a:lnTo>
                  <a:lnTo>
                    <a:pt x="12445" y="48387"/>
                  </a:lnTo>
                  <a:lnTo>
                    <a:pt x="11315" y="48387"/>
                  </a:lnTo>
                  <a:lnTo>
                    <a:pt x="12445" y="48387"/>
                  </a:lnTo>
                  <a:lnTo>
                    <a:pt x="14706" y="49529"/>
                  </a:lnTo>
                  <a:lnTo>
                    <a:pt x="14706" y="48387"/>
                  </a:lnTo>
                  <a:lnTo>
                    <a:pt x="15849" y="49529"/>
                  </a:lnTo>
                  <a:lnTo>
                    <a:pt x="16979" y="49529"/>
                  </a:lnTo>
                  <a:lnTo>
                    <a:pt x="15849" y="49529"/>
                  </a:lnTo>
                  <a:lnTo>
                    <a:pt x="15849" y="48387"/>
                  </a:lnTo>
                  <a:lnTo>
                    <a:pt x="14706" y="48387"/>
                  </a:lnTo>
                  <a:lnTo>
                    <a:pt x="13576" y="48387"/>
                  </a:lnTo>
                  <a:lnTo>
                    <a:pt x="12445" y="47370"/>
                  </a:lnTo>
                  <a:lnTo>
                    <a:pt x="11315" y="47370"/>
                  </a:lnTo>
                  <a:lnTo>
                    <a:pt x="12445" y="47370"/>
                  </a:lnTo>
                  <a:lnTo>
                    <a:pt x="10185" y="46227"/>
                  </a:lnTo>
                  <a:lnTo>
                    <a:pt x="9055" y="45085"/>
                  </a:lnTo>
                  <a:lnTo>
                    <a:pt x="7924" y="45085"/>
                  </a:lnTo>
                  <a:lnTo>
                    <a:pt x="9055" y="45085"/>
                  </a:lnTo>
                  <a:lnTo>
                    <a:pt x="6794" y="42925"/>
                  </a:lnTo>
                  <a:lnTo>
                    <a:pt x="6794" y="44068"/>
                  </a:lnTo>
                  <a:lnTo>
                    <a:pt x="7924" y="45085"/>
                  </a:lnTo>
                  <a:lnTo>
                    <a:pt x="6794" y="45085"/>
                  </a:lnTo>
                  <a:lnTo>
                    <a:pt x="7924" y="45085"/>
                  </a:lnTo>
                  <a:lnTo>
                    <a:pt x="6794" y="45085"/>
                  </a:lnTo>
                  <a:lnTo>
                    <a:pt x="6794" y="44068"/>
                  </a:lnTo>
                  <a:lnTo>
                    <a:pt x="7924" y="45085"/>
                  </a:lnTo>
                  <a:lnTo>
                    <a:pt x="6794" y="44068"/>
                  </a:lnTo>
                  <a:lnTo>
                    <a:pt x="7924" y="44068"/>
                  </a:lnTo>
                  <a:lnTo>
                    <a:pt x="6794" y="42925"/>
                  </a:lnTo>
                  <a:lnTo>
                    <a:pt x="7924" y="44068"/>
                  </a:lnTo>
                  <a:lnTo>
                    <a:pt x="6794" y="42925"/>
                  </a:lnTo>
                  <a:lnTo>
                    <a:pt x="5664" y="41782"/>
                  </a:lnTo>
                  <a:lnTo>
                    <a:pt x="4521" y="40766"/>
                  </a:lnTo>
                  <a:lnTo>
                    <a:pt x="4521" y="38480"/>
                  </a:lnTo>
                  <a:lnTo>
                    <a:pt x="2260" y="37464"/>
                  </a:lnTo>
                  <a:lnTo>
                    <a:pt x="2260" y="36321"/>
                  </a:lnTo>
                  <a:lnTo>
                    <a:pt x="2260" y="35178"/>
                  </a:lnTo>
                  <a:lnTo>
                    <a:pt x="2260" y="34162"/>
                  </a:lnTo>
                  <a:lnTo>
                    <a:pt x="2260" y="35178"/>
                  </a:lnTo>
                  <a:lnTo>
                    <a:pt x="2260" y="34162"/>
                  </a:lnTo>
                  <a:lnTo>
                    <a:pt x="1130" y="34162"/>
                  </a:lnTo>
                  <a:lnTo>
                    <a:pt x="1130" y="33019"/>
                  </a:lnTo>
                  <a:lnTo>
                    <a:pt x="1130" y="31876"/>
                  </a:lnTo>
                  <a:lnTo>
                    <a:pt x="1130" y="33019"/>
                  </a:lnTo>
                  <a:lnTo>
                    <a:pt x="1130" y="31876"/>
                  </a:lnTo>
                  <a:lnTo>
                    <a:pt x="1130" y="30861"/>
                  </a:lnTo>
                  <a:lnTo>
                    <a:pt x="0" y="29717"/>
                  </a:lnTo>
                  <a:lnTo>
                    <a:pt x="0" y="30861"/>
                  </a:lnTo>
                  <a:lnTo>
                    <a:pt x="0" y="28575"/>
                  </a:lnTo>
                  <a:lnTo>
                    <a:pt x="0" y="27558"/>
                  </a:lnTo>
                  <a:lnTo>
                    <a:pt x="0" y="26415"/>
                  </a:lnTo>
                  <a:lnTo>
                    <a:pt x="0" y="25273"/>
                  </a:lnTo>
                  <a:lnTo>
                    <a:pt x="0" y="26415"/>
                  </a:lnTo>
                  <a:lnTo>
                    <a:pt x="0" y="27558"/>
                  </a:lnTo>
                  <a:lnTo>
                    <a:pt x="0" y="26415"/>
                  </a:lnTo>
                  <a:lnTo>
                    <a:pt x="0" y="27558"/>
                  </a:lnTo>
                  <a:lnTo>
                    <a:pt x="0" y="28575"/>
                  </a:lnTo>
                  <a:lnTo>
                    <a:pt x="0" y="27558"/>
                  </a:lnTo>
                  <a:lnTo>
                    <a:pt x="1130" y="28575"/>
                  </a:lnTo>
                  <a:lnTo>
                    <a:pt x="1130" y="27558"/>
                  </a:lnTo>
                  <a:lnTo>
                    <a:pt x="1130" y="28575"/>
                  </a:lnTo>
                  <a:lnTo>
                    <a:pt x="1130" y="29717"/>
                  </a:lnTo>
                  <a:lnTo>
                    <a:pt x="1130" y="28575"/>
                  </a:lnTo>
                  <a:lnTo>
                    <a:pt x="1130" y="29717"/>
                  </a:lnTo>
                  <a:lnTo>
                    <a:pt x="1130" y="30861"/>
                  </a:lnTo>
                  <a:lnTo>
                    <a:pt x="2260" y="30861"/>
                  </a:lnTo>
                  <a:lnTo>
                    <a:pt x="1130" y="31876"/>
                  </a:lnTo>
                  <a:lnTo>
                    <a:pt x="2260" y="33019"/>
                  </a:lnTo>
                  <a:lnTo>
                    <a:pt x="3390" y="34162"/>
                  </a:lnTo>
                  <a:lnTo>
                    <a:pt x="2260" y="34162"/>
                  </a:lnTo>
                  <a:lnTo>
                    <a:pt x="2260" y="33019"/>
                  </a:lnTo>
                  <a:lnTo>
                    <a:pt x="1130" y="33019"/>
                  </a:lnTo>
                  <a:lnTo>
                    <a:pt x="2260" y="33019"/>
                  </a:lnTo>
                  <a:lnTo>
                    <a:pt x="2260" y="34162"/>
                  </a:lnTo>
                  <a:lnTo>
                    <a:pt x="3390" y="34162"/>
                  </a:lnTo>
                  <a:lnTo>
                    <a:pt x="3390" y="35178"/>
                  </a:lnTo>
                  <a:lnTo>
                    <a:pt x="3390" y="36321"/>
                  </a:lnTo>
                  <a:lnTo>
                    <a:pt x="4521" y="37464"/>
                  </a:lnTo>
                  <a:lnTo>
                    <a:pt x="5664" y="38480"/>
                  </a:lnTo>
                  <a:lnTo>
                    <a:pt x="5664" y="40766"/>
                  </a:lnTo>
                  <a:lnTo>
                    <a:pt x="6794" y="41782"/>
                  </a:lnTo>
                  <a:lnTo>
                    <a:pt x="7924" y="41782"/>
                  </a:lnTo>
                  <a:lnTo>
                    <a:pt x="9055" y="42925"/>
                  </a:lnTo>
                  <a:lnTo>
                    <a:pt x="10185" y="44068"/>
                  </a:lnTo>
                  <a:lnTo>
                    <a:pt x="11315" y="45085"/>
                  </a:lnTo>
                  <a:lnTo>
                    <a:pt x="13576" y="46227"/>
                  </a:lnTo>
                  <a:lnTo>
                    <a:pt x="16979" y="48387"/>
                  </a:lnTo>
                  <a:lnTo>
                    <a:pt x="19240" y="48387"/>
                  </a:lnTo>
                  <a:lnTo>
                    <a:pt x="22631" y="49529"/>
                  </a:lnTo>
                  <a:lnTo>
                    <a:pt x="22631" y="50673"/>
                  </a:lnTo>
                  <a:lnTo>
                    <a:pt x="22631" y="49529"/>
                  </a:lnTo>
                  <a:lnTo>
                    <a:pt x="23761" y="50673"/>
                  </a:lnTo>
                  <a:lnTo>
                    <a:pt x="24892" y="50673"/>
                  </a:lnTo>
                  <a:lnTo>
                    <a:pt x="26034" y="51688"/>
                  </a:lnTo>
                  <a:lnTo>
                    <a:pt x="28295" y="51688"/>
                  </a:lnTo>
                  <a:lnTo>
                    <a:pt x="29425" y="51688"/>
                  </a:lnTo>
                  <a:lnTo>
                    <a:pt x="30556" y="51688"/>
                  </a:lnTo>
                  <a:lnTo>
                    <a:pt x="31686" y="52831"/>
                  </a:lnTo>
                  <a:lnTo>
                    <a:pt x="33947" y="52831"/>
                  </a:lnTo>
                  <a:lnTo>
                    <a:pt x="35077" y="53975"/>
                  </a:lnTo>
                  <a:lnTo>
                    <a:pt x="35077" y="52831"/>
                  </a:lnTo>
                  <a:lnTo>
                    <a:pt x="36220" y="52831"/>
                  </a:lnTo>
                  <a:lnTo>
                    <a:pt x="37350" y="52831"/>
                  </a:lnTo>
                  <a:lnTo>
                    <a:pt x="38481" y="53975"/>
                  </a:lnTo>
                  <a:lnTo>
                    <a:pt x="52057" y="53975"/>
                  </a:lnTo>
                  <a:lnTo>
                    <a:pt x="64503" y="53975"/>
                  </a:lnTo>
                  <a:lnTo>
                    <a:pt x="63373" y="53975"/>
                  </a:lnTo>
                  <a:lnTo>
                    <a:pt x="65633" y="53975"/>
                  </a:lnTo>
                  <a:lnTo>
                    <a:pt x="66763" y="53975"/>
                  </a:lnTo>
                  <a:lnTo>
                    <a:pt x="67906" y="52831"/>
                  </a:lnTo>
                  <a:lnTo>
                    <a:pt x="69037" y="53975"/>
                  </a:lnTo>
                  <a:lnTo>
                    <a:pt x="70167" y="53975"/>
                  </a:lnTo>
                  <a:lnTo>
                    <a:pt x="70167" y="52831"/>
                  </a:lnTo>
                  <a:lnTo>
                    <a:pt x="71297" y="52831"/>
                  </a:lnTo>
                  <a:lnTo>
                    <a:pt x="73558" y="52831"/>
                  </a:lnTo>
                  <a:lnTo>
                    <a:pt x="75818" y="52831"/>
                  </a:lnTo>
                  <a:lnTo>
                    <a:pt x="78092" y="52831"/>
                  </a:lnTo>
                  <a:lnTo>
                    <a:pt x="79222" y="52831"/>
                  </a:lnTo>
                  <a:lnTo>
                    <a:pt x="82613" y="51688"/>
                  </a:lnTo>
                  <a:lnTo>
                    <a:pt x="84874" y="51688"/>
                  </a:lnTo>
                  <a:lnTo>
                    <a:pt x="83743" y="51688"/>
                  </a:lnTo>
                  <a:lnTo>
                    <a:pt x="84874" y="51688"/>
                  </a:lnTo>
                  <a:lnTo>
                    <a:pt x="87134" y="51688"/>
                  </a:lnTo>
                  <a:lnTo>
                    <a:pt x="88277" y="50673"/>
                  </a:lnTo>
                  <a:lnTo>
                    <a:pt x="89407" y="50673"/>
                  </a:lnTo>
                  <a:lnTo>
                    <a:pt x="90538" y="50673"/>
                  </a:lnTo>
                  <a:lnTo>
                    <a:pt x="89407" y="50673"/>
                  </a:lnTo>
                  <a:lnTo>
                    <a:pt x="90538" y="50673"/>
                  </a:lnTo>
                  <a:lnTo>
                    <a:pt x="92798" y="49529"/>
                  </a:lnTo>
                  <a:lnTo>
                    <a:pt x="96189" y="48387"/>
                  </a:lnTo>
                  <a:lnTo>
                    <a:pt x="98463" y="47370"/>
                  </a:lnTo>
                  <a:lnTo>
                    <a:pt x="101854" y="45085"/>
                  </a:lnTo>
                  <a:lnTo>
                    <a:pt x="106375" y="41782"/>
                  </a:lnTo>
                  <a:lnTo>
                    <a:pt x="107505" y="38480"/>
                  </a:lnTo>
                  <a:lnTo>
                    <a:pt x="108635" y="38480"/>
                  </a:lnTo>
                  <a:lnTo>
                    <a:pt x="108635" y="37464"/>
                  </a:lnTo>
                  <a:lnTo>
                    <a:pt x="109778" y="36321"/>
                  </a:lnTo>
                  <a:lnTo>
                    <a:pt x="109778" y="34162"/>
                  </a:lnTo>
                  <a:lnTo>
                    <a:pt x="110909" y="33019"/>
                  </a:lnTo>
                  <a:lnTo>
                    <a:pt x="110909" y="34162"/>
                  </a:lnTo>
                  <a:lnTo>
                    <a:pt x="110909" y="33019"/>
                  </a:lnTo>
                  <a:lnTo>
                    <a:pt x="110909" y="30861"/>
                  </a:lnTo>
                  <a:lnTo>
                    <a:pt x="110909" y="29717"/>
                  </a:lnTo>
                  <a:lnTo>
                    <a:pt x="112039" y="27558"/>
                  </a:lnTo>
                  <a:lnTo>
                    <a:pt x="110909" y="26415"/>
                  </a:lnTo>
                  <a:lnTo>
                    <a:pt x="112039" y="25273"/>
                  </a:lnTo>
                  <a:lnTo>
                    <a:pt x="112039" y="24256"/>
                  </a:lnTo>
                  <a:lnTo>
                    <a:pt x="110909" y="24256"/>
                  </a:lnTo>
                  <a:lnTo>
                    <a:pt x="112039" y="23113"/>
                  </a:lnTo>
                  <a:lnTo>
                    <a:pt x="110909" y="23113"/>
                  </a:lnTo>
                  <a:lnTo>
                    <a:pt x="110909" y="19812"/>
                  </a:lnTo>
                  <a:lnTo>
                    <a:pt x="108635" y="16510"/>
                  </a:lnTo>
                  <a:lnTo>
                    <a:pt x="105244" y="14350"/>
                  </a:lnTo>
                  <a:lnTo>
                    <a:pt x="102984" y="12191"/>
                  </a:lnTo>
                  <a:lnTo>
                    <a:pt x="105244" y="13207"/>
                  </a:lnTo>
                  <a:lnTo>
                    <a:pt x="102984" y="12191"/>
                  </a:lnTo>
                  <a:lnTo>
                    <a:pt x="101854" y="12191"/>
                  </a:lnTo>
                  <a:lnTo>
                    <a:pt x="101854" y="11049"/>
                  </a:lnTo>
                  <a:lnTo>
                    <a:pt x="101854" y="12191"/>
                  </a:lnTo>
                  <a:lnTo>
                    <a:pt x="100723" y="11049"/>
                  </a:lnTo>
                  <a:lnTo>
                    <a:pt x="99593" y="9905"/>
                  </a:lnTo>
                  <a:lnTo>
                    <a:pt x="97320" y="9905"/>
                  </a:lnTo>
                  <a:lnTo>
                    <a:pt x="98463" y="9905"/>
                  </a:lnTo>
                  <a:lnTo>
                    <a:pt x="96189" y="8889"/>
                  </a:lnTo>
                  <a:lnTo>
                    <a:pt x="93929" y="7746"/>
                  </a:lnTo>
                  <a:lnTo>
                    <a:pt x="92798" y="8889"/>
                  </a:lnTo>
                  <a:lnTo>
                    <a:pt x="86007" y="6802"/>
                  </a:lnTo>
                  <a:lnTo>
                    <a:pt x="79216" y="5429"/>
                  </a:lnTo>
                  <a:lnTo>
                    <a:pt x="72424" y="4675"/>
                  </a:lnTo>
                  <a:lnTo>
                    <a:pt x="65633" y="4444"/>
                  </a:lnTo>
                  <a:lnTo>
                    <a:pt x="58844" y="3784"/>
                  </a:lnTo>
                  <a:lnTo>
                    <a:pt x="52057" y="3444"/>
                  </a:lnTo>
                  <a:lnTo>
                    <a:pt x="45270" y="3319"/>
                  </a:lnTo>
                  <a:lnTo>
                    <a:pt x="38481" y="3301"/>
                  </a:lnTo>
                  <a:lnTo>
                    <a:pt x="36220" y="2286"/>
                  </a:lnTo>
                  <a:lnTo>
                    <a:pt x="35077" y="2286"/>
                  </a:lnTo>
                  <a:lnTo>
                    <a:pt x="32816" y="2286"/>
                  </a:lnTo>
                  <a:lnTo>
                    <a:pt x="33947" y="2286"/>
                  </a:lnTo>
                  <a:lnTo>
                    <a:pt x="32816" y="2286"/>
                  </a:lnTo>
                  <a:lnTo>
                    <a:pt x="32816" y="3301"/>
                  </a:lnTo>
                  <a:lnTo>
                    <a:pt x="31686" y="2286"/>
                  </a:lnTo>
                  <a:lnTo>
                    <a:pt x="31686" y="3301"/>
                  </a:lnTo>
                  <a:lnTo>
                    <a:pt x="28295" y="3301"/>
                  </a:lnTo>
                  <a:lnTo>
                    <a:pt x="24892" y="3301"/>
                  </a:lnTo>
                  <a:lnTo>
                    <a:pt x="21501" y="4444"/>
                  </a:lnTo>
                  <a:lnTo>
                    <a:pt x="21501" y="3301"/>
                  </a:lnTo>
                  <a:lnTo>
                    <a:pt x="22631" y="3301"/>
                  </a:lnTo>
                  <a:lnTo>
                    <a:pt x="21501" y="3301"/>
                  </a:lnTo>
                  <a:lnTo>
                    <a:pt x="21501" y="4444"/>
                  </a:lnTo>
                  <a:lnTo>
                    <a:pt x="20370" y="3301"/>
                  </a:lnTo>
                  <a:lnTo>
                    <a:pt x="20370" y="4444"/>
                  </a:lnTo>
                  <a:lnTo>
                    <a:pt x="12445" y="5587"/>
                  </a:lnTo>
                  <a:lnTo>
                    <a:pt x="3390" y="9905"/>
                  </a:lnTo>
                  <a:lnTo>
                    <a:pt x="5664" y="18795"/>
                  </a:lnTo>
                  <a:lnTo>
                    <a:pt x="5664" y="20954"/>
                  </a:lnTo>
                  <a:lnTo>
                    <a:pt x="5664" y="23113"/>
                  </a:lnTo>
                  <a:lnTo>
                    <a:pt x="6794" y="25273"/>
                  </a:lnTo>
                  <a:lnTo>
                    <a:pt x="7924" y="30861"/>
                  </a:lnTo>
                  <a:lnTo>
                    <a:pt x="10185" y="38480"/>
                  </a:lnTo>
                  <a:lnTo>
                    <a:pt x="13576" y="40766"/>
                  </a:lnTo>
                  <a:lnTo>
                    <a:pt x="14706" y="39624"/>
                  </a:lnTo>
                  <a:lnTo>
                    <a:pt x="13576" y="41782"/>
                  </a:lnTo>
                  <a:lnTo>
                    <a:pt x="11315" y="39624"/>
                  </a:lnTo>
                  <a:close/>
                </a:path>
                <a:path w="114300" h="57150">
                  <a:moveTo>
                    <a:pt x="0" y="19050"/>
                  </a:moveTo>
                  <a:lnTo>
                    <a:pt x="0" y="28575"/>
                  </a:lnTo>
                  <a:lnTo>
                    <a:pt x="0" y="19050"/>
                  </a:lnTo>
                  <a:close/>
                </a:path>
                <a:path w="114300" h="57150">
                  <a:moveTo>
                    <a:pt x="19050" y="38100"/>
                  </a:moveTo>
                  <a:lnTo>
                    <a:pt x="9525" y="38100"/>
                  </a:lnTo>
                  <a:lnTo>
                    <a:pt x="19050" y="38100"/>
                  </a:lnTo>
                  <a:close/>
                </a:path>
                <a:path w="114300" h="57150">
                  <a:moveTo>
                    <a:pt x="19050" y="47625"/>
                  </a:moveTo>
                  <a:lnTo>
                    <a:pt x="9525" y="47625"/>
                  </a:lnTo>
                  <a:lnTo>
                    <a:pt x="19050" y="476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5" name="object 415"/>
            <p:cNvSpPr/>
            <p:nvPr/>
          </p:nvSpPr>
          <p:spPr>
            <a:xfrm>
              <a:off x="719137" y="2415158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5" h="7619">
                  <a:moveTo>
                    <a:pt x="0" y="0"/>
                  </a:moveTo>
                  <a:lnTo>
                    <a:pt x="1339" y="5357"/>
                  </a:lnTo>
                  <a:lnTo>
                    <a:pt x="3571" y="7143"/>
                  </a:lnTo>
                  <a:lnTo>
                    <a:pt x="4018" y="5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/>
            <p:cNvSpPr/>
            <p:nvPr/>
          </p:nvSpPr>
          <p:spPr>
            <a:xfrm>
              <a:off x="719137" y="241515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0" y="0"/>
                  </a:moveTo>
                  <a:lnTo>
                    <a:pt x="4018" y="5357"/>
                  </a:lnTo>
                  <a:lnTo>
                    <a:pt x="3571" y="7143"/>
                  </a:lnTo>
                  <a:lnTo>
                    <a:pt x="1339" y="5357"/>
                  </a:lnTo>
                  <a:lnTo>
                    <a:pt x="0" y="0"/>
                  </a:lnTo>
                  <a:close/>
                </a:path>
                <a:path w="28575" h="9525">
                  <a:moveTo>
                    <a:pt x="14287" y="9525"/>
                  </a:moveTo>
                  <a:lnTo>
                    <a:pt x="19050" y="9525"/>
                  </a:lnTo>
                  <a:lnTo>
                    <a:pt x="14287" y="9525"/>
                  </a:lnTo>
                  <a:lnTo>
                    <a:pt x="9525" y="9525"/>
                  </a:lnTo>
                  <a:lnTo>
                    <a:pt x="14287" y="9525"/>
                  </a:lnTo>
                  <a:close/>
                </a:path>
                <a:path w="28575" h="9525">
                  <a:moveTo>
                    <a:pt x="19050" y="9525"/>
                  </a:moveTo>
                  <a:lnTo>
                    <a:pt x="28575" y="9525"/>
                  </a:lnTo>
                  <a:lnTo>
                    <a:pt x="1905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7" name="object 417"/>
            <p:cNvSpPr/>
            <p:nvPr/>
          </p:nvSpPr>
          <p:spPr>
            <a:xfrm>
              <a:off x="814387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8" name="object 418"/>
            <p:cNvSpPr/>
            <p:nvPr/>
          </p:nvSpPr>
          <p:spPr>
            <a:xfrm>
              <a:off x="814387" y="239610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9" name="object 419"/>
            <p:cNvSpPr/>
            <p:nvPr/>
          </p:nvSpPr>
          <p:spPr>
            <a:xfrm>
              <a:off x="776287" y="2367533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28575" y="0"/>
                  </a:moveTo>
                  <a:lnTo>
                    <a:pt x="24407" y="0"/>
                  </a:lnTo>
                  <a:lnTo>
                    <a:pt x="23812" y="0"/>
                  </a:lnTo>
                  <a:lnTo>
                    <a:pt x="23217" y="0"/>
                  </a:lnTo>
                  <a:lnTo>
                    <a:pt x="19050" y="0"/>
                  </a:lnTo>
                  <a:lnTo>
                    <a:pt x="23217" y="0"/>
                  </a:lnTo>
                  <a:lnTo>
                    <a:pt x="23812" y="0"/>
                  </a:lnTo>
                  <a:lnTo>
                    <a:pt x="24407" y="0"/>
                  </a:lnTo>
                  <a:lnTo>
                    <a:pt x="28575" y="0"/>
                  </a:lnTo>
                  <a:close/>
                </a:path>
                <a:path w="28575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604837" y="25391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1358" y="17652"/>
                  </a:moveTo>
                  <a:lnTo>
                    <a:pt x="0" y="17652"/>
                  </a:lnTo>
                  <a:lnTo>
                    <a:pt x="1358" y="19050"/>
                  </a:lnTo>
                  <a:lnTo>
                    <a:pt x="1358" y="17652"/>
                  </a:lnTo>
                  <a:close/>
                </a:path>
                <a:path w="9525" h="19050">
                  <a:moveTo>
                    <a:pt x="1358" y="17652"/>
                  </a:moveTo>
                  <a:lnTo>
                    <a:pt x="1358" y="19050"/>
                  </a:lnTo>
                  <a:lnTo>
                    <a:pt x="2717" y="19050"/>
                  </a:lnTo>
                  <a:lnTo>
                    <a:pt x="1358" y="17652"/>
                  </a:lnTo>
                  <a:close/>
                </a:path>
                <a:path w="9525" h="19050">
                  <a:moveTo>
                    <a:pt x="2717" y="16255"/>
                  </a:moveTo>
                  <a:lnTo>
                    <a:pt x="1358" y="16255"/>
                  </a:lnTo>
                  <a:lnTo>
                    <a:pt x="1358" y="17652"/>
                  </a:lnTo>
                  <a:lnTo>
                    <a:pt x="2717" y="19050"/>
                  </a:lnTo>
                  <a:lnTo>
                    <a:pt x="2717" y="17652"/>
                  </a:lnTo>
                  <a:lnTo>
                    <a:pt x="4076" y="17652"/>
                  </a:lnTo>
                  <a:lnTo>
                    <a:pt x="2717" y="16255"/>
                  </a:lnTo>
                  <a:close/>
                </a:path>
                <a:path w="9525" h="19050">
                  <a:moveTo>
                    <a:pt x="4076" y="14986"/>
                  </a:moveTo>
                  <a:lnTo>
                    <a:pt x="1358" y="14986"/>
                  </a:lnTo>
                  <a:lnTo>
                    <a:pt x="2717" y="16255"/>
                  </a:lnTo>
                  <a:lnTo>
                    <a:pt x="4076" y="17652"/>
                  </a:lnTo>
                  <a:lnTo>
                    <a:pt x="4076" y="14986"/>
                  </a:lnTo>
                  <a:close/>
                </a:path>
                <a:path w="9525" h="19050">
                  <a:moveTo>
                    <a:pt x="5448" y="16255"/>
                  </a:moveTo>
                  <a:lnTo>
                    <a:pt x="4076" y="16255"/>
                  </a:lnTo>
                  <a:lnTo>
                    <a:pt x="5448" y="17652"/>
                  </a:lnTo>
                  <a:lnTo>
                    <a:pt x="5448" y="16255"/>
                  </a:lnTo>
                  <a:close/>
                </a:path>
                <a:path w="9525" h="19050">
                  <a:moveTo>
                    <a:pt x="6807" y="12191"/>
                  </a:moveTo>
                  <a:lnTo>
                    <a:pt x="2717" y="12191"/>
                  </a:lnTo>
                  <a:lnTo>
                    <a:pt x="2717" y="14986"/>
                  </a:lnTo>
                  <a:lnTo>
                    <a:pt x="4076" y="14986"/>
                  </a:lnTo>
                  <a:lnTo>
                    <a:pt x="5448" y="16255"/>
                  </a:lnTo>
                  <a:lnTo>
                    <a:pt x="5448" y="13588"/>
                  </a:lnTo>
                  <a:lnTo>
                    <a:pt x="6807" y="13588"/>
                  </a:lnTo>
                  <a:lnTo>
                    <a:pt x="6807" y="12191"/>
                  </a:lnTo>
                  <a:close/>
                </a:path>
                <a:path w="9525" h="19050">
                  <a:moveTo>
                    <a:pt x="6807" y="13588"/>
                  </a:moveTo>
                  <a:lnTo>
                    <a:pt x="5448" y="13588"/>
                  </a:lnTo>
                  <a:lnTo>
                    <a:pt x="6807" y="14986"/>
                  </a:lnTo>
                  <a:lnTo>
                    <a:pt x="6807" y="13588"/>
                  </a:lnTo>
                  <a:close/>
                </a:path>
                <a:path w="9525" h="19050">
                  <a:moveTo>
                    <a:pt x="8166" y="4063"/>
                  </a:moveTo>
                  <a:lnTo>
                    <a:pt x="5448" y="4063"/>
                  </a:lnTo>
                  <a:lnTo>
                    <a:pt x="5448" y="9525"/>
                  </a:lnTo>
                  <a:lnTo>
                    <a:pt x="4076" y="9525"/>
                  </a:lnTo>
                  <a:lnTo>
                    <a:pt x="5448" y="10794"/>
                  </a:lnTo>
                  <a:lnTo>
                    <a:pt x="2717" y="10794"/>
                  </a:lnTo>
                  <a:lnTo>
                    <a:pt x="4076" y="12191"/>
                  </a:lnTo>
                  <a:lnTo>
                    <a:pt x="8166" y="12191"/>
                  </a:lnTo>
                  <a:lnTo>
                    <a:pt x="8166" y="5461"/>
                  </a:lnTo>
                  <a:lnTo>
                    <a:pt x="9525" y="5461"/>
                  </a:lnTo>
                  <a:lnTo>
                    <a:pt x="8166" y="4063"/>
                  </a:lnTo>
                  <a:close/>
                </a:path>
                <a:path w="9525" h="19050">
                  <a:moveTo>
                    <a:pt x="4076" y="9525"/>
                  </a:moveTo>
                  <a:lnTo>
                    <a:pt x="4076" y="10794"/>
                  </a:lnTo>
                  <a:lnTo>
                    <a:pt x="5448" y="10794"/>
                  </a:lnTo>
                  <a:lnTo>
                    <a:pt x="4076" y="9525"/>
                  </a:lnTo>
                  <a:close/>
                </a:path>
                <a:path w="9525" h="19050">
                  <a:moveTo>
                    <a:pt x="8166" y="8127"/>
                  </a:moveTo>
                  <a:lnTo>
                    <a:pt x="8166" y="9525"/>
                  </a:lnTo>
                  <a:lnTo>
                    <a:pt x="9525" y="9525"/>
                  </a:lnTo>
                  <a:lnTo>
                    <a:pt x="8166" y="8127"/>
                  </a:lnTo>
                  <a:close/>
                </a:path>
                <a:path w="9525" h="19050">
                  <a:moveTo>
                    <a:pt x="8166" y="0"/>
                  </a:moveTo>
                  <a:lnTo>
                    <a:pt x="6807" y="0"/>
                  </a:lnTo>
                  <a:lnTo>
                    <a:pt x="6807" y="4063"/>
                  </a:lnTo>
                  <a:lnTo>
                    <a:pt x="9525" y="4063"/>
                  </a:lnTo>
                  <a:lnTo>
                    <a:pt x="9525" y="2666"/>
                  </a:lnTo>
                  <a:lnTo>
                    <a:pt x="8166" y="2666"/>
                  </a:lnTo>
                  <a:lnTo>
                    <a:pt x="8166" y="1269"/>
                  </a:lnTo>
                  <a:lnTo>
                    <a:pt x="9525" y="1269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604837" y="25391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525" y="0"/>
                  </a:moveTo>
                  <a:lnTo>
                    <a:pt x="8166" y="0"/>
                  </a:lnTo>
                  <a:lnTo>
                    <a:pt x="9525" y="1269"/>
                  </a:lnTo>
                  <a:lnTo>
                    <a:pt x="8166" y="1269"/>
                  </a:lnTo>
                  <a:lnTo>
                    <a:pt x="8166" y="2666"/>
                  </a:lnTo>
                  <a:lnTo>
                    <a:pt x="9525" y="2666"/>
                  </a:lnTo>
                  <a:lnTo>
                    <a:pt x="8166" y="2666"/>
                  </a:lnTo>
                  <a:lnTo>
                    <a:pt x="9525" y="2666"/>
                  </a:lnTo>
                  <a:lnTo>
                    <a:pt x="8166" y="2666"/>
                  </a:lnTo>
                  <a:lnTo>
                    <a:pt x="9525" y="2666"/>
                  </a:lnTo>
                  <a:lnTo>
                    <a:pt x="9525" y="4063"/>
                  </a:lnTo>
                  <a:lnTo>
                    <a:pt x="8166" y="4063"/>
                  </a:lnTo>
                  <a:lnTo>
                    <a:pt x="9525" y="4063"/>
                  </a:lnTo>
                  <a:lnTo>
                    <a:pt x="8166" y="4063"/>
                  </a:lnTo>
                  <a:lnTo>
                    <a:pt x="9525" y="5461"/>
                  </a:lnTo>
                  <a:lnTo>
                    <a:pt x="8166" y="5461"/>
                  </a:lnTo>
                  <a:lnTo>
                    <a:pt x="9525" y="5461"/>
                  </a:lnTo>
                  <a:lnTo>
                    <a:pt x="8166" y="5461"/>
                  </a:lnTo>
                  <a:lnTo>
                    <a:pt x="8166" y="6730"/>
                  </a:lnTo>
                  <a:lnTo>
                    <a:pt x="8166" y="5461"/>
                  </a:lnTo>
                  <a:lnTo>
                    <a:pt x="8166" y="6730"/>
                  </a:lnTo>
                  <a:lnTo>
                    <a:pt x="8166" y="8127"/>
                  </a:lnTo>
                  <a:lnTo>
                    <a:pt x="8166" y="9525"/>
                  </a:lnTo>
                  <a:lnTo>
                    <a:pt x="9525" y="9525"/>
                  </a:lnTo>
                  <a:lnTo>
                    <a:pt x="8166" y="8127"/>
                  </a:lnTo>
                  <a:lnTo>
                    <a:pt x="8166" y="9525"/>
                  </a:lnTo>
                  <a:lnTo>
                    <a:pt x="9525" y="9525"/>
                  </a:lnTo>
                  <a:lnTo>
                    <a:pt x="8166" y="9525"/>
                  </a:lnTo>
                  <a:lnTo>
                    <a:pt x="8166" y="9525"/>
                  </a:lnTo>
                  <a:lnTo>
                    <a:pt x="8166" y="10794"/>
                  </a:lnTo>
                  <a:lnTo>
                    <a:pt x="8166" y="9525"/>
                  </a:lnTo>
                  <a:lnTo>
                    <a:pt x="8166" y="10794"/>
                  </a:lnTo>
                  <a:lnTo>
                    <a:pt x="6807" y="10794"/>
                  </a:lnTo>
                  <a:lnTo>
                    <a:pt x="8166" y="10794"/>
                  </a:lnTo>
                  <a:lnTo>
                    <a:pt x="8166" y="12191"/>
                  </a:lnTo>
                  <a:lnTo>
                    <a:pt x="8166" y="10794"/>
                  </a:lnTo>
                  <a:lnTo>
                    <a:pt x="6807" y="10794"/>
                  </a:lnTo>
                  <a:lnTo>
                    <a:pt x="8166" y="10794"/>
                  </a:lnTo>
                  <a:lnTo>
                    <a:pt x="8166" y="12191"/>
                  </a:lnTo>
                  <a:lnTo>
                    <a:pt x="8166" y="12191"/>
                  </a:lnTo>
                  <a:lnTo>
                    <a:pt x="6807" y="12191"/>
                  </a:lnTo>
                  <a:lnTo>
                    <a:pt x="8166" y="12191"/>
                  </a:lnTo>
                  <a:lnTo>
                    <a:pt x="6807" y="12191"/>
                  </a:lnTo>
                  <a:lnTo>
                    <a:pt x="8166" y="12191"/>
                  </a:lnTo>
                  <a:lnTo>
                    <a:pt x="6807" y="12191"/>
                  </a:lnTo>
                  <a:lnTo>
                    <a:pt x="8166" y="12191"/>
                  </a:lnTo>
                  <a:lnTo>
                    <a:pt x="6807" y="12191"/>
                  </a:lnTo>
                  <a:lnTo>
                    <a:pt x="8166" y="12191"/>
                  </a:lnTo>
                  <a:lnTo>
                    <a:pt x="6807" y="12191"/>
                  </a:lnTo>
                  <a:lnTo>
                    <a:pt x="6807" y="13588"/>
                  </a:lnTo>
                  <a:lnTo>
                    <a:pt x="6807" y="12191"/>
                  </a:lnTo>
                  <a:lnTo>
                    <a:pt x="6807" y="13588"/>
                  </a:lnTo>
                  <a:lnTo>
                    <a:pt x="5448" y="13588"/>
                  </a:lnTo>
                  <a:lnTo>
                    <a:pt x="6807" y="13588"/>
                  </a:lnTo>
                  <a:lnTo>
                    <a:pt x="6807" y="14986"/>
                  </a:lnTo>
                  <a:lnTo>
                    <a:pt x="5448" y="13588"/>
                  </a:lnTo>
                  <a:lnTo>
                    <a:pt x="5448" y="14986"/>
                  </a:lnTo>
                  <a:lnTo>
                    <a:pt x="5448" y="13588"/>
                  </a:lnTo>
                  <a:lnTo>
                    <a:pt x="5448" y="14986"/>
                  </a:lnTo>
                  <a:lnTo>
                    <a:pt x="6807" y="14986"/>
                  </a:lnTo>
                  <a:lnTo>
                    <a:pt x="5448" y="14986"/>
                  </a:lnTo>
                  <a:lnTo>
                    <a:pt x="6807" y="14986"/>
                  </a:lnTo>
                  <a:lnTo>
                    <a:pt x="5448" y="14986"/>
                  </a:lnTo>
                  <a:lnTo>
                    <a:pt x="6807" y="14986"/>
                  </a:lnTo>
                  <a:lnTo>
                    <a:pt x="5448" y="14986"/>
                  </a:lnTo>
                  <a:lnTo>
                    <a:pt x="6807" y="14986"/>
                  </a:lnTo>
                  <a:lnTo>
                    <a:pt x="5448" y="14986"/>
                  </a:lnTo>
                  <a:lnTo>
                    <a:pt x="5448" y="16255"/>
                  </a:lnTo>
                  <a:lnTo>
                    <a:pt x="4076" y="14986"/>
                  </a:lnTo>
                  <a:lnTo>
                    <a:pt x="4076" y="16255"/>
                  </a:lnTo>
                  <a:lnTo>
                    <a:pt x="4076" y="16255"/>
                  </a:lnTo>
                  <a:lnTo>
                    <a:pt x="5448" y="16255"/>
                  </a:lnTo>
                  <a:lnTo>
                    <a:pt x="4076" y="16255"/>
                  </a:lnTo>
                  <a:lnTo>
                    <a:pt x="5448" y="16255"/>
                  </a:lnTo>
                  <a:lnTo>
                    <a:pt x="5448" y="17652"/>
                  </a:lnTo>
                  <a:lnTo>
                    <a:pt x="5448" y="16255"/>
                  </a:lnTo>
                  <a:lnTo>
                    <a:pt x="5448" y="17652"/>
                  </a:lnTo>
                  <a:lnTo>
                    <a:pt x="5448" y="16255"/>
                  </a:lnTo>
                  <a:lnTo>
                    <a:pt x="4076" y="16255"/>
                  </a:lnTo>
                  <a:lnTo>
                    <a:pt x="5448" y="16255"/>
                  </a:lnTo>
                  <a:lnTo>
                    <a:pt x="5448" y="17652"/>
                  </a:lnTo>
                  <a:lnTo>
                    <a:pt x="5448" y="16255"/>
                  </a:lnTo>
                  <a:lnTo>
                    <a:pt x="5448" y="17652"/>
                  </a:lnTo>
                  <a:lnTo>
                    <a:pt x="5448" y="16255"/>
                  </a:lnTo>
                  <a:lnTo>
                    <a:pt x="5448" y="17652"/>
                  </a:lnTo>
                  <a:lnTo>
                    <a:pt x="5448" y="16255"/>
                  </a:lnTo>
                  <a:lnTo>
                    <a:pt x="5448" y="17652"/>
                  </a:lnTo>
                  <a:lnTo>
                    <a:pt x="4076" y="16255"/>
                  </a:lnTo>
                  <a:lnTo>
                    <a:pt x="4076" y="17652"/>
                  </a:lnTo>
                  <a:lnTo>
                    <a:pt x="5448" y="17652"/>
                  </a:lnTo>
                  <a:lnTo>
                    <a:pt x="5448" y="17652"/>
                  </a:lnTo>
                  <a:lnTo>
                    <a:pt x="4076" y="17652"/>
                  </a:lnTo>
                  <a:lnTo>
                    <a:pt x="5448" y="17652"/>
                  </a:lnTo>
                  <a:lnTo>
                    <a:pt x="4076" y="17652"/>
                  </a:lnTo>
                  <a:lnTo>
                    <a:pt x="5448" y="17652"/>
                  </a:lnTo>
                  <a:lnTo>
                    <a:pt x="4076" y="17652"/>
                  </a:lnTo>
                  <a:lnTo>
                    <a:pt x="5448" y="17652"/>
                  </a:lnTo>
                  <a:lnTo>
                    <a:pt x="4076" y="17652"/>
                  </a:lnTo>
                  <a:lnTo>
                    <a:pt x="2717" y="16255"/>
                  </a:lnTo>
                  <a:lnTo>
                    <a:pt x="4076" y="17652"/>
                  </a:lnTo>
                  <a:lnTo>
                    <a:pt x="2717" y="17652"/>
                  </a:lnTo>
                  <a:lnTo>
                    <a:pt x="4076" y="17652"/>
                  </a:lnTo>
                  <a:lnTo>
                    <a:pt x="4076" y="19050"/>
                  </a:lnTo>
                  <a:lnTo>
                    <a:pt x="4076" y="19050"/>
                  </a:lnTo>
                  <a:lnTo>
                    <a:pt x="2717" y="17652"/>
                  </a:lnTo>
                  <a:lnTo>
                    <a:pt x="4076" y="17652"/>
                  </a:lnTo>
                  <a:lnTo>
                    <a:pt x="4076" y="19050"/>
                  </a:lnTo>
                  <a:lnTo>
                    <a:pt x="4076" y="17652"/>
                  </a:lnTo>
                  <a:lnTo>
                    <a:pt x="4076" y="19050"/>
                  </a:lnTo>
                  <a:lnTo>
                    <a:pt x="4076" y="17652"/>
                  </a:lnTo>
                  <a:lnTo>
                    <a:pt x="2717" y="17652"/>
                  </a:lnTo>
                  <a:lnTo>
                    <a:pt x="4076" y="17652"/>
                  </a:lnTo>
                  <a:lnTo>
                    <a:pt x="4076" y="19050"/>
                  </a:lnTo>
                  <a:lnTo>
                    <a:pt x="4076" y="17652"/>
                  </a:lnTo>
                  <a:lnTo>
                    <a:pt x="2717" y="17652"/>
                  </a:lnTo>
                  <a:lnTo>
                    <a:pt x="4076" y="17652"/>
                  </a:lnTo>
                  <a:lnTo>
                    <a:pt x="2717" y="17652"/>
                  </a:lnTo>
                  <a:lnTo>
                    <a:pt x="2717" y="19050"/>
                  </a:lnTo>
                  <a:lnTo>
                    <a:pt x="2717" y="17652"/>
                  </a:lnTo>
                  <a:lnTo>
                    <a:pt x="2717" y="19050"/>
                  </a:lnTo>
                  <a:lnTo>
                    <a:pt x="4076" y="19050"/>
                  </a:lnTo>
                  <a:lnTo>
                    <a:pt x="2717" y="19050"/>
                  </a:lnTo>
                  <a:lnTo>
                    <a:pt x="4076" y="19050"/>
                  </a:lnTo>
                  <a:lnTo>
                    <a:pt x="2717" y="19050"/>
                  </a:lnTo>
                  <a:lnTo>
                    <a:pt x="2717" y="17652"/>
                  </a:lnTo>
                  <a:lnTo>
                    <a:pt x="2717" y="19050"/>
                  </a:lnTo>
                  <a:lnTo>
                    <a:pt x="2717" y="17652"/>
                  </a:lnTo>
                  <a:lnTo>
                    <a:pt x="2717" y="19050"/>
                  </a:lnTo>
                  <a:lnTo>
                    <a:pt x="1358" y="17652"/>
                  </a:lnTo>
                  <a:lnTo>
                    <a:pt x="2717" y="19050"/>
                  </a:lnTo>
                  <a:lnTo>
                    <a:pt x="1358" y="19050"/>
                  </a:lnTo>
                  <a:lnTo>
                    <a:pt x="1358" y="17652"/>
                  </a:lnTo>
                  <a:lnTo>
                    <a:pt x="1358" y="19050"/>
                  </a:lnTo>
                  <a:lnTo>
                    <a:pt x="1358" y="17652"/>
                  </a:lnTo>
                  <a:lnTo>
                    <a:pt x="1358" y="19050"/>
                  </a:lnTo>
                  <a:lnTo>
                    <a:pt x="1358" y="17652"/>
                  </a:lnTo>
                  <a:lnTo>
                    <a:pt x="1358" y="19050"/>
                  </a:lnTo>
                  <a:lnTo>
                    <a:pt x="0" y="17652"/>
                  </a:lnTo>
                  <a:lnTo>
                    <a:pt x="1358" y="19050"/>
                  </a:lnTo>
                  <a:lnTo>
                    <a:pt x="0" y="17652"/>
                  </a:lnTo>
                  <a:lnTo>
                    <a:pt x="1358" y="17652"/>
                  </a:lnTo>
                  <a:lnTo>
                    <a:pt x="0" y="17652"/>
                  </a:lnTo>
                  <a:lnTo>
                    <a:pt x="1358" y="17652"/>
                  </a:lnTo>
                  <a:lnTo>
                    <a:pt x="0" y="17652"/>
                  </a:lnTo>
                  <a:lnTo>
                    <a:pt x="1358" y="17652"/>
                  </a:lnTo>
                  <a:lnTo>
                    <a:pt x="0" y="17652"/>
                  </a:lnTo>
                  <a:lnTo>
                    <a:pt x="1358" y="17652"/>
                  </a:lnTo>
                  <a:lnTo>
                    <a:pt x="1358" y="16255"/>
                  </a:lnTo>
                  <a:lnTo>
                    <a:pt x="2717" y="16255"/>
                  </a:lnTo>
                  <a:lnTo>
                    <a:pt x="1358" y="16255"/>
                  </a:lnTo>
                  <a:lnTo>
                    <a:pt x="2717" y="16255"/>
                  </a:lnTo>
                  <a:lnTo>
                    <a:pt x="1358" y="14986"/>
                  </a:lnTo>
                  <a:lnTo>
                    <a:pt x="2717" y="14986"/>
                  </a:lnTo>
                  <a:lnTo>
                    <a:pt x="2717" y="14986"/>
                  </a:lnTo>
                  <a:lnTo>
                    <a:pt x="2717" y="13588"/>
                  </a:lnTo>
                  <a:lnTo>
                    <a:pt x="4076" y="13588"/>
                  </a:lnTo>
                  <a:lnTo>
                    <a:pt x="2717" y="13588"/>
                  </a:lnTo>
                  <a:lnTo>
                    <a:pt x="2717" y="12191"/>
                  </a:lnTo>
                  <a:lnTo>
                    <a:pt x="2717" y="13588"/>
                  </a:lnTo>
                  <a:lnTo>
                    <a:pt x="2717" y="12191"/>
                  </a:lnTo>
                  <a:lnTo>
                    <a:pt x="4076" y="12191"/>
                  </a:lnTo>
                  <a:lnTo>
                    <a:pt x="2717" y="12191"/>
                  </a:lnTo>
                  <a:lnTo>
                    <a:pt x="4076" y="12191"/>
                  </a:lnTo>
                  <a:lnTo>
                    <a:pt x="2717" y="12191"/>
                  </a:lnTo>
                  <a:lnTo>
                    <a:pt x="4076" y="12191"/>
                  </a:lnTo>
                  <a:lnTo>
                    <a:pt x="2717" y="12191"/>
                  </a:lnTo>
                  <a:lnTo>
                    <a:pt x="4076" y="12191"/>
                  </a:lnTo>
                  <a:lnTo>
                    <a:pt x="2717" y="10794"/>
                  </a:lnTo>
                  <a:lnTo>
                    <a:pt x="4076" y="10794"/>
                  </a:lnTo>
                  <a:lnTo>
                    <a:pt x="4076" y="9525"/>
                  </a:lnTo>
                  <a:lnTo>
                    <a:pt x="5448" y="10794"/>
                  </a:lnTo>
                  <a:lnTo>
                    <a:pt x="4076" y="9525"/>
                  </a:lnTo>
                  <a:lnTo>
                    <a:pt x="5448" y="9525"/>
                  </a:lnTo>
                  <a:lnTo>
                    <a:pt x="4076" y="9525"/>
                  </a:lnTo>
                  <a:lnTo>
                    <a:pt x="5448" y="9525"/>
                  </a:lnTo>
                  <a:lnTo>
                    <a:pt x="5448" y="8127"/>
                  </a:lnTo>
                  <a:lnTo>
                    <a:pt x="5448" y="9525"/>
                  </a:lnTo>
                  <a:lnTo>
                    <a:pt x="5448" y="8127"/>
                  </a:lnTo>
                  <a:lnTo>
                    <a:pt x="6807" y="8127"/>
                  </a:lnTo>
                  <a:lnTo>
                    <a:pt x="5448" y="8127"/>
                  </a:lnTo>
                  <a:lnTo>
                    <a:pt x="6807" y="8127"/>
                  </a:lnTo>
                  <a:lnTo>
                    <a:pt x="5448" y="8127"/>
                  </a:lnTo>
                  <a:lnTo>
                    <a:pt x="6807" y="8127"/>
                  </a:lnTo>
                  <a:lnTo>
                    <a:pt x="5448" y="8127"/>
                  </a:lnTo>
                  <a:lnTo>
                    <a:pt x="5448" y="4063"/>
                  </a:lnTo>
                  <a:lnTo>
                    <a:pt x="6807" y="4063"/>
                  </a:lnTo>
                  <a:lnTo>
                    <a:pt x="6807" y="2666"/>
                  </a:lnTo>
                  <a:lnTo>
                    <a:pt x="5448" y="2666"/>
                  </a:lnTo>
                  <a:lnTo>
                    <a:pt x="6807" y="2666"/>
                  </a:lnTo>
                  <a:lnTo>
                    <a:pt x="6807" y="1269"/>
                  </a:lnTo>
                  <a:lnTo>
                    <a:pt x="6807" y="0"/>
                  </a:lnTo>
                  <a:lnTo>
                    <a:pt x="8166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614362" y="25391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8331" y="14986"/>
                  </a:moveTo>
                  <a:lnTo>
                    <a:pt x="4762" y="14986"/>
                  </a:lnTo>
                  <a:lnTo>
                    <a:pt x="4762" y="16255"/>
                  </a:lnTo>
                  <a:lnTo>
                    <a:pt x="5956" y="16255"/>
                  </a:lnTo>
                  <a:lnTo>
                    <a:pt x="5956" y="17652"/>
                  </a:lnTo>
                  <a:lnTo>
                    <a:pt x="7137" y="17652"/>
                  </a:lnTo>
                  <a:lnTo>
                    <a:pt x="7137" y="19050"/>
                  </a:lnTo>
                  <a:lnTo>
                    <a:pt x="8331" y="17652"/>
                  </a:lnTo>
                  <a:lnTo>
                    <a:pt x="8331" y="14986"/>
                  </a:lnTo>
                  <a:close/>
                </a:path>
                <a:path w="9525" h="19050">
                  <a:moveTo>
                    <a:pt x="8331" y="17652"/>
                  </a:moveTo>
                  <a:lnTo>
                    <a:pt x="7137" y="19050"/>
                  </a:lnTo>
                  <a:lnTo>
                    <a:pt x="8331" y="19050"/>
                  </a:lnTo>
                  <a:lnTo>
                    <a:pt x="8331" y="17652"/>
                  </a:lnTo>
                  <a:close/>
                </a:path>
                <a:path w="9525" h="19050">
                  <a:moveTo>
                    <a:pt x="9525" y="17652"/>
                  </a:moveTo>
                  <a:lnTo>
                    <a:pt x="8331" y="19050"/>
                  </a:lnTo>
                  <a:lnTo>
                    <a:pt x="9525" y="19050"/>
                  </a:lnTo>
                  <a:lnTo>
                    <a:pt x="9525" y="17652"/>
                  </a:lnTo>
                  <a:close/>
                </a:path>
                <a:path w="9525" h="19050">
                  <a:moveTo>
                    <a:pt x="9525" y="14986"/>
                  </a:moveTo>
                  <a:lnTo>
                    <a:pt x="8331" y="14986"/>
                  </a:lnTo>
                  <a:lnTo>
                    <a:pt x="8331" y="16255"/>
                  </a:lnTo>
                  <a:lnTo>
                    <a:pt x="9525" y="14986"/>
                  </a:lnTo>
                  <a:close/>
                </a:path>
                <a:path w="9525" h="19050">
                  <a:moveTo>
                    <a:pt x="9525" y="14986"/>
                  </a:moveTo>
                  <a:lnTo>
                    <a:pt x="8331" y="16255"/>
                  </a:lnTo>
                  <a:lnTo>
                    <a:pt x="9525" y="16255"/>
                  </a:lnTo>
                  <a:lnTo>
                    <a:pt x="9525" y="14986"/>
                  </a:lnTo>
                  <a:close/>
                </a:path>
                <a:path w="9525" h="19050">
                  <a:moveTo>
                    <a:pt x="7137" y="13588"/>
                  </a:moveTo>
                  <a:lnTo>
                    <a:pt x="3568" y="13588"/>
                  </a:lnTo>
                  <a:lnTo>
                    <a:pt x="3568" y="14986"/>
                  </a:lnTo>
                  <a:lnTo>
                    <a:pt x="7137" y="14986"/>
                  </a:lnTo>
                  <a:lnTo>
                    <a:pt x="7137" y="13588"/>
                  </a:lnTo>
                  <a:close/>
                </a:path>
                <a:path w="9525" h="19050">
                  <a:moveTo>
                    <a:pt x="2374" y="0"/>
                  </a:moveTo>
                  <a:lnTo>
                    <a:pt x="1193" y="0"/>
                  </a:lnTo>
                  <a:lnTo>
                    <a:pt x="0" y="1269"/>
                  </a:lnTo>
                  <a:lnTo>
                    <a:pt x="0" y="6730"/>
                  </a:lnTo>
                  <a:lnTo>
                    <a:pt x="1193" y="8127"/>
                  </a:lnTo>
                  <a:lnTo>
                    <a:pt x="1193" y="9525"/>
                  </a:lnTo>
                  <a:lnTo>
                    <a:pt x="2374" y="9525"/>
                  </a:lnTo>
                  <a:lnTo>
                    <a:pt x="2374" y="13588"/>
                  </a:lnTo>
                  <a:lnTo>
                    <a:pt x="5956" y="13588"/>
                  </a:lnTo>
                  <a:lnTo>
                    <a:pt x="7137" y="12191"/>
                  </a:lnTo>
                  <a:lnTo>
                    <a:pt x="4762" y="12191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4762" y="8127"/>
                  </a:lnTo>
                  <a:lnTo>
                    <a:pt x="2374" y="8127"/>
                  </a:lnTo>
                  <a:lnTo>
                    <a:pt x="2374" y="6730"/>
                  </a:lnTo>
                  <a:lnTo>
                    <a:pt x="3568" y="5461"/>
                  </a:lnTo>
                  <a:lnTo>
                    <a:pt x="2374" y="5461"/>
                  </a:lnTo>
                  <a:lnTo>
                    <a:pt x="2374" y="2666"/>
                  </a:lnTo>
                  <a:lnTo>
                    <a:pt x="1193" y="2666"/>
                  </a:lnTo>
                  <a:lnTo>
                    <a:pt x="2374" y="1269"/>
                  </a:lnTo>
                  <a:lnTo>
                    <a:pt x="1193" y="1269"/>
                  </a:lnTo>
                  <a:lnTo>
                    <a:pt x="2374" y="0"/>
                  </a:lnTo>
                  <a:close/>
                </a:path>
                <a:path w="9525" h="19050">
                  <a:moveTo>
                    <a:pt x="3568" y="6730"/>
                  </a:moveTo>
                  <a:lnTo>
                    <a:pt x="2374" y="8127"/>
                  </a:lnTo>
                  <a:lnTo>
                    <a:pt x="3568" y="8127"/>
                  </a:lnTo>
                  <a:lnTo>
                    <a:pt x="3568" y="673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3" name="object 423"/>
            <p:cNvSpPr/>
            <p:nvPr/>
          </p:nvSpPr>
          <p:spPr>
            <a:xfrm>
              <a:off x="614362" y="2539110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1193" y="0"/>
                  </a:moveTo>
                  <a:lnTo>
                    <a:pt x="2374" y="0"/>
                  </a:lnTo>
                  <a:lnTo>
                    <a:pt x="1193" y="1269"/>
                  </a:lnTo>
                  <a:lnTo>
                    <a:pt x="2374" y="1269"/>
                  </a:lnTo>
                  <a:lnTo>
                    <a:pt x="1193" y="2666"/>
                  </a:lnTo>
                  <a:lnTo>
                    <a:pt x="2374" y="2666"/>
                  </a:lnTo>
                  <a:lnTo>
                    <a:pt x="1193" y="2666"/>
                  </a:lnTo>
                  <a:lnTo>
                    <a:pt x="2374" y="2666"/>
                  </a:lnTo>
                  <a:lnTo>
                    <a:pt x="1193" y="2666"/>
                  </a:lnTo>
                  <a:lnTo>
                    <a:pt x="2374" y="2666"/>
                  </a:lnTo>
                  <a:lnTo>
                    <a:pt x="1193" y="2666"/>
                  </a:lnTo>
                  <a:lnTo>
                    <a:pt x="2374" y="2666"/>
                  </a:lnTo>
                  <a:lnTo>
                    <a:pt x="2374" y="4063"/>
                  </a:lnTo>
                  <a:lnTo>
                    <a:pt x="3568" y="4063"/>
                  </a:lnTo>
                  <a:lnTo>
                    <a:pt x="2374" y="4063"/>
                  </a:lnTo>
                  <a:lnTo>
                    <a:pt x="3568" y="4063"/>
                  </a:lnTo>
                  <a:lnTo>
                    <a:pt x="2374" y="4063"/>
                  </a:lnTo>
                  <a:lnTo>
                    <a:pt x="2374" y="5461"/>
                  </a:lnTo>
                  <a:lnTo>
                    <a:pt x="3568" y="5461"/>
                  </a:lnTo>
                  <a:lnTo>
                    <a:pt x="2374" y="5461"/>
                  </a:lnTo>
                  <a:lnTo>
                    <a:pt x="3568" y="5461"/>
                  </a:lnTo>
                  <a:lnTo>
                    <a:pt x="2374" y="6730"/>
                  </a:lnTo>
                  <a:lnTo>
                    <a:pt x="3568" y="6730"/>
                  </a:lnTo>
                  <a:lnTo>
                    <a:pt x="2374" y="6730"/>
                  </a:lnTo>
                  <a:lnTo>
                    <a:pt x="3568" y="6730"/>
                  </a:lnTo>
                  <a:lnTo>
                    <a:pt x="2374" y="6730"/>
                  </a:lnTo>
                  <a:lnTo>
                    <a:pt x="3568" y="6730"/>
                  </a:lnTo>
                  <a:lnTo>
                    <a:pt x="2374" y="6730"/>
                  </a:lnTo>
                  <a:lnTo>
                    <a:pt x="2374" y="8127"/>
                  </a:lnTo>
                  <a:lnTo>
                    <a:pt x="2374" y="6730"/>
                  </a:lnTo>
                  <a:lnTo>
                    <a:pt x="2374" y="8127"/>
                  </a:lnTo>
                  <a:lnTo>
                    <a:pt x="3568" y="6730"/>
                  </a:lnTo>
                  <a:lnTo>
                    <a:pt x="3568" y="8127"/>
                  </a:lnTo>
                  <a:lnTo>
                    <a:pt x="2374" y="8127"/>
                  </a:lnTo>
                  <a:lnTo>
                    <a:pt x="3568" y="8127"/>
                  </a:lnTo>
                  <a:lnTo>
                    <a:pt x="4762" y="8127"/>
                  </a:lnTo>
                  <a:lnTo>
                    <a:pt x="3568" y="8127"/>
                  </a:lnTo>
                  <a:lnTo>
                    <a:pt x="4762" y="8127"/>
                  </a:lnTo>
                  <a:lnTo>
                    <a:pt x="3568" y="8127"/>
                  </a:lnTo>
                  <a:lnTo>
                    <a:pt x="4762" y="8127"/>
                  </a:lnTo>
                  <a:lnTo>
                    <a:pt x="4762" y="9525"/>
                  </a:lnTo>
                  <a:lnTo>
                    <a:pt x="4762" y="10794"/>
                  </a:lnTo>
                  <a:lnTo>
                    <a:pt x="4762" y="9525"/>
                  </a:lnTo>
                  <a:lnTo>
                    <a:pt x="4762" y="10794"/>
                  </a:lnTo>
                  <a:lnTo>
                    <a:pt x="5956" y="9525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0794"/>
                  </a:lnTo>
                  <a:lnTo>
                    <a:pt x="5956" y="10794"/>
                  </a:lnTo>
                  <a:lnTo>
                    <a:pt x="4762" y="12191"/>
                  </a:lnTo>
                  <a:lnTo>
                    <a:pt x="5956" y="12191"/>
                  </a:lnTo>
                  <a:lnTo>
                    <a:pt x="4762" y="12191"/>
                  </a:lnTo>
                  <a:lnTo>
                    <a:pt x="5956" y="12191"/>
                  </a:lnTo>
                  <a:lnTo>
                    <a:pt x="5956" y="10794"/>
                  </a:lnTo>
                  <a:lnTo>
                    <a:pt x="5956" y="12191"/>
                  </a:lnTo>
                  <a:lnTo>
                    <a:pt x="7137" y="12191"/>
                  </a:lnTo>
                  <a:lnTo>
                    <a:pt x="5956" y="12191"/>
                  </a:lnTo>
                  <a:lnTo>
                    <a:pt x="7137" y="12191"/>
                  </a:lnTo>
                  <a:lnTo>
                    <a:pt x="7137" y="13588"/>
                  </a:lnTo>
                  <a:lnTo>
                    <a:pt x="5956" y="13588"/>
                  </a:lnTo>
                  <a:lnTo>
                    <a:pt x="7137" y="12191"/>
                  </a:lnTo>
                  <a:lnTo>
                    <a:pt x="7137" y="13588"/>
                  </a:lnTo>
                  <a:lnTo>
                    <a:pt x="8331" y="13588"/>
                  </a:lnTo>
                  <a:lnTo>
                    <a:pt x="7137" y="13588"/>
                  </a:lnTo>
                  <a:lnTo>
                    <a:pt x="8331" y="13588"/>
                  </a:lnTo>
                  <a:lnTo>
                    <a:pt x="7137" y="14986"/>
                  </a:lnTo>
                  <a:lnTo>
                    <a:pt x="7137" y="13588"/>
                  </a:lnTo>
                  <a:lnTo>
                    <a:pt x="8331" y="13588"/>
                  </a:lnTo>
                  <a:lnTo>
                    <a:pt x="7137" y="13588"/>
                  </a:lnTo>
                  <a:lnTo>
                    <a:pt x="8331" y="13588"/>
                  </a:lnTo>
                  <a:lnTo>
                    <a:pt x="7137" y="13588"/>
                  </a:lnTo>
                  <a:lnTo>
                    <a:pt x="8331" y="13588"/>
                  </a:lnTo>
                  <a:lnTo>
                    <a:pt x="7137" y="14986"/>
                  </a:lnTo>
                  <a:lnTo>
                    <a:pt x="8331" y="14986"/>
                  </a:lnTo>
                  <a:lnTo>
                    <a:pt x="7137" y="14986"/>
                  </a:lnTo>
                  <a:lnTo>
                    <a:pt x="5956" y="14986"/>
                  </a:lnTo>
                  <a:lnTo>
                    <a:pt x="7137" y="14986"/>
                  </a:lnTo>
                  <a:lnTo>
                    <a:pt x="8331" y="14986"/>
                  </a:lnTo>
                  <a:lnTo>
                    <a:pt x="7137" y="14986"/>
                  </a:lnTo>
                  <a:lnTo>
                    <a:pt x="8331" y="14986"/>
                  </a:lnTo>
                  <a:lnTo>
                    <a:pt x="8331" y="13588"/>
                  </a:lnTo>
                  <a:lnTo>
                    <a:pt x="8331" y="14986"/>
                  </a:lnTo>
                  <a:lnTo>
                    <a:pt x="7137" y="14986"/>
                  </a:lnTo>
                  <a:lnTo>
                    <a:pt x="8331" y="14986"/>
                  </a:lnTo>
                  <a:lnTo>
                    <a:pt x="8331" y="16255"/>
                  </a:lnTo>
                  <a:lnTo>
                    <a:pt x="7137" y="16255"/>
                  </a:lnTo>
                  <a:lnTo>
                    <a:pt x="8331" y="16255"/>
                  </a:lnTo>
                  <a:lnTo>
                    <a:pt x="8331" y="14986"/>
                  </a:lnTo>
                  <a:lnTo>
                    <a:pt x="9525" y="14986"/>
                  </a:lnTo>
                  <a:lnTo>
                    <a:pt x="8331" y="16255"/>
                  </a:lnTo>
                  <a:lnTo>
                    <a:pt x="9525" y="14986"/>
                  </a:lnTo>
                  <a:lnTo>
                    <a:pt x="8331" y="14986"/>
                  </a:lnTo>
                  <a:lnTo>
                    <a:pt x="9525" y="14986"/>
                  </a:lnTo>
                  <a:lnTo>
                    <a:pt x="8331" y="16255"/>
                  </a:lnTo>
                  <a:lnTo>
                    <a:pt x="9525" y="14986"/>
                  </a:lnTo>
                  <a:lnTo>
                    <a:pt x="9525" y="16255"/>
                  </a:lnTo>
                  <a:lnTo>
                    <a:pt x="9525" y="14986"/>
                  </a:lnTo>
                  <a:lnTo>
                    <a:pt x="9525" y="16255"/>
                  </a:lnTo>
                  <a:lnTo>
                    <a:pt x="8331" y="16255"/>
                  </a:lnTo>
                  <a:lnTo>
                    <a:pt x="9525" y="14986"/>
                  </a:lnTo>
                  <a:lnTo>
                    <a:pt x="8331" y="16255"/>
                  </a:lnTo>
                  <a:lnTo>
                    <a:pt x="9525" y="16255"/>
                  </a:lnTo>
                  <a:lnTo>
                    <a:pt x="8331" y="16255"/>
                  </a:lnTo>
                  <a:lnTo>
                    <a:pt x="9525" y="16255"/>
                  </a:lnTo>
                  <a:lnTo>
                    <a:pt x="8331" y="16255"/>
                  </a:lnTo>
                  <a:lnTo>
                    <a:pt x="8331" y="17652"/>
                  </a:lnTo>
                  <a:lnTo>
                    <a:pt x="8331" y="16255"/>
                  </a:lnTo>
                  <a:lnTo>
                    <a:pt x="8331" y="17652"/>
                  </a:lnTo>
                  <a:lnTo>
                    <a:pt x="9525" y="16255"/>
                  </a:lnTo>
                  <a:lnTo>
                    <a:pt x="8331" y="17652"/>
                  </a:lnTo>
                  <a:lnTo>
                    <a:pt x="9525" y="16255"/>
                  </a:lnTo>
                  <a:lnTo>
                    <a:pt x="8331" y="17652"/>
                  </a:lnTo>
                  <a:lnTo>
                    <a:pt x="9525" y="17652"/>
                  </a:lnTo>
                  <a:lnTo>
                    <a:pt x="8331" y="17652"/>
                  </a:lnTo>
                  <a:lnTo>
                    <a:pt x="9525" y="17652"/>
                  </a:lnTo>
                  <a:lnTo>
                    <a:pt x="8331" y="17652"/>
                  </a:lnTo>
                  <a:lnTo>
                    <a:pt x="8331" y="19050"/>
                  </a:lnTo>
                  <a:lnTo>
                    <a:pt x="9525" y="17652"/>
                  </a:lnTo>
                  <a:lnTo>
                    <a:pt x="8331" y="17652"/>
                  </a:lnTo>
                  <a:lnTo>
                    <a:pt x="9525" y="17652"/>
                  </a:lnTo>
                  <a:lnTo>
                    <a:pt x="8331" y="19050"/>
                  </a:lnTo>
                  <a:lnTo>
                    <a:pt x="9525" y="17652"/>
                  </a:lnTo>
                  <a:lnTo>
                    <a:pt x="9525" y="19050"/>
                  </a:lnTo>
                  <a:lnTo>
                    <a:pt x="8331" y="19050"/>
                  </a:lnTo>
                  <a:lnTo>
                    <a:pt x="9525" y="19050"/>
                  </a:lnTo>
                  <a:lnTo>
                    <a:pt x="8331" y="19050"/>
                  </a:lnTo>
                  <a:lnTo>
                    <a:pt x="9525" y="19050"/>
                  </a:lnTo>
                  <a:lnTo>
                    <a:pt x="8331" y="19050"/>
                  </a:lnTo>
                  <a:lnTo>
                    <a:pt x="7137" y="19050"/>
                  </a:lnTo>
                  <a:lnTo>
                    <a:pt x="8331" y="17652"/>
                  </a:lnTo>
                  <a:lnTo>
                    <a:pt x="7137" y="19050"/>
                  </a:lnTo>
                  <a:lnTo>
                    <a:pt x="7137" y="17652"/>
                  </a:lnTo>
                  <a:lnTo>
                    <a:pt x="7137" y="19050"/>
                  </a:lnTo>
                  <a:lnTo>
                    <a:pt x="7137" y="17652"/>
                  </a:lnTo>
                  <a:lnTo>
                    <a:pt x="7137" y="19050"/>
                  </a:lnTo>
                  <a:lnTo>
                    <a:pt x="7137" y="17652"/>
                  </a:lnTo>
                  <a:lnTo>
                    <a:pt x="5956" y="17652"/>
                  </a:lnTo>
                  <a:lnTo>
                    <a:pt x="7137" y="17652"/>
                  </a:lnTo>
                  <a:lnTo>
                    <a:pt x="5956" y="17652"/>
                  </a:lnTo>
                  <a:lnTo>
                    <a:pt x="5956" y="16255"/>
                  </a:lnTo>
                  <a:lnTo>
                    <a:pt x="5956" y="17652"/>
                  </a:lnTo>
                  <a:lnTo>
                    <a:pt x="5956" y="16255"/>
                  </a:lnTo>
                  <a:lnTo>
                    <a:pt x="5956" y="17652"/>
                  </a:lnTo>
                  <a:lnTo>
                    <a:pt x="3568" y="14986"/>
                  </a:lnTo>
                  <a:lnTo>
                    <a:pt x="4762" y="14986"/>
                  </a:lnTo>
                  <a:lnTo>
                    <a:pt x="3568" y="14986"/>
                  </a:lnTo>
                  <a:lnTo>
                    <a:pt x="4762" y="14986"/>
                  </a:lnTo>
                  <a:lnTo>
                    <a:pt x="3568" y="14986"/>
                  </a:lnTo>
                  <a:lnTo>
                    <a:pt x="4762" y="14986"/>
                  </a:lnTo>
                  <a:lnTo>
                    <a:pt x="3568" y="14986"/>
                  </a:lnTo>
                  <a:lnTo>
                    <a:pt x="4762" y="14986"/>
                  </a:lnTo>
                  <a:lnTo>
                    <a:pt x="3568" y="13588"/>
                  </a:lnTo>
                  <a:lnTo>
                    <a:pt x="2374" y="13588"/>
                  </a:lnTo>
                  <a:lnTo>
                    <a:pt x="3568" y="13588"/>
                  </a:lnTo>
                  <a:lnTo>
                    <a:pt x="2374" y="13588"/>
                  </a:lnTo>
                  <a:lnTo>
                    <a:pt x="2374" y="12191"/>
                  </a:lnTo>
                  <a:lnTo>
                    <a:pt x="3568" y="12191"/>
                  </a:lnTo>
                  <a:lnTo>
                    <a:pt x="2374" y="12191"/>
                  </a:lnTo>
                  <a:lnTo>
                    <a:pt x="2374" y="12191"/>
                  </a:lnTo>
                  <a:lnTo>
                    <a:pt x="2374" y="9525"/>
                  </a:lnTo>
                  <a:lnTo>
                    <a:pt x="1193" y="9525"/>
                  </a:lnTo>
                  <a:lnTo>
                    <a:pt x="1193" y="8127"/>
                  </a:lnTo>
                  <a:lnTo>
                    <a:pt x="0" y="6730"/>
                  </a:lnTo>
                  <a:lnTo>
                    <a:pt x="0" y="5461"/>
                  </a:lnTo>
                  <a:lnTo>
                    <a:pt x="1193" y="5461"/>
                  </a:lnTo>
                  <a:lnTo>
                    <a:pt x="0" y="5461"/>
                  </a:lnTo>
                  <a:lnTo>
                    <a:pt x="0" y="4063"/>
                  </a:lnTo>
                  <a:lnTo>
                    <a:pt x="0" y="2666"/>
                  </a:lnTo>
                  <a:lnTo>
                    <a:pt x="0" y="1269"/>
                  </a:lnTo>
                  <a:lnTo>
                    <a:pt x="1193" y="0"/>
                  </a:lnTo>
                  <a:lnTo>
                    <a:pt x="0" y="0"/>
                  </a:lnTo>
                  <a:lnTo>
                    <a:pt x="1193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4" name="object 424"/>
            <p:cNvSpPr/>
            <p:nvPr/>
          </p:nvSpPr>
          <p:spPr>
            <a:xfrm>
              <a:off x="623887" y="25581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5" name="object 425"/>
            <p:cNvSpPr/>
            <p:nvPr/>
          </p:nvSpPr>
          <p:spPr>
            <a:xfrm>
              <a:off x="623887" y="25581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607808" y="2540253"/>
              <a:ext cx="235585" cy="113664"/>
            </a:xfrm>
            <a:custGeom>
              <a:avLst/>
              <a:gdLst/>
              <a:ahLst/>
              <a:cxnLst/>
              <a:rect l="l" t="t" r="r" b="b"/>
              <a:pathLst>
                <a:path w="235584" h="113664">
                  <a:moveTo>
                    <a:pt x="86906" y="112014"/>
                  </a:moveTo>
                  <a:lnTo>
                    <a:pt x="82245" y="112014"/>
                  </a:lnTo>
                  <a:lnTo>
                    <a:pt x="84569" y="113157"/>
                  </a:lnTo>
                  <a:lnTo>
                    <a:pt x="86906" y="112014"/>
                  </a:lnTo>
                  <a:close/>
                </a:path>
                <a:path w="235584" h="113664">
                  <a:moveTo>
                    <a:pt x="103251" y="112014"/>
                  </a:moveTo>
                  <a:lnTo>
                    <a:pt x="91580" y="112014"/>
                  </a:lnTo>
                  <a:lnTo>
                    <a:pt x="97409" y="113157"/>
                  </a:lnTo>
                  <a:lnTo>
                    <a:pt x="103251" y="112014"/>
                  </a:lnTo>
                  <a:close/>
                </a:path>
                <a:path w="235584" h="113664">
                  <a:moveTo>
                    <a:pt x="125425" y="112014"/>
                  </a:moveTo>
                  <a:lnTo>
                    <a:pt x="105588" y="112014"/>
                  </a:lnTo>
                  <a:lnTo>
                    <a:pt x="109093" y="113157"/>
                  </a:lnTo>
                  <a:lnTo>
                    <a:pt x="123088" y="113157"/>
                  </a:lnTo>
                  <a:lnTo>
                    <a:pt x="125425" y="112014"/>
                  </a:lnTo>
                  <a:close/>
                </a:path>
                <a:path w="235584" h="113664">
                  <a:moveTo>
                    <a:pt x="127762" y="112014"/>
                  </a:moveTo>
                  <a:lnTo>
                    <a:pt x="125425" y="112014"/>
                  </a:lnTo>
                  <a:lnTo>
                    <a:pt x="127762" y="113157"/>
                  </a:lnTo>
                  <a:lnTo>
                    <a:pt x="127762" y="112014"/>
                  </a:lnTo>
                  <a:close/>
                </a:path>
                <a:path w="235584" h="113664">
                  <a:moveTo>
                    <a:pt x="133604" y="112014"/>
                  </a:moveTo>
                  <a:lnTo>
                    <a:pt x="131267" y="112014"/>
                  </a:lnTo>
                  <a:lnTo>
                    <a:pt x="131267" y="113157"/>
                  </a:lnTo>
                  <a:lnTo>
                    <a:pt x="132436" y="113157"/>
                  </a:lnTo>
                  <a:lnTo>
                    <a:pt x="133604" y="112014"/>
                  </a:lnTo>
                  <a:close/>
                </a:path>
                <a:path w="235584" h="113664">
                  <a:moveTo>
                    <a:pt x="137097" y="112014"/>
                  </a:moveTo>
                  <a:lnTo>
                    <a:pt x="133604" y="112014"/>
                  </a:lnTo>
                  <a:lnTo>
                    <a:pt x="135928" y="113157"/>
                  </a:lnTo>
                  <a:lnTo>
                    <a:pt x="137097" y="113157"/>
                  </a:lnTo>
                  <a:lnTo>
                    <a:pt x="137097" y="112014"/>
                  </a:lnTo>
                  <a:close/>
                </a:path>
                <a:path w="235584" h="113664">
                  <a:moveTo>
                    <a:pt x="140602" y="112014"/>
                  </a:moveTo>
                  <a:lnTo>
                    <a:pt x="138265" y="112014"/>
                  </a:lnTo>
                  <a:lnTo>
                    <a:pt x="139433" y="113157"/>
                  </a:lnTo>
                  <a:lnTo>
                    <a:pt x="140602" y="112014"/>
                  </a:lnTo>
                  <a:close/>
                </a:path>
                <a:path w="235584" h="113664">
                  <a:moveTo>
                    <a:pt x="156947" y="112014"/>
                  </a:moveTo>
                  <a:lnTo>
                    <a:pt x="147612" y="112014"/>
                  </a:lnTo>
                  <a:lnTo>
                    <a:pt x="152273" y="113157"/>
                  </a:lnTo>
                  <a:lnTo>
                    <a:pt x="156947" y="112014"/>
                  </a:lnTo>
                  <a:close/>
                </a:path>
                <a:path w="235584" h="113664">
                  <a:moveTo>
                    <a:pt x="61227" y="110871"/>
                  </a:moveTo>
                  <a:lnTo>
                    <a:pt x="48387" y="110871"/>
                  </a:lnTo>
                  <a:lnTo>
                    <a:pt x="51892" y="112014"/>
                  </a:lnTo>
                  <a:lnTo>
                    <a:pt x="56553" y="112014"/>
                  </a:lnTo>
                  <a:lnTo>
                    <a:pt x="61227" y="110871"/>
                  </a:lnTo>
                  <a:close/>
                </a:path>
                <a:path w="235584" h="113664">
                  <a:moveTo>
                    <a:pt x="65900" y="110871"/>
                  </a:moveTo>
                  <a:lnTo>
                    <a:pt x="61227" y="110871"/>
                  </a:lnTo>
                  <a:lnTo>
                    <a:pt x="65900" y="112014"/>
                  </a:lnTo>
                  <a:lnTo>
                    <a:pt x="65900" y="110871"/>
                  </a:lnTo>
                  <a:close/>
                </a:path>
                <a:path w="235584" h="113664">
                  <a:moveTo>
                    <a:pt x="68237" y="110871"/>
                  </a:moveTo>
                  <a:lnTo>
                    <a:pt x="65900" y="110871"/>
                  </a:lnTo>
                  <a:lnTo>
                    <a:pt x="67069" y="112014"/>
                  </a:lnTo>
                  <a:lnTo>
                    <a:pt x="68237" y="110871"/>
                  </a:lnTo>
                  <a:close/>
                </a:path>
                <a:path w="235584" h="113664">
                  <a:moveTo>
                    <a:pt x="191961" y="110871"/>
                  </a:moveTo>
                  <a:lnTo>
                    <a:pt x="68237" y="110871"/>
                  </a:lnTo>
                  <a:lnTo>
                    <a:pt x="69406" y="112014"/>
                  </a:lnTo>
                  <a:lnTo>
                    <a:pt x="191961" y="112014"/>
                  </a:lnTo>
                  <a:lnTo>
                    <a:pt x="191961" y="110871"/>
                  </a:lnTo>
                  <a:close/>
                </a:path>
                <a:path w="235584" h="113664">
                  <a:moveTo>
                    <a:pt x="207137" y="110871"/>
                  </a:moveTo>
                  <a:lnTo>
                    <a:pt x="191961" y="110871"/>
                  </a:lnTo>
                  <a:lnTo>
                    <a:pt x="191961" y="112014"/>
                  </a:lnTo>
                  <a:lnTo>
                    <a:pt x="203632" y="112014"/>
                  </a:lnTo>
                  <a:lnTo>
                    <a:pt x="207137" y="110871"/>
                  </a:lnTo>
                  <a:close/>
                </a:path>
                <a:path w="235584" h="113664">
                  <a:moveTo>
                    <a:pt x="232816" y="110871"/>
                  </a:moveTo>
                  <a:lnTo>
                    <a:pt x="231648" y="110871"/>
                  </a:lnTo>
                  <a:lnTo>
                    <a:pt x="231648" y="112014"/>
                  </a:lnTo>
                  <a:lnTo>
                    <a:pt x="232816" y="112014"/>
                  </a:lnTo>
                  <a:lnTo>
                    <a:pt x="233401" y="111442"/>
                  </a:lnTo>
                  <a:lnTo>
                    <a:pt x="232816" y="110871"/>
                  </a:lnTo>
                  <a:close/>
                </a:path>
                <a:path w="235584" h="113664">
                  <a:moveTo>
                    <a:pt x="233985" y="110871"/>
                  </a:moveTo>
                  <a:lnTo>
                    <a:pt x="233401" y="111442"/>
                  </a:lnTo>
                  <a:lnTo>
                    <a:pt x="233985" y="112014"/>
                  </a:lnTo>
                  <a:lnTo>
                    <a:pt x="235153" y="112014"/>
                  </a:lnTo>
                  <a:lnTo>
                    <a:pt x="233985" y="110871"/>
                  </a:lnTo>
                  <a:close/>
                </a:path>
                <a:path w="235584" h="113664">
                  <a:moveTo>
                    <a:pt x="12205" y="108585"/>
                  </a:moveTo>
                  <a:lnTo>
                    <a:pt x="4026" y="108585"/>
                  </a:lnTo>
                  <a:lnTo>
                    <a:pt x="2477" y="109431"/>
                  </a:lnTo>
                  <a:lnTo>
                    <a:pt x="2557" y="109855"/>
                  </a:lnTo>
                  <a:lnTo>
                    <a:pt x="2870" y="110871"/>
                  </a:lnTo>
                  <a:lnTo>
                    <a:pt x="113754" y="110871"/>
                  </a:lnTo>
                  <a:lnTo>
                    <a:pt x="113754" y="109855"/>
                  </a:lnTo>
                  <a:lnTo>
                    <a:pt x="13373" y="109855"/>
                  </a:lnTo>
                  <a:lnTo>
                    <a:pt x="12205" y="108585"/>
                  </a:lnTo>
                  <a:close/>
                </a:path>
                <a:path w="235584" h="113664">
                  <a:moveTo>
                    <a:pt x="128930" y="109855"/>
                  </a:moveTo>
                  <a:lnTo>
                    <a:pt x="113754" y="109855"/>
                  </a:lnTo>
                  <a:lnTo>
                    <a:pt x="113754" y="110871"/>
                  </a:lnTo>
                  <a:lnTo>
                    <a:pt x="128930" y="110871"/>
                  </a:lnTo>
                  <a:lnTo>
                    <a:pt x="128930" y="109855"/>
                  </a:lnTo>
                  <a:close/>
                </a:path>
                <a:path w="235584" h="113664">
                  <a:moveTo>
                    <a:pt x="158115" y="109855"/>
                  </a:moveTo>
                  <a:lnTo>
                    <a:pt x="128930" y="109855"/>
                  </a:lnTo>
                  <a:lnTo>
                    <a:pt x="128930" y="110871"/>
                  </a:lnTo>
                  <a:lnTo>
                    <a:pt x="159283" y="110871"/>
                  </a:lnTo>
                  <a:lnTo>
                    <a:pt x="158115" y="109855"/>
                  </a:lnTo>
                  <a:close/>
                </a:path>
                <a:path w="235584" h="113664">
                  <a:moveTo>
                    <a:pt x="184963" y="108585"/>
                  </a:moveTo>
                  <a:lnTo>
                    <a:pt x="183794" y="108585"/>
                  </a:lnTo>
                  <a:lnTo>
                    <a:pt x="182626" y="109855"/>
                  </a:lnTo>
                  <a:lnTo>
                    <a:pt x="160452" y="109855"/>
                  </a:lnTo>
                  <a:lnTo>
                    <a:pt x="160452" y="110871"/>
                  </a:lnTo>
                  <a:lnTo>
                    <a:pt x="186131" y="110871"/>
                  </a:lnTo>
                  <a:lnTo>
                    <a:pt x="186131" y="109855"/>
                  </a:lnTo>
                  <a:lnTo>
                    <a:pt x="184963" y="108585"/>
                  </a:lnTo>
                  <a:close/>
                </a:path>
                <a:path w="235584" h="113664">
                  <a:moveTo>
                    <a:pt x="200139" y="109855"/>
                  </a:moveTo>
                  <a:lnTo>
                    <a:pt x="187300" y="109855"/>
                  </a:lnTo>
                  <a:lnTo>
                    <a:pt x="186131" y="110871"/>
                  </a:lnTo>
                  <a:lnTo>
                    <a:pt x="200139" y="110871"/>
                  </a:lnTo>
                  <a:lnTo>
                    <a:pt x="200139" y="109855"/>
                  </a:lnTo>
                  <a:close/>
                </a:path>
                <a:path w="235584" h="113664">
                  <a:moveTo>
                    <a:pt x="223482" y="109855"/>
                  </a:moveTo>
                  <a:lnTo>
                    <a:pt x="201308" y="109855"/>
                  </a:lnTo>
                  <a:lnTo>
                    <a:pt x="201308" y="110871"/>
                  </a:lnTo>
                  <a:lnTo>
                    <a:pt x="223482" y="110871"/>
                  </a:lnTo>
                  <a:lnTo>
                    <a:pt x="223482" y="109855"/>
                  </a:lnTo>
                  <a:close/>
                </a:path>
                <a:path w="235584" h="113664">
                  <a:moveTo>
                    <a:pt x="224650" y="109855"/>
                  </a:moveTo>
                  <a:lnTo>
                    <a:pt x="223482" y="109855"/>
                  </a:lnTo>
                  <a:lnTo>
                    <a:pt x="224650" y="110871"/>
                  </a:lnTo>
                  <a:lnTo>
                    <a:pt x="224650" y="109855"/>
                  </a:lnTo>
                  <a:close/>
                </a:path>
                <a:path w="235584" h="113664">
                  <a:moveTo>
                    <a:pt x="225819" y="109855"/>
                  </a:moveTo>
                  <a:lnTo>
                    <a:pt x="224650" y="109855"/>
                  </a:lnTo>
                  <a:lnTo>
                    <a:pt x="225819" y="110871"/>
                  </a:lnTo>
                  <a:lnTo>
                    <a:pt x="226987" y="110871"/>
                  </a:lnTo>
                  <a:lnTo>
                    <a:pt x="225819" y="109855"/>
                  </a:lnTo>
                  <a:close/>
                </a:path>
                <a:path w="235584" h="113664">
                  <a:moveTo>
                    <a:pt x="230480" y="109855"/>
                  </a:moveTo>
                  <a:lnTo>
                    <a:pt x="228156" y="109855"/>
                  </a:lnTo>
                  <a:lnTo>
                    <a:pt x="229311" y="110871"/>
                  </a:lnTo>
                  <a:lnTo>
                    <a:pt x="231648" y="110871"/>
                  </a:lnTo>
                  <a:lnTo>
                    <a:pt x="230480" y="109855"/>
                  </a:lnTo>
                  <a:close/>
                </a:path>
                <a:path w="235584" h="113664">
                  <a:moveTo>
                    <a:pt x="2235" y="108812"/>
                  </a:moveTo>
                  <a:lnTo>
                    <a:pt x="1702" y="109855"/>
                  </a:lnTo>
                  <a:lnTo>
                    <a:pt x="2433" y="109455"/>
                  </a:lnTo>
                  <a:lnTo>
                    <a:pt x="2235" y="108812"/>
                  </a:lnTo>
                  <a:close/>
                </a:path>
                <a:path w="235584" h="113664">
                  <a:moveTo>
                    <a:pt x="19202" y="108585"/>
                  </a:moveTo>
                  <a:lnTo>
                    <a:pt x="16866" y="108585"/>
                  </a:lnTo>
                  <a:lnTo>
                    <a:pt x="16866" y="109855"/>
                  </a:lnTo>
                  <a:lnTo>
                    <a:pt x="19202" y="109855"/>
                  </a:lnTo>
                  <a:lnTo>
                    <a:pt x="19202" y="108585"/>
                  </a:lnTo>
                  <a:close/>
                </a:path>
                <a:path w="235584" h="113664">
                  <a:moveTo>
                    <a:pt x="69406" y="108585"/>
                  </a:moveTo>
                  <a:lnTo>
                    <a:pt x="21539" y="108585"/>
                  </a:lnTo>
                  <a:lnTo>
                    <a:pt x="19202" y="109855"/>
                  </a:lnTo>
                  <a:lnTo>
                    <a:pt x="70561" y="109855"/>
                  </a:lnTo>
                  <a:lnTo>
                    <a:pt x="69406" y="108585"/>
                  </a:lnTo>
                  <a:close/>
                </a:path>
                <a:path w="235584" h="113664">
                  <a:moveTo>
                    <a:pt x="76403" y="108585"/>
                  </a:moveTo>
                  <a:lnTo>
                    <a:pt x="75235" y="108585"/>
                  </a:lnTo>
                  <a:lnTo>
                    <a:pt x="72898" y="109855"/>
                  </a:lnTo>
                  <a:lnTo>
                    <a:pt x="75235" y="109855"/>
                  </a:lnTo>
                  <a:lnTo>
                    <a:pt x="76403" y="108585"/>
                  </a:lnTo>
                  <a:close/>
                </a:path>
                <a:path w="235584" h="113664">
                  <a:moveTo>
                    <a:pt x="77572" y="108585"/>
                  </a:moveTo>
                  <a:lnTo>
                    <a:pt x="76403" y="109855"/>
                  </a:lnTo>
                  <a:lnTo>
                    <a:pt x="78740" y="109855"/>
                  </a:lnTo>
                  <a:lnTo>
                    <a:pt x="77572" y="108585"/>
                  </a:lnTo>
                  <a:close/>
                </a:path>
                <a:path w="235584" h="113664">
                  <a:moveTo>
                    <a:pt x="79908" y="108585"/>
                  </a:moveTo>
                  <a:lnTo>
                    <a:pt x="78740" y="109855"/>
                  </a:lnTo>
                  <a:lnTo>
                    <a:pt x="79908" y="109855"/>
                  </a:lnTo>
                  <a:lnTo>
                    <a:pt x="79908" y="108585"/>
                  </a:lnTo>
                  <a:close/>
                </a:path>
                <a:path w="235584" h="113664">
                  <a:moveTo>
                    <a:pt x="81077" y="108585"/>
                  </a:moveTo>
                  <a:lnTo>
                    <a:pt x="79908" y="109855"/>
                  </a:lnTo>
                  <a:lnTo>
                    <a:pt x="82245" y="109855"/>
                  </a:lnTo>
                  <a:lnTo>
                    <a:pt x="81077" y="108585"/>
                  </a:lnTo>
                  <a:close/>
                </a:path>
                <a:path w="235584" h="113664">
                  <a:moveTo>
                    <a:pt x="81077" y="108585"/>
                  </a:moveTo>
                  <a:lnTo>
                    <a:pt x="82245" y="109855"/>
                  </a:lnTo>
                  <a:lnTo>
                    <a:pt x="83401" y="109855"/>
                  </a:lnTo>
                  <a:lnTo>
                    <a:pt x="81077" y="108585"/>
                  </a:lnTo>
                  <a:close/>
                </a:path>
                <a:path w="235584" h="113664">
                  <a:moveTo>
                    <a:pt x="86906" y="108585"/>
                  </a:moveTo>
                  <a:lnTo>
                    <a:pt x="83401" y="109855"/>
                  </a:lnTo>
                  <a:lnTo>
                    <a:pt x="88075" y="109855"/>
                  </a:lnTo>
                  <a:lnTo>
                    <a:pt x="86906" y="108585"/>
                  </a:lnTo>
                  <a:close/>
                </a:path>
                <a:path w="235584" h="113664">
                  <a:moveTo>
                    <a:pt x="139433" y="108585"/>
                  </a:moveTo>
                  <a:lnTo>
                    <a:pt x="138265" y="109855"/>
                  </a:lnTo>
                  <a:lnTo>
                    <a:pt x="140602" y="109855"/>
                  </a:lnTo>
                  <a:lnTo>
                    <a:pt x="139433" y="108585"/>
                  </a:lnTo>
                  <a:close/>
                </a:path>
                <a:path w="235584" h="113664">
                  <a:moveTo>
                    <a:pt x="154610" y="108585"/>
                  </a:moveTo>
                  <a:lnTo>
                    <a:pt x="147612" y="108585"/>
                  </a:lnTo>
                  <a:lnTo>
                    <a:pt x="145275" y="109855"/>
                  </a:lnTo>
                  <a:lnTo>
                    <a:pt x="154610" y="109855"/>
                  </a:lnTo>
                  <a:lnTo>
                    <a:pt x="154610" y="108585"/>
                  </a:lnTo>
                  <a:close/>
                </a:path>
                <a:path w="235584" h="113664">
                  <a:moveTo>
                    <a:pt x="155778" y="108585"/>
                  </a:moveTo>
                  <a:lnTo>
                    <a:pt x="154610" y="108585"/>
                  </a:lnTo>
                  <a:lnTo>
                    <a:pt x="155778" y="109855"/>
                  </a:lnTo>
                  <a:lnTo>
                    <a:pt x="155778" y="108585"/>
                  </a:lnTo>
                  <a:close/>
                </a:path>
                <a:path w="235584" h="113664">
                  <a:moveTo>
                    <a:pt x="158115" y="108585"/>
                  </a:moveTo>
                  <a:lnTo>
                    <a:pt x="158115" y="109855"/>
                  </a:lnTo>
                  <a:lnTo>
                    <a:pt x="159283" y="109855"/>
                  </a:lnTo>
                  <a:lnTo>
                    <a:pt x="158115" y="108585"/>
                  </a:lnTo>
                  <a:close/>
                </a:path>
                <a:path w="235584" h="113664">
                  <a:moveTo>
                    <a:pt x="163944" y="108585"/>
                  </a:moveTo>
                  <a:lnTo>
                    <a:pt x="162776" y="109855"/>
                  </a:lnTo>
                  <a:lnTo>
                    <a:pt x="165113" y="109855"/>
                  </a:lnTo>
                  <a:lnTo>
                    <a:pt x="163944" y="108585"/>
                  </a:lnTo>
                  <a:close/>
                </a:path>
                <a:path w="235584" h="113664">
                  <a:moveTo>
                    <a:pt x="167450" y="108585"/>
                  </a:moveTo>
                  <a:lnTo>
                    <a:pt x="166281" y="108585"/>
                  </a:lnTo>
                  <a:lnTo>
                    <a:pt x="165113" y="109855"/>
                  </a:lnTo>
                  <a:lnTo>
                    <a:pt x="166281" y="109855"/>
                  </a:lnTo>
                  <a:lnTo>
                    <a:pt x="167450" y="108585"/>
                  </a:lnTo>
                  <a:close/>
                </a:path>
                <a:path w="235584" h="113664">
                  <a:moveTo>
                    <a:pt x="168618" y="108585"/>
                  </a:moveTo>
                  <a:lnTo>
                    <a:pt x="167450" y="109855"/>
                  </a:lnTo>
                  <a:lnTo>
                    <a:pt x="168618" y="109855"/>
                  </a:lnTo>
                  <a:lnTo>
                    <a:pt x="168618" y="108585"/>
                  </a:lnTo>
                  <a:close/>
                </a:path>
                <a:path w="235584" h="113664">
                  <a:moveTo>
                    <a:pt x="170955" y="108585"/>
                  </a:moveTo>
                  <a:lnTo>
                    <a:pt x="169786" y="109855"/>
                  </a:lnTo>
                  <a:lnTo>
                    <a:pt x="170955" y="109855"/>
                  </a:lnTo>
                  <a:lnTo>
                    <a:pt x="170955" y="108585"/>
                  </a:lnTo>
                  <a:close/>
                </a:path>
                <a:path w="235584" h="113664">
                  <a:moveTo>
                    <a:pt x="170955" y="108585"/>
                  </a:moveTo>
                  <a:lnTo>
                    <a:pt x="170955" y="109855"/>
                  </a:lnTo>
                  <a:lnTo>
                    <a:pt x="172123" y="109855"/>
                  </a:lnTo>
                  <a:lnTo>
                    <a:pt x="170955" y="108585"/>
                  </a:lnTo>
                  <a:close/>
                </a:path>
                <a:path w="235584" h="113664">
                  <a:moveTo>
                    <a:pt x="173681" y="109008"/>
                  </a:moveTo>
                  <a:lnTo>
                    <a:pt x="172123" y="109855"/>
                  </a:lnTo>
                  <a:lnTo>
                    <a:pt x="174460" y="109855"/>
                  </a:lnTo>
                  <a:lnTo>
                    <a:pt x="173681" y="109008"/>
                  </a:lnTo>
                  <a:close/>
                </a:path>
                <a:path w="235584" h="113664">
                  <a:moveTo>
                    <a:pt x="179121" y="108585"/>
                  </a:moveTo>
                  <a:lnTo>
                    <a:pt x="175616" y="108585"/>
                  </a:lnTo>
                  <a:lnTo>
                    <a:pt x="175616" y="109855"/>
                  </a:lnTo>
                  <a:lnTo>
                    <a:pt x="177952" y="109855"/>
                  </a:lnTo>
                  <a:lnTo>
                    <a:pt x="179121" y="108585"/>
                  </a:lnTo>
                  <a:close/>
                </a:path>
                <a:path w="235584" h="113664">
                  <a:moveTo>
                    <a:pt x="180289" y="108585"/>
                  </a:moveTo>
                  <a:lnTo>
                    <a:pt x="179121" y="109855"/>
                  </a:lnTo>
                  <a:lnTo>
                    <a:pt x="180289" y="109855"/>
                  </a:lnTo>
                  <a:lnTo>
                    <a:pt x="180289" y="108585"/>
                  </a:lnTo>
                  <a:close/>
                </a:path>
                <a:path w="235584" h="113664">
                  <a:moveTo>
                    <a:pt x="189624" y="108585"/>
                  </a:moveTo>
                  <a:lnTo>
                    <a:pt x="188468" y="108585"/>
                  </a:lnTo>
                  <a:lnTo>
                    <a:pt x="188468" y="109855"/>
                  </a:lnTo>
                  <a:lnTo>
                    <a:pt x="189624" y="109855"/>
                  </a:lnTo>
                  <a:lnTo>
                    <a:pt x="189624" y="108585"/>
                  </a:lnTo>
                  <a:close/>
                </a:path>
                <a:path w="235584" h="113664">
                  <a:moveTo>
                    <a:pt x="191376" y="109220"/>
                  </a:moveTo>
                  <a:lnTo>
                    <a:pt x="190792" y="109855"/>
                  </a:lnTo>
                  <a:lnTo>
                    <a:pt x="191961" y="109855"/>
                  </a:lnTo>
                  <a:lnTo>
                    <a:pt x="191376" y="109220"/>
                  </a:lnTo>
                  <a:close/>
                </a:path>
                <a:path w="235584" h="113664">
                  <a:moveTo>
                    <a:pt x="191961" y="108585"/>
                  </a:moveTo>
                  <a:lnTo>
                    <a:pt x="191961" y="109855"/>
                  </a:lnTo>
                  <a:lnTo>
                    <a:pt x="194297" y="109855"/>
                  </a:lnTo>
                  <a:lnTo>
                    <a:pt x="191961" y="108585"/>
                  </a:lnTo>
                  <a:close/>
                </a:path>
                <a:path w="235584" h="113664">
                  <a:moveTo>
                    <a:pt x="195466" y="108585"/>
                  </a:moveTo>
                  <a:lnTo>
                    <a:pt x="194297" y="108585"/>
                  </a:lnTo>
                  <a:lnTo>
                    <a:pt x="194297" y="109855"/>
                  </a:lnTo>
                  <a:lnTo>
                    <a:pt x="196634" y="109855"/>
                  </a:lnTo>
                  <a:lnTo>
                    <a:pt x="195466" y="108585"/>
                  </a:lnTo>
                  <a:close/>
                </a:path>
                <a:path w="235584" h="113664">
                  <a:moveTo>
                    <a:pt x="197024" y="109431"/>
                  </a:moveTo>
                  <a:lnTo>
                    <a:pt x="196634" y="109855"/>
                  </a:lnTo>
                  <a:lnTo>
                    <a:pt x="197803" y="109855"/>
                  </a:lnTo>
                  <a:lnTo>
                    <a:pt x="197024" y="109431"/>
                  </a:lnTo>
                  <a:close/>
                </a:path>
                <a:path w="235584" h="113664">
                  <a:moveTo>
                    <a:pt x="203632" y="108585"/>
                  </a:moveTo>
                  <a:lnTo>
                    <a:pt x="202463" y="109855"/>
                  </a:lnTo>
                  <a:lnTo>
                    <a:pt x="203632" y="109220"/>
                  </a:lnTo>
                  <a:lnTo>
                    <a:pt x="203632" y="108585"/>
                  </a:lnTo>
                  <a:close/>
                </a:path>
                <a:path w="235584" h="113664">
                  <a:moveTo>
                    <a:pt x="204800" y="108585"/>
                  </a:moveTo>
                  <a:lnTo>
                    <a:pt x="203632" y="109220"/>
                  </a:lnTo>
                  <a:lnTo>
                    <a:pt x="203632" y="109855"/>
                  </a:lnTo>
                  <a:lnTo>
                    <a:pt x="204800" y="108585"/>
                  </a:lnTo>
                  <a:close/>
                </a:path>
                <a:path w="235584" h="113664">
                  <a:moveTo>
                    <a:pt x="210642" y="108585"/>
                  </a:moveTo>
                  <a:lnTo>
                    <a:pt x="209474" y="108585"/>
                  </a:lnTo>
                  <a:lnTo>
                    <a:pt x="211811" y="109855"/>
                  </a:lnTo>
                  <a:lnTo>
                    <a:pt x="210642" y="108585"/>
                  </a:lnTo>
                  <a:close/>
                </a:path>
                <a:path w="235584" h="113664">
                  <a:moveTo>
                    <a:pt x="197803" y="108585"/>
                  </a:moveTo>
                  <a:lnTo>
                    <a:pt x="195466" y="108585"/>
                  </a:lnTo>
                  <a:lnTo>
                    <a:pt x="197024" y="109431"/>
                  </a:lnTo>
                  <a:lnTo>
                    <a:pt x="197803" y="108585"/>
                  </a:lnTo>
                  <a:close/>
                </a:path>
                <a:path w="235584" h="113664">
                  <a:moveTo>
                    <a:pt x="191961" y="108585"/>
                  </a:moveTo>
                  <a:lnTo>
                    <a:pt x="190792" y="108585"/>
                  </a:lnTo>
                  <a:lnTo>
                    <a:pt x="191376" y="109220"/>
                  </a:lnTo>
                  <a:lnTo>
                    <a:pt x="191961" y="108585"/>
                  </a:lnTo>
                  <a:close/>
                </a:path>
                <a:path w="235584" h="113664">
                  <a:moveTo>
                    <a:pt x="174460" y="108585"/>
                  </a:moveTo>
                  <a:lnTo>
                    <a:pt x="173292" y="108585"/>
                  </a:lnTo>
                  <a:lnTo>
                    <a:pt x="173681" y="109008"/>
                  </a:lnTo>
                  <a:lnTo>
                    <a:pt x="174460" y="108585"/>
                  </a:lnTo>
                  <a:close/>
                </a:path>
                <a:path w="235584" h="113664">
                  <a:moveTo>
                    <a:pt x="2870" y="0"/>
                  </a:moveTo>
                  <a:lnTo>
                    <a:pt x="2870" y="6858"/>
                  </a:lnTo>
                  <a:lnTo>
                    <a:pt x="1702" y="12573"/>
                  </a:lnTo>
                  <a:lnTo>
                    <a:pt x="1702" y="28575"/>
                  </a:lnTo>
                  <a:lnTo>
                    <a:pt x="1026" y="36322"/>
                  </a:lnTo>
                  <a:lnTo>
                    <a:pt x="679" y="43942"/>
                  </a:lnTo>
                  <a:lnTo>
                    <a:pt x="570" y="86995"/>
                  </a:lnTo>
                  <a:lnTo>
                    <a:pt x="107" y="92583"/>
                  </a:lnTo>
                  <a:lnTo>
                    <a:pt x="0" y="96012"/>
                  </a:lnTo>
                  <a:lnTo>
                    <a:pt x="205" y="102235"/>
                  </a:lnTo>
                  <a:lnTo>
                    <a:pt x="2235" y="108812"/>
                  </a:lnTo>
                  <a:lnTo>
                    <a:pt x="2870" y="107569"/>
                  </a:lnTo>
                  <a:lnTo>
                    <a:pt x="2870" y="104012"/>
                  </a:lnTo>
                  <a:lnTo>
                    <a:pt x="1702" y="102870"/>
                  </a:lnTo>
                  <a:lnTo>
                    <a:pt x="1702" y="100584"/>
                  </a:lnTo>
                  <a:lnTo>
                    <a:pt x="2870" y="99568"/>
                  </a:lnTo>
                  <a:lnTo>
                    <a:pt x="2870" y="96012"/>
                  </a:lnTo>
                  <a:lnTo>
                    <a:pt x="1702" y="96012"/>
                  </a:lnTo>
                  <a:lnTo>
                    <a:pt x="2870" y="94996"/>
                  </a:lnTo>
                  <a:lnTo>
                    <a:pt x="1702" y="94996"/>
                  </a:lnTo>
                  <a:lnTo>
                    <a:pt x="2870" y="93726"/>
                  </a:lnTo>
                  <a:lnTo>
                    <a:pt x="2870" y="68707"/>
                  </a:lnTo>
                  <a:lnTo>
                    <a:pt x="4026" y="67437"/>
                  </a:lnTo>
                  <a:lnTo>
                    <a:pt x="2870" y="67437"/>
                  </a:lnTo>
                  <a:lnTo>
                    <a:pt x="2870" y="28575"/>
                  </a:lnTo>
                  <a:lnTo>
                    <a:pt x="4026" y="21844"/>
                  </a:lnTo>
                  <a:lnTo>
                    <a:pt x="2870" y="17145"/>
                  </a:lnTo>
                  <a:lnTo>
                    <a:pt x="2870" y="16002"/>
                  </a:lnTo>
                  <a:lnTo>
                    <a:pt x="3737" y="16002"/>
                  </a:lnTo>
                  <a:lnTo>
                    <a:pt x="2870" y="12573"/>
                  </a:lnTo>
                  <a:lnTo>
                    <a:pt x="4026" y="6858"/>
                  </a:lnTo>
                  <a:lnTo>
                    <a:pt x="4026" y="3556"/>
                  </a:lnTo>
                  <a:lnTo>
                    <a:pt x="2870" y="0"/>
                  </a:lnTo>
                  <a:close/>
                </a:path>
                <a:path w="235584" h="113664">
                  <a:moveTo>
                    <a:pt x="2870" y="101727"/>
                  </a:moveTo>
                  <a:lnTo>
                    <a:pt x="1702" y="102870"/>
                  </a:lnTo>
                  <a:lnTo>
                    <a:pt x="2870" y="102870"/>
                  </a:lnTo>
                  <a:lnTo>
                    <a:pt x="2870" y="101727"/>
                  </a:lnTo>
                  <a:close/>
                </a:path>
                <a:path w="235584" h="113664">
                  <a:moveTo>
                    <a:pt x="3737" y="16002"/>
                  </a:moveTo>
                  <a:lnTo>
                    <a:pt x="2870" y="16002"/>
                  </a:lnTo>
                  <a:lnTo>
                    <a:pt x="4026" y="17145"/>
                  </a:lnTo>
                  <a:lnTo>
                    <a:pt x="3737" y="16002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607758" y="2539110"/>
              <a:ext cx="235585" cy="114300"/>
            </a:xfrm>
            <a:custGeom>
              <a:avLst/>
              <a:gdLst/>
              <a:ahLst/>
              <a:cxnLst/>
              <a:rect l="l" t="t" r="r" b="b"/>
              <a:pathLst>
                <a:path w="235584" h="114300">
                  <a:moveTo>
                    <a:pt x="4076" y="4572"/>
                  </a:moveTo>
                  <a:lnTo>
                    <a:pt x="4076" y="8000"/>
                  </a:lnTo>
                  <a:lnTo>
                    <a:pt x="2920" y="13715"/>
                  </a:lnTo>
                  <a:lnTo>
                    <a:pt x="4076" y="18287"/>
                  </a:lnTo>
                  <a:lnTo>
                    <a:pt x="2920" y="17144"/>
                  </a:lnTo>
                  <a:lnTo>
                    <a:pt x="2920" y="18287"/>
                  </a:lnTo>
                  <a:lnTo>
                    <a:pt x="4076" y="22860"/>
                  </a:lnTo>
                  <a:lnTo>
                    <a:pt x="2920" y="29717"/>
                  </a:lnTo>
                  <a:lnTo>
                    <a:pt x="2920" y="35433"/>
                  </a:lnTo>
                  <a:lnTo>
                    <a:pt x="2920" y="34289"/>
                  </a:lnTo>
                  <a:lnTo>
                    <a:pt x="2920" y="35433"/>
                  </a:lnTo>
                  <a:lnTo>
                    <a:pt x="2920" y="36575"/>
                  </a:lnTo>
                  <a:lnTo>
                    <a:pt x="2920" y="37718"/>
                  </a:lnTo>
                  <a:lnTo>
                    <a:pt x="2920" y="40004"/>
                  </a:lnTo>
                  <a:lnTo>
                    <a:pt x="2920" y="41148"/>
                  </a:lnTo>
                  <a:lnTo>
                    <a:pt x="2920" y="42290"/>
                  </a:lnTo>
                  <a:lnTo>
                    <a:pt x="2920" y="43434"/>
                  </a:lnTo>
                  <a:lnTo>
                    <a:pt x="2920" y="45719"/>
                  </a:lnTo>
                  <a:lnTo>
                    <a:pt x="2920" y="48005"/>
                  </a:lnTo>
                  <a:lnTo>
                    <a:pt x="2920" y="51435"/>
                  </a:lnTo>
                  <a:lnTo>
                    <a:pt x="2920" y="56006"/>
                  </a:lnTo>
                  <a:lnTo>
                    <a:pt x="2920" y="60578"/>
                  </a:lnTo>
                  <a:lnTo>
                    <a:pt x="2920" y="61722"/>
                  </a:lnTo>
                  <a:lnTo>
                    <a:pt x="2920" y="62864"/>
                  </a:lnTo>
                  <a:lnTo>
                    <a:pt x="2920" y="65150"/>
                  </a:lnTo>
                  <a:lnTo>
                    <a:pt x="2920" y="66293"/>
                  </a:lnTo>
                  <a:lnTo>
                    <a:pt x="2920" y="67437"/>
                  </a:lnTo>
                  <a:lnTo>
                    <a:pt x="2920" y="68579"/>
                  </a:lnTo>
                  <a:lnTo>
                    <a:pt x="4076" y="68579"/>
                  </a:lnTo>
                  <a:lnTo>
                    <a:pt x="2920" y="69723"/>
                  </a:lnTo>
                  <a:lnTo>
                    <a:pt x="2920" y="70865"/>
                  </a:lnTo>
                  <a:lnTo>
                    <a:pt x="2920" y="72009"/>
                  </a:lnTo>
                  <a:lnTo>
                    <a:pt x="2920" y="73151"/>
                  </a:lnTo>
                  <a:lnTo>
                    <a:pt x="2920" y="74294"/>
                  </a:lnTo>
                  <a:lnTo>
                    <a:pt x="2920" y="75437"/>
                  </a:lnTo>
                  <a:lnTo>
                    <a:pt x="2920" y="73151"/>
                  </a:lnTo>
                  <a:lnTo>
                    <a:pt x="2920" y="74294"/>
                  </a:lnTo>
                  <a:lnTo>
                    <a:pt x="2920" y="80010"/>
                  </a:lnTo>
                  <a:lnTo>
                    <a:pt x="2920" y="85725"/>
                  </a:lnTo>
                  <a:lnTo>
                    <a:pt x="2920" y="90297"/>
                  </a:lnTo>
                  <a:lnTo>
                    <a:pt x="2920" y="91439"/>
                  </a:lnTo>
                  <a:lnTo>
                    <a:pt x="2920" y="92583"/>
                  </a:lnTo>
                  <a:lnTo>
                    <a:pt x="2920" y="93725"/>
                  </a:lnTo>
                  <a:lnTo>
                    <a:pt x="2920" y="94868"/>
                  </a:lnTo>
                  <a:lnTo>
                    <a:pt x="2920" y="93725"/>
                  </a:lnTo>
                  <a:lnTo>
                    <a:pt x="2920" y="94868"/>
                  </a:lnTo>
                  <a:lnTo>
                    <a:pt x="1752" y="96012"/>
                  </a:lnTo>
                  <a:lnTo>
                    <a:pt x="2920" y="96012"/>
                  </a:lnTo>
                  <a:lnTo>
                    <a:pt x="2920" y="97154"/>
                  </a:lnTo>
                  <a:lnTo>
                    <a:pt x="2920" y="96012"/>
                  </a:lnTo>
                  <a:lnTo>
                    <a:pt x="1752" y="97154"/>
                  </a:lnTo>
                  <a:lnTo>
                    <a:pt x="2920" y="97154"/>
                  </a:lnTo>
                  <a:lnTo>
                    <a:pt x="2920" y="98298"/>
                  </a:lnTo>
                  <a:lnTo>
                    <a:pt x="2920" y="99440"/>
                  </a:lnTo>
                  <a:lnTo>
                    <a:pt x="2920" y="100584"/>
                  </a:lnTo>
                  <a:lnTo>
                    <a:pt x="1752" y="101726"/>
                  </a:lnTo>
                  <a:lnTo>
                    <a:pt x="2920" y="102869"/>
                  </a:lnTo>
                  <a:lnTo>
                    <a:pt x="1752" y="101726"/>
                  </a:lnTo>
                  <a:lnTo>
                    <a:pt x="1752" y="104012"/>
                  </a:lnTo>
                  <a:lnTo>
                    <a:pt x="2920" y="102869"/>
                  </a:lnTo>
                  <a:lnTo>
                    <a:pt x="2920" y="104012"/>
                  </a:lnTo>
                  <a:lnTo>
                    <a:pt x="1752" y="104012"/>
                  </a:lnTo>
                  <a:lnTo>
                    <a:pt x="2920" y="105155"/>
                  </a:lnTo>
                  <a:lnTo>
                    <a:pt x="2920" y="107441"/>
                  </a:lnTo>
                  <a:lnTo>
                    <a:pt x="2920" y="108585"/>
                  </a:lnTo>
                  <a:lnTo>
                    <a:pt x="1752" y="110871"/>
                  </a:lnTo>
                  <a:lnTo>
                    <a:pt x="4076" y="109727"/>
                  </a:lnTo>
                  <a:lnTo>
                    <a:pt x="6413" y="109727"/>
                  </a:lnTo>
                  <a:lnTo>
                    <a:pt x="5245" y="109727"/>
                  </a:lnTo>
                  <a:lnTo>
                    <a:pt x="6413" y="109727"/>
                  </a:lnTo>
                  <a:lnTo>
                    <a:pt x="9918" y="109727"/>
                  </a:lnTo>
                  <a:lnTo>
                    <a:pt x="8750" y="109727"/>
                  </a:lnTo>
                  <a:lnTo>
                    <a:pt x="13423" y="109727"/>
                  </a:lnTo>
                  <a:lnTo>
                    <a:pt x="12255" y="109727"/>
                  </a:lnTo>
                  <a:lnTo>
                    <a:pt x="13423" y="109727"/>
                  </a:lnTo>
                  <a:lnTo>
                    <a:pt x="12255" y="109727"/>
                  </a:lnTo>
                  <a:lnTo>
                    <a:pt x="13423" y="110871"/>
                  </a:lnTo>
                  <a:lnTo>
                    <a:pt x="12255" y="110871"/>
                  </a:lnTo>
                  <a:lnTo>
                    <a:pt x="13423" y="110871"/>
                  </a:lnTo>
                  <a:lnTo>
                    <a:pt x="14592" y="110871"/>
                  </a:lnTo>
                  <a:lnTo>
                    <a:pt x="15760" y="110871"/>
                  </a:lnTo>
                  <a:lnTo>
                    <a:pt x="16916" y="110871"/>
                  </a:lnTo>
                  <a:lnTo>
                    <a:pt x="16916" y="109727"/>
                  </a:lnTo>
                  <a:lnTo>
                    <a:pt x="19253" y="109727"/>
                  </a:lnTo>
                  <a:lnTo>
                    <a:pt x="18084" y="109727"/>
                  </a:lnTo>
                  <a:lnTo>
                    <a:pt x="19253" y="109727"/>
                  </a:lnTo>
                  <a:lnTo>
                    <a:pt x="19253" y="110871"/>
                  </a:lnTo>
                  <a:lnTo>
                    <a:pt x="21589" y="109727"/>
                  </a:lnTo>
                  <a:lnTo>
                    <a:pt x="22758" y="109727"/>
                  </a:lnTo>
                  <a:lnTo>
                    <a:pt x="25095" y="109727"/>
                  </a:lnTo>
                  <a:lnTo>
                    <a:pt x="26263" y="109727"/>
                  </a:lnTo>
                  <a:lnTo>
                    <a:pt x="25095" y="109727"/>
                  </a:lnTo>
                  <a:lnTo>
                    <a:pt x="26263" y="109727"/>
                  </a:lnTo>
                  <a:lnTo>
                    <a:pt x="27431" y="109727"/>
                  </a:lnTo>
                  <a:lnTo>
                    <a:pt x="29768" y="109727"/>
                  </a:lnTo>
                  <a:lnTo>
                    <a:pt x="28600" y="109727"/>
                  </a:lnTo>
                  <a:lnTo>
                    <a:pt x="29768" y="109727"/>
                  </a:lnTo>
                  <a:lnTo>
                    <a:pt x="30924" y="109727"/>
                  </a:lnTo>
                  <a:lnTo>
                    <a:pt x="29768" y="109727"/>
                  </a:lnTo>
                  <a:lnTo>
                    <a:pt x="32092" y="109727"/>
                  </a:lnTo>
                  <a:lnTo>
                    <a:pt x="33261" y="109727"/>
                  </a:lnTo>
                  <a:lnTo>
                    <a:pt x="34429" y="109727"/>
                  </a:lnTo>
                  <a:lnTo>
                    <a:pt x="35598" y="109727"/>
                  </a:lnTo>
                  <a:lnTo>
                    <a:pt x="37934" y="109727"/>
                  </a:lnTo>
                  <a:lnTo>
                    <a:pt x="39103" y="109727"/>
                  </a:lnTo>
                  <a:lnTo>
                    <a:pt x="40271" y="109727"/>
                  </a:lnTo>
                  <a:lnTo>
                    <a:pt x="41440" y="109727"/>
                  </a:lnTo>
                  <a:lnTo>
                    <a:pt x="42608" y="109727"/>
                  </a:lnTo>
                  <a:lnTo>
                    <a:pt x="46100" y="109727"/>
                  </a:lnTo>
                  <a:lnTo>
                    <a:pt x="48437" y="109727"/>
                  </a:lnTo>
                  <a:lnTo>
                    <a:pt x="49606" y="109727"/>
                  </a:lnTo>
                  <a:lnTo>
                    <a:pt x="50774" y="109727"/>
                  </a:lnTo>
                  <a:lnTo>
                    <a:pt x="51942" y="109727"/>
                  </a:lnTo>
                  <a:lnTo>
                    <a:pt x="53111" y="109727"/>
                  </a:lnTo>
                  <a:lnTo>
                    <a:pt x="48437" y="109727"/>
                  </a:lnTo>
                  <a:lnTo>
                    <a:pt x="49606" y="109727"/>
                  </a:lnTo>
                  <a:lnTo>
                    <a:pt x="50774" y="109727"/>
                  </a:lnTo>
                  <a:lnTo>
                    <a:pt x="51942" y="109727"/>
                  </a:lnTo>
                  <a:lnTo>
                    <a:pt x="53111" y="109727"/>
                  </a:lnTo>
                  <a:lnTo>
                    <a:pt x="54279" y="109727"/>
                  </a:lnTo>
                  <a:lnTo>
                    <a:pt x="53111" y="109727"/>
                  </a:lnTo>
                  <a:lnTo>
                    <a:pt x="54279" y="109727"/>
                  </a:lnTo>
                  <a:lnTo>
                    <a:pt x="55448" y="109727"/>
                  </a:lnTo>
                  <a:lnTo>
                    <a:pt x="54279" y="109727"/>
                  </a:lnTo>
                  <a:lnTo>
                    <a:pt x="55448" y="109727"/>
                  </a:lnTo>
                  <a:lnTo>
                    <a:pt x="56603" y="109727"/>
                  </a:lnTo>
                  <a:lnTo>
                    <a:pt x="58940" y="109727"/>
                  </a:lnTo>
                  <a:lnTo>
                    <a:pt x="57772" y="109727"/>
                  </a:lnTo>
                  <a:lnTo>
                    <a:pt x="58940" y="109727"/>
                  </a:lnTo>
                  <a:lnTo>
                    <a:pt x="60109" y="109727"/>
                  </a:lnTo>
                  <a:lnTo>
                    <a:pt x="61277" y="109727"/>
                  </a:lnTo>
                  <a:lnTo>
                    <a:pt x="62445" y="109727"/>
                  </a:lnTo>
                  <a:lnTo>
                    <a:pt x="63614" y="109727"/>
                  </a:lnTo>
                  <a:lnTo>
                    <a:pt x="64782" y="109727"/>
                  </a:lnTo>
                  <a:lnTo>
                    <a:pt x="65951" y="109727"/>
                  </a:lnTo>
                  <a:lnTo>
                    <a:pt x="67119" y="109727"/>
                  </a:lnTo>
                  <a:lnTo>
                    <a:pt x="68287" y="109727"/>
                  </a:lnTo>
                  <a:lnTo>
                    <a:pt x="69456" y="109727"/>
                  </a:lnTo>
                  <a:lnTo>
                    <a:pt x="70611" y="110871"/>
                  </a:lnTo>
                  <a:lnTo>
                    <a:pt x="71780" y="110871"/>
                  </a:lnTo>
                  <a:lnTo>
                    <a:pt x="72948" y="110871"/>
                  </a:lnTo>
                  <a:lnTo>
                    <a:pt x="71780" y="109727"/>
                  </a:lnTo>
                  <a:lnTo>
                    <a:pt x="72948" y="110871"/>
                  </a:lnTo>
                  <a:lnTo>
                    <a:pt x="75285" y="109727"/>
                  </a:lnTo>
                  <a:lnTo>
                    <a:pt x="76453" y="109727"/>
                  </a:lnTo>
                  <a:lnTo>
                    <a:pt x="75285" y="110871"/>
                  </a:lnTo>
                  <a:lnTo>
                    <a:pt x="74117" y="110871"/>
                  </a:lnTo>
                  <a:lnTo>
                    <a:pt x="75285" y="110871"/>
                  </a:lnTo>
                  <a:lnTo>
                    <a:pt x="76453" y="110871"/>
                  </a:lnTo>
                  <a:lnTo>
                    <a:pt x="77622" y="109727"/>
                  </a:lnTo>
                  <a:lnTo>
                    <a:pt x="78790" y="110871"/>
                  </a:lnTo>
                  <a:lnTo>
                    <a:pt x="77622" y="109727"/>
                  </a:lnTo>
                  <a:lnTo>
                    <a:pt x="78790" y="110871"/>
                  </a:lnTo>
                  <a:lnTo>
                    <a:pt x="79959" y="109727"/>
                  </a:lnTo>
                  <a:lnTo>
                    <a:pt x="79959" y="110871"/>
                  </a:lnTo>
                  <a:lnTo>
                    <a:pt x="81127" y="109727"/>
                  </a:lnTo>
                  <a:lnTo>
                    <a:pt x="82295" y="110871"/>
                  </a:lnTo>
                  <a:lnTo>
                    <a:pt x="81127" y="109727"/>
                  </a:lnTo>
                  <a:lnTo>
                    <a:pt x="83451" y="110871"/>
                  </a:lnTo>
                  <a:lnTo>
                    <a:pt x="86956" y="109727"/>
                  </a:lnTo>
                  <a:lnTo>
                    <a:pt x="88125" y="110871"/>
                  </a:lnTo>
                  <a:lnTo>
                    <a:pt x="89293" y="110871"/>
                  </a:lnTo>
                  <a:lnTo>
                    <a:pt x="88125" y="110871"/>
                  </a:lnTo>
                  <a:lnTo>
                    <a:pt x="88125" y="110871"/>
                  </a:lnTo>
                  <a:lnTo>
                    <a:pt x="89293" y="110871"/>
                  </a:lnTo>
                  <a:lnTo>
                    <a:pt x="90462" y="110871"/>
                  </a:lnTo>
                  <a:lnTo>
                    <a:pt x="89293" y="110871"/>
                  </a:lnTo>
                  <a:lnTo>
                    <a:pt x="92798" y="110871"/>
                  </a:lnTo>
                  <a:lnTo>
                    <a:pt x="95135" y="110871"/>
                  </a:lnTo>
                  <a:lnTo>
                    <a:pt x="96291" y="110871"/>
                  </a:lnTo>
                  <a:lnTo>
                    <a:pt x="95135" y="110871"/>
                  </a:lnTo>
                  <a:lnTo>
                    <a:pt x="97459" y="110871"/>
                  </a:lnTo>
                  <a:lnTo>
                    <a:pt x="98628" y="110871"/>
                  </a:lnTo>
                  <a:lnTo>
                    <a:pt x="97459" y="110871"/>
                  </a:lnTo>
                  <a:lnTo>
                    <a:pt x="98628" y="110871"/>
                  </a:lnTo>
                  <a:lnTo>
                    <a:pt x="99796" y="110871"/>
                  </a:lnTo>
                  <a:lnTo>
                    <a:pt x="98628" y="110871"/>
                  </a:lnTo>
                  <a:lnTo>
                    <a:pt x="99796" y="110871"/>
                  </a:lnTo>
                  <a:lnTo>
                    <a:pt x="102133" y="110871"/>
                  </a:lnTo>
                  <a:lnTo>
                    <a:pt x="103301" y="110871"/>
                  </a:lnTo>
                  <a:lnTo>
                    <a:pt x="102133" y="110871"/>
                  </a:lnTo>
                  <a:lnTo>
                    <a:pt x="103301" y="110871"/>
                  </a:lnTo>
                  <a:lnTo>
                    <a:pt x="104470" y="110871"/>
                  </a:lnTo>
                  <a:lnTo>
                    <a:pt x="103301" y="110871"/>
                  </a:lnTo>
                  <a:lnTo>
                    <a:pt x="104470" y="110871"/>
                  </a:lnTo>
                  <a:lnTo>
                    <a:pt x="105638" y="110871"/>
                  </a:lnTo>
                  <a:lnTo>
                    <a:pt x="109143" y="110871"/>
                  </a:lnTo>
                  <a:lnTo>
                    <a:pt x="110299" y="110871"/>
                  </a:lnTo>
                  <a:lnTo>
                    <a:pt x="111467" y="110871"/>
                  </a:lnTo>
                  <a:lnTo>
                    <a:pt x="112636" y="110871"/>
                  </a:lnTo>
                  <a:lnTo>
                    <a:pt x="113804" y="110871"/>
                  </a:lnTo>
                  <a:lnTo>
                    <a:pt x="113804" y="112013"/>
                  </a:lnTo>
                  <a:lnTo>
                    <a:pt x="113804" y="110871"/>
                  </a:lnTo>
                  <a:lnTo>
                    <a:pt x="114973" y="110871"/>
                  </a:lnTo>
                  <a:lnTo>
                    <a:pt x="116141" y="110871"/>
                  </a:lnTo>
                  <a:lnTo>
                    <a:pt x="114973" y="110871"/>
                  </a:lnTo>
                  <a:lnTo>
                    <a:pt x="117309" y="110871"/>
                  </a:lnTo>
                  <a:lnTo>
                    <a:pt x="119646" y="110871"/>
                  </a:lnTo>
                  <a:lnTo>
                    <a:pt x="120815" y="110871"/>
                  </a:lnTo>
                  <a:lnTo>
                    <a:pt x="124307" y="110871"/>
                  </a:lnTo>
                  <a:lnTo>
                    <a:pt x="126644" y="110871"/>
                  </a:lnTo>
                  <a:lnTo>
                    <a:pt x="128981" y="110871"/>
                  </a:lnTo>
                  <a:lnTo>
                    <a:pt x="127812" y="110871"/>
                  </a:lnTo>
                  <a:lnTo>
                    <a:pt x="128981" y="110871"/>
                  </a:lnTo>
                  <a:lnTo>
                    <a:pt x="128981" y="112013"/>
                  </a:lnTo>
                  <a:lnTo>
                    <a:pt x="128981" y="110871"/>
                  </a:lnTo>
                  <a:lnTo>
                    <a:pt x="130149" y="110871"/>
                  </a:lnTo>
                  <a:lnTo>
                    <a:pt x="132486" y="110871"/>
                  </a:lnTo>
                  <a:lnTo>
                    <a:pt x="133654" y="110871"/>
                  </a:lnTo>
                  <a:lnTo>
                    <a:pt x="132486" y="110871"/>
                  </a:lnTo>
                  <a:lnTo>
                    <a:pt x="133654" y="110871"/>
                  </a:lnTo>
                  <a:lnTo>
                    <a:pt x="134823" y="110871"/>
                  </a:lnTo>
                  <a:lnTo>
                    <a:pt x="135978" y="110871"/>
                  </a:lnTo>
                  <a:lnTo>
                    <a:pt x="137147" y="110871"/>
                  </a:lnTo>
                  <a:lnTo>
                    <a:pt x="138315" y="110871"/>
                  </a:lnTo>
                  <a:lnTo>
                    <a:pt x="139484" y="109727"/>
                  </a:lnTo>
                  <a:lnTo>
                    <a:pt x="140652" y="110871"/>
                  </a:lnTo>
                  <a:lnTo>
                    <a:pt x="141820" y="110871"/>
                  </a:lnTo>
                  <a:lnTo>
                    <a:pt x="142989" y="110871"/>
                  </a:lnTo>
                  <a:lnTo>
                    <a:pt x="144157" y="110871"/>
                  </a:lnTo>
                  <a:lnTo>
                    <a:pt x="145326" y="110871"/>
                  </a:lnTo>
                  <a:lnTo>
                    <a:pt x="147662" y="109727"/>
                  </a:lnTo>
                  <a:lnTo>
                    <a:pt x="151155" y="109727"/>
                  </a:lnTo>
                  <a:lnTo>
                    <a:pt x="154660" y="109727"/>
                  </a:lnTo>
                  <a:lnTo>
                    <a:pt x="154660" y="110871"/>
                  </a:lnTo>
                  <a:lnTo>
                    <a:pt x="155828" y="110871"/>
                  </a:lnTo>
                  <a:lnTo>
                    <a:pt x="154660" y="109727"/>
                  </a:lnTo>
                  <a:lnTo>
                    <a:pt x="155828" y="109727"/>
                  </a:lnTo>
                  <a:lnTo>
                    <a:pt x="155828" y="110871"/>
                  </a:lnTo>
                  <a:lnTo>
                    <a:pt x="156997" y="110871"/>
                  </a:lnTo>
                  <a:lnTo>
                    <a:pt x="155828" y="110871"/>
                  </a:lnTo>
                  <a:lnTo>
                    <a:pt x="156997" y="110871"/>
                  </a:lnTo>
                  <a:lnTo>
                    <a:pt x="158165" y="110871"/>
                  </a:lnTo>
                  <a:lnTo>
                    <a:pt x="158165" y="109727"/>
                  </a:lnTo>
                  <a:lnTo>
                    <a:pt x="156997" y="110871"/>
                  </a:lnTo>
                  <a:lnTo>
                    <a:pt x="158165" y="109727"/>
                  </a:lnTo>
                  <a:lnTo>
                    <a:pt x="159334" y="110871"/>
                  </a:lnTo>
                  <a:lnTo>
                    <a:pt x="159334" y="109727"/>
                  </a:lnTo>
                  <a:lnTo>
                    <a:pt x="159334" y="110871"/>
                  </a:lnTo>
                  <a:lnTo>
                    <a:pt x="160502" y="110871"/>
                  </a:lnTo>
                  <a:lnTo>
                    <a:pt x="161670" y="110871"/>
                  </a:lnTo>
                  <a:lnTo>
                    <a:pt x="158165" y="110871"/>
                  </a:lnTo>
                  <a:lnTo>
                    <a:pt x="159334" y="112013"/>
                  </a:lnTo>
                  <a:lnTo>
                    <a:pt x="160502" y="112013"/>
                  </a:lnTo>
                  <a:lnTo>
                    <a:pt x="158165" y="112013"/>
                  </a:lnTo>
                  <a:lnTo>
                    <a:pt x="159334" y="112013"/>
                  </a:lnTo>
                  <a:lnTo>
                    <a:pt x="160502" y="112013"/>
                  </a:lnTo>
                  <a:lnTo>
                    <a:pt x="160502" y="110871"/>
                  </a:lnTo>
                  <a:lnTo>
                    <a:pt x="161670" y="110871"/>
                  </a:lnTo>
                  <a:lnTo>
                    <a:pt x="162826" y="110871"/>
                  </a:lnTo>
                  <a:lnTo>
                    <a:pt x="161670" y="110871"/>
                  </a:lnTo>
                  <a:lnTo>
                    <a:pt x="162826" y="110871"/>
                  </a:lnTo>
                  <a:lnTo>
                    <a:pt x="163995" y="110871"/>
                  </a:lnTo>
                  <a:lnTo>
                    <a:pt x="162826" y="110871"/>
                  </a:lnTo>
                  <a:lnTo>
                    <a:pt x="163995" y="109727"/>
                  </a:lnTo>
                  <a:lnTo>
                    <a:pt x="165163" y="110871"/>
                  </a:lnTo>
                  <a:lnTo>
                    <a:pt x="163995" y="110871"/>
                  </a:lnTo>
                  <a:lnTo>
                    <a:pt x="165163" y="110871"/>
                  </a:lnTo>
                  <a:lnTo>
                    <a:pt x="166331" y="109727"/>
                  </a:lnTo>
                  <a:lnTo>
                    <a:pt x="165163" y="109727"/>
                  </a:lnTo>
                  <a:lnTo>
                    <a:pt x="166331" y="109727"/>
                  </a:lnTo>
                  <a:lnTo>
                    <a:pt x="167500" y="109727"/>
                  </a:lnTo>
                  <a:lnTo>
                    <a:pt x="166331" y="110871"/>
                  </a:lnTo>
                  <a:lnTo>
                    <a:pt x="167500" y="110871"/>
                  </a:lnTo>
                  <a:lnTo>
                    <a:pt x="168668" y="109727"/>
                  </a:lnTo>
                  <a:lnTo>
                    <a:pt x="168668" y="110871"/>
                  </a:lnTo>
                  <a:lnTo>
                    <a:pt x="169837" y="110871"/>
                  </a:lnTo>
                  <a:lnTo>
                    <a:pt x="171005" y="109727"/>
                  </a:lnTo>
                  <a:lnTo>
                    <a:pt x="171005" y="110871"/>
                  </a:lnTo>
                  <a:lnTo>
                    <a:pt x="171005" y="109727"/>
                  </a:lnTo>
                  <a:lnTo>
                    <a:pt x="172173" y="110871"/>
                  </a:lnTo>
                  <a:lnTo>
                    <a:pt x="174510" y="109727"/>
                  </a:lnTo>
                  <a:lnTo>
                    <a:pt x="174510" y="110871"/>
                  </a:lnTo>
                  <a:lnTo>
                    <a:pt x="175666" y="110871"/>
                  </a:lnTo>
                  <a:lnTo>
                    <a:pt x="175666" y="109727"/>
                  </a:lnTo>
                  <a:lnTo>
                    <a:pt x="174510" y="109727"/>
                  </a:lnTo>
                  <a:lnTo>
                    <a:pt x="174510" y="110871"/>
                  </a:lnTo>
                  <a:lnTo>
                    <a:pt x="173342" y="109727"/>
                  </a:lnTo>
                  <a:lnTo>
                    <a:pt x="174510" y="109727"/>
                  </a:lnTo>
                  <a:lnTo>
                    <a:pt x="175666" y="109727"/>
                  </a:lnTo>
                  <a:lnTo>
                    <a:pt x="176834" y="109727"/>
                  </a:lnTo>
                  <a:lnTo>
                    <a:pt x="179171" y="109727"/>
                  </a:lnTo>
                  <a:lnTo>
                    <a:pt x="178003" y="109727"/>
                  </a:lnTo>
                  <a:lnTo>
                    <a:pt x="179171" y="109727"/>
                  </a:lnTo>
                  <a:lnTo>
                    <a:pt x="178003" y="110871"/>
                  </a:lnTo>
                  <a:lnTo>
                    <a:pt x="179171" y="110871"/>
                  </a:lnTo>
                  <a:lnTo>
                    <a:pt x="180339" y="109727"/>
                  </a:lnTo>
                  <a:lnTo>
                    <a:pt x="181508" y="109727"/>
                  </a:lnTo>
                  <a:lnTo>
                    <a:pt x="180339" y="109727"/>
                  </a:lnTo>
                  <a:lnTo>
                    <a:pt x="180339" y="110871"/>
                  </a:lnTo>
                  <a:lnTo>
                    <a:pt x="181508" y="110871"/>
                  </a:lnTo>
                  <a:lnTo>
                    <a:pt x="182676" y="110871"/>
                  </a:lnTo>
                  <a:lnTo>
                    <a:pt x="183845" y="109727"/>
                  </a:lnTo>
                  <a:lnTo>
                    <a:pt x="182676" y="109727"/>
                  </a:lnTo>
                  <a:lnTo>
                    <a:pt x="183845" y="109727"/>
                  </a:lnTo>
                  <a:lnTo>
                    <a:pt x="182676" y="109727"/>
                  </a:lnTo>
                  <a:lnTo>
                    <a:pt x="183845" y="109727"/>
                  </a:lnTo>
                  <a:lnTo>
                    <a:pt x="182676" y="109727"/>
                  </a:lnTo>
                  <a:lnTo>
                    <a:pt x="183845" y="109727"/>
                  </a:lnTo>
                  <a:lnTo>
                    <a:pt x="185013" y="109727"/>
                  </a:lnTo>
                  <a:lnTo>
                    <a:pt x="186181" y="110871"/>
                  </a:lnTo>
                  <a:lnTo>
                    <a:pt x="185013" y="110871"/>
                  </a:lnTo>
                  <a:lnTo>
                    <a:pt x="186181" y="110871"/>
                  </a:lnTo>
                  <a:lnTo>
                    <a:pt x="185013" y="110871"/>
                  </a:lnTo>
                  <a:lnTo>
                    <a:pt x="186181" y="110871"/>
                  </a:lnTo>
                  <a:lnTo>
                    <a:pt x="186181" y="112013"/>
                  </a:lnTo>
                  <a:lnTo>
                    <a:pt x="187350" y="110871"/>
                  </a:lnTo>
                  <a:lnTo>
                    <a:pt x="186181" y="110871"/>
                  </a:lnTo>
                  <a:lnTo>
                    <a:pt x="188518" y="110871"/>
                  </a:lnTo>
                  <a:lnTo>
                    <a:pt x="188518" y="109727"/>
                  </a:lnTo>
                  <a:lnTo>
                    <a:pt x="189674" y="109727"/>
                  </a:lnTo>
                  <a:lnTo>
                    <a:pt x="189674" y="110871"/>
                  </a:lnTo>
                  <a:lnTo>
                    <a:pt x="190842" y="110871"/>
                  </a:lnTo>
                  <a:lnTo>
                    <a:pt x="192011" y="109727"/>
                  </a:lnTo>
                  <a:lnTo>
                    <a:pt x="190842" y="109727"/>
                  </a:lnTo>
                  <a:lnTo>
                    <a:pt x="192011" y="110871"/>
                  </a:lnTo>
                  <a:lnTo>
                    <a:pt x="192011" y="109727"/>
                  </a:lnTo>
                  <a:lnTo>
                    <a:pt x="193179" y="109727"/>
                  </a:lnTo>
                  <a:lnTo>
                    <a:pt x="192011" y="109727"/>
                  </a:lnTo>
                  <a:lnTo>
                    <a:pt x="194348" y="110871"/>
                  </a:lnTo>
                  <a:lnTo>
                    <a:pt x="192011" y="110871"/>
                  </a:lnTo>
                  <a:lnTo>
                    <a:pt x="190842" y="110871"/>
                  </a:lnTo>
                  <a:lnTo>
                    <a:pt x="192011" y="110871"/>
                  </a:lnTo>
                  <a:lnTo>
                    <a:pt x="194348" y="110871"/>
                  </a:lnTo>
                  <a:lnTo>
                    <a:pt x="193179" y="110871"/>
                  </a:lnTo>
                  <a:lnTo>
                    <a:pt x="195516" y="110871"/>
                  </a:lnTo>
                  <a:lnTo>
                    <a:pt x="194348" y="110871"/>
                  </a:lnTo>
                  <a:lnTo>
                    <a:pt x="194348" y="109727"/>
                  </a:lnTo>
                  <a:lnTo>
                    <a:pt x="195516" y="109727"/>
                  </a:lnTo>
                  <a:lnTo>
                    <a:pt x="196684" y="109727"/>
                  </a:lnTo>
                  <a:lnTo>
                    <a:pt x="195516" y="109727"/>
                  </a:lnTo>
                  <a:lnTo>
                    <a:pt x="197853" y="109727"/>
                  </a:lnTo>
                  <a:lnTo>
                    <a:pt x="197853" y="110871"/>
                  </a:lnTo>
                  <a:lnTo>
                    <a:pt x="195516" y="109727"/>
                  </a:lnTo>
                  <a:lnTo>
                    <a:pt x="196684" y="110871"/>
                  </a:lnTo>
                  <a:lnTo>
                    <a:pt x="197853" y="109727"/>
                  </a:lnTo>
                  <a:lnTo>
                    <a:pt x="197853" y="110871"/>
                  </a:lnTo>
                  <a:lnTo>
                    <a:pt x="200190" y="110871"/>
                  </a:lnTo>
                  <a:lnTo>
                    <a:pt x="201358" y="109727"/>
                  </a:lnTo>
                  <a:lnTo>
                    <a:pt x="202514" y="109727"/>
                  </a:lnTo>
                  <a:lnTo>
                    <a:pt x="203682" y="109727"/>
                  </a:lnTo>
                  <a:lnTo>
                    <a:pt x="202514" y="110871"/>
                  </a:lnTo>
                  <a:lnTo>
                    <a:pt x="204850" y="109727"/>
                  </a:lnTo>
                  <a:lnTo>
                    <a:pt x="203682" y="110871"/>
                  </a:lnTo>
                  <a:lnTo>
                    <a:pt x="203682" y="109727"/>
                  </a:lnTo>
                  <a:lnTo>
                    <a:pt x="201358" y="109727"/>
                  </a:lnTo>
                  <a:lnTo>
                    <a:pt x="200190" y="110871"/>
                  </a:lnTo>
                  <a:lnTo>
                    <a:pt x="201358" y="110871"/>
                  </a:lnTo>
                  <a:lnTo>
                    <a:pt x="199021" y="110871"/>
                  </a:lnTo>
                  <a:lnTo>
                    <a:pt x="200190" y="110871"/>
                  </a:lnTo>
                  <a:lnTo>
                    <a:pt x="200190" y="112013"/>
                  </a:lnTo>
                  <a:lnTo>
                    <a:pt x="201358" y="112013"/>
                  </a:lnTo>
                  <a:lnTo>
                    <a:pt x="201358" y="110871"/>
                  </a:lnTo>
                  <a:lnTo>
                    <a:pt x="202514" y="110871"/>
                  </a:lnTo>
                  <a:lnTo>
                    <a:pt x="203682" y="110871"/>
                  </a:lnTo>
                  <a:lnTo>
                    <a:pt x="204850" y="110871"/>
                  </a:lnTo>
                  <a:lnTo>
                    <a:pt x="209524" y="110871"/>
                  </a:lnTo>
                  <a:lnTo>
                    <a:pt x="208356" y="110871"/>
                  </a:lnTo>
                  <a:lnTo>
                    <a:pt x="211861" y="110871"/>
                  </a:lnTo>
                  <a:lnTo>
                    <a:pt x="210692" y="109727"/>
                  </a:lnTo>
                  <a:lnTo>
                    <a:pt x="209524" y="109727"/>
                  </a:lnTo>
                  <a:lnTo>
                    <a:pt x="210692" y="109727"/>
                  </a:lnTo>
                  <a:lnTo>
                    <a:pt x="209524" y="109727"/>
                  </a:lnTo>
                  <a:lnTo>
                    <a:pt x="210692" y="109727"/>
                  </a:lnTo>
                  <a:lnTo>
                    <a:pt x="211861" y="109727"/>
                  </a:lnTo>
                  <a:lnTo>
                    <a:pt x="209524" y="109727"/>
                  </a:lnTo>
                  <a:lnTo>
                    <a:pt x="211861" y="110871"/>
                  </a:lnTo>
                  <a:lnTo>
                    <a:pt x="210692" y="110871"/>
                  </a:lnTo>
                  <a:lnTo>
                    <a:pt x="211861" y="110871"/>
                  </a:lnTo>
                  <a:lnTo>
                    <a:pt x="210692" y="110871"/>
                  </a:lnTo>
                  <a:lnTo>
                    <a:pt x="211861" y="110871"/>
                  </a:lnTo>
                  <a:lnTo>
                    <a:pt x="222364" y="110871"/>
                  </a:lnTo>
                  <a:lnTo>
                    <a:pt x="221195" y="110871"/>
                  </a:lnTo>
                  <a:lnTo>
                    <a:pt x="223532" y="110871"/>
                  </a:lnTo>
                  <a:lnTo>
                    <a:pt x="222364" y="110871"/>
                  </a:lnTo>
                  <a:lnTo>
                    <a:pt x="223532" y="110871"/>
                  </a:lnTo>
                  <a:lnTo>
                    <a:pt x="225869" y="110871"/>
                  </a:lnTo>
                  <a:lnTo>
                    <a:pt x="227037" y="110871"/>
                  </a:lnTo>
                  <a:lnTo>
                    <a:pt x="225869" y="110871"/>
                  </a:lnTo>
                  <a:lnTo>
                    <a:pt x="227037" y="112013"/>
                  </a:lnTo>
                  <a:lnTo>
                    <a:pt x="228206" y="112013"/>
                  </a:lnTo>
                  <a:lnTo>
                    <a:pt x="229362" y="112013"/>
                  </a:lnTo>
                  <a:lnTo>
                    <a:pt x="228206" y="110871"/>
                  </a:lnTo>
                  <a:lnTo>
                    <a:pt x="230530" y="110871"/>
                  </a:lnTo>
                  <a:lnTo>
                    <a:pt x="231698" y="112013"/>
                  </a:lnTo>
                  <a:lnTo>
                    <a:pt x="232867" y="112013"/>
                  </a:lnTo>
                  <a:lnTo>
                    <a:pt x="234035" y="112013"/>
                  </a:lnTo>
                  <a:lnTo>
                    <a:pt x="232867" y="112013"/>
                  </a:lnTo>
                  <a:lnTo>
                    <a:pt x="234035" y="113156"/>
                  </a:lnTo>
                  <a:lnTo>
                    <a:pt x="235203" y="113156"/>
                  </a:lnTo>
                  <a:lnTo>
                    <a:pt x="234035" y="112013"/>
                  </a:lnTo>
                  <a:lnTo>
                    <a:pt x="232867" y="113156"/>
                  </a:lnTo>
                  <a:lnTo>
                    <a:pt x="231698" y="113156"/>
                  </a:lnTo>
                  <a:lnTo>
                    <a:pt x="231698" y="112013"/>
                  </a:lnTo>
                  <a:lnTo>
                    <a:pt x="232867" y="112013"/>
                  </a:lnTo>
                  <a:lnTo>
                    <a:pt x="230530" y="112013"/>
                  </a:lnTo>
                  <a:lnTo>
                    <a:pt x="231698" y="112013"/>
                  </a:lnTo>
                  <a:lnTo>
                    <a:pt x="230530" y="112013"/>
                  </a:lnTo>
                  <a:lnTo>
                    <a:pt x="231698" y="112013"/>
                  </a:lnTo>
                  <a:lnTo>
                    <a:pt x="223532" y="112013"/>
                  </a:lnTo>
                  <a:lnTo>
                    <a:pt x="224701" y="112013"/>
                  </a:lnTo>
                  <a:lnTo>
                    <a:pt x="225869" y="112013"/>
                  </a:lnTo>
                  <a:lnTo>
                    <a:pt x="224701" y="110871"/>
                  </a:lnTo>
                  <a:lnTo>
                    <a:pt x="224701" y="112013"/>
                  </a:lnTo>
                  <a:lnTo>
                    <a:pt x="223532" y="110871"/>
                  </a:lnTo>
                  <a:lnTo>
                    <a:pt x="223532" y="112013"/>
                  </a:lnTo>
                  <a:lnTo>
                    <a:pt x="207187" y="112013"/>
                  </a:lnTo>
                  <a:lnTo>
                    <a:pt x="203682" y="113156"/>
                  </a:lnTo>
                  <a:lnTo>
                    <a:pt x="202514" y="113156"/>
                  </a:lnTo>
                  <a:lnTo>
                    <a:pt x="199021" y="113156"/>
                  </a:lnTo>
                  <a:lnTo>
                    <a:pt x="195516" y="113156"/>
                  </a:lnTo>
                  <a:lnTo>
                    <a:pt x="192011" y="113156"/>
                  </a:lnTo>
                  <a:lnTo>
                    <a:pt x="193179" y="113156"/>
                  </a:lnTo>
                  <a:lnTo>
                    <a:pt x="192011" y="113156"/>
                  </a:lnTo>
                  <a:lnTo>
                    <a:pt x="192011" y="112013"/>
                  </a:lnTo>
                  <a:lnTo>
                    <a:pt x="192011" y="113156"/>
                  </a:lnTo>
                  <a:lnTo>
                    <a:pt x="192011" y="113156"/>
                  </a:lnTo>
                  <a:lnTo>
                    <a:pt x="152323" y="114300"/>
                  </a:lnTo>
                  <a:lnTo>
                    <a:pt x="147662" y="113156"/>
                  </a:lnTo>
                  <a:lnTo>
                    <a:pt x="140652" y="113156"/>
                  </a:lnTo>
                  <a:lnTo>
                    <a:pt x="139484" y="114300"/>
                  </a:lnTo>
                  <a:lnTo>
                    <a:pt x="138315" y="113156"/>
                  </a:lnTo>
                  <a:lnTo>
                    <a:pt x="137147" y="113156"/>
                  </a:lnTo>
                  <a:lnTo>
                    <a:pt x="137147" y="114300"/>
                  </a:lnTo>
                  <a:lnTo>
                    <a:pt x="135978" y="114300"/>
                  </a:lnTo>
                  <a:lnTo>
                    <a:pt x="133654" y="113156"/>
                  </a:lnTo>
                  <a:lnTo>
                    <a:pt x="132486" y="114300"/>
                  </a:lnTo>
                  <a:lnTo>
                    <a:pt x="130149" y="114300"/>
                  </a:lnTo>
                  <a:lnTo>
                    <a:pt x="131317" y="114300"/>
                  </a:lnTo>
                  <a:lnTo>
                    <a:pt x="131317" y="113156"/>
                  </a:lnTo>
                  <a:lnTo>
                    <a:pt x="130149" y="113156"/>
                  </a:lnTo>
                  <a:lnTo>
                    <a:pt x="127812" y="113156"/>
                  </a:lnTo>
                  <a:lnTo>
                    <a:pt x="127812" y="114300"/>
                  </a:lnTo>
                  <a:lnTo>
                    <a:pt x="125475" y="113156"/>
                  </a:lnTo>
                  <a:lnTo>
                    <a:pt x="123139" y="114300"/>
                  </a:lnTo>
                  <a:lnTo>
                    <a:pt x="120815" y="114300"/>
                  </a:lnTo>
                  <a:lnTo>
                    <a:pt x="119646" y="114300"/>
                  </a:lnTo>
                  <a:lnTo>
                    <a:pt x="112636" y="114300"/>
                  </a:lnTo>
                  <a:lnTo>
                    <a:pt x="113804" y="114300"/>
                  </a:lnTo>
                  <a:lnTo>
                    <a:pt x="109143" y="114300"/>
                  </a:lnTo>
                  <a:lnTo>
                    <a:pt x="105638" y="113156"/>
                  </a:lnTo>
                  <a:lnTo>
                    <a:pt x="103301" y="113156"/>
                  </a:lnTo>
                  <a:lnTo>
                    <a:pt x="97459" y="114300"/>
                  </a:lnTo>
                  <a:lnTo>
                    <a:pt x="91630" y="113156"/>
                  </a:lnTo>
                  <a:lnTo>
                    <a:pt x="86956" y="113156"/>
                  </a:lnTo>
                  <a:lnTo>
                    <a:pt x="84620" y="114300"/>
                  </a:lnTo>
                  <a:lnTo>
                    <a:pt x="82295" y="113156"/>
                  </a:lnTo>
                  <a:lnTo>
                    <a:pt x="78790" y="113156"/>
                  </a:lnTo>
                  <a:lnTo>
                    <a:pt x="79959" y="113156"/>
                  </a:lnTo>
                  <a:lnTo>
                    <a:pt x="68287" y="113156"/>
                  </a:lnTo>
                  <a:lnTo>
                    <a:pt x="69456" y="113156"/>
                  </a:lnTo>
                  <a:lnTo>
                    <a:pt x="68287" y="112013"/>
                  </a:lnTo>
                  <a:lnTo>
                    <a:pt x="67119" y="113156"/>
                  </a:lnTo>
                  <a:lnTo>
                    <a:pt x="65951" y="112013"/>
                  </a:lnTo>
                  <a:lnTo>
                    <a:pt x="65951" y="113156"/>
                  </a:lnTo>
                  <a:lnTo>
                    <a:pt x="61277" y="112013"/>
                  </a:lnTo>
                  <a:lnTo>
                    <a:pt x="56603" y="113156"/>
                  </a:lnTo>
                  <a:lnTo>
                    <a:pt x="51942" y="113156"/>
                  </a:lnTo>
                  <a:lnTo>
                    <a:pt x="48437" y="112013"/>
                  </a:lnTo>
                  <a:lnTo>
                    <a:pt x="51942" y="112013"/>
                  </a:lnTo>
                  <a:lnTo>
                    <a:pt x="48437" y="112013"/>
                  </a:lnTo>
                  <a:lnTo>
                    <a:pt x="47269" y="112013"/>
                  </a:lnTo>
                  <a:lnTo>
                    <a:pt x="2920" y="112013"/>
                  </a:lnTo>
                  <a:lnTo>
                    <a:pt x="255" y="103316"/>
                  </a:lnTo>
                  <a:lnTo>
                    <a:pt x="0" y="95583"/>
                  </a:lnTo>
                  <a:lnTo>
                    <a:pt x="620" y="88064"/>
                  </a:lnTo>
                  <a:lnTo>
                    <a:pt x="584" y="80010"/>
                  </a:lnTo>
                  <a:lnTo>
                    <a:pt x="584" y="77724"/>
                  </a:lnTo>
                  <a:lnTo>
                    <a:pt x="584" y="74294"/>
                  </a:lnTo>
                  <a:lnTo>
                    <a:pt x="584" y="75437"/>
                  </a:lnTo>
                  <a:lnTo>
                    <a:pt x="584" y="74294"/>
                  </a:lnTo>
                  <a:lnTo>
                    <a:pt x="584" y="73151"/>
                  </a:lnTo>
                  <a:lnTo>
                    <a:pt x="584" y="68579"/>
                  </a:lnTo>
                  <a:lnTo>
                    <a:pt x="584" y="65150"/>
                  </a:lnTo>
                  <a:lnTo>
                    <a:pt x="584" y="60578"/>
                  </a:lnTo>
                  <a:lnTo>
                    <a:pt x="584" y="61722"/>
                  </a:lnTo>
                  <a:lnTo>
                    <a:pt x="584" y="60578"/>
                  </a:lnTo>
                  <a:lnTo>
                    <a:pt x="584" y="59436"/>
                  </a:lnTo>
                  <a:lnTo>
                    <a:pt x="602" y="52381"/>
                  </a:lnTo>
                  <a:lnTo>
                    <a:pt x="730" y="45005"/>
                  </a:lnTo>
                  <a:lnTo>
                    <a:pt x="1077" y="37415"/>
                  </a:lnTo>
                  <a:lnTo>
                    <a:pt x="1752" y="29717"/>
                  </a:lnTo>
                  <a:lnTo>
                    <a:pt x="1752" y="27431"/>
                  </a:lnTo>
                  <a:lnTo>
                    <a:pt x="1752" y="24002"/>
                  </a:lnTo>
                  <a:lnTo>
                    <a:pt x="1752" y="21716"/>
                  </a:lnTo>
                  <a:lnTo>
                    <a:pt x="1752" y="13715"/>
                  </a:lnTo>
                  <a:lnTo>
                    <a:pt x="2920" y="8000"/>
                  </a:lnTo>
                  <a:lnTo>
                    <a:pt x="2920" y="0"/>
                  </a:lnTo>
                  <a:lnTo>
                    <a:pt x="2920" y="1142"/>
                  </a:lnTo>
                  <a:lnTo>
                    <a:pt x="4076" y="457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842962" y="26534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842962" y="26534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0" name="object 430"/>
            <p:cNvSpPr/>
            <p:nvPr/>
          </p:nvSpPr>
          <p:spPr>
            <a:xfrm>
              <a:off x="814387" y="26534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1" name="object 431"/>
            <p:cNvSpPr/>
            <p:nvPr/>
          </p:nvSpPr>
          <p:spPr>
            <a:xfrm>
              <a:off x="814387" y="26534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4762" y="0"/>
                  </a:lnTo>
                  <a:lnTo>
                    <a:pt x="9525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2" name="object 432"/>
            <p:cNvSpPr/>
            <p:nvPr/>
          </p:nvSpPr>
          <p:spPr>
            <a:xfrm>
              <a:off x="804862" y="26534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3" name="object 433"/>
            <p:cNvSpPr/>
            <p:nvPr/>
          </p:nvSpPr>
          <p:spPr>
            <a:xfrm>
              <a:off x="804862" y="26534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/>
            <p:cNvSpPr/>
            <p:nvPr/>
          </p:nvSpPr>
          <p:spPr>
            <a:xfrm>
              <a:off x="690562" y="2653410"/>
              <a:ext cx="114300" cy="9525"/>
            </a:xfrm>
            <a:custGeom>
              <a:avLst/>
              <a:gdLst/>
              <a:ahLst/>
              <a:cxnLst/>
              <a:rect l="l" t="t" r="r" b="b"/>
              <a:pathLst>
                <a:path w="114300" h="9525">
                  <a:moveTo>
                    <a:pt x="114300" y="9525"/>
                  </a:moveTo>
                  <a:lnTo>
                    <a:pt x="114300" y="0"/>
                  </a:lnTo>
                  <a:lnTo>
                    <a:pt x="114300" y="9525"/>
                  </a:lnTo>
                  <a:close/>
                </a:path>
                <a:path w="114300" h="9525">
                  <a:moveTo>
                    <a:pt x="114300" y="0"/>
                  </a:moveTo>
                  <a:lnTo>
                    <a:pt x="104775" y="0"/>
                  </a:lnTo>
                  <a:lnTo>
                    <a:pt x="114300" y="0"/>
                  </a:lnTo>
                  <a:close/>
                </a:path>
                <a:path w="114300" h="9525">
                  <a:moveTo>
                    <a:pt x="104775" y="0"/>
                  </a:moveTo>
                  <a:lnTo>
                    <a:pt x="95250" y="0"/>
                  </a:lnTo>
                  <a:lnTo>
                    <a:pt x="104775" y="0"/>
                  </a:lnTo>
                  <a:close/>
                </a:path>
                <a:path w="11430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/>
            <p:cNvSpPr/>
            <p:nvPr/>
          </p:nvSpPr>
          <p:spPr>
            <a:xfrm>
              <a:off x="614362" y="26534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6" name="object 436"/>
            <p:cNvSpPr/>
            <p:nvPr/>
          </p:nvSpPr>
          <p:spPr>
            <a:xfrm>
              <a:off x="614362" y="26534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7" name="object 437"/>
            <p:cNvSpPr/>
            <p:nvPr/>
          </p:nvSpPr>
          <p:spPr>
            <a:xfrm>
              <a:off x="681037" y="249148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/>
            <p:cNvSpPr/>
            <p:nvPr/>
          </p:nvSpPr>
          <p:spPr>
            <a:xfrm>
              <a:off x="681037" y="2491485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>
                  <a:moveTo>
                    <a:pt x="14897" y="4699"/>
                  </a:moveTo>
                  <a:lnTo>
                    <a:pt x="10312" y="4699"/>
                  </a:lnTo>
                  <a:lnTo>
                    <a:pt x="10312" y="9525"/>
                  </a:lnTo>
                  <a:lnTo>
                    <a:pt x="11455" y="7112"/>
                  </a:lnTo>
                  <a:lnTo>
                    <a:pt x="14897" y="7112"/>
                  </a:lnTo>
                  <a:lnTo>
                    <a:pt x="14897" y="4699"/>
                  </a:lnTo>
                  <a:close/>
                </a:path>
                <a:path w="152400" h="9525">
                  <a:moveTo>
                    <a:pt x="14897" y="7112"/>
                  </a:moveTo>
                  <a:lnTo>
                    <a:pt x="13754" y="9525"/>
                  </a:lnTo>
                  <a:lnTo>
                    <a:pt x="14897" y="9525"/>
                  </a:lnTo>
                  <a:lnTo>
                    <a:pt x="14897" y="7112"/>
                  </a:lnTo>
                  <a:close/>
                </a:path>
                <a:path w="152400" h="9525">
                  <a:moveTo>
                    <a:pt x="16611" y="8318"/>
                  </a:moveTo>
                  <a:lnTo>
                    <a:pt x="16040" y="9525"/>
                  </a:lnTo>
                  <a:lnTo>
                    <a:pt x="17183" y="9525"/>
                  </a:lnTo>
                  <a:lnTo>
                    <a:pt x="16611" y="8318"/>
                  </a:lnTo>
                  <a:close/>
                </a:path>
                <a:path w="152400" h="9525">
                  <a:moveTo>
                    <a:pt x="18338" y="7112"/>
                  </a:moveTo>
                  <a:lnTo>
                    <a:pt x="17183" y="7112"/>
                  </a:lnTo>
                  <a:lnTo>
                    <a:pt x="17183" y="9525"/>
                  </a:lnTo>
                  <a:lnTo>
                    <a:pt x="18338" y="9525"/>
                  </a:lnTo>
                  <a:lnTo>
                    <a:pt x="18338" y="7112"/>
                  </a:lnTo>
                  <a:close/>
                </a:path>
                <a:path w="152400" h="9525">
                  <a:moveTo>
                    <a:pt x="19481" y="7112"/>
                  </a:moveTo>
                  <a:lnTo>
                    <a:pt x="18338" y="7112"/>
                  </a:lnTo>
                  <a:lnTo>
                    <a:pt x="19481" y="9525"/>
                  </a:lnTo>
                  <a:lnTo>
                    <a:pt x="19481" y="7112"/>
                  </a:lnTo>
                  <a:close/>
                </a:path>
                <a:path w="152400" h="9525">
                  <a:moveTo>
                    <a:pt x="20624" y="7112"/>
                  </a:moveTo>
                  <a:lnTo>
                    <a:pt x="19481" y="9525"/>
                  </a:lnTo>
                  <a:lnTo>
                    <a:pt x="20624" y="9525"/>
                  </a:lnTo>
                  <a:lnTo>
                    <a:pt x="20624" y="7112"/>
                  </a:lnTo>
                  <a:close/>
                </a:path>
                <a:path w="152400" h="9525">
                  <a:moveTo>
                    <a:pt x="33235" y="4699"/>
                  </a:moveTo>
                  <a:lnTo>
                    <a:pt x="21767" y="4699"/>
                  </a:lnTo>
                  <a:lnTo>
                    <a:pt x="21767" y="9525"/>
                  </a:lnTo>
                  <a:lnTo>
                    <a:pt x="22923" y="9525"/>
                  </a:lnTo>
                  <a:lnTo>
                    <a:pt x="22923" y="7112"/>
                  </a:lnTo>
                  <a:lnTo>
                    <a:pt x="32080" y="7112"/>
                  </a:lnTo>
                  <a:lnTo>
                    <a:pt x="33235" y="4699"/>
                  </a:lnTo>
                  <a:close/>
                </a:path>
                <a:path w="152400" h="9525">
                  <a:moveTo>
                    <a:pt x="25209" y="7112"/>
                  </a:moveTo>
                  <a:lnTo>
                    <a:pt x="24066" y="7112"/>
                  </a:lnTo>
                  <a:lnTo>
                    <a:pt x="24066" y="9525"/>
                  </a:lnTo>
                  <a:lnTo>
                    <a:pt x="25209" y="7112"/>
                  </a:lnTo>
                  <a:close/>
                </a:path>
                <a:path w="152400" h="9525">
                  <a:moveTo>
                    <a:pt x="26352" y="7112"/>
                  </a:moveTo>
                  <a:lnTo>
                    <a:pt x="25209" y="7112"/>
                  </a:lnTo>
                  <a:lnTo>
                    <a:pt x="25209" y="9525"/>
                  </a:lnTo>
                  <a:lnTo>
                    <a:pt x="26352" y="9525"/>
                  </a:lnTo>
                  <a:lnTo>
                    <a:pt x="26352" y="7112"/>
                  </a:lnTo>
                  <a:close/>
                </a:path>
                <a:path w="152400" h="9525">
                  <a:moveTo>
                    <a:pt x="26352" y="7112"/>
                  </a:moveTo>
                  <a:lnTo>
                    <a:pt x="26352" y="9525"/>
                  </a:lnTo>
                  <a:lnTo>
                    <a:pt x="26924" y="8318"/>
                  </a:lnTo>
                  <a:lnTo>
                    <a:pt x="26352" y="7112"/>
                  </a:lnTo>
                  <a:close/>
                </a:path>
                <a:path w="152400" h="9525">
                  <a:moveTo>
                    <a:pt x="28651" y="7112"/>
                  </a:moveTo>
                  <a:lnTo>
                    <a:pt x="27495" y="7112"/>
                  </a:lnTo>
                  <a:lnTo>
                    <a:pt x="28651" y="9525"/>
                  </a:lnTo>
                  <a:lnTo>
                    <a:pt x="28651" y="7112"/>
                  </a:lnTo>
                  <a:close/>
                </a:path>
                <a:path w="152400" h="9525">
                  <a:moveTo>
                    <a:pt x="29222" y="8318"/>
                  </a:moveTo>
                  <a:lnTo>
                    <a:pt x="28651" y="9525"/>
                  </a:lnTo>
                  <a:lnTo>
                    <a:pt x="29794" y="9525"/>
                  </a:lnTo>
                  <a:lnTo>
                    <a:pt x="29222" y="8318"/>
                  </a:lnTo>
                  <a:close/>
                </a:path>
                <a:path w="152400" h="9525">
                  <a:moveTo>
                    <a:pt x="30937" y="7112"/>
                  </a:moveTo>
                  <a:lnTo>
                    <a:pt x="29794" y="7112"/>
                  </a:lnTo>
                  <a:lnTo>
                    <a:pt x="29794" y="9525"/>
                  </a:lnTo>
                  <a:lnTo>
                    <a:pt x="30937" y="7112"/>
                  </a:lnTo>
                  <a:close/>
                </a:path>
                <a:path w="152400" h="9525">
                  <a:moveTo>
                    <a:pt x="34378" y="7112"/>
                  </a:moveTo>
                  <a:lnTo>
                    <a:pt x="33235" y="7112"/>
                  </a:lnTo>
                  <a:lnTo>
                    <a:pt x="34378" y="9525"/>
                  </a:lnTo>
                  <a:lnTo>
                    <a:pt x="34378" y="7112"/>
                  </a:lnTo>
                  <a:close/>
                </a:path>
                <a:path w="152400" h="9525">
                  <a:moveTo>
                    <a:pt x="35521" y="7112"/>
                  </a:moveTo>
                  <a:lnTo>
                    <a:pt x="34378" y="9525"/>
                  </a:lnTo>
                  <a:lnTo>
                    <a:pt x="35521" y="9525"/>
                  </a:lnTo>
                  <a:lnTo>
                    <a:pt x="35521" y="7112"/>
                  </a:lnTo>
                  <a:close/>
                </a:path>
                <a:path w="152400" h="9525">
                  <a:moveTo>
                    <a:pt x="40106" y="7112"/>
                  </a:moveTo>
                  <a:lnTo>
                    <a:pt x="35521" y="7112"/>
                  </a:lnTo>
                  <a:lnTo>
                    <a:pt x="35521" y="9525"/>
                  </a:lnTo>
                  <a:lnTo>
                    <a:pt x="38963" y="9525"/>
                  </a:lnTo>
                  <a:lnTo>
                    <a:pt x="40106" y="7112"/>
                  </a:lnTo>
                  <a:close/>
                </a:path>
                <a:path w="152400" h="9525">
                  <a:moveTo>
                    <a:pt x="42392" y="7112"/>
                  </a:moveTo>
                  <a:lnTo>
                    <a:pt x="41249" y="7112"/>
                  </a:lnTo>
                  <a:lnTo>
                    <a:pt x="42392" y="9525"/>
                  </a:lnTo>
                  <a:lnTo>
                    <a:pt x="42392" y="7112"/>
                  </a:lnTo>
                  <a:close/>
                </a:path>
                <a:path w="152400" h="9525">
                  <a:moveTo>
                    <a:pt x="49276" y="7112"/>
                  </a:moveTo>
                  <a:lnTo>
                    <a:pt x="46977" y="7112"/>
                  </a:lnTo>
                  <a:lnTo>
                    <a:pt x="48120" y="9525"/>
                  </a:lnTo>
                  <a:lnTo>
                    <a:pt x="49276" y="7112"/>
                  </a:lnTo>
                  <a:close/>
                </a:path>
                <a:path w="152400" h="9525">
                  <a:moveTo>
                    <a:pt x="17183" y="7112"/>
                  </a:moveTo>
                  <a:lnTo>
                    <a:pt x="16040" y="7112"/>
                  </a:lnTo>
                  <a:lnTo>
                    <a:pt x="16611" y="8318"/>
                  </a:lnTo>
                  <a:lnTo>
                    <a:pt x="17183" y="7112"/>
                  </a:lnTo>
                  <a:close/>
                </a:path>
                <a:path w="152400" h="9525">
                  <a:moveTo>
                    <a:pt x="27495" y="7112"/>
                  </a:moveTo>
                  <a:lnTo>
                    <a:pt x="26352" y="7112"/>
                  </a:lnTo>
                  <a:lnTo>
                    <a:pt x="26924" y="8318"/>
                  </a:lnTo>
                  <a:lnTo>
                    <a:pt x="27495" y="7112"/>
                  </a:lnTo>
                  <a:close/>
                </a:path>
                <a:path w="152400" h="9525">
                  <a:moveTo>
                    <a:pt x="29794" y="7112"/>
                  </a:moveTo>
                  <a:lnTo>
                    <a:pt x="28651" y="7112"/>
                  </a:lnTo>
                  <a:lnTo>
                    <a:pt x="29222" y="8318"/>
                  </a:lnTo>
                  <a:lnTo>
                    <a:pt x="29794" y="7112"/>
                  </a:lnTo>
                  <a:close/>
                </a:path>
                <a:path w="152400" h="9525">
                  <a:moveTo>
                    <a:pt x="5727" y="4699"/>
                  </a:moveTo>
                  <a:lnTo>
                    <a:pt x="4584" y="4699"/>
                  </a:lnTo>
                  <a:lnTo>
                    <a:pt x="5727" y="7112"/>
                  </a:lnTo>
                  <a:lnTo>
                    <a:pt x="5727" y="4699"/>
                  </a:lnTo>
                  <a:close/>
                </a:path>
                <a:path w="152400" h="9525">
                  <a:moveTo>
                    <a:pt x="9169" y="2286"/>
                  </a:moveTo>
                  <a:lnTo>
                    <a:pt x="6870" y="2286"/>
                  </a:lnTo>
                  <a:lnTo>
                    <a:pt x="5727" y="4699"/>
                  </a:lnTo>
                  <a:lnTo>
                    <a:pt x="5727" y="7112"/>
                  </a:lnTo>
                  <a:lnTo>
                    <a:pt x="6870" y="7112"/>
                  </a:lnTo>
                  <a:lnTo>
                    <a:pt x="8026" y="4699"/>
                  </a:lnTo>
                  <a:lnTo>
                    <a:pt x="9169" y="4699"/>
                  </a:lnTo>
                  <a:lnTo>
                    <a:pt x="9169" y="2286"/>
                  </a:lnTo>
                  <a:close/>
                </a:path>
                <a:path w="152400" h="9525">
                  <a:moveTo>
                    <a:pt x="10312" y="4699"/>
                  </a:moveTo>
                  <a:lnTo>
                    <a:pt x="8026" y="4699"/>
                  </a:lnTo>
                  <a:lnTo>
                    <a:pt x="8026" y="7112"/>
                  </a:lnTo>
                  <a:lnTo>
                    <a:pt x="10312" y="4699"/>
                  </a:lnTo>
                  <a:close/>
                </a:path>
                <a:path w="152400" h="9525">
                  <a:moveTo>
                    <a:pt x="21767" y="4699"/>
                  </a:moveTo>
                  <a:lnTo>
                    <a:pt x="14897" y="4699"/>
                  </a:lnTo>
                  <a:lnTo>
                    <a:pt x="14897" y="7112"/>
                  </a:lnTo>
                  <a:lnTo>
                    <a:pt x="21767" y="7112"/>
                  </a:lnTo>
                  <a:lnTo>
                    <a:pt x="21767" y="4699"/>
                  </a:lnTo>
                  <a:close/>
                </a:path>
                <a:path w="152400" h="9525">
                  <a:moveTo>
                    <a:pt x="53860" y="4699"/>
                  </a:moveTo>
                  <a:lnTo>
                    <a:pt x="33235" y="4699"/>
                  </a:lnTo>
                  <a:lnTo>
                    <a:pt x="34378" y="7112"/>
                  </a:lnTo>
                  <a:lnTo>
                    <a:pt x="52704" y="7112"/>
                  </a:lnTo>
                  <a:lnTo>
                    <a:pt x="53860" y="4699"/>
                  </a:lnTo>
                  <a:close/>
                </a:path>
                <a:path w="152400" h="9525">
                  <a:moveTo>
                    <a:pt x="69900" y="4699"/>
                  </a:moveTo>
                  <a:lnTo>
                    <a:pt x="53860" y="4699"/>
                  </a:lnTo>
                  <a:lnTo>
                    <a:pt x="53860" y="7112"/>
                  </a:lnTo>
                  <a:lnTo>
                    <a:pt x="69900" y="7112"/>
                  </a:lnTo>
                  <a:lnTo>
                    <a:pt x="69900" y="4699"/>
                  </a:lnTo>
                  <a:close/>
                </a:path>
                <a:path w="152400" h="9525">
                  <a:moveTo>
                    <a:pt x="90525" y="4699"/>
                  </a:moveTo>
                  <a:lnTo>
                    <a:pt x="69900" y="4699"/>
                  </a:lnTo>
                  <a:lnTo>
                    <a:pt x="69900" y="7112"/>
                  </a:lnTo>
                  <a:lnTo>
                    <a:pt x="90525" y="7112"/>
                  </a:lnTo>
                  <a:lnTo>
                    <a:pt x="91097" y="5905"/>
                  </a:lnTo>
                  <a:lnTo>
                    <a:pt x="90525" y="4699"/>
                  </a:lnTo>
                  <a:close/>
                </a:path>
                <a:path w="152400" h="9525">
                  <a:moveTo>
                    <a:pt x="93967" y="4699"/>
                  </a:moveTo>
                  <a:lnTo>
                    <a:pt x="92811" y="4699"/>
                  </a:lnTo>
                  <a:lnTo>
                    <a:pt x="92811" y="7112"/>
                  </a:lnTo>
                  <a:lnTo>
                    <a:pt x="93967" y="7112"/>
                  </a:lnTo>
                  <a:lnTo>
                    <a:pt x="93967" y="4699"/>
                  </a:lnTo>
                  <a:close/>
                </a:path>
                <a:path w="152400" h="9525">
                  <a:moveTo>
                    <a:pt x="95110" y="4699"/>
                  </a:moveTo>
                  <a:lnTo>
                    <a:pt x="93967" y="4699"/>
                  </a:lnTo>
                  <a:lnTo>
                    <a:pt x="93967" y="7112"/>
                  </a:lnTo>
                  <a:lnTo>
                    <a:pt x="95110" y="4699"/>
                  </a:lnTo>
                  <a:close/>
                </a:path>
                <a:path w="152400" h="9525">
                  <a:moveTo>
                    <a:pt x="99695" y="4699"/>
                  </a:moveTo>
                  <a:lnTo>
                    <a:pt x="98539" y="4699"/>
                  </a:lnTo>
                  <a:lnTo>
                    <a:pt x="99695" y="7112"/>
                  </a:lnTo>
                  <a:lnTo>
                    <a:pt x="99695" y="4699"/>
                  </a:lnTo>
                  <a:close/>
                </a:path>
                <a:path w="152400" h="9525">
                  <a:moveTo>
                    <a:pt x="120319" y="4699"/>
                  </a:moveTo>
                  <a:lnTo>
                    <a:pt x="119164" y="4699"/>
                  </a:lnTo>
                  <a:lnTo>
                    <a:pt x="120319" y="7112"/>
                  </a:lnTo>
                  <a:lnTo>
                    <a:pt x="120319" y="4699"/>
                  </a:lnTo>
                  <a:close/>
                </a:path>
                <a:path w="152400" h="9525">
                  <a:moveTo>
                    <a:pt x="121462" y="4699"/>
                  </a:moveTo>
                  <a:lnTo>
                    <a:pt x="120319" y="4699"/>
                  </a:lnTo>
                  <a:lnTo>
                    <a:pt x="121462" y="7112"/>
                  </a:lnTo>
                  <a:lnTo>
                    <a:pt x="121462" y="4699"/>
                  </a:lnTo>
                  <a:close/>
                </a:path>
                <a:path w="152400" h="9525">
                  <a:moveTo>
                    <a:pt x="122605" y="4699"/>
                  </a:moveTo>
                  <a:lnTo>
                    <a:pt x="121462" y="4699"/>
                  </a:lnTo>
                  <a:lnTo>
                    <a:pt x="121462" y="7112"/>
                  </a:lnTo>
                  <a:lnTo>
                    <a:pt x="122605" y="4699"/>
                  </a:lnTo>
                  <a:close/>
                </a:path>
                <a:path w="152400" h="9525">
                  <a:moveTo>
                    <a:pt x="123748" y="4699"/>
                  </a:moveTo>
                  <a:lnTo>
                    <a:pt x="122605" y="4699"/>
                  </a:lnTo>
                  <a:lnTo>
                    <a:pt x="122605" y="7112"/>
                  </a:lnTo>
                  <a:lnTo>
                    <a:pt x="123748" y="4699"/>
                  </a:lnTo>
                  <a:close/>
                </a:path>
                <a:path w="152400" h="9525">
                  <a:moveTo>
                    <a:pt x="143230" y="4699"/>
                  </a:moveTo>
                  <a:lnTo>
                    <a:pt x="138645" y="4699"/>
                  </a:lnTo>
                  <a:lnTo>
                    <a:pt x="142087" y="7112"/>
                  </a:lnTo>
                  <a:lnTo>
                    <a:pt x="143230" y="4699"/>
                  </a:lnTo>
                  <a:close/>
                </a:path>
                <a:path w="152400" h="9525">
                  <a:moveTo>
                    <a:pt x="150113" y="4699"/>
                  </a:moveTo>
                  <a:lnTo>
                    <a:pt x="145529" y="4699"/>
                  </a:lnTo>
                  <a:lnTo>
                    <a:pt x="148958" y="7112"/>
                  </a:lnTo>
                  <a:lnTo>
                    <a:pt x="150113" y="4699"/>
                  </a:lnTo>
                  <a:close/>
                </a:path>
                <a:path w="152400" h="9525">
                  <a:moveTo>
                    <a:pt x="91668" y="4699"/>
                  </a:moveTo>
                  <a:lnTo>
                    <a:pt x="90525" y="4699"/>
                  </a:lnTo>
                  <a:lnTo>
                    <a:pt x="91097" y="5905"/>
                  </a:lnTo>
                  <a:lnTo>
                    <a:pt x="91668" y="4699"/>
                  </a:lnTo>
                  <a:close/>
                </a:path>
                <a:path w="152400" h="9525">
                  <a:moveTo>
                    <a:pt x="1143" y="2286"/>
                  </a:moveTo>
                  <a:lnTo>
                    <a:pt x="0" y="4699"/>
                  </a:lnTo>
                  <a:lnTo>
                    <a:pt x="1143" y="4699"/>
                  </a:lnTo>
                  <a:lnTo>
                    <a:pt x="1143" y="2286"/>
                  </a:lnTo>
                  <a:close/>
                </a:path>
                <a:path w="152400" h="9525">
                  <a:moveTo>
                    <a:pt x="2285" y="2286"/>
                  </a:moveTo>
                  <a:lnTo>
                    <a:pt x="1143" y="4699"/>
                  </a:lnTo>
                  <a:lnTo>
                    <a:pt x="2285" y="4699"/>
                  </a:lnTo>
                  <a:lnTo>
                    <a:pt x="2285" y="2286"/>
                  </a:lnTo>
                  <a:close/>
                </a:path>
                <a:path w="152400" h="9525">
                  <a:moveTo>
                    <a:pt x="3441" y="2286"/>
                  </a:moveTo>
                  <a:lnTo>
                    <a:pt x="2285" y="2286"/>
                  </a:lnTo>
                  <a:lnTo>
                    <a:pt x="2285" y="4699"/>
                  </a:lnTo>
                  <a:lnTo>
                    <a:pt x="3441" y="4699"/>
                  </a:lnTo>
                  <a:lnTo>
                    <a:pt x="3441" y="2286"/>
                  </a:lnTo>
                  <a:close/>
                </a:path>
                <a:path w="152400" h="9525">
                  <a:moveTo>
                    <a:pt x="4584" y="2286"/>
                  </a:moveTo>
                  <a:lnTo>
                    <a:pt x="3441" y="4699"/>
                  </a:lnTo>
                  <a:lnTo>
                    <a:pt x="4584" y="4699"/>
                  </a:lnTo>
                  <a:lnTo>
                    <a:pt x="4584" y="2286"/>
                  </a:lnTo>
                  <a:close/>
                </a:path>
                <a:path w="152400" h="9525">
                  <a:moveTo>
                    <a:pt x="18338" y="2286"/>
                  </a:moveTo>
                  <a:lnTo>
                    <a:pt x="10312" y="2286"/>
                  </a:lnTo>
                  <a:lnTo>
                    <a:pt x="9169" y="4699"/>
                  </a:lnTo>
                  <a:lnTo>
                    <a:pt x="19481" y="4699"/>
                  </a:lnTo>
                  <a:lnTo>
                    <a:pt x="18338" y="2286"/>
                  </a:lnTo>
                  <a:close/>
                </a:path>
                <a:path w="152400" h="9525">
                  <a:moveTo>
                    <a:pt x="152400" y="2286"/>
                  </a:moveTo>
                  <a:lnTo>
                    <a:pt x="19481" y="2286"/>
                  </a:lnTo>
                  <a:lnTo>
                    <a:pt x="19481" y="4699"/>
                  </a:lnTo>
                  <a:lnTo>
                    <a:pt x="151256" y="4699"/>
                  </a:lnTo>
                  <a:lnTo>
                    <a:pt x="152400" y="2286"/>
                  </a:lnTo>
                  <a:close/>
                </a:path>
                <a:path w="152400" h="9525">
                  <a:moveTo>
                    <a:pt x="36664" y="0"/>
                  </a:moveTo>
                  <a:lnTo>
                    <a:pt x="34378" y="2286"/>
                  </a:lnTo>
                  <a:lnTo>
                    <a:pt x="38963" y="2286"/>
                  </a:lnTo>
                  <a:lnTo>
                    <a:pt x="36664" y="0"/>
                  </a:lnTo>
                  <a:close/>
                </a:path>
                <a:path w="152400" h="9525">
                  <a:moveTo>
                    <a:pt x="42392" y="0"/>
                  </a:moveTo>
                  <a:lnTo>
                    <a:pt x="41249" y="2286"/>
                  </a:lnTo>
                  <a:lnTo>
                    <a:pt x="42392" y="2286"/>
                  </a:lnTo>
                  <a:lnTo>
                    <a:pt x="42392" y="0"/>
                  </a:lnTo>
                  <a:close/>
                </a:path>
                <a:path w="152400" h="9525">
                  <a:moveTo>
                    <a:pt x="43548" y="0"/>
                  </a:moveTo>
                  <a:lnTo>
                    <a:pt x="43548" y="2286"/>
                  </a:lnTo>
                  <a:lnTo>
                    <a:pt x="44691" y="2286"/>
                  </a:lnTo>
                  <a:lnTo>
                    <a:pt x="43548" y="0"/>
                  </a:lnTo>
                  <a:close/>
                </a:path>
                <a:path w="152400" h="9525">
                  <a:moveTo>
                    <a:pt x="46977" y="0"/>
                  </a:moveTo>
                  <a:lnTo>
                    <a:pt x="46977" y="2286"/>
                  </a:lnTo>
                  <a:lnTo>
                    <a:pt x="48120" y="2286"/>
                  </a:lnTo>
                  <a:lnTo>
                    <a:pt x="46977" y="0"/>
                  </a:lnTo>
                  <a:close/>
                </a:path>
                <a:path w="152400" h="9525">
                  <a:moveTo>
                    <a:pt x="49276" y="0"/>
                  </a:moveTo>
                  <a:lnTo>
                    <a:pt x="48120" y="2286"/>
                  </a:lnTo>
                  <a:lnTo>
                    <a:pt x="50418" y="2286"/>
                  </a:lnTo>
                  <a:lnTo>
                    <a:pt x="49276" y="0"/>
                  </a:lnTo>
                  <a:close/>
                </a:path>
                <a:path w="152400" h="9525">
                  <a:moveTo>
                    <a:pt x="51562" y="0"/>
                  </a:moveTo>
                  <a:lnTo>
                    <a:pt x="50418" y="0"/>
                  </a:lnTo>
                  <a:lnTo>
                    <a:pt x="50418" y="2286"/>
                  </a:lnTo>
                  <a:lnTo>
                    <a:pt x="52704" y="2286"/>
                  </a:lnTo>
                  <a:lnTo>
                    <a:pt x="51562" y="0"/>
                  </a:lnTo>
                  <a:close/>
                </a:path>
                <a:path w="152400" h="9525">
                  <a:moveTo>
                    <a:pt x="55003" y="0"/>
                  </a:moveTo>
                  <a:lnTo>
                    <a:pt x="53860" y="0"/>
                  </a:lnTo>
                  <a:lnTo>
                    <a:pt x="53860" y="2286"/>
                  </a:lnTo>
                  <a:lnTo>
                    <a:pt x="57289" y="2286"/>
                  </a:lnTo>
                  <a:lnTo>
                    <a:pt x="55003" y="0"/>
                  </a:lnTo>
                  <a:close/>
                </a:path>
                <a:path w="152400" h="9525">
                  <a:moveTo>
                    <a:pt x="65316" y="0"/>
                  </a:moveTo>
                  <a:lnTo>
                    <a:pt x="60731" y="0"/>
                  </a:lnTo>
                  <a:lnTo>
                    <a:pt x="58445" y="2286"/>
                  </a:lnTo>
                  <a:lnTo>
                    <a:pt x="65316" y="2286"/>
                  </a:lnTo>
                  <a:lnTo>
                    <a:pt x="65316" y="0"/>
                  </a:lnTo>
                  <a:close/>
                </a:path>
                <a:path w="152400" h="9525">
                  <a:moveTo>
                    <a:pt x="66459" y="0"/>
                  </a:moveTo>
                  <a:lnTo>
                    <a:pt x="65316" y="2286"/>
                  </a:lnTo>
                  <a:lnTo>
                    <a:pt x="67602" y="2286"/>
                  </a:lnTo>
                  <a:lnTo>
                    <a:pt x="66459" y="0"/>
                  </a:lnTo>
                  <a:close/>
                </a:path>
                <a:path w="152400" h="9525">
                  <a:moveTo>
                    <a:pt x="68757" y="0"/>
                  </a:moveTo>
                  <a:lnTo>
                    <a:pt x="67602" y="0"/>
                  </a:lnTo>
                  <a:lnTo>
                    <a:pt x="67602" y="2286"/>
                  </a:lnTo>
                  <a:lnTo>
                    <a:pt x="68757" y="2286"/>
                  </a:lnTo>
                  <a:lnTo>
                    <a:pt x="68757" y="0"/>
                  </a:lnTo>
                  <a:close/>
                </a:path>
                <a:path w="152400" h="9525">
                  <a:moveTo>
                    <a:pt x="68757" y="0"/>
                  </a:moveTo>
                  <a:lnTo>
                    <a:pt x="68757" y="2286"/>
                  </a:lnTo>
                  <a:lnTo>
                    <a:pt x="69900" y="2286"/>
                  </a:lnTo>
                  <a:lnTo>
                    <a:pt x="68757" y="0"/>
                  </a:lnTo>
                  <a:close/>
                </a:path>
                <a:path w="152400" h="9525">
                  <a:moveTo>
                    <a:pt x="71043" y="0"/>
                  </a:moveTo>
                  <a:lnTo>
                    <a:pt x="69900" y="2286"/>
                  </a:lnTo>
                  <a:lnTo>
                    <a:pt x="71043" y="2286"/>
                  </a:lnTo>
                  <a:lnTo>
                    <a:pt x="71043" y="0"/>
                  </a:lnTo>
                  <a:close/>
                </a:path>
                <a:path w="152400" h="9525">
                  <a:moveTo>
                    <a:pt x="72186" y="0"/>
                  </a:moveTo>
                  <a:lnTo>
                    <a:pt x="72186" y="2286"/>
                  </a:lnTo>
                  <a:lnTo>
                    <a:pt x="73329" y="2286"/>
                  </a:lnTo>
                  <a:lnTo>
                    <a:pt x="72186" y="0"/>
                  </a:lnTo>
                  <a:close/>
                </a:path>
                <a:path w="152400" h="9525">
                  <a:moveTo>
                    <a:pt x="74485" y="0"/>
                  </a:moveTo>
                  <a:lnTo>
                    <a:pt x="73329" y="2286"/>
                  </a:lnTo>
                  <a:lnTo>
                    <a:pt x="74485" y="2286"/>
                  </a:lnTo>
                  <a:lnTo>
                    <a:pt x="74485" y="0"/>
                  </a:lnTo>
                  <a:close/>
                </a:path>
                <a:path w="152400" h="9525">
                  <a:moveTo>
                    <a:pt x="80213" y="0"/>
                  </a:moveTo>
                  <a:lnTo>
                    <a:pt x="79070" y="2286"/>
                  </a:lnTo>
                  <a:lnTo>
                    <a:pt x="82499" y="2286"/>
                  </a:lnTo>
                  <a:lnTo>
                    <a:pt x="80213" y="0"/>
                  </a:lnTo>
                  <a:close/>
                </a:path>
                <a:path w="152400" h="9525">
                  <a:moveTo>
                    <a:pt x="115735" y="0"/>
                  </a:moveTo>
                  <a:lnTo>
                    <a:pt x="88226" y="0"/>
                  </a:lnTo>
                  <a:lnTo>
                    <a:pt x="87083" y="2286"/>
                  </a:lnTo>
                  <a:lnTo>
                    <a:pt x="116878" y="2286"/>
                  </a:lnTo>
                  <a:lnTo>
                    <a:pt x="115735" y="0"/>
                  </a:lnTo>
                  <a:close/>
                </a:path>
                <a:path w="152400" h="9525">
                  <a:moveTo>
                    <a:pt x="118021" y="0"/>
                  </a:moveTo>
                  <a:lnTo>
                    <a:pt x="116878" y="2286"/>
                  </a:lnTo>
                  <a:lnTo>
                    <a:pt x="118021" y="2286"/>
                  </a:lnTo>
                  <a:lnTo>
                    <a:pt x="118021" y="0"/>
                  </a:lnTo>
                  <a:close/>
                </a:path>
                <a:path w="152400" h="9525">
                  <a:moveTo>
                    <a:pt x="118021" y="0"/>
                  </a:moveTo>
                  <a:lnTo>
                    <a:pt x="118021" y="2286"/>
                  </a:lnTo>
                  <a:lnTo>
                    <a:pt x="119164" y="2286"/>
                  </a:lnTo>
                  <a:lnTo>
                    <a:pt x="118021" y="0"/>
                  </a:lnTo>
                  <a:close/>
                </a:path>
                <a:path w="152400" h="9525">
                  <a:moveTo>
                    <a:pt x="123748" y="0"/>
                  </a:moveTo>
                  <a:lnTo>
                    <a:pt x="119164" y="0"/>
                  </a:lnTo>
                  <a:lnTo>
                    <a:pt x="119164" y="2286"/>
                  </a:lnTo>
                  <a:lnTo>
                    <a:pt x="123748" y="2286"/>
                  </a:lnTo>
                  <a:lnTo>
                    <a:pt x="123748" y="0"/>
                  </a:lnTo>
                  <a:close/>
                </a:path>
                <a:path w="152400" h="9525">
                  <a:moveTo>
                    <a:pt x="138645" y="0"/>
                  </a:moveTo>
                  <a:lnTo>
                    <a:pt x="124904" y="0"/>
                  </a:lnTo>
                  <a:lnTo>
                    <a:pt x="124904" y="2286"/>
                  </a:lnTo>
                  <a:lnTo>
                    <a:pt x="139801" y="2286"/>
                  </a:lnTo>
                  <a:lnTo>
                    <a:pt x="138645" y="0"/>
                  </a:lnTo>
                  <a:close/>
                </a:path>
                <a:path w="152400" h="9525">
                  <a:moveTo>
                    <a:pt x="142087" y="0"/>
                  </a:moveTo>
                  <a:lnTo>
                    <a:pt x="140944" y="0"/>
                  </a:lnTo>
                  <a:lnTo>
                    <a:pt x="139801" y="2286"/>
                  </a:lnTo>
                  <a:lnTo>
                    <a:pt x="145529" y="2286"/>
                  </a:lnTo>
                  <a:lnTo>
                    <a:pt x="14208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/>
            <p:cNvSpPr/>
            <p:nvPr/>
          </p:nvSpPr>
          <p:spPr>
            <a:xfrm>
              <a:off x="681037" y="2491485"/>
              <a:ext cx="152400" cy="9525"/>
            </a:xfrm>
            <a:custGeom>
              <a:avLst/>
              <a:gdLst/>
              <a:ahLst/>
              <a:cxnLst/>
              <a:rect l="l" t="t" r="r" b="b"/>
              <a:pathLst>
                <a:path w="152400" h="9525">
                  <a:moveTo>
                    <a:pt x="150113" y="4699"/>
                  </a:moveTo>
                  <a:lnTo>
                    <a:pt x="148958" y="7112"/>
                  </a:lnTo>
                  <a:lnTo>
                    <a:pt x="145529" y="4699"/>
                  </a:lnTo>
                  <a:lnTo>
                    <a:pt x="144373" y="4699"/>
                  </a:lnTo>
                  <a:lnTo>
                    <a:pt x="143230" y="4699"/>
                  </a:lnTo>
                  <a:lnTo>
                    <a:pt x="142087" y="7112"/>
                  </a:lnTo>
                  <a:lnTo>
                    <a:pt x="138645" y="4699"/>
                  </a:lnTo>
                  <a:lnTo>
                    <a:pt x="136359" y="4699"/>
                  </a:lnTo>
                  <a:lnTo>
                    <a:pt x="135216" y="4699"/>
                  </a:lnTo>
                  <a:lnTo>
                    <a:pt x="134061" y="4699"/>
                  </a:lnTo>
                  <a:lnTo>
                    <a:pt x="132918" y="4699"/>
                  </a:lnTo>
                  <a:lnTo>
                    <a:pt x="131775" y="4699"/>
                  </a:lnTo>
                  <a:lnTo>
                    <a:pt x="130632" y="4699"/>
                  </a:lnTo>
                  <a:lnTo>
                    <a:pt x="128333" y="4699"/>
                  </a:lnTo>
                  <a:lnTo>
                    <a:pt x="127190" y="4699"/>
                  </a:lnTo>
                  <a:lnTo>
                    <a:pt x="124904" y="4699"/>
                  </a:lnTo>
                  <a:lnTo>
                    <a:pt x="123748" y="4699"/>
                  </a:lnTo>
                  <a:lnTo>
                    <a:pt x="122605" y="7112"/>
                  </a:lnTo>
                  <a:lnTo>
                    <a:pt x="122605" y="4699"/>
                  </a:lnTo>
                  <a:lnTo>
                    <a:pt x="121462" y="7112"/>
                  </a:lnTo>
                  <a:lnTo>
                    <a:pt x="121462" y="4699"/>
                  </a:lnTo>
                  <a:lnTo>
                    <a:pt x="121462" y="7112"/>
                  </a:lnTo>
                  <a:lnTo>
                    <a:pt x="121462" y="4699"/>
                  </a:lnTo>
                  <a:lnTo>
                    <a:pt x="121462" y="7112"/>
                  </a:lnTo>
                  <a:lnTo>
                    <a:pt x="120319" y="4699"/>
                  </a:lnTo>
                  <a:lnTo>
                    <a:pt x="120319" y="7112"/>
                  </a:lnTo>
                  <a:lnTo>
                    <a:pt x="119164" y="4699"/>
                  </a:lnTo>
                  <a:lnTo>
                    <a:pt x="118021" y="4699"/>
                  </a:lnTo>
                  <a:lnTo>
                    <a:pt x="118021" y="7112"/>
                  </a:lnTo>
                  <a:lnTo>
                    <a:pt x="118021" y="4699"/>
                  </a:lnTo>
                  <a:lnTo>
                    <a:pt x="119164" y="4699"/>
                  </a:lnTo>
                  <a:lnTo>
                    <a:pt x="118021" y="4699"/>
                  </a:lnTo>
                  <a:lnTo>
                    <a:pt x="105422" y="4699"/>
                  </a:lnTo>
                  <a:lnTo>
                    <a:pt x="106565" y="4699"/>
                  </a:lnTo>
                  <a:lnTo>
                    <a:pt x="99695" y="4699"/>
                  </a:lnTo>
                  <a:lnTo>
                    <a:pt x="99695" y="7112"/>
                  </a:lnTo>
                  <a:lnTo>
                    <a:pt x="98539" y="4699"/>
                  </a:lnTo>
                  <a:lnTo>
                    <a:pt x="97396" y="7112"/>
                  </a:lnTo>
                  <a:lnTo>
                    <a:pt x="98539" y="4699"/>
                  </a:lnTo>
                  <a:lnTo>
                    <a:pt x="97396" y="4699"/>
                  </a:lnTo>
                  <a:lnTo>
                    <a:pt x="98539" y="4699"/>
                  </a:lnTo>
                  <a:lnTo>
                    <a:pt x="97396" y="4699"/>
                  </a:lnTo>
                  <a:lnTo>
                    <a:pt x="98539" y="4699"/>
                  </a:lnTo>
                  <a:lnTo>
                    <a:pt x="97396" y="4699"/>
                  </a:lnTo>
                  <a:lnTo>
                    <a:pt x="96253" y="4699"/>
                  </a:lnTo>
                  <a:lnTo>
                    <a:pt x="95110" y="4699"/>
                  </a:lnTo>
                  <a:lnTo>
                    <a:pt x="93967" y="7112"/>
                  </a:lnTo>
                  <a:lnTo>
                    <a:pt x="93967" y="4699"/>
                  </a:lnTo>
                  <a:lnTo>
                    <a:pt x="93967" y="7112"/>
                  </a:lnTo>
                  <a:lnTo>
                    <a:pt x="92811" y="7112"/>
                  </a:lnTo>
                  <a:lnTo>
                    <a:pt x="92811" y="4699"/>
                  </a:lnTo>
                  <a:lnTo>
                    <a:pt x="91668" y="4699"/>
                  </a:lnTo>
                  <a:lnTo>
                    <a:pt x="92811" y="4699"/>
                  </a:lnTo>
                  <a:lnTo>
                    <a:pt x="91668" y="4699"/>
                  </a:lnTo>
                  <a:lnTo>
                    <a:pt x="90525" y="7112"/>
                  </a:lnTo>
                  <a:lnTo>
                    <a:pt x="91668" y="7112"/>
                  </a:lnTo>
                  <a:lnTo>
                    <a:pt x="90525" y="4699"/>
                  </a:lnTo>
                  <a:lnTo>
                    <a:pt x="91668" y="7112"/>
                  </a:lnTo>
                  <a:lnTo>
                    <a:pt x="90525" y="7112"/>
                  </a:lnTo>
                  <a:lnTo>
                    <a:pt x="90525" y="7112"/>
                  </a:lnTo>
                  <a:lnTo>
                    <a:pt x="80213" y="7112"/>
                  </a:lnTo>
                  <a:lnTo>
                    <a:pt x="82499" y="7112"/>
                  </a:lnTo>
                  <a:lnTo>
                    <a:pt x="79070" y="7112"/>
                  </a:lnTo>
                  <a:lnTo>
                    <a:pt x="80213" y="7112"/>
                  </a:lnTo>
                  <a:lnTo>
                    <a:pt x="77914" y="7112"/>
                  </a:lnTo>
                  <a:lnTo>
                    <a:pt x="79070" y="7112"/>
                  </a:lnTo>
                  <a:lnTo>
                    <a:pt x="71043" y="7112"/>
                  </a:lnTo>
                  <a:lnTo>
                    <a:pt x="72186" y="7112"/>
                  </a:lnTo>
                  <a:lnTo>
                    <a:pt x="69900" y="7112"/>
                  </a:lnTo>
                  <a:lnTo>
                    <a:pt x="71043" y="7112"/>
                  </a:lnTo>
                  <a:lnTo>
                    <a:pt x="69900" y="7112"/>
                  </a:lnTo>
                  <a:lnTo>
                    <a:pt x="69900" y="4699"/>
                  </a:lnTo>
                  <a:lnTo>
                    <a:pt x="69900" y="7112"/>
                  </a:lnTo>
                  <a:lnTo>
                    <a:pt x="68757" y="7112"/>
                  </a:lnTo>
                  <a:lnTo>
                    <a:pt x="67602" y="7112"/>
                  </a:lnTo>
                  <a:lnTo>
                    <a:pt x="66459" y="7112"/>
                  </a:lnTo>
                  <a:lnTo>
                    <a:pt x="65316" y="7112"/>
                  </a:lnTo>
                  <a:lnTo>
                    <a:pt x="64173" y="7112"/>
                  </a:lnTo>
                  <a:lnTo>
                    <a:pt x="63017" y="7112"/>
                  </a:lnTo>
                  <a:lnTo>
                    <a:pt x="61874" y="7112"/>
                  </a:lnTo>
                  <a:lnTo>
                    <a:pt x="60731" y="7112"/>
                  </a:lnTo>
                  <a:lnTo>
                    <a:pt x="61874" y="7112"/>
                  </a:lnTo>
                  <a:lnTo>
                    <a:pt x="60731" y="7112"/>
                  </a:lnTo>
                  <a:lnTo>
                    <a:pt x="59588" y="7112"/>
                  </a:lnTo>
                  <a:lnTo>
                    <a:pt x="58445" y="7112"/>
                  </a:lnTo>
                  <a:lnTo>
                    <a:pt x="57289" y="7112"/>
                  </a:lnTo>
                  <a:lnTo>
                    <a:pt x="58445" y="7112"/>
                  </a:lnTo>
                  <a:lnTo>
                    <a:pt x="57289" y="7112"/>
                  </a:lnTo>
                  <a:lnTo>
                    <a:pt x="58445" y="7112"/>
                  </a:lnTo>
                  <a:lnTo>
                    <a:pt x="57289" y="7112"/>
                  </a:lnTo>
                  <a:lnTo>
                    <a:pt x="56146" y="7112"/>
                  </a:lnTo>
                  <a:lnTo>
                    <a:pt x="55003" y="7112"/>
                  </a:lnTo>
                  <a:lnTo>
                    <a:pt x="53860" y="7112"/>
                  </a:lnTo>
                  <a:lnTo>
                    <a:pt x="53860" y="4699"/>
                  </a:lnTo>
                  <a:lnTo>
                    <a:pt x="52704" y="7112"/>
                  </a:lnTo>
                  <a:lnTo>
                    <a:pt x="51562" y="7112"/>
                  </a:lnTo>
                  <a:lnTo>
                    <a:pt x="49276" y="7112"/>
                  </a:lnTo>
                  <a:lnTo>
                    <a:pt x="48120" y="9525"/>
                  </a:lnTo>
                  <a:lnTo>
                    <a:pt x="46977" y="7112"/>
                  </a:lnTo>
                  <a:lnTo>
                    <a:pt x="45834" y="7112"/>
                  </a:lnTo>
                  <a:lnTo>
                    <a:pt x="44691" y="7112"/>
                  </a:lnTo>
                  <a:lnTo>
                    <a:pt x="43548" y="7112"/>
                  </a:lnTo>
                  <a:lnTo>
                    <a:pt x="43548" y="9525"/>
                  </a:lnTo>
                  <a:lnTo>
                    <a:pt x="43548" y="7112"/>
                  </a:lnTo>
                  <a:lnTo>
                    <a:pt x="42392" y="7112"/>
                  </a:lnTo>
                  <a:lnTo>
                    <a:pt x="42392" y="9525"/>
                  </a:lnTo>
                  <a:lnTo>
                    <a:pt x="41249" y="7112"/>
                  </a:lnTo>
                  <a:lnTo>
                    <a:pt x="40106" y="7112"/>
                  </a:lnTo>
                  <a:lnTo>
                    <a:pt x="38963" y="9525"/>
                  </a:lnTo>
                  <a:lnTo>
                    <a:pt x="36664" y="9525"/>
                  </a:lnTo>
                  <a:lnTo>
                    <a:pt x="35521" y="9525"/>
                  </a:lnTo>
                  <a:lnTo>
                    <a:pt x="35521" y="7112"/>
                  </a:lnTo>
                  <a:lnTo>
                    <a:pt x="35521" y="9525"/>
                  </a:lnTo>
                  <a:lnTo>
                    <a:pt x="34378" y="9525"/>
                  </a:lnTo>
                  <a:lnTo>
                    <a:pt x="35521" y="7112"/>
                  </a:lnTo>
                  <a:lnTo>
                    <a:pt x="34378" y="7112"/>
                  </a:lnTo>
                  <a:lnTo>
                    <a:pt x="34378" y="9525"/>
                  </a:lnTo>
                  <a:lnTo>
                    <a:pt x="34378" y="7112"/>
                  </a:lnTo>
                  <a:lnTo>
                    <a:pt x="34378" y="9525"/>
                  </a:lnTo>
                  <a:lnTo>
                    <a:pt x="33235" y="7112"/>
                  </a:lnTo>
                  <a:lnTo>
                    <a:pt x="33235" y="9525"/>
                  </a:lnTo>
                  <a:lnTo>
                    <a:pt x="33235" y="7112"/>
                  </a:lnTo>
                  <a:lnTo>
                    <a:pt x="32080" y="7112"/>
                  </a:lnTo>
                  <a:lnTo>
                    <a:pt x="34378" y="7112"/>
                  </a:lnTo>
                  <a:lnTo>
                    <a:pt x="33235" y="4699"/>
                  </a:lnTo>
                  <a:lnTo>
                    <a:pt x="34378" y="4699"/>
                  </a:lnTo>
                  <a:lnTo>
                    <a:pt x="33235" y="4699"/>
                  </a:lnTo>
                  <a:lnTo>
                    <a:pt x="32080" y="7112"/>
                  </a:lnTo>
                  <a:lnTo>
                    <a:pt x="33235" y="7112"/>
                  </a:lnTo>
                  <a:lnTo>
                    <a:pt x="30937" y="7112"/>
                  </a:lnTo>
                  <a:lnTo>
                    <a:pt x="32080" y="7112"/>
                  </a:lnTo>
                  <a:lnTo>
                    <a:pt x="30937" y="7112"/>
                  </a:lnTo>
                  <a:lnTo>
                    <a:pt x="30937" y="9525"/>
                  </a:lnTo>
                  <a:lnTo>
                    <a:pt x="30937" y="7112"/>
                  </a:lnTo>
                  <a:lnTo>
                    <a:pt x="29794" y="9525"/>
                  </a:lnTo>
                  <a:lnTo>
                    <a:pt x="30937" y="9525"/>
                  </a:lnTo>
                  <a:lnTo>
                    <a:pt x="29794" y="9525"/>
                  </a:lnTo>
                  <a:lnTo>
                    <a:pt x="29794" y="7112"/>
                  </a:lnTo>
                  <a:lnTo>
                    <a:pt x="28651" y="7112"/>
                  </a:lnTo>
                  <a:lnTo>
                    <a:pt x="29794" y="9525"/>
                  </a:lnTo>
                  <a:lnTo>
                    <a:pt x="28651" y="9525"/>
                  </a:lnTo>
                  <a:lnTo>
                    <a:pt x="29794" y="7112"/>
                  </a:lnTo>
                  <a:lnTo>
                    <a:pt x="28651" y="7112"/>
                  </a:lnTo>
                  <a:lnTo>
                    <a:pt x="28651" y="9525"/>
                  </a:lnTo>
                  <a:lnTo>
                    <a:pt x="28651" y="7112"/>
                  </a:lnTo>
                  <a:lnTo>
                    <a:pt x="28651" y="9525"/>
                  </a:lnTo>
                  <a:lnTo>
                    <a:pt x="27495" y="7112"/>
                  </a:lnTo>
                  <a:lnTo>
                    <a:pt x="26352" y="9525"/>
                  </a:lnTo>
                  <a:lnTo>
                    <a:pt x="26352" y="7112"/>
                  </a:lnTo>
                  <a:lnTo>
                    <a:pt x="26352" y="9525"/>
                  </a:lnTo>
                  <a:lnTo>
                    <a:pt x="26352" y="7112"/>
                  </a:lnTo>
                  <a:lnTo>
                    <a:pt x="27495" y="9525"/>
                  </a:lnTo>
                  <a:lnTo>
                    <a:pt x="26352" y="7112"/>
                  </a:lnTo>
                  <a:lnTo>
                    <a:pt x="26352" y="9525"/>
                  </a:lnTo>
                  <a:lnTo>
                    <a:pt x="25209" y="9525"/>
                  </a:lnTo>
                  <a:lnTo>
                    <a:pt x="25209" y="7112"/>
                  </a:lnTo>
                  <a:lnTo>
                    <a:pt x="24066" y="9525"/>
                  </a:lnTo>
                  <a:lnTo>
                    <a:pt x="24066" y="7112"/>
                  </a:lnTo>
                  <a:lnTo>
                    <a:pt x="22923" y="7112"/>
                  </a:lnTo>
                  <a:lnTo>
                    <a:pt x="22923" y="9525"/>
                  </a:lnTo>
                  <a:lnTo>
                    <a:pt x="21767" y="9525"/>
                  </a:lnTo>
                  <a:lnTo>
                    <a:pt x="21767" y="7112"/>
                  </a:lnTo>
                  <a:lnTo>
                    <a:pt x="21767" y="4699"/>
                  </a:lnTo>
                  <a:lnTo>
                    <a:pt x="21767" y="7112"/>
                  </a:lnTo>
                  <a:lnTo>
                    <a:pt x="20624" y="7112"/>
                  </a:lnTo>
                  <a:lnTo>
                    <a:pt x="21767" y="7112"/>
                  </a:lnTo>
                  <a:lnTo>
                    <a:pt x="20624" y="7112"/>
                  </a:lnTo>
                  <a:lnTo>
                    <a:pt x="20624" y="9525"/>
                  </a:lnTo>
                  <a:lnTo>
                    <a:pt x="19481" y="9525"/>
                  </a:lnTo>
                  <a:lnTo>
                    <a:pt x="20624" y="7112"/>
                  </a:lnTo>
                  <a:lnTo>
                    <a:pt x="19481" y="7112"/>
                  </a:lnTo>
                  <a:lnTo>
                    <a:pt x="19481" y="9525"/>
                  </a:lnTo>
                  <a:lnTo>
                    <a:pt x="18338" y="9525"/>
                  </a:lnTo>
                  <a:lnTo>
                    <a:pt x="19481" y="9525"/>
                  </a:lnTo>
                  <a:lnTo>
                    <a:pt x="18338" y="7112"/>
                  </a:lnTo>
                  <a:lnTo>
                    <a:pt x="19481" y="7112"/>
                  </a:lnTo>
                  <a:lnTo>
                    <a:pt x="19481" y="7112"/>
                  </a:lnTo>
                  <a:lnTo>
                    <a:pt x="17183" y="7112"/>
                  </a:lnTo>
                  <a:lnTo>
                    <a:pt x="18338" y="7112"/>
                  </a:lnTo>
                  <a:lnTo>
                    <a:pt x="18338" y="9525"/>
                  </a:lnTo>
                  <a:lnTo>
                    <a:pt x="17183" y="9525"/>
                  </a:lnTo>
                  <a:lnTo>
                    <a:pt x="16040" y="9525"/>
                  </a:lnTo>
                  <a:lnTo>
                    <a:pt x="16040" y="7112"/>
                  </a:lnTo>
                  <a:lnTo>
                    <a:pt x="17183" y="9525"/>
                  </a:lnTo>
                  <a:lnTo>
                    <a:pt x="17183" y="7112"/>
                  </a:lnTo>
                  <a:lnTo>
                    <a:pt x="16040" y="9525"/>
                  </a:lnTo>
                  <a:lnTo>
                    <a:pt x="16040" y="7112"/>
                  </a:lnTo>
                  <a:lnTo>
                    <a:pt x="14897" y="7112"/>
                  </a:lnTo>
                  <a:lnTo>
                    <a:pt x="14897" y="9525"/>
                  </a:lnTo>
                  <a:lnTo>
                    <a:pt x="13754" y="9525"/>
                  </a:lnTo>
                  <a:lnTo>
                    <a:pt x="13754" y="7112"/>
                  </a:lnTo>
                  <a:lnTo>
                    <a:pt x="12598" y="9525"/>
                  </a:lnTo>
                  <a:lnTo>
                    <a:pt x="13754" y="7112"/>
                  </a:lnTo>
                  <a:lnTo>
                    <a:pt x="13754" y="9525"/>
                  </a:lnTo>
                  <a:lnTo>
                    <a:pt x="14897" y="7112"/>
                  </a:lnTo>
                  <a:lnTo>
                    <a:pt x="16040" y="7112"/>
                  </a:lnTo>
                  <a:lnTo>
                    <a:pt x="14897" y="7112"/>
                  </a:lnTo>
                  <a:lnTo>
                    <a:pt x="14897" y="4699"/>
                  </a:lnTo>
                  <a:lnTo>
                    <a:pt x="14897" y="7112"/>
                  </a:lnTo>
                  <a:lnTo>
                    <a:pt x="14897" y="7112"/>
                  </a:lnTo>
                  <a:lnTo>
                    <a:pt x="10312" y="7112"/>
                  </a:lnTo>
                  <a:lnTo>
                    <a:pt x="11455" y="7112"/>
                  </a:lnTo>
                  <a:lnTo>
                    <a:pt x="11455" y="9525"/>
                  </a:lnTo>
                  <a:lnTo>
                    <a:pt x="11455" y="7112"/>
                  </a:lnTo>
                  <a:lnTo>
                    <a:pt x="10312" y="9525"/>
                  </a:lnTo>
                  <a:lnTo>
                    <a:pt x="10312" y="7112"/>
                  </a:lnTo>
                  <a:lnTo>
                    <a:pt x="11455" y="7112"/>
                  </a:lnTo>
                  <a:lnTo>
                    <a:pt x="10312" y="7112"/>
                  </a:lnTo>
                  <a:lnTo>
                    <a:pt x="10312" y="4699"/>
                  </a:lnTo>
                  <a:lnTo>
                    <a:pt x="8026" y="7112"/>
                  </a:lnTo>
                  <a:lnTo>
                    <a:pt x="8026" y="4699"/>
                  </a:lnTo>
                  <a:lnTo>
                    <a:pt x="6870" y="7112"/>
                  </a:lnTo>
                  <a:lnTo>
                    <a:pt x="5727" y="7112"/>
                  </a:lnTo>
                  <a:lnTo>
                    <a:pt x="5727" y="4699"/>
                  </a:lnTo>
                  <a:lnTo>
                    <a:pt x="4584" y="4699"/>
                  </a:lnTo>
                  <a:lnTo>
                    <a:pt x="5727" y="7112"/>
                  </a:lnTo>
                  <a:lnTo>
                    <a:pt x="5727" y="4699"/>
                  </a:lnTo>
                  <a:lnTo>
                    <a:pt x="4584" y="4699"/>
                  </a:lnTo>
                  <a:lnTo>
                    <a:pt x="3441" y="7112"/>
                  </a:lnTo>
                  <a:lnTo>
                    <a:pt x="4584" y="4699"/>
                  </a:lnTo>
                  <a:lnTo>
                    <a:pt x="2285" y="4699"/>
                  </a:lnTo>
                  <a:lnTo>
                    <a:pt x="3441" y="4699"/>
                  </a:lnTo>
                  <a:lnTo>
                    <a:pt x="0" y="4699"/>
                  </a:lnTo>
                  <a:lnTo>
                    <a:pt x="1143" y="2286"/>
                  </a:lnTo>
                  <a:lnTo>
                    <a:pt x="1143" y="4699"/>
                  </a:lnTo>
                  <a:lnTo>
                    <a:pt x="2285" y="4699"/>
                  </a:lnTo>
                  <a:lnTo>
                    <a:pt x="1143" y="4699"/>
                  </a:lnTo>
                  <a:lnTo>
                    <a:pt x="2285" y="4699"/>
                  </a:lnTo>
                  <a:lnTo>
                    <a:pt x="1143" y="4699"/>
                  </a:lnTo>
                  <a:lnTo>
                    <a:pt x="2285" y="2286"/>
                  </a:lnTo>
                  <a:lnTo>
                    <a:pt x="2285" y="4699"/>
                  </a:lnTo>
                  <a:lnTo>
                    <a:pt x="2285" y="2286"/>
                  </a:lnTo>
                  <a:lnTo>
                    <a:pt x="3441" y="2286"/>
                  </a:lnTo>
                  <a:lnTo>
                    <a:pt x="3441" y="4699"/>
                  </a:lnTo>
                  <a:lnTo>
                    <a:pt x="4584" y="2286"/>
                  </a:lnTo>
                  <a:lnTo>
                    <a:pt x="4584" y="4699"/>
                  </a:lnTo>
                  <a:lnTo>
                    <a:pt x="5727" y="4699"/>
                  </a:lnTo>
                  <a:lnTo>
                    <a:pt x="5727" y="2286"/>
                  </a:lnTo>
                  <a:lnTo>
                    <a:pt x="5727" y="4699"/>
                  </a:lnTo>
                  <a:lnTo>
                    <a:pt x="6870" y="2286"/>
                  </a:lnTo>
                  <a:lnTo>
                    <a:pt x="8026" y="2286"/>
                  </a:lnTo>
                  <a:lnTo>
                    <a:pt x="9169" y="2286"/>
                  </a:lnTo>
                  <a:lnTo>
                    <a:pt x="9169" y="4699"/>
                  </a:lnTo>
                  <a:lnTo>
                    <a:pt x="10312" y="2286"/>
                  </a:lnTo>
                  <a:lnTo>
                    <a:pt x="11455" y="2286"/>
                  </a:lnTo>
                  <a:lnTo>
                    <a:pt x="12598" y="2286"/>
                  </a:lnTo>
                  <a:lnTo>
                    <a:pt x="13754" y="2286"/>
                  </a:lnTo>
                  <a:lnTo>
                    <a:pt x="19481" y="2286"/>
                  </a:lnTo>
                  <a:lnTo>
                    <a:pt x="18338" y="2286"/>
                  </a:lnTo>
                  <a:lnTo>
                    <a:pt x="19481" y="2286"/>
                  </a:lnTo>
                  <a:lnTo>
                    <a:pt x="19481" y="4699"/>
                  </a:lnTo>
                  <a:lnTo>
                    <a:pt x="18338" y="2286"/>
                  </a:lnTo>
                  <a:lnTo>
                    <a:pt x="19481" y="2286"/>
                  </a:lnTo>
                  <a:lnTo>
                    <a:pt x="20624" y="2286"/>
                  </a:lnTo>
                  <a:lnTo>
                    <a:pt x="21767" y="2286"/>
                  </a:lnTo>
                  <a:lnTo>
                    <a:pt x="22923" y="2286"/>
                  </a:lnTo>
                  <a:lnTo>
                    <a:pt x="24066" y="2286"/>
                  </a:lnTo>
                  <a:lnTo>
                    <a:pt x="25209" y="2286"/>
                  </a:lnTo>
                  <a:lnTo>
                    <a:pt x="26352" y="2286"/>
                  </a:lnTo>
                  <a:lnTo>
                    <a:pt x="27495" y="2286"/>
                  </a:lnTo>
                  <a:lnTo>
                    <a:pt x="28651" y="2286"/>
                  </a:lnTo>
                  <a:lnTo>
                    <a:pt x="29794" y="2286"/>
                  </a:lnTo>
                  <a:lnTo>
                    <a:pt x="32080" y="2286"/>
                  </a:lnTo>
                  <a:lnTo>
                    <a:pt x="34378" y="2286"/>
                  </a:lnTo>
                  <a:lnTo>
                    <a:pt x="36664" y="0"/>
                  </a:lnTo>
                  <a:lnTo>
                    <a:pt x="38963" y="2286"/>
                  </a:lnTo>
                  <a:lnTo>
                    <a:pt x="40106" y="2286"/>
                  </a:lnTo>
                  <a:lnTo>
                    <a:pt x="41249" y="2286"/>
                  </a:lnTo>
                  <a:lnTo>
                    <a:pt x="42392" y="0"/>
                  </a:lnTo>
                  <a:lnTo>
                    <a:pt x="42392" y="2286"/>
                  </a:lnTo>
                  <a:lnTo>
                    <a:pt x="43548" y="2286"/>
                  </a:lnTo>
                  <a:lnTo>
                    <a:pt x="43548" y="0"/>
                  </a:lnTo>
                  <a:lnTo>
                    <a:pt x="44691" y="2286"/>
                  </a:lnTo>
                  <a:lnTo>
                    <a:pt x="45834" y="2286"/>
                  </a:lnTo>
                  <a:lnTo>
                    <a:pt x="46977" y="2286"/>
                  </a:lnTo>
                  <a:lnTo>
                    <a:pt x="46977" y="0"/>
                  </a:lnTo>
                  <a:lnTo>
                    <a:pt x="48120" y="2286"/>
                  </a:lnTo>
                  <a:lnTo>
                    <a:pt x="49276" y="0"/>
                  </a:lnTo>
                  <a:lnTo>
                    <a:pt x="50418" y="2286"/>
                  </a:lnTo>
                  <a:lnTo>
                    <a:pt x="50418" y="0"/>
                  </a:lnTo>
                  <a:lnTo>
                    <a:pt x="51562" y="0"/>
                  </a:lnTo>
                  <a:lnTo>
                    <a:pt x="52704" y="2286"/>
                  </a:lnTo>
                  <a:lnTo>
                    <a:pt x="53860" y="0"/>
                  </a:lnTo>
                  <a:lnTo>
                    <a:pt x="52704" y="2286"/>
                  </a:lnTo>
                  <a:lnTo>
                    <a:pt x="53860" y="2286"/>
                  </a:lnTo>
                  <a:lnTo>
                    <a:pt x="53860" y="0"/>
                  </a:lnTo>
                  <a:lnTo>
                    <a:pt x="55003" y="0"/>
                  </a:lnTo>
                  <a:lnTo>
                    <a:pt x="57289" y="2286"/>
                  </a:lnTo>
                  <a:lnTo>
                    <a:pt x="58445" y="2286"/>
                  </a:lnTo>
                  <a:lnTo>
                    <a:pt x="60731" y="0"/>
                  </a:lnTo>
                  <a:lnTo>
                    <a:pt x="63017" y="0"/>
                  </a:lnTo>
                  <a:lnTo>
                    <a:pt x="65316" y="0"/>
                  </a:lnTo>
                  <a:lnTo>
                    <a:pt x="65316" y="2286"/>
                  </a:lnTo>
                  <a:lnTo>
                    <a:pt x="66459" y="0"/>
                  </a:lnTo>
                  <a:lnTo>
                    <a:pt x="67602" y="2286"/>
                  </a:lnTo>
                  <a:lnTo>
                    <a:pt x="67602" y="0"/>
                  </a:lnTo>
                  <a:lnTo>
                    <a:pt x="68757" y="0"/>
                  </a:lnTo>
                  <a:lnTo>
                    <a:pt x="68757" y="2286"/>
                  </a:lnTo>
                  <a:lnTo>
                    <a:pt x="68757" y="0"/>
                  </a:lnTo>
                  <a:lnTo>
                    <a:pt x="69900" y="2286"/>
                  </a:lnTo>
                  <a:lnTo>
                    <a:pt x="71043" y="0"/>
                  </a:lnTo>
                  <a:lnTo>
                    <a:pt x="71043" y="2286"/>
                  </a:lnTo>
                  <a:lnTo>
                    <a:pt x="72186" y="2286"/>
                  </a:lnTo>
                  <a:lnTo>
                    <a:pt x="72186" y="0"/>
                  </a:lnTo>
                  <a:lnTo>
                    <a:pt x="73329" y="2286"/>
                  </a:lnTo>
                  <a:lnTo>
                    <a:pt x="74485" y="0"/>
                  </a:lnTo>
                  <a:lnTo>
                    <a:pt x="74485" y="2286"/>
                  </a:lnTo>
                  <a:lnTo>
                    <a:pt x="76771" y="2286"/>
                  </a:lnTo>
                  <a:lnTo>
                    <a:pt x="79070" y="2286"/>
                  </a:lnTo>
                  <a:lnTo>
                    <a:pt x="80213" y="0"/>
                  </a:lnTo>
                  <a:lnTo>
                    <a:pt x="82499" y="2286"/>
                  </a:lnTo>
                  <a:lnTo>
                    <a:pt x="81356" y="2286"/>
                  </a:lnTo>
                  <a:lnTo>
                    <a:pt x="82499" y="2286"/>
                  </a:lnTo>
                  <a:lnTo>
                    <a:pt x="83642" y="2286"/>
                  </a:lnTo>
                  <a:lnTo>
                    <a:pt x="82499" y="2286"/>
                  </a:lnTo>
                  <a:lnTo>
                    <a:pt x="83642" y="2286"/>
                  </a:lnTo>
                  <a:lnTo>
                    <a:pt x="84797" y="2286"/>
                  </a:lnTo>
                  <a:lnTo>
                    <a:pt x="87083" y="2286"/>
                  </a:lnTo>
                  <a:lnTo>
                    <a:pt x="88226" y="0"/>
                  </a:lnTo>
                  <a:lnTo>
                    <a:pt x="115735" y="0"/>
                  </a:lnTo>
                  <a:lnTo>
                    <a:pt x="116878" y="2286"/>
                  </a:lnTo>
                  <a:lnTo>
                    <a:pt x="118021" y="0"/>
                  </a:lnTo>
                  <a:lnTo>
                    <a:pt x="118021" y="2286"/>
                  </a:lnTo>
                  <a:lnTo>
                    <a:pt x="118021" y="0"/>
                  </a:lnTo>
                  <a:lnTo>
                    <a:pt x="119164" y="2286"/>
                  </a:lnTo>
                  <a:lnTo>
                    <a:pt x="119164" y="0"/>
                  </a:lnTo>
                  <a:lnTo>
                    <a:pt x="124904" y="0"/>
                  </a:lnTo>
                  <a:lnTo>
                    <a:pt x="123748" y="0"/>
                  </a:lnTo>
                  <a:lnTo>
                    <a:pt x="123748" y="2286"/>
                  </a:lnTo>
                  <a:lnTo>
                    <a:pt x="124904" y="2286"/>
                  </a:lnTo>
                  <a:lnTo>
                    <a:pt x="124904" y="0"/>
                  </a:lnTo>
                  <a:lnTo>
                    <a:pt x="129489" y="0"/>
                  </a:lnTo>
                  <a:lnTo>
                    <a:pt x="134061" y="0"/>
                  </a:lnTo>
                  <a:lnTo>
                    <a:pt x="138645" y="0"/>
                  </a:lnTo>
                  <a:lnTo>
                    <a:pt x="139801" y="2286"/>
                  </a:lnTo>
                  <a:lnTo>
                    <a:pt x="140944" y="0"/>
                  </a:lnTo>
                  <a:lnTo>
                    <a:pt x="142087" y="0"/>
                  </a:lnTo>
                  <a:lnTo>
                    <a:pt x="145529" y="2286"/>
                  </a:lnTo>
                  <a:lnTo>
                    <a:pt x="148958" y="2286"/>
                  </a:lnTo>
                  <a:lnTo>
                    <a:pt x="152400" y="2286"/>
                  </a:lnTo>
                  <a:lnTo>
                    <a:pt x="151256" y="4699"/>
                  </a:lnTo>
                  <a:lnTo>
                    <a:pt x="150113" y="4699"/>
                  </a:lnTo>
                  <a:close/>
                </a:path>
                <a:path w="15240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/>
            <p:cNvSpPr/>
            <p:nvPr/>
          </p:nvSpPr>
          <p:spPr>
            <a:xfrm>
              <a:off x="690562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/>
            <p:cNvSpPr/>
            <p:nvPr/>
          </p:nvSpPr>
          <p:spPr>
            <a:xfrm>
              <a:off x="690562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/>
            <p:cNvSpPr/>
            <p:nvPr/>
          </p:nvSpPr>
          <p:spPr>
            <a:xfrm>
              <a:off x="690562" y="25010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/>
            <p:cNvSpPr/>
            <p:nvPr/>
          </p:nvSpPr>
          <p:spPr>
            <a:xfrm>
              <a:off x="70008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/>
            <p:cNvSpPr/>
            <p:nvPr/>
          </p:nvSpPr>
          <p:spPr>
            <a:xfrm>
              <a:off x="70008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/>
            <p:cNvSpPr/>
            <p:nvPr/>
          </p:nvSpPr>
          <p:spPr>
            <a:xfrm>
              <a:off x="700087" y="25010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/>
            <p:cNvSpPr/>
            <p:nvPr/>
          </p:nvSpPr>
          <p:spPr>
            <a:xfrm>
              <a:off x="747712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/>
            <p:cNvSpPr/>
            <p:nvPr/>
          </p:nvSpPr>
          <p:spPr>
            <a:xfrm>
              <a:off x="747712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/>
            <p:cNvSpPr/>
            <p:nvPr/>
          </p:nvSpPr>
          <p:spPr>
            <a:xfrm>
              <a:off x="766762" y="25010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4167" y="0"/>
                  </a:lnTo>
                  <a:lnTo>
                    <a:pt x="4762" y="0"/>
                  </a:lnTo>
                  <a:lnTo>
                    <a:pt x="5357" y="0"/>
                  </a:lnTo>
                  <a:lnTo>
                    <a:pt x="9525" y="0"/>
                  </a:lnTo>
                  <a:lnTo>
                    <a:pt x="5357" y="0"/>
                  </a:lnTo>
                  <a:lnTo>
                    <a:pt x="4762" y="0"/>
                  </a:lnTo>
                  <a:lnTo>
                    <a:pt x="416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/>
            <p:cNvSpPr/>
            <p:nvPr/>
          </p:nvSpPr>
          <p:spPr>
            <a:xfrm>
              <a:off x="785812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/>
            <p:cNvSpPr/>
            <p:nvPr/>
          </p:nvSpPr>
          <p:spPr>
            <a:xfrm>
              <a:off x="785812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1" name="object 451"/>
            <p:cNvSpPr/>
            <p:nvPr/>
          </p:nvSpPr>
          <p:spPr>
            <a:xfrm>
              <a:off x="8239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2" name="object 452"/>
            <p:cNvSpPr/>
            <p:nvPr/>
          </p:nvSpPr>
          <p:spPr>
            <a:xfrm>
              <a:off x="8239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3" name="object 453"/>
            <p:cNvSpPr/>
            <p:nvPr/>
          </p:nvSpPr>
          <p:spPr>
            <a:xfrm>
              <a:off x="823912" y="24914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3809" y="7619"/>
                  </a:moveTo>
                  <a:lnTo>
                    <a:pt x="952" y="7619"/>
                  </a:lnTo>
                  <a:lnTo>
                    <a:pt x="952" y="8254"/>
                  </a:lnTo>
                  <a:lnTo>
                    <a:pt x="0" y="8254"/>
                  </a:lnTo>
                  <a:lnTo>
                    <a:pt x="0" y="9525"/>
                  </a:lnTo>
                  <a:lnTo>
                    <a:pt x="1905" y="9525"/>
                  </a:lnTo>
                  <a:lnTo>
                    <a:pt x="1905" y="8889"/>
                  </a:lnTo>
                  <a:lnTo>
                    <a:pt x="2857" y="8889"/>
                  </a:lnTo>
                  <a:lnTo>
                    <a:pt x="2857" y="8254"/>
                  </a:lnTo>
                  <a:lnTo>
                    <a:pt x="3809" y="7619"/>
                  </a:lnTo>
                  <a:close/>
                </a:path>
                <a:path w="9525" h="9525">
                  <a:moveTo>
                    <a:pt x="7619" y="5079"/>
                  </a:moveTo>
                  <a:lnTo>
                    <a:pt x="6667" y="5714"/>
                  </a:lnTo>
                  <a:lnTo>
                    <a:pt x="5715" y="5714"/>
                  </a:lnTo>
                  <a:lnTo>
                    <a:pt x="5715" y="6350"/>
                  </a:lnTo>
                  <a:lnTo>
                    <a:pt x="2857" y="6350"/>
                  </a:lnTo>
                  <a:lnTo>
                    <a:pt x="2857" y="6985"/>
                  </a:lnTo>
                  <a:lnTo>
                    <a:pt x="1905" y="6985"/>
                  </a:lnTo>
                  <a:lnTo>
                    <a:pt x="1905" y="7619"/>
                  </a:lnTo>
                  <a:lnTo>
                    <a:pt x="4762" y="7619"/>
                  </a:lnTo>
                  <a:lnTo>
                    <a:pt x="5715" y="6985"/>
                  </a:lnTo>
                  <a:lnTo>
                    <a:pt x="7619" y="6350"/>
                  </a:lnTo>
                  <a:lnTo>
                    <a:pt x="7619" y="5079"/>
                  </a:lnTo>
                  <a:close/>
                </a:path>
                <a:path w="9525" h="9525">
                  <a:moveTo>
                    <a:pt x="5715" y="5714"/>
                  </a:moveTo>
                  <a:lnTo>
                    <a:pt x="4762" y="5714"/>
                  </a:lnTo>
                  <a:lnTo>
                    <a:pt x="4762" y="6350"/>
                  </a:lnTo>
                  <a:lnTo>
                    <a:pt x="5715" y="6350"/>
                  </a:lnTo>
                  <a:lnTo>
                    <a:pt x="5715" y="5714"/>
                  </a:lnTo>
                  <a:close/>
                </a:path>
                <a:path w="9525" h="9525">
                  <a:moveTo>
                    <a:pt x="8572" y="5714"/>
                  </a:moveTo>
                  <a:lnTo>
                    <a:pt x="7619" y="5714"/>
                  </a:lnTo>
                  <a:lnTo>
                    <a:pt x="7619" y="6350"/>
                  </a:lnTo>
                  <a:lnTo>
                    <a:pt x="8572" y="6350"/>
                  </a:lnTo>
                  <a:lnTo>
                    <a:pt x="8572" y="5714"/>
                  </a:lnTo>
                  <a:close/>
                </a:path>
                <a:path w="9525" h="9525">
                  <a:moveTo>
                    <a:pt x="9525" y="2539"/>
                  </a:moveTo>
                  <a:lnTo>
                    <a:pt x="8572" y="5079"/>
                  </a:lnTo>
                  <a:lnTo>
                    <a:pt x="8572" y="6350"/>
                  </a:lnTo>
                  <a:lnTo>
                    <a:pt x="9525" y="2539"/>
                  </a:lnTo>
                  <a:close/>
                </a:path>
                <a:path w="9525" h="9525">
                  <a:moveTo>
                    <a:pt x="7619" y="5079"/>
                  </a:moveTo>
                  <a:lnTo>
                    <a:pt x="6667" y="5079"/>
                  </a:lnTo>
                  <a:lnTo>
                    <a:pt x="6667" y="5714"/>
                  </a:lnTo>
                  <a:lnTo>
                    <a:pt x="7619" y="5079"/>
                  </a:lnTo>
                  <a:close/>
                </a:path>
                <a:path w="9525" h="9525">
                  <a:moveTo>
                    <a:pt x="8572" y="3810"/>
                  </a:moveTo>
                  <a:lnTo>
                    <a:pt x="4762" y="3810"/>
                  </a:lnTo>
                  <a:lnTo>
                    <a:pt x="4762" y="5079"/>
                  </a:lnTo>
                  <a:lnTo>
                    <a:pt x="5715" y="4444"/>
                  </a:lnTo>
                  <a:lnTo>
                    <a:pt x="8572" y="4444"/>
                  </a:lnTo>
                  <a:lnTo>
                    <a:pt x="8572" y="3810"/>
                  </a:lnTo>
                  <a:close/>
                </a:path>
                <a:path w="9525" h="9525">
                  <a:moveTo>
                    <a:pt x="6667" y="4444"/>
                  </a:moveTo>
                  <a:lnTo>
                    <a:pt x="5715" y="4444"/>
                  </a:lnTo>
                  <a:lnTo>
                    <a:pt x="5715" y="5079"/>
                  </a:lnTo>
                  <a:lnTo>
                    <a:pt x="6667" y="4444"/>
                  </a:lnTo>
                  <a:close/>
                </a:path>
                <a:path w="9525" h="9525">
                  <a:moveTo>
                    <a:pt x="7619" y="4444"/>
                  </a:moveTo>
                  <a:lnTo>
                    <a:pt x="6667" y="4444"/>
                  </a:lnTo>
                  <a:lnTo>
                    <a:pt x="6667" y="5079"/>
                  </a:lnTo>
                  <a:lnTo>
                    <a:pt x="7619" y="4444"/>
                  </a:lnTo>
                  <a:close/>
                </a:path>
                <a:path w="9525" h="9525">
                  <a:moveTo>
                    <a:pt x="4762" y="3810"/>
                  </a:moveTo>
                  <a:lnTo>
                    <a:pt x="3809" y="3810"/>
                  </a:lnTo>
                  <a:lnTo>
                    <a:pt x="3809" y="4444"/>
                  </a:lnTo>
                  <a:lnTo>
                    <a:pt x="4762" y="4444"/>
                  </a:lnTo>
                  <a:lnTo>
                    <a:pt x="4762" y="3810"/>
                  </a:lnTo>
                  <a:close/>
                </a:path>
                <a:path w="9525" h="9525">
                  <a:moveTo>
                    <a:pt x="5715" y="2539"/>
                  </a:moveTo>
                  <a:lnTo>
                    <a:pt x="2857" y="2539"/>
                  </a:lnTo>
                  <a:lnTo>
                    <a:pt x="2857" y="3810"/>
                  </a:lnTo>
                  <a:lnTo>
                    <a:pt x="3809" y="3175"/>
                  </a:lnTo>
                  <a:lnTo>
                    <a:pt x="5715" y="3175"/>
                  </a:lnTo>
                  <a:lnTo>
                    <a:pt x="5715" y="2539"/>
                  </a:lnTo>
                  <a:close/>
                </a:path>
                <a:path w="9525" h="9525">
                  <a:moveTo>
                    <a:pt x="7619" y="3175"/>
                  </a:moveTo>
                  <a:lnTo>
                    <a:pt x="3809" y="3175"/>
                  </a:lnTo>
                  <a:lnTo>
                    <a:pt x="2857" y="3810"/>
                  </a:lnTo>
                  <a:lnTo>
                    <a:pt x="7619" y="3810"/>
                  </a:lnTo>
                  <a:lnTo>
                    <a:pt x="7619" y="3175"/>
                  </a:lnTo>
                  <a:close/>
                </a:path>
                <a:path w="9525" h="9525">
                  <a:moveTo>
                    <a:pt x="2857" y="2539"/>
                  </a:moveTo>
                  <a:lnTo>
                    <a:pt x="1905" y="3175"/>
                  </a:lnTo>
                  <a:lnTo>
                    <a:pt x="2857" y="3175"/>
                  </a:lnTo>
                  <a:lnTo>
                    <a:pt x="2857" y="2539"/>
                  </a:lnTo>
                  <a:close/>
                </a:path>
                <a:path w="9525" h="9525">
                  <a:moveTo>
                    <a:pt x="3809" y="1269"/>
                  </a:moveTo>
                  <a:lnTo>
                    <a:pt x="1905" y="1269"/>
                  </a:lnTo>
                  <a:lnTo>
                    <a:pt x="952" y="1904"/>
                  </a:lnTo>
                  <a:lnTo>
                    <a:pt x="952" y="2539"/>
                  </a:lnTo>
                  <a:lnTo>
                    <a:pt x="1905" y="1904"/>
                  </a:lnTo>
                  <a:lnTo>
                    <a:pt x="3809" y="1904"/>
                  </a:lnTo>
                  <a:lnTo>
                    <a:pt x="3809" y="1269"/>
                  </a:lnTo>
                  <a:close/>
                </a:path>
                <a:path w="9525" h="9525">
                  <a:moveTo>
                    <a:pt x="4762" y="1904"/>
                  </a:moveTo>
                  <a:lnTo>
                    <a:pt x="1905" y="1904"/>
                  </a:lnTo>
                  <a:lnTo>
                    <a:pt x="1905" y="2539"/>
                  </a:lnTo>
                  <a:lnTo>
                    <a:pt x="4762" y="2539"/>
                  </a:lnTo>
                  <a:lnTo>
                    <a:pt x="4762" y="1904"/>
                  </a:lnTo>
                  <a:close/>
                </a:path>
                <a:path w="9525" h="9525">
                  <a:moveTo>
                    <a:pt x="952" y="635"/>
                  </a:moveTo>
                  <a:lnTo>
                    <a:pt x="0" y="1269"/>
                  </a:lnTo>
                  <a:lnTo>
                    <a:pt x="952" y="1269"/>
                  </a:lnTo>
                  <a:lnTo>
                    <a:pt x="952" y="635"/>
                  </a:lnTo>
                  <a:close/>
                </a:path>
                <a:path w="9525" h="9525">
                  <a:moveTo>
                    <a:pt x="1905" y="0"/>
                  </a:moveTo>
                  <a:lnTo>
                    <a:pt x="952" y="635"/>
                  </a:lnTo>
                  <a:lnTo>
                    <a:pt x="952" y="1269"/>
                  </a:lnTo>
                  <a:lnTo>
                    <a:pt x="1905" y="1269"/>
                  </a:lnTo>
                  <a:lnTo>
                    <a:pt x="2857" y="635"/>
                  </a:lnTo>
                  <a:lnTo>
                    <a:pt x="1905" y="635"/>
                  </a:lnTo>
                  <a:lnTo>
                    <a:pt x="1905" y="0"/>
                  </a:lnTo>
                  <a:close/>
                </a:path>
                <a:path w="9525" h="9525">
                  <a:moveTo>
                    <a:pt x="1905" y="0"/>
                  </a:moveTo>
                  <a:lnTo>
                    <a:pt x="0" y="0"/>
                  </a:lnTo>
                  <a:lnTo>
                    <a:pt x="952" y="635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4" name="object 454"/>
            <p:cNvSpPr/>
            <p:nvPr/>
          </p:nvSpPr>
          <p:spPr>
            <a:xfrm>
              <a:off x="823912" y="24914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9525"/>
                  </a:lnTo>
                  <a:lnTo>
                    <a:pt x="0" y="8254"/>
                  </a:lnTo>
                  <a:lnTo>
                    <a:pt x="952" y="8254"/>
                  </a:lnTo>
                  <a:lnTo>
                    <a:pt x="952" y="7619"/>
                  </a:lnTo>
                  <a:lnTo>
                    <a:pt x="1905" y="7619"/>
                  </a:lnTo>
                  <a:lnTo>
                    <a:pt x="952" y="7619"/>
                  </a:lnTo>
                  <a:lnTo>
                    <a:pt x="1905" y="7619"/>
                  </a:lnTo>
                  <a:lnTo>
                    <a:pt x="952" y="7619"/>
                  </a:lnTo>
                  <a:lnTo>
                    <a:pt x="1905" y="7619"/>
                  </a:lnTo>
                  <a:lnTo>
                    <a:pt x="1905" y="6985"/>
                  </a:lnTo>
                  <a:lnTo>
                    <a:pt x="1905" y="7619"/>
                  </a:lnTo>
                  <a:lnTo>
                    <a:pt x="1905" y="6985"/>
                  </a:lnTo>
                  <a:lnTo>
                    <a:pt x="2857" y="6985"/>
                  </a:lnTo>
                  <a:lnTo>
                    <a:pt x="1905" y="6985"/>
                  </a:lnTo>
                  <a:lnTo>
                    <a:pt x="1905" y="6985"/>
                  </a:lnTo>
                  <a:lnTo>
                    <a:pt x="2857" y="6985"/>
                  </a:lnTo>
                  <a:lnTo>
                    <a:pt x="2857" y="6350"/>
                  </a:lnTo>
                  <a:lnTo>
                    <a:pt x="2857" y="6985"/>
                  </a:lnTo>
                  <a:lnTo>
                    <a:pt x="2857" y="6350"/>
                  </a:lnTo>
                  <a:lnTo>
                    <a:pt x="3809" y="6350"/>
                  </a:lnTo>
                  <a:lnTo>
                    <a:pt x="4762" y="6350"/>
                  </a:lnTo>
                  <a:lnTo>
                    <a:pt x="3809" y="6350"/>
                  </a:lnTo>
                  <a:lnTo>
                    <a:pt x="4762" y="6350"/>
                  </a:lnTo>
                  <a:lnTo>
                    <a:pt x="4762" y="5714"/>
                  </a:lnTo>
                  <a:lnTo>
                    <a:pt x="4762" y="6350"/>
                  </a:lnTo>
                  <a:lnTo>
                    <a:pt x="4762" y="5714"/>
                  </a:lnTo>
                  <a:lnTo>
                    <a:pt x="5715" y="5714"/>
                  </a:lnTo>
                  <a:lnTo>
                    <a:pt x="5715" y="6350"/>
                  </a:lnTo>
                  <a:lnTo>
                    <a:pt x="5715" y="5714"/>
                  </a:lnTo>
                  <a:lnTo>
                    <a:pt x="5715" y="6350"/>
                  </a:lnTo>
                  <a:lnTo>
                    <a:pt x="5715" y="5079"/>
                  </a:lnTo>
                  <a:lnTo>
                    <a:pt x="5715" y="5714"/>
                  </a:lnTo>
                  <a:lnTo>
                    <a:pt x="5715" y="5079"/>
                  </a:lnTo>
                  <a:lnTo>
                    <a:pt x="5715" y="5714"/>
                  </a:lnTo>
                  <a:lnTo>
                    <a:pt x="6667" y="5714"/>
                  </a:lnTo>
                  <a:lnTo>
                    <a:pt x="6667" y="5079"/>
                  </a:lnTo>
                  <a:lnTo>
                    <a:pt x="7619" y="4444"/>
                  </a:lnTo>
                  <a:lnTo>
                    <a:pt x="7619" y="5079"/>
                  </a:lnTo>
                  <a:lnTo>
                    <a:pt x="7619" y="4444"/>
                  </a:lnTo>
                  <a:lnTo>
                    <a:pt x="7619" y="5079"/>
                  </a:lnTo>
                  <a:lnTo>
                    <a:pt x="7619" y="4444"/>
                  </a:lnTo>
                  <a:lnTo>
                    <a:pt x="7619" y="5079"/>
                  </a:lnTo>
                  <a:lnTo>
                    <a:pt x="7619" y="4444"/>
                  </a:lnTo>
                  <a:lnTo>
                    <a:pt x="7619" y="5079"/>
                  </a:lnTo>
                  <a:lnTo>
                    <a:pt x="7619" y="4444"/>
                  </a:lnTo>
                  <a:lnTo>
                    <a:pt x="8572" y="4444"/>
                  </a:lnTo>
                  <a:lnTo>
                    <a:pt x="8572" y="5079"/>
                  </a:lnTo>
                  <a:lnTo>
                    <a:pt x="8572" y="4444"/>
                  </a:lnTo>
                  <a:lnTo>
                    <a:pt x="8572" y="5079"/>
                  </a:lnTo>
                  <a:lnTo>
                    <a:pt x="8572" y="3175"/>
                  </a:lnTo>
                  <a:lnTo>
                    <a:pt x="8572" y="5714"/>
                  </a:lnTo>
                  <a:lnTo>
                    <a:pt x="7619" y="5714"/>
                  </a:lnTo>
                  <a:lnTo>
                    <a:pt x="7619" y="5079"/>
                  </a:lnTo>
                  <a:lnTo>
                    <a:pt x="7619" y="5714"/>
                  </a:lnTo>
                  <a:lnTo>
                    <a:pt x="7619" y="5079"/>
                  </a:lnTo>
                  <a:lnTo>
                    <a:pt x="6667" y="5714"/>
                  </a:lnTo>
                  <a:lnTo>
                    <a:pt x="7619" y="5079"/>
                  </a:lnTo>
                  <a:lnTo>
                    <a:pt x="6667" y="5079"/>
                  </a:lnTo>
                  <a:lnTo>
                    <a:pt x="6667" y="5714"/>
                  </a:lnTo>
                  <a:lnTo>
                    <a:pt x="6667" y="5079"/>
                  </a:lnTo>
                  <a:lnTo>
                    <a:pt x="6667" y="5714"/>
                  </a:lnTo>
                  <a:lnTo>
                    <a:pt x="6667" y="5079"/>
                  </a:lnTo>
                  <a:lnTo>
                    <a:pt x="6667" y="4444"/>
                  </a:lnTo>
                  <a:lnTo>
                    <a:pt x="5715" y="5079"/>
                  </a:lnTo>
                  <a:lnTo>
                    <a:pt x="5715" y="4444"/>
                  </a:lnTo>
                  <a:lnTo>
                    <a:pt x="5715" y="5079"/>
                  </a:lnTo>
                  <a:lnTo>
                    <a:pt x="5715" y="4444"/>
                  </a:lnTo>
                  <a:lnTo>
                    <a:pt x="5715" y="5079"/>
                  </a:lnTo>
                  <a:lnTo>
                    <a:pt x="5715" y="4444"/>
                  </a:lnTo>
                  <a:lnTo>
                    <a:pt x="5715" y="5079"/>
                  </a:lnTo>
                  <a:lnTo>
                    <a:pt x="5715" y="4444"/>
                  </a:lnTo>
                  <a:lnTo>
                    <a:pt x="4762" y="5079"/>
                  </a:lnTo>
                  <a:lnTo>
                    <a:pt x="4762" y="4444"/>
                  </a:lnTo>
                  <a:lnTo>
                    <a:pt x="5715" y="4444"/>
                  </a:lnTo>
                  <a:lnTo>
                    <a:pt x="4762" y="4444"/>
                  </a:lnTo>
                  <a:lnTo>
                    <a:pt x="4762" y="3810"/>
                  </a:lnTo>
                  <a:lnTo>
                    <a:pt x="4762" y="4444"/>
                  </a:lnTo>
                  <a:lnTo>
                    <a:pt x="3809" y="4444"/>
                  </a:lnTo>
                  <a:lnTo>
                    <a:pt x="4762" y="4444"/>
                  </a:lnTo>
                  <a:lnTo>
                    <a:pt x="3809" y="4444"/>
                  </a:lnTo>
                  <a:lnTo>
                    <a:pt x="3809" y="3810"/>
                  </a:lnTo>
                  <a:lnTo>
                    <a:pt x="3809" y="4444"/>
                  </a:lnTo>
                  <a:lnTo>
                    <a:pt x="3809" y="3810"/>
                  </a:lnTo>
                  <a:lnTo>
                    <a:pt x="4762" y="3810"/>
                  </a:lnTo>
                  <a:lnTo>
                    <a:pt x="2857" y="3810"/>
                  </a:lnTo>
                  <a:lnTo>
                    <a:pt x="3809" y="3810"/>
                  </a:lnTo>
                  <a:lnTo>
                    <a:pt x="2857" y="3810"/>
                  </a:lnTo>
                  <a:lnTo>
                    <a:pt x="3809" y="3175"/>
                  </a:lnTo>
                  <a:lnTo>
                    <a:pt x="1905" y="3175"/>
                  </a:lnTo>
                  <a:lnTo>
                    <a:pt x="2857" y="3175"/>
                  </a:lnTo>
                  <a:lnTo>
                    <a:pt x="2857" y="2539"/>
                  </a:lnTo>
                  <a:lnTo>
                    <a:pt x="2857" y="3175"/>
                  </a:lnTo>
                  <a:lnTo>
                    <a:pt x="1905" y="3175"/>
                  </a:lnTo>
                  <a:lnTo>
                    <a:pt x="2857" y="3175"/>
                  </a:lnTo>
                  <a:lnTo>
                    <a:pt x="1905" y="3175"/>
                  </a:lnTo>
                  <a:lnTo>
                    <a:pt x="2857" y="3175"/>
                  </a:lnTo>
                  <a:lnTo>
                    <a:pt x="1905" y="3175"/>
                  </a:lnTo>
                  <a:lnTo>
                    <a:pt x="2857" y="2539"/>
                  </a:lnTo>
                  <a:lnTo>
                    <a:pt x="3809" y="2539"/>
                  </a:lnTo>
                  <a:lnTo>
                    <a:pt x="1905" y="2539"/>
                  </a:lnTo>
                  <a:lnTo>
                    <a:pt x="2857" y="2539"/>
                  </a:lnTo>
                  <a:lnTo>
                    <a:pt x="1905" y="2539"/>
                  </a:lnTo>
                  <a:lnTo>
                    <a:pt x="1905" y="3175"/>
                  </a:lnTo>
                  <a:lnTo>
                    <a:pt x="952" y="2539"/>
                  </a:lnTo>
                  <a:lnTo>
                    <a:pt x="1905" y="2539"/>
                  </a:lnTo>
                  <a:lnTo>
                    <a:pt x="952" y="2539"/>
                  </a:lnTo>
                  <a:lnTo>
                    <a:pt x="1905" y="2539"/>
                  </a:lnTo>
                  <a:lnTo>
                    <a:pt x="952" y="2539"/>
                  </a:lnTo>
                  <a:lnTo>
                    <a:pt x="1905" y="2539"/>
                  </a:lnTo>
                  <a:lnTo>
                    <a:pt x="952" y="2539"/>
                  </a:lnTo>
                  <a:lnTo>
                    <a:pt x="1905" y="1904"/>
                  </a:lnTo>
                  <a:lnTo>
                    <a:pt x="952" y="2539"/>
                  </a:lnTo>
                  <a:lnTo>
                    <a:pt x="952" y="1904"/>
                  </a:lnTo>
                  <a:lnTo>
                    <a:pt x="952" y="2539"/>
                  </a:lnTo>
                  <a:lnTo>
                    <a:pt x="952" y="1904"/>
                  </a:lnTo>
                  <a:lnTo>
                    <a:pt x="952" y="1904"/>
                  </a:lnTo>
                  <a:lnTo>
                    <a:pt x="1905" y="1904"/>
                  </a:lnTo>
                  <a:lnTo>
                    <a:pt x="952" y="1904"/>
                  </a:lnTo>
                  <a:lnTo>
                    <a:pt x="1905" y="1269"/>
                  </a:lnTo>
                  <a:lnTo>
                    <a:pt x="952" y="1904"/>
                  </a:lnTo>
                  <a:lnTo>
                    <a:pt x="1905" y="1269"/>
                  </a:lnTo>
                  <a:lnTo>
                    <a:pt x="952" y="1269"/>
                  </a:lnTo>
                  <a:lnTo>
                    <a:pt x="952" y="1904"/>
                  </a:lnTo>
                  <a:lnTo>
                    <a:pt x="952" y="1269"/>
                  </a:lnTo>
                  <a:lnTo>
                    <a:pt x="952" y="1904"/>
                  </a:lnTo>
                  <a:lnTo>
                    <a:pt x="0" y="1904"/>
                  </a:lnTo>
                  <a:lnTo>
                    <a:pt x="952" y="1904"/>
                  </a:lnTo>
                  <a:lnTo>
                    <a:pt x="0" y="1904"/>
                  </a:lnTo>
                  <a:lnTo>
                    <a:pt x="952" y="1904"/>
                  </a:lnTo>
                  <a:lnTo>
                    <a:pt x="952" y="1269"/>
                  </a:lnTo>
                  <a:lnTo>
                    <a:pt x="0" y="1269"/>
                  </a:lnTo>
                  <a:lnTo>
                    <a:pt x="952" y="1269"/>
                  </a:lnTo>
                  <a:lnTo>
                    <a:pt x="0" y="1269"/>
                  </a:lnTo>
                  <a:lnTo>
                    <a:pt x="952" y="1269"/>
                  </a:lnTo>
                  <a:lnTo>
                    <a:pt x="0" y="1269"/>
                  </a:lnTo>
                  <a:lnTo>
                    <a:pt x="952" y="1269"/>
                  </a:lnTo>
                  <a:lnTo>
                    <a:pt x="1905" y="1269"/>
                  </a:lnTo>
                  <a:lnTo>
                    <a:pt x="952" y="1269"/>
                  </a:lnTo>
                  <a:lnTo>
                    <a:pt x="952" y="635"/>
                  </a:lnTo>
                  <a:lnTo>
                    <a:pt x="952" y="1269"/>
                  </a:lnTo>
                  <a:lnTo>
                    <a:pt x="952" y="635"/>
                  </a:lnTo>
                  <a:lnTo>
                    <a:pt x="0" y="1269"/>
                  </a:lnTo>
                  <a:lnTo>
                    <a:pt x="952" y="1269"/>
                  </a:lnTo>
                  <a:lnTo>
                    <a:pt x="952" y="635"/>
                  </a:lnTo>
                  <a:lnTo>
                    <a:pt x="0" y="635"/>
                  </a:lnTo>
                  <a:lnTo>
                    <a:pt x="952" y="635"/>
                  </a:lnTo>
                  <a:lnTo>
                    <a:pt x="0" y="635"/>
                  </a:lnTo>
                  <a:lnTo>
                    <a:pt x="952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1905" y="0"/>
                  </a:lnTo>
                  <a:lnTo>
                    <a:pt x="952" y="635"/>
                  </a:lnTo>
                  <a:lnTo>
                    <a:pt x="1905" y="0"/>
                  </a:lnTo>
                  <a:lnTo>
                    <a:pt x="1905" y="635"/>
                  </a:lnTo>
                  <a:lnTo>
                    <a:pt x="2857" y="635"/>
                  </a:lnTo>
                  <a:lnTo>
                    <a:pt x="2857" y="1269"/>
                  </a:lnTo>
                  <a:lnTo>
                    <a:pt x="2857" y="635"/>
                  </a:lnTo>
                  <a:lnTo>
                    <a:pt x="1905" y="1269"/>
                  </a:lnTo>
                  <a:lnTo>
                    <a:pt x="2857" y="1269"/>
                  </a:lnTo>
                  <a:lnTo>
                    <a:pt x="2857" y="635"/>
                  </a:lnTo>
                  <a:lnTo>
                    <a:pt x="2857" y="1269"/>
                  </a:lnTo>
                  <a:lnTo>
                    <a:pt x="2857" y="635"/>
                  </a:lnTo>
                  <a:lnTo>
                    <a:pt x="2857" y="1269"/>
                  </a:lnTo>
                  <a:lnTo>
                    <a:pt x="3809" y="1269"/>
                  </a:lnTo>
                  <a:lnTo>
                    <a:pt x="2857" y="1269"/>
                  </a:lnTo>
                  <a:lnTo>
                    <a:pt x="3809" y="1269"/>
                  </a:lnTo>
                  <a:lnTo>
                    <a:pt x="3809" y="1904"/>
                  </a:lnTo>
                  <a:lnTo>
                    <a:pt x="3809" y="1269"/>
                  </a:lnTo>
                  <a:lnTo>
                    <a:pt x="3809" y="1904"/>
                  </a:lnTo>
                  <a:lnTo>
                    <a:pt x="4762" y="1904"/>
                  </a:lnTo>
                  <a:lnTo>
                    <a:pt x="4762" y="2539"/>
                  </a:lnTo>
                  <a:lnTo>
                    <a:pt x="5715" y="2539"/>
                  </a:lnTo>
                  <a:lnTo>
                    <a:pt x="5715" y="3175"/>
                  </a:lnTo>
                  <a:lnTo>
                    <a:pt x="5715" y="2539"/>
                  </a:lnTo>
                  <a:lnTo>
                    <a:pt x="5715" y="3175"/>
                  </a:lnTo>
                  <a:lnTo>
                    <a:pt x="6667" y="2539"/>
                  </a:lnTo>
                  <a:lnTo>
                    <a:pt x="5715" y="3175"/>
                  </a:lnTo>
                  <a:lnTo>
                    <a:pt x="6667" y="3175"/>
                  </a:lnTo>
                  <a:lnTo>
                    <a:pt x="7619" y="3175"/>
                  </a:lnTo>
                  <a:lnTo>
                    <a:pt x="7619" y="3810"/>
                  </a:lnTo>
                  <a:lnTo>
                    <a:pt x="8572" y="3810"/>
                  </a:lnTo>
                  <a:lnTo>
                    <a:pt x="7619" y="3810"/>
                  </a:lnTo>
                  <a:lnTo>
                    <a:pt x="8572" y="3810"/>
                  </a:lnTo>
                  <a:lnTo>
                    <a:pt x="7619" y="3810"/>
                  </a:lnTo>
                  <a:lnTo>
                    <a:pt x="8572" y="3810"/>
                  </a:lnTo>
                  <a:lnTo>
                    <a:pt x="8572" y="4444"/>
                  </a:lnTo>
                  <a:lnTo>
                    <a:pt x="8572" y="3810"/>
                  </a:lnTo>
                  <a:lnTo>
                    <a:pt x="8572" y="4444"/>
                  </a:lnTo>
                  <a:lnTo>
                    <a:pt x="8572" y="3810"/>
                  </a:lnTo>
                  <a:lnTo>
                    <a:pt x="8572" y="4444"/>
                  </a:lnTo>
                  <a:lnTo>
                    <a:pt x="8572" y="5079"/>
                  </a:lnTo>
                  <a:lnTo>
                    <a:pt x="9525" y="2539"/>
                  </a:lnTo>
                  <a:lnTo>
                    <a:pt x="8572" y="6350"/>
                  </a:lnTo>
                  <a:lnTo>
                    <a:pt x="8572" y="5714"/>
                  </a:lnTo>
                  <a:lnTo>
                    <a:pt x="8572" y="6350"/>
                  </a:lnTo>
                  <a:lnTo>
                    <a:pt x="7619" y="6350"/>
                  </a:lnTo>
                  <a:lnTo>
                    <a:pt x="7619" y="5714"/>
                  </a:lnTo>
                  <a:lnTo>
                    <a:pt x="7619" y="6350"/>
                  </a:lnTo>
                  <a:lnTo>
                    <a:pt x="7619" y="5714"/>
                  </a:lnTo>
                  <a:lnTo>
                    <a:pt x="7619" y="6350"/>
                  </a:lnTo>
                  <a:lnTo>
                    <a:pt x="7619" y="5714"/>
                  </a:lnTo>
                  <a:lnTo>
                    <a:pt x="7619" y="6350"/>
                  </a:lnTo>
                  <a:lnTo>
                    <a:pt x="5715" y="6985"/>
                  </a:lnTo>
                  <a:lnTo>
                    <a:pt x="2857" y="8254"/>
                  </a:lnTo>
                  <a:lnTo>
                    <a:pt x="2857" y="8889"/>
                  </a:lnTo>
                  <a:lnTo>
                    <a:pt x="1905" y="8889"/>
                  </a:lnTo>
                  <a:lnTo>
                    <a:pt x="1905" y="9525"/>
                  </a:lnTo>
                  <a:lnTo>
                    <a:pt x="952" y="9525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5" name="object 455"/>
            <p:cNvSpPr/>
            <p:nvPr/>
          </p:nvSpPr>
          <p:spPr>
            <a:xfrm>
              <a:off x="823912" y="249148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/>
            <p:cNvSpPr/>
            <p:nvPr/>
          </p:nvSpPr>
          <p:spPr>
            <a:xfrm>
              <a:off x="8239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/>
            <p:cNvSpPr/>
            <p:nvPr/>
          </p:nvSpPr>
          <p:spPr>
            <a:xfrm>
              <a:off x="8239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/>
            <p:cNvSpPr/>
            <p:nvPr/>
          </p:nvSpPr>
          <p:spPr>
            <a:xfrm>
              <a:off x="823912" y="2491485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5"/>
                  </a:lnTo>
                  <a:lnTo>
                    <a:pt x="0" y="5357"/>
                  </a:lnTo>
                  <a:lnTo>
                    <a:pt x="0" y="4762"/>
                  </a:lnTo>
                  <a:lnTo>
                    <a:pt x="0" y="416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/>
            <p:cNvSpPr/>
            <p:nvPr/>
          </p:nvSpPr>
          <p:spPr>
            <a:xfrm>
              <a:off x="8239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0" name="object 460"/>
            <p:cNvSpPr/>
            <p:nvPr/>
          </p:nvSpPr>
          <p:spPr>
            <a:xfrm>
              <a:off x="8239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1" name="object 461"/>
            <p:cNvSpPr/>
            <p:nvPr/>
          </p:nvSpPr>
          <p:spPr>
            <a:xfrm>
              <a:off x="83343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2" name="object 462"/>
            <p:cNvSpPr/>
            <p:nvPr/>
          </p:nvSpPr>
          <p:spPr>
            <a:xfrm>
              <a:off x="83343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3" name="object 463"/>
            <p:cNvSpPr/>
            <p:nvPr/>
          </p:nvSpPr>
          <p:spPr>
            <a:xfrm>
              <a:off x="83343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4" name="object 464"/>
            <p:cNvSpPr/>
            <p:nvPr/>
          </p:nvSpPr>
          <p:spPr>
            <a:xfrm>
              <a:off x="833437" y="25010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5" name="object 465"/>
            <p:cNvSpPr/>
            <p:nvPr/>
          </p:nvSpPr>
          <p:spPr>
            <a:xfrm>
              <a:off x="671512" y="25010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4699"/>
                  </a:moveTo>
                  <a:lnTo>
                    <a:pt x="9525" y="9525"/>
                  </a:lnTo>
                  <a:lnTo>
                    <a:pt x="9525" y="0"/>
                  </a:lnTo>
                  <a:lnTo>
                    <a:pt x="9525" y="4699"/>
                  </a:lnTo>
                  <a:lnTo>
                    <a:pt x="0" y="4699"/>
                  </a:lnTo>
                  <a:lnTo>
                    <a:pt x="9525" y="469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/>
            <p:cNvSpPr/>
            <p:nvPr/>
          </p:nvSpPr>
          <p:spPr>
            <a:xfrm>
              <a:off x="557212" y="2462910"/>
              <a:ext cx="123825" cy="66675"/>
            </a:xfrm>
            <a:custGeom>
              <a:avLst/>
              <a:gdLst/>
              <a:ahLst/>
              <a:cxnLst/>
              <a:rect l="l" t="t" r="r" b="b"/>
              <a:pathLst>
                <a:path w="123825" h="66675">
                  <a:moveTo>
                    <a:pt x="39039" y="65532"/>
                  </a:moveTo>
                  <a:lnTo>
                    <a:pt x="36817" y="65532"/>
                  </a:lnTo>
                  <a:lnTo>
                    <a:pt x="39039" y="66675"/>
                  </a:lnTo>
                  <a:lnTo>
                    <a:pt x="39039" y="65532"/>
                  </a:lnTo>
                  <a:close/>
                </a:path>
                <a:path w="123825" h="66675">
                  <a:moveTo>
                    <a:pt x="75857" y="65532"/>
                  </a:moveTo>
                  <a:lnTo>
                    <a:pt x="41275" y="65532"/>
                  </a:lnTo>
                  <a:lnTo>
                    <a:pt x="40157" y="66675"/>
                  </a:lnTo>
                  <a:lnTo>
                    <a:pt x="71399" y="66675"/>
                  </a:lnTo>
                  <a:lnTo>
                    <a:pt x="75857" y="65532"/>
                  </a:lnTo>
                  <a:close/>
                </a:path>
                <a:path w="123825" h="66675">
                  <a:moveTo>
                    <a:pt x="80314" y="65532"/>
                  </a:moveTo>
                  <a:lnTo>
                    <a:pt x="75857" y="65532"/>
                  </a:lnTo>
                  <a:lnTo>
                    <a:pt x="76974" y="66675"/>
                  </a:lnTo>
                  <a:lnTo>
                    <a:pt x="79209" y="66675"/>
                  </a:lnTo>
                  <a:lnTo>
                    <a:pt x="80314" y="65532"/>
                  </a:lnTo>
                  <a:close/>
                </a:path>
                <a:path w="123825" h="66675">
                  <a:moveTo>
                    <a:pt x="81432" y="65532"/>
                  </a:moveTo>
                  <a:lnTo>
                    <a:pt x="80314" y="65532"/>
                  </a:lnTo>
                  <a:lnTo>
                    <a:pt x="81432" y="66675"/>
                  </a:lnTo>
                  <a:lnTo>
                    <a:pt x="81432" y="65532"/>
                  </a:lnTo>
                  <a:close/>
                </a:path>
                <a:path w="123825" h="66675">
                  <a:moveTo>
                    <a:pt x="82550" y="65532"/>
                  </a:moveTo>
                  <a:lnTo>
                    <a:pt x="81432" y="65532"/>
                  </a:lnTo>
                  <a:lnTo>
                    <a:pt x="81432" y="66675"/>
                  </a:lnTo>
                  <a:lnTo>
                    <a:pt x="82550" y="65532"/>
                  </a:lnTo>
                  <a:close/>
                </a:path>
                <a:path w="123825" h="66675">
                  <a:moveTo>
                    <a:pt x="83667" y="65532"/>
                  </a:moveTo>
                  <a:lnTo>
                    <a:pt x="82550" y="65532"/>
                  </a:lnTo>
                  <a:lnTo>
                    <a:pt x="82550" y="66675"/>
                  </a:lnTo>
                  <a:lnTo>
                    <a:pt x="83667" y="65532"/>
                  </a:lnTo>
                  <a:close/>
                </a:path>
                <a:path w="123825" h="66675">
                  <a:moveTo>
                    <a:pt x="89242" y="64388"/>
                  </a:moveTo>
                  <a:lnTo>
                    <a:pt x="34582" y="64388"/>
                  </a:lnTo>
                  <a:lnTo>
                    <a:pt x="34582" y="65532"/>
                  </a:lnTo>
                  <a:lnTo>
                    <a:pt x="89242" y="65532"/>
                  </a:lnTo>
                  <a:lnTo>
                    <a:pt x="89242" y="64388"/>
                  </a:lnTo>
                  <a:close/>
                </a:path>
                <a:path w="123825" h="66675">
                  <a:moveTo>
                    <a:pt x="104677" y="59055"/>
                  </a:moveTo>
                  <a:lnTo>
                    <a:pt x="98170" y="60960"/>
                  </a:lnTo>
                  <a:lnTo>
                    <a:pt x="89242" y="61975"/>
                  </a:lnTo>
                  <a:lnTo>
                    <a:pt x="89242" y="63373"/>
                  </a:lnTo>
                  <a:lnTo>
                    <a:pt x="81432" y="63373"/>
                  </a:lnTo>
                  <a:lnTo>
                    <a:pt x="78092" y="64388"/>
                  </a:lnTo>
                  <a:lnTo>
                    <a:pt x="89242" y="64388"/>
                  </a:lnTo>
                  <a:lnTo>
                    <a:pt x="89242" y="65532"/>
                  </a:lnTo>
                  <a:lnTo>
                    <a:pt x="92595" y="64388"/>
                  </a:lnTo>
                  <a:lnTo>
                    <a:pt x="97053" y="63373"/>
                  </a:lnTo>
                  <a:lnTo>
                    <a:pt x="99288" y="61975"/>
                  </a:lnTo>
                  <a:lnTo>
                    <a:pt x="101511" y="60960"/>
                  </a:lnTo>
                  <a:lnTo>
                    <a:pt x="103746" y="60960"/>
                  </a:lnTo>
                  <a:lnTo>
                    <a:pt x="104677" y="59055"/>
                  </a:lnTo>
                  <a:close/>
                </a:path>
                <a:path w="123825" h="66675">
                  <a:moveTo>
                    <a:pt x="15620" y="56387"/>
                  </a:moveTo>
                  <a:lnTo>
                    <a:pt x="10045" y="56387"/>
                  </a:lnTo>
                  <a:lnTo>
                    <a:pt x="10045" y="57403"/>
                  </a:lnTo>
                  <a:lnTo>
                    <a:pt x="11150" y="57403"/>
                  </a:lnTo>
                  <a:lnTo>
                    <a:pt x="12268" y="58674"/>
                  </a:lnTo>
                  <a:lnTo>
                    <a:pt x="14503" y="58674"/>
                  </a:lnTo>
                  <a:lnTo>
                    <a:pt x="15620" y="59689"/>
                  </a:lnTo>
                  <a:lnTo>
                    <a:pt x="16738" y="59689"/>
                  </a:lnTo>
                  <a:lnTo>
                    <a:pt x="17843" y="60960"/>
                  </a:lnTo>
                  <a:lnTo>
                    <a:pt x="21196" y="60960"/>
                  </a:lnTo>
                  <a:lnTo>
                    <a:pt x="21196" y="61975"/>
                  </a:lnTo>
                  <a:lnTo>
                    <a:pt x="23431" y="61975"/>
                  </a:lnTo>
                  <a:lnTo>
                    <a:pt x="23431" y="63373"/>
                  </a:lnTo>
                  <a:lnTo>
                    <a:pt x="25654" y="63373"/>
                  </a:lnTo>
                  <a:lnTo>
                    <a:pt x="26771" y="64388"/>
                  </a:lnTo>
                  <a:lnTo>
                    <a:pt x="64039" y="64388"/>
                  </a:lnTo>
                  <a:lnTo>
                    <a:pt x="56891" y="64262"/>
                  </a:lnTo>
                  <a:lnTo>
                    <a:pt x="49744" y="64008"/>
                  </a:lnTo>
                  <a:lnTo>
                    <a:pt x="42392" y="63373"/>
                  </a:lnTo>
                  <a:lnTo>
                    <a:pt x="35225" y="62864"/>
                  </a:lnTo>
                  <a:lnTo>
                    <a:pt x="28582" y="61595"/>
                  </a:lnTo>
                  <a:lnTo>
                    <a:pt x="22152" y="59309"/>
                  </a:lnTo>
                  <a:lnTo>
                    <a:pt x="15620" y="56387"/>
                  </a:lnTo>
                  <a:close/>
                </a:path>
                <a:path w="123825" h="66675">
                  <a:moveTo>
                    <a:pt x="23431" y="61975"/>
                  </a:moveTo>
                  <a:lnTo>
                    <a:pt x="22313" y="61975"/>
                  </a:lnTo>
                  <a:lnTo>
                    <a:pt x="23431" y="63373"/>
                  </a:lnTo>
                  <a:lnTo>
                    <a:pt x="23431" y="61975"/>
                  </a:lnTo>
                  <a:close/>
                </a:path>
                <a:path w="123825" h="66675">
                  <a:moveTo>
                    <a:pt x="20078" y="60960"/>
                  </a:moveTo>
                  <a:lnTo>
                    <a:pt x="18961" y="60960"/>
                  </a:lnTo>
                  <a:lnTo>
                    <a:pt x="20078" y="61975"/>
                  </a:lnTo>
                  <a:lnTo>
                    <a:pt x="20078" y="60960"/>
                  </a:lnTo>
                  <a:close/>
                </a:path>
                <a:path w="123825" h="66675">
                  <a:moveTo>
                    <a:pt x="105981" y="58674"/>
                  </a:moveTo>
                  <a:lnTo>
                    <a:pt x="104863" y="58674"/>
                  </a:lnTo>
                  <a:lnTo>
                    <a:pt x="104677" y="59055"/>
                  </a:lnTo>
                  <a:lnTo>
                    <a:pt x="105981" y="58674"/>
                  </a:lnTo>
                  <a:close/>
                </a:path>
                <a:path w="123825" h="66675">
                  <a:moveTo>
                    <a:pt x="122707" y="27686"/>
                  </a:moveTo>
                  <a:lnTo>
                    <a:pt x="121589" y="27686"/>
                  </a:lnTo>
                  <a:lnTo>
                    <a:pt x="122707" y="34416"/>
                  </a:lnTo>
                  <a:lnTo>
                    <a:pt x="120472" y="40132"/>
                  </a:lnTo>
                  <a:lnTo>
                    <a:pt x="116014" y="44830"/>
                  </a:lnTo>
                  <a:lnTo>
                    <a:pt x="114896" y="47116"/>
                  </a:lnTo>
                  <a:lnTo>
                    <a:pt x="111556" y="50673"/>
                  </a:lnTo>
                  <a:lnTo>
                    <a:pt x="105981" y="58674"/>
                  </a:lnTo>
                  <a:lnTo>
                    <a:pt x="107086" y="57403"/>
                  </a:lnTo>
                  <a:lnTo>
                    <a:pt x="108204" y="57403"/>
                  </a:lnTo>
                  <a:lnTo>
                    <a:pt x="108204" y="56387"/>
                  </a:lnTo>
                  <a:lnTo>
                    <a:pt x="109321" y="55117"/>
                  </a:lnTo>
                  <a:lnTo>
                    <a:pt x="113779" y="52832"/>
                  </a:lnTo>
                  <a:lnTo>
                    <a:pt x="118249" y="47116"/>
                  </a:lnTo>
                  <a:lnTo>
                    <a:pt x="119367" y="43687"/>
                  </a:lnTo>
                  <a:lnTo>
                    <a:pt x="119367" y="42545"/>
                  </a:lnTo>
                  <a:lnTo>
                    <a:pt x="120744" y="42545"/>
                  </a:lnTo>
                  <a:lnTo>
                    <a:pt x="121589" y="38988"/>
                  </a:lnTo>
                  <a:lnTo>
                    <a:pt x="123825" y="34416"/>
                  </a:lnTo>
                  <a:lnTo>
                    <a:pt x="122707" y="30987"/>
                  </a:lnTo>
                  <a:lnTo>
                    <a:pt x="122707" y="27686"/>
                  </a:lnTo>
                  <a:close/>
                </a:path>
                <a:path w="123825" h="66675">
                  <a:moveTo>
                    <a:pt x="4457" y="50539"/>
                  </a:moveTo>
                  <a:lnTo>
                    <a:pt x="4457" y="51688"/>
                  </a:lnTo>
                  <a:lnTo>
                    <a:pt x="5575" y="53975"/>
                  </a:lnTo>
                  <a:lnTo>
                    <a:pt x="8928" y="56387"/>
                  </a:lnTo>
                  <a:lnTo>
                    <a:pt x="14503" y="56387"/>
                  </a:lnTo>
                  <a:lnTo>
                    <a:pt x="12268" y="55117"/>
                  </a:lnTo>
                  <a:lnTo>
                    <a:pt x="11150" y="55117"/>
                  </a:lnTo>
                  <a:lnTo>
                    <a:pt x="10045" y="53975"/>
                  </a:lnTo>
                  <a:lnTo>
                    <a:pt x="8928" y="53975"/>
                  </a:lnTo>
                  <a:lnTo>
                    <a:pt x="6692" y="51688"/>
                  </a:lnTo>
                  <a:lnTo>
                    <a:pt x="5575" y="51688"/>
                  </a:lnTo>
                  <a:lnTo>
                    <a:pt x="4457" y="50539"/>
                  </a:lnTo>
                  <a:close/>
                </a:path>
                <a:path w="123825" h="66675">
                  <a:moveTo>
                    <a:pt x="26771" y="6985"/>
                  </a:moveTo>
                  <a:lnTo>
                    <a:pt x="18961" y="6985"/>
                  </a:lnTo>
                  <a:lnTo>
                    <a:pt x="18961" y="8000"/>
                  </a:lnTo>
                  <a:lnTo>
                    <a:pt x="17843" y="8000"/>
                  </a:lnTo>
                  <a:lnTo>
                    <a:pt x="16738" y="9144"/>
                  </a:lnTo>
                  <a:lnTo>
                    <a:pt x="14503" y="9144"/>
                  </a:lnTo>
                  <a:lnTo>
                    <a:pt x="14503" y="10413"/>
                  </a:lnTo>
                  <a:lnTo>
                    <a:pt x="12268" y="10413"/>
                  </a:lnTo>
                  <a:lnTo>
                    <a:pt x="12268" y="11429"/>
                  </a:lnTo>
                  <a:lnTo>
                    <a:pt x="10045" y="11429"/>
                  </a:lnTo>
                  <a:lnTo>
                    <a:pt x="10045" y="12700"/>
                  </a:lnTo>
                  <a:lnTo>
                    <a:pt x="8928" y="12700"/>
                  </a:lnTo>
                  <a:lnTo>
                    <a:pt x="6692" y="14986"/>
                  </a:lnTo>
                  <a:lnTo>
                    <a:pt x="5575" y="14986"/>
                  </a:lnTo>
                  <a:lnTo>
                    <a:pt x="5575" y="16001"/>
                  </a:lnTo>
                  <a:lnTo>
                    <a:pt x="4457" y="16001"/>
                  </a:lnTo>
                  <a:lnTo>
                    <a:pt x="3352" y="19430"/>
                  </a:lnTo>
                  <a:lnTo>
                    <a:pt x="2235" y="21844"/>
                  </a:lnTo>
                  <a:lnTo>
                    <a:pt x="2235" y="24129"/>
                  </a:lnTo>
                  <a:lnTo>
                    <a:pt x="1117" y="25400"/>
                  </a:lnTo>
                  <a:lnTo>
                    <a:pt x="2235" y="26415"/>
                  </a:lnTo>
                  <a:lnTo>
                    <a:pt x="1117" y="27686"/>
                  </a:lnTo>
                  <a:lnTo>
                    <a:pt x="0" y="27686"/>
                  </a:lnTo>
                  <a:lnTo>
                    <a:pt x="1117" y="29845"/>
                  </a:lnTo>
                  <a:lnTo>
                    <a:pt x="1117" y="30987"/>
                  </a:lnTo>
                  <a:lnTo>
                    <a:pt x="0" y="33400"/>
                  </a:lnTo>
                  <a:lnTo>
                    <a:pt x="0" y="40132"/>
                  </a:lnTo>
                  <a:lnTo>
                    <a:pt x="1117" y="40132"/>
                  </a:lnTo>
                  <a:lnTo>
                    <a:pt x="1117" y="42545"/>
                  </a:lnTo>
                  <a:lnTo>
                    <a:pt x="2235" y="43687"/>
                  </a:lnTo>
                  <a:lnTo>
                    <a:pt x="1117" y="43687"/>
                  </a:lnTo>
                  <a:lnTo>
                    <a:pt x="2235" y="44830"/>
                  </a:lnTo>
                  <a:lnTo>
                    <a:pt x="2235" y="46100"/>
                  </a:lnTo>
                  <a:lnTo>
                    <a:pt x="3352" y="47116"/>
                  </a:lnTo>
                  <a:lnTo>
                    <a:pt x="3352" y="48387"/>
                  </a:lnTo>
                  <a:lnTo>
                    <a:pt x="4457" y="49402"/>
                  </a:lnTo>
                  <a:lnTo>
                    <a:pt x="4457" y="50028"/>
                  </a:lnTo>
                  <a:lnTo>
                    <a:pt x="5575" y="51688"/>
                  </a:lnTo>
                  <a:lnTo>
                    <a:pt x="7810" y="51688"/>
                  </a:lnTo>
                  <a:lnTo>
                    <a:pt x="6692" y="50673"/>
                  </a:lnTo>
                  <a:lnTo>
                    <a:pt x="5575" y="48387"/>
                  </a:lnTo>
                  <a:lnTo>
                    <a:pt x="6713" y="48387"/>
                  </a:lnTo>
                  <a:lnTo>
                    <a:pt x="4457" y="43687"/>
                  </a:lnTo>
                  <a:lnTo>
                    <a:pt x="2235" y="38988"/>
                  </a:lnTo>
                  <a:lnTo>
                    <a:pt x="3352" y="35687"/>
                  </a:lnTo>
                  <a:lnTo>
                    <a:pt x="2235" y="34416"/>
                  </a:lnTo>
                  <a:lnTo>
                    <a:pt x="3352" y="33400"/>
                  </a:lnTo>
                  <a:lnTo>
                    <a:pt x="3352" y="27686"/>
                  </a:lnTo>
                  <a:lnTo>
                    <a:pt x="1117" y="27686"/>
                  </a:lnTo>
                  <a:lnTo>
                    <a:pt x="1117" y="26415"/>
                  </a:lnTo>
                  <a:lnTo>
                    <a:pt x="3966" y="26415"/>
                  </a:lnTo>
                  <a:lnTo>
                    <a:pt x="4457" y="25400"/>
                  </a:lnTo>
                  <a:lnTo>
                    <a:pt x="4457" y="24129"/>
                  </a:lnTo>
                  <a:lnTo>
                    <a:pt x="5575" y="23113"/>
                  </a:lnTo>
                  <a:lnTo>
                    <a:pt x="5575" y="21844"/>
                  </a:lnTo>
                  <a:lnTo>
                    <a:pt x="6692" y="19430"/>
                  </a:lnTo>
                  <a:lnTo>
                    <a:pt x="6692" y="18287"/>
                  </a:lnTo>
                  <a:lnTo>
                    <a:pt x="8928" y="14986"/>
                  </a:lnTo>
                  <a:lnTo>
                    <a:pt x="14503" y="12700"/>
                  </a:lnTo>
                  <a:lnTo>
                    <a:pt x="17843" y="11429"/>
                  </a:lnTo>
                  <a:lnTo>
                    <a:pt x="20078" y="10413"/>
                  </a:lnTo>
                  <a:lnTo>
                    <a:pt x="26771" y="8000"/>
                  </a:lnTo>
                  <a:lnTo>
                    <a:pt x="26771" y="6985"/>
                  </a:lnTo>
                  <a:close/>
                </a:path>
                <a:path w="123825" h="66675">
                  <a:moveTo>
                    <a:pt x="6713" y="48387"/>
                  </a:moveTo>
                  <a:lnTo>
                    <a:pt x="5575" y="48387"/>
                  </a:lnTo>
                  <a:lnTo>
                    <a:pt x="7810" y="50673"/>
                  </a:lnTo>
                  <a:lnTo>
                    <a:pt x="6713" y="48387"/>
                  </a:lnTo>
                  <a:close/>
                </a:path>
                <a:path w="123825" h="66675">
                  <a:moveTo>
                    <a:pt x="3352" y="48387"/>
                  </a:moveTo>
                  <a:lnTo>
                    <a:pt x="3352" y="49402"/>
                  </a:lnTo>
                  <a:lnTo>
                    <a:pt x="4457" y="50539"/>
                  </a:lnTo>
                  <a:lnTo>
                    <a:pt x="4457" y="50028"/>
                  </a:lnTo>
                  <a:lnTo>
                    <a:pt x="3352" y="48387"/>
                  </a:lnTo>
                  <a:close/>
                </a:path>
                <a:path w="123825" h="66675">
                  <a:moveTo>
                    <a:pt x="120744" y="42545"/>
                  </a:moveTo>
                  <a:lnTo>
                    <a:pt x="119367" y="42545"/>
                  </a:lnTo>
                  <a:lnTo>
                    <a:pt x="120472" y="43687"/>
                  </a:lnTo>
                  <a:lnTo>
                    <a:pt x="120744" y="42545"/>
                  </a:lnTo>
                  <a:close/>
                </a:path>
                <a:path w="123825" h="66675">
                  <a:moveTo>
                    <a:pt x="120472" y="27686"/>
                  </a:moveTo>
                  <a:lnTo>
                    <a:pt x="119367" y="28701"/>
                  </a:lnTo>
                  <a:lnTo>
                    <a:pt x="120472" y="28701"/>
                  </a:lnTo>
                  <a:lnTo>
                    <a:pt x="120472" y="27686"/>
                  </a:lnTo>
                  <a:close/>
                </a:path>
                <a:path w="123825" h="66675">
                  <a:moveTo>
                    <a:pt x="120472" y="24129"/>
                  </a:moveTo>
                  <a:lnTo>
                    <a:pt x="119367" y="25400"/>
                  </a:lnTo>
                  <a:lnTo>
                    <a:pt x="119367" y="26415"/>
                  </a:lnTo>
                  <a:lnTo>
                    <a:pt x="120472" y="27686"/>
                  </a:lnTo>
                  <a:lnTo>
                    <a:pt x="120472" y="24129"/>
                  </a:lnTo>
                  <a:close/>
                </a:path>
                <a:path w="123825" h="66675">
                  <a:moveTo>
                    <a:pt x="119367" y="20700"/>
                  </a:moveTo>
                  <a:lnTo>
                    <a:pt x="118249" y="20700"/>
                  </a:lnTo>
                  <a:lnTo>
                    <a:pt x="118249" y="21844"/>
                  </a:lnTo>
                  <a:lnTo>
                    <a:pt x="119367" y="23113"/>
                  </a:lnTo>
                  <a:lnTo>
                    <a:pt x="119367" y="20700"/>
                  </a:lnTo>
                  <a:close/>
                </a:path>
                <a:path w="123825" h="66675">
                  <a:moveTo>
                    <a:pt x="105981" y="5714"/>
                  </a:moveTo>
                  <a:lnTo>
                    <a:pt x="99288" y="5714"/>
                  </a:lnTo>
                  <a:lnTo>
                    <a:pt x="102628" y="6985"/>
                  </a:lnTo>
                  <a:lnTo>
                    <a:pt x="104863" y="8000"/>
                  </a:lnTo>
                  <a:lnTo>
                    <a:pt x="105981" y="9144"/>
                  </a:lnTo>
                  <a:lnTo>
                    <a:pt x="108204" y="9144"/>
                  </a:lnTo>
                  <a:lnTo>
                    <a:pt x="109321" y="11429"/>
                  </a:lnTo>
                  <a:lnTo>
                    <a:pt x="110439" y="11429"/>
                  </a:lnTo>
                  <a:lnTo>
                    <a:pt x="111556" y="13715"/>
                  </a:lnTo>
                  <a:lnTo>
                    <a:pt x="112674" y="13715"/>
                  </a:lnTo>
                  <a:lnTo>
                    <a:pt x="113779" y="14986"/>
                  </a:lnTo>
                  <a:lnTo>
                    <a:pt x="116014" y="16001"/>
                  </a:lnTo>
                  <a:lnTo>
                    <a:pt x="116014" y="17145"/>
                  </a:lnTo>
                  <a:lnTo>
                    <a:pt x="118249" y="19430"/>
                  </a:lnTo>
                  <a:lnTo>
                    <a:pt x="119367" y="20700"/>
                  </a:lnTo>
                  <a:lnTo>
                    <a:pt x="119367" y="19430"/>
                  </a:lnTo>
                  <a:lnTo>
                    <a:pt x="118249" y="18287"/>
                  </a:lnTo>
                  <a:lnTo>
                    <a:pt x="119367" y="18287"/>
                  </a:lnTo>
                  <a:lnTo>
                    <a:pt x="118249" y="16001"/>
                  </a:lnTo>
                  <a:lnTo>
                    <a:pt x="114896" y="12700"/>
                  </a:lnTo>
                  <a:lnTo>
                    <a:pt x="112674" y="12700"/>
                  </a:lnTo>
                  <a:lnTo>
                    <a:pt x="111556" y="11429"/>
                  </a:lnTo>
                  <a:lnTo>
                    <a:pt x="111060" y="10413"/>
                  </a:lnTo>
                  <a:lnTo>
                    <a:pt x="110439" y="10413"/>
                  </a:lnTo>
                  <a:lnTo>
                    <a:pt x="110439" y="9144"/>
                  </a:lnTo>
                  <a:lnTo>
                    <a:pt x="108204" y="8000"/>
                  </a:lnTo>
                  <a:lnTo>
                    <a:pt x="107086" y="6985"/>
                  </a:lnTo>
                  <a:lnTo>
                    <a:pt x="107086" y="6851"/>
                  </a:lnTo>
                  <a:lnTo>
                    <a:pt x="105981" y="5714"/>
                  </a:lnTo>
                  <a:close/>
                </a:path>
                <a:path w="123825" h="66675">
                  <a:moveTo>
                    <a:pt x="111556" y="10413"/>
                  </a:moveTo>
                  <a:lnTo>
                    <a:pt x="111556" y="11429"/>
                  </a:lnTo>
                  <a:lnTo>
                    <a:pt x="112674" y="11429"/>
                  </a:lnTo>
                  <a:lnTo>
                    <a:pt x="111556" y="10413"/>
                  </a:lnTo>
                  <a:close/>
                </a:path>
                <a:path w="123825" h="66675">
                  <a:moveTo>
                    <a:pt x="14503" y="9144"/>
                  </a:moveTo>
                  <a:lnTo>
                    <a:pt x="13385" y="9144"/>
                  </a:lnTo>
                  <a:lnTo>
                    <a:pt x="13385" y="10413"/>
                  </a:lnTo>
                  <a:lnTo>
                    <a:pt x="14503" y="10413"/>
                  </a:lnTo>
                  <a:lnTo>
                    <a:pt x="14503" y="9144"/>
                  </a:lnTo>
                  <a:close/>
                </a:path>
                <a:path w="123825" h="66675">
                  <a:moveTo>
                    <a:pt x="110439" y="9144"/>
                  </a:moveTo>
                  <a:lnTo>
                    <a:pt x="110439" y="10413"/>
                  </a:lnTo>
                  <a:lnTo>
                    <a:pt x="111060" y="10413"/>
                  </a:lnTo>
                  <a:lnTo>
                    <a:pt x="110439" y="9144"/>
                  </a:lnTo>
                  <a:close/>
                </a:path>
                <a:path w="123825" h="66675">
                  <a:moveTo>
                    <a:pt x="29006" y="6985"/>
                  </a:moveTo>
                  <a:lnTo>
                    <a:pt x="27889" y="6985"/>
                  </a:lnTo>
                  <a:lnTo>
                    <a:pt x="26771" y="8000"/>
                  </a:lnTo>
                  <a:lnTo>
                    <a:pt x="29006" y="6985"/>
                  </a:lnTo>
                  <a:close/>
                </a:path>
                <a:path w="123825" h="66675">
                  <a:moveTo>
                    <a:pt x="107216" y="6985"/>
                  </a:moveTo>
                  <a:lnTo>
                    <a:pt x="107086" y="6985"/>
                  </a:lnTo>
                  <a:lnTo>
                    <a:pt x="108204" y="8000"/>
                  </a:lnTo>
                  <a:lnTo>
                    <a:pt x="107216" y="6985"/>
                  </a:lnTo>
                  <a:close/>
                </a:path>
                <a:path w="123825" h="66675">
                  <a:moveTo>
                    <a:pt x="32346" y="5714"/>
                  </a:moveTo>
                  <a:lnTo>
                    <a:pt x="22313" y="5714"/>
                  </a:lnTo>
                  <a:lnTo>
                    <a:pt x="21196" y="6985"/>
                  </a:lnTo>
                  <a:lnTo>
                    <a:pt x="30124" y="6985"/>
                  </a:lnTo>
                  <a:lnTo>
                    <a:pt x="32346" y="5714"/>
                  </a:lnTo>
                  <a:close/>
                </a:path>
                <a:path w="123825" h="66675">
                  <a:moveTo>
                    <a:pt x="107086" y="5714"/>
                  </a:moveTo>
                  <a:lnTo>
                    <a:pt x="107086" y="6851"/>
                  </a:lnTo>
                  <a:lnTo>
                    <a:pt x="107216" y="6985"/>
                  </a:lnTo>
                  <a:lnTo>
                    <a:pt x="108204" y="6985"/>
                  </a:lnTo>
                  <a:lnTo>
                    <a:pt x="107086" y="5714"/>
                  </a:lnTo>
                  <a:close/>
                </a:path>
                <a:path w="123825" h="66675">
                  <a:moveTo>
                    <a:pt x="26771" y="4699"/>
                  </a:moveTo>
                  <a:lnTo>
                    <a:pt x="25654" y="4699"/>
                  </a:lnTo>
                  <a:lnTo>
                    <a:pt x="24536" y="5714"/>
                  </a:lnTo>
                  <a:lnTo>
                    <a:pt x="25654" y="5714"/>
                  </a:lnTo>
                  <a:lnTo>
                    <a:pt x="26771" y="4699"/>
                  </a:lnTo>
                  <a:close/>
                </a:path>
                <a:path w="123825" h="66675">
                  <a:moveTo>
                    <a:pt x="36817" y="4699"/>
                  </a:moveTo>
                  <a:lnTo>
                    <a:pt x="26771" y="4699"/>
                  </a:lnTo>
                  <a:lnTo>
                    <a:pt x="25654" y="5714"/>
                  </a:lnTo>
                  <a:lnTo>
                    <a:pt x="34582" y="5714"/>
                  </a:lnTo>
                  <a:lnTo>
                    <a:pt x="36817" y="4699"/>
                  </a:lnTo>
                  <a:close/>
                </a:path>
                <a:path w="123825" h="66675">
                  <a:moveTo>
                    <a:pt x="99288" y="2412"/>
                  </a:moveTo>
                  <a:lnTo>
                    <a:pt x="99288" y="3428"/>
                  </a:lnTo>
                  <a:lnTo>
                    <a:pt x="84785" y="3428"/>
                  </a:lnTo>
                  <a:lnTo>
                    <a:pt x="84785" y="4699"/>
                  </a:lnTo>
                  <a:lnTo>
                    <a:pt x="97053" y="4699"/>
                  </a:lnTo>
                  <a:lnTo>
                    <a:pt x="95935" y="5714"/>
                  </a:lnTo>
                  <a:lnTo>
                    <a:pt x="103746" y="5714"/>
                  </a:lnTo>
                  <a:lnTo>
                    <a:pt x="102628" y="4699"/>
                  </a:lnTo>
                  <a:lnTo>
                    <a:pt x="101511" y="3428"/>
                  </a:lnTo>
                  <a:lnTo>
                    <a:pt x="99288" y="2412"/>
                  </a:lnTo>
                  <a:close/>
                </a:path>
                <a:path w="123825" h="66675">
                  <a:moveTo>
                    <a:pt x="103746" y="4699"/>
                  </a:moveTo>
                  <a:lnTo>
                    <a:pt x="102628" y="4699"/>
                  </a:lnTo>
                  <a:lnTo>
                    <a:pt x="104863" y="5714"/>
                  </a:lnTo>
                  <a:lnTo>
                    <a:pt x="103746" y="4699"/>
                  </a:lnTo>
                  <a:close/>
                </a:path>
                <a:path w="123825" h="66675">
                  <a:moveTo>
                    <a:pt x="104863" y="4699"/>
                  </a:moveTo>
                  <a:lnTo>
                    <a:pt x="103746" y="4699"/>
                  </a:lnTo>
                  <a:lnTo>
                    <a:pt x="105981" y="5714"/>
                  </a:lnTo>
                  <a:lnTo>
                    <a:pt x="107086" y="5714"/>
                  </a:lnTo>
                  <a:lnTo>
                    <a:pt x="104863" y="4699"/>
                  </a:lnTo>
                  <a:close/>
                </a:path>
                <a:path w="123825" h="66675">
                  <a:moveTo>
                    <a:pt x="39039" y="3428"/>
                  </a:moveTo>
                  <a:lnTo>
                    <a:pt x="27889" y="3428"/>
                  </a:lnTo>
                  <a:lnTo>
                    <a:pt x="27889" y="4699"/>
                  </a:lnTo>
                  <a:lnTo>
                    <a:pt x="39039" y="4699"/>
                  </a:lnTo>
                  <a:lnTo>
                    <a:pt x="39039" y="3428"/>
                  </a:lnTo>
                  <a:close/>
                </a:path>
                <a:path w="123825" h="66675">
                  <a:moveTo>
                    <a:pt x="64706" y="3428"/>
                  </a:moveTo>
                  <a:lnTo>
                    <a:pt x="56895" y="3428"/>
                  </a:lnTo>
                  <a:lnTo>
                    <a:pt x="61353" y="4699"/>
                  </a:lnTo>
                  <a:lnTo>
                    <a:pt x="64706" y="3428"/>
                  </a:lnTo>
                  <a:close/>
                </a:path>
                <a:path w="123825" h="66675">
                  <a:moveTo>
                    <a:pt x="69164" y="3428"/>
                  </a:moveTo>
                  <a:lnTo>
                    <a:pt x="64706" y="3428"/>
                  </a:lnTo>
                  <a:lnTo>
                    <a:pt x="64706" y="4699"/>
                  </a:lnTo>
                  <a:lnTo>
                    <a:pt x="69164" y="3428"/>
                  </a:lnTo>
                  <a:close/>
                </a:path>
                <a:path w="123825" h="66675">
                  <a:moveTo>
                    <a:pt x="76974" y="3428"/>
                  </a:moveTo>
                  <a:lnTo>
                    <a:pt x="69164" y="3428"/>
                  </a:lnTo>
                  <a:lnTo>
                    <a:pt x="73621" y="4699"/>
                  </a:lnTo>
                  <a:lnTo>
                    <a:pt x="76974" y="3428"/>
                  </a:lnTo>
                  <a:close/>
                </a:path>
                <a:path w="123825" h="66675">
                  <a:moveTo>
                    <a:pt x="83667" y="3428"/>
                  </a:moveTo>
                  <a:lnTo>
                    <a:pt x="78092" y="3428"/>
                  </a:lnTo>
                  <a:lnTo>
                    <a:pt x="79209" y="4699"/>
                  </a:lnTo>
                  <a:lnTo>
                    <a:pt x="82550" y="4699"/>
                  </a:lnTo>
                  <a:lnTo>
                    <a:pt x="83667" y="3428"/>
                  </a:lnTo>
                  <a:close/>
                </a:path>
                <a:path w="123825" h="66675">
                  <a:moveTo>
                    <a:pt x="90360" y="1142"/>
                  </a:moveTo>
                  <a:lnTo>
                    <a:pt x="68046" y="1142"/>
                  </a:lnTo>
                  <a:lnTo>
                    <a:pt x="69164" y="2412"/>
                  </a:lnTo>
                  <a:lnTo>
                    <a:pt x="30124" y="2412"/>
                  </a:lnTo>
                  <a:lnTo>
                    <a:pt x="29006" y="3428"/>
                  </a:lnTo>
                  <a:lnTo>
                    <a:pt x="90360" y="3428"/>
                  </a:lnTo>
                  <a:lnTo>
                    <a:pt x="91478" y="2412"/>
                  </a:lnTo>
                  <a:lnTo>
                    <a:pt x="90360" y="1142"/>
                  </a:lnTo>
                  <a:close/>
                </a:path>
                <a:path w="123825" h="66675">
                  <a:moveTo>
                    <a:pt x="94818" y="2412"/>
                  </a:moveTo>
                  <a:lnTo>
                    <a:pt x="91478" y="2412"/>
                  </a:lnTo>
                  <a:lnTo>
                    <a:pt x="92595" y="3428"/>
                  </a:lnTo>
                  <a:lnTo>
                    <a:pt x="93700" y="3428"/>
                  </a:lnTo>
                  <a:lnTo>
                    <a:pt x="94818" y="2412"/>
                  </a:lnTo>
                  <a:close/>
                </a:path>
                <a:path w="123825" h="66675">
                  <a:moveTo>
                    <a:pt x="95935" y="2412"/>
                  </a:moveTo>
                  <a:lnTo>
                    <a:pt x="93700" y="3428"/>
                  </a:lnTo>
                  <a:lnTo>
                    <a:pt x="95935" y="3428"/>
                  </a:lnTo>
                  <a:lnTo>
                    <a:pt x="95935" y="2412"/>
                  </a:lnTo>
                  <a:close/>
                </a:path>
                <a:path w="123825" h="66675">
                  <a:moveTo>
                    <a:pt x="97053" y="2921"/>
                  </a:moveTo>
                  <a:lnTo>
                    <a:pt x="97053" y="3428"/>
                  </a:lnTo>
                  <a:lnTo>
                    <a:pt x="98170" y="3428"/>
                  </a:lnTo>
                  <a:lnTo>
                    <a:pt x="97053" y="2921"/>
                  </a:lnTo>
                  <a:close/>
                </a:path>
                <a:path w="123825" h="66675">
                  <a:moveTo>
                    <a:pt x="97053" y="2412"/>
                  </a:moveTo>
                  <a:lnTo>
                    <a:pt x="95935" y="2412"/>
                  </a:lnTo>
                  <a:lnTo>
                    <a:pt x="97053" y="2921"/>
                  </a:lnTo>
                  <a:lnTo>
                    <a:pt x="97053" y="2412"/>
                  </a:lnTo>
                  <a:close/>
                </a:path>
                <a:path w="123825" h="66675">
                  <a:moveTo>
                    <a:pt x="65811" y="1142"/>
                  </a:moveTo>
                  <a:lnTo>
                    <a:pt x="37934" y="1142"/>
                  </a:lnTo>
                  <a:lnTo>
                    <a:pt x="34582" y="2412"/>
                  </a:lnTo>
                  <a:lnTo>
                    <a:pt x="66929" y="2412"/>
                  </a:lnTo>
                  <a:lnTo>
                    <a:pt x="65811" y="1142"/>
                  </a:lnTo>
                  <a:close/>
                </a:path>
                <a:path w="123825" h="66675">
                  <a:moveTo>
                    <a:pt x="42392" y="0"/>
                  </a:moveTo>
                  <a:lnTo>
                    <a:pt x="41275" y="1142"/>
                  </a:lnTo>
                  <a:lnTo>
                    <a:pt x="43510" y="1142"/>
                  </a:lnTo>
                  <a:lnTo>
                    <a:pt x="42392" y="0"/>
                  </a:lnTo>
                  <a:close/>
                </a:path>
                <a:path w="123825" h="66675">
                  <a:moveTo>
                    <a:pt x="46850" y="0"/>
                  </a:moveTo>
                  <a:lnTo>
                    <a:pt x="46850" y="1142"/>
                  </a:lnTo>
                  <a:lnTo>
                    <a:pt x="47967" y="1142"/>
                  </a:lnTo>
                  <a:lnTo>
                    <a:pt x="46850" y="0"/>
                  </a:lnTo>
                  <a:close/>
                </a:path>
                <a:path w="123825" h="66675">
                  <a:moveTo>
                    <a:pt x="50203" y="0"/>
                  </a:moveTo>
                  <a:lnTo>
                    <a:pt x="47967" y="0"/>
                  </a:lnTo>
                  <a:lnTo>
                    <a:pt x="47967" y="1142"/>
                  </a:lnTo>
                  <a:lnTo>
                    <a:pt x="51320" y="1142"/>
                  </a:lnTo>
                  <a:lnTo>
                    <a:pt x="50203" y="0"/>
                  </a:lnTo>
                  <a:close/>
                </a:path>
                <a:path w="123825" h="66675">
                  <a:moveTo>
                    <a:pt x="51873" y="571"/>
                  </a:moveTo>
                  <a:lnTo>
                    <a:pt x="51320" y="1142"/>
                  </a:lnTo>
                  <a:lnTo>
                    <a:pt x="52425" y="1142"/>
                  </a:lnTo>
                  <a:lnTo>
                    <a:pt x="51873" y="571"/>
                  </a:lnTo>
                  <a:close/>
                </a:path>
                <a:path w="123825" h="66675">
                  <a:moveTo>
                    <a:pt x="60236" y="0"/>
                  </a:moveTo>
                  <a:lnTo>
                    <a:pt x="56895" y="0"/>
                  </a:lnTo>
                  <a:lnTo>
                    <a:pt x="53543" y="1142"/>
                  </a:lnTo>
                  <a:lnTo>
                    <a:pt x="62471" y="1142"/>
                  </a:lnTo>
                  <a:lnTo>
                    <a:pt x="60236" y="0"/>
                  </a:lnTo>
                  <a:close/>
                </a:path>
                <a:path w="123825" h="66675">
                  <a:moveTo>
                    <a:pt x="66929" y="0"/>
                  </a:moveTo>
                  <a:lnTo>
                    <a:pt x="66929" y="1142"/>
                  </a:lnTo>
                  <a:lnTo>
                    <a:pt x="68046" y="1142"/>
                  </a:lnTo>
                  <a:lnTo>
                    <a:pt x="66929" y="0"/>
                  </a:lnTo>
                  <a:close/>
                </a:path>
                <a:path w="123825" h="66675">
                  <a:moveTo>
                    <a:pt x="72504" y="0"/>
                  </a:moveTo>
                  <a:lnTo>
                    <a:pt x="72504" y="1142"/>
                  </a:lnTo>
                  <a:lnTo>
                    <a:pt x="73621" y="1142"/>
                  </a:lnTo>
                  <a:lnTo>
                    <a:pt x="72504" y="0"/>
                  </a:lnTo>
                  <a:close/>
                </a:path>
                <a:path w="123825" h="66675">
                  <a:moveTo>
                    <a:pt x="74739" y="0"/>
                  </a:moveTo>
                  <a:lnTo>
                    <a:pt x="73621" y="1142"/>
                  </a:lnTo>
                  <a:lnTo>
                    <a:pt x="74739" y="1142"/>
                  </a:lnTo>
                  <a:lnTo>
                    <a:pt x="74739" y="0"/>
                  </a:lnTo>
                  <a:close/>
                </a:path>
                <a:path w="123825" h="66675">
                  <a:moveTo>
                    <a:pt x="52425" y="0"/>
                  </a:moveTo>
                  <a:lnTo>
                    <a:pt x="51320" y="0"/>
                  </a:lnTo>
                  <a:lnTo>
                    <a:pt x="51873" y="571"/>
                  </a:lnTo>
                  <a:lnTo>
                    <a:pt x="524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/>
            <p:cNvSpPr/>
            <p:nvPr/>
          </p:nvSpPr>
          <p:spPr>
            <a:xfrm>
              <a:off x="557212" y="2462910"/>
              <a:ext cx="123825" cy="66675"/>
            </a:xfrm>
            <a:custGeom>
              <a:avLst/>
              <a:gdLst/>
              <a:ahLst/>
              <a:cxnLst/>
              <a:rect l="l" t="t" r="r" b="b"/>
              <a:pathLst>
                <a:path w="123825" h="66675">
                  <a:moveTo>
                    <a:pt x="122707" y="30987"/>
                  </a:moveTo>
                  <a:lnTo>
                    <a:pt x="123825" y="34416"/>
                  </a:lnTo>
                  <a:lnTo>
                    <a:pt x="121589" y="38988"/>
                  </a:lnTo>
                  <a:lnTo>
                    <a:pt x="120472" y="43687"/>
                  </a:lnTo>
                  <a:lnTo>
                    <a:pt x="119367" y="42544"/>
                  </a:lnTo>
                  <a:lnTo>
                    <a:pt x="119367" y="43687"/>
                  </a:lnTo>
                  <a:lnTo>
                    <a:pt x="118249" y="47116"/>
                  </a:lnTo>
                  <a:lnTo>
                    <a:pt x="113779" y="52831"/>
                  </a:lnTo>
                  <a:lnTo>
                    <a:pt x="109321" y="55117"/>
                  </a:lnTo>
                  <a:lnTo>
                    <a:pt x="108204" y="56261"/>
                  </a:lnTo>
                  <a:lnTo>
                    <a:pt x="108204" y="57403"/>
                  </a:lnTo>
                  <a:lnTo>
                    <a:pt x="107086" y="57403"/>
                  </a:lnTo>
                  <a:lnTo>
                    <a:pt x="107086" y="57403"/>
                  </a:lnTo>
                  <a:lnTo>
                    <a:pt x="103746" y="60833"/>
                  </a:lnTo>
                  <a:lnTo>
                    <a:pt x="101511" y="60833"/>
                  </a:lnTo>
                  <a:lnTo>
                    <a:pt x="99288" y="61975"/>
                  </a:lnTo>
                  <a:lnTo>
                    <a:pt x="100393" y="61975"/>
                  </a:lnTo>
                  <a:lnTo>
                    <a:pt x="99288" y="61975"/>
                  </a:lnTo>
                  <a:lnTo>
                    <a:pt x="97053" y="63246"/>
                  </a:lnTo>
                  <a:lnTo>
                    <a:pt x="92595" y="64388"/>
                  </a:lnTo>
                  <a:lnTo>
                    <a:pt x="89242" y="65531"/>
                  </a:lnTo>
                  <a:lnTo>
                    <a:pt x="89242" y="64388"/>
                  </a:lnTo>
                  <a:lnTo>
                    <a:pt x="89242" y="65531"/>
                  </a:lnTo>
                  <a:lnTo>
                    <a:pt x="88125" y="65531"/>
                  </a:lnTo>
                  <a:lnTo>
                    <a:pt x="87007" y="65531"/>
                  </a:lnTo>
                  <a:lnTo>
                    <a:pt x="85902" y="65531"/>
                  </a:lnTo>
                  <a:lnTo>
                    <a:pt x="84785" y="65531"/>
                  </a:lnTo>
                  <a:lnTo>
                    <a:pt x="83667" y="65531"/>
                  </a:lnTo>
                  <a:lnTo>
                    <a:pt x="82550" y="66675"/>
                  </a:lnTo>
                  <a:lnTo>
                    <a:pt x="82550" y="65531"/>
                  </a:lnTo>
                  <a:lnTo>
                    <a:pt x="81432" y="66675"/>
                  </a:lnTo>
                  <a:lnTo>
                    <a:pt x="81432" y="65531"/>
                  </a:lnTo>
                  <a:lnTo>
                    <a:pt x="81432" y="66675"/>
                  </a:lnTo>
                  <a:lnTo>
                    <a:pt x="80314" y="65531"/>
                  </a:lnTo>
                  <a:lnTo>
                    <a:pt x="79209" y="66675"/>
                  </a:lnTo>
                  <a:lnTo>
                    <a:pt x="78092" y="66675"/>
                  </a:lnTo>
                  <a:lnTo>
                    <a:pt x="75857" y="66675"/>
                  </a:lnTo>
                  <a:lnTo>
                    <a:pt x="74739" y="66675"/>
                  </a:lnTo>
                  <a:lnTo>
                    <a:pt x="76974" y="66675"/>
                  </a:lnTo>
                  <a:lnTo>
                    <a:pt x="75857" y="65531"/>
                  </a:lnTo>
                  <a:lnTo>
                    <a:pt x="71399" y="66675"/>
                  </a:lnTo>
                  <a:lnTo>
                    <a:pt x="65811" y="66675"/>
                  </a:lnTo>
                  <a:lnTo>
                    <a:pt x="61353" y="66675"/>
                  </a:lnTo>
                  <a:lnTo>
                    <a:pt x="60236" y="66675"/>
                  </a:lnTo>
                  <a:lnTo>
                    <a:pt x="58013" y="66675"/>
                  </a:lnTo>
                  <a:lnTo>
                    <a:pt x="56895" y="66675"/>
                  </a:lnTo>
                  <a:lnTo>
                    <a:pt x="55778" y="66675"/>
                  </a:lnTo>
                  <a:lnTo>
                    <a:pt x="54660" y="66675"/>
                  </a:lnTo>
                  <a:lnTo>
                    <a:pt x="53543" y="66675"/>
                  </a:lnTo>
                  <a:lnTo>
                    <a:pt x="52425" y="66675"/>
                  </a:lnTo>
                  <a:lnTo>
                    <a:pt x="53543" y="66675"/>
                  </a:lnTo>
                  <a:lnTo>
                    <a:pt x="52425" y="66675"/>
                  </a:lnTo>
                  <a:lnTo>
                    <a:pt x="51320" y="66675"/>
                  </a:lnTo>
                  <a:lnTo>
                    <a:pt x="50203" y="66675"/>
                  </a:lnTo>
                  <a:lnTo>
                    <a:pt x="49085" y="66675"/>
                  </a:lnTo>
                  <a:lnTo>
                    <a:pt x="50203" y="66675"/>
                  </a:lnTo>
                  <a:lnTo>
                    <a:pt x="49085" y="66675"/>
                  </a:lnTo>
                  <a:lnTo>
                    <a:pt x="47967" y="66675"/>
                  </a:lnTo>
                  <a:lnTo>
                    <a:pt x="45732" y="66675"/>
                  </a:lnTo>
                  <a:lnTo>
                    <a:pt x="44627" y="66675"/>
                  </a:lnTo>
                  <a:lnTo>
                    <a:pt x="43510" y="66675"/>
                  </a:lnTo>
                  <a:lnTo>
                    <a:pt x="42392" y="66675"/>
                  </a:lnTo>
                  <a:lnTo>
                    <a:pt x="40157" y="66675"/>
                  </a:lnTo>
                  <a:lnTo>
                    <a:pt x="41275" y="65531"/>
                  </a:lnTo>
                  <a:lnTo>
                    <a:pt x="39039" y="65531"/>
                  </a:lnTo>
                  <a:lnTo>
                    <a:pt x="39039" y="66675"/>
                  </a:lnTo>
                  <a:lnTo>
                    <a:pt x="36817" y="65531"/>
                  </a:lnTo>
                  <a:lnTo>
                    <a:pt x="37934" y="66675"/>
                  </a:lnTo>
                  <a:lnTo>
                    <a:pt x="36817" y="65531"/>
                  </a:lnTo>
                  <a:lnTo>
                    <a:pt x="34582" y="65531"/>
                  </a:lnTo>
                  <a:lnTo>
                    <a:pt x="33464" y="65531"/>
                  </a:lnTo>
                  <a:lnTo>
                    <a:pt x="34582" y="65531"/>
                  </a:lnTo>
                  <a:lnTo>
                    <a:pt x="33464" y="65531"/>
                  </a:lnTo>
                  <a:lnTo>
                    <a:pt x="34582" y="65531"/>
                  </a:lnTo>
                  <a:lnTo>
                    <a:pt x="33464" y="64388"/>
                  </a:lnTo>
                  <a:lnTo>
                    <a:pt x="34582" y="65531"/>
                  </a:lnTo>
                  <a:lnTo>
                    <a:pt x="34582" y="64388"/>
                  </a:lnTo>
                  <a:lnTo>
                    <a:pt x="27889" y="64388"/>
                  </a:lnTo>
                  <a:lnTo>
                    <a:pt x="29006" y="64388"/>
                  </a:lnTo>
                  <a:lnTo>
                    <a:pt x="27889" y="64388"/>
                  </a:lnTo>
                  <a:lnTo>
                    <a:pt x="29006" y="64388"/>
                  </a:lnTo>
                  <a:lnTo>
                    <a:pt x="25654" y="64388"/>
                  </a:lnTo>
                  <a:lnTo>
                    <a:pt x="26771" y="64388"/>
                  </a:lnTo>
                  <a:lnTo>
                    <a:pt x="25654" y="63246"/>
                  </a:lnTo>
                  <a:lnTo>
                    <a:pt x="25654" y="64388"/>
                  </a:lnTo>
                  <a:lnTo>
                    <a:pt x="25654" y="63246"/>
                  </a:lnTo>
                  <a:lnTo>
                    <a:pt x="24536" y="63246"/>
                  </a:lnTo>
                  <a:lnTo>
                    <a:pt x="23431" y="63246"/>
                  </a:lnTo>
                  <a:lnTo>
                    <a:pt x="23431" y="61975"/>
                  </a:lnTo>
                  <a:lnTo>
                    <a:pt x="22313" y="61975"/>
                  </a:lnTo>
                  <a:lnTo>
                    <a:pt x="23431" y="63246"/>
                  </a:lnTo>
                  <a:lnTo>
                    <a:pt x="23431" y="61975"/>
                  </a:lnTo>
                  <a:lnTo>
                    <a:pt x="22313" y="61975"/>
                  </a:lnTo>
                  <a:lnTo>
                    <a:pt x="21196" y="61975"/>
                  </a:lnTo>
                  <a:lnTo>
                    <a:pt x="21196" y="60833"/>
                  </a:lnTo>
                  <a:lnTo>
                    <a:pt x="20078" y="60833"/>
                  </a:lnTo>
                  <a:lnTo>
                    <a:pt x="20078" y="61975"/>
                  </a:lnTo>
                  <a:lnTo>
                    <a:pt x="21196" y="61975"/>
                  </a:lnTo>
                  <a:lnTo>
                    <a:pt x="20078" y="60833"/>
                  </a:lnTo>
                  <a:lnTo>
                    <a:pt x="21196" y="61975"/>
                  </a:lnTo>
                  <a:lnTo>
                    <a:pt x="20078" y="61975"/>
                  </a:lnTo>
                  <a:lnTo>
                    <a:pt x="18961" y="60833"/>
                  </a:lnTo>
                  <a:lnTo>
                    <a:pt x="17843" y="60833"/>
                  </a:lnTo>
                  <a:lnTo>
                    <a:pt x="16738" y="59689"/>
                  </a:lnTo>
                  <a:lnTo>
                    <a:pt x="15620" y="59689"/>
                  </a:lnTo>
                  <a:lnTo>
                    <a:pt x="14503" y="59689"/>
                  </a:lnTo>
                  <a:lnTo>
                    <a:pt x="15620" y="59689"/>
                  </a:lnTo>
                  <a:lnTo>
                    <a:pt x="14503" y="58547"/>
                  </a:lnTo>
                  <a:lnTo>
                    <a:pt x="12268" y="58547"/>
                  </a:lnTo>
                  <a:lnTo>
                    <a:pt x="5575" y="53975"/>
                  </a:lnTo>
                  <a:lnTo>
                    <a:pt x="4457" y="51688"/>
                  </a:lnTo>
                  <a:lnTo>
                    <a:pt x="4457" y="50546"/>
                  </a:lnTo>
                  <a:lnTo>
                    <a:pt x="3352" y="50546"/>
                  </a:lnTo>
                  <a:lnTo>
                    <a:pt x="4457" y="50546"/>
                  </a:lnTo>
                  <a:lnTo>
                    <a:pt x="4457" y="49402"/>
                  </a:lnTo>
                  <a:lnTo>
                    <a:pt x="3352" y="49402"/>
                  </a:lnTo>
                  <a:lnTo>
                    <a:pt x="3352" y="48260"/>
                  </a:lnTo>
                  <a:lnTo>
                    <a:pt x="5575" y="51688"/>
                  </a:lnTo>
                  <a:lnTo>
                    <a:pt x="4457" y="50546"/>
                  </a:lnTo>
                  <a:lnTo>
                    <a:pt x="3352" y="49402"/>
                  </a:lnTo>
                  <a:lnTo>
                    <a:pt x="4457" y="49402"/>
                  </a:lnTo>
                  <a:lnTo>
                    <a:pt x="3352" y="48260"/>
                  </a:lnTo>
                  <a:lnTo>
                    <a:pt x="3352" y="47116"/>
                  </a:lnTo>
                  <a:lnTo>
                    <a:pt x="3352" y="48260"/>
                  </a:lnTo>
                  <a:lnTo>
                    <a:pt x="3352" y="47116"/>
                  </a:lnTo>
                  <a:lnTo>
                    <a:pt x="2235" y="45974"/>
                  </a:lnTo>
                  <a:lnTo>
                    <a:pt x="3352" y="47116"/>
                  </a:lnTo>
                  <a:lnTo>
                    <a:pt x="2235" y="45974"/>
                  </a:lnTo>
                  <a:lnTo>
                    <a:pt x="2235" y="44830"/>
                  </a:lnTo>
                  <a:lnTo>
                    <a:pt x="1117" y="43687"/>
                  </a:lnTo>
                  <a:lnTo>
                    <a:pt x="2235" y="43687"/>
                  </a:lnTo>
                  <a:lnTo>
                    <a:pt x="1117" y="42544"/>
                  </a:lnTo>
                  <a:lnTo>
                    <a:pt x="1117" y="41275"/>
                  </a:lnTo>
                  <a:lnTo>
                    <a:pt x="1117" y="40131"/>
                  </a:lnTo>
                  <a:lnTo>
                    <a:pt x="0" y="40131"/>
                  </a:lnTo>
                  <a:lnTo>
                    <a:pt x="0" y="33274"/>
                  </a:lnTo>
                  <a:lnTo>
                    <a:pt x="0" y="34416"/>
                  </a:lnTo>
                  <a:lnTo>
                    <a:pt x="0" y="32130"/>
                  </a:lnTo>
                  <a:lnTo>
                    <a:pt x="0" y="33274"/>
                  </a:lnTo>
                  <a:lnTo>
                    <a:pt x="1117" y="30987"/>
                  </a:lnTo>
                  <a:lnTo>
                    <a:pt x="1117" y="29844"/>
                  </a:lnTo>
                  <a:lnTo>
                    <a:pt x="0" y="29844"/>
                  </a:lnTo>
                  <a:lnTo>
                    <a:pt x="1117" y="29844"/>
                  </a:lnTo>
                  <a:lnTo>
                    <a:pt x="0" y="27559"/>
                  </a:lnTo>
                  <a:lnTo>
                    <a:pt x="1117" y="26415"/>
                  </a:lnTo>
                  <a:lnTo>
                    <a:pt x="1117" y="27559"/>
                  </a:lnTo>
                  <a:lnTo>
                    <a:pt x="2235" y="26415"/>
                  </a:lnTo>
                  <a:lnTo>
                    <a:pt x="1117" y="25273"/>
                  </a:lnTo>
                  <a:lnTo>
                    <a:pt x="2235" y="24129"/>
                  </a:lnTo>
                  <a:lnTo>
                    <a:pt x="1117" y="24129"/>
                  </a:lnTo>
                  <a:lnTo>
                    <a:pt x="2235" y="24129"/>
                  </a:lnTo>
                  <a:lnTo>
                    <a:pt x="2235" y="22987"/>
                  </a:lnTo>
                  <a:lnTo>
                    <a:pt x="2235" y="21843"/>
                  </a:lnTo>
                  <a:lnTo>
                    <a:pt x="3352" y="19430"/>
                  </a:lnTo>
                  <a:lnTo>
                    <a:pt x="4457" y="16001"/>
                  </a:lnTo>
                  <a:lnTo>
                    <a:pt x="5575" y="16001"/>
                  </a:lnTo>
                  <a:lnTo>
                    <a:pt x="5575" y="14859"/>
                  </a:lnTo>
                  <a:lnTo>
                    <a:pt x="6692" y="14859"/>
                  </a:lnTo>
                  <a:lnTo>
                    <a:pt x="5575" y="14859"/>
                  </a:lnTo>
                  <a:lnTo>
                    <a:pt x="5575" y="16001"/>
                  </a:lnTo>
                  <a:lnTo>
                    <a:pt x="5575" y="14859"/>
                  </a:lnTo>
                  <a:lnTo>
                    <a:pt x="5575" y="14859"/>
                  </a:lnTo>
                  <a:lnTo>
                    <a:pt x="6692" y="14859"/>
                  </a:lnTo>
                  <a:lnTo>
                    <a:pt x="7810" y="13715"/>
                  </a:lnTo>
                  <a:lnTo>
                    <a:pt x="8928" y="12573"/>
                  </a:lnTo>
                  <a:lnTo>
                    <a:pt x="10045" y="12573"/>
                  </a:lnTo>
                  <a:lnTo>
                    <a:pt x="10045" y="11429"/>
                  </a:lnTo>
                  <a:lnTo>
                    <a:pt x="11150" y="11429"/>
                  </a:lnTo>
                  <a:lnTo>
                    <a:pt x="12268" y="11429"/>
                  </a:lnTo>
                  <a:lnTo>
                    <a:pt x="12268" y="10287"/>
                  </a:lnTo>
                  <a:lnTo>
                    <a:pt x="13385" y="10287"/>
                  </a:lnTo>
                  <a:lnTo>
                    <a:pt x="12268" y="10287"/>
                  </a:lnTo>
                  <a:lnTo>
                    <a:pt x="13385" y="10287"/>
                  </a:lnTo>
                  <a:lnTo>
                    <a:pt x="14503" y="10287"/>
                  </a:lnTo>
                  <a:lnTo>
                    <a:pt x="13385" y="10287"/>
                  </a:lnTo>
                  <a:lnTo>
                    <a:pt x="14503" y="10287"/>
                  </a:lnTo>
                  <a:lnTo>
                    <a:pt x="14503" y="9143"/>
                  </a:lnTo>
                  <a:lnTo>
                    <a:pt x="14503" y="10287"/>
                  </a:lnTo>
                  <a:lnTo>
                    <a:pt x="13385" y="10287"/>
                  </a:lnTo>
                  <a:lnTo>
                    <a:pt x="13385" y="9143"/>
                  </a:lnTo>
                  <a:lnTo>
                    <a:pt x="14503" y="9143"/>
                  </a:lnTo>
                  <a:lnTo>
                    <a:pt x="15620" y="9143"/>
                  </a:lnTo>
                  <a:lnTo>
                    <a:pt x="16738" y="9143"/>
                  </a:lnTo>
                  <a:lnTo>
                    <a:pt x="16738" y="8000"/>
                  </a:lnTo>
                  <a:lnTo>
                    <a:pt x="17843" y="8000"/>
                  </a:lnTo>
                  <a:lnTo>
                    <a:pt x="16738" y="8000"/>
                  </a:lnTo>
                  <a:lnTo>
                    <a:pt x="16738" y="9143"/>
                  </a:lnTo>
                  <a:lnTo>
                    <a:pt x="17843" y="8000"/>
                  </a:lnTo>
                  <a:lnTo>
                    <a:pt x="18961" y="8000"/>
                  </a:lnTo>
                  <a:lnTo>
                    <a:pt x="17843" y="8000"/>
                  </a:lnTo>
                  <a:lnTo>
                    <a:pt x="18961" y="8000"/>
                  </a:lnTo>
                  <a:lnTo>
                    <a:pt x="18961" y="6858"/>
                  </a:lnTo>
                  <a:lnTo>
                    <a:pt x="18961" y="8000"/>
                  </a:lnTo>
                  <a:lnTo>
                    <a:pt x="18961" y="6858"/>
                  </a:lnTo>
                  <a:lnTo>
                    <a:pt x="21196" y="6858"/>
                  </a:lnTo>
                  <a:lnTo>
                    <a:pt x="22313" y="5714"/>
                  </a:lnTo>
                  <a:lnTo>
                    <a:pt x="23431" y="5714"/>
                  </a:lnTo>
                  <a:lnTo>
                    <a:pt x="24536" y="5714"/>
                  </a:lnTo>
                  <a:lnTo>
                    <a:pt x="25654" y="4572"/>
                  </a:lnTo>
                  <a:lnTo>
                    <a:pt x="26771" y="4572"/>
                  </a:lnTo>
                  <a:lnTo>
                    <a:pt x="25654" y="5714"/>
                  </a:lnTo>
                  <a:lnTo>
                    <a:pt x="26771" y="4572"/>
                  </a:lnTo>
                  <a:lnTo>
                    <a:pt x="27889" y="4572"/>
                  </a:lnTo>
                  <a:lnTo>
                    <a:pt x="27889" y="3428"/>
                  </a:lnTo>
                  <a:lnTo>
                    <a:pt x="29006" y="3428"/>
                  </a:lnTo>
                  <a:lnTo>
                    <a:pt x="30124" y="2286"/>
                  </a:lnTo>
                  <a:lnTo>
                    <a:pt x="32346" y="2286"/>
                  </a:lnTo>
                  <a:lnTo>
                    <a:pt x="34582" y="2286"/>
                  </a:lnTo>
                  <a:lnTo>
                    <a:pt x="37934" y="1142"/>
                  </a:lnTo>
                  <a:lnTo>
                    <a:pt x="39039" y="1142"/>
                  </a:lnTo>
                  <a:lnTo>
                    <a:pt x="40157" y="1142"/>
                  </a:lnTo>
                  <a:lnTo>
                    <a:pt x="39039" y="1142"/>
                  </a:lnTo>
                  <a:lnTo>
                    <a:pt x="41275" y="1142"/>
                  </a:lnTo>
                  <a:lnTo>
                    <a:pt x="42392" y="0"/>
                  </a:lnTo>
                  <a:lnTo>
                    <a:pt x="43510" y="1142"/>
                  </a:lnTo>
                  <a:lnTo>
                    <a:pt x="43510" y="0"/>
                  </a:lnTo>
                  <a:lnTo>
                    <a:pt x="43510" y="1142"/>
                  </a:lnTo>
                  <a:lnTo>
                    <a:pt x="44627" y="1142"/>
                  </a:lnTo>
                  <a:lnTo>
                    <a:pt x="45732" y="1142"/>
                  </a:lnTo>
                  <a:lnTo>
                    <a:pt x="45732" y="0"/>
                  </a:lnTo>
                  <a:lnTo>
                    <a:pt x="45732" y="1142"/>
                  </a:lnTo>
                  <a:lnTo>
                    <a:pt x="46850" y="1142"/>
                  </a:lnTo>
                  <a:lnTo>
                    <a:pt x="46850" y="0"/>
                  </a:lnTo>
                  <a:lnTo>
                    <a:pt x="47967" y="1142"/>
                  </a:lnTo>
                  <a:lnTo>
                    <a:pt x="47967" y="0"/>
                  </a:lnTo>
                  <a:lnTo>
                    <a:pt x="49085" y="0"/>
                  </a:lnTo>
                  <a:lnTo>
                    <a:pt x="50203" y="0"/>
                  </a:lnTo>
                  <a:lnTo>
                    <a:pt x="51320" y="1142"/>
                  </a:lnTo>
                  <a:lnTo>
                    <a:pt x="52425" y="0"/>
                  </a:lnTo>
                  <a:lnTo>
                    <a:pt x="51320" y="0"/>
                  </a:lnTo>
                  <a:lnTo>
                    <a:pt x="52425" y="1142"/>
                  </a:lnTo>
                  <a:lnTo>
                    <a:pt x="53543" y="1142"/>
                  </a:lnTo>
                  <a:lnTo>
                    <a:pt x="56895" y="0"/>
                  </a:lnTo>
                  <a:lnTo>
                    <a:pt x="60236" y="0"/>
                  </a:lnTo>
                  <a:lnTo>
                    <a:pt x="62471" y="1142"/>
                  </a:lnTo>
                  <a:lnTo>
                    <a:pt x="63588" y="1142"/>
                  </a:lnTo>
                  <a:lnTo>
                    <a:pt x="63588" y="0"/>
                  </a:lnTo>
                  <a:lnTo>
                    <a:pt x="63588" y="1142"/>
                  </a:lnTo>
                  <a:lnTo>
                    <a:pt x="64706" y="1142"/>
                  </a:lnTo>
                  <a:lnTo>
                    <a:pt x="63588" y="1142"/>
                  </a:lnTo>
                  <a:lnTo>
                    <a:pt x="64706" y="1142"/>
                  </a:lnTo>
                  <a:lnTo>
                    <a:pt x="65811" y="1142"/>
                  </a:lnTo>
                  <a:lnTo>
                    <a:pt x="66929" y="1142"/>
                  </a:lnTo>
                  <a:lnTo>
                    <a:pt x="66929" y="0"/>
                  </a:lnTo>
                  <a:lnTo>
                    <a:pt x="68046" y="1142"/>
                  </a:lnTo>
                  <a:lnTo>
                    <a:pt x="66929" y="1142"/>
                  </a:lnTo>
                  <a:lnTo>
                    <a:pt x="68046" y="1142"/>
                  </a:lnTo>
                  <a:lnTo>
                    <a:pt x="69164" y="1142"/>
                  </a:lnTo>
                  <a:lnTo>
                    <a:pt x="65811" y="1142"/>
                  </a:lnTo>
                  <a:lnTo>
                    <a:pt x="66929" y="2286"/>
                  </a:lnTo>
                  <a:lnTo>
                    <a:pt x="68046" y="2286"/>
                  </a:lnTo>
                  <a:lnTo>
                    <a:pt x="65811" y="2286"/>
                  </a:lnTo>
                  <a:lnTo>
                    <a:pt x="66929" y="2286"/>
                  </a:lnTo>
                  <a:lnTo>
                    <a:pt x="68046" y="2286"/>
                  </a:lnTo>
                  <a:lnTo>
                    <a:pt x="69164" y="2286"/>
                  </a:lnTo>
                  <a:lnTo>
                    <a:pt x="68046" y="1142"/>
                  </a:lnTo>
                  <a:lnTo>
                    <a:pt x="69164" y="1142"/>
                  </a:lnTo>
                  <a:lnTo>
                    <a:pt x="70281" y="1142"/>
                  </a:lnTo>
                  <a:lnTo>
                    <a:pt x="69164" y="1142"/>
                  </a:lnTo>
                  <a:lnTo>
                    <a:pt x="70281" y="1142"/>
                  </a:lnTo>
                  <a:lnTo>
                    <a:pt x="71399" y="1142"/>
                  </a:lnTo>
                  <a:lnTo>
                    <a:pt x="70281" y="1142"/>
                  </a:lnTo>
                  <a:lnTo>
                    <a:pt x="71399" y="1142"/>
                  </a:lnTo>
                  <a:lnTo>
                    <a:pt x="72504" y="1142"/>
                  </a:lnTo>
                  <a:lnTo>
                    <a:pt x="71399" y="1142"/>
                  </a:lnTo>
                  <a:lnTo>
                    <a:pt x="72504" y="1142"/>
                  </a:lnTo>
                  <a:lnTo>
                    <a:pt x="73621" y="1142"/>
                  </a:lnTo>
                  <a:lnTo>
                    <a:pt x="72504" y="1142"/>
                  </a:lnTo>
                  <a:lnTo>
                    <a:pt x="72504" y="0"/>
                  </a:lnTo>
                  <a:lnTo>
                    <a:pt x="73621" y="1142"/>
                  </a:lnTo>
                  <a:lnTo>
                    <a:pt x="74739" y="0"/>
                  </a:lnTo>
                  <a:lnTo>
                    <a:pt x="74739" y="1142"/>
                  </a:lnTo>
                  <a:lnTo>
                    <a:pt x="73621" y="1142"/>
                  </a:lnTo>
                  <a:lnTo>
                    <a:pt x="74739" y="1142"/>
                  </a:lnTo>
                  <a:lnTo>
                    <a:pt x="74739" y="1142"/>
                  </a:lnTo>
                  <a:lnTo>
                    <a:pt x="75857" y="1142"/>
                  </a:lnTo>
                  <a:lnTo>
                    <a:pt x="76974" y="1142"/>
                  </a:lnTo>
                  <a:lnTo>
                    <a:pt x="78092" y="1142"/>
                  </a:lnTo>
                  <a:lnTo>
                    <a:pt x="80314" y="1142"/>
                  </a:lnTo>
                  <a:lnTo>
                    <a:pt x="81432" y="1142"/>
                  </a:lnTo>
                  <a:lnTo>
                    <a:pt x="80314" y="1142"/>
                  </a:lnTo>
                  <a:lnTo>
                    <a:pt x="81432" y="1142"/>
                  </a:lnTo>
                  <a:lnTo>
                    <a:pt x="82550" y="1142"/>
                  </a:lnTo>
                  <a:lnTo>
                    <a:pt x="83667" y="1142"/>
                  </a:lnTo>
                  <a:lnTo>
                    <a:pt x="84785" y="1142"/>
                  </a:lnTo>
                  <a:lnTo>
                    <a:pt x="83667" y="1142"/>
                  </a:lnTo>
                  <a:lnTo>
                    <a:pt x="84785" y="1142"/>
                  </a:lnTo>
                  <a:lnTo>
                    <a:pt x="83667" y="1142"/>
                  </a:lnTo>
                  <a:lnTo>
                    <a:pt x="84785" y="1142"/>
                  </a:lnTo>
                  <a:lnTo>
                    <a:pt x="85902" y="1142"/>
                  </a:lnTo>
                  <a:lnTo>
                    <a:pt x="87007" y="1142"/>
                  </a:lnTo>
                  <a:lnTo>
                    <a:pt x="85902" y="1142"/>
                  </a:lnTo>
                  <a:lnTo>
                    <a:pt x="88125" y="1142"/>
                  </a:lnTo>
                  <a:lnTo>
                    <a:pt x="89242" y="1142"/>
                  </a:lnTo>
                  <a:lnTo>
                    <a:pt x="88125" y="1142"/>
                  </a:lnTo>
                  <a:lnTo>
                    <a:pt x="89242" y="1142"/>
                  </a:lnTo>
                  <a:lnTo>
                    <a:pt x="88125" y="1142"/>
                  </a:lnTo>
                  <a:lnTo>
                    <a:pt x="89242" y="1142"/>
                  </a:lnTo>
                  <a:lnTo>
                    <a:pt x="90360" y="1142"/>
                  </a:lnTo>
                  <a:lnTo>
                    <a:pt x="91478" y="2286"/>
                  </a:lnTo>
                  <a:lnTo>
                    <a:pt x="90360" y="2286"/>
                  </a:lnTo>
                  <a:lnTo>
                    <a:pt x="91478" y="2286"/>
                  </a:lnTo>
                  <a:lnTo>
                    <a:pt x="90360" y="2286"/>
                  </a:lnTo>
                  <a:lnTo>
                    <a:pt x="91478" y="2286"/>
                  </a:lnTo>
                  <a:lnTo>
                    <a:pt x="90360" y="3428"/>
                  </a:lnTo>
                  <a:lnTo>
                    <a:pt x="92595" y="3428"/>
                  </a:lnTo>
                  <a:lnTo>
                    <a:pt x="91478" y="2286"/>
                  </a:lnTo>
                  <a:lnTo>
                    <a:pt x="93700" y="2286"/>
                  </a:lnTo>
                  <a:lnTo>
                    <a:pt x="94818" y="2286"/>
                  </a:lnTo>
                  <a:lnTo>
                    <a:pt x="93700" y="3428"/>
                  </a:lnTo>
                  <a:lnTo>
                    <a:pt x="95935" y="2286"/>
                  </a:lnTo>
                  <a:lnTo>
                    <a:pt x="97053" y="2286"/>
                  </a:lnTo>
                  <a:lnTo>
                    <a:pt x="95935" y="2286"/>
                  </a:lnTo>
                  <a:lnTo>
                    <a:pt x="97053" y="2286"/>
                  </a:lnTo>
                  <a:lnTo>
                    <a:pt x="95935" y="2286"/>
                  </a:lnTo>
                  <a:lnTo>
                    <a:pt x="98170" y="3428"/>
                  </a:lnTo>
                  <a:lnTo>
                    <a:pt x="97053" y="3428"/>
                  </a:lnTo>
                  <a:lnTo>
                    <a:pt x="97053" y="2286"/>
                  </a:lnTo>
                  <a:lnTo>
                    <a:pt x="95935" y="2286"/>
                  </a:lnTo>
                  <a:lnTo>
                    <a:pt x="95935" y="3428"/>
                  </a:lnTo>
                  <a:lnTo>
                    <a:pt x="97053" y="3428"/>
                  </a:lnTo>
                  <a:lnTo>
                    <a:pt x="98170" y="3428"/>
                  </a:lnTo>
                  <a:lnTo>
                    <a:pt x="97053" y="3428"/>
                  </a:lnTo>
                  <a:lnTo>
                    <a:pt x="98170" y="3428"/>
                  </a:lnTo>
                  <a:lnTo>
                    <a:pt x="99288" y="3428"/>
                  </a:lnTo>
                  <a:lnTo>
                    <a:pt x="99288" y="2286"/>
                  </a:lnTo>
                  <a:lnTo>
                    <a:pt x="100393" y="2286"/>
                  </a:lnTo>
                  <a:lnTo>
                    <a:pt x="99288" y="2286"/>
                  </a:lnTo>
                  <a:lnTo>
                    <a:pt x="101511" y="3428"/>
                  </a:lnTo>
                  <a:lnTo>
                    <a:pt x="100393" y="2286"/>
                  </a:lnTo>
                  <a:lnTo>
                    <a:pt x="101511" y="3428"/>
                  </a:lnTo>
                  <a:lnTo>
                    <a:pt x="102628" y="3428"/>
                  </a:lnTo>
                  <a:lnTo>
                    <a:pt x="101511" y="3428"/>
                  </a:lnTo>
                  <a:lnTo>
                    <a:pt x="100393" y="3428"/>
                  </a:lnTo>
                  <a:lnTo>
                    <a:pt x="101511" y="3428"/>
                  </a:lnTo>
                  <a:lnTo>
                    <a:pt x="102628" y="3428"/>
                  </a:lnTo>
                  <a:lnTo>
                    <a:pt x="101511" y="3428"/>
                  </a:lnTo>
                  <a:lnTo>
                    <a:pt x="101511" y="3428"/>
                  </a:lnTo>
                  <a:lnTo>
                    <a:pt x="102628" y="4572"/>
                  </a:lnTo>
                  <a:lnTo>
                    <a:pt x="104863" y="4572"/>
                  </a:lnTo>
                  <a:lnTo>
                    <a:pt x="103746" y="4572"/>
                  </a:lnTo>
                  <a:lnTo>
                    <a:pt x="105981" y="5714"/>
                  </a:lnTo>
                  <a:lnTo>
                    <a:pt x="107086" y="5714"/>
                  </a:lnTo>
                  <a:lnTo>
                    <a:pt x="108204" y="6858"/>
                  </a:lnTo>
                  <a:lnTo>
                    <a:pt x="107086" y="6858"/>
                  </a:lnTo>
                  <a:lnTo>
                    <a:pt x="107086" y="5714"/>
                  </a:lnTo>
                  <a:lnTo>
                    <a:pt x="104863" y="4572"/>
                  </a:lnTo>
                  <a:lnTo>
                    <a:pt x="103746" y="4572"/>
                  </a:lnTo>
                  <a:lnTo>
                    <a:pt x="104863" y="5714"/>
                  </a:lnTo>
                  <a:lnTo>
                    <a:pt x="102628" y="4572"/>
                  </a:lnTo>
                  <a:lnTo>
                    <a:pt x="103746" y="5714"/>
                  </a:lnTo>
                  <a:lnTo>
                    <a:pt x="104863" y="5714"/>
                  </a:lnTo>
                  <a:lnTo>
                    <a:pt x="103746" y="5714"/>
                  </a:lnTo>
                  <a:lnTo>
                    <a:pt x="104863" y="5714"/>
                  </a:lnTo>
                  <a:lnTo>
                    <a:pt x="105981" y="5714"/>
                  </a:lnTo>
                  <a:lnTo>
                    <a:pt x="107086" y="6858"/>
                  </a:lnTo>
                  <a:lnTo>
                    <a:pt x="108204" y="8000"/>
                  </a:lnTo>
                  <a:lnTo>
                    <a:pt x="107086" y="6858"/>
                  </a:lnTo>
                  <a:lnTo>
                    <a:pt x="108204" y="8000"/>
                  </a:lnTo>
                  <a:lnTo>
                    <a:pt x="110439" y="9143"/>
                  </a:lnTo>
                  <a:lnTo>
                    <a:pt x="110439" y="10287"/>
                  </a:lnTo>
                  <a:lnTo>
                    <a:pt x="110439" y="9143"/>
                  </a:lnTo>
                  <a:lnTo>
                    <a:pt x="111556" y="11429"/>
                  </a:lnTo>
                  <a:lnTo>
                    <a:pt x="111556" y="10287"/>
                  </a:lnTo>
                  <a:lnTo>
                    <a:pt x="111556" y="9143"/>
                  </a:lnTo>
                  <a:lnTo>
                    <a:pt x="111556" y="9143"/>
                  </a:lnTo>
                  <a:lnTo>
                    <a:pt x="111556" y="10287"/>
                  </a:lnTo>
                  <a:lnTo>
                    <a:pt x="111556" y="11429"/>
                  </a:lnTo>
                  <a:lnTo>
                    <a:pt x="112674" y="11429"/>
                  </a:lnTo>
                  <a:lnTo>
                    <a:pt x="111556" y="10287"/>
                  </a:lnTo>
                  <a:lnTo>
                    <a:pt x="111556" y="11429"/>
                  </a:lnTo>
                  <a:lnTo>
                    <a:pt x="112674" y="11429"/>
                  </a:lnTo>
                  <a:lnTo>
                    <a:pt x="111556" y="11429"/>
                  </a:lnTo>
                  <a:lnTo>
                    <a:pt x="112674" y="12573"/>
                  </a:lnTo>
                  <a:lnTo>
                    <a:pt x="113779" y="12573"/>
                  </a:lnTo>
                  <a:lnTo>
                    <a:pt x="114896" y="12573"/>
                  </a:lnTo>
                  <a:lnTo>
                    <a:pt x="116014" y="13715"/>
                  </a:lnTo>
                  <a:lnTo>
                    <a:pt x="117132" y="14859"/>
                  </a:lnTo>
                  <a:lnTo>
                    <a:pt x="118249" y="16001"/>
                  </a:lnTo>
                  <a:lnTo>
                    <a:pt x="119367" y="18287"/>
                  </a:lnTo>
                  <a:lnTo>
                    <a:pt x="118249" y="18287"/>
                  </a:lnTo>
                  <a:lnTo>
                    <a:pt x="119367" y="19430"/>
                  </a:lnTo>
                  <a:lnTo>
                    <a:pt x="119367" y="18287"/>
                  </a:lnTo>
                  <a:lnTo>
                    <a:pt x="119367" y="19430"/>
                  </a:lnTo>
                  <a:lnTo>
                    <a:pt x="119367" y="21843"/>
                  </a:lnTo>
                  <a:lnTo>
                    <a:pt x="120472" y="21843"/>
                  </a:lnTo>
                  <a:lnTo>
                    <a:pt x="119367" y="21843"/>
                  </a:lnTo>
                  <a:lnTo>
                    <a:pt x="119367" y="22987"/>
                  </a:lnTo>
                  <a:lnTo>
                    <a:pt x="119367" y="24129"/>
                  </a:lnTo>
                  <a:lnTo>
                    <a:pt x="119367" y="25273"/>
                  </a:lnTo>
                  <a:lnTo>
                    <a:pt x="120472" y="24129"/>
                  </a:lnTo>
                  <a:lnTo>
                    <a:pt x="120472" y="26415"/>
                  </a:lnTo>
                  <a:lnTo>
                    <a:pt x="120472" y="27559"/>
                  </a:lnTo>
                  <a:lnTo>
                    <a:pt x="120472" y="28701"/>
                  </a:lnTo>
                  <a:lnTo>
                    <a:pt x="119367" y="28701"/>
                  </a:lnTo>
                  <a:lnTo>
                    <a:pt x="120472" y="29844"/>
                  </a:lnTo>
                  <a:lnTo>
                    <a:pt x="119367" y="28701"/>
                  </a:lnTo>
                  <a:lnTo>
                    <a:pt x="119367" y="29844"/>
                  </a:lnTo>
                  <a:lnTo>
                    <a:pt x="119367" y="28701"/>
                  </a:lnTo>
                  <a:lnTo>
                    <a:pt x="119367" y="27559"/>
                  </a:lnTo>
                  <a:lnTo>
                    <a:pt x="119367" y="28701"/>
                  </a:lnTo>
                  <a:lnTo>
                    <a:pt x="120472" y="27559"/>
                  </a:lnTo>
                  <a:lnTo>
                    <a:pt x="119367" y="26415"/>
                  </a:lnTo>
                  <a:lnTo>
                    <a:pt x="119367" y="27559"/>
                  </a:lnTo>
                  <a:lnTo>
                    <a:pt x="119367" y="26415"/>
                  </a:lnTo>
                  <a:lnTo>
                    <a:pt x="119367" y="27559"/>
                  </a:lnTo>
                  <a:lnTo>
                    <a:pt x="119367" y="26415"/>
                  </a:lnTo>
                  <a:lnTo>
                    <a:pt x="119367" y="25273"/>
                  </a:lnTo>
                  <a:lnTo>
                    <a:pt x="119367" y="26415"/>
                  </a:lnTo>
                  <a:lnTo>
                    <a:pt x="119367" y="25273"/>
                  </a:lnTo>
                  <a:lnTo>
                    <a:pt x="119367" y="24129"/>
                  </a:lnTo>
                  <a:lnTo>
                    <a:pt x="119367" y="22987"/>
                  </a:lnTo>
                  <a:lnTo>
                    <a:pt x="118249" y="21843"/>
                  </a:lnTo>
                  <a:lnTo>
                    <a:pt x="118249" y="20700"/>
                  </a:lnTo>
                  <a:lnTo>
                    <a:pt x="119367" y="20700"/>
                  </a:lnTo>
                  <a:lnTo>
                    <a:pt x="119367" y="21843"/>
                  </a:lnTo>
                  <a:lnTo>
                    <a:pt x="119367" y="20700"/>
                  </a:lnTo>
                  <a:lnTo>
                    <a:pt x="118249" y="19430"/>
                  </a:lnTo>
                  <a:lnTo>
                    <a:pt x="117132" y="18287"/>
                  </a:lnTo>
                  <a:lnTo>
                    <a:pt x="118249" y="18287"/>
                  </a:lnTo>
                  <a:lnTo>
                    <a:pt x="117132" y="18287"/>
                  </a:lnTo>
                  <a:lnTo>
                    <a:pt x="116014" y="17144"/>
                  </a:lnTo>
                  <a:lnTo>
                    <a:pt x="116014" y="16001"/>
                  </a:lnTo>
                  <a:lnTo>
                    <a:pt x="113779" y="14859"/>
                  </a:lnTo>
                  <a:lnTo>
                    <a:pt x="112674" y="13715"/>
                  </a:lnTo>
                  <a:lnTo>
                    <a:pt x="111556" y="13715"/>
                  </a:lnTo>
                  <a:lnTo>
                    <a:pt x="110439" y="11429"/>
                  </a:lnTo>
                  <a:lnTo>
                    <a:pt x="109321" y="11429"/>
                  </a:lnTo>
                  <a:lnTo>
                    <a:pt x="108204" y="9143"/>
                  </a:lnTo>
                  <a:lnTo>
                    <a:pt x="105981" y="9143"/>
                  </a:lnTo>
                  <a:lnTo>
                    <a:pt x="104863" y="8000"/>
                  </a:lnTo>
                  <a:lnTo>
                    <a:pt x="102628" y="6858"/>
                  </a:lnTo>
                  <a:lnTo>
                    <a:pt x="99288" y="5714"/>
                  </a:lnTo>
                  <a:lnTo>
                    <a:pt x="95935" y="5714"/>
                  </a:lnTo>
                  <a:lnTo>
                    <a:pt x="97053" y="4572"/>
                  </a:lnTo>
                  <a:lnTo>
                    <a:pt x="97053" y="4572"/>
                  </a:lnTo>
                  <a:lnTo>
                    <a:pt x="84785" y="4572"/>
                  </a:lnTo>
                  <a:lnTo>
                    <a:pt x="84785" y="3428"/>
                  </a:lnTo>
                  <a:lnTo>
                    <a:pt x="83667" y="3428"/>
                  </a:lnTo>
                  <a:lnTo>
                    <a:pt x="82550" y="4572"/>
                  </a:lnTo>
                  <a:lnTo>
                    <a:pt x="80314" y="4572"/>
                  </a:lnTo>
                  <a:lnTo>
                    <a:pt x="79209" y="4572"/>
                  </a:lnTo>
                  <a:lnTo>
                    <a:pt x="78092" y="3428"/>
                  </a:lnTo>
                  <a:lnTo>
                    <a:pt x="76974" y="3428"/>
                  </a:lnTo>
                  <a:lnTo>
                    <a:pt x="73621" y="4572"/>
                  </a:lnTo>
                  <a:lnTo>
                    <a:pt x="69164" y="3428"/>
                  </a:lnTo>
                  <a:lnTo>
                    <a:pt x="64706" y="4572"/>
                  </a:lnTo>
                  <a:lnTo>
                    <a:pt x="64706" y="3428"/>
                  </a:lnTo>
                  <a:lnTo>
                    <a:pt x="61353" y="4572"/>
                  </a:lnTo>
                  <a:lnTo>
                    <a:pt x="56895" y="3428"/>
                  </a:lnTo>
                  <a:lnTo>
                    <a:pt x="39039" y="3428"/>
                  </a:lnTo>
                  <a:lnTo>
                    <a:pt x="39039" y="4572"/>
                  </a:lnTo>
                  <a:lnTo>
                    <a:pt x="36817" y="4572"/>
                  </a:lnTo>
                  <a:lnTo>
                    <a:pt x="34582" y="5714"/>
                  </a:lnTo>
                  <a:lnTo>
                    <a:pt x="32346" y="5714"/>
                  </a:lnTo>
                  <a:lnTo>
                    <a:pt x="33464" y="5714"/>
                  </a:lnTo>
                  <a:lnTo>
                    <a:pt x="32346" y="5714"/>
                  </a:lnTo>
                  <a:lnTo>
                    <a:pt x="30124" y="6858"/>
                  </a:lnTo>
                  <a:lnTo>
                    <a:pt x="29006" y="6858"/>
                  </a:lnTo>
                  <a:lnTo>
                    <a:pt x="26771" y="8000"/>
                  </a:lnTo>
                  <a:lnTo>
                    <a:pt x="27889" y="6858"/>
                  </a:lnTo>
                  <a:lnTo>
                    <a:pt x="26771" y="6858"/>
                  </a:lnTo>
                  <a:lnTo>
                    <a:pt x="26771" y="8000"/>
                  </a:lnTo>
                  <a:lnTo>
                    <a:pt x="23431" y="9143"/>
                  </a:lnTo>
                  <a:lnTo>
                    <a:pt x="20078" y="10287"/>
                  </a:lnTo>
                  <a:lnTo>
                    <a:pt x="17843" y="11429"/>
                  </a:lnTo>
                  <a:lnTo>
                    <a:pt x="14503" y="12573"/>
                  </a:lnTo>
                  <a:lnTo>
                    <a:pt x="8928" y="14859"/>
                  </a:lnTo>
                  <a:lnTo>
                    <a:pt x="6692" y="18287"/>
                  </a:lnTo>
                  <a:lnTo>
                    <a:pt x="6692" y="19430"/>
                  </a:lnTo>
                  <a:lnTo>
                    <a:pt x="5575" y="21843"/>
                  </a:lnTo>
                  <a:lnTo>
                    <a:pt x="5575" y="22987"/>
                  </a:lnTo>
                  <a:lnTo>
                    <a:pt x="4457" y="24129"/>
                  </a:lnTo>
                  <a:lnTo>
                    <a:pt x="4457" y="25273"/>
                  </a:lnTo>
                  <a:lnTo>
                    <a:pt x="3352" y="27559"/>
                  </a:lnTo>
                  <a:lnTo>
                    <a:pt x="3352" y="28701"/>
                  </a:lnTo>
                  <a:lnTo>
                    <a:pt x="3352" y="29844"/>
                  </a:lnTo>
                  <a:lnTo>
                    <a:pt x="3352" y="32130"/>
                  </a:lnTo>
                  <a:lnTo>
                    <a:pt x="3352" y="34416"/>
                  </a:lnTo>
                  <a:lnTo>
                    <a:pt x="3352" y="33274"/>
                  </a:lnTo>
                  <a:lnTo>
                    <a:pt x="2235" y="34416"/>
                  </a:lnTo>
                  <a:lnTo>
                    <a:pt x="3352" y="35560"/>
                  </a:lnTo>
                  <a:lnTo>
                    <a:pt x="2235" y="35560"/>
                  </a:lnTo>
                  <a:lnTo>
                    <a:pt x="3352" y="35560"/>
                  </a:lnTo>
                  <a:lnTo>
                    <a:pt x="2235" y="38988"/>
                  </a:lnTo>
                  <a:lnTo>
                    <a:pt x="4457" y="43687"/>
                  </a:lnTo>
                  <a:lnTo>
                    <a:pt x="6692" y="48260"/>
                  </a:lnTo>
                  <a:lnTo>
                    <a:pt x="7810" y="50546"/>
                  </a:lnTo>
                  <a:lnTo>
                    <a:pt x="5575" y="48260"/>
                  </a:lnTo>
                  <a:lnTo>
                    <a:pt x="6692" y="50546"/>
                  </a:lnTo>
                  <a:lnTo>
                    <a:pt x="7810" y="51688"/>
                  </a:lnTo>
                  <a:lnTo>
                    <a:pt x="6692" y="51688"/>
                  </a:lnTo>
                  <a:lnTo>
                    <a:pt x="7810" y="52831"/>
                  </a:lnTo>
                  <a:lnTo>
                    <a:pt x="7810" y="51688"/>
                  </a:lnTo>
                  <a:lnTo>
                    <a:pt x="7810" y="52831"/>
                  </a:lnTo>
                  <a:lnTo>
                    <a:pt x="8928" y="53975"/>
                  </a:lnTo>
                  <a:lnTo>
                    <a:pt x="10045" y="53975"/>
                  </a:lnTo>
                  <a:lnTo>
                    <a:pt x="11150" y="55117"/>
                  </a:lnTo>
                  <a:lnTo>
                    <a:pt x="12268" y="55117"/>
                  </a:lnTo>
                  <a:lnTo>
                    <a:pt x="14503" y="56261"/>
                  </a:lnTo>
                  <a:lnTo>
                    <a:pt x="15620" y="56261"/>
                  </a:lnTo>
                  <a:lnTo>
                    <a:pt x="22152" y="59281"/>
                  </a:lnTo>
                  <a:lnTo>
                    <a:pt x="28582" y="61468"/>
                  </a:lnTo>
                  <a:lnTo>
                    <a:pt x="35225" y="62797"/>
                  </a:lnTo>
                  <a:lnTo>
                    <a:pt x="42392" y="63246"/>
                  </a:lnTo>
                  <a:lnTo>
                    <a:pt x="49744" y="63906"/>
                  </a:lnTo>
                  <a:lnTo>
                    <a:pt x="56891" y="64246"/>
                  </a:lnTo>
                  <a:lnTo>
                    <a:pt x="64039" y="64371"/>
                  </a:lnTo>
                  <a:lnTo>
                    <a:pt x="71399" y="64388"/>
                  </a:lnTo>
                  <a:lnTo>
                    <a:pt x="73621" y="64388"/>
                  </a:lnTo>
                  <a:lnTo>
                    <a:pt x="73621" y="64388"/>
                  </a:lnTo>
                  <a:lnTo>
                    <a:pt x="75857" y="64388"/>
                  </a:lnTo>
                  <a:lnTo>
                    <a:pt x="78092" y="64388"/>
                  </a:lnTo>
                  <a:lnTo>
                    <a:pt x="81432" y="63246"/>
                  </a:lnTo>
                  <a:lnTo>
                    <a:pt x="88125" y="63246"/>
                  </a:lnTo>
                  <a:lnTo>
                    <a:pt x="87007" y="63246"/>
                  </a:lnTo>
                  <a:lnTo>
                    <a:pt x="88125" y="63246"/>
                  </a:lnTo>
                  <a:lnTo>
                    <a:pt x="89242" y="63246"/>
                  </a:lnTo>
                  <a:lnTo>
                    <a:pt x="89242" y="61975"/>
                  </a:lnTo>
                  <a:lnTo>
                    <a:pt x="98170" y="60833"/>
                  </a:lnTo>
                  <a:lnTo>
                    <a:pt x="105981" y="58547"/>
                  </a:lnTo>
                  <a:lnTo>
                    <a:pt x="111556" y="50546"/>
                  </a:lnTo>
                  <a:lnTo>
                    <a:pt x="112674" y="49402"/>
                  </a:lnTo>
                  <a:lnTo>
                    <a:pt x="114896" y="47116"/>
                  </a:lnTo>
                  <a:lnTo>
                    <a:pt x="116014" y="44830"/>
                  </a:lnTo>
                  <a:lnTo>
                    <a:pt x="120472" y="40131"/>
                  </a:lnTo>
                  <a:lnTo>
                    <a:pt x="122707" y="34416"/>
                  </a:lnTo>
                  <a:lnTo>
                    <a:pt x="121589" y="27559"/>
                  </a:lnTo>
                  <a:lnTo>
                    <a:pt x="122707" y="27559"/>
                  </a:lnTo>
                  <a:lnTo>
                    <a:pt x="122707" y="30987"/>
                  </a:lnTo>
                  <a:close/>
                </a:path>
                <a:path w="123825" h="66675">
                  <a:moveTo>
                    <a:pt x="123825" y="47625"/>
                  </a:moveTo>
                  <a:lnTo>
                    <a:pt x="123825" y="38100"/>
                  </a:lnTo>
                  <a:lnTo>
                    <a:pt x="123825" y="47625"/>
                  </a:lnTo>
                  <a:close/>
                </a:path>
                <a:path w="123825" h="66675">
                  <a:moveTo>
                    <a:pt x="104775" y="9525"/>
                  </a:moveTo>
                  <a:lnTo>
                    <a:pt x="109537" y="9525"/>
                  </a:lnTo>
                  <a:lnTo>
                    <a:pt x="114300" y="9525"/>
                  </a:lnTo>
                  <a:lnTo>
                    <a:pt x="10477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/>
            <p:cNvSpPr/>
            <p:nvPr/>
          </p:nvSpPr>
          <p:spPr>
            <a:xfrm>
              <a:off x="661987" y="24724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5"/>
                  </a:ln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/>
            <p:cNvSpPr/>
            <p:nvPr/>
          </p:nvSpPr>
          <p:spPr>
            <a:xfrm>
              <a:off x="661987" y="24724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/>
            <p:cNvSpPr/>
            <p:nvPr/>
          </p:nvSpPr>
          <p:spPr>
            <a:xfrm>
              <a:off x="5572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1" name="object 471"/>
            <p:cNvSpPr/>
            <p:nvPr/>
          </p:nvSpPr>
          <p:spPr>
            <a:xfrm>
              <a:off x="557212" y="2491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2" name="object 472"/>
            <p:cNvSpPr/>
            <p:nvPr/>
          </p:nvSpPr>
          <p:spPr>
            <a:xfrm>
              <a:off x="576262" y="2434208"/>
              <a:ext cx="419100" cy="105410"/>
            </a:xfrm>
            <a:custGeom>
              <a:avLst/>
              <a:gdLst/>
              <a:ahLst/>
              <a:cxnLst/>
              <a:rect l="l" t="t" r="r" b="b"/>
              <a:pathLst>
                <a:path w="419100" h="105410">
                  <a:moveTo>
                    <a:pt x="0" y="95376"/>
                  </a:moveTo>
                  <a:lnTo>
                    <a:pt x="9525" y="95376"/>
                  </a:lnTo>
                  <a:lnTo>
                    <a:pt x="0" y="95376"/>
                  </a:lnTo>
                  <a:lnTo>
                    <a:pt x="9525" y="95376"/>
                  </a:lnTo>
                  <a:lnTo>
                    <a:pt x="0" y="95376"/>
                  </a:lnTo>
                  <a:close/>
                </a:path>
                <a:path w="419100" h="105410">
                  <a:moveTo>
                    <a:pt x="19050" y="104901"/>
                  </a:moveTo>
                  <a:lnTo>
                    <a:pt x="19050" y="95376"/>
                  </a:lnTo>
                  <a:lnTo>
                    <a:pt x="19050" y="104901"/>
                  </a:lnTo>
                  <a:close/>
                </a:path>
                <a:path w="419100" h="105410">
                  <a:moveTo>
                    <a:pt x="419100" y="0"/>
                  </a:moveTo>
                  <a:lnTo>
                    <a:pt x="409575" y="0"/>
                  </a:lnTo>
                  <a:lnTo>
                    <a:pt x="419100" y="0"/>
                  </a:lnTo>
                  <a:lnTo>
                    <a:pt x="414337" y="0"/>
                  </a:lnTo>
                  <a:lnTo>
                    <a:pt x="41910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3" name="object 473"/>
            <p:cNvSpPr/>
            <p:nvPr/>
          </p:nvSpPr>
          <p:spPr>
            <a:xfrm>
              <a:off x="938212" y="2367660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60274" y="75057"/>
                  </a:moveTo>
                  <a:lnTo>
                    <a:pt x="48907" y="75057"/>
                  </a:lnTo>
                  <a:lnTo>
                    <a:pt x="55727" y="76200"/>
                  </a:lnTo>
                  <a:lnTo>
                    <a:pt x="60274" y="75057"/>
                  </a:lnTo>
                  <a:close/>
                </a:path>
                <a:path w="152400" h="76200">
                  <a:moveTo>
                    <a:pt x="3416" y="52577"/>
                  </a:moveTo>
                  <a:lnTo>
                    <a:pt x="5689" y="57150"/>
                  </a:lnTo>
                  <a:lnTo>
                    <a:pt x="9093" y="61595"/>
                  </a:lnTo>
                  <a:lnTo>
                    <a:pt x="12509" y="63753"/>
                  </a:lnTo>
                  <a:lnTo>
                    <a:pt x="19329" y="67310"/>
                  </a:lnTo>
                  <a:lnTo>
                    <a:pt x="20472" y="68325"/>
                  </a:lnTo>
                  <a:lnTo>
                    <a:pt x="22745" y="68325"/>
                  </a:lnTo>
                  <a:lnTo>
                    <a:pt x="22745" y="69469"/>
                  </a:lnTo>
                  <a:lnTo>
                    <a:pt x="25018" y="69469"/>
                  </a:lnTo>
                  <a:lnTo>
                    <a:pt x="26162" y="70612"/>
                  </a:lnTo>
                  <a:lnTo>
                    <a:pt x="30708" y="72898"/>
                  </a:lnTo>
                  <a:lnTo>
                    <a:pt x="38671" y="75057"/>
                  </a:lnTo>
                  <a:lnTo>
                    <a:pt x="43218" y="73913"/>
                  </a:lnTo>
                  <a:lnTo>
                    <a:pt x="50363" y="73913"/>
                  </a:lnTo>
                  <a:lnTo>
                    <a:pt x="45791" y="73151"/>
                  </a:lnTo>
                  <a:lnTo>
                    <a:pt x="39801" y="71627"/>
                  </a:lnTo>
                  <a:lnTo>
                    <a:pt x="34124" y="71627"/>
                  </a:lnTo>
                  <a:lnTo>
                    <a:pt x="31838" y="70612"/>
                  </a:lnTo>
                  <a:lnTo>
                    <a:pt x="23775" y="67563"/>
                  </a:lnTo>
                  <a:lnTo>
                    <a:pt x="16776" y="63753"/>
                  </a:lnTo>
                  <a:lnTo>
                    <a:pt x="11054" y="58800"/>
                  </a:lnTo>
                  <a:lnTo>
                    <a:pt x="7684" y="53848"/>
                  </a:lnTo>
                  <a:lnTo>
                    <a:pt x="4546" y="53848"/>
                  </a:lnTo>
                  <a:lnTo>
                    <a:pt x="3416" y="52577"/>
                  </a:lnTo>
                  <a:close/>
                </a:path>
                <a:path w="152400" h="76200">
                  <a:moveTo>
                    <a:pt x="50363" y="73913"/>
                  </a:moveTo>
                  <a:lnTo>
                    <a:pt x="44361" y="73913"/>
                  </a:lnTo>
                  <a:lnTo>
                    <a:pt x="43218" y="75057"/>
                  </a:lnTo>
                  <a:lnTo>
                    <a:pt x="63690" y="75057"/>
                  </a:lnTo>
                  <a:lnTo>
                    <a:pt x="64318" y="74422"/>
                  </a:lnTo>
                  <a:lnTo>
                    <a:pt x="58195" y="74422"/>
                  </a:lnTo>
                  <a:lnTo>
                    <a:pt x="51887" y="74167"/>
                  </a:lnTo>
                  <a:lnTo>
                    <a:pt x="50363" y="73913"/>
                  </a:lnTo>
                  <a:close/>
                </a:path>
                <a:path w="152400" h="76200">
                  <a:moveTo>
                    <a:pt x="64820" y="73913"/>
                  </a:moveTo>
                  <a:lnTo>
                    <a:pt x="58195" y="74422"/>
                  </a:lnTo>
                  <a:lnTo>
                    <a:pt x="64318" y="74422"/>
                  </a:lnTo>
                  <a:lnTo>
                    <a:pt x="64820" y="73913"/>
                  </a:lnTo>
                  <a:close/>
                </a:path>
                <a:path w="152400" h="76200">
                  <a:moveTo>
                    <a:pt x="97815" y="71627"/>
                  </a:moveTo>
                  <a:lnTo>
                    <a:pt x="93256" y="71627"/>
                  </a:lnTo>
                  <a:lnTo>
                    <a:pt x="94399" y="72898"/>
                  </a:lnTo>
                  <a:lnTo>
                    <a:pt x="94399" y="73913"/>
                  </a:lnTo>
                  <a:lnTo>
                    <a:pt x="96672" y="73913"/>
                  </a:lnTo>
                  <a:lnTo>
                    <a:pt x="95529" y="72898"/>
                  </a:lnTo>
                  <a:lnTo>
                    <a:pt x="96672" y="72898"/>
                  </a:lnTo>
                  <a:lnTo>
                    <a:pt x="97815" y="71627"/>
                  </a:lnTo>
                  <a:close/>
                </a:path>
                <a:path w="152400" h="76200">
                  <a:moveTo>
                    <a:pt x="80746" y="71627"/>
                  </a:moveTo>
                  <a:lnTo>
                    <a:pt x="79616" y="71627"/>
                  </a:lnTo>
                  <a:lnTo>
                    <a:pt x="81889" y="72898"/>
                  </a:lnTo>
                  <a:lnTo>
                    <a:pt x="80746" y="71627"/>
                  </a:lnTo>
                  <a:close/>
                </a:path>
                <a:path w="152400" h="76200">
                  <a:moveTo>
                    <a:pt x="87579" y="71627"/>
                  </a:moveTo>
                  <a:lnTo>
                    <a:pt x="86436" y="71627"/>
                  </a:lnTo>
                  <a:lnTo>
                    <a:pt x="86436" y="72898"/>
                  </a:lnTo>
                  <a:lnTo>
                    <a:pt x="87579" y="71627"/>
                  </a:lnTo>
                  <a:close/>
                </a:path>
                <a:path w="152400" h="76200">
                  <a:moveTo>
                    <a:pt x="90982" y="71627"/>
                  </a:moveTo>
                  <a:lnTo>
                    <a:pt x="90982" y="72898"/>
                  </a:lnTo>
                  <a:lnTo>
                    <a:pt x="92125" y="72898"/>
                  </a:lnTo>
                  <a:lnTo>
                    <a:pt x="92501" y="72476"/>
                  </a:lnTo>
                  <a:lnTo>
                    <a:pt x="90982" y="71627"/>
                  </a:lnTo>
                  <a:close/>
                </a:path>
                <a:path w="152400" h="76200">
                  <a:moveTo>
                    <a:pt x="93256" y="71627"/>
                  </a:moveTo>
                  <a:lnTo>
                    <a:pt x="92501" y="72476"/>
                  </a:lnTo>
                  <a:lnTo>
                    <a:pt x="93256" y="72898"/>
                  </a:lnTo>
                  <a:lnTo>
                    <a:pt x="93256" y="71627"/>
                  </a:lnTo>
                  <a:close/>
                </a:path>
                <a:path w="152400" h="76200">
                  <a:moveTo>
                    <a:pt x="98945" y="71627"/>
                  </a:moveTo>
                  <a:lnTo>
                    <a:pt x="97815" y="71627"/>
                  </a:lnTo>
                  <a:lnTo>
                    <a:pt x="97815" y="72898"/>
                  </a:lnTo>
                  <a:lnTo>
                    <a:pt x="98945" y="71627"/>
                  </a:lnTo>
                  <a:close/>
                </a:path>
                <a:path w="152400" h="76200">
                  <a:moveTo>
                    <a:pt x="100088" y="71627"/>
                  </a:moveTo>
                  <a:lnTo>
                    <a:pt x="98945" y="71627"/>
                  </a:lnTo>
                  <a:lnTo>
                    <a:pt x="98945" y="72898"/>
                  </a:lnTo>
                  <a:lnTo>
                    <a:pt x="100088" y="71627"/>
                  </a:lnTo>
                  <a:close/>
                </a:path>
                <a:path w="152400" h="76200">
                  <a:moveTo>
                    <a:pt x="102362" y="71627"/>
                  </a:moveTo>
                  <a:lnTo>
                    <a:pt x="100088" y="71627"/>
                  </a:lnTo>
                  <a:lnTo>
                    <a:pt x="98945" y="72898"/>
                  </a:lnTo>
                  <a:lnTo>
                    <a:pt x="101218" y="72898"/>
                  </a:lnTo>
                  <a:lnTo>
                    <a:pt x="102362" y="71627"/>
                  </a:lnTo>
                  <a:close/>
                </a:path>
                <a:path w="152400" h="76200">
                  <a:moveTo>
                    <a:pt x="108038" y="70612"/>
                  </a:moveTo>
                  <a:lnTo>
                    <a:pt x="103492" y="70612"/>
                  </a:lnTo>
                  <a:lnTo>
                    <a:pt x="103492" y="72898"/>
                  </a:lnTo>
                  <a:lnTo>
                    <a:pt x="104635" y="71627"/>
                  </a:lnTo>
                  <a:lnTo>
                    <a:pt x="108038" y="70612"/>
                  </a:lnTo>
                  <a:close/>
                </a:path>
                <a:path w="152400" h="76200">
                  <a:moveTo>
                    <a:pt x="54597" y="70612"/>
                  </a:moveTo>
                  <a:lnTo>
                    <a:pt x="53454" y="71627"/>
                  </a:lnTo>
                  <a:lnTo>
                    <a:pt x="54597" y="71117"/>
                  </a:lnTo>
                  <a:lnTo>
                    <a:pt x="54597" y="70612"/>
                  </a:lnTo>
                  <a:close/>
                </a:path>
                <a:path w="152400" h="76200">
                  <a:moveTo>
                    <a:pt x="55727" y="70612"/>
                  </a:moveTo>
                  <a:lnTo>
                    <a:pt x="54597" y="71117"/>
                  </a:lnTo>
                  <a:lnTo>
                    <a:pt x="54597" y="71627"/>
                  </a:lnTo>
                  <a:lnTo>
                    <a:pt x="55727" y="71627"/>
                  </a:lnTo>
                  <a:lnTo>
                    <a:pt x="55727" y="70612"/>
                  </a:lnTo>
                  <a:close/>
                </a:path>
                <a:path w="152400" h="76200">
                  <a:moveTo>
                    <a:pt x="58000" y="70612"/>
                  </a:moveTo>
                  <a:lnTo>
                    <a:pt x="56870" y="70612"/>
                  </a:lnTo>
                  <a:lnTo>
                    <a:pt x="56870" y="71627"/>
                  </a:lnTo>
                  <a:lnTo>
                    <a:pt x="58000" y="70612"/>
                  </a:lnTo>
                  <a:close/>
                </a:path>
                <a:path w="152400" h="76200">
                  <a:moveTo>
                    <a:pt x="61417" y="70612"/>
                  </a:moveTo>
                  <a:lnTo>
                    <a:pt x="58000" y="70612"/>
                  </a:lnTo>
                  <a:lnTo>
                    <a:pt x="58000" y="71627"/>
                  </a:lnTo>
                  <a:lnTo>
                    <a:pt x="60274" y="71627"/>
                  </a:lnTo>
                  <a:lnTo>
                    <a:pt x="61417" y="70612"/>
                  </a:lnTo>
                  <a:close/>
                </a:path>
                <a:path w="152400" h="76200">
                  <a:moveTo>
                    <a:pt x="63690" y="70612"/>
                  </a:moveTo>
                  <a:lnTo>
                    <a:pt x="61417" y="70612"/>
                  </a:lnTo>
                  <a:lnTo>
                    <a:pt x="62547" y="71627"/>
                  </a:lnTo>
                  <a:lnTo>
                    <a:pt x="64820" y="71627"/>
                  </a:lnTo>
                  <a:lnTo>
                    <a:pt x="63690" y="70612"/>
                  </a:lnTo>
                  <a:close/>
                </a:path>
                <a:path w="152400" h="76200">
                  <a:moveTo>
                    <a:pt x="64820" y="70612"/>
                  </a:moveTo>
                  <a:lnTo>
                    <a:pt x="64820" y="71627"/>
                  </a:lnTo>
                  <a:lnTo>
                    <a:pt x="65963" y="71627"/>
                  </a:lnTo>
                  <a:lnTo>
                    <a:pt x="64820" y="70612"/>
                  </a:lnTo>
                  <a:close/>
                </a:path>
                <a:path w="152400" h="76200">
                  <a:moveTo>
                    <a:pt x="103492" y="70612"/>
                  </a:moveTo>
                  <a:lnTo>
                    <a:pt x="65963" y="70612"/>
                  </a:lnTo>
                  <a:lnTo>
                    <a:pt x="65963" y="71627"/>
                  </a:lnTo>
                  <a:lnTo>
                    <a:pt x="101218" y="71627"/>
                  </a:lnTo>
                  <a:lnTo>
                    <a:pt x="103492" y="70612"/>
                  </a:lnTo>
                  <a:close/>
                </a:path>
                <a:path w="152400" h="76200">
                  <a:moveTo>
                    <a:pt x="100088" y="69469"/>
                  </a:moveTo>
                  <a:lnTo>
                    <a:pt x="96672" y="70612"/>
                  </a:lnTo>
                  <a:lnTo>
                    <a:pt x="100088" y="70612"/>
                  </a:lnTo>
                  <a:lnTo>
                    <a:pt x="100088" y="69469"/>
                  </a:lnTo>
                  <a:close/>
                </a:path>
                <a:path w="152400" h="76200">
                  <a:moveTo>
                    <a:pt x="108038" y="69469"/>
                  </a:moveTo>
                  <a:lnTo>
                    <a:pt x="100088" y="69469"/>
                  </a:lnTo>
                  <a:lnTo>
                    <a:pt x="101218" y="70612"/>
                  </a:lnTo>
                  <a:lnTo>
                    <a:pt x="106908" y="70612"/>
                  </a:lnTo>
                  <a:lnTo>
                    <a:pt x="108038" y="69469"/>
                  </a:lnTo>
                  <a:close/>
                </a:path>
                <a:path w="152400" h="76200">
                  <a:moveTo>
                    <a:pt x="111455" y="69469"/>
                  </a:moveTo>
                  <a:lnTo>
                    <a:pt x="108038" y="69469"/>
                  </a:lnTo>
                  <a:lnTo>
                    <a:pt x="106908" y="70612"/>
                  </a:lnTo>
                  <a:lnTo>
                    <a:pt x="110324" y="70612"/>
                  </a:lnTo>
                  <a:lnTo>
                    <a:pt x="111455" y="69469"/>
                  </a:lnTo>
                  <a:close/>
                </a:path>
                <a:path w="152400" h="76200">
                  <a:moveTo>
                    <a:pt x="114871" y="68325"/>
                  </a:moveTo>
                  <a:lnTo>
                    <a:pt x="106908" y="68325"/>
                  </a:lnTo>
                  <a:lnTo>
                    <a:pt x="104635" y="69469"/>
                  </a:lnTo>
                  <a:lnTo>
                    <a:pt x="113728" y="69469"/>
                  </a:lnTo>
                  <a:lnTo>
                    <a:pt x="114871" y="68325"/>
                  </a:lnTo>
                  <a:close/>
                </a:path>
                <a:path w="152400" h="76200">
                  <a:moveTo>
                    <a:pt x="117144" y="68325"/>
                  </a:moveTo>
                  <a:lnTo>
                    <a:pt x="116001" y="68325"/>
                  </a:lnTo>
                  <a:lnTo>
                    <a:pt x="114871" y="69469"/>
                  </a:lnTo>
                  <a:lnTo>
                    <a:pt x="117144" y="68325"/>
                  </a:lnTo>
                  <a:close/>
                </a:path>
                <a:path w="152400" h="76200">
                  <a:moveTo>
                    <a:pt x="119418" y="67310"/>
                  </a:moveTo>
                  <a:lnTo>
                    <a:pt x="110324" y="67310"/>
                  </a:lnTo>
                  <a:lnTo>
                    <a:pt x="108038" y="68325"/>
                  </a:lnTo>
                  <a:lnTo>
                    <a:pt x="119418" y="68325"/>
                  </a:lnTo>
                  <a:lnTo>
                    <a:pt x="119418" y="67310"/>
                  </a:lnTo>
                  <a:close/>
                </a:path>
                <a:path w="152400" h="76200">
                  <a:moveTo>
                    <a:pt x="121691" y="66039"/>
                  </a:moveTo>
                  <a:lnTo>
                    <a:pt x="113728" y="66039"/>
                  </a:lnTo>
                  <a:lnTo>
                    <a:pt x="112598" y="67310"/>
                  </a:lnTo>
                  <a:lnTo>
                    <a:pt x="120561" y="67310"/>
                  </a:lnTo>
                  <a:lnTo>
                    <a:pt x="121691" y="66039"/>
                  </a:lnTo>
                  <a:close/>
                </a:path>
                <a:path w="152400" h="76200">
                  <a:moveTo>
                    <a:pt x="123964" y="65024"/>
                  </a:moveTo>
                  <a:lnTo>
                    <a:pt x="117144" y="65024"/>
                  </a:lnTo>
                  <a:lnTo>
                    <a:pt x="116001" y="66039"/>
                  </a:lnTo>
                  <a:lnTo>
                    <a:pt x="123964" y="66039"/>
                  </a:lnTo>
                  <a:lnTo>
                    <a:pt x="123964" y="65024"/>
                  </a:lnTo>
                  <a:close/>
                </a:path>
                <a:path w="152400" h="76200">
                  <a:moveTo>
                    <a:pt x="145580" y="45974"/>
                  </a:moveTo>
                  <a:lnTo>
                    <a:pt x="143306" y="49275"/>
                  </a:lnTo>
                  <a:lnTo>
                    <a:pt x="138747" y="52577"/>
                  </a:lnTo>
                  <a:lnTo>
                    <a:pt x="135343" y="54863"/>
                  </a:lnTo>
                  <a:lnTo>
                    <a:pt x="134200" y="54863"/>
                  </a:lnTo>
                  <a:lnTo>
                    <a:pt x="130797" y="58165"/>
                  </a:lnTo>
                  <a:lnTo>
                    <a:pt x="126237" y="60451"/>
                  </a:lnTo>
                  <a:lnTo>
                    <a:pt x="122834" y="62737"/>
                  </a:lnTo>
                  <a:lnTo>
                    <a:pt x="121691" y="63753"/>
                  </a:lnTo>
                  <a:lnTo>
                    <a:pt x="119418" y="63753"/>
                  </a:lnTo>
                  <a:lnTo>
                    <a:pt x="118275" y="65024"/>
                  </a:lnTo>
                  <a:lnTo>
                    <a:pt x="123964" y="65024"/>
                  </a:lnTo>
                  <a:lnTo>
                    <a:pt x="123964" y="66039"/>
                  </a:lnTo>
                  <a:lnTo>
                    <a:pt x="126237" y="63753"/>
                  </a:lnTo>
                  <a:lnTo>
                    <a:pt x="128511" y="62737"/>
                  </a:lnTo>
                  <a:lnTo>
                    <a:pt x="130797" y="61595"/>
                  </a:lnTo>
                  <a:lnTo>
                    <a:pt x="130797" y="60451"/>
                  </a:lnTo>
                  <a:lnTo>
                    <a:pt x="131927" y="60451"/>
                  </a:lnTo>
                  <a:lnTo>
                    <a:pt x="133070" y="59436"/>
                  </a:lnTo>
                  <a:lnTo>
                    <a:pt x="133070" y="58165"/>
                  </a:lnTo>
                  <a:lnTo>
                    <a:pt x="135343" y="57150"/>
                  </a:lnTo>
                  <a:lnTo>
                    <a:pt x="137617" y="57150"/>
                  </a:lnTo>
                  <a:lnTo>
                    <a:pt x="138747" y="56007"/>
                  </a:lnTo>
                  <a:lnTo>
                    <a:pt x="142163" y="54863"/>
                  </a:lnTo>
                  <a:lnTo>
                    <a:pt x="145580" y="51562"/>
                  </a:lnTo>
                  <a:lnTo>
                    <a:pt x="146710" y="49275"/>
                  </a:lnTo>
                  <a:lnTo>
                    <a:pt x="147853" y="48260"/>
                  </a:lnTo>
                  <a:lnTo>
                    <a:pt x="148983" y="48260"/>
                  </a:lnTo>
                  <a:lnTo>
                    <a:pt x="149618" y="46989"/>
                  </a:lnTo>
                  <a:lnTo>
                    <a:pt x="145580" y="46989"/>
                  </a:lnTo>
                  <a:lnTo>
                    <a:pt x="145580" y="45974"/>
                  </a:lnTo>
                  <a:close/>
                </a:path>
                <a:path w="152400" h="76200">
                  <a:moveTo>
                    <a:pt x="128511" y="62737"/>
                  </a:moveTo>
                  <a:lnTo>
                    <a:pt x="126237" y="63753"/>
                  </a:lnTo>
                  <a:lnTo>
                    <a:pt x="125107" y="65024"/>
                  </a:lnTo>
                  <a:lnTo>
                    <a:pt x="127381" y="63753"/>
                  </a:lnTo>
                  <a:lnTo>
                    <a:pt x="128511" y="63753"/>
                  </a:lnTo>
                  <a:lnTo>
                    <a:pt x="128511" y="62737"/>
                  </a:lnTo>
                  <a:close/>
                </a:path>
                <a:path w="152400" h="76200">
                  <a:moveTo>
                    <a:pt x="133070" y="60451"/>
                  </a:moveTo>
                  <a:lnTo>
                    <a:pt x="130797" y="61595"/>
                  </a:lnTo>
                  <a:lnTo>
                    <a:pt x="131927" y="61595"/>
                  </a:lnTo>
                  <a:lnTo>
                    <a:pt x="133070" y="60451"/>
                  </a:lnTo>
                  <a:close/>
                </a:path>
                <a:path w="152400" h="76200">
                  <a:moveTo>
                    <a:pt x="136474" y="57150"/>
                  </a:moveTo>
                  <a:lnTo>
                    <a:pt x="135343" y="57150"/>
                  </a:lnTo>
                  <a:lnTo>
                    <a:pt x="133070" y="58165"/>
                  </a:lnTo>
                  <a:lnTo>
                    <a:pt x="135343" y="58165"/>
                  </a:lnTo>
                  <a:lnTo>
                    <a:pt x="133070" y="59436"/>
                  </a:lnTo>
                  <a:lnTo>
                    <a:pt x="134200" y="59436"/>
                  </a:lnTo>
                  <a:lnTo>
                    <a:pt x="136474" y="58165"/>
                  </a:lnTo>
                  <a:lnTo>
                    <a:pt x="136474" y="57150"/>
                  </a:lnTo>
                  <a:close/>
                </a:path>
                <a:path w="152400" h="76200">
                  <a:moveTo>
                    <a:pt x="6819" y="52577"/>
                  </a:moveTo>
                  <a:lnTo>
                    <a:pt x="4546" y="52577"/>
                  </a:lnTo>
                  <a:lnTo>
                    <a:pt x="4546" y="53848"/>
                  </a:lnTo>
                  <a:lnTo>
                    <a:pt x="7684" y="53848"/>
                  </a:lnTo>
                  <a:lnTo>
                    <a:pt x="6819" y="52577"/>
                  </a:lnTo>
                  <a:close/>
                </a:path>
                <a:path w="152400" h="76200">
                  <a:moveTo>
                    <a:pt x="12509" y="13462"/>
                  </a:moveTo>
                  <a:lnTo>
                    <a:pt x="10236" y="15748"/>
                  </a:lnTo>
                  <a:lnTo>
                    <a:pt x="10236" y="16763"/>
                  </a:lnTo>
                  <a:lnTo>
                    <a:pt x="9093" y="16763"/>
                  </a:lnTo>
                  <a:lnTo>
                    <a:pt x="9093" y="17907"/>
                  </a:lnTo>
                  <a:lnTo>
                    <a:pt x="7962" y="17907"/>
                  </a:lnTo>
                  <a:lnTo>
                    <a:pt x="6819" y="20065"/>
                  </a:lnTo>
                  <a:lnTo>
                    <a:pt x="5689" y="20065"/>
                  </a:lnTo>
                  <a:lnTo>
                    <a:pt x="5689" y="21336"/>
                  </a:lnTo>
                  <a:lnTo>
                    <a:pt x="2273" y="25653"/>
                  </a:lnTo>
                  <a:lnTo>
                    <a:pt x="0" y="32512"/>
                  </a:lnTo>
                  <a:lnTo>
                    <a:pt x="0" y="42545"/>
                  </a:lnTo>
                  <a:lnTo>
                    <a:pt x="1143" y="42545"/>
                  </a:lnTo>
                  <a:lnTo>
                    <a:pt x="0" y="43687"/>
                  </a:lnTo>
                  <a:lnTo>
                    <a:pt x="1143" y="44703"/>
                  </a:lnTo>
                  <a:lnTo>
                    <a:pt x="0" y="44703"/>
                  </a:lnTo>
                  <a:lnTo>
                    <a:pt x="1143" y="45974"/>
                  </a:lnTo>
                  <a:lnTo>
                    <a:pt x="1143" y="49275"/>
                  </a:lnTo>
                  <a:lnTo>
                    <a:pt x="3416" y="51562"/>
                  </a:lnTo>
                  <a:lnTo>
                    <a:pt x="3416" y="52577"/>
                  </a:lnTo>
                  <a:lnTo>
                    <a:pt x="5689" y="52577"/>
                  </a:lnTo>
                  <a:lnTo>
                    <a:pt x="5689" y="51562"/>
                  </a:lnTo>
                  <a:lnTo>
                    <a:pt x="4546" y="50419"/>
                  </a:lnTo>
                  <a:lnTo>
                    <a:pt x="5121" y="50419"/>
                  </a:lnTo>
                  <a:lnTo>
                    <a:pt x="3416" y="46989"/>
                  </a:lnTo>
                  <a:lnTo>
                    <a:pt x="2273" y="43687"/>
                  </a:lnTo>
                  <a:lnTo>
                    <a:pt x="2273" y="34798"/>
                  </a:lnTo>
                  <a:lnTo>
                    <a:pt x="3416" y="32512"/>
                  </a:lnTo>
                  <a:lnTo>
                    <a:pt x="6152" y="24764"/>
                  </a:lnTo>
                  <a:lnTo>
                    <a:pt x="10807" y="18414"/>
                  </a:lnTo>
                  <a:lnTo>
                    <a:pt x="13104" y="16763"/>
                  </a:lnTo>
                  <a:lnTo>
                    <a:pt x="10236" y="16763"/>
                  </a:lnTo>
                  <a:lnTo>
                    <a:pt x="10236" y="15748"/>
                  </a:lnTo>
                  <a:lnTo>
                    <a:pt x="14517" y="15748"/>
                  </a:lnTo>
                  <a:lnTo>
                    <a:pt x="16284" y="14477"/>
                  </a:lnTo>
                  <a:lnTo>
                    <a:pt x="12509" y="14477"/>
                  </a:lnTo>
                  <a:lnTo>
                    <a:pt x="12509" y="13462"/>
                  </a:lnTo>
                  <a:close/>
                </a:path>
                <a:path w="152400" h="76200">
                  <a:moveTo>
                    <a:pt x="5689" y="50419"/>
                  </a:moveTo>
                  <a:lnTo>
                    <a:pt x="5121" y="50419"/>
                  </a:lnTo>
                  <a:lnTo>
                    <a:pt x="5689" y="51562"/>
                  </a:lnTo>
                  <a:lnTo>
                    <a:pt x="5689" y="50419"/>
                  </a:lnTo>
                  <a:close/>
                </a:path>
                <a:path w="152400" h="76200">
                  <a:moveTo>
                    <a:pt x="152400" y="40386"/>
                  </a:moveTo>
                  <a:lnTo>
                    <a:pt x="148983" y="40386"/>
                  </a:lnTo>
                  <a:lnTo>
                    <a:pt x="147853" y="41401"/>
                  </a:lnTo>
                  <a:lnTo>
                    <a:pt x="147853" y="43687"/>
                  </a:lnTo>
                  <a:lnTo>
                    <a:pt x="146710" y="44703"/>
                  </a:lnTo>
                  <a:lnTo>
                    <a:pt x="146710" y="45974"/>
                  </a:lnTo>
                  <a:lnTo>
                    <a:pt x="145580" y="46989"/>
                  </a:lnTo>
                  <a:lnTo>
                    <a:pt x="148983" y="46989"/>
                  </a:lnTo>
                  <a:lnTo>
                    <a:pt x="148983" y="45974"/>
                  </a:lnTo>
                  <a:lnTo>
                    <a:pt x="150126" y="45974"/>
                  </a:lnTo>
                  <a:lnTo>
                    <a:pt x="150126" y="44703"/>
                  </a:lnTo>
                  <a:lnTo>
                    <a:pt x="151256" y="43687"/>
                  </a:lnTo>
                  <a:lnTo>
                    <a:pt x="151256" y="41401"/>
                  </a:lnTo>
                  <a:lnTo>
                    <a:pt x="152400" y="40386"/>
                  </a:lnTo>
                  <a:close/>
                </a:path>
                <a:path w="152400" h="76200">
                  <a:moveTo>
                    <a:pt x="150126" y="45974"/>
                  </a:moveTo>
                  <a:lnTo>
                    <a:pt x="148983" y="46989"/>
                  </a:lnTo>
                  <a:lnTo>
                    <a:pt x="149618" y="46989"/>
                  </a:lnTo>
                  <a:lnTo>
                    <a:pt x="150126" y="45974"/>
                  </a:lnTo>
                  <a:close/>
                </a:path>
                <a:path w="152400" h="76200">
                  <a:moveTo>
                    <a:pt x="150126" y="31241"/>
                  </a:moveTo>
                  <a:lnTo>
                    <a:pt x="147853" y="31241"/>
                  </a:lnTo>
                  <a:lnTo>
                    <a:pt x="147853" y="33527"/>
                  </a:lnTo>
                  <a:lnTo>
                    <a:pt x="148983" y="35813"/>
                  </a:lnTo>
                  <a:lnTo>
                    <a:pt x="148983" y="39115"/>
                  </a:lnTo>
                  <a:lnTo>
                    <a:pt x="147853" y="40386"/>
                  </a:lnTo>
                  <a:lnTo>
                    <a:pt x="151256" y="40386"/>
                  </a:lnTo>
                  <a:lnTo>
                    <a:pt x="151256" y="32512"/>
                  </a:lnTo>
                  <a:lnTo>
                    <a:pt x="150126" y="32512"/>
                  </a:lnTo>
                  <a:lnTo>
                    <a:pt x="150126" y="31241"/>
                  </a:lnTo>
                  <a:close/>
                </a:path>
                <a:path w="152400" h="76200">
                  <a:moveTo>
                    <a:pt x="118275" y="3301"/>
                  </a:moveTo>
                  <a:lnTo>
                    <a:pt x="110324" y="3301"/>
                  </a:lnTo>
                  <a:lnTo>
                    <a:pt x="112598" y="5587"/>
                  </a:lnTo>
                  <a:lnTo>
                    <a:pt x="114871" y="5587"/>
                  </a:lnTo>
                  <a:lnTo>
                    <a:pt x="120561" y="6603"/>
                  </a:lnTo>
                  <a:lnTo>
                    <a:pt x="126237" y="8889"/>
                  </a:lnTo>
                  <a:lnTo>
                    <a:pt x="130797" y="11175"/>
                  </a:lnTo>
                  <a:lnTo>
                    <a:pt x="133070" y="13462"/>
                  </a:lnTo>
                  <a:lnTo>
                    <a:pt x="136474" y="15748"/>
                  </a:lnTo>
                  <a:lnTo>
                    <a:pt x="138747" y="17907"/>
                  </a:lnTo>
                  <a:lnTo>
                    <a:pt x="138747" y="19050"/>
                  </a:lnTo>
                  <a:lnTo>
                    <a:pt x="141033" y="20065"/>
                  </a:lnTo>
                  <a:lnTo>
                    <a:pt x="144437" y="26924"/>
                  </a:lnTo>
                  <a:lnTo>
                    <a:pt x="146710" y="29210"/>
                  </a:lnTo>
                  <a:lnTo>
                    <a:pt x="146710" y="32512"/>
                  </a:lnTo>
                  <a:lnTo>
                    <a:pt x="147853" y="31241"/>
                  </a:lnTo>
                  <a:lnTo>
                    <a:pt x="150126" y="31241"/>
                  </a:lnTo>
                  <a:lnTo>
                    <a:pt x="150126" y="29210"/>
                  </a:lnTo>
                  <a:lnTo>
                    <a:pt x="147853" y="25653"/>
                  </a:lnTo>
                  <a:lnTo>
                    <a:pt x="145580" y="21336"/>
                  </a:lnTo>
                  <a:lnTo>
                    <a:pt x="144437" y="20065"/>
                  </a:lnTo>
                  <a:lnTo>
                    <a:pt x="143905" y="19050"/>
                  </a:lnTo>
                  <a:lnTo>
                    <a:pt x="142163" y="19050"/>
                  </a:lnTo>
                  <a:lnTo>
                    <a:pt x="142163" y="17907"/>
                  </a:lnTo>
                  <a:lnTo>
                    <a:pt x="141033" y="16763"/>
                  </a:lnTo>
                  <a:lnTo>
                    <a:pt x="141033" y="15748"/>
                  </a:lnTo>
                  <a:lnTo>
                    <a:pt x="139890" y="15748"/>
                  </a:lnTo>
                  <a:lnTo>
                    <a:pt x="139890" y="14477"/>
                  </a:lnTo>
                  <a:lnTo>
                    <a:pt x="138747" y="14477"/>
                  </a:lnTo>
                  <a:lnTo>
                    <a:pt x="136474" y="12191"/>
                  </a:lnTo>
                  <a:lnTo>
                    <a:pt x="135343" y="11175"/>
                  </a:lnTo>
                  <a:lnTo>
                    <a:pt x="134200" y="11175"/>
                  </a:lnTo>
                  <a:lnTo>
                    <a:pt x="133070" y="10160"/>
                  </a:lnTo>
                  <a:lnTo>
                    <a:pt x="131927" y="10160"/>
                  </a:lnTo>
                  <a:lnTo>
                    <a:pt x="131927" y="8889"/>
                  </a:lnTo>
                  <a:lnTo>
                    <a:pt x="130797" y="8889"/>
                  </a:lnTo>
                  <a:lnTo>
                    <a:pt x="130797" y="7874"/>
                  </a:lnTo>
                  <a:lnTo>
                    <a:pt x="128511" y="7874"/>
                  </a:lnTo>
                  <a:lnTo>
                    <a:pt x="127381" y="6603"/>
                  </a:lnTo>
                  <a:lnTo>
                    <a:pt x="125107" y="6603"/>
                  </a:lnTo>
                  <a:lnTo>
                    <a:pt x="124980" y="5461"/>
                  </a:lnTo>
                  <a:lnTo>
                    <a:pt x="123964" y="4445"/>
                  </a:lnTo>
                  <a:lnTo>
                    <a:pt x="120561" y="4445"/>
                  </a:lnTo>
                  <a:lnTo>
                    <a:pt x="118275" y="3301"/>
                  </a:lnTo>
                  <a:close/>
                </a:path>
                <a:path w="152400" h="76200">
                  <a:moveTo>
                    <a:pt x="150126" y="31241"/>
                  </a:moveTo>
                  <a:lnTo>
                    <a:pt x="150126" y="32512"/>
                  </a:lnTo>
                  <a:lnTo>
                    <a:pt x="151256" y="32512"/>
                  </a:lnTo>
                  <a:lnTo>
                    <a:pt x="150126" y="31241"/>
                  </a:lnTo>
                  <a:close/>
                </a:path>
                <a:path w="152400" h="76200">
                  <a:moveTo>
                    <a:pt x="143306" y="17907"/>
                  </a:moveTo>
                  <a:lnTo>
                    <a:pt x="143306" y="19050"/>
                  </a:lnTo>
                  <a:lnTo>
                    <a:pt x="143905" y="19050"/>
                  </a:lnTo>
                  <a:lnTo>
                    <a:pt x="143306" y="17907"/>
                  </a:lnTo>
                  <a:close/>
                </a:path>
                <a:path w="152400" h="76200">
                  <a:moveTo>
                    <a:pt x="59143" y="4445"/>
                  </a:moveTo>
                  <a:lnTo>
                    <a:pt x="43218" y="4445"/>
                  </a:lnTo>
                  <a:lnTo>
                    <a:pt x="40944" y="5587"/>
                  </a:lnTo>
                  <a:lnTo>
                    <a:pt x="38671" y="5587"/>
                  </a:lnTo>
                  <a:lnTo>
                    <a:pt x="37528" y="6603"/>
                  </a:lnTo>
                  <a:lnTo>
                    <a:pt x="29565" y="6603"/>
                  </a:lnTo>
                  <a:lnTo>
                    <a:pt x="30708" y="7874"/>
                  </a:lnTo>
                  <a:lnTo>
                    <a:pt x="28435" y="7874"/>
                  </a:lnTo>
                  <a:lnTo>
                    <a:pt x="26162" y="8889"/>
                  </a:lnTo>
                  <a:lnTo>
                    <a:pt x="22745" y="8889"/>
                  </a:lnTo>
                  <a:lnTo>
                    <a:pt x="21615" y="10160"/>
                  </a:lnTo>
                  <a:lnTo>
                    <a:pt x="20472" y="10160"/>
                  </a:lnTo>
                  <a:lnTo>
                    <a:pt x="18199" y="11175"/>
                  </a:lnTo>
                  <a:lnTo>
                    <a:pt x="17056" y="12191"/>
                  </a:lnTo>
                  <a:lnTo>
                    <a:pt x="15925" y="12191"/>
                  </a:lnTo>
                  <a:lnTo>
                    <a:pt x="14782" y="13462"/>
                  </a:lnTo>
                  <a:lnTo>
                    <a:pt x="13652" y="13462"/>
                  </a:lnTo>
                  <a:lnTo>
                    <a:pt x="12509" y="14477"/>
                  </a:lnTo>
                  <a:lnTo>
                    <a:pt x="16284" y="14477"/>
                  </a:lnTo>
                  <a:lnTo>
                    <a:pt x="17168" y="13842"/>
                  </a:lnTo>
                  <a:lnTo>
                    <a:pt x="22028" y="12191"/>
                  </a:lnTo>
                  <a:lnTo>
                    <a:pt x="17056" y="12191"/>
                  </a:lnTo>
                  <a:lnTo>
                    <a:pt x="17056" y="11175"/>
                  </a:lnTo>
                  <a:lnTo>
                    <a:pt x="25018" y="11175"/>
                  </a:lnTo>
                  <a:lnTo>
                    <a:pt x="33551" y="8889"/>
                  </a:lnTo>
                  <a:lnTo>
                    <a:pt x="42081" y="6985"/>
                  </a:lnTo>
                  <a:lnTo>
                    <a:pt x="50611" y="5461"/>
                  </a:lnTo>
                  <a:lnTo>
                    <a:pt x="59143" y="4445"/>
                  </a:lnTo>
                  <a:close/>
                </a:path>
                <a:path w="152400" h="76200">
                  <a:moveTo>
                    <a:pt x="131927" y="8889"/>
                  </a:moveTo>
                  <a:lnTo>
                    <a:pt x="131927" y="10160"/>
                  </a:lnTo>
                  <a:lnTo>
                    <a:pt x="133070" y="10160"/>
                  </a:lnTo>
                  <a:lnTo>
                    <a:pt x="131927" y="8889"/>
                  </a:lnTo>
                  <a:close/>
                </a:path>
                <a:path w="152400" h="76200">
                  <a:moveTo>
                    <a:pt x="133070" y="8889"/>
                  </a:moveTo>
                  <a:lnTo>
                    <a:pt x="133070" y="10160"/>
                  </a:lnTo>
                  <a:lnTo>
                    <a:pt x="134200" y="10160"/>
                  </a:lnTo>
                  <a:lnTo>
                    <a:pt x="133070" y="8889"/>
                  </a:lnTo>
                  <a:close/>
                </a:path>
                <a:path w="152400" h="76200">
                  <a:moveTo>
                    <a:pt x="27292" y="7874"/>
                  </a:moveTo>
                  <a:lnTo>
                    <a:pt x="26162" y="7874"/>
                  </a:lnTo>
                  <a:lnTo>
                    <a:pt x="25018" y="8889"/>
                  </a:lnTo>
                  <a:lnTo>
                    <a:pt x="26162" y="8889"/>
                  </a:lnTo>
                  <a:lnTo>
                    <a:pt x="27292" y="7874"/>
                  </a:lnTo>
                  <a:close/>
                </a:path>
                <a:path w="152400" h="76200">
                  <a:moveTo>
                    <a:pt x="128511" y="6603"/>
                  </a:moveTo>
                  <a:lnTo>
                    <a:pt x="128511" y="7874"/>
                  </a:lnTo>
                  <a:lnTo>
                    <a:pt x="129654" y="7874"/>
                  </a:lnTo>
                  <a:lnTo>
                    <a:pt x="128511" y="6603"/>
                  </a:lnTo>
                  <a:close/>
                </a:path>
                <a:path w="152400" h="76200">
                  <a:moveTo>
                    <a:pt x="40944" y="4445"/>
                  </a:moveTo>
                  <a:lnTo>
                    <a:pt x="39801" y="5587"/>
                  </a:lnTo>
                  <a:lnTo>
                    <a:pt x="40944" y="5587"/>
                  </a:lnTo>
                  <a:lnTo>
                    <a:pt x="40944" y="4445"/>
                  </a:lnTo>
                  <a:close/>
                </a:path>
                <a:path w="152400" h="76200">
                  <a:moveTo>
                    <a:pt x="48907" y="3301"/>
                  </a:moveTo>
                  <a:lnTo>
                    <a:pt x="45491" y="3301"/>
                  </a:lnTo>
                  <a:lnTo>
                    <a:pt x="45491" y="4445"/>
                  </a:lnTo>
                  <a:lnTo>
                    <a:pt x="46634" y="4445"/>
                  </a:lnTo>
                  <a:lnTo>
                    <a:pt x="48907" y="3301"/>
                  </a:lnTo>
                  <a:close/>
                </a:path>
                <a:path w="152400" h="76200">
                  <a:moveTo>
                    <a:pt x="63690" y="3301"/>
                  </a:moveTo>
                  <a:lnTo>
                    <a:pt x="48907" y="3301"/>
                  </a:lnTo>
                  <a:lnTo>
                    <a:pt x="47764" y="4445"/>
                  </a:lnTo>
                  <a:lnTo>
                    <a:pt x="61417" y="4445"/>
                  </a:lnTo>
                  <a:lnTo>
                    <a:pt x="63690" y="3301"/>
                  </a:lnTo>
                  <a:close/>
                </a:path>
                <a:path w="152400" h="76200">
                  <a:moveTo>
                    <a:pt x="110324" y="3301"/>
                  </a:moveTo>
                  <a:lnTo>
                    <a:pt x="108038" y="3301"/>
                  </a:lnTo>
                  <a:lnTo>
                    <a:pt x="109181" y="4445"/>
                  </a:lnTo>
                  <a:lnTo>
                    <a:pt x="110324" y="3301"/>
                  </a:lnTo>
                  <a:close/>
                </a:path>
                <a:path w="152400" h="76200">
                  <a:moveTo>
                    <a:pt x="120561" y="3301"/>
                  </a:moveTo>
                  <a:lnTo>
                    <a:pt x="120561" y="4445"/>
                  </a:lnTo>
                  <a:lnTo>
                    <a:pt x="122834" y="4445"/>
                  </a:lnTo>
                  <a:lnTo>
                    <a:pt x="120561" y="3301"/>
                  </a:lnTo>
                  <a:close/>
                </a:path>
                <a:path w="152400" h="76200">
                  <a:moveTo>
                    <a:pt x="53454" y="2286"/>
                  </a:moveTo>
                  <a:lnTo>
                    <a:pt x="52311" y="2286"/>
                  </a:lnTo>
                  <a:lnTo>
                    <a:pt x="51181" y="3301"/>
                  </a:lnTo>
                  <a:lnTo>
                    <a:pt x="53454" y="3301"/>
                  </a:lnTo>
                  <a:lnTo>
                    <a:pt x="53454" y="2286"/>
                  </a:lnTo>
                  <a:close/>
                </a:path>
                <a:path w="152400" h="76200">
                  <a:moveTo>
                    <a:pt x="71653" y="2286"/>
                  </a:moveTo>
                  <a:lnTo>
                    <a:pt x="54597" y="2286"/>
                  </a:lnTo>
                  <a:lnTo>
                    <a:pt x="53454" y="3301"/>
                  </a:lnTo>
                  <a:lnTo>
                    <a:pt x="70510" y="3301"/>
                  </a:lnTo>
                  <a:lnTo>
                    <a:pt x="71653" y="2286"/>
                  </a:lnTo>
                  <a:close/>
                </a:path>
                <a:path w="152400" h="76200">
                  <a:moveTo>
                    <a:pt x="77343" y="2286"/>
                  </a:moveTo>
                  <a:lnTo>
                    <a:pt x="71653" y="2286"/>
                  </a:lnTo>
                  <a:lnTo>
                    <a:pt x="72783" y="3301"/>
                  </a:lnTo>
                  <a:lnTo>
                    <a:pt x="77343" y="2286"/>
                  </a:lnTo>
                  <a:close/>
                </a:path>
                <a:path w="152400" h="76200">
                  <a:moveTo>
                    <a:pt x="87579" y="2286"/>
                  </a:moveTo>
                  <a:lnTo>
                    <a:pt x="77343" y="2286"/>
                  </a:lnTo>
                  <a:lnTo>
                    <a:pt x="73926" y="3301"/>
                  </a:lnTo>
                  <a:lnTo>
                    <a:pt x="83019" y="3301"/>
                  </a:lnTo>
                  <a:lnTo>
                    <a:pt x="87579" y="2286"/>
                  </a:lnTo>
                  <a:close/>
                </a:path>
                <a:path w="152400" h="76200">
                  <a:moveTo>
                    <a:pt x="95529" y="2286"/>
                  </a:moveTo>
                  <a:lnTo>
                    <a:pt x="93256" y="2286"/>
                  </a:lnTo>
                  <a:lnTo>
                    <a:pt x="93256" y="3301"/>
                  </a:lnTo>
                  <a:lnTo>
                    <a:pt x="95529" y="2286"/>
                  </a:lnTo>
                  <a:close/>
                </a:path>
                <a:path w="152400" h="76200">
                  <a:moveTo>
                    <a:pt x="98945" y="2286"/>
                  </a:moveTo>
                  <a:lnTo>
                    <a:pt x="95529" y="2286"/>
                  </a:lnTo>
                  <a:lnTo>
                    <a:pt x="97815" y="3301"/>
                  </a:lnTo>
                  <a:lnTo>
                    <a:pt x="98945" y="2286"/>
                  </a:lnTo>
                  <a:close/>
                </a:path>
                <a:path w="152400" h="76200">
                  <a:moveTo>
                    <a:pt x="116001" y="2286"/>
                  </a:moveTo>
                  <a:lnTo>
                    <a:pt x="98945" y="2286"/>
                  </a:lnTo>
                  <a:lnTo>
                    <a:pt x="101218" y="3301"/>
                  </a:lnTo>
                  <a:lnTo>
                    <a:pt x="117144" y="3301"/>
                  </a:lnTo>
                  <a:lnTo>
                    <a:pt x="116001" y="2286"/>
                  </a:lnTo>
                  <a:close/>
                </a:path>
                <a:path w="152400" h="76200">
                  <a:moveTo>
                    <a:pt x="110324" y="1015"/>
                  </a:moveTo>
                  <a:lnTo>
                    <a:pt x="61417" y="1015"/>
                  </a:lnTo>
                  <a:lnTo>
                    <a:pt x="59143" y="2286"/>
                  </a:lnTo>
                  <a:lnTo>
                    <a:pt x="112598" y="2286"/>
                  </a:lnTo>
                  <a:lnTo>
                    <a:pt x="110324" y="1015"/>
                  </a:lnTo>
                  <a:close/>
                </a:path>
                <a:path w="152400" h="76200">
                  <a:moveTo>
                    <a:pt x="74210" y="761"/>
                  </a:moveTo>
                  <a:lnTo>
                    <a:pt x="72783" y="1015"/>
                  </a:lnTo>
                  <a:lnTo>
                    <a:pt x="73926" y="1015"/>
                  </a:lnTo>
                  <a:lnTo>
                    <a:pt x="74210" y="761"/>
                  </a:lnTo>
                  <a:close/>
                </a:path>
                <a:path w="152400" h="76200">
                  <a:moveTo>
                    <a:pt x="78473" y="0"/>
                  </a:moveTo>
                  <a:lnTo>
                    <a:pt x="75628" y="508"/>
                  </a:lnTo>
                  <a:lnTo>
                    <a:pt x="75056" y="1015"/>
                  </a:lnTo>
                  <a:lnTo>
                    <a:pt x="78473" y="1015"/>
                  </a:lnTo>
                  <a:lnTo>
                    <a:pt x="78473" y="0"/>
                  </a:lnTo>
                  <a:close/>
                </a:path>
                <a:path w="152400" h="76200">
                  <a:moveTo>
                    <a:pt x="102362" y="0"/>
                  </a:moveTo>
                  <a:lnTo>
                    <a:pt x="80746" y="0"/>
                  </a:lnTo>
                  <a:lnTo>
                    <a:pt x="79616" y="1015"/>
                  </a:lnTo>
                  <a:lnTo>
                    <a:pt x="103492" y="1015"/>
                  </a:lnTo>
                  <a:lnTo>
                    <a:pt x="102362" y="0"/>
                  </a:lnTo>
                  <a:close/>
                </a:path>
                <a:path w="152400" h="76200">
                  <a:moveTo>
                    <a:pt x="76200" y="0"/>
                  </a:moveTo>
                  <a:lnTo>
                    <a:pt x="75056" y="0"/>
                  </a:lnTo>
                  <a:lnTo>
                    <a:pt x="74210" y="761"/>
                  </a:lnTo>
                  <a:lnTo>
                    <a:pt x="75628" y="50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4" name="object 474"/>
            <p:cNvSpPr/>
            <p:nvPr/>
          </p:nvSpPr>
          <p:spPr>
            <a:xfrm>
              <a:off x="938212" y="2367533"/>
              <a:ext cx="152400" cy="76835"/>
            </a:xfrm>
            <a:custGeom>
              <a:avLst/>
              <a:gdLst/>
              <a:ahLst/>
              <a:cxnLst/>
              <a:rect l="l" t="t" r="r" b="b"/>
              <a:pathLst>
                <a:path w="152400" h="76835">
                  <a:moveTo>
                    <a:pt x="60274" y="75183"/>
                  </a:moveTo>
                  <a:lnTo>
                    <a:pt x="55727" y="76326"/>
                  </a:lnTo>
                  <a:lnTo>
                    <a:pt x="48907" y="75183"/>
                  </a:lnTo>
                  <a:lnTo>
                    <a:pt x="44361" y="75183"/>
                  </a:lnTo>
                  <a:lnTo>
                    <a:pt x="43218" y="75183"/>
                  </a:lnTo>
                  <a:lnTo>
                    <a:pt x="44361" y="74040"/>
                  </a:lnTo>
                  <a:lnTo>
                    <a:pt x="43218" y="74040"/>
                  </a:lnTo>
                  <a:lnTo>
                    <a:pt x="38671" y="75183"/>
                  </a:lnTo>
                  <a:lnTo>
                    <a:pt x="30708" y="72898"/>
                  </a:lnTo>
                  <a:lnTo>
                    <a:pt x="26162" y="70612"/>
                  </a:lnTo>
                  <a:lnTo>
                    <a:pt x="25018" y="69595"/>
                  </a:lnTo>
                  <a:lnTo>
                    <a:pt x="23888" y="69595"/>
                  </a:lnTo>
                  <a:lnTo>
                    <a:pt x="22745" y="69595"/>
                  </a:lnTo>
                  <a:lnTo>
                    <a:pt x="22745" y="68452"/>
                  </a:lnTo>
                  <a:lnTo>
                    <a:pt x="22745" y="69595"/>
                  </a:lnTo>
                  <a:lnTo>
                    <a:pt x="22745" y="68452"/>
                  </a:lnTo>
                  <a:lnTo>
                    <a:pt x="20472" y="68452"/>
                  </a:lnTo>
                  <a:lnTo>
                    <a:pt x="19329" y="67310"/>
                  </a:lnTo>
                  <a:lnTo>
                    <a:pt x="20472" y="67310"/>
                  </a:lnTo>
                  <a:lnTo>
                    <a:pt x="19329" y="67310"/>
                  </a:lnTo>
                  <a:lnTo>
                    <a:pt x="17056" y="66166"/>
                  </a:lnTo>
                  <a:lnTo>
                    <a:pt x="14782" y="65024"/>
                  </a:lnTo>
                  <a:lnTo>
                    <a:pt x="12509" y="63880"/>
                  </a:lnTo>
                  <a:lnTo>
                    <a:pt x="13652" y="63880"/>
                  </a:lnTo>
                  <a:lnTo>
                    <a:pt x="12509" y="63880"/>
                  </a:lnTo>
                  <a:lnTo>
                    <a:pt x="9093" y="61721"/>
                  </a:lnTo>
                  <a:lnTo>
                    <a:pt x="5689" y="57150"/>
                  </a:lnTo>
                  <a:lnTo>
                    <a:pt x="3416" y="52704"/>
                  </a:lnTo>
                  <a:lnTo>
                    <a:pt x="4546" y="53848"/>
                  </a:lnTo>
                  <a:lnTo>
                    <a:pt x="4546" y="52704"/>
                  </a:lnTo>
                  <a:lnTo>
                    <a:pt x="3416" y="52704"/>
                  </a:lnTo>
                  <a:lnTo>
                    <a:pt x="3416" y="51562"/>
                  </a:lnTo>
                  <a:lnTo>
                    <a:pt x="2273" y="50545"/>
                  </a:lnTo>
                  <a:lnTo>
                    <a:pt x="1143" y="49402"/>
                  </a:lnTo>
                  <a:lnTo>
                    <a:pt x="1143" y="47116"/>
                  </a:lnTo>
                  <a:lnTo>
                    <a:pt x="1143" y="45974"/>
                  </a:lnTo>
                  <a:lnTo>
                    <a:pt x="0" y="44830"/>
                  </a:lnTo>
                  <a:lnTo>
                    <a:pt x="1143" y="44830"/>
                  </a:lnTo>
                  <a:lnTo>
                    <a:pt x="0" y="43814"/>
                  </a:lnTo>
                  <a:lnTo>
                    <a:pt x="1143" y="42671"/>
                  </a:lnTo>
                  <a:lnTo>
                    <a:pt x="0" y="42671"/>
                  </a:lnTo>
                  <a:lnTo>
                    <a:pt x="0" y="41528"/>
                  </a:lnTo>
                  <a:lnTo>
                    <a:pt x="0" y="40386"/>
                  </a:lnTo>
                  <a:lnTo>
                    <a:pt x="0" y="38100"/>
                  </a:lnTo>
                  <a:lnTo>
                    <a:pt x="0" y="37083"/>
                  </a:lnTo>
                  <a:lnTo>
                    <a:pt x="0" y="39242"/>
                  </a:lnTo>
                  <a:lnTo>
                    <a:pt x="0" y="38100"/>
                  </a:lnTo>
                  <a:lnTo>
                    <a:pt x="0" y="32512"/>
                  </a:lnTo>
                  <a:lnTo>
                    <a:pt x="2273" y="25780"/>
                  </a:lnTo>
                  <a:lnTo>
                    <a:pt x="5689" y="21336"/>
                  </a:lnTo>
                  <a:lnTo>
                    <a:pt x="5689" y="20192"/>
                  </a:lnTo>
                  <a:lnTo>
                    <a:pt x="6819" y="20192"/>
                  </a:lnTo>
                  <a:lnTo>
                    <a:pt x="7962" y="18033"/>
                  </a:lnTo>
                  <a:lnTo>
                    <a:pt x="9093" y="18033"/>
                  </a:lnTo>
                  <a:lnTo>
                    <a:pt x="9093" y="16890"/>
                  </a:lnTo>
                  <a:lnTo>
                    <a:pt x="10236" y="15748"/>
                  </a:lnTo>
                  <a:lnTo>
                    <a:pt x="10236" y="16890"/>
                  </a:lnTo>
                  <a:lnTo>
                    <a:pt x="10236" y="15748"/>
                  </a:lnTo>
                  <a:lnTo>
                    <a:pt x="11379" y="14604"/>
                  </a:lnTo>
                  <a:lnTo>
                    <a:pt x="12509" y="13462"/>
                  </a:lnTo>
                  <a:lnTo>
                    <a:pt x="12509" y="14604"/>
                  </a:lnTo>
                  <a:lnTo>
                    <a:pt x="13652" y="13462"/>
                  </a:lnTo>
                  <a:lnTo>
                    <a:pt x="14782" y="13462"/>
                  </a:lnTo>
                  <a:lnTo>
                    <a:pt x="15925" y="12318"/>
                  </a:lnTo>
                  <a:lnTo>
                    <a:pt x="14782" y="12318"/>
                  </a:lnTo>
                  <a:lnTo>
                    <a:pt x="17056" y="12318"/>
                  </a:lnTo>
                  <a:lnTo>
                    <a:pt x="15925" y="12318"/>
                  </a:lnTo>
                  <a:lnTo>
                    <a:pt x="17056" y="11302"/>
                  </a:lnTo>
                  <a:lnTo>
                    <a:pt x="17056" y="12318"/>
                  </a:lnTo>
                  <a:lnTo>
                    <a:pt x="18199" y="11302"/>
                  </a:lnTo>
                  <a:lnTo>
                    <a:pt x="20472" y="10160"/>
                  </a:lnTo>
                  <a:lnTo>
                    <a:pt x="21615" y="10160"/>
                  </a:lnTo>
                  <a:lnTo>
                    <a:pt x="22745" y="9016"/>
                  </a:lnTo>
                  <a:lnTo>
                    <a:pt x="25018" y="9016"/>
                  </a:lnTo>
                  <a:lnTo>
                    <a:pt x="26162" y="7874"/>
                  </a:lnTo>
                  <a:lnTo>
                    <a:pt x="27292" y="7874"/>
                  </a:lnTo>
                  <a:lnTo>
                    <a:pt x="26162" y="9016"/>
                  </a:lnTo>
                  <a:lnTo>
                    <a:pt x="28435" y="7874"/>
                  </a:lnTo>
                  <a:lnTo>
                    <a:pt x="30708" y="7874"/>
                  </a:lnTo>
                  <a:lnTo>
                    <a:pt x="29565" y="6730"/>
                  </a:lnTo>
                  <a:lnTo>
                    <a:pt x="31838" y="6730"/>
                  </a:lnTo>
                  <a:lnTo>
                    <a:pt x="34124" y="6730"/>
                  </a:lnTo>
                  <a:lnTo>
                    <a:pt x="34124" y="5587"/>
                  </a:lnTo>
                  <a:lnTo>
                    <a:pt x="34124" y="6730"/>
                  </a:lnTo>
                  <a:lnTo>
                    <a:pt x="35255" y="6730"/>
                  </a:lnTo>
                  <a:lnTo>
                    <a:pt x="34124" y="6730"/>
                  </a:lnTo>
                  <a:lnTo>
                    <a:pt x="35255" y="6730"/>
                  </a:lnTo>
                  <a:lnTo>
                    <a:pt x="34124" y="6730"/>
                  </a:lnTo>
                  <a:lnTo>
                    <a:pt x="35255" y="6730"/>
                  </a:lnTo>
                  <a:lnTo>
                    <a:pt x="36398" y="6730"/>
                  </a:lnTo>
                  <a:lnTo>
                    <a:pt x="37528" y="6730"/>
                  </a:lnTo>
                  <a:lnTo>
                    <a:pt x="38671" y="5587"/>
                  </a:lnTo>
                  <a:lnTo>
                    <a:pt x="39801" y="5587"/>
                  </a:lnTo>
                  <a:lnTo>
                    <a:pt x="40944" y="4571"/>
                  </a:lnTo>
                  <a:lnTo>
                    <a:pt x="40944" y="5587"/>
                  </a:lnTo>
                  <a:lnTo>
                    <a:pt x="42075" y="5587"/>
                  </a:lnTo>
                  <a:lnTo>
                    <a:pt x="40944" y="5587"/>
                  </a:lnTo>
                  <a:lnTo>
                    <a:pt x="43218" y="4571"/>
                  </a:lnTo>
                  <a:lnTo>
                    <a:pt x="43218" y="4571"/>
                  </a:lnTo>
                  <a:lnTo>
                    <a:pt x="44361" y="4571"/>
                  </a:lnTo>
                  <a:lnTo>
                    <a:pt x="45491" y="4571"/>
                  </a:lnTo>
                  <a:lnTo>
                    <a:pt x="45491" y="3428"/>
                  </a:lnTo>
                  <a:lnTo>
                    <a:pt x="47764" y="3428"/>
                  </a:lnTo>
                  <a:lnTo>
                    <a:pt x="48907" y="3428"/>
                  </a:lnTo>
                  <a:lnTo>
                    <a:pt x="46634" y="4571"/>
                  </a:lnTo>
                  <a:lnTo>
                    <a:pt x="47764" y="4571"/>
                  </a:lnTo>
                  <a:lnTo>
                    <a:pt x="48907" y="3428"/>
                  </a:lnTo>
                  <a:lnTo>
                    <a:pt x="50037" y="3428"/>
                  </a:lnTo>
                  <a:lnTo>
                    <a:pt x="51181" y="3428"/>
                  </a:lnTo>
                  <a:lnTo>
                    <a:pt x="52311" y="3428"/>
                  </a:lnTo>
                  <a:lnTo>
                    <a:pt x="51181" y="3428"/>
                  </a:lnTo>
                  <a:lnTo>
                    <a:pt x="52311" y="2286"/>
                  </a:lnTo>
                  <a:lnTo>
                    <a:pt x="53454" y="2286"/>
                  </a:lnTo>
                  <a:lnTo>
                    <a:pt x="53454" y="3428"/>
                  </a:lnTo>
                  <a:lnTo>
                    <a:pt x="54597" y="2286"/>
                  </a:lnTo>
                  <a:lnTo>
                    <a:pt x="56870" y="2286"/>
                  </a:lnTo>
                  <a:lnTo>
                    <a:pt x="58000" y="2286"/>
                  </a:lnTo>
                  <a:lnTo>
                    <a:pt x="58000" y="1142"/>
                  </a:lnTo>
                  <a:lnTo>
                    <a:pt x="58000" y="2286"/>
                  </a:lnTo>
                  <a:lnTo>
                    <a:pt x="56870" y="2286"/>
                  </a:lnTo>
                  <a:lnTo>
                    <a:pt x="59143" y="2286"/>
                  </a:lnTo>
                  <a:lnTo>
                    <a:pt x="61417" y="1142"/>
                  </a:lnTo>
                  <a:lnTo>
                    <a:pt x="63690" y="1142"/>
                  </a:lnTo>
                  <a:lnTo>
                    <a:pt x="64820" y="1142"/>
                  </a:lnTo>
                  <a:lnTo>
                    <a:pt x="65963" y="1142"/>
                  </a:lnTo>
                  <a:lnTo>
                    <a:pt x="67106" y="1142"/>
                  </a:lnTo>
                  <a:lnTo>
                    <a:pt x="65963" y="1142"/>
                  </a:lnTo>
                  <a:lnTo>
                    <a:pt x="67106" y="1142"/>
                  </a:lnTo>
                  <a:lnTo>
                    <a:pt x="71653" y="1142"/>
                  </a:lnTo>
                  <a:lnTo>
                    <a:pt x="73926" y="1142"/>
                  </a:lnTo>
                  <a:lnTo>
                    <a:pt x="75056" y="0"/>
                  </a:lnTo>
                  <a:lnTo>
                    <a:pt x="76200" y="0"/>
                  </a:lnTo>
                  <a:lnTo>
                    <a:pt x="77343" y="0"/>
                  </a:lnTo>
                  <a:lnTo>
                    <a:pt x="78473" y="0"/>
                  </a:lnTo>
                  <a:lnTo>
                    <a:pt x="72783" y="1142"/>
                  </a:lnTo>
                  <a:lnTo>
                    <a:pt x="73926" y="1142"/>
                  </a:lnTo>
                  <a:lnTo>
                    <a:pt x="75056" y="1142"/>
                  </a:lnTo>
                  <a:lnTo>
                    <a:pt x="76200" y="0"/>
                  </a:lnTo>
                  <a:lnTo>
                    <a:pt x="77343" y="0"/>
                  </a:lnTo>
                  <a:lnTo>
                    <a:pt x="78473" y="0"/>
                  </a:lnTo>
                  <a:lnTo>
                    <a:pt x="79616" y="0"/>
                  </a:lnTo>
                  <a:lnTo>
                    <a:pt x="78473" y="0"/>
                  </a:lnTo>
                  <a:lnTo>
                    <a:pt x="78473" y="1142"/>
                  </a:lnTo>
                  <a:lnTo>
                    <a:pt x="79616" y="1142"/>
                  </a:lnTo>
                  <a:lnTo>
                    <a:pt x="80746" y="0"/>
                  </a:lnTo>
                  <a:lnTo>
                    <a:pt x="79616" y="0"/>
                  </a:lnTo>
                  <a:lnTo>
                    <a:pt x="80746" y="0"/>
                  </a:lnTo>
                  <a:lnTo>
                    <a:pt x="81889" y="0"/>
                  </a:lnTo>
                  <a:lnTo>
                    <a:pt x="83019" y="0"/>
                  </a:lnTo>
                  <a:lnTo>
                    <a:pt x="81889" y="0"/>
                  </a:lnTo>
                  <a:lnTo>
                    <a:pt x="84162" y="0"/>
                  </a:lnTo>
                  <a:lnTo>
                    <a:pt x="85293" y="0"/>
                  </a:lnTo>
                  <a:lnTo>
                    <a:pt x="86436" y="0"/>
                  </a:lnTo>
                  <a:lnTo>
                    <a:pt x="92125" y="0"/>
                  </a:lnTo>
                  <a:lnTo>
                    <a:pt x="95529" y="0"/>
                  </a:lnTo>
                  <a:lnTo>
                    <a:pt x="94399" y="0"/>
                  </a:lnTo>
                  <a:lnTo>
                    <a:pt x="95529" y="0"/>
                  </a:lnTo>
                  <a:lnTo>
                    <a:pt x="96672" y="0"/>
                  </a:lnTo>
                  <a:lnTo>
                    <a:pt x="100088" y="0"/>
                  </a:lnTo>
                  <a:lnTo>
                    <a:pt x="98945" y="0"/>
                  </a:lnTo>
                  <a:lnTo>
                    <a:pt x="100088" y="0"/>
                  </a:lnTo>
                  <a:lnTo>
                    <a:pt x="103492" y="0"/>
                  </a:lnTo>
                  <a:lnTo>
                    <a:pt x="102362" y="0"/>
                  </a:lnTo>
                  <a:lnTo>
                    <a:pt x="103492" y="1142"/>
                  </a:lnTo>
                  <a:lnTo>
                    <a:pt x="104635" y="1142"/>
                  </a:lnTo>
                  <a:lnTo>
                    <a:pt x="106908" y="1142"/>
                  </a:lnTo>
                  <a:lnTo>
                    <a:pt x="105765" y="0"/>
                  </a:lnTo>
                  <a:lnTo>
                    <a:pt x="106908" y="1142"/>
                  </a:lnTo>
                  <a:lnTo>
                    <a:pt x="108038" y="1142"/>
                  </a:lnTo>
                  <a:lnTo>
                    <a:pt x="109181" y="1142"/>
                  </a:lnTo>
                  <a:lnTo>
                    <a:pt x="110324" y="1142"/>
                  </a:lnTo>
                  <a:lnTo>
                    <a:pt x="112598" y="2286"/>
                  </a:lnTo>
                  <a:lnTo>
                    <a:pt x="116001" y="2286"/>
                  </a:lnTo>
                  <a:lnTo>
                    <a:pt x="117144" y="3428"/>
                  </a:lnTo>
                  <a:lnTo>
                    <a:pt x="118275" y="3428"/>
                  </a:lnTo>
                  <a:lnTo>
                    <a:pt x="117144" y="3428"/>
                  </a:lnTo>
                  <a:lnTo>
                    <a:pt x="117144" y="3428"/>
                  </a:lnTo>
                  <a:lnTo>
                    <a:pt x="118275" y="3428"/>
                  </a:lnTo>
                  <a:lnTo>
                    <a:pt x="119418" y="3428"/>
                  </a:lnTo>
                  <a:lnTo>
                    <a:pt x="118275" y="3428"/>
                  </a:lnTo>
                  <a:lnTo>
                    <a:pt x="120561" y="4571"/>
                  </a:lnTo>
                  <a:lnTo>
                    <a:pt x="120561" y="3428"/>
                  </a:lnTo>
                  <a:lnTo>
                    <a:pt x="122834" y="4571"/>
                  </a:lnTo>
                  <a:lnTo>
                    <a:pt x="123964" y="4571"/>
                  </a:lnTo>
                  <a:lnTo>
                    <a:pt x="125107" y="5587"/>
                  </a:lnTo>
                  <a:lnTo>
                    <a:pt x="125107" y="6730"/>
                  </a:lnTo>
                  <a:lnTo>
                    <a:pt x="126237" y="6730"/>
                  </a:lnTo>
                  <a:lnTo>
                    <a:pt x="127381" y="6730"/>
                  </a:lnTo>
                  <a:lnTo>
                    <a:pt x="128511" y="7874"/>
                  </a:lnTo>
                  <a:lnTo>
                    <a:pt x="129654" y="7874"/>
                  </a:lnTo>
                  <a:lnTo>
                    <a:pt x="128511" y="7874"/>
                  </a:lnTo>
                  <a:lnTo>
                    <a:pt x="128511" y="6730"/>
                  </a:lnTo>
                  <a:lnTo>
                    <a:pt x="129654" y="7874"/>
                  </a:lnTo>
                  <a:lnTo>
                    <a:pt x="130797" y="7874"/>
                  </a:lnTo>
                  <a:lnTo>
                    <a:pt x="130797" y="9016"/>
                  </a:lnTo>
                  <a:lnTo>
                    <a:pt x="131927" y="9016"/>
                  </a:lnTo>
                  <a:lnTo>
                    <a:pt x="133070" y="10160"/>
                  </a:lnTo>
                  <a:lnTo>
                    <a:pt x="131927" y="10160"/>
                  </a:lnTo>
                  <a:lnTo>
                    <a:pt x="131927" y="9016"/>
                  </a:lnTo>
                  <a:lnTo>
                    <a:pt x="131927" y="10160"/>
                  </a:lnTo>
                  <a:lnTo>
                    <a:pt x="133070" y="10160"/>
                  </a:lnTo>
                  <a:lnTo>
                    <a:pt x="133070" y="9016"/>
                  </a:lnTo>
                  <a:lnTo>
                    <a:pt x="134200" y="10160"/>
                  </a:lnTo>
                  <a:lnTo>
                    <a:pt x="133070" y="10160"/>
                  </a:lnTo>
                  <a:lnTo>
                    <a:pt x="134200" y="11302"/>
                  </a:lnTo>
                  <a:lnTo>
                    <a:pt x="135343" y="11302"/>
                  </a:lnTo>
                  <a:lnTo>
                    <a:pt x="136474" y="12318"/>
                  </a:lnTo>
                  <a:lnTo>
                    <a:pt x="137617" y="13462"/>
                  </a:lnTo>
                  <a:lnTo>
                    <a:pt x="138747" y="14604"/>
                  </a:lnTo>
                  <a:lnTo>
                    <a:pt x="139890" y="14604"/>
                  </a:lnTo>
                  <a:lnTo>
                    <a:pt x="139890" y="15748"/>
                  </a:lnTo>
                  <a:lnTo>
                    <a:pt x="141033" y="15748"/>
                  </a:lnTo>
                  <a:lnTo>
                    <a:pt x="141033" y="16890"/>
                  </a:lnTo>
                  <a:lnTo>
                    <a:pt x="142163" y="16890"/>
                  </a:lnTo>
                  <a:lnTo>
                    <a:pt x="141033" y="16890"/>
                  </a:lnTo>
                  <a:lnTo>
                    <a:pt x="142163" y="18033"/>
                  </a:lnTo>
                  <a:lnTo>
                    <a:pt x="142163" y="19050"/>
                  </a:lnTo>
                  <a:lnTo>
                    <a:pt x="143306" y="19050"/>
                  </a:lnTo>
                  <a:lnTo>
                    <a:pt x="143306" y="18033"/>
                  </a:lnTo>
                  <a:lnTo>
                    <a:pt x="144437" y="20192"/>
                  </a:lnTo>
                  <a:lnTo>
                    <a:pt x="145580" y="21336"/>
                  </a:lnTo>
                  <a:lnTo>
                    <a:pt x="146710" y="23621"/>
                  </a:lnTo>
                  <a:lnTo>
                    <a:pt x="147853" y="25780"/>
                  </a:lnTo>
                  <a:lnTo>
                    <a:pt x="150126" y="29210"/>
                  </a:lnTo>
                  <a:lnTo>
                    <a:pt x="150126" y="31368"/>
                  </a:lnTo>
                  <a:lnTo>
                    <a:pt x="150126" y="30352"/>
                  </a:lnTo>
                  <a:lnTo>
                    <a:pt x="150126" y="31368"/>
                  </a:lnTo>
                  <a:lnTo>
                    <a:pt x="150126" y="32512"/>
                  </a:lnTo>
                  <a:lnTo>
                    <a:pt x="150126" y="31368"/>
                  </a:lnTo>
                  <a:lnTo>
                    <a:pt x="151256" y="32512"/>
                  </a:lnTo>
                  <a:lnTo>
                    <a:pt x="151256" y="37083"/>
                  </a:lnTo>
                  <a:lnTo>
                    <a:pt x="151256" y="35940"/>
                  </a:lnTo>
                  <a:lnTo>
                    <a:pt x="151256" y="37083"/>
                  </a:lnTo>
                  <a:lnTo>
                    <a:pt x="151256" y="39242"/>
                  </a:lnTo>
                  <a:lnTo>
                    <a:pt x="152400" y="39242"/>
                  </a:lnTo>
                  <a:lnTo>
                    <a:pt x="151256" y="39242"/>
                  </a:lnTo>
                  <a:lnTo>
                    <a:pt x="151256" y="40386"/>
                  </a:lnTo>
                  <a:lnTo>
                    <a:pt x="152400" y="40386"/>
                  </a:lnTo>
                  <a:lnTo>
                    <a:pt x="151256" y="41528"/>
                  </a:lnTo>
                  <a:lnTo>
                    <a:pt x="151256" y="42671"/>
                  </a:lnTo>
                  <a:lnTo>
                    <a:pt x="151256" y="43814"/>
                  </a:lnTo>
                  <a:lnTo>
                    <a:pt x="150126" y="44830"/>
                  </a:lnTo>
                  <a:lnTo>
                    <a:pt x="150126" y="45974"/>
                  </a:lnTo>
                  <a:lnTo>
                    <a:pt x="148983" y="45974"/>
                  </a:lnTo>
                  <a:lnTo>
                    <a:pt x="148983" y="47116"/>
                  </a:lnTo>
                  <a:lnTo>
                    <a:pt x="150126" y="45974"/>
                  </a:lnTo>
                  <a:lnTo>
                    <a:pt x="148983" y="48260"/>
                  </a:lnTo>
                  <a:lnTo>
                    <a:pt x="147853" y="48260"/>
                  </a:lnTo>
                  <a:lnTo>
                    <a:pt x="146710" y="49402"/>
                  </a:lnTo>
                  <a:lnTo>
                    <a:pt x="145580" y="51562"/>
                  </a:lnTo>
                  <a:lnTo>
                    <a:pt x="142163" y="54990"/>
                  </a:lnTo>
                  <a:lnTo>
                    <a:pt x="138747" y="56133"/>
                  </a:lnTo>
                  <a:lnTo>
                    <a:pt x="137617" y="57150"/>
                  </a:lnTo>
                  <a:lnTo>
                    <a:pt x="138747" y="57150"/>
                  </a:lnTo>
                  <a:lnTo>
                    <a:pt x="137617" y="57150"/>
                  </a:lnTo>
                  <a:lnTo>
                    <a:pt x="138747" y="57150"/>
                  </a:lnTo>
                  <a:lnTo>
                    <a:pt x="137617" y="57150"/>
                  </a:lnTo>
                  <a:lnTo>
                    <a:pt x="136474" y="57150"/>
                  </a:lnTo>
                  <a:lnTo>
                    <a:pt x="136474" y="58292"/>
                  </a:lnTo>
                  <a:lnTo>
                    <a:pt x="135343" y="58292"/>
                  </a:lnTo>
                  <a:lnTo>
                    <a:pt x="136474" y="58292"/>
                  </a:lnTo>
                  <a:lnTo>
                    <a:pt x="134200" y="59436"/>
                  </a:lnTo>
                  <a:lnTo>
                    <a:pt x="133070" y="59436"/>
                  </a:lnTo>
                  <a:lnTo>
                    <a:pt x="135343" y="58292"/>
                  </a:lnTo>
                  <a:lnTo>
                    <a:pt x="133070" y="58292"/>
                  </a:lnTo>
                  <a:lnTo>
                    <a:pt x="135343" y="57150"/>
                  </a:lnTo>
                  <a:lnTo>
                    <a:pt x="133070" y="58292"/>
                  </a:lnTo>
                  <a:lnTo>
                    <a:pt x="133070" y="59436"/>
                  </a:lnTo>
                  <a:lnTo>
                    <a:pt x="131927" y="60578"/>
                  </a:lnTo>
                  <a:lnTo>
                    <a:pt x="133070" y="60578"/>
                  </a:lnTo>
                  <a:lnTo>
                    <a:pt x="131927" y="61721"/>
                  </a:lnTo>
                  <a:lnTo>
                    <a:pt x="130797" y="61721"/>
                  </a:lnTo>
                  <a:lnTo>
                    <a:pt x="133070" y="60578"/>
                  </a:lnTo>
                  <a:lnTo>
                    <a:pt x="131927" y="60578"/>
                  </a:lnTo>
                  <a:lnTo>
                    <a:pt x="130797" y="60578"/>
                  </a:lnTo>
                  <a:lnTo>
                    <a:pt x="130797" y="61721"/>
                  </a:lnTo>
                  <a:lnTo>
                    <a:pt x="129654" y="61721"/>
                  </a:lnTo>
                  <a:lnTo>
                    <a:pt x="130797" y="61721"/>
                  </a:lnTo>
                  <a:lnTo>
                    <a:pt x="129654" y="62864"/>
                  </a:lnTo>
                  <a:lnTo>
                    <a:pt x="128511" y="62864"/>
                  </a:lnTo>
                  <a:lnTo>
                    <a:pt x="130797" y="61721"/>
                  </a:lnTo>
                  <a:lnTo>
                    <a:pt x="129654" y="62864"/>
                  </a:lnTo>
                  <a:lnTo>
                    <a:pt x="128511" y="62864"/>
                  </a:lnTo>
                  <a:lnTo>
                    <a:pt x="128511" y="63880"/>
                  </a:lnTo>
                  <a:lnTo>
                    <a:pt x="128511" y="62864"/>
                  </a:lnTo>
                  <a:lnTo>
                    <a:pt x="128511" y="63880"/>
                  </a:lnTo>
                  <a:lnTo>
                    <a:pt x="127381" y="63880"/>
                  </a:lnTo>
                  <a:lnTo>
                    <a:pt x="126237" y="63880"/>
                  </a:lnTo>
                  <a:lnTo>
                    <a:pt x="128511" y="62864"/>
                  </a:lnTo>
                  <a:lnTo>
                    <a:pt x="126237" y="63880"/>
                  </a:lnTo>
                  <a:lnTo>
                    <a:pt x="127381" y="63880"/>
                  </a:lnTo>
                  <a:lnTo>
                    <a:pt x="125107" y="65024"/>
                  </a:lnTo>
                  <a:lnTo>
                    <a:pt x="126237" y="65024"/>
                  </a:lnTo>
                  <a:lnTo>
                    <a:pt x="125107" y="65024"/>
                  </a:lnTo>
                  <a:lnTo>
                    <a:pt x="126237" y="63880"/>
                  </a:lnTo>
                  <a:lnTo>
                    <a:pt x="125107" y="65024"/>
                  </a:lnTo>
                  <a:lnTo>
                    <a:pt x="123964" y="66166"/>
                  </a:lnTo>
                  <a:lnTo>
                    <a:pt x="123964" y="65024"/>
                  </a:lnTo>
                  <a:lnTo>
                    <a:pt x="123964" y="66166"/>
                  </a:lnTo>
                  <a:lnTo>
                    <a:pt x="122834" y="66166"/>
                  </a:lnTo>
                  <a:lnTo>
                    <a:pt x="121691" y="66166"/>
                  </a:lnTo>
                  <a:lnTo>
                    <a:pt x="120561" y="67310"/>
                  </a:lnTo>
                  <a:lnTo>
                    <a:pt x="118275" y="67310"/>
                  </a:lnTo>
                  <a:lnTo>
                    <a:pt x="119418" y="67310"/>
                  </a:lnTo>
                  <a:lnTo>
                    <a:pt x="120561" y="67310"/>
                  </a:lnTo>
                  <a:lnTo>
                    <a:pt x="119418" y="67310"/>
                  </a:lnTo>
                  <a:lnTo>
                    <a:pt x="119418" y="68452"/>
                  </a:lnTo>
                  <a:lnTo>
                    <a:pt x="118275" y="68452"/>
                  </a:lnTo>
                  <a:lnTo>
                    <a:pt x="117144" y="68452"/>
                  </a:lnTo>
                  <a:lnTo>
                    <a:pt x="118275" y="68452"/>
                  </a:lnTo>
                  <a:lnTo>
                    <a:pt x="117144" y="68452"/>
                  </a:lnTo>
                  <a:lnTo>
                    <a:pt x="116001" y="69595"/>
                  </a:lnTo>
                  <a:lnTo>
                    <a:pt x="117144" y="68452"/>
                  </a:lnTo>
                  <a:lnTo>
                    <a:pt x="114871" y="69595"/>
                  </a:lnTo>
                  <a:lnTo>
                    <a:pt x="116001" y="68452"/>
                  </a:lnTo>
                  <a:lnTo>
                    <a:pt x="114871" y="68452"/>
                  </a:lnTo>
                  <a:lnTo>
                    <a:pt x="113728" y="69595"/>
                  </a:lnTo>
                  <a:lnTo>
                    <a:pt x="113728" y="70612"/>
                  </a:lnTo>
                  <a:lnTo>
                    <a:pt x="113728" y="69595"/>
                  </a:lnTo>
                  <a:lnTo>
                    <a:pt x="112598" y="70612"/>
                  </a:lnTo>
                  <a:lnTo>
                    <a:pt x="113728" y="69595"/>
                  </a:lnTo>
                  <a:lnTo>
                    <a:pt x="112598" y="69595"/>
                  </a:lnTo>
                  <a:lnTo>
                    <a:pt x="111455" y="69595"/>
                  </a:lnTo>
                  <a:lnTo>
                    <a:pt x="110324" y="70612"/>
                  </a:lnTo>
                  <a:lnTo>
                    <a:pt x="111455" y="70612"/>
                  </a:lnTo>
                  <a:lnTo>
                    <a:pt x="110324" y="70612"/>
                  </a:lnTo>
                  <a:lnTo>
                    <a:pt x="109181" y="70612"/>
                  </a:lnTo>
                  <a:lnTo>
                    <a:pt x="111455" y="70612"/>
                  </a:lnTo>
                  <a:lnTo>
                    <a:pt x="110324" y="70612"/>
                  </a:lnTo>
                  <a:lnTo>
                    <a:pt x="109181" y="70612"/>
                  </a:lnTo>
                  <a:lnTo>
                    <a:pt x="108038" y="70612"/>
                  </a:lnTo>
                  <a:lnTo>
                    <a:pt x="106908" y="70612"/>
                  </a:lnTo>
                  <a:lnTo>
                    <a:pt x="108038" y="70612"/>
                  </a:lnTo>
                  <a:lnTo>
                    <a:pt x="106908" y="70612"/>
                  </a:lnTo>
                  <a:lnTo>
                    <a:pt x="108038" y="69595"/>
                  </a:lnTo>
                  <a:lnTo>
                    <a:pt x="106908" y="70612"/>
                  </a:lnTo>
                  <a:lnTo>
                    <a:pt x="105765" y="70612"/>
                  </a:lnTo>
                  <a:lnTo>
                    <a:pt x="108038" y="70612"/>
                  </a:lnTo>
                  <a:lnTo>
                    <a:pt x="104635" y="71754"/>
                  </a:lnTo>
                  <a:lnTo>
                    <a:pt x="103492" y="72898"/>
                  </a:lnTo>
                  <a:lnTo>
                    <a:pt x="103492" y="70612"/>
                  </a:lnTo>
                  <a:lnTo>
                    <a:pt x="101218" y="71754"/>
                  </a:lnTo>
                  <a:lnTo>
                    <a:pt x="102362" y="71754"/>
                  </a:lnTo>
                  <a:lnTo>
                    <a:pt x="101218" y="72898"/>
                  </a:lnTo>
                  <a:lnTo>
                    <a:pt x="102362" y="72898"/>
                  </a:lnTo>
                  <a:lnTo>
                    <a:pt x="101218" y="72898"/>
                  </a:lnTo>
                  <a:lnTo>
                    <a:pt x="100088" y="72898"/>
                  </a:lnTo>
                  <a:lnTo>
                    <a:pt x="101218" y="72898"/>
                  </a:lnTo>
                  <a:lnTo>
                    <a:pt x="98945" y="72898"/>
                  </a:lnTo>
                  <a:lnTo>
                    <a:pt x="100088" y="71754"/>
                  </a:lnTo>
                  <a:lnTo>
                    <a:pt x="101218" y="71754"/>
                  </a:lnTo>
                  <a:lnTo>
                    <a:pt x="100088" y="71754"/>
                  </a:lnTo>
                  <a:lnTo>
                    <a:pt x="98945" y="71754"/>
                  </a:lnTo>
                  <a:lnTo>
                    <a:pt x="97815" y="71754"/>
                  </a:lnTo>
                  <a:lnTo>
                    <a:pt x="98945" y="71754"/>
                  </a:lnTo>
                  <a:lnTo>
                    <a:pt x="98945" y="72898"/>
                  </a:lnTo>
                  <a:lnTo>
                    <a:pt x="100088" y="71754"/>
                  </a:lnTo>
                  <a:lnTo>
                    <a:pt x="98945" y="71754"/>
                  </a:lnTo>
                  <a:lnTo>
                    <a:pt x="97815" y="72898"/>
                  </a:lnTo>
                  <a:lnTo>
                    <a:pt x="97815" y="71754"/>
                  </a:lnTo>
                  <a:lnTo>
                    <a:pt x="96672" y="72898"/>
                  </a:lnTo>
                  <a:lnTo>
                    <a:pt x="97815" y="72898"/>
                  </a:lnTo>
                  <a:lnTo>
                    <a:pt x="96672" y="72898"/>
                  </a:lnTo>
                  <a:lnTo>
                    <a:pt x="95529" y="72898"/>
                  </a:lnTo>
                  <a:lnTo>
                    <a:pt x="96672" y="74040"/>
                  </a:lnTo>
                  <a:lnTo>
                    <a:pt x="94399" y="74040"/>
                  </a:lnTo>
                  <a:lnTo>
                    <a:pt x="94399" y="72898"/>
                  </a:lnTo>
                  <a:lnTo>
                    <a:pt x="96672" y="72898"/>
                  </a:lnTo>
                  <a:lnTo>
                    <a:pt x="95529" y="72898"/>
                  </a:lnTo>
                  <a:lnTo>
                    <a:pt x="94399" y="72898"/>
                  </a:lnTo>
                  <a:lnTo>
                    <a:pt x="93256" y="72898"/>
                  </a:lnTo>
                  <a:lnTo>
                    <a:pt x="94399" y="72898"/>
                  </a:lnTo>
                  <a:lnTo>
                    <a:pt x="93256" y="71754"/>
                  </a:lnTo>
                  <a:lnTo>
                    <a:pt x="92125" y="72898"/>
                  </a:lnTo>
                  <a:lnTo>
                    <a:pt x="90982" y="72898"/>
                  </a:lnTo>
                  <a:lnTo>
                    <a:pt x="92125" y="72898"/>
                  </a:lnTo>
                  <a:lnTo>
                    <a:pt x="89852" y="72898"/>
                  </a:lnTo>
                  <a:lnTo>
                    <a:pt x="88709" y="72898"/>
                  </a:lnTo>
                  <a:lnTo>
                    <a:pt x="86436" y="72898"/>
                  </a:lnTo>
                  <a:lnTo>
                    <a:pt x="87579" y="72898"/>
                  </a:lnTo>
                  <a:lnTo>
                    <a:pt x="90982" y="72898"/>
                  </a:lnTo>
                  <a:lnTo>
                    <a:pt x="90982" y="71754"/>
                  </a:lnTo>
                  <a:lnTo>
                    <a:pt x="93256" y="72898"/>
                  </a:lnTo>
                  <a:lnTo>
                    <a:pt x="93256" y="71754"/>
                  </a:lnTo>
                  <a:lnTo>
                    <a:pt x="92125" y="71754"/>
                  </a:lnTo>
                  <a:lnTo>
                    <a:pt x="92125" y="71754"/>
                  </a:lnTo>
                  <a:lnTo>
                    <a:pt x="89852" y="71754"/>
                  </a:lnTo>
                  <a:lnTo>
                    <a:pt x="90982" y="71754"/>
                  </a:lnTo>
                  <a:lnTo>
                    <a:pt x="87579" y="71754"/>
                  </a:lnTo>
                  <a:lnTo>
                    <a:pt x="86436" y="72898"/>
                  </a:lnTo>
                  <a:lnTo>
                    <a:pt x="86436" y="71754"/>
                  </a:lnTo>
                  <a:lnTo>
                    <a:pt x="87579" y="71754"/>
                  </a:lnTo>
                  <a:lnTo>
                    <a:pt x="85293" y="71754"/>
                  </a:lnTo>
                  <a:lnTo>
                    <a:pt x="83019" y="71754"/>
                  </a:lnTo>
                  <a:lnTo>
                    <a:pt x="80746" y="71754"/>
                  </a:lnTo>
                  <a:lnTo>
                    <a:pt x="81889" y="72898"/>
                  </a:lnTo>
                  <a:lnTo>
                    <a:pt x="79616" y="71754"/>
                  </a:lnTo>
                  <a:lnTo>
                    <a:pt x="79616" y="72898"/>
                  </a:lnTo>
                  <a:lnTo>
                    <a:pt x="80746" y="72898"/>
                  </a:lnTo>
                  <a:lnTo>
                    <a:pt x="81889" y="72898"/>
                  </a:lnTo>
                  <a:lnTo>
                    <a:pt x="78473" y="72898"/>
                  </a:lnTo>
                  <a:lnTo>
                    <a:pt x="80746" y="72898"/>
                  </a:lnTo>
                  <a:lnTo>
                    <a:pt x="79616" y="72898"/>
                  </a:lnTo>
                  <a:lnTo>
                    <a:pt x="79616" y="71754"/>
                  </a:lnTo>
                  <a:lnTo>
                    <a:pt x="78473" y="71754"/>
                  </a:lnTo>
                  <a:lnTo>
                    <a:pt x="79616" y="71754"/>
                  </a:lnTo>
                  <a:lnTo>
                    <a:pt x="78473" y="71754"/>
                  </a:lnTo>
                  <a:lnTo>
                    <a:pt x="77343" y="71754"/>
                  </a:lnTo>
                  <a:lnTo>
                    <a:pt x="76200" y="71754"/>
                  </a:lnTo>
                  <a:lnTo>
                    <a:pt x="73926" y="71754"/>
                  </a:lnTo>
                  <a:lnTo>
                    <a:pt x="72783" y="71754"/>
                  </a:lnTo>
                  <a:lnTo>
                    <a:pt x="69380" y="71754"/>
                  </a:lnTo>
                  <a:lnTo>
                    <a:pt x="68237" y="71754"/>
                  </a:lnTo>
                  <a:lnTo>
                    <a:pt x="67106" y="71754"/>
                  </a:lnTo>
                  <a:lnTo>
                    <a:pt x="68237" y="71754"/>
                  </a:lnTo>
                  <a:lnTo>
                    <a:pt x="67106" y="71754"/>
                  </a:lnTo>
                  <a:lnTo>
                    <a:pt x="65963" y="71754"/>
                  </a:lnTo>
                  <a:lnTo>
                    <a:pt x="68237" y="71754"/>
                  </a:lnTo>
                  <a:lnTo>
                    <a:pt x="65963" y="71754"/>
                  </a:lnTo>
                  <a:lnTo>
                    <a:pt x="63690" y="71754"/>
                  </a:lnTo>
                  <a:lnTo>
                    <a:pt x="62547" y="71754"/>
                  </a:lnTo>
                  <a:lnTo>
                    <a:pt x="63690" y="71754"/>
                  </a:lnTo>
                  <a:lnTo>
                    <a:pt x="62547" y="71754"/>
                  </a:lnTo>
                  <a:lnTo>
                    <a:pt x="61417" y="70612"/>
                  </a:lnTo>
                  <a:lnTo>
                    <a:pt x="60274" y="71754"/>
                  </a:lnTo>
                  <a:lnTo>
                    <a:pt x="59143" y="71754"/>
                  </a:lnTo>
                  <a:lnTo>
                    <a:pt x="58000" y="71754"/>
                  </a:lnTo>
                  <a:lnTo>
                    <a:pt x="55727" y="71754"/>
                  </a:lnTo>
                  <a:lnTo>
                    <a:pt x="54597" y="71754"/>
                  </a:lnTo>
                  <a:lnTo>
                    <a:pt x="54597" y="70612"/>
                  </a:lnTo>
                  <a:lnTo>
                    <a:pt x="53454" y="71754"/>
                  </a:lnTo>
                  <a:lnTo>
                    <a:pt x="55727" y="70612"/>
                  </a:lnTo>
                  <a:lnTo>
                    <a:pt x="56870" y="70612"/>
                  </a:lnTo>
                  <a:lnTo>
                    <a:pt x="55727" y="70612"/>
                  </a:lnTo>
                  <a:lnTo>
                    <a:pt x="55727" y="71754"/>
                  </a:lnTo>
                  <a:lnTo>
                    <a:pt x="58000" y="71754"/>
                  </a:lnTo>
                  <a:lnTo>
                    <a:pt x="58000" y="70612"/>
                  </a:lnTo>
                  <a:lnTo>
                    <a:pt x="56870" y="71754"/>
                  </a:lnTo>
                  <a:lnTo>
                    <a:pt x="56870" y="70612"/>
                  </a:lnTo>
                  <a:lnTo>
                    <a:pt x="58000" y="70612"/>
                  </a:lnTo>
                  <a:lnTo>
                    <a:pt x="56870" y="70612"/>
                  </a:lnTo>
                  <a:lnTo>
                    <a:pt x="56870" y="70612"/>
                  </a:lnTo>
                  <a:lnTo>
                    <a:pt x="59143" y="70612"/>
                  </a:lnTo>
                  <a:lnTo>
                    <a:pt x="60274" y="70612"/>
                  </a:lnTo>
                  <a:lnTo>
                    <a:pt x="62547" y="70612"/>
                  </a:lnTo>
                  <a:lnTo>
                    <a:pt x="65963" y="70612"/>
                  </a:lnTo>
                  <a:lnTo>
                    <a:pt x="64820" y="70612"/>
                  </a:lnTo>
                  <a:lnTo>
                    <a:pt x="63690" y="70612"/>
                  </a:lnTo>
                  <a:lnTo>
                    <a:pt x="64820" y="71754"/>
                  </a:lnTo>
                  <a:lnTo>
                    <a:pt x="64820" y="70612"/>
                  </a:lnTo>
                  <a:lnTo>
                    <a:pt x="65963" y="71754"/>
                  </a:lnTo>
                  <a:lnTo>
                    <a:pt x="65963" y="70612"/>
                  </a:lnTo>
                  <a:lnTo>
                    <a:pt x="68237" y="70612"/>
                  </a:lnTo>
                  <a:lnTo>
                    <a:pt x="69380" y="70612"/>
                  </a:lnTo>
                  <a:lnTo>
                    <a:pt x="77343" y="70612"/>
                  </a:lnTo>
                  <a:lnTo>
                    <a:pt x="96672" y="70612"/>
                  </a:lnTo>
                  <a:lnTo>
                    <a:pt x="100088" y="69595"/>
                  </a:lnTo>
                  <a:lnTo>
                    <a:pt x="100088" y="70612"/>
                  </a:lnTo>
                  <a:lnTo>
                    <a:pt x="100088" y="69595"/>
                  </a:lnTo>
                  <a:lnTo>
                    <a:pt x="100088" y="70612"/>
                  </a:lnTo>
                  <a:lnTo>
                    <a:pt x="101218" y="70612"/>
                  </a:lnTo>
                  <a:lnTo>
                    <a:pt x="100088" y="69595"/>
                  </a:lnTo>
                  <a:lnTo>
                    <a:pt x="102362" y="69595"/>
                  </a:lnTo>
                  <a:lnTo>
                    <a:pt x="104635" y="69595"/>
                  </a:lnTo>
                  <a:lnTo>
                    <a:pt x="106908" y="68452"/>
                  </a:lnTo>
                  <a:lnTo>
                    <a:pt x="108038" y="68452"/>
                  </a:lnTo>
                  <a:lnTo>
                    <a:pt x="110324" y="67310"/>
                  </a:lnTo>
                  <a:lnTo>
                    <a:pt x="112598" y="67310"/>
                  </a:lnTo>
                  <a:lnTo>
                    <a:pt x="113728" y="66166"/>
                  </a:lnTo>
                  <a:lnTo>
                    <a:pt x="114871" y="66166"/>
                  </a:lnTo>
                  <a:lnTo>
                    <a:pt x="116001" y="66166"/>
                  </a:lnTo>
                  <a:lnTo>
                    <a:pt x="117144" y="65024"/>
                  </a:lnTo>
                  <a:lnTo>
                    <a:pt x="118275" y="65024"/>
                  </a:lnTo>
                  <a:lnTo>
                    <a:pt x="119418" y="63880"/>
                  </a:lnTo>
                  <a:lnTo>
                    <a:pt x="121691" y="63880"/>
                  </a:lnTo>
                  <a:lnTo>
                    <a:pt x="122834" y="62864"/>
                  </a:lnTo>
                  <a:lnTo>
                    <a:pt x="126237" y="60578"/>
                  </a:lnTo>
                  <a:lnTo>
                    <a:pt x="130797" y="58292"/>
                  </a:lnTo>
                  <a:lnTo>
                    <a:pt x="134200" y="54990"/>
                  </a:lnTo>
                  <a:lnTo>
                    <a:pt x="135343" y="54990"/>
                  </a:lnTo>
                  <a:lnTo>
                    <a:pt x="138747" y="52704"/>
                  </a:lnTo>
                  <a:lnTo>
                    <a:pt x="143306" y="49402"/>
                  </a:lnTo>
                  <a:lnTo>
                    <a:pt x="145580" y="45974"/>
                  </a:lnTo>
                  <a:lnTo>
                    <a:pt x="145580" y="47116"/>
                  </a:lnTo>
                  <a:lnTo>
                    <a:pt x="146710" y="45974"/>
                  </a:lnTo>
                  <a:lnTo>
                    <a:pt x="146710" y="44830"/>
                  </a:lnTo>
                  <a:lnTo>
                    <a:pt x="147853" y="43814"/>
                  </a:lnTo>
                  <a:lnTo>
                    <a:pt x="147853" y="42671"/>
                  </a:lnTo>
                  <a:lnTo>
                    <a:pt x="147853" y="41528"/>
                  </a:lnTo>
                  <a:lnTo>
                    <a:pt x="148983" y="40386"/>
                  </a:lnTo>
                  <a:lnTo>
                    <a:pt x="147853" y="40386"/>
                  </a:lnTo>
                  <a:lnTo>
                    <a:pt x="148983" y="39242"/>
                  </a:lnTo>
                  <a:lnTo>
                    <a:pt x="148983" y="37083"/>
                  </a:lnTo>
                  <a:lnTo>
                    <a:pt x="148983" y="35940"/>
                  </a:lnTo>
                  <a:lnTo>
                    <a:pt x="147853" y="33654"/>
                  </a:lnTo>
                  <a:lnTo>
                    <a:pt x="147853" y="34798"/>
                  </a:lnTo>
                  <a:lnTo>
                    <a:pt x="147853" y="33654"/>
                  </a:lnTo>
                  <a:lnTo>
                    <a:pt x="147853" y="31368"/>
                  </a:lnTo>
                  <a:lnTo>
                    <a:pt x="146710" y="32512"/>
                  </a:lnTo>
                  <a:lnTo>
                    <a:pt x="146710" y="29210"/>
                  </a:lnTo>
                  <a:lnTo>
                    <a:pt x="144437" y="26924"/>
                  </a:lnTo>
                  <a:lnTo>
                    <a:pt x="143306" y="24764"/>
                  </a:lnTo>
                  <a:lnTo>
                    <a:pt x="142163" y="22478"/>
                  </a:lnTo>
                  <a:lnTo>
                    <a:pt x="141033" y="20192"/>
                  </a:lnTo>
                  <a:lnTo>
                    <a:pt x="138747" y="19050"/>
                  </a:lnTo>
                  <a:lnTo>
                    <a:pt x="139890" y="19050"/>
                  </a:lnTo>
                  <a:lnTo>
                    <a:pt x="138747" y="19050"/>
                  </a:lnTo>
                  <a:lnTo>
                    <a:pt x="138747" y="18033"/>
                  </a:lnTo>
                  <a:lnTo>
                    <a:pt x="138747" y="19050"/>
                  </a:lnTo>
                  <a:lnTo>
                    <a:pt x="138747" y="18033"/>
                  </a:lnTo>
                  <a:lnTo>
                    <a:pt x="136474" y="15748"/>
                  </a:lnTo>
                  <a:lnTo>
                    <a:pt x="133070" y="13462"/>
                  </a:lnTo>
                  <a:lnTo>
                    <a:pt x="130797" y="11302"/>
                  </a:lnTo>
                  <a:lnTo>
                    <a:pt x="126237" y="9016"/>
                  </a:lnTo>
                  <a:lnTo>
                    <a:pt x="120561" y="6730"/>
                  </a:lnTo>
                  <a:lnTo>
                    <a:pt x="114871" y="5587"/>
                  </a:lnTo>
                  <a:lnTo>
                    <a:pt x="112598" y="5587"/>
                  </a:lnTo>
                  <a:lnTo>
                    <a:pt x="110324" y="3428"/>
                  </a:lnTo>
                  <a:lnTo>
                    <a:pt x="109181" y="4571"/>
                  </a:lnTo>
                  <a:lnTo>
                    <a:pt x="108038" y="3428"/>
                  </a:lnTo>
                  <a:lnTo>
                    <a:pt x="106908" y="3428"/>
                  </a:lnTo>
                  <a:lnTo>
                    <a:pt x="108038" y="3428"/>
                  </a:lnTo>
                  <a:lnTo>
                    <a:pt x="105765" y="3428"/>
                  </a:lnTo>
                  <a:lnTo>
                    <a:pt x="103492" y="3428"/>
                  </a:lnTo>
                  <a:lnTo>
                    <a:pt x="101218" y="3428"/>
                  </a:lnTo>
                  <a:lnTo>
                    <a:pt x="98945" y="2286"/>
                  </a:lnTo>
                  <a:lnTo>
                    <a:pt x="97815" y="3428"/>
                  </a:lnTo>
                  <a:lnTo>
                    <a:pt x="95529" y="2286"/>
                  </a:lnTo>
                  <a:lnTo>
                    <a:pt x="93256" y="3428"/>
                  </a:lnTo>
                  <a:lnTo>
                    <a:pt x="93256" y="2286"/>
                  </a:lnTo>
                  <a:lnTo>
                    <a:pt x="87579" y="2286"/>
                  </a:lnTo>
                  <a:lnTo>
                    <a:pt x="83019" y="3428"/>
                  </a:lnTo>
                  <a:lnTo>
                    <a:pt x="77343" y="3428"/>
                  </a:lnTo>
                  <a:lnTo>
                    <a:pt x="72783" y="3428"/>
                  </a:lnTo>
                  <a:lnTo>
                    <a:pt x="77343" y="2286"/>
                  </a:lnTo>
                  <a:lnTo>
                    <a:pt x="73926" y="3428"/>
                  </a:lnTo>
                  <a:lnTo>
                    <a:pt x="72783" y="3428"/>
                  </a:lnTo>
                  <a:lnTo>
                    <a:pt x="71653" y="2286"/>
                  </a:lnTo>
                  <a:lnTo>
                    <a:pt x="70510" y="3428"/>
                  </a:lnTo>
                  <a:lnTo>
                    <a:pt x="71653" y="3428"/>
                  </a:lnTo>
                  <a:lnTo>
                    <a:pt x="70510" y="3428"/>
                  </a:lnTo>
                  <a:lnTo>
                    <a:pt x="68237" y="3428"/>
                  </a:lnTo>
                  <a:lnTo>
                    <a:pt x="63690" y="3428"/>
                  </a:lnTo>
                  <a:lnTo>
                    <a:pt x="61417" y="4571"/>
                  </a:lnTo>
                  <a:lnTo>
                    <a:pt x="59143" y="4571"/>
                  </a:lnTo>
                  <a:lnTo>
                    <a:pt x="50611" y="5570"/>
                  </a:lnTo>
                  <a:lnTo>
                    <a:pt x="10807" y="18526"/>
                  </a:lnTo>
                  <a:lnTo>
                    <a:pt x="3416" y="32512"/>
                  </a:lnTo>
                  <a:lnTo>
                    <a:pt x="2273" y="34798"/>
                  </a:lnTo>
                  <a:lnTo>
                    <a:pt x="2273" y="38100"/>
                  </a:lnTo>
                  <a:lnTo>
                    <a:pt x="2273" y="43814"/>
                  </a:lnTo>
                  <a:lnTo>
                    <a:pt x="3416" y="47116"/>
                  </a:lnTo>
                  <a:lnTo>
                    <a:pt x="5689" y="51562"/>
                  </a:lnTo>
                  <a:lnTo>
                    <a:pt x="5689" y="50545"/>
                  </a:lnTo>
                  <a:lnTo>
                    <a:pt x="4546" y="50545"/>
                  </a:lnTo>
                  <a:lnTo>
                    <a:pt x="5689" y="51562"/>
                  </a:lnTo>
                  <a:lnTo>
                    <a:pt x="5689" y="52704"/>
                  </a:lnTo>
                  <a:lnTo>
                    <a:pt x="6819" y="52704"/>
                  </a:lnTo>
                  <a:lnTo>
                    <a:pt x="11054" y="58842"/>
                  </a:lnTo>
                  <a:lnTo>
                    <a:pt x="16776" y="63801"/>
                  </a:lnTo>
                  <a:lnTo>
                    <a:pt x="23775" y="67689"/>
                  </a:lnTo>
                  <a:lnTo>
                    <a:pt x="31838" y="70612"/>
                  </a:lnTo>
                  <a:lnTo>
                    <a:pt x="34124" y="71754"/>
                  </a:lnTo>
                  <a:lnTo>
                    <a:pt x="37528" y="71754"/>
                  </a:lnTo>
                  <a:lnTo>
                    <a:pt x="39801" y="71754"/>
                  </a:lnTo>
                  <a:lnTo>
                    <a:pt x="45791" y="73237"/>
                  </a:lnTo>
                  <a:lnTo>
                    <a:pt x="51887" y="74183"/>
                  </a:lnTo>
                  <a:lnTo>
                    <a:pt x="58195" y="74487"/>
                  </a:lnTo>
                  <a:lnTo>
                    <a:pt x="64820" y="74040"/>
                  </a:lnTo>
                  <a:lnTo>
                    <a:pt x="63690" y="75183"/>
                  </a:lnTo>
                  <a:lnTo>
                    <a:pt x="60274" y="75183"/>
                  </a:lnTo>
                  <a:close/>
                </a:path>
                <a:path w="152400" h="76835">
                  <a:moveTo>
                    <a:pt x="85725" y="66675"/>
                  </a:moveTo>
                  <a:lnTo>
                    <a:pt x="80962" y="66675"/>
                  </a:lnTo>
                  <a:lnTo>
                    <a:pt x="76200" y="66675"/>
                  </a:lnTo>
                  <a:lnTo>
                    <a:pt x="85725" y="66675"/>
                  </a:lnTo>
                  <a:close/>
                </a:path>
                <a:path w="152400" h="76835">
                  <a:moveTo>
                    <a:pt x="95250" y="66675"/>
                  </a:moveTo>
                  <a:lnTo>
                    <a:pt x="85725" y="66675"/>
                  </a:lnTo>
                  <a:lnTo>
                    <a:pt x="95250" y="66675"/>
                  </a:lnTo>
                  <a:close/>
                </a:path>
                <a:path w="152400" h="76835">
                  <a:moveTo>
                    <a:pt x="104775" y="66675"/>
                  </a:moveTo>
                  <a:lnTo>
                    <a:pt x="114300" y="66675"/>
                  </a:lnTo>
                  <a:lnTo>
                    <a:pt x="104775" y="666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5" name="object 475"/>
            <p:cNvSpPr/>
            <p:nvPr/>
          </p:nvSpPr>
          <p:spPr>
            <a:xfrm>
              <a:off x="1033462" y="23675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6" name="object 476"/>
            <p:cNvSpPr/>
            <p:nvPr/>
          </p:nvSpPr>
          <p:spPr>
            <a:xfrm>
              <a:off x="985837" y="2367533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>
                  <a:moveTo>
                    <a:pt x="4762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47625" y="0"/>
                  </a:lnTo>
                  <a:close/>
                </a:path>
                <a:path w="57150" h="9525">
                  <a:moveTo>
                    <a:pt x="9525" y="0"/>
                  </a:moveTo>
                  <a:lnTo>
                    <a:pt x="0" y="0"/>
                  </a:lnTo>
                  <a:lnTo>
                    <a:pt x="4167" y="0"/>
                  </a:lnTo>
                  <a:lnTo>
                    <a:pt x="4762" y="0"/>
                  </a:lnTo>
                  <a:lnTo>
                    <a:pt x="5357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7" name="object 477"/>
            <p:cNvSpPr/>
            <p:nvPr/>
          </p:nvSpPr>
          <p:spPr>
            <a:xfrm>
              <a:off x="957262" y="23675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8" name="object 478"/>
            <p:cNvSpPr/>
            <p:nvPr/>
          </p:nvSpPr>
          <p:spPr>
            <a:xfrm>
              <a:off x="957262" y="236753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9" name="object 479"/>
            <p:cNvSpPr/>
            <p:nvPr/>
          </p:nvSpPr>
          <p:spPr>
            <a:xfrm>
              <a:off x="614362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0" name="object 480"/>
            <p:cNvSpPr/>
            <p:nvPr/>
          </p:nvSpPr>
          <p:spPr>
            <a:xfrm>
              <a:off x="614362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1" name="object 481"/>
            <p:cNvSpPr/>
            <p:nvPr/>
          </p:nvSpPr>
          <p:spPr>
            <a:xfrm>
              <a:off x="614362" y="2434208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10">
                  <a:moveTo>
                    <a:pt x="4762" y="0"/>
                  </a:moveTo>
                  <a:lnTo>
                    <a:pt x="4762" y="2666"/>
                  </a:lnTo>
                  <a:lnTo>
                    <a:pt x="2374" y="2666"/>
                  </a:lnTo>
                  <a:lnTo>
                    <a:pt x="4762" y="3937"/>
                  </a:lnTo>
                  <a:lnTo>
                    <a:pt x="0" y="3937"/>
                  </a:lnTo>
                  <a:lnTo>
                    <a:pt x="2374" y="5206"/>
                  </a:lnTo>
                  <a:lnTo>
                    <a:pt x="4762" y="5206"/>
                  </a:lnTo>
                  <a:lnTo>
                    <a:pt x="4762" y="6603"/>
                  </a:lnTo>
                  <a:lnTo>
                    <a:pt x="2374" y="6603"/>
                  </a:lnTo>
                  <a:lnTo>
                    <a:pt x="0" y="7874"/>
                  </a:lnTo>
                  <a:lnTo>
                    <a:pt x="2374" y="7874"/>
                  </a:lnTo>
                  <a:lnTo>
                    <a:pt x="0" y="9143"/>
                  </a:lnTo>
                  <a:lnTo>
                    <a:pt x="2374" y="10413"/>
                  </a:lnTo>
                  <a:lnTo>
                    <a:pt x="2374" y="19557"/>
                  </a:lnTo>
                  <a:lnTo>
                    <a:pt x="4762" y="20827"/>
                  </a:lnTo>
                  <a:lnTo>
                    <a:pt x="2374" y="20827"/>
                  </a:lnTo>
                  <a:lnTo>
                    <a:pt x="2374" y="28701"/>
                  </a:lnTo>
                  <a:lnTo>
                    <a:pt x="4762" y="28701"/>
                  </a:lnTo>
                  <a:lnTo>
                    <a:pt x="4762" y="27304"/>
                  </a:lnTo>
                  <a:lnTo>
                    <a:pt x="7137" y="27304"/>
                  </a:lnTo>
                  <a:lnTo>
                    <a:pt x="7137" y="22098"/>
                  </a:lnTo>
                  <a:lnTo>
                    <a:pt x="9525" y="20827"/>
                  </a:lnTo>
                  <a:lnTo>
                    <a:pt x="9525" y="19557"/>
                  </a:lnTo>
                  <a:lnTo>
                    <a:pt x="7137" y="15620"/>
                  </a:lnTo>
                  <a:lnTo>
                    <a:pt x="7137" y="3937"/>
                  </a:lnTo>
                  <a:lnTo>
                    <a:pt x="4762" y="3937"/>
                  </a:lnTo>
                  <a:lnTo>
                    <a:pt x="0" y="2666"/>
                  </a:lnTo>
                  <a:lnTo>
                    <a:pt x="7137" y="2666"/>
                  </a:lnTo>
                  <a:lnTo>
                    <a:pt x="7137" y="1396"/>
                  </a:lnTo>
                  <a:lnTo>
                    <a:pt x="4762" y="0"/>
                  </a:lnTo>
                  <a:close/>
                </a:path>
                <a:path w="9525" h="29210">
                  <a:moveTo>
                    <a:pt x="2374" y="14350"/>
                  </a:moveTo>
                  <a:lnTo>
                    <a:pt x="0" y="14350"/>
                  </a:lnTo>
                  <a:lnTo>
                    <a:pt x="2374" y="15620"/>
                  </a:lnTo>
                  <a:lnTo>
                    <a:pt x="2374" y="14350"/>
                  </a:lnTo>
                  <a:close/>
                </a:path>
                <a:path w="9525" h="29210">
                  <a:moveTo>
                    <a:pt x="0" y="5206"/>
                  </a:moveTo>
                  <a:lnTo>
                    <a:pt x="0" y="6603"/>
                  </a:lnTo>
                  <a:lnTo>
                    <a:pt x="1187" y="5905"/>
                  </a:lnTo>
                  <a:lnTo>
                    <a:pt x="0" y="5206"/>
                  </a:lnTo>
                  <a:close/>
                </a:path>
                <a:path w="9525" h="29210">
                  <a:moveTo>
                    <a:pt x="2374" y="5206"/>
                  </a:moveTo>
                  <a:lnTo>
                    <a:pt x="1187" y="5905"/>
                  </a:lnTo>
                  <a:lnTo>
                    <a:pt x="2374" y="6603"/>
                  </a:lnTo>
                  <a:lnTo>
                    <a:pt x="3568" y="5905"/>
                  </a:lnTo>
                  <a:lnTo>
                    <a:pt x="2374" y="5206"/>
                  </a:lnTo>
                  <a:close/>
                </a:path>
                <a:path w="9525" h="29210">
                  <a:moveTo>
                    <a:pt x="4762" y="5206"/>
                  </a:moveTo>
                  <a:lnTo>
                    <a:pt x="3568" y="5905"/>
                  </a:lnTo>
                  <a:lnTo>
                    <a:pt x="4762" y="6603"/>
                  </a:lnTo>
                  <a:lnTo>
                    <a:pt x="4762" y="5206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2" name="object 482"/>
            <p:cNvSpPr/>
            <p:nvPr/>
          </p:nvSpPr>
          <p:spPr>
            <a:xfrm>
              <a:off x="614362" y="2434208"/>
              <a:ext cx="9525" cy="29209"/>
            </a:xfrm>
            <a:custGeom>
              <a:avLst/>
              <a:gdLst/>
              <a:ahLst/>
              <a:cxnLst/>
              <a:rect l="l" t="t" r="r" b="b"/>
              <a:pathLst>
                <a:path w="9525" h="29210">
                  <a:moveTo>
                    <a:pt x="2374" y="27304"/>
                  </a:moveTo>
                  <a:lnTo>
                    <a:pt x="0" y="27304"/>
                  </a:lnTo>
                  <a:lnTo>
                    <a:pt x="2374" y="27304"/>
                  </a:lnTo>
                  <a:lnTo>
                    <a:pt x="2374" y="26035"/>
                  </a:lnTo>
                  <a:lnTo>
                    <a:pt x="0" y="26035"/>
                  </a:lnTo>
                  <a:lnTo>
                    <a:pt x="2374" y="26035"/>
                  </a:lnTo>
                  <a:lnTo>
                    <a:pt x="2374" y="24764"/>
                  </a:lnTo>
                  <a:lnTo>
                    <a:pt x="4762" y="24764"/>
                  </a:lnTo>
                  <a:lnTo>
                    <a:pt x="2374" y="24764"/>
                  </a:lnTo>
                  <a:lnTo>
                    <a:pt x="2374" y="23494"/>
                  </a:lnTo>
                  <a:lnTo>
                    <a:pt x="2374" y="24764"/>
                  </a:lnTo>
                  <a:lnTo>
                    <a:pt x="2374" y="23494"/>
                  </a:lnTo>
                  <a:lnTo>
                    <a:pt x="2374" y="22098"/>
                  </a:lnTo>
                  <a:lnTo>
                    <a:pt x="2374" y="20827"/>
                  </a:lnTo>
                  <a:lnTo>
                    <a:pt x="4762" y="20827"/>
                  </a:lnTo>
                  <a:lnTo>
                    <a:pt x="2374" y="19557"/>
                  </a:lnTo>
                  <a:lnTo>
                    <a:pt x="4762" y="19557"/>
                  </a:lnTo>
                  <a:lnTo>
                    <a:pt x="2374" y="19557"/>
                  </a:lnTo>
                  <a:lnTo>
                    <a:pt x="4762" y="19557"/>
                  </a:lnTo>
                  <a:lnTo>
                    <a:pt x="2374" y="19557"/>
                  </a:lnTo>
                  <a:lnTo>
                    <a:pt x="4762" y="19557"/>
                  </a:lnTo>
                  <a:lnTo>
                    <a:pt x="2374" y="19557"/>
                  </a:lnTo>
                  <a:lnTo>
                    <a:pt x="4762" y="19557"/>
                  </a:lnTo>
                  <a:lnTo>
                    <a:pt x="2374" y="19557"/>
                  </a:lnTo>
                  <a:lnTo>
                    <a:pt x="4762" y="19557"/>
                  </a:lnTo>
                  <a:lnTo>
                    <a:pt x="2374" y="19557"/>
                  </a:lnTo>
                  <a:lnTo>
                    <a:pt x="2374" y="18287"/>
                  </a:lnTo>
                  <a:lnTo>
                    <a:pt x="4762" y="18287"/>
                  </a:lnTo>
                  <a:lnTo>
                    <a:pt x="2374" y="18287"/>
                  </a:lnTo>
                  <a:lnTo>
                    <a:pt x="4762" y="18287"/>
                  </a:lnTo>
                  <a:lnTo>
                    <a:pt x="2374" y="18287"/>
                  </a:lnTo>
                  <a:lnTo>
                    <a:pt x="4762" y="18287"/>
                  </a:lnTo>
                  <a:lnTo>
                    <a:pt x="2374" y="18287"/>
                  </a:lnTo>
                  <a:lnTo>
                    <a:pt x="2374" y="16890"/>
                  </a:lnTo>
                  <a:lnTo>
                    <a:pt x="4762" y="16890"/>
                  </a:lnTo>
                  <a:lnTo>
                    <a:pt x="2374" y="16890"/>
                  </a:lnTo>
                  <a:lnTo>
                    <a:pt x="4762" y="16890"/>
                  </a:lnTo>
                  <a:lnTo>
                    <a:pt x="2374" y="16890"/>
                  </a:lnTo>
                  <a:lnTo>
                    <a:pt x="4762" y="16890"/>
                  </a:lnTo>
                  <a:lnTo>
                    <a:pt x="2374" y="16890"/>
                  </a:lnTo>
                  <a:lnTo>
                    <a:pt x="2374" y="16890"/>
                  </a:lnTo>
                  <a:lnTo>
                    <a:pt x="0" y="14350"/>
                  </a:lnTo>
                  <a:lnTo>
                    <a:pt x="2374" y="14350"/>
                  </a:lnTo>
                  <a:lnTo>
                    <a:pt x="2374" y="15620"/>
                  </a:lnTo>
                  <a:lnTo>
                    <a:pt x="0" y="14350"/>
                  </a:lnTo>
                  <a:lnTo>
                    <a:pt x="2374" y="14350"/>
                  </a:lnTo>
                  <a:lnTo>
                    <a:pt x="0" y="14350"/>
                  </a:lnTo>
                  <a:lnTo>
                    <a:pt x="2374" y="14350"/>
                  </a:lnTo>
                  <a:lnTo>
                    <a:pt x="0" y="13080"/>
                  </a:lnTo>
                  <a:lnTo>
                    <a:pt x="2374" y="13080"/>
                  </a:lnTo>
                  <a:lnTo>
                    <a:pt x="0" y="13080"/>
                  </a:lnTo>
                  <a:lnTo>
                    <a:pt x="2374" y="13080"/>
                  </a:lnTo>
                  <a:lnTo>
                    <a:pt x="2374" y="11811"/>
                  </a:lnTo>
                  <a:lnTo>
                    <a:pt x="0" y="11811"/>
                  </a:lnTo>
                  <a:lnTo>
                    <a:pt x="2374" y="11811"/>
                  </a:lnTo>
                  <a:lnTo>
                    <a:pt x="0" y="11811"/>
                  </a:lnTo>
                  <a:lnTo>
                    <a:pt x="2374" y="11811"/>
                  </a:lnTo>
                  <a:lnTo>
                    <a:pt x="0" y="11811"/>
                  </a:lnTo>
                  <a:lnTo>
                    <a:pt x="2374" y="11811"/>
                  </a:lnTo>
                  <a:lnTo>
                    <a:pt x="0" y="11811"/>
                  </a:lnTo>
                  <a:lnTo>
                    <a:pt x="2374" y="11811"/>
                  </a:lnTo>
                  <a:lnTo>
                    <a:pt x="2374" y="10413"/>
                  </a:lnTo>
                  <a:lnTo>
                    <a:pt x="0" y="10413"/>
                  </a:lnTo>
                  <a:lnTo>
                    <a:pt x="2374" y="10413"/>
                  </a:lnTo>
                  <a:lnTo>
                    <a:pt x="0" y="10413"/>
                  </a:lnTo>
                  <a:lnTo>
                    <a:pt x="2374" y="10413"/>
                  </a:lnTo>
                  <a:lnTo>
                    <a:pt x="0" y="9143"/>
                  </a:lnTo>
                  <a:lnTo>
                    <a:pt x="2374" y="9143"/>
                  </a:lnTo>
                  <a:lnTo>
                    <a:pt x="0" y="9143"/>
                  </a:lnTo>
                  <a:lnTo>
                    <a:pt x="2374" y="9143"/>
                  </a:lnTo>
                  <a:lnTo>
                    <a:pt x="0" y="9143"/>
                  </a:lnTo>
                  <a:lnTo>
                    <a:pt x="2374" y="9143"/>
                  </a:lnTo>
                  <a:lnTo>
                    <a:pt x="0" y="9143"/>
                  </a:lnTo>
                  <a:lnTo>
                    <a:pt x="2374" y="9143"/>
                  </a:lnTo>
                  <a:lnTo>
                    <a:pt x="0" y="9143"/>
                  </a:lnTo>
                  <a:lnTo>
                    <a:pt x="2374" y="7874"/>
                  </a:lnTo>
                  <a:lnTo>
                    <a:pt x="0" y="7874"/>
                  </a:lnTo>
                  <a:lnTo>
                    <a:pt x="2374" y="7874"/>
                  </a:lnTo>
                  <a:lnTo>
                    <a:pt x="0" y="7874"/>
                  </a:lnTo>
                  <a:lnTo>
                    <a:pt x="2374" y="7874"/>
                  </a:lnTo>
                  <a:lnTo>
                    <a:pt x="0" y="7874"/>
                  </a:lnTo>
                  <a:lnTo>
                    <a:pt x="2374" y="7874"/>
                  </a:lnTo>
                  <a:lnTo>
                    <a:pt x="0" y="7874"/>
                  </a:lnTo>
                  <a:lnTo>
                    <a:pt x="2374" y="7874"/>
                  </a:lnTo>
                  <a:lnTo>
                    <a:pt x="0" y="7874"/>
                  </a:lnTo>
                  <a:lnTo>
                    <a:pt x="2374" y="7874"/>
                  </a:lnTo>
                  <a:lnTo>
                    <a:pt x="0" y="7874"/>
                  </a:lnTo>
                  <a:lnTo>
                    <a:pt x="2374" y="6603"/>
                  </a:lnTo>
                  <a:lnTo>
                    <a:pt x="0" y="6603"/>
                  </a:lnTo>
                  <a:lnTo>
                    <a:pt x="2374" y="6603"/>
                  </a:lnTo>
                  <a:lnTo>
                    <a:pt x="0" y="6603"/>
                  </a:lnTo>
                  <a:lnTo>
                    <a:pt x="2374" y="6603"/>
                  </a:lnTo>
                  <a:lnTo>
                    <a:pt x="0" y="6603"/>
                  </a:lnTo>
                  <a:lnTo>
                    <a:pt x="0" y="5206"/>
                  </a:lnTo>
                  <a:lnTo>
                    <a:pt x="2374" y="6603"/>
                  </a:lnTo>
                  <a:lnTo>
                    <a:pt x="0" y="6603"/>
                  </a:lnTo>
                  <a:lnTo>
                    <a:pt x="2374" y="5206"/>
                  </a:lnTo>
                  <a:lnTo>
                    <a:pt x="0" y="5206"/>
                  </a:lnTo>
                  <a:lnTo>
                    <a:pt x="2374" y="5206"/>
                  </a:lnTo>
                  <a:lnTo>
                    <a:pt x="4762" y="6603"/>
                  </a:lnTo>
                  <a:lnTo>
                    <a:pt x="2374" y="6603"/>
                  </a:lnTo>
                  <a:lnTo>
                    <a:pt x="4762" y="5206"/>
                  </a:lnTo>
                  <a:lnTo>
                    <a:pt x="4762" y="6603"/>
                  </a:lnTo>
                  <a:lnTo>
                    <a:pt x="4762" y="5206"/>
                  </a:lnTo>
                  <a:lnTo>
                    <a:pt x="2374" y="5206"/>
                  </a:lnTo>
                  <a:lnTo>
                    <a:pt x="0" y="5206"/>
                  </a:lnTo>
                  <a:lnTo>
                    <a:pt x="2374" y="5206"/>
                  </a:lnTo>
                  <a:lnTo>
                    <a:pt x="0" y="5206"/>
                  </a:lnTo>
                  <a:lnTo>
                    <a:pt x="2374" y="5206"/>
                  </a:lnTo>
                  <a:lnTo>
                    <a:pt x="0" y="5206"/>
                  </a:lnTo>
                  <a:lnTo>
                    <a:pt x="2374" y="5206"/>
                  </a:lnTo>
                  <a:lnTo>
                    <a:pt x="0" y="5206"/>
                  </a:lnTo>
                  <a:lnTo>
                    <a:pt x="2374" y="5206"/>
                  </a:lnTo>
                  <a:lnTo>
                    <a:pt x="0" y="5206"/>
                  </a:lnTo>
                  <a:lnTo>
                    <a:pt x="2374" y="5206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2374" y="3937"/>
                  </a:lnTo>
                  <a:lnTo>
                    <a:pt x="4762" y="3937"/>
                  </a:lnTo>
                  <a:lnTo>
                    <a:pt x="2374" y="3937"/>
                  </a:lnTo>
                  <a:lnTo>
                    <a:pt x="0" y="3937"/>
                  </a:lnTo>
                  <a:lnTo>
                    <a:pt x="0" y="2666"/>
                  </a:lnTo>
                  <a:lnTo>
                    <a:pt x="4762" y="3937"/>
                  </a:lnTo>
                  <a:lnTo>
                    <a:pt x="2374" y="2666"/>
                  </a:lnTo>
                  <a:lnTo>
                    <a:pt x="0" y="2666"/>
                  </a:lnTo>
                  <a:lnTo>
                    <a:pt x="2374" y="2666"/>
                  </a:lnTo>
                  <a:lnTo>
                    <a:pt x="0" y="2666"/>
                  </a:lnTo>
                  <a:lnTo>
                    <a:pt x="2374" y="2666"/>
                  </a:lnTo>
                  <a:lnTo>
                    <a:pt x="0" y="2666"/>
                  </a:lnTo>
                  <a:lnTo>
                    <a:pt x="2374" y="2666"/>
                  </a:lnTo>
                  <a:lnTo>
                    <a:pt x="0" y="2666"/>
                  </a:lnTo>
                  <a:lnTo>
                    <a:pt x="2374" y="2666"/>
                  </a:lnTo>
                  <a:lnTo>
                    <a:pt x="2374" y="1396"/>
                  </a:lnTo>
                  <a:lnTo>
                    <a:pt x="2374" y="2666"/>
                  </a:lnTo>
                  <a:lnTo>
                    <a:pt x="4762" y="2666"/>
                  </a:lnTo>
                  <a:lnTo>
                    <a:pt x="2374" y="2666"/>
                  </a:lnTo>
                  <a:lnTo>
                    <a:pt x="4762" y="2666"/>
                  </a:lnTo>
                  <a:lnTo>
                    <a:pt x="2374" y="2666"/>
                  </a:lnTo>
                  <a:lnTo>
                    <a:pt x="4762" y="2666"/>
                  </a:lnTo>
                  <a:lnTo>
                    <a:pt x="4762" y="2666"/>
                  </a:lnTo>
                  <a:lnTo>
                    <a:pt x="2374" y="1396"/>
                  </a:lnTo>
                  <a:lnTo>
                    <a:pt x="4762" y="1396"/>
                  </a:lnTo>
                  <a:lnTo>
                    <a:pt x="2374" y="1396"/>
                  </a:lnTo>
                  <a:lnTo>
                    <a:pt x="4762" y="1396"/>
                  </a:lnTo>
                  <a:lnTo>
                    <a:pt x="4762" y="0"/>
                  </a:lnTo>
                  <a:lnTo>
                    <a:pt x="4762" y="1396"/>
                  </a:lnTo>
                  <a:lnTo>
                    <a:pt x="4762" y="0"/>
                  </a:lnTo>
                  <a:lnTo>
                    <a:pt x="7137" y="0"/>
                  </a:lnTo>
                  <a:lnTo>
                    <a:pt x="4762" y="0"/>
                  </a:lnTo>
                  <a:lnTo>
                    <a:pt x="7137" y="0"/>
                  </a:lnTo>
                  <a:lnTo>
                    <a:pt x="4762" y="0"/>
                  </a:lnTo>
                  <a:lnTo>
                    <a:pt x="7137" y="0"/>
                  </a:lnTo>
                  <a:lnTo>
                    <a:pt x="7137" y="1396"/>
                  </a:lnTo>
                  <a:lnTo>
                    <a:pt x="7137" y="0"/>
                  </a:lnTo>
                  <a:lnTo>
                    <a:pt x="4762" y="0"/>
                  </a:lnTo>
                  <a:lnTo>
                    <a:pt x="7137" y="1396"/>
                  </a:lnTo>
                  <a:lnTo>
                    <a:pt x="4762" y="1396"/>
                  </a:lnTo>
                  <a:lnTo>
                    <a:pt x="7137" y="1396"/>
                  </a:lnTo>
                  <a:lnTo>
                    <a:pt x="7137" y="2666"/>
                  </a:lnTo>
                  <a:lnTo>
                    <a:pt x="7137" y="3937"/>
                  </a:lnTo>
                  <a:lnTo>
                    <a:pt x="7137" y="5206"/>
                  </a:lnTo>
                  <a:lnTo>
                    <a:pt x="7137" y="6603"/>
                  </a:lnTo>
                  <a:lnTo>
                    <a:pt x="9525" y="6603"/>
                  </a:lnTo>
                  <a:lnTo>
                    <a:pt x="7137" y="6603"/>
                  </a:lnTo>
                  <a:lnTo>
                    <a:pt x="7137" y="7874"/>
                  </a:lnTo>
                  <a:lnTo>
                    <a:pt x="7137" y="9143"/>
                  </a:lnTo>
                  <a:lnTo>
                    <a:pt x="9525" y="9143"/>
                  </a:lnTo>
                  <a:lnTo>
                    <a:pt x="7137" y="9143"/>
                  </a:lnTo>
                  <a:lnTo>
                    <a:pt x="7137" y="10413"/>
                  </a:lnTo>
                  <a:lnTo>
                    <a:pt x="9525" y="10413"/>
                  </a:lnTo>
                  <a:lnTo>
                    <a:pt x="7137" y="10413"/>
                  </a:lnTo>
                  <a:lnTo>
                    <a:pt x="7137" y="11811"/>
                  </a:lnTo>
                  <a:lnTo>
                    <a:pt x="9525" y="11811"/>
                  </a:lnTo>
                  <a:lnTo>
                    <a:pt x="7137" y="11811"/>
                  </a:lnTo>
                  <a:lnTo>
                    <a:pt x="7137" y="13080"/>
                  </a:lnTo>
                  <a:lnTo>
                    <a:pt x="7137" y="14350"/>
                  </a:lnTo>
                  <a:lnTo>
                    <a:pt x="7137" y="15620"/>
                  </a:lnTo>
                  <a:lnTo>
                    <a:pt x="7137" y="14350"/>
                  </a:lnTo>
                  <a:lnTo>
                    <a:pt x="7137" y="15620"/>
                  </a:lnTo>
                  <a:lnTo>
                    <a:pt x="9525" y="19557"/>
                  </a:lnTo>
                  <a:lnTo>
                    <a:pt x="9525" y="20827"/>
                  </a:lnTo>
                  <a:lnTo>
                    <a:pt x="7137" y="22098"/>
                  </a:lnTo>
                  <a:lnTo>
                    <a:pt x="7137" y="23494"/>
                  </a:lnTo>
                  <a:lnTo>
                    <a:pt x="7137" y="24764"/>
                  </a:lnTo>
                  <a:lnTo>
                    <a:pt x="7137" y="26035"/>
                  </a:lnTo>
                  <a:lnTo>
                    <a:pt x="4762" y="26035"/>
                  </a:lnTo>
                  <a:lnTo>
                    <a:pt x="7137" y="26035"/>
                  </a:lnTo>
                  <a:lnTo>
                    <a:pt x="7137" y="27304"/>
                  </a:lnTo>
                  <a:lnTo>
                    <a:pt x="4762" y="27304"/>
                  </a:lnTo>
                  <a:lnTo>
                    <a:pt x="4762" y="28701"/>
                  </a:lnTo>
                  <a:lnTo>
                    <a:pt x="2374" y="28701"/>
                  </a:lnTo>
                  <a:lnTo>
                    <a:pt x="2374" y="2730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/>
            <p:cNvSpPr/>
            <p:nvPr/>
          </p:nvSpPr>
          <p:spPr>
            <a:xfrm>
              <a:off x="614362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/>
            <p:cNvSpPr/>
            <p:nvPr/>
          </p:nvSpPr>
          <p:spPr>
            <a:xfrm>
              <a:off x="614362" y="24343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/>
            <p:cNvSpPr/>
            <p:nvPr/>
          </p:nvSpPr>
          <p:spPr>
            <a:xfrm>
              <a:off x="614362" y="243420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/>
            <p:cNvSpPr/>
            <p:nvPr/>
          </p:nvSpPr>
          <p:spPr>
            <a:xfrm>
              <a:off x="614362" y="24343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9524" y="9527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7" name="object 487"/>
            <p:cNvSpPr/>
            <p:nvPr/>
          </p:nvSpPr>
          <p:spPr>
            <a:xfrm>
              <a:off x="614362" y="24343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7"/>
                  </a:moveTo>
                  <a:lnTo>
                    <a:pt x="9524" y="9527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8" name="object 488"/>
            <p:cNvSpPr/>
            <p:nvPr/>
          </p:nvSpPr>
          <p:spPr>
            <a:xfrm>
              <a:off x="6143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9" name="object 489"/>
            <p:cNvSpPr/>
            <p:nvPr/>
          </p:nvSpPr>
          <p:spPr>
            <a:xfrm>
              <a:off x="614362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0" name="object 490"/>
            <p:cNvSpPr/>
            <p:nvPr/>
          </p:nvSpPr>
          <p:spPr>
            <a:xfrm>
              <a:off x="614362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/>
            <p:cNvSpPr/>
            <p:nvPr/>
          </p:nvSpPr>
          <p:spPr>
            <a:xfrm>
              <a:off x="614362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/>
            <p:cNvSpPr/>
            <p:nvPr/>
          </p:nvSpPr>
          <p:spPr>
            <a:xfrm>
              <a:off x="623887" y="244386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/>
            <p:cNvSpPr/>
            <p:nvPr/>
          </p:nvSpPr>
          <p:spPr>
            <a:xfrm>
              <a:off x="605891" y="2443860"/>
              <a:ext cx="17145" cy="19050"/>
            </a:xfrm>
            <a:custGeom>
              <a:avLst/>
              <a:gdLst/>
              <a:ahLst/>
              <a:cxnLst/>
              <a:rect l="l" t="t" r="r" b="b"/>
              <a:pathLst>
                <a:path w="17145" h="19050">
                  <a:moveTo>
                    <a:pt x="8470" y="16507"/>
                  </a:moveTo>
                  <a:lnTo>
                    <a:pt x="7416" y="17013"/>
                  </a:lnTo>
                  <a:lnTo>
                    <a:pt x="7416" y="19050"/>
                  </a:lnTo>
                  <a:lnTo>
                    <a:pt x="10591" y="18134"/>
                  </a:lnTo>
                  <a:lnTo>
                    <a:pt x="10591" y="17525"/>
                  </a:lnTo>
                  <a:lnTo>
                    <a:pt x="8470" y="17525"/>
                  </a:lnTo>
                  <a:lnTo>
                    <a:pt x="8470" y="16507"/>
                  </a:lnTo>
                  <a:close/>
                </a:path>
                <a:path w="17145" h="19050">
                  <a:moveTo>
                    <a:pt x="10591" y="18537"/>
                  </a:moveTo>
                  <a:lnTo>
                    <a:pt x="9525" y="19050"/>
                  </a:lnTo>
                  <a:lnTo>
                    <a:pt x="10591" y="19050"/>
                  </a:lnTo>
                  <a:lnTo>
                    <a:pt x="10591" y="18537"/>
                  </a:lnTo>
                  <a:close/>
                </a:path>
                <a:path w="17145" h="19050">
                  <a:moveTo>
                    <a:pt x="12700" y="17525"/>
                  </a:moveTo>
                  <a:lnTo>
                    <a:pt x="10591" y="18134"/>
                  </a:lnTo>
                  <a:lnTo>
                    <a:pt x="10591" y="18537"/>
                  </a:lnTo>
                  <a:lnTo>
                    <a:pt x="12700" y="17525"/>
                  </a:lnTo>
                  <a:close/>
                </a:path>
                <a:path w="17145" h="19050">
                  <a:moveTo>
                    <a:pt x="7416" y="16759"/>
                  </a:moveTo>
                  <a:lnTo>
                    <a:pt x="6350" y="17525"/>
                  </a:lnTo>
                  <a:lnTo>
                    <a:pt x="7416" y="17013"/>
                  </a:lnTo>
                  <a:lnTo>
                    <a:pt x="7416" y="16759"/>
                  </a:lnTo>
                  <a:close/>
                </a:path>
                <a:path w="17145" h="19050">
                  <a:moveTo>
                    <a:pt x="9525" y="8762"/>
                  </a:moveTo>
                  <a:lnTo>
                    <a:pt x="9525" y="13080"/>
                  </a:lnTo>
                  <a:lnTo>
                    <a:pt x="8997" y="13842"/>
                  </a:lnTo>
                  <a:lnTo>
                    <a:pt x="9525" y="14604"/>
                  </a:lnTo>
                  <a:lnTo>
                    <a:pt x="9525" y="16001"/>
                  </a:lnTo>
                  <a:lnTo>
                    <a:pt x="8470" y="16507"/>
                  </a:lnTo>
                  <a:lnTo>
                    <a:pt x="8470" y="17525"/>
                  </a:lnTo>
                  <a:lnTo>
                    <a:pt x="11645" y="17525"/>
                  </a:lnTo>
                  <a:lnTo>
                    <a:pt x="10591" y="16001"/>
                  </a:lnTo>
                  <a:lnTo>
                    <a:pt x="11645" y="16001"/>
                  </a:lnTo>
                  <a:lnTo>
                    <a:pt x="11645" y="13080"/>
                  </a:lnTo>
                  <a:lnTo>
                    <a:pt x="12700" y="13080"/>
                  </a:lnTo>
                  <a:lnTo>
                    <a:pt x="12700" y="11684"/>
                  </a:lnTo>
                  <a:lnTo>
                    <a:pt x="11645" y="10160"/>
                  </a:lnTo>
                  <a:lnTo>
                    <a:pt x="10591" y="10160"/>
                  </a:lnTo>
                  <a:lnTo>
                    <a:pt x="9525" y="8762"/>
                  </a:lnTo>
                  <a:close/>
                </a:path>
                <a:path w="17145" h="19050">
                  <a:moveTo>
                    <a:pt x="5295" y="5841"/>
                  </a:moveTo>
                  <a:lnTo>
                    <a:pt x="2120" y="5841"/>
                  </a:lnTo>
                  <a:lnTo>
                    <a:pt x="2120" y="7238"/>
                  </a:lnTo>
                  <a:lnTo>
                    <a:pt x="3175" y="7238"/>
                  </a:lnTo>
                  <a:lnTo>
                    <a:pt x="3175" y="8762"/>
                  </a:lnTo>
                  <a:lnTo>
                    <a:pt x="4241" y="11684"/>
                  </a:lnTo>
                  <a:lnTo>
                    <a:pt x="5295" y="13080"/>
                  </a:lnTo>
                  <a:lnTo>
                    <a:pt x="6350" y="14604"/>
                  </a:lnTo>
                  <a:lnTo>
                    <a:pt x="7416" y="14604"/>
                  </a:lnTo>
                  <a:lnTo>
                    <a:pt x="7416" y="16759"/>
                  </a:lnTo>
                  <a:lnTo>
                    <a:pt x="8470" y="16001"/>
                  </a:lnTo>
                  <a:lnTo>
                    <a:pt x="8470" y="14604"/>
                  </a:lnTo>
                  <a:lnTo>
                    <a:pt x="8997" y="13842"/>
                  </a:lnTo>
                  <a:lnTo>
                    <a:pt x="8470" y="13080"/>
                  </a:lnTo>
                  <a:lnTo>
                    <a:pt x="7416" y="13080"/>
                  </a:lnTo>
                  <a:lnTo>
                    <a:pt x="8470" y="11684"/>
                  </a:lnTo>
                  <a:lnTo>
                    <a:pt x="7416" y="11684"/>
                  </a:lnTo>
                  <a:lnTo>
                    <a:pt x="7416" y="10160"/>
                  </a:lnTo>
                  <a:lnTo>
                    <a:pt x="6350" y="10160"/>
                  </a:lnTo>
                  <a:lnTo>
                    <a:pt x="6350" y="8762"/>
                  </a:lnTo>
                  <a:lnTo>
                    <a:pt x="5295" y="7238"/>
                  </a:lnTo>
                  <a:lnTo>
                    <a:pt x="5295" y="5841"/>
                  </a:lnTo>
                  <a:close/>
                </a:path>
                <a:path w="17145" h="19050">
                  <a:moveTo>
                    <a:pt x="9525" y="11684"/>
                  </a:moveTo>
                  <a:lnTo>
                    <a:pt x="8470" y="11684"/>
                  </a:lnTo>
                  <a:lnTo>
                    <a:pt x="9525" y="13080"/>
                  </a:lnTo>
                  <a:lnTo>
                    <a:pt x="9525" y="11684"/>
                  </a:lnTo>
                  <a:close/>
                </a:path>
                <a:path w="17145" h="19050">
                  <a:moveTo>
                    <a:pt x="13766" y="5841"/>
                  </a:moveTo>
                  <a:lnTo>
                    <a:pt x="12700" y="5841"/>
                  </a:lnTo>
                  <a:lnTo>
                    <a:pt x="12700" y="7238"/>
                  </a:lnTo>
                  <a:lnTo>
                    <a:pt x="9525" y="7238"/>
                  </a:lnTo>
                  <a:lnTo>
                    <a:pt x="10591" y="8762"/>
                  </a:lnTo>
                  <a:lnTo>
                    <a:pt x="10591" y="10160"/>
                  </a:lnTo>
                  <a:lnTo>
                    <a:pt x="12700" y="10160"/>
                  </a:lnTo>
                  <a:lnTo>
                    <a:pt x="12700" y="8762"/>
                  </a:lnTo>
                  <a:lnTo>
                    <a:pt x="13766" y="8762"/>
                  </a:lnTo>
                  <a:lnTo>
                    <a:pt x="13766" y="5841"/>
                  </a:lnTo>
                  <a:close/>
                </a:path>
                <a:path w="17145" h="19050">
                  <a:moveTo>
                    <a:pt x="1066" y="0"/>
                  </a:moveTo>
                  <a:lnTo>
                    <a:pt x="0" y="0"/>
                  </a:lnTo>
                  <a:lnTo>
                    <a:pt x="0" y="2921"/>
                  </a:lnTo>
                  <a:lnTo>
                    <a:pt x="1066" y="4317"/>
                  </a:lnTo>
                  <a:lnTo>
                    <a:pt x="1066" y="5841"/>
                  </a:lnTo>
                  <a:lnTo>
                    <a:pt x="2120" y="7238"/>
                  </a:lnTo>
                  <a:lnTo>
                    <a:pt x="2120" y="5841"/>
                  </a:lnTo>
                  <a:lnTo>
                    <a:pt x="4241" y="5841"/>
                  </a:lnTo>
                  <a:lnTo>
                    <a:pt x="4241" y="4317"/>
                  </a:lnTo>
                  <a:lnTo>
                    <a:pt x="2120" y="4317"/>
                  </a:lnTo>
                  <a:lnTo>
                    <a:pt x="3175" y="2921"/>
                  </a:lnTo>
                  <a:lnTo>
                    <a:pt x="2120" y="2921"/>
                  </a:lnTo>
                  <a:lnTo>
                    <a:pt x="2120" y="1397"/>
                  </a:lnTo>
                  <a:lnTo>
                    <a:pt x="1066" y="1397"/>
                  </a:lnTo>
                  <a:lnTo>
                    <a:pt x="1066" y="0"/>
                  </a:lnTo>
                  <a:close/>
                </a:path>
                <a:path w="17145" h="19050">
                  <a:moveTo>
                    <a:pt x="12700" y="5841"/>
                  </a:moveTo>
                  <a:lnTo>
                    <a:pt x="10591" y="5841"/>
                  </a:lnTo>
                  <a:lnTo>
                    <a:pt x="10591" y="7238"/>
                  </a:lnTo>
                  <a:lnTo>
                    <a:pt x="12700" y="7238"/>
                  </a:lnTo>
                  <a:lnTo>
                    <a:pt x="12700" y="5841"/>
                  </a:lnTo>
                  <a:close/>
                </a:path>
                <a:path w="17145" h="19050">
                  <a:moveTo>
                    <a:pt x="14820" y="4317"/>
                  </a:moveTo>
                  <a:lnTo>
                    <a:pt x="11645" y="4317"/>
                  </a:lnTo>
                  <a:lnTo>
                    <a:pt x="11645" y="5841"/>
                  </a:lnTo>
                  <a:lnTo>
                    <a:pt x="14820" y="5841"/>
                  </a:lnTo>
                  <a:lnTo>
                    <a:pt x="14820" y="4317"/>
                  </a:lnTo>
                  <a:close/>
                </a:path>
                <a:path w="17145" h="19050">
                  <a:moveTo>
                    <a:pt x="15875" y="4317"/>
                  </a:moveTo>
                  <a:lnTo>
                    <a:pt x="14820" y="4317"/>
                  </a:lnTo>
                  <a:lnTo>
                    <a:pt x="14820" y="5841"/>
                  </a:lnTo>
                  <a:lnTo>
                    <a:pt x="15875" y="5841"/>
                  </a:lnTo>
                  <a:lnTo>
                    <a:pt x="15875" y="4317"/>
                  </a:lnTo>
                  <a:close/>
                </a:path>
                <a:path w="17145" h="19050">
                  <a:moveTo>
                    <a:pt x="3175" y="2921"/>
                  </a:moveTo>
                  <a:lnTo>
                    <a:pt x="2120" y="4317"/>
                  </a:lnTo>
                  <a:lnTo>
                    <a:pt x="3175" y="4317"/>
                  </a:lnTo>
                  <a:lnTo>
                    <a:pt x="3175" y="2921"/>
                  </a:lnTo>
                  <a:close/>
                </a:path>
                <a:path w="17145" h="19050">
                  <a:moveTo>
                    <a:pt x="13766" y="2921"/>
                  </a:moveTo>
                  <a:lnTo>
                    <a:pt x="12700" y="2921"/>
                  </a:lnTo>
                  <a:lnTo>
                    <a:pt x="12700" y="4317"/>
                  </a:lnTo>
                  <a:lnTo>
                    <a:pt x="13766" y="4317"/>
                  </a:lnTo>
                  <a:lnTo>
                    <a:pt x="13766" y="2921"/>
                  </a:lnTo>
                  <a:close/>
                </a:path>
                <a:path w="17145" h="19050">
                  <a:moveTo>
                    <a:pt x="16941" y="1397"/>
                  </a:moveTo>
                  <a:lnTo>
                    <a:pt x="15875" y="1397"/>
                  </a:lnTo>
                  <a:lnTo>
                    <a:pt x="15875" y="2921"/>
                  </a:lnTo>
                  <a:lnTo>
                    <a:pt x="13766" y="2921"/>
                  </a:lnTo>
                  <a:lnTo>
                    <a:pt x="13766" y="4317"/>
                  </a:lnTo>
                  <a:lnTo>
                    <a:pt x="16941" y="4317"/>
                  </a:lnTo>
                  <a:lnTo>
                    <a:pt x="16941" y="1397"/>
                  </a:lnTo>
                  <a:close/>
                </a:path>
                <a:path w="17145" h="19050">
                  <a:moveTo>
                    <a:pt x="14820" y="1397"/>
                  </a:moveTo>
                  <a:lnTo>
                    <a:pt x="13766" y="1397"/>
                  </a:lnTo>
                  <a:lnTo>
                    <a:pt x="13766" y="2921"/>
                  </a:lnTo>
                  <a:lnTo>
                    <a:pt x="14820" y="1397"/>
                  </a:lnTo>
                  <a:close/>
                </a:path>
                <a:path w="17145" h="19050">
                  <a:moveTo>
                    <a:pt x="14820" y="1397"/>
                  </a:moveTo>
                  <a:lnTo>
                    <a:pt x="14820" y="2921"/>
                  </a:lnTo>
                  <a:lnTo>
                    <a:pt x="15875" y="2921"/>
                  </a:lnTo>
                  <a:lnTo>
                    <a:pt x="14820" y="1397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/>
            <p:cNvSpPr/>
            <p:nvPr/>
          </p:nvSpPr>
          <p:spPr>
            <a:xfrm>
              <a:off x="604837" y="2443860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054" y="0"/>
                  </a:moveTo>
                  <a:lnTo>
                    <a:pt x="2120" y="0"/>
                  </a:lnTo>
                  <a:lnTo>
                    <a:pt x="1054" y="0"/>
                  </a:lnTo>
                  <a:lnTo>
                    <a:pt x="2120" y="0"/>
                  </a:lnTo>
                  <a:lnTo>
                    <a:pt x="2120" y="0"/>
                  </a:lnTo>
                  <a:lnTo>
                    <a:pt x="2120" y="1397"/>
                  </a:lnTo>
                  <a:lnTo>
                    <a:pt x="3175" y="1397"/>
                  </a:lnTo>
                  <a:lnTo>
                    <a:pt x="3175" y="2921"/>
                  </a:lnTo>
                  <a:lnTo>
                    <a:pt x="4229" y="2921"/>
                  </a:lnTo>
                  <a:lnTo>
                    <a:pt x="3175" y="4317"/>
                  </a:lnTo>
                  <a:lnTo>
                    <a:pt x="4229" y="2921"/>
                  </a:lnTo>
                  <a:lnTo>
                    <a:pt x="4229" y="4317"/>
                  </a:lnTo>
                  <a:lnTo>
                    <a:pt x="5295" y="4317"/>
                  </a:lnTo>
                  <a:lnTo>
                    <a:pt x="4229" y="4317"/>
                  </a:lnTo>
                  <a:lnTo>
                    <a:pt x="5295" y="4317"/>
                  </a:lnTo>
                  <a:lnTo>
                    <a:pt x="5295" y="5841"/>
                  </a:lnTo>
                  <a:lnTo>
                    <a:pt x="5295" y="4317"/>
                  </a:lnTo>
                  <a:lnTo>
                    <a:pt x="5295" y="5841"/>
                  </a:lnTo>
                  <a:lnTo>
                    <a:pt x="6350" y="4317"/>
                  </a:lnTo>
                  <a:lnTo>
                    <a:pt x="5295" y="5841"/>
                  </a:lnTo>
                  <a:lnTo>
                    <a:pt x="6350" y="5841"/>
                  </a:lnTo>
                  <a:lnTo>
                    <a:pt x="5295" y="5841"/>
                  </a:lnTo>
                  <a:lnTo>
                    <a:pt x="6350" y="5841"/>
                  </a:lnTo>
                  <a:lnTo>
                    <a:pt x="6350" y="7238"/>
                  </a:lnTo>
                  <a:lnTo>
                    <a:pt x="7404" y="8762"/>
                  </a:lnTo>
                  <a:lnTo>
                    <a:pt x="6350" y="8762"/>
                  </a:lnTo>
                  <a:lnTo>
                    <a:pt x="7404" y="8762"/>
                  </a:lnTo>
                  <a:lnTo>
                    <a:pt x="6350" y="8762"/>
                  </a:lnTo>
                  <a:lnTo>
                    <a:pt x="7404" y="8762"/>
                  </a:lnTo>
                  <a:lnTo>
                    <a:pt x="7404" y="10160"/>
                  </a:lnTo>
                  <a:lnTo>
                    <a:pt x="7404" y="8762"/>
                  </a:lnTo>
                  <a:lnTo>
                    <a:pt x="7404" y="10160"/>
                  </a:lnTo>
                  <a:lnTo>
                    <a:pt x="8470" y="10160"/>
                  </a:lnTo>
                  <a:lnTo>
                    <a:pt x="7404" y="10160"/>
                  </a:lnTo>
                  <a:lnTo>
                    <a:pt x="8470" y="10160"/>
                  </a:lnTo>
                  <a:lnTo>
                    <a:pt x="8470" y="11684"/>
                  </a:lnTo>
                  <a:lnTo>
                    <a:pt x="7404" y="11684"/>
                  </a:lnTo>
                  <a:lnTo>
                    <a:pt x="8470" y="11684"/>
                  </a:lnTo>
                  <a:lnTo>
                    <a:pt x="9525" y="11684"/>
                  </a:lnTo>
                  <a:lnTo>
                    <a:pt x="8470" y="13080"/>
                  </a:lnTo>
                  <a:lnTo>
                    <a:pt x="9525" y="13080"/>
                  </a:lnTo>
                  <a:lnTo>
                    <a:pt x="10579" y="13080"/>
                  </a:lnTo>
                  <a:lnTo>
                    <a:pt x="9525" y="13080"/>
                  </a:lnTo>
                  <a:lnTo>
                    <a:pt x="10579" y="13080"/>
                  </a:lnTo>
                  <a:lnTo>
                    <a:pt x="9525" y="13080"/>
                  </a:lnTo>
                  <a:lnTo>
                    <a:pt x="10579" y="13080"/>
                  </a:lnTo>
                  <a:lnTo>
                    <a:pt x="9525" y="14604"/>
                  </a:lnTo>
                  <a:lnTo>
                    <a:pt x="10579" y="14604"/>
                  </a:lnTo>
                  <a:lnTo>
                    <a:pt x="9525" y="14604"/>
                  </a:lnTo>
                  <a:lnTo>
                    <a:pt x="10579" y="14604"/>
                  </a:lnTo>
                  <a:lnTo>
                    <a:pt x="10579" y="16001"/>
                  </a:lnTo>
                  <a:lnTo>
                    <a:pt x="11645" y="16001"/>
                  </a:lnTo>
                  <a:lnTo>
                    <a:pt x="10579" y="16001"/>
                  </a:lnTo>
                  <a:lnTo>
                    <a:pt x="11645" y="16001"/>
                  </a:lnTo>
                  <a:lnTo>
                    <a:pt x="10579" y="16001"/>
                  </a:lnTo>
                  <a:lnTo>
                    <a:pt x="7404" y="17525"/>
                  </a:lnTo>
                  <a:lnTo>
                    <a:pt x="9525" y="16001"/>
                  </a:lnTo>
                  <a:lnTo>
                    <a:pt x="9525" y="17525"/>
                  </a:lnTo>
                  <a:lnTo>
                    <a:pt x="9525" y="17525"/>
                  </a:lnTo>
                  <a:lnTo>
                    <a:pt x="8470" y="16001"/>
                  </a:lnTo>
                  <a:lnTo>
                    <a:pt x="9525" y="16001"/>
                  </a:lnTo>
                  <a:lnTo>
                    <a:pt x="10579" y="16001"/>
                  </a:lnTo>
                  <a:lnTo>
                    <a:pt x="9525" y="16001"/>
                  </a:lnTo>
                  <a:lnTo>
                    <a:pt x="9525" y="14604"/>
                  </a:lnTo>
                  <a:lnTo>
                    <a:pt x="9525" y="16001"/>
                  </a:lnTo>
                  <a:lnTo>
                    <a:pt x="9525" y="14604"/>
                  </a:lnTo>
                  <a:lnTo>
                    <a:pt x="10579" y="14604"/>
                  </a:lnTo>
                  <a:lnTo>
                    <a:pt x="10579" y="14604"/>
                  </a:lnTo>
                  <a:lnTo>
                    <a:pt x="9525" y="13080"/>
                  </a:lnTo>
                  <a:lnTo>
                    <a:pt x="10579" y="13080"/>
                  </a:lnTo>
                  <a:lnTo>
                    <a:pt x="9525" y="13080"/>
                  </a:lnTo>
                  <a:lnTo>
                    <a:pt x="10579" y="13080"/>
                  </a:lnTo>
                  <a:lnTo>
                    <a:pt x="9525" y="11684"/>
                  </a:lnTo>
                  <a:lnTo>
                    <a:pt x="10579" y="11684"/>
                  </a:lnTo>
                  <a:lnTo>
                    <a:pt x="10579" y="13080"/>
                  </a:lnTo>
                  <a:lnTo>
                    <a:pt x="10579" y="11684"/>
                  </a:lnTo>
                  <a:lnTo>
                    <a:pt x="11645" y="11684"/>
                  </a:lnTo>
                  <a:lnTo>
                    <a:pt x="10579" y="11684"/>
                  </a:lnTo>
                  <a:lnTo>
                    <a:pt x="10579" y="10160"/>
                  </a:lnTo>
                  <a:lnTo>
                    <a:pt x="10579" y="8762"/>
                  </a:lnTo>
                  <a:lnTo>
                    <a:pt x="11645" y="10160"/>
                  </a:lnTo>
                  <a:lnTo>
                    <a:pt x="11645" y="8762"/>
                  </a:lnTo>
                  <a:lnTo>
                    <a:pt x="10579" y="8762"/>
                  </a:lnTo>
                  <a:lnTo>
                    <a:pt x="11645" y="8762"/>
                  </a:lnTo>
                  <a:lnTo>
                    <a:pt x="10579" y="8762"/>
                  </a:lnTo>
                  <a:lnTo>
                    <a:pt x="11645" y="8762"/>
                  </a:lnTo>
                  <a:lnTo>
                    <a:pt x="10579" y="8762"/>
                  </a:lnTo>
                  <a:lnTo>
                    <a:pt x="11645" y="8762"/>
                  </a:lnTo>
                  <a:lnTo>
                    <a:pt x="10579" y="7238"/>
                  </a:lnTo>
                  <a:lnTo>
                    <a:pt x="11645" y="7238"/>
                  </a:lnTo>
                  <a:lnTo>
                    <a:pt x="11645" y="5841"/>
                  </a:lnTo>
                  <a:lnTo>
                    <a:pt x="12700" y="5841"/>
                  </a:lnTo>
                  <a:lnTo>
                    <a:pt x="11645" y="5841"/>
                  </a:lnTo>
                  <a:lnTo>
                    <a:pt x="12700" y="5841"/>
                  </a:lnTo>
                  <a:lnTo>
                    <a:pt x="11645" y="5841"/>
                  </a:lnTo>
                  <a:lnTo>
                    <a:pt x="12700" y="5841"/>
                  </a:lnTo>
                  <a:lnTo>
                    <a:pt x="11645" y="5841"/>
                  </a:lnTo>
                  <a:lnTo>
                    <a:pt x="12700" y="5841"/>
                  </a:lnTo>
                  <a:lnTo>
                    <a:pt x="11645" y="4317"/>
                  </a:lnTo>
                  <a:lnTo>
                    <a:pt x="12700" y="5841"/>
                  </a:lnTo>
                  <a:lnTo>
                    <a:pt x="13754" y="5841"/>
                  </a:lnTo>
                  <a:lnTo>
                    <a:pt x="13754" y="7238"/>
                  </a:lnTo>
                  <a:lnTo>
                    <a:pt x="13754" y="5841"/>
                  </a:lnTo>
                  <a:lnTo>
                    <a:pt x="12700" y="5841"/>
                  </a:lnTo>
                  <a:lnTo>
                    <a:pt x="12700" y="4317"/>
                  </a:lnTo>
                  <a:lnTo>
                    <a:pt x="12700" y="5841"/>
                  </a:lnTo>
                  <a:lnTo>
                    <a:pt x="12700" y="4317"/>
                  </a:lnTo>
                  <a:lnTo>
                    <a:pt x="13754" y="4317"/>
                  </a:lnTo>
                  <a:lnTo>
                    <a:pt x="12700" y="4317"/>
                  </a:lnTo>
                  <a:lnTo>
                    <a:pt x="13754" y="4317"/>
                  </a:lnTo>
                  <a:lnTo>
                    <a:pt x="13754" y="2921"/>
                  </a:lnTo>
                  <a:lnTo>
                    <a:pt x="13754" y="4317"/>
                  </a:lnTo>
                  <a:lnTo>
                    <a:pt x="13754" y="2921"/>
                  </a:lnTo>
                  <a:lnTo>
                    <a:pt x="13754" y="4317"/>
                  </a:lnTo>
                  <a:lnTo>
                    <a:pt x="13754" y="2921"/>
                  </a:lnTo>
                  <a:lnTo>
                    <a:pt x="13754" y="4317"/>
                  </a:lnTo>
                  <a:lnTo>
                    <a:pt x="13754" y="2921"/>
                  </a:lnTo>
                  <a:lnTo>
                    <a:pt x="14820" y="2921"/>
                  </a:lnTo>
                  <a:lnTo>
                    <a:pt x="13754" y="2921"/>
                  </a:lnTo>
                  <a:lnTo>
                    <a:pt x="14820" y="2921"/>
                  </a:lnTo>
                  <a:lnTo>
                    <a:pt x="13754" y="2921"/>
                  </a:lnTo>
                  <a:lnTo>
                    <a:pt x="14820" y="2921"/>
                  </a:lnTo>
                  <a:lnTo>
                    <a:pt x="14820" y="4317"/>
                  </a:lnTo>
                  <a:lnTo>
                    <a:pt x="14820" y="2921"/>
                  </a:lnTo>
                  <a:lnTo>
                    <a:pt x="14820" y="4317"/>
                  </a:lnTo>
                  <a:lnTo>
                    <a:pt x="14820" y="1397"/>
                  </a:lnTo>
                  <a:lnTo>
                    <a:pt x="14820" y="2921"/>
                  </a:lnTo>
                  <a:lnTo>
                    <a:pt x="14820" y="1397"/>
                  </a:lnTo>
                  <a:lnTo>
                    <a:pt x="14820" y="1397"/>
                  </a:lnTo>
                  <a:lnTo>
                    <a:pt x="14820" y="2921"/>
                  </a:lnTo>
                  <a:lnTo>
                    <a:pt x="15875" y="2921"/>
                  </a:lnTo>
                  <a:lnTo>
                    <a:pt x="14820" y="2921"/>
                  </a:lnTo>
                  <a:lnTo>
                    <a:pt x="15875" y="2921"/>
                  </a:lnTo>
                  <a:lnTo>
                    <a:pt x="14820" y="2921"/>
                  </a:lnTo>
                  <a:lnTo>
                    <a:pt x="15875" y="2921"/>
                  </a:lnTo>
                  <a:lnTo>
                    <a:pt x="15875" y="1397"/>
                  </a:lnTo>
                  <a:lnTo>
                    <a:pt x="14820" y="2921"/>
                  </a:lnTo>
                  <a:lnTo>
                    <a:pt x="14820" y="1397"/>
                  </a:lnTo>
                  <a:lnTo>
                    <a:pt x="15875" y="1397"/>
                  </a:lnTo>
                  <a:lnTo>
                    <a:pt x="14820" y="1397"/>
                  </a:lnTo>
                  <a:lnTo>
                    <a:pt x="15875" y="1397"/>
                  </a:lnTo>
                  <a:lnTo>
                    <a:pt x="14820" y="1397"/>
                  </a:lnTo>
                  <a:lnTo>
                    <a:pt x="15875" y="1397"/>
                  </a:lnTo>
                  <a:lnTo>
                    <a:pt x="15875" y="2921"/>
                  </a:lnTo>
                  <a:lnTo>
                    <a:pt x="15875" y="1397"/>
                  </a:lnTo>
                  <a:lnTo>
                    <a:pt x="15875" y="2921"/>
                  </a:lnTo>
                  <a:lnTo>
                    <a:pt x="15875" y="1397"/>
                  </a:lnTo>
                  <a:lnTo>
                    <a:pt x="15875" y="2921"/>
                  </a:lnTo>
                  <a:lnTo>
                    <a:pt x="16929" y="2921"/>
                  </a:lnTo>
                  <a:lnTo>
                    <a:pt x="15875" y="2921"/>
                  </a:lnTo>
                  <a:lnTo>
                    <a:pt x="15875" y="1397"/>
                  </a:lnTo>
                  <a:lnTo>
                    <a:pt x="16929" y="2921"/>
                  </a:lnTo>
                  <a:lnTo>
                    <a:pt x="16929" y="1397"/>
                  </a:lnTo>
                  <a:lnTo>
                    <a:pt x="16929" y="2921"/>
                  </a:lnTo>
                  <a:lnTo>
                    <a:pt x="16929" y="1397"/>
                  </a:lnTo>
                  <a:lnTo>
                    <a:pt x="16929" y="2921"/>
                  </a:lnTo>
                  <a:lnTo>
                    <a:pt x="16929" y="1397"/>
                  </a:lnTo>
                  <a:lnTo>
                    <a:pt x="17995" y="1397"/>
                  </a:lnTo>
                  <a:lnTo>
                    <a:pt x="19050" y="1397"/>
                  </a:lnTo>
                  <a:lnTo>
                    <a:pt x="17995" y="1397"/>
                  </a:lnTo>
                  <a:lnTo>
                    <a:pt x="19050" y="1397"/>
                  </a:lnTo>
                  <a:lnTo>
                    <a:pt x="19050" y="2921"/>
                  </a:lnTo>
                  <a:lnTo>
                    <a:pt x="19050" y="1397"/>
                  </a:lnTo>
                  <a:lnTo>
                    <a:pt x="19050" y="2921"/>
                  </a:lnTo>
                  <a:lnTo>
                    <a:pt x="19050" y="1397"/>
                  </a:lnTo>
                  <a:lnTo>
                    <a:pt x="17995" y="1397"/>
                  </a:lnTo>
                  <a:lnTo>
                    <a:pt x="17995" y="2921"/>
                  </a:lnTo>
                  <a:lnTo>
                    <a:pt x="19050" y="2921"/>
                  </a:lnTo>
                  <a:lnTo>
                    <a:pt x="17995" y="2921"/>
                  </a:lnTo>
                  <a:lnTo>
                    <a:pt x="19050" y="2921"/>
                  </a:lnTo>
                  <a:lnTo>
                    <a:pt x="17995" y="2921"/>
                  </a:lnTo>
                  <a:lnTo>
                    <a:pt x="17995" y="4317"/>
                  </a:lnTo>
                  <a:lnTo>
                    <a:pt x="17995" y="2921"/>
                  </a:lnTo>
                  <a:lnTo>
                    <a:pt x="17995" y="4317"/>
                  </a:lnTo>
                  <a:lnTo>
                    <a:pt x="16929" y="4317"/>
                  </a:lnTo>
                  <a:lnTo>
                    <a:pt x="16929" y="5841"/>
                  </a:lnTo>
                  <a:lnTo>
                    <a:pt x="15875" y="5841"/>
                  </a:lnTo>
                  <a:lnTo>
                    <a:pt x="15875" y="4317"/>
                  </a:lnTo>
                  <a:lnTo>
                    <a:pt x="15875" y="5841"/>
                  </a:lnTo>
                  <a:lnTo>
                    <a:pt x="15875" y="4317"/>
                  </a:lnTo>
                  <a:lnTo>
                    <a:pt x="15875" y="5841"/>
                  </a:lnTo>
                  <a:lnTo>
                    <a:pt x="15875" y="5841"/>
                  </a:lnTo>
                  <a:lnTo>
                    <a:pt x="14820" y="5841"/>
                  </a:lnTo>
                  <a:lnTo>
                    <a:pt x="14820" y="7238"/>
                  </a:lnTo>
                  <a:lnTo>
                    <a:pt x="14820" y="8762"/>
                  </a:lnTo>
                  <a:lnTo>
                    <a:pt x="13754" y="8762"/>
                  </a:lnTo>
                  <a:lnTo>
                    <a:pt x="13754" y="10160"/>
                  </a:lnTo>
                  <a:lnTo>
                    <a:pt x="12700" y="10160"/>
                  </a:lnTo>
                  <a:lnTo>
                    <a:pt x="13754" y="11684"/>
                  </a:lnTo>
                  <a:lnTo>
                    <a:pt x="12700" y="11684"/>
                  </a:lnTo>
                  <a:lnTo>
                    <a:pt x="13754" y="11684"/>
                  </a:lnTo>
                  <a:lnTo>
                    <a:pt x="13754" y="13080"/>
                  </a:lnTo>
                  <a:lnTo>
                    <a:pt x="12700" y="13080"/>
                  </a:lnTo>
                  <a:lnTo>
                    <a:pt x="13754" y="13080"/>
                  </a:lnTo>
                  <a:lnTo>
                    <a:pt x="12700" y="13080"/>
                  </a:lnTo>
                  <a:lnTo>
                    <a:pt x="12700" y="14604"/>
                  </a:lnTo>
                  <a:lnTo>
                    <a:pt x="12700" y="16001"/>
                  </a:lnTo>
                  <a:lnTo>
                    <a:pt x="11645" y="16001"/>
                  </a:lnTo>
                  <a:lnTo>
                    <a:pt x="12700" y="17525"/>
                  </a:lnTo>
                  <a:lnTo>
                    <a:pt x="11645" y="17525"/>
                  </a:lnTo>
                  <a:lnTo>
                    <a:pt x="11645" y="19050"/>
                  </a:lnTo>
                  <a:lnTo>
                    <a:pt x="10579" y="19050"/>
                  </a:lnTo>
                  <a:lnTo>
                    <a:pt x="13754" y="17525"/>
                  </a:lnTo>
                  <a:lnTo>
                    <a:pt x="8470" y="19050"/>
                  </a:lnTo>
                  <a:lnTo>
                    <a:pt x="8470" y="19050"/>
                  </a:lnTo>
                  <a:lnTo>
                    <a:pt x="5295" y="11684"/>
                  </a:lnTo>
                  <a:lnTo>
                    <a:pt x="4229" y="8762"/>
                  </a:lnTo>
                  <a:lnTo>
                    <a:pt x="4229" y="7238"/>
                  </a:lnTo>
                  <a:lnTo>
                    <a:pt x="3175" y="7238"/>
                  </a:lnTo>
                  <a:lnTo>
                    <a:pt x="3175" y="5841"/>
                  </a:lnTo>
                  <a:lnTo>
                    <a:pt x="3175" y="7238"/>
                  </a:lnTo>
                  <a:lnTo>
                    <a:pt x="3175" y="5841"/>
                  </a:lnTo>
                  <a:lnTo>
                    <a:pt x="3175" y="7238"/>
                  </a:lnTo>
                  <a:lnTo>
                    <a:pt x="2120" y="5841"/>
                  </a:lnTo>
                  <a:lnTo>
                    <a:pt x="2120" y="4317"/>
                  </a:lnTo>
                  <a:lnTo>
                    <a:pt x="1054" y="2921"/>
                  </a:lnTo>
                  <a:lnTo>
                    <a:pt x="1054" y="1397"/>
                  </a:lnTo>
                  <a:lnTo>
                    <a:pt x="1054" y="0"/>
                  </a:lnTo>
                  <a:lnTo>
                    <a:pt x="0" y="0"/>
                  </a:lnTo>
                  <a:lnTo>
                    <a:pt x="1054" y="0"/>
                  </a:lnTo>
                  <a:close/>
                </a:path>
                <a:path w="28575" h="19050">
                  <a:moveTo>
                    <a:pt x="28575" y="0"/>
                  </a:moveTo>
                  <a:lnTo>
                    <a:pt x="19050" y="0"/>
                  </a:lnTo>
                  <a:lnTo>
                    <a:pt x="2857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/>
            <p:cNvSpPr/>
            <p:nvPr/>
          </p:nvSpPr>
          <p:spPr>
            <a:xfrm>
              <a:off x="623887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6" name="object 496"/>
            <p:cNvSpPr/>
            <p:nvPr/>
          </p:nvSpPr>
          <p:spPr>
            <a:xfrm>
              <a:off x="623887" y="2443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7" name="object 497"/>
            <p:cNvSpPr/>
            <p:nvPr/>
          </p:nvSpPr>
          <p:spPr>
            <a:xfrm>
              <a:off x="623887" y="2443860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8" name="object 498"/>
            <p:cNvSpPr/>
            <p:nvPr/>
          </p:nvSpPr>
          <p:spPr>
            <a:xfrm>
              <a:off x="623887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9" name="object 499"/>
            <p:cNvSpPr/>
            <p:nvPr/>
          </p:nvSpPr>
          <p:spPr>
            <a:xfrm>
              <a:off x="623887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0" name="object 500"/>
            <p:cNvSpPr/>
            <p:nvPr/>
          </p:nvSpPr>
          <p:spPr>
            <a:xfrm>
              <a:off x="614362" y="24629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1" name="object 501"/>
            <p:cNvSpPr/>
            <p:nvPr/>
          </p:nvSpPr>
          <p:spPr>
            <a:xfrm>
              <a:off x="614362" y="24629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2" name="object 502"/>
            <p:cNvSpPr/>
            <p:nvPr/>
          </p:nvSpPr>
          <p:spPr>
            <a:xfrm>
              <a:off x="614362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3" name="object 503"/>
            <p:cNvSpPr/>
            <p:nvPr/>
          </p:nvSpPr>
          <p:spPr>
            <a:xfrm>
              <a:off x="614362" y="24533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4" name="object 504"/>
            <p:cNvSpPr/>
            <p:nvPr/>
          </p:nvSpPr>
          <p:spPr>
            <a:xfrm>
              <a:off x="547687" y="2548635"/>
              <a:ext cx="295275" cy="238125"/>
            </a:xfrm>
            <a:custGeom>
              <a:avLst/>
              <a:gdLst/>
              <a:ahLst/>
              <a:cxnLst/>
              <a:rect l="l" t="t" r="r" b="b"/>
              <a:pathLst>
                <a:path w="295275" h="238125">
                  <a:moveTo>
                    <a:pt x="36207" y="230124"/>
                  </a:moveTo>
                  <a:lnTo>
                    <a:pt x="20358" y="230124"/>
                  </a:lnTo>
                  <a:lnTo>
                    <a:pt x="27152" y="238125"/>
                  </a:lnTo>
                  <a:lnTo>
                    <a:pt x="36207" y="230124"/>
                  </a:lnTo>
                  <a:close/>
                </a:path>
                <a:path w="295275" h="238125">
                  <a:moveTo>
                    <a:pt x="216077" y="44576"/>
                  </a:moveTo>
                  <a:lnTo>
                    <a:pt x="210426" y="48005"/>
                  </a:lnTo>
                  <a:lnTo>
                    <a:pt x="190135" y="64440"/>
                  </a:lnTo>
                  <a:lnTo>
                    <a:pt x="92773" y="140842"/>
                  </a:lnTo>
                  <a:lnTo>
                    <a:pt x="88239" y="141986"/>
                  </a:lnTo>
                  <a:lnTo>
                    <a:pt x="66743" y="159845"/>
                  </a:lnTo>
                  <a:lnTo>
                    <a:pt x="49100" y="174293"/>
                  </a:lnTo>
                  <a:lnTo>
                    <a:pt x="14141" y="206962"/>
                  </a:lnTo>
                  <a:lnTo>
                    <a:pt x="0" y="224409"/>
                  </a:lnTo>
                  <a:lnTo>
                    <a:pt x="4521" y="228980"/>
                  </a:lnTo>
                  <a:lnTo>
                    <a:pt x="9055" y="234696"/>
                  </a:lnTo>
                  <a:lnTo>
                    <a:pt x="13576" y="233552"/>
                  </a:lnTo>
                  <a:lnTo>
                    <a:pt x="15836" y="231266"/>
                  </a:lnTo>
                  <a:lnTo>
                    <a:pt x="20358" y="230124"/>
                  </a:lnTo>
                  <a:lnTo>
                    <a:pt x="36207" y="230124"/>
                  </a:lnTo>
                  <a:lnTo>
                    <a:pt x="49743" y="219531"/>
                  </a:lnTo>
                  <a:lnTo>
                    <a:pt x="98425" y="180848"/>
                  </a:lnTo>
                  <a:lnTo>
                    <a:pt x="98425" y="179704"/>
                  </a:lnTo>
                  <a:lnTo>
                    <a:pt x="97294" y="177418"/>
                  </a:lnTo>
                  <a:lnTo>
                    <a:pt x="104076" y="172847"/>
                  </a:lnTo>
                  <a:lnTo>
                    <a:pt x="108610" y="169417"/>
                  </a:lnTo>
                  <a:lnTo>
                    <a:pt x="110870" y="164846"/>
                  </a:lnTo>
                  <a:lnTo>
                    <a:pt x="208233" y="87586"/>
                  </a:lnTo>
                  <a:lnTo>
                    <a:pt x="228523" y="70992"/>
                  </a:lnTo>
                  <a:lnTo>
                    <a:pt x="234187" y="67563"/>
                  </a:lnTo>
                  <a:lnTo>
                    <a:pt x="231914" y="65277"/>
                  </a:lnTo>
                  <a:lnTo>
                    <a:pt x="255568" y="46862"/>
                  </a:lnTo>
                  <a:lnTo>
                    <a:pt x="217208" y="46862"/>
                  </a:lnTo>
                  <a:lnTo>
                    <a:pt x="216077" y="44576"/>
                  </a:lnTo>
                  <a:close/>
                </a:path>
                <a:path w="295275" h="238125">
                  <a:moveTo>
                    <a:pt x="264731" y="9143"/>
                  </a:moveTo>
                  <a:lnTo>
                    <a:pt x="255676" y="17144"/>
                  </a:lnTo>
                  <a:lnTo>
                    <a:pt x="217208" y="46862"/>
                  </a:lnTo>
                  <a:lnTo>
                    <a:pt x="255568" y="46862"/>
                  </a:lnTo>
                  <a:lnTo>
                    <a:pt x="270383" y="35433"/>
                  </a:lnTo>
                  <a:lnTo>
                    <a:pt x="279438" y="28575"/>
                  </a:lnTo>
                  <a:lnTo>
                    <a:pt x="279438" y="20574"/>
                  </a:lnTo>
                  <a:lnTo>
                    <a:pt x="287350" y="14859"/>
                  </a:lnTo>
                  <a:lnTo>
                    <a:pt x="289623" y="12573"/>
                  </a:lnTo>
                  <a:lnTo>
                    <a:pt x="287350" y="11429"/>
                  </a:lnTo>
                  <a:lnTo>
                    <a:pt x="271513" y="11429"/>
                  </a:lnTo>
                  <a:lnTo>
                    <a:pt x="264731" y="9143"/>
                  </a:lnTo>
                  <a:close/>
                </a:path>
                <a:path w="295275" h="238125">
                  <a:moveTo>
                    <a:pt x="281698" y="3428"/>
                  </a:moveTo>
                  <a:lnTo>
                    <a:pt x="280568" y="4572"/>
                  </a:lnTo>
                  <a:lnTo>
                    <a:pt x="279438" y="4572"/>
                  </a:lnTo>
                  <a:lnTo>
                    <a:pt x="271513" y="11429"/>
                  </a:lnTo>
                  <a:lnTo>
                    <a:pt x="287350" y="11429"/>
                  </a:lnTo>
                  <a:lnTo>
                    <a:pt x="293014" y="6858"/>
                  </a:lnTo>
                  <a:lnTo>
                    <a:pt x="293391" y="5714"/>
                  </a:lnTo>
                  <a:lnTo>
                    <a:pt x="282828" y="5714"/>
                  </a:lnTo>
                  <a:lnTo>
                    <a:pt x="281698" y="3428"/>
                  </a:lnTo>
                  <a:close/>
                </a:path>
                <a:path w="295275" h="238125">
                  <a:moveTo>
                    <a:pt x="295275" y="0"/>
                  </a:moveTo>
                  <a:lnTo>
                    <a:pt x="288493" y="1142"/>
                  </a:lnTo>
                  <a:lnTo>
                    <a:pt x="282828" y="5714"/>
                  </a:lnTo>
                  <a:lnTo>
                    <a:pt x="293391" y="5714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5" name="object 505"/>
            <p:cNvSpPr/>
            <p:nvPr/>
          </p:nvSpPr>
          <p:spPr>
            <a:xfrm>
              <a:off x="547687" y="2548635"/>
              <a:ext cx="295275" cy="238125"/>
            </a:xfrm>
            <a:custGeom>
              <a:avLst/>
              <a:gdLst/>
              <a:ahLst/>
              <a:cxnLst/>
              <a:rect l="l" t="t" r="r" b="b"/>
              <a:pathLst>
                <a:path w="295275" h="238125">
                  <a:moveTo>
                    <a:pt x="3390" y="219837"/>
                  </a:moveTo>
                  <a:lnTo>
                    <a:pt x="35064" y="185419"/>
                  </a:lnTo>
                  <a:lnTo>
                    <a:pt x="49100" y="174293"/>
                  </a:lnTo>
                  <a:lnTo>
                    <a:pt x="66743" y="159845"/>
                  </a:lnTo>
                  <a:lnTo>
                    <a:pt x="81840" y="147325"/>
                  </a:lnTo>
                  <a:lnTo>
                    <a:pt x="88239" y="141986"/>
                  </a:lnTo>
                  <a:lnTo>
                    <a:pt x="92773" y="140842"/>
                  </a:lnTo>
                  <a:lnTo>
                    <a:pt x="110520" y="126980"/>
                  </a:lnTo>
                  <a:lnTo>
                    <a:pt x="149904" y="96138"/>
                  </a:lnTo>
                  <a:lnTo>
                    <a:pt x="190135" y="64440"/>
                  </a:lnTo>
                  <a:lnTo>
                    <a:pt x="210426" y="48005"/>
                  </a:lnTo>
                  <a:lnTo>
                    <a:pt x="216077" y="44576"/>
                  </a:lnTo>
                  <a:lnTo>
                    <a:pt x="217208" y="46862"/>
                  </a:lnTo>
                  <a:lnTo>
                    <a:pt x="221947" y="43183"/>
                  </a:lnTo>
                  <a:lnTo>
                    <a:pt x="233051" y="34575"/>
                  </a:lnTo>
                  <a:lnTo>
                    <a:pt x="245850" y="24681"/>
                  </a:lnTo>
                  <a:lnTo>
                    <a:pt x="255676" y="17144"/>
                  </a:lnTo>
                  <a:lnTo>
                    <a:pt x="264731" y="9143"/>
                  </a:lnTo>
                  <a:lnTo>
                    <a:pt x="271513" y="11429"/>
                  </a:lnTo>
                  <a:lnTo>
                    <a:pt x="279438" y="4572"/>
                  </a:lnTo>
                  <a:lnTo>
                    <a:pt x="280568" y="4572"/>
                  </a:lnTo>
                  <a:lnTo>
                    <a:pt x="281698" y="3428"/>
                  </a:lnTo>
                  <a:lnTo>
                    <a:pt x="282828" y="5714"/>
                  </a:lnTo>
                  <a:lnTo>
                    <a:pt x="288493" y="1142"/>
                  </a:lnTo>
                  <a:lnTo>
                    <a:pt x="295275" y="0"/>
                  </a:lnTo>
                  <a:lnTo>
                    <a:pt x="293014" y="6858"/>
                  </a:lnTo>
                  <a:lnTo>
                    <a:pt x="287350" y="11429"/>
                  </a:lnTo>
                  <a:lnTo>
                    <a:pt x="289623" y="12573"/>
                  </a:lnTo>
                  <a:lnTo>
                    <a:pt x="288493" y="13715"/>
                  </a:lnTo>
                  <a:lnTo>
                    <a:pt x="287350" y="14859"/>
                  </a:lnTo>
                  <a:lnTo>
                    <a:pt x="279438" y="20574"/>
                  </a:lnTo>
                  <a:lnTo>
                    <a:pt x="279438" y="28575"/>
                  </a:lnTo>
                  <a:lnTo>
                    <a:pt x="270383" y="35433"/>
                  </a:lnTo>
                  <a:lnTo>
                    <a:pt x="260557" y="42989"/>
                  </a:lnTo>
                  <a:lnTo>
                    <a:pt x="247757" y="52927"/>
                  </a:lnTo>
                  <a:lnTo>
                    <a:pt x="236653" y="61579"/>
                  </a:lnTo>
                  <a:lnTo>
                    <a:pt x="231914" y="65277"/>
                  </a:lnTo>
                  <a:lnTo>
                    <a:pt x="234187" y="67563"/>
                  </a:lnTo>
                  <a:lnTo>
                    <a:pt x="228523" y="70992"/>
                  </a:lnTo>
                  <a:lnTo>
                    <a:pt x="208233" y="87586"/>
                  </a:lnTo>
                  <a:lnTo>
                    <a:pt x="168001" y="119634"/>
                  </a:lnTo>
                  <a:lnTo>
                    <a:pt x="128618" y="150824"/>
                  </a:lnTo>
                  <a:lnTo>
                    <a:pt x="110870" y="164846"/>
                  </a:lnTo>
                  <a:lnTo>
                    <a:pt x="108610" y="169417"/>
                  </a:lnTo>
                  <a:lnTo>
                    <a:pt x="104076" y="172847"/>
                  </a:lnTo>
                  <a:lnTo>
                    <a:pt x="97294" y="177418"/>
                  </a:lnTo>
                  <a:lnTo>
                    <a:pt x="98425" y="179704"/>
                  </a:lnTo>
                  <a:lnTo>
                    <a:pt x="98425" y="180848"/>
                  </a:lnTo>
                  <a:lnTo>
                    <a:pt x="89975" y="187582"/>
                  </a:lnTo>
                  <a:lnTo>
                    <a:pt x="70707" y="202914"/>
                  </a:lnTo>
                  <a:lnTo>
                    <a:pt x="49743" y="219531"/>
                  </a:lnTo>
                  <a:lnTo>
                    <a:pt x="36207" y="230124"/>
                  </a:lnTo>
                  <a:lnTo>
                    <a:pt x="27152" y="238125"/>
                  </a:lnTo>
                  <a:lnTo>
                    <a:pt x="20358" y="230124"/>
                  </a:lnTo>
                  <a:lnTo>
                    <a:pt x="15836" y="231266"/>
                  </a:lnTo>
                  <a:lnTo>
                    <a:pt x="13576" y="233552"/>
                  </a:lnTo>
                  <a:lnTo>
                    <a:pt x="9055" y="234696"/>
                  </a:lnTo>
                  <a:lnTo>
                    <a:pt x="4521" y="228980"/>
                  </a:lnTo>
                  <a:lnTo>
                    <a:pt x="0" y="224409"/>
                  </a:lnTo>
                  <a:lnTo>
                    <a:pt x="3390" y="219837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6" name="object 506"/>
          <p:cNvSpPr/>
          <p:nvPr/>
        </p:nvSpPr>
        <p:spPr>
          <a:xfrm>
            <a:off x="600075" y="5745073"/>
            <a:ext cx="561975" cy="381635"/>
          </a:xfrm>
          <a:custGeom>
            <a:avLst/>
            <a:gdLst/>
            <a:ahLst/>
            <a:cxnLst/>
            <a:rect l="l" t="t" r="r" b="b"/>
            <a:pathLst>
              <a:path w="561975" h="381635">
                <a:moveTo>
                  <a:pt x="238125" y="64287"/>
                </a:moveTo>
                <a:lnTo>
                  <a:pt x="154952" y="64287"/>
                </a:lnTo>
                <a:lnTo>
                  <a:pt x="149250" y="63119"/>
                </a:lnTo>
                <a:lnTo>
                  <a:pt x="140144" y="59613"/>
                </a:lnTo>
                <a:lnTo>
                  <a:pt x="142417" y="46761"/>
                </a:lnTo>
                <a:lnTo>
                  <a:pt x="148653" y="38049"/>
                </a:lnTo>
                <a:lnTo>
                  <a:pt x="158216" y="34048"/>
                </a:lnTo>
                <a:lnTo>
                  <a:pt x="164998" y="28511"/>
                </a:lnTo>
                <a:lnTo>
                  <a:pt x="132168" y="1168"/>
                </a:lnTo>
                <a:lnTo>
                  <a:pt x="127609" y="0"/>
                </a:lnTo>
                <a:lnTo>
                  <a:pt x="118491" y="0"/>
                </a:lnTo>
                <a:lnTo>
                  <a:pt x="108140" y="901"/>
                </a:lnTo>
                <a:lnTo>
                  <a:pt x="98120" y="3657"/>
                </a:lnTo>
                <a:lnTo>
                  <a:pt x="89166" y="8382"/>
                </a:lnTo>
                <a:lnTo>
                  <a:pt x="82029" y="15189"/>
                </a:lnTo>
                <a:lnTo>
                  <a:pt x="79946" y="27838"/>
                </a:lnTo>
                <a:lnTo>
                  <a:pt x="86728" y="33020"/>
                </a:lnTo>
                <a:lnTo>
                  <a:pt x="96291" y="36906"/>
                </a:lnTo>
                <a:lnTo>
                  <a:pt x="102539" y="45593"/>
                </a:lnTo>
                <a:lnTo>
                  <a:pt x="101307" y="55918"/>
                </a:lnTo>
                <a:lnTo>
                  <a:pt x="95262" y="61518"/>
                </a:lnTo>
                <a:lnTo>
                  <a:pt x="88595" y="63842"/>
                </a:lnTo>
                <a:lnTo>
                  <a:pt x="85445" y="64287"/>
                </a:lnTo>
                <a:lnTo>
                  <a:pt x="0" y="64287"/>
                </a:lnTo>
                <a:lnTo>
                  <a:pt x="1143" y="153136"/>
                </a:lnTo>
                <a:lnTo>
                  <a:pt x="1574" y="156197"/>
                </a:lnTo>
                <a:lnTo>
                  <a:pt x="3835" y="162636"/>
                </a:lnTo>
                <a:lnTo>
                  <a:pt x="9296" y="168440"/>
                </a:lnTo>
                <a:lnTo>
                  <a:pt x="19367" y="169506"/>
                </a:lnTo>
                <a:lnTo>
                  <a:pt x="27838" y="163779"/>
                </a:lnTo>
                <a:lnTo>
                  <a:pt x="31610" y="154305"/>
                </a:lnTo>
                <a:lnTo>
                  <a:pt x="36664" y="147485"/>
                </a:lnTo>
                <a:lnTo>
                  <a:pt x="62928" y="176441"/>
                </a:lnTo>
                <a:lnTo>
                  <a:pt x="63804" y="187045"/>
                </a:lnTo>
                <a:lnTo>
                  <a:pt x="63804" y="196392"/>
                </a:lnTo>
                <a:lnTo>
                  <a:pt x="62661" y="201066"/>
                </a:lnTo>
                <a:lnTo>
                  <a:pt x="61163" y="209765"/>
                </a:lnTo>
                <a:lnTo>
                  <a:pt x="58381" y="218020"/>
                </a:lnTo>
                <a:lnTo>
                  <a:pt x="54330" y="225399"/>
                </a:lnTo>
                <a:lnTo>
                  <a:pt x="48996" y="231457"/>
                </a:lnTo>
                <a:lnTo>
                  <a:pt x="36004" y="234276"/>
                </a:lnTo>
                <a:lnTo>
                  <a:pt x="30619" y="227672"/>
                </a:lnTo>
                <a:lnTo>
                  <a:pt x="26708" y="217995"/>
                </a:lnTo>
                <a:lnTo>
                  <a:pt x="18224" y="211594"/>
                </a:lnTo>
                <a:lnTo>
                  <a:pt x="0" y="315633"/>
                </a:lnTo>
                <a:lnTo>
                  <a:pt x="88874" y="315633"/>
                </a:lnTo>
                <a:lnTo>
                  <a:pt x="93726" y="317080"/>
                </a:lnTo>
                <a:lnTo>
                  <a:pt x="98691" y="320167"/>
                </a:lnTo>
                <a:lnTo>
                  <a:pt x="102158" y="325666"/>
                </a:lnTo>
                <a:lnTo>
                  <a:pt x="102539" y="334340"/>
                </a:lnTo>
                <a:lnTo>
                  <a:pt x="96291" y="343039"/>
                </a:lnTo>
                <a:lnTo>
                  <a:pt x="86728" y="346913"/>
                </a:lnTo>
                <a:lnTo>
                  <a:pt x="79946" y="352094"/>
                </a:lnTo>
                <a:lnTo>
                  <a:pt x="112801" y="379933"/>
                </a:lnTo>
                <a:lnTo>
                  <a:pt x="117348" y="379933"/>
                </a:lnTo>
                <a:lnTo>
                  <a:pt x="121907" y="381101"/>
                </a:lnTo>
                <a:lnTo>
                  <a:pt x="126466" y="381101"/>
                </a:lnTo>
                <a:lnTo>
                  <a:pt x="136804" y="379552"/>
                </a:lnTo>
                <a:lnTo>
                  <a:pt x="146824" y="376567"/>
                </a:lnTo>
                <a:lnTo>
                  <a:pt x="155778" y="372059"/>
                </a:lnTo>
                <a:lnTo>
                  <a:pt x="162928" y="365899"/>
                </a:lnTo>
                <a:lnTo>
                  <a:pt x="164998" y="352590"/>
                </a:lnTo>
                <a:lnTo>
                  <a:pt x="158216" y="347052"/>
                </a:lnTo>
                <a:lnTo>
                  <a:pt x="148640" y="343039"/>
                </a:lnTo>
                <a:lnTo>
                  <a:pt x="142417" y="334340"/>
                </a:lnTo>
                <a:lnTo>
                  <a:pt x="144119" y="324027"/>
                </a:lnTo>
                <a:lnTo>
                  <a:pt x="150101" y="318414"/>
                </a:lnTo>
                <a:lnTo>
                  <a:pt x="156514" y="316090"/>
                </a:lnTo>
                <a:lnTo>
                  <a:pt x="159512" y="315633"/>
                </a:lnTo>
                <a:lnTo>
                  <a:pt x="238125" y="315633"/>
                </a:lnTo>
                <a:lnTo>
                  <a:pt x="237159" y="241985"/>
                </a:lnTo>
                <a:lnTo>
                  <a:pt x="236982" y="226783"/>
                </a:lnTo>
                <a:lnTo>
                  <a:pt x="235851" y="220941"/>
                </a:lnTo>
                <a:lnTo>
                  <a:pt x="233565" y="218605"/>
                </a:lnTo>
                <a:lnTo>
                  <a:pt x="232422" y="218605"/>
                </a:lnTo>
                <a:lnTo>
                  <a:pt x="231292" y="217436"/>
                </a:lnTo>
                <a:lnTo>
                  <a:pt x="226720" y="217436"/>
                </a:lnTo>
                <a:lnTo>
                  <a:pt x="224447" y="218605"/>
                </a:lnTo>
                <a:lnTo>
                  <a:pt x="223316" y="220941"/>
                </a:lnTo>
                <a:lnTo>
                  <a:pt x="221030" y="226783"/>
                </a:lnTo>
                <a:lnTo>
                  <a:pt x="218744" y="231457"/>
                </a:lnTo>
                <a:lnTo>
                  <a:pt x="217614" y="237312"/>
                </a:lnTo>
                <a:lnTo>
                  <a:pt x="210781" y="239649"/>
                </a:lnTo>
                <a:lnTo>
                  <a:pt x="206222" y="241985"/>
                </a:lnTo>
                <a:lnTo>
                  <a:pt x="176022" y="207378"/>
                </a:lnTo>
                <a:lnTo>
                  <a:pt x="174320" y="194056"/>
                </a:lnTo>
                <a:lnTo>
                  <a:pt x="174320" y="183527"/>
                </a:lnTo>
                <a:lnTo>
                  <a:pt x="175463" y="178854"/>
                </a:lnTo>
                <a:lnTo>
                  <a:pt x="176847" y="171411"/>
                </a:lnTo>
                <a:lnTo>
                  <a:pt x="179730" y="162204"/>
                </a:lnTo>
                <a:lnTo>
                  <a:pt x="184746" y="152565"/>
                </a:lnTo>
                <a:lnTo>
                  <a:pt x="189268" y="147485"/>
                </a:lnTo>
                <a:lnTo>
                  <a:pt x="192544" y="143789"/>
                </a:lnTo>
                <a:lnTo>
                  <a:pt x="193687" y="142621"/>
                </a:lnTo>
                <a:lnTo>
                  <a:pt x="200520" y="139115"/>
                </a:lnTo>
                <a:lnTo>
                  <a:pt x="207365" y="139115"/>
                </a:lnTo>
                <a:lnTo>
                  <a:pt x="211924" y="140284"/>
                </a:lnTo>
                <a:lnTo>
                  <a:pt x="217614" y="143789"/>
                </a:lnTo>
                <a:lnTo>
                  <a:pt x="219900" y="149631"/>
                </a:lnTo>
                <a:lnTo>
                  <a:pt x="221030" y="154317"/>
                </a:lnTo>
                <a:lnTo>
                  <a:pt x="223316" y="160147"/>
                </a:lnTo>
                <a:lnTo>
                  <a:pt x="224447" y="162496"/>
                </a:lnTo>
                <a:lnTo>
                  <a:pt x="227876" y="162496"/>
                </a:lnTo>
                <a:lnTo>
                  <a:pt x="232422" y="163664"/>
                </a:lnTo>
                <a:lnTo>
                  <a:pt x="233565" y="162496"/>
                </a:lnTo>
                <a:lnTo>
                  <a:pt x="236982" y="160147"/>
                </a:lnTo>
                <a:lnTo>
                  <a:pt x="238125" y="155473"/>
                </a:lnTo>
                <a:lnTo>
                  <a:pt x="238125" y="139115"/>
                </a:lnTo>
                <a:lnTo>
                  <a:pt x="238125" y="64287"/>
                </a:lnTo>
                <a:close/>
              </a:path>
              <a:path w="561975" h="381635">
                <a:moveTo>
                  <a:pt x="561975" y="186512"/>
                </a:moveTo>
                <a:lnTo>
                  <a:pt x="560781" y="178447"/>
                </a:lnTo>
                <a:lnTo>
                  <a:pt x="560425" y="176060"/>
                </a:lnTo>
                <a:lnTo>
                  <a:pt x="558774" y="170383"/>
                </a:lnTo>
                <a:lnTo>
                  <a:pt x="557479" y="165925"/>
                </a:lnTo>
                <a:lnTo>
                  <a:pt x="552996" y="156870"/>
                </a:lnTo>
                <a:lnTo>
                  <a:pt x="546887" y="149644"/>
                </a:lnTo>
                <a:lnTo>
                  <a:pt x="533654" y="147548"/>
                </a:lnTo>
                <a:lnTo>
                  <a:pt x="528167" y="154406"/>
                </a:lnTo>
                <a:lnTo>
                  <a:pt x="524192" y="164071"/>
                </a:lnTo>
                <a:lnTo>
                  <a:pt x="515543" y="170383"/>
                </a:lnTo>
                <a:lnTo>
                  <a:pt x="497827" y="131216"/>
                </a:lnTo>
                <a:lnTo>
                  <a:pt x="496963" y="66687"/>
                </a:lnTo>
                <a:lnTo>
                  <a:pt x="409905" y="66687"/>
                </a:lnTo>
                <a:lnTo>
                  <a:pt x="406869" y="67144"/>
                </a:lnTo>
                <a:lnTo>
                  <a:pt x="400469" y="69430"/>
                </a:lnTo>
                <a:lnTo>
                  <a:pt x="394716" y="74955"/>
                </a:lnTo>
                <a:lnTo>
                  <a:pt x="393649" y="85128"/>
                </a:lnTo>
                <a:lnTo>
                  <a:pt x="399338" y="93726"/>
                </a:lnTo>
                <a:lnTo>
                  <a:pt x="408736" y="97663"/>
                </a:lnTo>
                <a:lnTo>
                  <a:pt x="415518" y="103111"/>
                </a:lnTo>
                <a:lnTo>
                  <a:pt x="386765" y="129197"/>
                </a:lnTo>
                <a:lnTo>
                  <a:pt x="376237" y="130060"/>
                </a:lnTo>
                <a:lnTo>
                  <a:pt x="371589" y="131216"/>
                </a:lnTo>
                <a:lnTo>
                  <a:pt x="362305" y="128905"/>
                </a:lnTo>
                <a:lnTo>
                  <a:pt x="353669" y="127393"/>
                </a:lnTo>
                <a:lnTo>
                  <a:pt x="345465" y="124587"/>
                </a:lnTo>
                <a:lnTo>
                  <a:pt x="338137" y="120484"/>
                </a:lnTo>
                <a:lnTo>
                  <a:pt x="332130" y="115074"/>
                </a:lnTo>
                <a:lnTo>
                  <a:pt x="329323" y="101968"/>
                </a:lnTo>
                <a:lnTo>
                  <a:pt x="335889" y="96507"/>
                </a:lnTo>
                <a:lnTo>
                  <a:pt x="345503" y="92570"/>
                </a:lnTo>
                <a:lnTo>
                  <a:pt x="351853" y="83972"/>
                </a:lnTo>
                <a:lnTo>
                  <a:pt x="354177" y="72453"/>
                </a:lnTo>
                <a:lnTo>
                  <a:pt x="344893" y="67843"/>
                </a:lnTo>
                <a:lnTo>
                  <a:pt x="339090" y="66687"/>
                </a:lnTo>
                <a:lnTo>
                  <a:pt x="254342" y="66687"/>
                </a:lnTo>
                <a:lnTo>
                  <a:pt x="254342" y="158864"/>
                </a:lnTo>
                <a:lnTo>
                  <a:pt x="253187" y="168084"/>
                </a:lnTo>
                <a:lnTo>
                  <a:pt x="245059" y="173837"/>
                </a:lnTo>
                <a:lnTo>
                  <a:pt x="242735" y="176149"/>
                </a:lnTo>
                <a:lnTo>
                  <a:pt x="236931" y="178447"/>
                </a:lnTo>
                <a:lnTo>
                  <a:pt x="228803" y="177292"/>
                </a:lnTo>
                <a:lnTo>
                  <a:pt x="217195" y="174993"/>
                </a:lnTo>
                <a:lnTo>
                  <a:pt x="213715" y="165773"/>
                </a:lnTo>
                <a:lnTo>
                  <a:pt x="211391" y="160020"/>
                </a:lnTo>
                <a:lnTo>
                  <a:pt x="211391" y="157708"/>
                </a:lnTo>
                <a:lnTo>
                  <a:pt x="210235" y="154254"/>
                </a:lnTo>
                <a:lnTo>
                  <a:pt x="207911" y="154254"/>
                </a:lnTo>
                <a:lnTo>
                  <a:pt x="202107" y="156552"/>
                </a:lnTo>
                <a:lnTo>
                  <a:pt x="198183" y="160845"/>
                </a:lnTo>
                <a:lnTo>
                  <a:pt x="195135" y="166636"/>
                </a:lnTo>
                <a:lnTo>
                  <a:pt x="192963" y="173736"/>
                </a:lnTo>
                <a:lnTo>
                  <a:pt x="191655" y="181902"/>
                </a:lnTo>
                <a:lnTo>
                  <a:pt x="190500" y="186512"/>
                </a:lnTo>
                <a:lnTo>
                  <a:pt x="190500" y="194576"/>
                </a:lnTo>
                <a:lnTo>
                  <a:pt x="191160" y="202844"/>
                </a:lnTo>
                <a:lnTo>
                  <a:pt x="193255" y="211429"/>
                </a:lnTo>
                <a:lnTo>
                  <a:pt x="196862" y="219379"/>
                </a:lnTo>
                <a:lnTo>
                  <a:pt x="202107" y="225691"/>
                </a:lnTo>
                <a:lnTo>
                  <a:pt x="206756" y="227990"/>
                </a:lnTo>
                <a:lnTo>
                  <a:pt x="209080" y="227990"/>
                </a:lnTo>
                <a:lnTo>
                  <a:pt x="209118" y="226695"/>
                </a:lnTo>
                <a:lnTo>
                  <a:pt x="210235" y="223380"/>
                </a:lnTo>
                <a:lnTo>
                  <a:pt x="211391" y="222237"/>
                </a:lnTo>
                <a:lnTo>
                  <a:pt x="213715" y="216471"/>
                </a:lnTo>
                <a:lnTo>
                  <a:pt x="217195" y="207251"/>
                </a:lnTo>
                <a:lnTo>
                  <a:pt x="227647" y="204952"/>
                </a:lnTo>
                <a:lnTo>
                  <a:pt x="254342" y="314401"/>
                </a:lnTo>
                <a:lnTo>
                  <a:pt x="334441" y="314401"/>
                </a:lnTo>
                <a:lnTo>
                  <a:pt x="337642" y="313956"/>
                </a:lnTo>
                <a:lnTo>
                  <a:pt x="344449" y="311670"/>
                </a:lnTo>
                <a:lnTo>
                  <a:pt x="350596" y="306146"/>
                </a:lnTo>
                <a:lnTo>
                  <a:pt x="351853" y="295973"/>
                </a:lnTo>
                <a:lnTo>
                  <a:pt x="345478" y="287388"/>
                </a:lnTo>
                <a:lnTo>
                  <a:pt x="335749" y="283451"/>
                </a:lnTo>
                <a:lnTo>
                  <a:pt x="328828" y="277990"/>
                </a:lnTo>
                <a:lnTo>
                  <a:pt x="357568" y="251904"/>
                </a:lnTo>
                <a:lnTo>
                  <a:pt x="368109" y="251040"/>
                </a:lnTo>
                <a:lnTo>
                  <a:pt x="377393" y="251040"/>
                </a:lnTo>
                <a:lnTo>
                  <a:pt x="382041" y="252183"/>
                </a:lnTo>
                <a:lnTo>
                  <a:pt x="383197" y="252183"/>
                </a:lnTo>
                <a:lnTo>
                  <a:pt x="415505" y="279146"/>
                </a:lnTo>
                <a:lnTo>
                  <a:pt x="408597" y="284607"/>
                </a:lnTo>
                <a:lnTo>
                  <a:pt x="398856" y="288544"/>
                </a:lnTo>
                <a:lnTo>
                  <a:pt x="392493" y="297129"/>
                </a:lnTo>
                <a:lnTo>
                  <a:pt x="390169" y="309791"/>
                </a:lnTo>
                <a:lnTo>
                  <a:pt x="400621" y="313258"/>
                </a:lnTo>
                <a:lnTo>
                  <a:pt x="406425" y="314401"/>
                </a:lnTo>
                <a:lnTo>
                  <a:pt x="496963" y="314401"/>
                </a:lnTo>
                <a:lnTo>
                  <a:pt x="496963" y="251040"/>
                </a:lnTo>
                <a:lnTo>
                  <a:pt x="496976" y="226695"/>
                </a:lnTo>
                <a:lnTo>
                  <a:pt x="497573" y="223024"/>
                </a:lnTo>
                <a:lnTo>
                  <a:pt x="500151" y="217055"/>
                </a:lnTo>
                <a:lnTo>
                  <a:pt x="505777" y="211937"/>
                </a:lnTo>
                <a:lnTo>
                  <a:pt x="515543" y="210705"/>
                </a:lnTo>
                <a:lnTo>
                  <a:pt x="524192" y="217055"/>
                </a:lnTo>
                <a:lnTo>
                  <a:pt x="528167" y="226695"/>
                </a:lnTo>
                <a:lnTo>
                  <a:pt x="533654" y="233565"/>
                </a:lnTo>
                <a:lnTo>
                  <a:pt x="560539" y="202641"/>
                </a:lnTo>
                <a:lnTo>
                  <a:pt x="560819" y="201498"/>
                </a:lnTo>
                <a:lnTo>
                  <a:pt x="560819" y="200342"/>
                </a:lnTo>
                <a:lnTo>
                  <a:pt x="561975" y="196888"/>
                </a:lnTo>
                <a:lnTo>
                  <a:pt x="561975" y="186512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638175" y="4030090"/>
            <a:ext cx="485775" cy="467359"/>
          </a:xfrm>
          <a:custGeom>
            <a:avLst/>
            <a:gdLst/>
            <a:ahLst/>
            <a:cxnLst/>
            <a:rect l="l" t="t" r="r" b="b"/>
            <a:pathLst>
              <a:path w="485775" h="467360">
                <a:moveTo>
                  <a:pt x="242887" y="0"/>
                </a:moveTo>
                <a:lnTo>
                  <a:pt x="185407" y="179323"/>
                </a:lnTo>
                <a:lnTo>
                  <a:pt x="0" y="179323"/>
                </a:lnTo>
                <a:lnTo>
                  <a:pt x="148323" y="287654"/>
                </a:lnTo>
                <a:lnTo>
                  <a:pt x="90855" y="466851"/>
                </a:lnTo>
                <a:lnTo>
                  <a:pt x="242887" y="356742"/>
                </a:lnTo>
                <a:lnTo>
                  <a:pt x="393065" y="466851"/>
                </a:lnTo>
                <a:lnTo>
                  <a:pt x="335597" y="287654"/>
                </a:lnTo>
                <a:lnTo>
                  <a:pt x="485775" y="179323"/>
                </a:lnTo>
                <a:lnTo>
                  <a:pt x="300367" y="179323"/>
                </a:lnTo>
                <a:lnTo>
                  <a:pt x="242887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8" name="object 508"/>
          <p:cNvGrpSpPr/>
          <p:nvPr/>
        </p:nvGrpSpPr>
        <p:grpSpPr>
          <a:xfrm>
            <a:off x="628650" y="1581530"/>
            <a:ext cx="495300" cy="438784"/>
            <a:chOff x="628650" y="1581530"/>
            <a:chExt cx="495300" cy="438784"/>
          </a:xfrm>
        </p:grpSpPr>
        <p:pic>
          <p:nvPicPr>
            <p:cNvPr id="509" name="object 50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50" y="1657730"/>
              <a:ext cx="142875" cy="181102"/>
            </a:xfrm>
            <a:prstGeom prst="rect">
              <a:avLst/>
            </a:prstGeom>
          </p:spPr>
        </p:pic>
        <p:pic>
          <p:nvPicPr>
            <p:cNvPr id="510" name="object 5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025" y="1581530"/>
              <a:ext cx="161925" cy="209677"/>
            </a:xfrm>
            <a:prstGeom prst="rect">
              <a:avLst/>
            </a:prstGeom>
          </p:spPr>
        </p:pic>
        <p:sp>
          <p:nvSpPr>
            <p:cNvPr id="511" name="object 511"/>
            <p:cNvSpPr/>
            <p:nvPr/>
          </p:nvSpPr>
          <p:spPr>
            <a:xfrm>
              <a:off x="781050" y="1705355"/>
              <a:ext cx="190500" cy="314960"/>
            </a:xfrm>
            <a:custGeom>
              <a:avLst/>
              <a:gdLst/>
              <a:ahLst/>
              <a:cxnLst/>
              <a:rect l="l" t="t" r="r" b="b"/>
              <a:pathLst>
                <a:path w="190500" h="314960">
                  <a:moveTo>
                    <a:pt x="51409" y="200025"/>
                  </a:moveTo>
                  <a:lnTo>
                    <a:pt x="0" y="205867"/>
                  </a:lnTo>
                  <a:lnTo>
                    <a:pt x="4250" y="221563"/>
                  </a:lnTo>
                  <a:lnTo>
                    <a:pt x="10202" y="235902"/>
                  </a:lnTo>
                  <a:lnTo>
                    <a:pt x="38269" y="267515"/>
                  </a:lnTo>
                  <a:lnTo>
                    <a:pt x="81648" y="281178"/>
                  </a:lnTo>
                  <a:lnTo>
                    <a:pt x="81648" y="314452"/>
                  </a:lnTo>
                  <a:lnTo>
                    <a:pt x="110362" y="314452"/>
                  </a:lnTo>
                  <a:lnTo>
                    <a:pt x="110362" y="281178"/>
                  </a:lnTo>
                  <a:lnTo>
                    <a:pt x="127657" y="277893"/>
                  </a:lnTo>
                  <a:lnTo>
                    <a:pt x="169329" y="255016"/>
                  </a:lnTo>
                  <a:lnTo>
                    <a:pt x="179060" y="242062"/>
                  </a:lnTo>
                  <a:lnTo>
                    <a:pt x="110362" y="242062"/>
                  </a:lnTo>
                  <a:lnTo>
                    <a:pt x="110362" y="239141"/>
                  </a:lnTo>
                  <a:lnTo>
                    <a:pt x="81648" y="239141"/>
                  </a:lnTo>
                  <a:lnTo>
                    <a:pt x="74079" y="236220"/>
                  </a:lnTo>
                  <a:lnTo>
                    <a:pt x="68033" y="231902"/>
                  </a:lnTo>
                  <a:lnTo>
                    <a:pt x="63500" y="224663"/>
                  </a:lnTo>
                  <a:lnTo>
                    <a:pt x="59273" y="219188"/>
                  </a:lnTo>
                  <a:lnTo>
                    <a:pt x="55754" y="213439"/>
                  </a:lnTo>
                  <a:lnTo>
                    <a:pt x="53086" y="207142"/>
                  </a:lnTo>
                  <a:lnTo>
                    <a:pt x="51409" y="200025"/>
                  </a:lnTo>
                  <a:close/>
                </a:path>
                <a:path w="190500" h="314960">
                  <a:moveTo>
                    <a:pt x="185169" y="173990"/>
                  </a:moveTo>
                  <a:lnTo>
                    <a:pt x="110362" y="173990"/>
                  </a:lnTo>
                  <a:lnTo>
                    <a:pt x="117974" y="176389"/>
                  </a:lnTo>
                  <a:lnTo>
                    <a:pt x="124731" y="179371"/>
                  </a:lnTo>
                  <a:lnTo>
                    <a:pt x="130352" y="182901"/>
                  </a:lnTo>
                  <a:lnTo>
                    <a:pt x="140601" y="192786"/>
                  </a:lnTo>
                  <a:lnTo>
                    <a:pt x="142112" y="198501"/>
                  </a:lnTo>
                  <a:lnTo>
                    <a:pt x="142112" y="215900"/>
                  </a:lnTo>
                  <a:lnTo>
                    <a:pt x="110362" y="242062"/>
                  </a:lnTo>
                  <a:lnTo>
                    <a:pt x="179060" y="242062"/>
                  </a:lnTo>
                  <a:lnTo>
                    <a:pt x="185029" y="230378"/>
                  </a:lnTo>
                  <a:lnTo>
                    <a:pt x="189106" y="216332"/>
                  </a:lnTo>
                  <a:lnTo>
                    <a:pt x="190500" y="201422"/>
                  </a:lnTo>
                  <a:lnTo>
                    <a:pt x="189366" y="187874"/>
                  </a:lnTo>
                  <a:lnTo>
                    <a:pt x="185964" y="175529"/>
                  </a:lnTo>
                  <a:lnTo>
                    <a:pt x="185169" y="173990"/>
                  </a:lnTo>
                  <a:close/>
                </a:path>
                <a:path w="190500" h="314960">
                  <a:moveTo>
                    <a:pt x="110362" y="0"/>
                  </a:moveTo>
                  <a:lnTo>
                    <a:pt x="81648" y="0"/>
                  </a:lnTo>
                  <a:lnTo>
                    <a:pt x="81648" y="17399"/>
                  </a:lnTo>
                  <a:lnTo>
                    <a:pt x="65723" y="19615"/>
                  </a:lnTo>
                  <a:lnTo>
                    <a:pt x="28727" y="39243"/>
                  </a:lnTo>
                  <a:lnTo>
                    <a:pt x="10225" y="73425"/>
                  </a:lnTo>
                  <a:lnTo>
                    <a:pt x="9067" y="86995"/>
                  </a:lnTo>
                  <a:lnTo>
                    <a:pt x="9965" y="101427"/>
                  </a:lnTo>
                  <a:lnTo>
                    <a:pt x="25704" y="136271"/>
                  </a:lnTo>
                  <a:lnTo>
                    <a:pt x="63763" y="160666"/>
                  </a:lnTo>
                  <a:lnTo>
                    <a:pt x="81648" y="166624"/>
                  </a:lnTo>
                  <a:lnTo>
                    <a:pt x="81648" y="239141"/>
                  </a:lnTo>
                  <a:lnTo>
                    <a:pt x="110362" y="239141"/>
                  </a:lnTo>
                  <a:lnTo>
                    <a:pt x="110362" y="173990"/>
                  </a:lnTo>
                  <a:lnTo>
                    <a:pt x="185169" y="173990"/>
                  </a:lnTo>
                  <a:lnTo>
                    <a:pt x="148729" y="137747"/>
                  </a:lnTo>
                  <a:lnTo>
                    <a:pt x="110362" y="124714"/>
                  </a:lnTo>
                  <a:lnTo>
                    <a:pt x="110362" y="115951"/>
                  </a:lnTo>
                  <a:lnTo>
                    <a:pt x="81648" y="115951"/>
                  </a:lnTo>
                  <a:lnTo>
                    <a:pt x="74079" y="113030"/>
                  </a:lnTo>
                  <a:lnTo>
                    <a:pt x="66522" y="108712"/>
                  </a:lnTo>
                  <a:lnTo>
                    <a:pt x="63500" y="102997"/>
                  </a:lnTo>
                  <a:lnTo>
                    <a:pt x="58966" y="98552"/>
                  </a:lnTo>
                  <a:lnTo>
                    <a:pt x="57454" y="92837"/>
                  </a:lnTo>
                  <a:lnTo>
                    <a:pt x="57454" y="79756"/>
                  </a:lnTo>
                  <a:lnTo>
                    <a:pt x="58966" y="73914"/>
                  </a:lnTo>
                  <a:lnTo>
                    <a:pt x="64233" y="67254"/>
                  </a:lnTo>
                  <a:lnTo>
                    <a:pt x="68033" y="62357"/>
                  </a:lnTo>
                  <a:lnTo>
                    <a:pt x="74079" y="58039"/>
                  </a:lnTo>
                  <a:lnTo>
                    <a:pt x="81648" y="55118"/>
                  </a:lnTo>
                  <a:lnTo>
                    <a:pt x="173029" y="55118"/>
                  </a:lnTo>
                  <a:lnTo>
                    <a:pt x="166969" y="45537"/>
                  </a:lnTo>
                  <a:lnTo>
                    <a:pt x="124517" y="20159"/>
                  </a:lnTo>
                  <a:lnTo>
                    <a:pt x="110362" y="17399"/>
                  </a:lnTo>
                  <a:lnTo>
                    <a:pt x="110362" y="0"/>
                  </a:lnTo>
                  <a:close/>
                </a:path>
                <a:path w="190500" h="314960">
                  <a:moveTo>
                    <a:pt x="173029" y="55118"/>
                  </a:moveTo>
                  <a:lnTo>
                    <a:pt x="81648" y="55118"/>
                  </a:lnTo>
                  <a:lnTo>
                    <a:pt x="81648" y="115951"/>
                  </a:lnTo>
                  <a:lnTo>
                    <a:pt x="110362" y="115951"/>
                  </a:lnTo>
                  <a:lnTo>
                    <a:pt x="110362" y="56515"/>
                  </a:lnTo>
                  <a:lnTo>
                    <a:pt x="173773" y="56515"/>
                  </a:lnTo>
                  <a:lnTo>
                    <a:pt x="173491" y="55848"/>
                  </a:lnTo>
                  <a:lnTo>
                    <a:pt x="173029" y="55118"/>
                  </a:lnTo>
                  <a:close/>
                </a:path>
                <a:path w="190500" h="314960">
                  <a:moveTo>
                    <a:pt x="173773" y="56515"/>
                  </a:moveTo>
                  <a:lnTo>
                    <a:pt x="110362" y="56515"/>
                  </a:lnTo>
                  <a:lnTo>
                    <a:pt x="118618" y="60928"/>
                  </a:lnTo>
                  <a:lnTo>
                    <a:pt x="125109" y="67294"/>
                  </a:lnTo>
                  <a:lnTo>
                    <a:pt x="129927" y="75570"/>
                  </a:lnTo>
                  <a:lnTo>
                    <a:pt x="133045" y="85598"/>
                  </a:lnTo>
                  <a:lnTo>
                    <a:pt x="181432" y="79756"/>
                  </a:lnTo>
                  <a:lnTo>
                    <a:pt x="178313" y="67254"/>
                  </a:lnTo>
                  <a:lnTo>
                    <a:pt x="173773" y="5651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2" name="object 512"/>
          <p:cNvGrpSpPr/>
          <p:nvPr/>
        </p:nvGrpSpPr>
        <p:grpSpPr>
          <a:xfrm>
            <a:off x="571500" y="3137017"/>
            <a:ext cx="608330" cy="455295"/>
            <a:chOff x="571500" y="3137017"/>
            <a:chExt cx="608330" cy="455295"/>
          </a:xfrm>
        </p:grpSpPr>
        <p:pic>
          <p:nvPicPr>
            <p:cNvPr id="513" name="object 5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3420363"/>
              <a:ext cx="190500" cy="66675"/>
            </a:xfrm>
            <a:prstGeom prst="rect">
              <a:avLst/>
            </a:prstGeom>
          </p:spPr>
        </p:pic>
        <p:sp>
          <p:nvSpPr>
            <p:cNvPr id="514" name="object 514"/>
            <p:cNvSpPr/>
            <p:nvPr/>
          </p:nvSpPr>
          <p:spPr>
            <a:xfrm>
              <a:off x="733425" y="3137026"/>
              <a:ext cx="446405" cy="272415"/>
            </a:xfrm>
            <a:custGeom>
              <a:avLst/>
              <a:gdLst/>
              <a:ahLst/>
              <a:cxnLst/>
              <a:rect l="l" t="t" r="r" b="b"/>
              <a:pathLst>
                <a:path w="446405" h="272414">
                  <a:moveTo>
                    <a:pt x="445858" y="87071"/>
                  </a:moveTo>
                  <a:lnTo>
                    <a:pt x="430593" y="64897"/>
                  </a:lnTo>
                  <a:lnTo>
                    <a:pt x="423748" y="64897"/>
                  </a:lnTo>
                  <a:lnTo>
                    <a:pt x="226695" y="26924"/>
                  </a:lnTo>
                  <a:lnTo>
                    <a:pt x="92265" y="1016"/>
                  </a:lnTo>
                  <a:lnTo>
                    <a:pt x="80708" y="0"/>
                  </a:lnTo>
                  <a:lnTo>
                    <a:pt x="71551" y="2247"/>
                  </a:lnTo>
                  <a:lnTo>
                    <a:pt x="64630" y="7759"/>
                  </a:lnTo>
                  <a:lnTo>
                    <a:pt x="59804" y="16510"/>
                  </a:lnTo>
                  <a:lnTo>
                    <a:pt x="0" y="204724"/>
                  </a:lnTo>
                  <a:lnTo>
                    <a:pt x="1714" y="204724"/>
                  </a:lnTo>
                  <a:lnTo>
                    <a:pt x="5130" y="203073"/>
                  </a:lnTo>
                  <a:lnTo>
                    <a:pt x="11963" y="203073"/>
                  </a:lnTo>
                  <a:lnTo>
                    <a:pt x="15379" y="201295"/>
                  </a:lnTo>
                  <a:lnTo>
                    <a:pt x="22212" y="197866"/>
                  </a:lnTo>
                  <a:lnTo>
                    <a:pt x="32461" y="197866"/>
                  </a:lnTo>
                  <a:lnTo>
                    <a:pt x="87134" y="26924"/>
                  </a:lnTo>
                  <a:lnTo>
                    <a:pt x="88836" y="26924"/>
                  </a:lnTo>
                  <a:lnTo>
                    <a:pt x="404952" y="89027"/>
                  </a:lnTo>
                  <a:lnTo>
                    <a:pt x="406666" y="89027"/>
                  </a:lnTo>
                  <a:lnTo>
                    <a:pt x="406666" y="90805"/>
                  </a:lnTo>
                  <a:lnTo>
                    <a:pt x="387870" y="153631"/>
                  </a:lnTo>
                  <a:lnTo>
                    <a:pt x="387870" y="216662"/>
                  </a:lnTo>
                  <a:lnTo>
                    <a:pt x="387870" y="216789"/>
                  </a:lnTo>
                  <a:lnTo>
                    <a:pt x="386168" y="216789"/>
                  </a:lnTo>
                  <a:lnTo>
                    <a:pt x="385762" y="216662"/>
                  </a:lnTo>
                  <a:lnTo>
                    <a:pt x="387870" y="216662"/>
                  </a:lnTo>
                  <a:lnTo>
                    <a:pt x="387870" y="153631"/>
                  </a:lnTo>
                  <a:lnTo>
                    <a:pt x="382473" y="171665"/>
                  </a:lnTo>
                  <a:lnTo>
                    <a:pt x="382473" y="210731"/>
                  </a:lnTo>
                  <a:lnTo>
                    <a:pt x="381342" y="215252"/>
                  </a:lnTo>
                  <a:lnTo>
                    <a:pt x="381038" y="215138"/>
                  </a:lnTo>
                  <a:lnTo>
                    <a:pt x="382473" y="210731"/>
                  </a:lnTo>
                  <a:lnTo>
                    <a:pt x="382473" y="171665"/>
                  </a:lnTo>
                  <a:lnTo>
                    <a:pt x="362242" y="239268"/>
                  </a:lnTo>
                  <a:lnTo>
                    <a:pt x="363943" y="239268"/>
                  </a:lnTo>
                  <a:lnTo>
                    <a:pt x="367372" y="237490"/>
                  </a:lnTo>
                  <a:lnTo>
                    <a:pt x="374205" y="237490"/>
                  </a:lnTo>
                  <a:lnTo>
                    <a:pt x="375907" y="239268"/>
                  </a:lnTo>
                  <a:lnTo>
                    <a:pt x="380466" y="241312"/>
                  </a:lnTo>
                  <a:lnTo>
                    <a:pt x="385521" y="245097"/>
                  </a:lnTo>
                  <a:lnTo>
                    <a:pt x="389597" y="251155"/>
                  </a:lnTo>
                  <a:lnTo>
                    <a:pt x="391287" y="259969"/>
                  </a:lnTo>
                  <a:lnTo>
                    <a:pt x="391287" y="263398"/>
                  </a:lnTo>
                  <a:lnTo>
                    <a:pt x="389585" y="268605"/>
                  </a:lnTo>
                  <a:lnTo>
                    <a:pt x="389585" y="272034"/>
                  </a:lnTo>
                  <a:lnTo>
                    <a:pt x="393001" y="266954"/>
                  </a:lnTo>
                  <a:lnTo>
                    <a:pt x="394703" y="259969"/>
                  </a:lnTo>
                  <a:lnTo>
                    <a:pt x="396417" y="258318"/>
                  </a:lnTo>
                  <a:lnTo>
                    <a:pt x="399834" y="247904"/>
                  </a:lnTo>
                  <a:lnTo>
                    <a:pt x="402844" y="237490"/>
                  </a:lnTo>
                  <a:lnTo>
                    <a:pt x="408825" y="216789"/>
                  </a:lnTo>
                  <a:lnTo>
                    <a:pt x="410806" y="209931"/>
                  </a:lnTo>
                  <a:lnTo>
                    <a:pt x="444258" y="94234"/>
                  </a:lnTo>
                  <a:lnTo>
                    <a:pt x="445858" y="87071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5" name="object 5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776" y="3382263"/>
              <a:ext cx="160274" cy="209550"/>
            </a:xfrm>
            <a:prstGeom prst="rect">
              <a:avLst/>
            </a:prstGeom>
          </p:spPr>
        </p:pic>
        <p:sp>
          <p:nvSpPr>
            <p:cNvPr id="516" name="object 516"/>
            <p:cNvSpPr/>
            <p:nvPr/>
          </p:nvSpPr>
          <p:spPr>
            <a:xfrm>
              <a:off x="571500" y="3296538"/>
              <a:ext cx="342900" cy="295275"/>
            </a:xfrm>
            <a:custGeom>
              <a:avLst/>
              <a:gdLst/>
              <a:ahLst/>
              <a:cxnLst/>
              <a:rect l="l" t="t" r="r" b="b"/>
              <a:pathLst>
                <a:path w="342900" h="295275">
                  <a:moveTo>
                    <a:pt x="27571" y="141605"/>
                  </a:moveTo>
                  <a:lnTo>
                    <a:pt x="25844" y="141605"/>
                  </a:lnTo>
                  <a:lnTo>
                    <a:pt x="23020" y="142222"/>
                  </a:lnTo>
                  <a:lnTo>
                    <a:pt x="17446" y="143970"/>
                  </a:lnTo>
                  <a:lnTo>
                    <a:pt x="9610" y="146694"/>
                  </a:lnTo>
                  <a:lnTo>
                    <a:pt x="0" y="150240"/>
                  </a:lnTo>
                  <a:lnTo>
                    <a:pt x="0" y="295275"/>
                  </a:lnTo>
                  <a:lnTo>
                    <a:pt x="82715" y="295275"/>
                  </a:lnTo>
                  <a:lnTo>
                    <a:pt x="87884" y="290195"/>
                  </a:lnTo>
                  <a:lnTo>
                    <a:pt x="91325" y="284988"/>
                  </a:lnTo>
                  <a:lnTo>
                    <a:pt x="92243" y="279221"/>
                  </a:lnTo>
                  <a:lnTo>
                    <a:pt x="92190" y="266191"/>
                  </a:lnTo>
                  <a:lnTo>
                    <a:pt x="90845" y="248304"/>
                  </a:lnTo>
                  <a:lnTo>
                    <a:pt x="87884" y="227964"/>
                  </a:lnTo>
                  <a:lnTo>
                    <a:pt x="98138" y="224115"/>
                  </a:lnTo>
                  <a:lnTo>
                    <a:pt x="107908" y="220599"/>
                  </a:lnTo>
                  <a:lnTo>
                    <a:pt x="116712" y="217749"/>
                  </a:lnTo>
                  <a:lnTo>
                    <a:pt x="124066" y="215900"/>
                  </a:lnTo>
                  <a:lnTo>
                    <a:pt x="133140" y="214935"/>
                  </a:lnTo>
                  <a:lnTo>
                    <a:pt x="165306" y="214935"/>
                  </a:lnTo>
                  <a:lnTo>
                    <a:pt x="173364" y="212601"/>
                  </a:lnTo>
                  <a:lnTo>
                    <a:pt x="187174" y="206565"/>
                  </a:lnTo>
                  <a:lnTo>
                    <a:pt x="200014" y="199576"/>
                  </a:lnTo>
                  <a:lnTo>
                    <a:pt x="208495" y="193421"/>
                  </a:lnTo>
                  <a:lnTo>
                    <a:pt x="215392" y="188213"/>
                  </a:lnTo>
                  <a:lnTo>
                    <a:pt x="217106" y="188213"/>
                  </a:lnTo>
                  <a:lnTo>
                    <a:pt x="224002" y="184785"/>
                  </a:lnTo>
                  <a:lnTo>
                    <a:pt x="229171" y="181356"/>
                  </a:lnTo>
                  <a:lnTo>
                    <a:pt x="236067" y="176149"/>
                  </a:lnTo>
                  <a:lnTo>
                    <a:pt x="241236" y="167512"/>
                  </a:lnTo>
                  <a:lnTo>
                    <a:pt x="247995" y="160553"/>
                  </a:lnTo>
                  <a:lnTo>
                    <a:pt x="256528" y="153273"/>
                  </a:lnTo>
                  <a:lnTo>
                    <a:pt x="264741" y="146635"/>
                  </a:lnTo>
                  <a:lnTo>
                    <a:pt x="266585" y="145034"/>
                  </a:lnTo>
                  <a:lnTo>
                    <a:pt x="34467" y="145034"/>
                  </a:lnTo>
                  <a:lnTo>
                    <a:pt x="29298" y="143383"/>
                  </a:lnTo>
                  <a:lnTo>
                    <a:pt x="27571" y="141605"/>
                  </a:lnTo>
                  <a:close/>
                </a:path>
                <a:path w="342900" h="295275">
                  <a:moveTo>
                    <a:pt x="165306" y="214935"/>
                  </a:moveTo>
                  <a:lnTo>
                    <a:pt x="133140" y="214935"/>
                  </a:lnTo>
                  <a:lnTo>
                    <a:pt x="151930" y="216864"/>
                  </a:lnTo>
                  <a:lnTo>
                    <a:pt x="161975" y="215900"/>
                  </a:lnTo>
                  <a:lnTo>
                    <a:pt x="165306" y="214935"/>
                  </a:lnTo>
                  <a:close/>
                </a:path>
                <a:path w="342900" h="295275">
                  <a:moveTo>
                    <a:pt x="37909" y="143383"/>
                  </a:moveTo>
                  <a:lnTo>
                    <a:pt x="36182" y="145034"/>
                  </a:lnTo>
                  <a:lnTo>
                    <a:pt x="39636" y="145034"/>
                  </a:lnTo>
                  <a:lnTo>
                    <a:pt x="37909" y="143383"/>
                  </a:lnTo>
                  <a:close/>
                </a:path>
                <a:path w="342900" h="295275">
                  <a:moveTo>
                    <a:pt x="143014" y="53466"/>
                  </a:moveTo>
                  <a:lnTo>
                    <a:pt x="108559" y="86360"/>
                  </a:lnTo>
                  <a:lnTo>
                    <a:pt x="99455" y="99510"/>
                  </a:lnTo>
                  <a:lnTo>
                    <a:pt x="87445" y="115077"/>
                  </a:lnTo>
                  <a:lnTo>
                    <a:pt x="76084" y="128383"/>
                  </a:lnTo>
                  <a:lnTo>
                    <a:pt x="68922" y="134747"/>
                  </a:lnTo>
                  <a:lnTo>
                    <a:pt x="64104" y="137050"/>
                  </a:lnTo>
                  <a:lnTo>
                    <a:pt x="57508" y="140509"/>
                  </a:lnTo>
                  <a:lnTo>
                    <a:pt x="49299" y="143658"/>
                  </a:lnTo>
                  <a:lnTo>
                    <a:pt x="39636" y="145034"/>
                  </a:lnTo>
                  <a:lnTo>
                    <a:pt x="266585" y="145034"/>
                  </a:lnTo>
                  <a:lnTo>
                    <a:pt x="270535" y="141605"/>
                  </a:lnTo>
                  <a:lnTo>
                    <a:pt x="275704" y="138175"/>
                  </a:lnTo>
                  <a:lnTo>
                    <a:pt x="284314" y="132969"/>
                  </a:lnTo>
                  <a:lnTo>
                    <a:pt x="220560" y="132969"/>
                  </a:lnTo>
                  <a:lnTo>
                    <a:pt x="220560" y="129539"/>
                  </a:lnTo>
                  <a:lnTo>
                    <a:pt x="222288" y="126111"/>
                  </a:lnTo>
                  <a:lnTo>
                    <a:pt x="222288" y="124333"/>
                  </a:lnTo>
                  <a:lnTo>
                    <a:pt x="224002" y="117475"/>
                  </a:lnTo>
                  <a:lnTo>
                    <a:pt x="297624" y="117475"/>
                  </a:lnTo>
                  <a:lnTo>
                    <a:pt x="301548" y="112268"/>
                  </a:lnTo>
                  <a:lnTo>
                    <a:pt x="304586" y="105566"/>
                  </a:lnTo>
                  <a:lnTo>
                    <a:pt x="303911" y="98853"/>
                  </a:lnTo>
                  <a:lnTo>
                    <a:pt x="300587" y="93218"/>
                  </a:lnTo>
                  <a:lnTo>
                    <a:pt x="270535" y="93218"/>
                  </a:lnTo>
                  <a:lnTo>
                    <a:pt x="272249" y="89788"/>
                  </a:lnTo>
                  <a:lnTo>
                    <a:pt x="272249" y="81152"/>
                  </a:lnTo>
                  <a:lnTo>
                    <a:pt x="275704" y="67310"/>
                  </a:lnTo>
                  <a:lnTo>
                    <a:pt x="275672" y="60356"/>
                  </a:lnTo>
                  <a:lnTo>
                    <a:pt x="274566" y="57023"/>
                  </a:lnTo>
                  <a:lnTo>
                    <a:pt x="151637" y="57023"/>
                  </a:lnTo>
                  <a:lnTo>
                    <a:pt x="143014" y="53466"/>
                  </a:lnTo>
                  <a:close/>
                </a:path>
                <a:path w="342900" h="295275">
                  <a:moveTo>
                    <a:pt x="297624" y="117475"/>
                  </a:moveTo>
                  <a:lnTo>
                    <a:pt x="224002" y="117475"/>
                  </a:lnTo>
                  <a:lnTo>
                    <a:pt x="225729" y="122555"/>
                  </a:lnTo>
                  <a:lnTo>
                    <a:pt x="229171" y="126111"/>
                  </a:lnTo>
                  <a:lnTo>
                    <a:pt x="232625" y="126111"/>
                  </a:lnTo>
                  <a:lnTo>
                    <a:pt x="229171" y="129539"/>
                  </a:lnTo>
                  <a:lnTo>
                    <a:pt x="227456" y="129539"/>
                  </a:lnTo>
                  <a:lnTo>
                    <a:pt x="224002" y="131190"/>
                  </a:lnTo>
                  <a:lnTo>
                    <a:pt x="220560" y="132969"/>
                  </a:lnTo>
                  <a:lnTo>
                    <a:pt x="284314" y="132969"/>
                  </a:lnTo>
                  <a:lnTo>
                    <a:pt x="287756" y="129539"/>
                  </a:lnTo>
                  <a:lnTo>
                    <a:pt x="289483" y="126111"/>
                  </a:lnTo>
                  <a:lnTo>
                    <a:pt x="296379" y="119125"/>
                  </a:lnTo>
                  <a:lnTo>
                    <a:pt x="297624" y="117475"/>
                  </a:lnTo>
                  <a:close/>
                </a:path>
                <a:path w="342900" h="295275">
                  <a:moveTo>
                    <a:pt x="287251" y="87377"/>
                  </a:moveTo>
                  <a:lnTo>
                    <a:pt x="279365" y="89328"/>
                  </a:lnTo>
                  <a:lnTo>
                    <a:pt x="273092" y="91922"/>
                  </a:lnTo>
                  <a:lnTo>
                    <a:pt x="270535" y="93218"/>
                  </a:lnTo>
                  <a:lnTo>
                    <a:pt x="300587" y="93218"/>
                  </a:lnTo>
                  <a:lnTo>
                    <a:pt x="300330" y="92783"/>
                  </a:lnTo>
                  <a:lnTo>
                    <a:pt x="294652" y="88011"/>
                  </a:lnTo>
                  <a:lnTo>
                    <a:pt x="287251" y="87377"/>
                  </a:lnTo>
                  <a:close/>
                </a:path>
                <a:path w="342900" h="295275">
                  <a:moveTo>
                    <a:pt x="312743" y="2984"/>
                  </a:moveTo>
                  <a:lnTo>
                    <a:pt x="305799" y="3429"/>
                  </a:lnTo>
                  <a:lnTo>
                    <a:pt x="299821" y="5207"/>
                  </a:lnTo>
                  <a:lnTo>
                    <a:pt x="293063" y="8725"/>
                  </a:lnTo>
                  <a:lnTo>
                    <a:pt x="284530" y="11636"/>
                  </a:lnTo>
                  <a:lnTo>
                    <a:pt x="249205" y="33210"/>
                  </a:lnTo>
                  <a:lnTo>
                    <a:pt x="246405" y="36195"/>
                  </a:lnTo>
                  <a:lnTo>
                    <a:pt x="239509" y="36195"/>
                  </a:lnTo>
                  <a:lnTo>
                    <a:pt x="218833" y="39750"/>
                  </a:lnTo>
                  <a:lnTo>
                    <a:pt x="212589" y="40983"/>
                  </a:lnTo>
                  <a:lnTo>
                    <a:pt x="206343" y="42084"/>
                  </a:lnTo>
                  <a:lnTo>
                    <a:pt x="199449" y="42876"/>
                  </a:lnTo>
                  <a:lnTo>
                    <a:pt x="191262" y="43180"/>
                  </a:lnTo>
                  <a:lnTo>
                    <a:pt x="184378" y="43180"/>
                  </a:lnTo>
                  <a:lnTo>
                    <a:pt x="175755" y="48387"/>
                  </a:lnTo>
                  <a:lnTo>
                    <a:pt x="165417" y="48387"/>
                  </a:lnTo>
                  <a:lnTo>
                    <a:pt x="158521" y="50037"/>
                  </a:lnTo>
                  <a:lnTo>
                    <a:pt x="153352" y="51815"/>
                  </a:lnTo>
                  <a:lnTo>
                    <a:pt x="151637" y="57023"/>
                  </a:lnTo>
                  <a:lnTo>
                    <a:pt x="274566" y="57023"/>
                  </a:lnTo>
                  <a:lnTo>
                    <a:pt x="273977" y="55245"/>
                  </a:lnTo>
                  <a:lnTo>
                    <a:pt x="277418" y="51815"/>
                  </a:lnTo>
                  <a:lnTo>
                    <a:pt x="280873" y="50037"/>
                  </a:lnTo>
                  <a:lnTo>
                    <a:pt x="284314" y="46609"/>
                  </a:lnTo>
                  <a:lnTo>
                    <a:pt x="287756" y="41401"/>
                  </a:lnTo>
                  <a:lnTo>
                    <a:pt x="296379" y="37973"/>
                  </a:lnTo>
                  <a:lnTo>
                    <a:pt x="299821" y="36195"/>
                  </a:lnTo>
                  <a:lnTo>
                    <a:pt x="303263" y="32765"/>
                  </a:lnTo>
                  <a:lnTo>
                    <a:pt x="310159" y="29337"/>
                  </a:lnTo>
                  <a:lnTo>
                    <a:pt x="323951" y="25908"/>
                  </a:lnTo>
                  <a:lnTo>
                    <a:pt x="327393" y="25908"/>
                  </a:lnTo>
                  <a:lnTo>
                    <a:pt x="332562" y="24130"/>
                  </a:lnTo>
                  <a:lnTo>
                    <a:pt x="342900" y="15494"/>
                  </a:lnTo>
                  <a:lnTo>
                    <a:pt x="342900" y="3429"/>
                  </a:lnTo>
                  <a:lnTo>
                    <a:pt x="325666" y="3429"/>
                  </a:lnTo>
                  <a:lnTo>
                    <a:pt x="312743" y="2984"/>
                  </a:lnTo>
                  <a:close/>
                </a:path>
                <a:path w="342900" h="295275">
                  <a:moveTo>
                    <a:pt x="342900" y="0"/>
                  </a:moveTo>
                  <a:lnTo>
                    <a:pt x="332562" y="1650"/>
                  </a:lnTo>
                  <a:lnTo>
                    <a:pt x="325666" y="3429"/>
                  </a:lnTo>
                  <a:lnTo>
                    <a:pt x="342900" y="3429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7" name="object 5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050" y="3203574"/>
              <a:ext cx="314325" cy="216788"/>
            </a:xfrm>
            <a:prstGeom prst="rect">
              <a:avLst/>
            </a:prstGeom>
          </p:spPr>
        </p:pic>
      </p:grpSp>
      <p:sp>
        <p:nvSpPr>
          <p:cNvPr id="518" name="object 518"/>
          <p:cNvSpPr/>
          <p:nvPr/>
        </p:nvSpPr>
        <p:spPr>
          <a:xfrm>
            <a:off x="619125" y="4801870"/>
            <a:ext cx="514350" cy="514984"/>
          </a:xfrm>
          <a:custGeom>
            <a:avLst/>
            <a:gdLst/>
            <a:ahLst/>
            <a:cxnLst/>
            <a:rect l="l" t="t" r="r" b="b"/>
            <a:pathLst>
              <a:path w="514350" h="514985">
                <a:moveTo>
                  <a:pt x="304800" y="95758"/>
                </a:moveTo>
                <a:lnTo>
                  <a:pt x="210807" y="0"/>
                </a:lnTo>
                <a:lnTo>
                  <a:pt x="210807" y="49784"/>
                </a:lnTo>
                <a:lnTo>
                  <a:pt x="165849" y="62534"/>
                </a:lnTo>
                <a:lnTo>
                  <a:pt x="125095" y="83667"/>
                </a:lnTo>
                <a:lnTo>
                  <a:pt x="89547" y="112179"/>
                </a:lnTo>
                <a:lnTo>
                  <a:pt x="60185" y="147053"/>
                </a:lnTo>
                <a:lnTo>
                  <a:pt x="37985" y="187286"/>
                </a:lnTo>
                <a:lnTo>
                  <a:pt x="23939" y="231863"/>
                </a:lnTo>
                <a:lnTo>
                  <a:pt x="19050" y="279781"/>
                </a:lnTo>
                <a:lnTo>
                  <a:pt x="19685" y="294106"/>
                </a:lnTo>
                <a:lnTo>
                  <a:pt x="21386" y="308076"/>
                </a:lnTo>
                <a:lnTo>
                  <a:pt x="23799" y="321322"/>
                </a:lnTo>
                <a:lnTo>
                  <a:pt x="26568" y="333502"/>
                </a:lnTo>
                <a:lnTo>
                  <a:pt x="52882" y="268224"/>
                </a:lnTo>
                <a:lnTo>
                  <a:pt x="113042" y="295148"/>
                </a:lnTo>
                <a:lnTo>
                  <a:pt x="113042" y="279781"/>
                </a:lnTo>
                <a:lnTo>
                  <a:pt x="120383" y="235712"/>
                </a:lnTo>
                <a:lnTo>
                  <a:pt x="140766" y="197396"/>
                </a:lnTo>
                <a:lnTo>
                  <a:pt x="171729" y="167703"/>
                </a:lnTo>
                <a:lnTo>
                  <a:pt x="210807" y="149479"/>
                </a:lnTo>
                <a:lnTo>
                  <a:pt x="210807" y="195453"/>
                </a:lnTo>
                <a:lnTo>
                  <a:pt x="259676" y="145669"/>
                </a:lnTo>
                <a:lnTo>
                  <a:pt x="304800" y="95758"/>
                </a:lnTo>
                <a:close/>
              </a:path>
              <a:path w="514350" h="514985">
                <a:moveTo>
                  <a:pt x="438150" y="412508"/>
                </a:moveTo>
                <a:lnTo>
                  <a:pt x="380492" y="435102"/>
                </a:lnTo>
                <a:lnTo>
                  <a:pt x="373253" y="419989"/>
                </a:lnTo>
                <a:lnTo>
                  <a:pt x="349745" y="370840"/>
                </a:lnTo>
                <a:lnTo>
                  <a:pt x="327583" y="391274"/>
                </a:lnTo>
                <a:lnTo>
                  <a:pt x="302183" y="406755"/>
                </a:lnTo>
                <a:lnTo>
                  <a:pt x="274612" y="416560"/>
                </a:lnTo>
                <a:lnTo>
                  <a:pt x="245973" y="419989"/>
                </a:lnTo>
                <a:lnTo>
                  <a:pt x="214503" y="416509"/>
                </a:lnTo>
                <a:lnTo>
                  <a:pt x="184480" y="406298"/>
                </a:lnTo>
                <a:lnTo>
                  <a:pt x="175920" y="401066"/>
                </a:lnTo>
                <a:lnTo>
                  <a:pt x="157340" y="389724"/>
                </a:lnTo>
                <a:lnTo>
                  <a:pt x="134518" y="367157"/>
                </a:lnTo>
                <a:lnTo>
                  <a:pt x="180644" y="352044"/>
                </a:lnTo>
                <a:lnTo>
                  <a:pt x="119151" y="325501"/>
                </a:lnTo>
                <a:lnTo>
                  <a:pt x="111455" y="321818"/>
                </a:lnTo>
                <a:lnTo>
                  <a:pt x="53809" y="295275"/>
                </a:lnTo>
                <a:lnTo>
                  <a:pt x="26898" y="363347"/>
                </a:lnTo>
                <a:lnTo>
                  <a:pt x="0" y="419989"/>
                </a:lnTo>
                <a:lnTo>
                  <a:pt x="46126" y="401066"/>
                </a:lnTo>
                <a:lnTo>
                  <a:pt x="75018" y="439000"/>
                </a:lnTo>
                <a:lnTo>
                  <a:pt x="110375" y="470395"/>
                </a:lnTo>
                <a:lnTo>
                  <a:pt x="151269" y="494169"/>
                </a:lnTo>
                <a:lnTo>
                  <a:pt x="196773" y="509219"/>
                </a:lnTo>
                <a:lnTo>
                  <a:pt x="245973" y="514477"/>
                </a:lnTo>
                <a:lnTo>
                  <a:pt x="291414" y="509676"/>
                </a:lnTo>
                <a:lnTo>
                  <a:pt x="334645" y="495998"/>
                </a:lnTo>
                <a:lnTo>
                  <a:pt x="374370" y="474510"/>
                </a:lnTo>
                <a:lnTo>
                  <a:pt x="409308" y="446316"/>
                </a:lnTo>
                <a:lnTo>
                  <a:pt x="418871" y="435102"/>
                </a:lnTo>
                <a:lnTo>
                  <a:pt x="438150" y="412508"/>
                </a:lnTo>
                <a:close/>
              </a:path>
              <a:path w="514350" h="514985">
                <a:moveTo>
                  <a:pt x="514350" y="361442"/>
                </a:moveTo>
                <a:lnTo>
                  <a:pt x="469379" y="345948"/>
                </a:lnTo>
                <a:lnTo>
                  <a:pt x="472122" y="330949"/>
                </a:lnTo>
                <a:lnTo>
                  <a:pt x="474522" y="315201"/>
                </a:lnTo>
                <a:lnTo>
                  <a:pt x="474929" y="311404"/>
                </a:lnTo>
                <a:lnTo>
                  <a:pt x="476224" y="299427"/>
                </a:lnTo>
                <a:lnTo>
                  <a:pt x="476872" y="284353"/>
                </a:lnTo>
                <a:lnTo>
                  <a:pt x="472186" y="236194"/>
                </a:lnTo>
                <a:lnTo>
                  <a:pt x="458724" y="191465"/>
                </a:lnTo>
                <a:lnTo>
                  <a:pt x="437337" y="151257"/>
                </a:lnTo>
                <a:lnTo>
                  <a:pt x="408863" y="116636"/>
                </a:lnTo>
                <a:lnTo>
                  <a:pt x="374167" y="88709"/>
                </a:lnTo>
                <a:lnTo>
                  <a:pt x="334086" y="68516"/>
                </a:lnTo>
                <a:lnTo>
                  <a:pt x="289496" y="57150"/>
                </a:lnTo>
                <a:lnTo>
                  <a:pt x="334467" y="99568"/>
                </a:lnTo>
                <a:lnTo>
                  <a:pt x="285750" y="149606"/>
                </a:lnTo>
                <a:lnTo>
                  <a:pt x="325272" y="168490"/>
                </a:lnTo>
                <a:lnTo>
                  <a:pt x="357416" y="199644"/>
                </a:lnTo>
                <a:lnTo>
                  <a:pt x="379018" y="239483"/>
                </a:lnTo>
                <a:lnTo>
                  <a:pt x="386930" y="284353"/>
                </a:lnTo>
                <a:lnTo>
                  <a:pt x="386334" y="290766"/>
                </a:lnTo>
                <a:lnTo>
                  <a:pt x="383768" y="305003"/>
                </a:lnTo>
                <a:lnTo>
                  <a:pt x="383184" y="311404"/>
                </a:lnTo>
                <a:lnTo>
                  <a:pt x="334467" y="292100"/>
                </a:lnTo>
                <a:lnTo>
                  <a:pt x="360705" y="353695"/>
                </a:lnTo>
                <a:lnTo>
                  <a:pt x="364451" y="357505"/>
                </a:lnTo>
                <a:lnTo>
                  <a:pt x="390677" y="419239"/>
                </a:lnTo>
                <a:lnTo>
                  <a:pt x="454393" y="388366"/>
                </a:lnTo>
                <a:lnTo>
                  <a:pt x="514350" y="361442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424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520" name="object 520"/>
          <p:cNvSpPr txBox="1"/>
          <p:nvPr/>
        </p:nvSpPr>
        <p:spPr>
          <a:xfrm>
            <a:off x="1082675" y="902080"/>
            <a:ext cx="25177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eli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14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-o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Box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21" name="object 521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522" name="object 522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3" name="object 523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4" name="object 524"/>
          <p:cNvSpPr txBox="1"/>
          <p:nvPr/>
        </p:nvSpPr>
        <p:spPr>
          <a:xfrm>
            <a:off x="548640" y="856678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5" name="object 52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26" name="object 5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27873"/>
            <a:ext cx="9695180" cy="33077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70">
                <a:latin typeface="Arial MT"/>
                <a:cs typeface="Arial MT"/>
              </a:rPr>
              <a:t>r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erial: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Sin</a:t>
            </a:r>
            <a:r>
              <a:rPr dirty="0" sz="2000" spc="5">
                <a:latin typeface="Arial MT"/>
                <a:cs typeface="Arial MT"/>
              </a:rPr>
              <a:t>g</a:t>
            </a:r>
            <a:r>
              <a:rPr dirty="0" sz="2000" spc="10">
                <a:latin typeface="Arial MT"/>
                <a:cs typeface="Arial MT"/>
              </a:rPr>
              <a:t>le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Obj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U</a:t>
            </a:r>
            <a:r>
              <a:rPr dirty="0" sz="2000" spc="5">
                <a:latin typeface="Arial MT"/>
                <a:cs typeface="Arial MT"/>
              </a:rPr>
              <a:t>I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olid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  <a:p>
            <a:pPr marL="12700" marR="7611109">
              <a:lnSpc>
                <a:spcPct val="175300"/>
              </a:lnSpc>
            </a:pPr>
            <a:r>
              <a:rPr dirty="0" sz="2000">
                <a:latin typeface="Arial MT"/>
                <a:cs typeface="Arial MT"/>
              </a:rPr>
              <a:t>Simplified </a:t>
            </a:r>
            <a:r>
              <a:rPr dirty="0" sz="2000" spc="10">
                <a:latin typeface="Arial MT"/>
                <a:cs typeface="Arial MT"/>
              </a:rPr>
              <a:t>UIs 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0">
                <a:latin typeface="Arial MT"/>
                <a:cs typeface="Arial MT"/>
              </a:rPr>
              <a:t>bled</a:t>
            </a:r>
            <a:r>
              <a:rPr dirty="0" sz="2000" spc="-3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I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>
                <a:latin typeface="Arial MT"/>
                <a:cs typeface="Arial MT"/>
              </a:rPr>
              <a:t>Simplified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back-end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features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reduce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complexity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25">
                <a:latin typeface="Arial MT"/>
                <a:cs typeface="Arial MT"/>
              </a:rPr>
              <a:t>Class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assignment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characteristics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valuation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work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like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normal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entities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model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0089" y="1656210"/>
            <a:ext cx="2855895" cy="23411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10616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Classification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(Customer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Supplier),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72440" y="1518170"/>
            <a:ext cx="11351895" cy="464312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50" b="1">
                <a:latin typeface="Arial"/>
                <a:cs typeface="Arial"/>
              </a:rPr>
              <a:t>ppo</a:t>
            </a:r>
            <a:r>
              <a:rPr dirty="0" sz="2000" spc="-30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ted</a:t>
            </a:r>
            <a:r>
              <a:rPr dirty="0" sz="2000" spc="-220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F</a:t>
            </a:r>
            <a:r>
              <a:rPr dirty="0" sz="2000" spc="10" b="1">
                <a:latin typeface="Arial"/>
                <a:cs typeface="Arial"/>
              </a:rPr>
              <a:t>eat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0">
                <a:latin typeface="Arial MT"/>
                <a:cs typeface="Arial MT"/>
              </a:rPr>
              <a:t>Derivations</a:t>
            </a:r>
            <a:r>
              <a:rPr dirty="0" sz="1800" spc="1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BAdI</a:t>
            </a:r>
            <a:r>
              <a:rPr dirty="0" sz="1800" spc="-20">
                <a:latin typeface="Arial MT"/>
                <a:cs typeface="Arial MT"/>
              </a:rPr>
              <a:t> CROSS_ENTITY_BADI</a:t>
            </a:r>
            <a:r>
              <a:rPr dirty="0" sz="1800" spc="28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(incl.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defaulting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class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types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5">
                <a:latin typeface="Arial MT"/>
                <a:cs typeface="Arial MT"/>
              </a:rPr>
              <a:t>classes)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Checks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BRFplus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0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Documents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gn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Characteristic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values: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Single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multiple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values,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additional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values,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intervals,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mandatory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checks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(required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entry)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B00"/>
              </a:buClr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50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est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0" b="1">
                <a:latin typeface="Arial"/>
                <a:cs typeface="Arial"/>
              </a:rPr>
              <a:t>ct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-2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(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50" b="1">
                <a:latin typeface="Arial"/>
                <a:cs typeface="Arial"/>
              </a:rPr>
              <a:t>ppo</a:t>
            </a:r>
            <a:r>
              <a:rPr dirty="0" sz="2000" spc="-30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te</a:t>
            </a:r>
            <a:r>
              <a:rPr dirty="0" sz="2000" spc="-25" b="1">
                <a:latin typeface="Arial"/>
                <a:cs typeface="Arial"/>
              </a:rPr>
              <a:t>d</a:t>
            </a:r>
            <a:r>
              <a:rPr dirty="0" sz="2000" spc="5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10">
                <a:latin typeface="Arial MT"/>
                <a:cs typeface="Arial MT"/>
              </a:rPr>
              <a:t>Object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dependencies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(pre-conditions,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actions,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selection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condition,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procedures)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Overwriting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characteristic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values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overwriting</a:t>
            </a:r>
            <a:r>
              <a:rPr dirty="0" sz="1800" spc="1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inherited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40">
                <a:latin typeface="Arial MT"/>
                <a:cs typeface="Arial MT"/>
              </a:rPr>
              <a:t>n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N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000" spc="-35">
                <a:latin typeface="Arial MT"/>
                <a:cs typeface="Arial MT"/>
              </a:rPr>
              <a:t>You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find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detailed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information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about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included/excluded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features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Note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u="heavy" sz="20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2479869</a:t>
            </a:r>
            <a:r>
              <a:rPr dirty="0" sz="2000" spc="1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807021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Classification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(Customer</a:t>
            </a:r>
            <a:r>
              <a:rPr dirty="0" sz="2000" spc="-1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Supplier),</a:t>
            </a:r>
            <a:r>
              <a:rPr dirty="0" sz="2000" spc="-1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Features</a:t>
            </a:r>
            <a:r>
              <a:rPr dirty="0" sz="2000" spc="-1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Restrictions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0606" y="1601787"/>
            <a:ext cx="4853940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Assign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75"/>
              </a:spcBef>
            </a:pPr>
            <a:r>
              <a:rPr dirty="0" sz="1800" spc="-15">
                <a:latin typeface="Arial MT"/>
                <a:cs typeface="Arial MT"/>
              </a:rPr>
              <a:t>List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UIBB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assign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classes.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class </a:t>
            </a:r>
            <a:r>
              <a:rPr dirty="0" sz="1800" spc="5">
                <a:latin typeface="Arial MT"/>
                <a:cs typeface="Arial MT"/>
              </a:rPr>
              <a:t> types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assigned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object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table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LFA1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KNA1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assigned.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0606" y="3051873"/>
            <a:ext cx="4941570" cy="11303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Enter </a:t>
            </a:r>
            <a:r>
              <a:rPr dirty="0" sz="1800" spc="-15" b="1">
                <a:latin typeface="Arial"/>
                <a:cs typeface="Arial"/>
              </a:rPr>
              <a:t>Characteristic </a:t>
            </a:r>
            <a:r>
              <a:rPr dirty="0" sz="1800" spc="-5" b="1">
                <a:latin typeface="Arial"/>
                <a:cs typeface="Arial"/>
              </a:rPr>
              <a:t>Values </a:t>
            </a:r>
            <a:r>
              <a:rPr dirty="0" sz="1800" spc="10" b="1">
                <a:latin typeface="Arial"/>
                <a:cs typeface="Arial"/>
              </a:rPr>
              <a:t>(Single </a:t>
            </a:r>
            <a:r>
              <a:rPr dirty="0" sz="1800" spc="-5" b="1">
                <a:latin typeface="Arial"/>
                <a:cs typeface="Arial"/>
              </a:rPr>
              <a:t>Value)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 spc="-5">
                <a:latin typeface="Arial MT"/>
                <a:cs typeface="Arial MT"/>
              </a:rPr>
              <a:t>classes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visible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row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filled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value.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0606" y="4502086"/>
            <a:ext cx="4929505" cy="14071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-5" b="1">
                <a:latin typeface="Arial"/>
                <a:cs typeface="Arial"/>
              </a:rPr>
              <a:t>Enter </a:t>
            </a:r>
            <a:r>
              <a:rPr dirty="0" sz="1800" spc="-15" b="1">
                <a:latin typeface="Arial"/>
                <a:cs typeface="Arial"/>
              </a:rPr>
              <a:t>Characteristic </a:t>
            </a:r>
            <a:r>
              <a:rPr dirty="0" sz="1800" spc="-5" b="1">
                <a:latin typeface="Arial"/>
                <a:cs typeface="Arial"/>
              </a:rPr>
              <a:t>Values </a:t>
            </a:r>
            <a:r>
              <a:rPr dirty="0" sz="1800" spc="20" b="1">
                <a:latin typeface="Arial"/>
                <a:cs typeface="Arial"/>
              </a:rPr>
              <a:t>(Multiple </a:t>
            </a:r>
            <a:r>
              <a:rPr dirty="0" sz="1800" spc="-10" b="1">
                <a:latin typeface="Arial"/>
                <a:cs typeface="Arial"/>
              </a:rPr>
              <a:t>Values) </a:t>
            </a:r>
            <a:r>
              <a:rPr dirty="0" sz="1800" spc="-490" b="1">
                <a:latin typeface="Arial"/>
                <a:cs typeface="Arial"/>
              </a:rPr>
              <a:t> </a:t>
            </a:r>
            <a:r>
              <a:rPr dirty="0" sz="1800" spc="10">
                <a:latin typeface="Arial MT"/>
                <a:cs typeface="Arial MT"/>
              </a:rPr>
              <a:t>Multiple </a:t>
            </a:r>
            <a:r>
              <a:rPr dirty="0" sz="1800" spc="-5">
                <a:latin typeface="Arial MT"/>
                <a:cs typeface="Arial MT"/>
              </a:rPr>
              <a:t>value characteristics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>
                <a:latin typeface="Arial MT"/>
                <a:cs typeface="Arial MT"/>
              </a:rPr>
              <a:t>also </a:t>
            </a:r>
            <a:r>
              <a:rPr dirty="0" sz="1800" spc="-10">
                <a:latin typeface="Arial MT"/>
                <a:cs typeface="Arial MT"/>
              </a:rPr>
              <a:t>visible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 </a:t>
            </a:r>
            <a:r>
              <a:rPr dirty="0" sz="1800" spc="-10">
                <a:latin typeface="Arial MT"/>
                <a:cs typeface="Arial MT"/>
              </a:rPr>
              <a:t>row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 spc="-5">
                <a:latin typeface="Arial MT"/>
                <a:cs typeface="Arial MT"/>
              </a:rPr>
              <a:t>recognized </a:t>
            </a:r>
            <a:r>
              <a:rPr dirty="0" sz="1800" spc="20">
                <a:latin typeface="Arial MT"/>
                <a:cs typeface="Arial MT"/>
              </a:rPr>
              <a:t>by </a:t>
            </a:r>
            <a:r>
              <a:rPr dirty="0" sz="1800" spc="-10">
                <a:latin typeface="Arial MT"/>
                <a:cs typeface="Arial MT"/>
              </a:rPr>
              <a:t>‘+’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‘-’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 spc="20">
                <a:latin typeface="Arial MT"/>
                <a:cs typeface="Arial MT"/>
              </a:rPr>
              <a:t>tt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ft</a:t>
            </a: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 spc="20">
                <a:latin typeface="Arial MT"/>
                <a:cs typeface="Arial MT"/>
              </a:rPr>
              <a:t>tt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  </a:t>
            </a:r>
            <a:r>
              <a:rPr dirty="0" sz="1800" spc="-5">
                <a:latin typeface="Arial MT"/>
                <a:cs typeface="Arial MT"/>
              </a:rPr>
              <a:t>insert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delete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rows.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3317" y="1428539"/>
            <a:ext cx="6258560" cy="3353435"/>
            <a:chOff x="333317" y="1428539"/>
            <a:chExt cx="6258560" cy="33534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17" y="1428539"/>
              <a:ext cx="6258039" cy="33532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4" y="1600581"/>
              <a:ext cx="5734050" cy="28296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52900" y="1543431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152400" y="0"/>
                  </a:moveTo>
                  <a:lnTo>
                    <a:pt x="104217" y="7778"/>
                  </a:lnTo>
                  <a:lnTo>
                    <a:pt x="62380" y="29431"/>
                  </a:lnTo>
                  <a:lnTo>
                    <a:pt x="29394" y="62435"/>
                  </a:lnTo>
                  <a:lnTo>
                    <a:pt x="7766" y="104265"/>
                  </a:lnTo>
                  <a:lnTo>
                    <a:pt x="0" y="152400"/>
                  </a:lnTo>
                  <a:lnTo>
                    <a:pt x="7766" y="200595"/>
                  </a:lnTo>
                  <a:lnTo>
                    <a:pt x="29394" y="242464"/>
                  </a:lnTo>
                  <a:lnTo>
                    <a:pt x="62380" y="275487"/>
                  </a:lnTo>
                  <a:lnTo>
                    <a:pt x="104217" y="297147"/>
                  </a:lnTo>
                  <a:lnTo>
                    <a:pt x="152400" y="304927"/>
                  </a:lnTo>
                  <a:lnTo>
                    <a:pt x="200582" y="297147"/>
                  </a:lnTo>
                  <a:lnTo>
                    <a:pt x="242419" y="275487"/>
                  </a:lnTo>
                  <a:lnTo>
                    <a:pt x="275405" y="242464"/>
                  </a:lnTo>
                  <a:lnTo>
                    <a:pt x="297033" y="200595"/>
                  </a:lnTo>
                  <a:lnTo>
                    <a:pt x="304800" y="152400"/>
                  </a:lnTo>
                  <a:lnTo>
                    <a:pt x="297033" y="104265"/>
                  </a:lnTo>
                  <a:lnTo>
                    <a:pt x="275405" y="62435"/>
                  </a:lnTo>
                  <a:lnTo>
                    <a:pt x="242419" y="29431"/>
                  </a:lnTo>
                  <a:lnTo>
                    <a:pt x="200582" y="7778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223765" y="1528063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9850" y="1648205"/>
            <a:ext cx="285750" cy="305435"/>
          </a:xfrm>
          <a:custGeom>
            <a:avLst/>
            <a:gdLst/>
            <a:ahLst/>
            <a:cxnLst/>
            <a:rect l="l" t="t" r="r" b="b"/>
            <a:pathLst>
              <a:path w="285750" h="305435">
                <a:moveTo>
                  <a:pt x="142875" y="0"/>
                </a:moveTo>
                <a:lnTo>
                  <a:pt x="97731" y="7779"/>
                </a:lnTo>
                <a:lnTo>
                  <a:pt x="58512" y="29439"/>
                </a:lnTo>
                <a:lnTo>
                  <a:pt x="27578" y="62462"/>
                </a:lnTo>
                <a:lnTo>
                  <a:pt x="7287" y="104331"/>
                </a:lnTo>
                <a:lnTo>
                  <a:pt x="0" y="152527"/>
                </a:lnTo>
                <a:lnTo>
                  <a:pt x="7287" y="200709"/>
                </a:lnTo>
                <a:lnTo>
                  <a:pt x="27578" y="242546"/>
                </a:lnTo>
                <a:lnTo>
                  <a:pt x="58512" y="275532"/>
                </a:lnTo>
                <a:lnTo>
                  <a:pt x="97731" y="297160"/>
                </a:lnTo>
                <a:lnTo>
                  <a:pt x="142875" y="304927"/>
                </a:lnTo>
                <a:lnTo>
                  <a:pt x="188018" y="297160"/>
                </a:lnTo>
                <a:lnTo>
                  <a:pt x="227237" y="275532"/>
                </a:lnTo>
                <a:lnTo>
                  <a:pt x="258171" y="242546"/>
                </a:lnTo>
                <a:lnTo>
                  <a:pt x="278462" y="200709"/>
                </a:lnTo>
                <a:lnTo>
                  <a:pt x="285750" y="152527"/>
                </a:lnTo>
                <a:lnTo>
                  <a:pt x="278462" y="104331"/>
                </a:lnTo>
                <a:lnTo>
                  <a:pt x="258171" y="62462"/>
                </a:lnTo>
                <a:lnTo>
                  <a:pt x="227237" y="29439"/>
                </a:lnTo>
                <a:lnTo>
                  <a:pt x="188018" y="7779"/>
                </a:lnTo>
                <a:lnTo>
                  <a:pt x="14287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86525" y="1625980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62200" y="3496564"/>
            <a:ext cx="304800" cy="305435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52400" y="0"/>
                </a:moveTo>
                <a:lnTo>
                  <a:pt x="104217" y="7778"/>
                </a:lnTo>
                <a:lnTo>
                  <a:pt x="62380" y="29431"/>
                </a:lnTo>
                <a:lnTo>
                  <a:pt x="29394" y="62435"/>
                </a:lnTo>
                <a:lnTo>
                  <a:pt x="7766" y="104265"/>
                </a:lnTo>
                <a:lnTo>
                  <a:pt x="0" y="152400"/>
                </a:lnTo>
                <a:lnTo>
                  <a:pt x="7766" y="200595"/>
                </a:lnTo>
                <a:lnTo>
                  <a:pt x="29394" y="242464"/>
                </a:lnTo>
                <a:lnTo>
                  <a:pt x="62380" y="275487"/>
                </a:lnTo>
                <a:lnTo>
                  <a:pt x="104217" y="297147"/>
                </a:lnTo>
                <a:lnTo>
                  <a:pt x="152400" y="304927"/>
                </a:lnTo>
                <a:lnTo>
                  <a:pt x="200582" y="297147"/>
                </a:lnTo>
                <a:lnTo>
                  <a:pt x="242419" y="275487"/>
                </a:lnTo>
                <a:lnTo>
                  <a:pt x="275405" y="242464"/>
                </a:lnTo>
                <a:lnTo>
                  <a:pt x="297033" y="200595"/>
                </a:lnTo>
                <a:lnTo>
                  <a:pt x="304800" y="152400"/>
                </a:lnTo>
                <a:lnTo>
                  <a:pt x="297033" y="104265"/>
                </a:lnTo>
                <a:lnTo>
                  <a:pt x="275405" y="62435"/>
                </a:lnTo>
                <a:lnTo>
                  <a:pt x="242419" y="29431"/>
                </a:lnTo>
                <a:lnTo>
                  <a:pt x="200582" y="7778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33320" y="3483292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62200" y="4068190"/>
            <a:ext cx="304800" cy="305435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52400" y="0"/>
                </a:moveTo>
                <a:lnTo>
                  <a:pt x="104217" y="7779"/>
                </a:lnTo>
                <a:lnTo>
                  <a:pt x="62380" y="29439"/>
                </a:lnTo>
                <a:lnTo>
                  <a:pt x="29394" y="62462"/>
                </a:lnTo>
                <a:lnTo>
                  <a:pt x="7766" y="104331"/>
                </a:lnTo>
                <a:lnTo>
                  <a:pt x="0" y="152526"/>
                </a:lnTo>
                <a:lnTo>
                  <a:pt x="7766" y="200709"/>
                </a:lnTo>
                <a:lnTo>
                  <a:pt x="29394" y="242546"/>
                </a:lnTo>
                <a:lnTo>
                  <a:pt x="62380" y="275532"/>
                </a:lnTo>
                <a:lnTo>
                  <a:pt x="104217" y="297160"/>
                </a:lnTo>
                <a:lnTo>
                  <a:pt x="152400" y="304926"/>
                </a:lnTo>
                <a:lnTo>
                  <a:pt x="200582" y="297160"/>
                </a:lnTo>
                <a:lnTo>
                  <a:pt x="242419" y="275532"/>
                </a:lnTo>
                <a:lnTo>
                  <a:pt x="275405" y="242546"/>
                </a:lnTo>
                <a:lnTo>
                  <a:pt x="297033" y="200709"/>
                </a:lnTo>
                <a:lnTo>
                  <a:pt x="304800" y="152526"/>
                </a:lnTo>
                <a:lnTo>
                  <a:pt x="297033" y="104331"/>
                </a:lnTo>
                <a:lnTo>
                  <a:pt x="275405" y="62462"/>
                </a:lnTo>
                <a:lnTo>
                  <a:pt x="242419" y="29439"/>
                </a:lnTo>
                <a:lnTo>
                  <a:pt x="200582" y="7779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33320" y="405669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19850" y="3096386"/>
            <a:ext cx="285750" cy="305435"/>
          </a:xfrm>
          <a:custGeom>
            <a:avLst/>
            <a:gdLst/>
            <a:ahLst/>
            <a:cxnLst/>
            <a:rect l="l" t="t" r="r" b="b"/>
            <a:pathLst>
              <a:path w="285750" h="305435">
                <a:moveTo>
                  <a:pt x="142875" y="0"/>
                </a:moveTo>
                <a:lnTo>
                  <a:pt x="97731" y="7779"/>
                </a:lnTo>
                <a:lnTo>
                  <a:pt x="58512" y="29439"/>
                </a:lnTo>
                <a:lnTo>
                  <a:pt x="27578" y="62462"/>
                </a:lnTo>
                <a:lnTo>
                  <a:pt x="7287" y="104331"/>
                </a:lnTo>
                <a:lnTo>
                  <a:pt x="0" y="152526"/>
                </a:lnTo>
                <a:lnTo>
                  <a:pt x="7287" y="200709"/>
                </a:lnTo>
                <a:lnTo>
                  <a:pt x="27578" y="242546"/>
                </a:lnTo>
                <a:lnTo>
                  <a:pt x="58512" y="275532"/>
                </a:lnTo>
                <a:lnTo>
                  <a:pt x="97731" y="297160"/>
                </a:lnTo>
                <a:lnTo>
                  <a:pt x="142875" y="304926"/>
                </a:lnTo>
                <a:lnTo>
                  <a:pt x="188018" y="297160"/>
                </a:lnTo>
                <a:lnTo>
                  <a:pt x="227237" y="275532"/>
                </a:lnTo>
                <a:lnTo>
                  <a:pt x="258171" y="242546"/>
                </a:lnTo>
                <a:lnTo>
                  <a:pt x="278462" y="200709"/>
                </a:lnTo>
                <a:lnTo>
                  <a:pt x="285750" y="152526"/>
                </a:lnTo>
                <a:lnTo>
                  <a:pt x="278462" y="104331"/>
                </a:lnTo>
                <a:lnTo>
                  <a:pt x="258171" y="62462"/>
                </a:lnTo>
                <a:lnTo>
                  <a:pt x="227237" y="29439"/>
                </a:lnTo>
                <a:lnTo>
                  <a:pt x="188018" y="7779"/>
                </a:lnTo>
                <a:lnTo>
                  <a:pt x="14287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86525" y="308260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19850" y="4554092"/>
            <a:ext cx="285750" cy="305435"/>
          </a:xfrm>
          <a:custGeom>
            <a:avLst/>
            <a:gdLst/>
            <a:ahLst/>
            <a:cxnLst/>
            <a:rect l="l" t="t" r="r" b="b"/>
            <a:pathLst>
              <a:path w="285750" h="305435">
                <a:moveTo>
                  <a:pt x="142875" y="0"/>
                </a:moveTo>
                <a:lnTo>
                  <a:pt x="97731" y="7779"/>
                </a:lnTo>
                <a:lnTo>
                  <a:pt x="58512" y="29439"/>
                </a:lnTo>
                <a:lnTo>
                  <a:pt x="27578" y="62462"/>
                </a:lnTo>
                <a:lnTo>
                  <a:pt x="7287" y="104331"/>
                </a:lnTo>
                <a:lnTo>
                  <a:pt x="0" y="152526"/>
                </a:lnTo>
                <a:lnTo>
                  <a:pt x="7287" y="200709"/>
                </a:lnTo>
                <a:lnTo>
                  <a:pt x="27578" y="242546"/>
                </a:lnTo>
                <a:lnTo>
                  <a:pt x="58512" y="275532"/>
                </a:lnTo>
                <a:lnTo>
                  <a:pt x="97731" y="297160"/>
                </a:lnTo>
                <a:lnTo>
                  <a:pt x="142875" y="304926"/>
                </a:lnTo>
                <a:lnTo>
                  <a:pt x="188018" y="297160"/>
                </a:lnTo>
                <a:lnTo>
                  <a:pt x="227237" y="275532"/>
                </a:lnTo>
                <a:lnTo>
                  <a:pt x="258171" y="242546"/>
                </a:lnTo>
                <a:lnTo>
                  <a:pt x="278462" y="200709"/>
                </a:lnTo>
                <a:lnTo>
                  <a:pt x="285750" y="152526"/>
                </a:lnTo>
                <a:lnTo>
                  <a:pt x="278462" y="104331"/>
                </a:lnTo>
                <a:lnTo>
                  <a:pt x="258171" y="62462"/>
                </a:lnTo>
                <a:lnTo>
                  <a:pt x="227237" y="29439"/>
                </a:lnTo>
                <a:lnTo>
                  <a:pt x="188018" y="7779"/>
                </a:lnTo>
                <a:lnTo>
                  <a:pt x="14287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86525" y="4535741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7583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Classification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(Customer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Supplier),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User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Interface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19414"/>
            <a:ext cx="10810875" cy="466217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45" b="1">
                <a:latin typeface="Arial"/>
                <a:cs typeface="Arial"/>
              </a:rPr>
              <a:t>on</a:t>
            </a:r>
            <a:r>
              <a:rPr dirty="0" sz="2000" spc="10" b="1">
                <a:latin typeface="Arial"/>
                <a:cs typeface="Arial"/>
              </a:rPr>
              <a:t>f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g</a:t>
            </a:r>
            <a:r>
              <a:rPr dirty="0" sz="2000" spc="45" b="1">
                <a:latin typeface="Arial"/>
                <a:cs typeface="Arial"/>
              </a:rPr>
              <a:t>u</a:t>
            </a:r>
            <a:r>
              <a:rPr dirty="0" sz="2000" spc="-35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at</a:t>
            </a:r>
            <a:r>
              <a:rPr dirty="0" sz="2000" spc="-40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/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-90" b="1">
                <a:latin typeface="Arial"/>
                <a:cs typeface="Arial"/>
              </a:rPr>
              <a:t>M</a:t>
            </a:r>
            <a:r>
              <a:rPr dirty="0" sz="2000" spc="10" b="1">
                <a:latin typeface="Arial"/>
                <a:cs typeface="Arial"/>
              </a:rPr>
              <a:t>aster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ata</a:t>
            </a:r>
            <a:endParaRPr sz="2000">
              <a:latin typeface="Arial"/>
              <a:cs typeface="Arial"/>
            </a:endParaRPr>
          </a:p>
          <a:p>
            <a:pPr marL="193675" marR="5080" indent="-181610">
              <a:lnSpc>
                <a:spcPts val="1950"/>
              </a:lnSpc>
              <a:spcBef>
                <a:spcPts val="5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Based on </a:t>
            </a:r>
            <a:r>
              <a:rPr dirty="0" sz="1800">
                <a:latin typeface="Arial MT"/>
                <a:cs typeface="Arial MT"/>
              </a:rPr>
              <a:t>Customizing configuration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10">
                <a:latin typeface="Arial MT"/>
                <a:cs typeface="Arial MT"/>
              </a:rPr>
              <a:t>classification </a:t>
            </a:r>
            <a:r>
              <a:rPr dirty="0" sz="1800" spc="-5">
                <a:latin typeface="Arial MT"/>
                <a:cs typeface="Arial MT"/>
              </a:rPr>
              <a:t>system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e.g. </a:t>
            </a:r>
            <a:r>
              <a:rPr dirty="0" sz="1800" spc="-10">
                <a:latin typeface="Arial MT"/>
                <a:cs typeface="Arial MT"/>
              </a:rPr>
              <a:t>maintain </a:t>
            </a:r>
            <a:r>
              <a:rPr dirty="0" sz="1800" spc="5">
                <a:latin typeface="Arial MT"/>
                <a:cs typeface="Arial MT"/>
              </a:rPr>
              <a:t>object types and </a:t>
            </a:r>
            <a:r>
              <a:rPr dirty="0" sz="1800">
                <a:latin typeface="Arial MT"/>
                <a:cs typeface="Arial MT"/>
              </a:rPr>
              <a:t>class </a:t>
            </a:r>
            <a:r>
              <a:rPr dirty="0" sz="1800" spc="5">
                <a:latin typeface="Arial MT"/>
                <a:cs typeface="Arial MT"/>
              </a:rPr>
              <a:t>types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(see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Customizing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under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Cross-Application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Components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</a:t>
            </a:r>
            <a:r>
              <a:rPr dirty="0" sz="1800" spc="1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System)</a:t>
            </a:r>
            <a:endParaRPr sz="1800">
              <a:latin typeface="Arial MT"/>
              <a:cs typeface="Arial MT"/>
            </a:endParaRPr>
          </a:p>
          <a:p>
            <a:pPr marL="193675" marR="1555750" indent="-181610">
              <a:lnSpc>
                <a:spcPts val="1950"/>
              </a:lnSpc>
              <a:spcBef>
                <a:spcPts val="61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Based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e.g.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maintain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characteristics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5">
                <a:latin typeface="Arial MT"/>
                <a:cs typeface="Arial MT"/>
              </a:rPr>
              <a:t>classes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(see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Menu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under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Cross-Application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Components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</a:t>
            </a:r>
            <a:r>
              <a:rPr dirty="0" sz="1800" spc="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Arial MT"/>
                <a:cs typeface="Arial MT"/>
              </a:rPr>
              <a:t>Master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Data)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1800" spc="5" b="1">
                <a:latin typeface="Arial"/>
                <a:cs typeface="Arial"/>
              </a:rPr>
              <a:t>Consolidation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0">
                <a:latin typeface="Arial MT"/>
                <a:cs typeface="Arial MT"/>
              </a:rPr>
              <a:t>Can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consolidated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like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other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entities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See</a:t>
            </a:r>
            <a:r>
              <a:rPr dirty="0" sz="1800" spc="-5">
                <a:latin typeface="Arial MT"/>
                <a:cs typeface="Arial MT"/>
              </a:rPr>
              <a:t> separate presentation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about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Consolidation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dirty="0" sz="1800" spc="-15" b="1">
                <a:latin typeface="Arial"/>
                <a:cs typeface="Arial"/>
              </a:rPr>
              <a:t>Data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Activation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Replication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4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will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stored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classification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during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activation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90"/>
              </a:spcBef>
              <a:buChar char="–"/>
              <a:tabLst>
                <a:tab pos="375285" algn="l"/>
              </a:tabLst>
            </a:pPr>
            <a:r>
              <a:rPr dirty="0" sz="1800" spc="10">
                <a:latin typeface="Arial MT"/>
                <a:cs typeface="Arial MT"/>
              </a:rPr>
              <a:t>Object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Type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KNA1</a:t>
            </a:r>
            <a:r>
              <a:rPr dirty="0" sz="1800" spc="1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20"/>
              </a:spcBef>
              <a:buChar char="–"/>
              <a:tabLst>
                <a:tab pos="375285" algn="l"/>
                <a:tab pos="2707005" algn="l"/>
              </a:tabLst>
            </a:pPr>
            <a:r>
              <a:rPr dirty="0" sz="1800" spc="10">
                <a:latin typeface="Arial MT"/>
                <a:cs typeface="Arial MT"/>
              </a:rPr>
              <a:t>Object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Type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LFA1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	</a:t>
            </a:r>
            <a:r>
              <a:rPr dirty="0" sz="1800" spc="15">
                <a:latin typeface="Arial MT"/>
                <a:cs typeface="Arial MT"/>
              </a:rPr>
              <a:t>Supplier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40">
                <a:latin typeface="Arial MT"/>
                <a:cs typeface="Arial MT"/>
              </a:rPr>
              <a:t>ALE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standard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IDoc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CLFMAS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SOA</a:t>
            </a:r>
            <a:r>
              <a:rPr dirty="0" sz="1800" spc="-13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Service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replication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service</a:t>
            </a:r>
            <a:r>
              <a:rPr dirty="0" sz="1800" spc="180">
                <a:latin typeface="Arial MT"/>
                <a:cs typeface="Arial MT"/>
              </a:rPr>
              <a:t> </a:t>
            </a:r>
            <a:r>
              <a:rPr dirty="0" sz="1800" spc="-10" i="1">
                <a:latin typeface="Arial"/>
                <a:cs typeface="Arial"/>
              </a:rPr>
              <a:t>BusinessPartnerSUITEBulkReplicateRequest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81990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Classification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(Customer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Supplier),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Further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Details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10826750" cy="2338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35">
                <a:latin typeface="Arial MT"/>
                <a:cs typeface="Arial MT"/>
              </a:rPr>
              <a:t>You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now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enter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explanatory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texts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different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text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types</a:t>
            </a:r>
            <a:r>
              <a:rPr dirty="0" sz="2000" spc="4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different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languages.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-60">
                <a:latin typeface="Arial MT"/>
                <a:cs typeface="Arial MT"/>
              </a:rPr>
              <a:t>Texts</a:t>
            </a:r>
            <a:r>
              <a:rPr dirty="0" sz="2000" spc="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available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endParaRPr sz="20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280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Customers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general </a:t>
            </a:r>
            <a:r>
              <a:rPr dirty="0" sz="1800" spc="-10">
                <a:latin typeface="Arial MT"/>
                <a:cs typeface="Arial MT"/>
              </a:rPr>
              <a:t>level,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company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code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sales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area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level</a:t>
            </a:r>
            <a:endParaRPr sz="18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10">
                <a:latin typeface="Arial MT"/>
                <a:cs typeface="Arial MT"/>
              </a:rPr>
              <a:t>Suppliers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general </a:t>
            </a:r>
            <a:r>
              <a:rPr dirty="0" sz="1800" spc="-10">
                <a:latin typeface="Arial MT"/>
                <a:cs typeface="Arial MT"/>
              </a:rPr>
              <a:t>level,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company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code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purchasing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organization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level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0">
                <a:latin typeface="Arial MT"/>
                <a:cs typeface="Arial MT"/>
              </a:rPr>
              <a:t>Configuration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-85">
                <a:latin typeface="Arial MT"/>
                <a:cs typeface="Arial MT"/>
              </a:rPr>
              <a:t>Text</a:t>
            </a:r>
            <a:r>
              <a:rPr dirty="0" sz="2000" spc="8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IDs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within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IMG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activities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known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from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Customer/Supplier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0960" y="4276413"/>
            <a:ext cx="11106785" cy="1906270"/>
            <a:chOff x="580960" y="4276413"/>
            <a:chExt cx="11106785" cy="1906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60" y="4276413"/>
              <a:ext cx="11106279" cy="1905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792" y="4449305"/>
              <a:ext cx="10581894" cy="137198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x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8684" y="2833139"/>
            <a:ext cx="6577965" cy="1853564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1800" spc="-25" b="1">
                <a:latin typeface="Arial"/>
                <a:cs typeface="Arial"/>
              </a:rPr>
              <a:t>User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7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unloading</a:t>
            </a:r>
            <a:r>
              <a:rPr dirty="0" sz="1550" spc="26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points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maintained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Customer.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One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endParaRPr sz="155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15"/>
              </a:spcBef>
            </a:pPr>
            <a:r>
              <a:rPr dirty="0" sz="1550" spc="-5">
                <a:latin typeface="Arial MT"/>
                <a:cs typeface="Arial MT"/>
              </a:rPr>
              <a:t>marked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standard.</a:t>
            </a:r>
            <a:endParaRPr sz="1550">
              <a:latin typeface="Arial MT"/>
              <a:cs typeface="Arial MT"/>
            </a:endParaRPr>
          </a:p>
          <a:p>
            <a:pPr marL="193675" marR="641350" indent="-180975">
              <a:lnSpc>
                <a:spcPct val="101099"/>
              </a:lnSpc>
              <a:spcBef>
                <a:spcPts val="6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5">
                <a:latin typeface="Arial MT"/>
                <a:cs typeface="Arial MT"/>
              </a:rPr>
              <a:t>Preconfigured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goods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receiving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hours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assigned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maintained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25">
                <a:latin typeface="Arial MT"/>
                <a:cs typeface="Arial MT"/>
              </a:rPr>
              <a:t>manually</a:t>
            </a:r>
            <a:r>
              <a:rPr dirty="0" sz="1550" spc="35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(field</a:t>
            </a:r>
            <a:r>
              <a:rPr dirty="0" sz="1550" spc="75">
                <a:latin typeface="Arial MT"/>
                <a:cs typeface="Arial MT"/>
              </a:rPr>
              <a:t> </a:t>
            </a:r>
            <a:r>
              <a:rPr dirty="0" sz="1550" spc="20" i="1">
                <a:latin typeface="Arial"/>
                <a:cs typeface="Arial"/>
              </a:rPr>
              <a:t>Goods</a:t>
            </a:r>
            <a:r>
              <a:rPr dirty="0" sz="1550" spc="50" i="1">
                <a:latin typeface="Arial"/>
                <a:cs typeface="Arial"/>
              </a:rPr>
              <a:t> </a:t>
            </a:r>
            <a:r>
              <a:rPr dirty="0" sz="1550" spc="25" i="1">
                <a:latin typeface="Arial"/>
                <a:cs typeface="Arial"/>
              </a:rPr>
              <a:t>Receiving</a:t>
            </a:r>
            <a:r>
              <a:rPr dirty="0" sz="1550" spc="-30" i="1">
                <a:latin typeface="Arial"/>
                <a:cs typeface="Arial"/>
              </a:rPr>
              <a:t> </a:t>
            </a:r>
            <a:r>
              <a:rPr dirty="0" sz="1550" spc="15" i="1">
                <a:latin typeface="Arial"/>
                <a:cs typeface="Arial"/>
              </a:rPr>
              <a:t>Hours</a:t>
            </a:r>
            <a:r>
              <a:rPr dirty="0" sz="1550" spc="5" i="1">
                <a:latin typeface="Arial"/>
                <a:cs typeface="Arial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initial).</a:t>
            </a:r>
            <a:endParaRPr sz="155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9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20">
                <a:latin typeface="Arial MT"/>
                <a:cs typeface="Arial MT"/>
              </a:rPr>
              <a:t>Receiving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points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departments</a:t>
            </a:r>
            <a:r>
              <a:rPr dirty="0" sz="1550" spc="28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not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supported.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8684" y="4799805"/>
            <a:ext cx="5797550" cy="155702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800" spc="15" b="1">
                <a:latin typeface="Arial"/>
                <a:cs typeface="Arial"/>
              </a:rPr>
              <a:t>More</a:t>
            </a:r>
            <a:r>
              <a:rPr dirty="0" sz="1800" spc="-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will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stored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(table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65">
                <a:latin typeface="Arial MT"/>
                <a:cs typeface="Arial MT"/>
              </a:rPr>
              <a:t>KNVA)</a:t>
            </a:r>
            <a:r>
              <a:rPr dirty="0" sz="1550" spc="32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during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activation</a:t>
            </a:r>
            <a:endParaRPr sz="155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9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-15">
                <a:latin typeface="Arial MT"/>
                <a:cs typeface="Arial MT"/>
              </a:rPr>
              <a:t>Unloading</a:t>
            </a:r>
            <a:r>
              <a:rPr dirty="0" sz="1550" spc="3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points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replicated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via</a:t>
            </a:r>
            <a:endParaRPr sz="1550">
              <a:latin typeface="Arial MT"/>
              <a:cs typeface="Arial MT"/>
            </a:endParaRPr>
          </a:p>
          <a:p>
            <a:pPr lvl="1" marL="736600" indent="-181610">
              <a:lnSpc>
                <a:spcPct val="100000"/>
              </a:lnSpc>
              <a:spcBef>
                <a:spcPts val="595"/>
              </a:spcBef>
              <a:buChar char="–"/>
              <a:tabLst>
                <a:tab pos="737235" algn="l"/>
              </a:tabLst>
            </a:pPr>
            <a:r>
              <a:rPr dirty="0" sz="1200" spc="5">
                <a:latin typeface="Arial MT"/>
                <a:cs typeface="Arial MT"/>
              </a:rPr>
              <a:t>ALE</a:t>
            </a:r>
            <a:r>
              <a:rPr dirty="0" sz="1200" spc="-25">
                <a:latin typeface="Arial MT"/>
                <a:cs typeface="Arial MT"/>
              </a:rPr>
              <a:t> (IDoc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DEBMAS)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endParaRPr sz="1200">
              <a:latin typeface="Arial MT"/>
              <a:cs typeface="Arial MT"/>
            </a:endParaRPr>
          </a:p>
          <a:p>
            <a:pPr lvl="1" marL="736600" indent="-181610">
              <a:lnSpc>
                <a:spcPct val="100000"/>
              </a:lnSpc>
              <a:spcBef>
                <a:spcPts val="665"/>
              </a:spcBef>
              <a:buChar char="–"/>
              <a:tabLst>
                <a:tab pos="737235" algn="l"/>
              </a:tabLst>
            </a:pPr>
            <a:r>
              <a:rPr dirty="0" sz="1200" spc="-5">
                <a:latin typeface="Arial MT"/>
                <a:cs typeface="Arial MT"/>
              </a:rPr>
              <a:t>SOA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Service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BusinessPartnerSUITEBulkReplicateRequest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95775" y="33060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368546" y="3291205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275" y="1143000"/>
            <a:ext cx="10134600" cy="5172710"/>
            <a:chOff x="295275" y="1143000"/>
            <a:chExt cx="10134600" cy="51727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3" y="2752551"/>
              <a:ext cx="3895907" cy="35627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2924962"/>
              <a:ext cx="3371850" cy="30297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" y="1143000"/>
              <a:ext cx="10134600" cy="19145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25" y="1352804"/>
              <a:ext cx="9534525" cy="13148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95775" y="1352930"/>
              <a:ext cx="2428875" cy="2858770"/>
            </a:xfrm>
            <a:custGeom>
              <a:avLst/>
              <a:gdLst/>
              <a:ahLst/>
              <a:cxnLst/>
              <a:rect l="l" t="t" r="r" b="b"/>
              <a:pathLst>
                <a:path w="2428875" h="2858770">
                  <a:moveTo>
                    <a:pt x="304800" y="2710561"/>
                  </a:moveTo>
                  <a:lnTo>
                    <a:pt x="297027" y="2663901"/>
                  </a:lnTo>
                  <a:lnTo>
                    <a:pt x="275399" y="2623350"/>
                  </a:lnTo>
                  <a:lnTo>
                    <a:pt x="242417" y="2591371"/>
                  </a:lnTo>
                  <a:lnTo>
                    <a:pt x="200571" y="2570403"/>
                  </a:lnTo>
                  <a:lnTo>
                    <a:pt x="152400" y="2562860"/>
                  </a:lnTo>
                  <a:lnTo>
                    <a:pt x="104216" y="2570403"/>
                  </a:lnTo>
                  <a:lnTo>
                    <a:pt x="62369" y="2591371"/>
                  </a:lnTo>
                  <a:lnTo>
                    <a:pt x="29387" y="2623350"/>
                  </a:lnTo>
                  <a:lnTo>
                    <a:pt x="7759" y="2663901"/>
                  </a:lnTo>
                  <a:lnTo>
                    <a:pt x="0" y="2710561"/>
                  </a:lnTo>
                  <a:lnTo>
                    <a:pt x="7759" y="2757233"/>
                  </a:lnTo>
                  <a:lnTo>
                    <a:pt x="29387" y="2797784"/>
                  </a:lnTo>
                  <a:lnTo>
                    <a:pt x="62369" y="2829763"/>
                  </a:lnTo>
                  <a:lnTo>
                    <a:pt x="104216" y="2850731"/>
                  </a:lnTo>
                  <a:lnTo>
                    <a:pt x="152400" y="2858262"/>
                  </a:lnTo>
                  <a:lnTo>
                    <a:pt x="200571" y="2850731"/>
                  </a:lnTo>
                  <a:lnTo>
                    <a:pt x="242417" y="2829763"/>
                  </a:lnTo>
                  <a:lnTo>
                    <a:pt x="275399" y="2797784"/>
                  </a:lnTo>
                  <a:lnTo>
                    <a:pt x="297027" y="2757233"/>
                  </a:lnTo>
                  <a:lnTo>
                    <a:pt x="304800" y="2710561"/>
                  </a:lnTo>
                  <a:close/>
                </a:path>
                <a:path w="2428875" h="2858770">
                  <a:moveTo>
                    <a:pt x="1123950" y="152400"/>
                  </a:moveTo>
                  <a:lnTo>
                    <a:pt x="1116177" y="104228"/>
                  </a:lnTo>
                  <a:lnTo>
                    <a:pt x="1094549" y="62382"/>
                  </a:lnTo>
                  <a:lnTo>
                    <a:pt x="1061567" y="29400"/>
                  </a:lnTo>
                  <a:lnTo>
                    <a:pt x="1019721" y="7772"/>
                  </a:lnTo>
                  <a:lnTo>
                    <a:pt x="971550" y="0"/>
                  </a:lnTo>
                  <a:lnTo>
                    <a:pt x="923366" y="7772"/>
                  </a:lnTo>
                  <a:lnTo>
                    <a:pt x="881519" y="29400"/>
                  </a:lnTo>
                  <a:lnTo>
                    <a:pt x="848537" y="62382"/>
                  </a:lnTo>
                  <a:lnTo>
                    <a:pt x="826909" y="104228"/>
                  </a:lnTo>
                  <a:lnTo>
                    <a:pt x="819150" y="152400"/>
                  </a:lnTo>
                  <a:lnTo>
                    <a:pt x="826909" y="200583"/>
                  </a:lnTo>
                  <a:lnTo>
                    <a:pt x="848537" y="242430"/>
                  </a:lnTo>
                  <a:lnTo>
                    <a:pt x="881519" y="275412"/>
                  </a:lnTo>
                  <a:lnTo>
                    <a:pt x="923366" y="297040"/>
                  </a:lnTo>
                  <a:lnTo>
                    <a:pt x="971550" y="304800"/>
                  </a:lnTo>
                  <a:lnTo>
                    <a:pt x="1019721" y="297040"/>
                  </a:lnTo>
                  <a:lnTo>
                    <a:pt x="1061567" y="275412"/>
                  </a:lnTo>
                  <a:lnTo>
                    <a:pt x="1094549" y="242430"/>
                  </a:lnTo>
                  <a:lnTo>
                    <a:pt x="1116177" y="200583"/>
                  </a:lnTo>
                  <a:lnTo>
                    <a:pt x="1123950" y="152400"/>
                  </a:lnTo>
                  <a:close/>
                </a:path>
                <a:path w="2428875" h="2858770">
                  <a:moveTo>
                    <a:pt x="2428875" y="914654"/>
                  </a:moveTo>
                  <a:lnTo>
                    <a:pt x="2421102" y="866470"/>
                  </a:lnTo>
                  <a:lnTo>
                    <a:pt x="2399474" y="824598"/>
                  </a:lnTo>
                  <a:lnTo>
                    <a:pt x="2366492" y="791578"/>
                  </a:lnTo>
                  <a:lnTo>
                    <a:pt x="2324646" y="769912"/>
                  </a:lnTo>
                  <a:lnTo>
                    <a:pt x="2276475" y="762127"/>
                  </a:lnTo>
                  <a:lnTo>
                    <a:pt x="2228291" y="769912"/>
                  </a:lnTo>
                  <a:lnTo>
                    <a:pt x="2186444" y="791578"/>
                  </a:lnTo>
                  <a:lnTo>
                    <a:pt x="2153462" y="824598"/>
                  </a:lnTo>
                  <a:lnTo>
                    <a:pt x="2131834" y="866470"/>
                  </a:lnTo>
                  <a:lnTo>
                    <a:pt x="2124075" y="914654"/>
                  </a:lnTo>
                  <a:lnTo>
                    <a:pt x="2131834" y="962837"/>
                  </a:lnTo>
                  <a:lnTo>
                    <a:pt x="2153462" y="1004684"/>
                  </a:lnTo>
                  <a:lnTo>
                    <a:pt x="2186444" y="1037666"/>
                  </a:lnTo>
                  <a:lnTo>
                    <a:pt x="2228291" y="1059294"/>
                  </a:lnTo>
                  <a:lnTo>
                    <a:pt x="2276475" y="1067054"/>
                  </a:lnTo>
                  <a:lnTo>
                    <a:pt x="2324646" y="1059294"/>
                  </a:lnTo>
                  <a:lnTo>
                    <a:pt x="2366492" y="1037666"/>
                  </a:lnTo>
                  <a:lnTo>
                    <a:pt x="2399474" y="1004684"/>
                  </a:lnTo>
                  <a:lnTo>
                    <a:pt x="2421102" y="962837"/>
                  </a:lnTo>
                  <a:lnTo>
                    <a:pt x="2428875" y="91465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368546" y="389540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33775" y="3591814"/>
            <a:ext cx="304800" cy="305435"/>
          </a:xfrm>
          <a:custGeom>
            <a:avLst/>
            <a:gdLst/>
            <a:ahLst/>
            <a:cxnLst/>
            <a:rect l="l" t="t" r="r" b="b"/>
            <a:pathLst>
              <a:path w="304800" h="305435">
                <a:moveTo>
                  <a:pt x="152400" y="0"/>
                </a:moveTo>
                <a:lnTo>
                  <a:pt x="104217" y="7779"/>
                </a:lnTo>
                <a:lnTo>
                  <a:pt x="62380" y="29439"/>
                </a:lnTo>
                <a:lnTo>
                  <a:pt x="29394" y="62462"/>
                </a:lnTo>
                <a:lnTo>
                  <a:pt x="7766" y="104331"/>
                </a:lnTo>
                <a:lnTo>
                  <a:pt x="0" y="152527"/>
                </a:lnTo>
                <a:lnTo>
                  <a:pt x="7766" y="200709"/>
                </a:lnTo>
                <a:lnTo>
                  <a:pt x="29394" y="242546"/>
                </a:lnTo>
                <a:lnTo>
                  <a:pt x="62380" y="275532"/>
                </a:lnTo>
                <a:lnTo>
                  <a:pt x="104217" y="297160"/>
                </a:lnTo>
                <a:lnTo>
                  <a:pt x="152400" y="304927"/>
                </a:lnTo>
                <a:lnTo>
                  <a:pt x="200582" y="297160"/>
                </a:lnTo>
                <a:lnTo>
                  <a:pt x="242419" y="275532"/>
                </a:lnTo>
                <a:lnTo>
                  <a:pt x="275405" y="242546"/>
                </a:lnTo>
                <a:lnTo>
                  <a:pt x="297033" y="200709"/>
                </a:lnTo>
                <a:lnTo>
                  <a:pt x="304800" y="152527"/>
                </a:lnTo>
                <a:lnTo>
                  <a:pt x="297033" y="104331"/>
                </a:lnTo>
                <a:lnTo>
                  <a:pt x="275405" y="62462"/>
                </a:lnTo>
                <a:lnTo>
                  <a:pt x="242419" y="29439"/>
                </a:lnTo>
                <a:lnTo>
                  <a:pt x="200582" y="7779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02354" y="357409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0250" y="2639060"/>
            <a:ext cx="571500" cy="286385"/>
          </a:xfrm>
          <a:custGeom>
            <a:avLst/>
            <a:gdLst/>
            <a:ahLst/>
            <a:cxnLst/>
            <a:rect l="l" t="t" r="r" b="b"/>
            <a:pathLst>
              <a:path w="571500" h="286385">
                <a:moveTo>
                  <a:pt x="428625" y="0"/>
                </a:moveTo>
                <a:lnTo>
                  <a:pt x="142875" y="0"/>
                </a:lnTo>
                <a:lnTo>
                  <a:pt x="142875" y="143001"/>
                </a:lnTo>
                <a:lnTo>
                  <a:pt x="0" y="143001"/>
                </a:lnTo>
                <a:lnTo>
                  <a:pt x="285750" y="285876"/>
                </a:lnTo>
                <a:lnTo>
                  <a:pt x="571500" y="143001"/>
                </a:lnTo>
                <a:lnTo>
                  <a:pt x="428625" y="143001"/>
                </a:lnTo>
                <a:lnTo>
                  <a:pt x="42862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2440" y="832485"/>
            <a:ext cx="6191250" cy="15989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Unloading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Points</a:t>
            </a:r>
            <a:r>
              <a:rPr dirty="0" sz="2000" spc="-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(Customer)</a:t>
            </a:r>
            <a:endParaRPr sz="2000">
              <a:latin typeface="Arial MT"/>
              <a:cs typeface="Arial MT"/>
            </a:endParaRPr>
          </a:p>
          <a:p>
            <a:pPr algn="r" marR="1308100">
              <a:lnSpc>
                <a:spcPct val="100000"/>
              </a:lnSpc>
              <a:spcBef>
                <a:spcPts val="1535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97342"/>
            <a:ext cx="5147945" cy="4456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pany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odes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igned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Customer/Supplier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2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La</a:t>
            </a:r>
            <a:r>
              <a:rPr dirty="0" sz="2000" spc="40">
                <a:latin typeface="Arial MT"/>
                <a:cs typeface="Arial MT"/>
              </a:rPr>
              <a:t>y</a:t>
            </a:r>
            <a:r>
              <a:rPr dirty="0" sz="2000" spc="10">
                <a:latin typeface="Arial MT"/>
                <a:cs typeface="Arial MT"/>
              </a:rPr>
              <a:t>out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pany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ode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uppor</a:t>
            </a:r>
            <a:r>
              <a:rPr dirty="0" sz="2000" spc="-40">
                <a:latin typeface="Arial MT"/>
                <a:cs typeface="Arial MT"/>
              </a:rPr>
              <a:t>t</a:t>
            </a:r>
            <a:r>
              <a:rPr dirty="0" sz="2000" spc="-65">
                <a:latin typeface="Arial MT"/>
                <a:cs typeface="Arial MT"/>
              </a:rPr>
              <a:t>e</a:t>
            </a:r>
            <a:r>
              <a:rPr dirty="0" sz="2000" spc="15">
                <a:latin typeface="Arial MT"/>
                <a:cs typeface="Arial MT"/>
              </a:rPr>
              <a:t>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15">
                <a:latin typeface="Arial MT"/>
                <a:cs typeface="Arial MT"/>
              </a:rPr>
              <a:t>IMG: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Financial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Accounting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(New)</a:t>
            </a:r>
            <a:r>
              <a:rPr dirty="0" sz="1400" spc="6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Accounts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Receivable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12700" marR="431800">
              <a:lnSpc>
                <a:spcPts val="1650"/>
              </a:lnSpc>
              <a:spcBef>
                <a:spcPts val="130"/>
              </a:spcBef>
            </a:pPr>
            <a:r>
              <a:rPr dirty="0" sz="1400" spc="10">
                <a:latin typeface="Arial MT"/>
                <a:cs typeface="Arial MT"/>
              </a:rPr>
              <a:t>Accounts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Payable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55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Arial MT"/>
                <a:cs typeface="Arial MT"/>
              </a:rPr>
              <a:t>Customer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Accounts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Arial MT"/>
                <a:cs typeface="Arial MT"/>
              </a:rPr>
              <a:t>Master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-335">
                <a:latin typeface="Times New Roman"/>
                <a:cs typeface="Times New Roman"/>
              </a:rPr>
              <a:t> </a:t>
            </a:r>
            <a:r>
              <a:rPr dirty="0" sz="1400">
                <a:latin typeface="Arial MT"/>
                <a:cs typeface="Arial MT"/>
              </a:rPr>
              <a:t>Preparations </a:t>
            </a:r>
            <a:r>
              <a:rPr dirty="0" sz="1400" spc="35">
                <a:latin typeface="Arial MT"/>
                <a:cs typeface="Arial MT"/>
              </a:rPr>
              <a:t>for </a:t>
            </a:r>
            <a:r>
              <a:rPr dirty="0" sz="1400" spc="-5">
                <a:latin typeface="Arial MT"/>
                <a:cs typeface="Arial MT"/>
              </a:rPr>
              <a:t>Creating </a:t>
            </a:r>
            <a:r>
              <a:rPr dirty="0" sz="1400" spc="20">
                <a:latin typeface="Arial MT"/>
                <a:cs typeface="Arial MT"/>
              </a:rPr>
              <a:t>Customer </a:t>
            </a:r>
            <a:r>
              <a:rPr dirty="0" sz="1400">
                <a:latin typeface="Arial MT"/>
                <a:cs typeface="Arial MT"/>
              </a:rPr>
              <a:t>Master Data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Arial MT"/>
                <a:cs typeface="Arial MT"/>
              </a:rPr>
              <a:t>Define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ee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21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L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30">
                <a:latin typeface="Arial MT"/>
                <a:cs typeface="Arial MT"/>
              </a:rPr>
              <a:t>y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od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15">
                <a:latin typeface="Arial MT"/>
                <a:cs typeface="Arial MT"/>
              </a:rPr>
              <a:t>il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pp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2700" marR="405765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Au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hori</a:t>
            </a:r>
            <a:r>
              <a:rPr dirty="0" sz="2000" spc="-30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k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pany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ode 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_K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A1_B</a:t>
            </a:r>
            <a:r>
              <a:rPr dirty="0" sz="2000" spc="-25">
                <a:latin typeface="Arial MT"/>
                <a:cs typeface="Arial MT"/>
              </a:rPr>
              <a:t>U</a:t>
            </a:r>
            <a:r>
              <a:rPr dirty="0" sz="2000" spc="10">
                <a:latin typeface="Arial MT"/>
                <a:cs typeface="Arial MT"/>
              </a:rPr>
              <a:t>K,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_L</a:t>
            </a:r>
            <a:r>
              <a:rPr dirty="0" sz="2000" spc="-2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A1_B</a:t>
            </a:r>
            <a:r>
              <a:rPr dirty="0" sz="2000" spc="-25">
                <a:latin typeface="Arial MT"/>
                <a:cs typeface="Arial MT"/>
              </a:rPr>
              <a:t>U</a:t>
            </a:r>
            <a:r>
              <a:rPr dirty="0" sz="2000" spc="10">
                <a:latin typeface="Arial MT"/>
                <a:cs typeface="Arial MT"/>
              </a:rPr>
              <a:t>K)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uppor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K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B1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</a:t>
            </a: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B1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SOA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Ser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pany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ode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24491" y="1447669"/>
            <a:ext cx="6125210" cy="4991735"/>
            <a:chOff x="5924491" y="1447669"/>
            <a:chExt cx="6125210" cy="4991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4491" y="1447669"/>
              <a:ext cx="6124691" cy="49913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619694"/>
              <a:ext cx="5600700" cy="44588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99628"/>
            <a:ext cx="10753090" cy="6375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390"/>
              </a:lnSpc>
              <a:spcBef>
                <a:spcPts val="125"/>
              </a:spcBef>
              <a:tabLst>
                <a:tab pos="5923915" algn="l"/>
              </a:tabLst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unning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pany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ode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unnin</a:t>
            </a:r>
            <a:r>
              <a:rPr dirty="0" sz="2000" spc="15">
                <a:latin typeface="Arial MT"/>
                <a:cs typeface="Arial MT"/>
              </a:rPr>
              <a:t>g</a:t>
            </a:r>
            <a:r>
              <a:rPr dirty="0" sz="2000" spc="-25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‘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‘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aul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)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al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>
                <a:latin typeface="Arial MT"/>
                <a:cs typeface="Arial MT"/>
              </a:rPr>
              <a:t>ir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en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90"/>
              </a:lnSpc>
            </a:pP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igned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40">
                <a:latin typeface="Arial MT"/>
                <a:cs typeface="Arial MT"/>
              </a:rPr>
              <a:t>/</a:t>
            </a:r>
            <a:r>
              <a:rPr dirty="0" sz="2000" spc="15">
                <a:latin typeface="Arial MT"/>
                <a:cs typeface="Arial MT"/>
              </a:rPr>
              <a:t>Suppl</a:t>
            </a:r>
            <a:r>
              <a:rPr dirty="0" sz="2000" spc="-5">
                <a:latin typeface="Arial MT"/>
                <a:cs typeface="Arial MT"/>
              </a:rPr>
              <a:t>i</a:t>
            </a:r>
            <a:r>
              <a:rPr dirty="0" sz="2000" spc="10"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" y="2436494"/>
            <a:ext cx="5196840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igure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unning</a:t>
            </a:r>
            <a:r>
              <a:rPr dirty="0" sz="2000" spc="-2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Areas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alues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 MT"/>
                <a:cs typeface="Arial MT"/>
              </a:rPr>
              <a:t>fields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IMG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Customer/Supplier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unning</a:t>
            </a:r>
            <a:r>
              <a:rPr dirty="0" sz="2000" spc="-2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Areas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0325" y="3647878"/>
            <a:ext cx="7762875" cy="3210560"/>
            <a:chOff x="2600325" y="3647878"/>
            <a:chExt cx="7762875" cy="3210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378" y="3647878"/>
              <a:ext cx="7686768" cy="17625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875" y="3820477"/>
              <a:ext cx="7162800" cy="12290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0325" y="5105399"/>
              <a:ext cx="7762875" cy="1752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9875" y="5306809"/>
              <a:ext cx="7162800" cy="11623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05525" y="5039994"/>
              <a:ext cx="571500" cy="276860"/>
            </a:xfrm>
            <a:custGeom>
              <a:avLst/>
              <a:gdLst/>
              <a:ahLst/>
              <a:cxnLst/>
              <a:rect l="l" t="t" r="r" b="b"/>
              <a:pathLst>
                <a:path w="571500" h="276860">
                  <a:moveTo>
                    <a:pt x="428625" y="0"/>
                  </a:moveTo>
                  <a:lnTo>
                    <a:pt x="142875" y="0"/>
                  </a:lnTo>
                  <a:lnTo>
                    <a:pt x="142875" y="138175"/>
                  </a:lnTo>
                  <a:lnTo>
                    <a:pt x="0" y="138175"/>
                  </a:lnTo>
                  <a:lnTo>
                    <a:pt x="285750" y="276351"/>
                  </a:lnTo>
                  <a:lnTo>
                    <a:pt x="571500" y="138175"/>
                  </a:lnTo>
                  <a:lnTo>
                    <a:pt x="428625" y="13817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384290" y="2133218"/>
            <a:ext cx="4704715" cy="640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K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B5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</a:t>
            </a: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B5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84290" y="2973387"/>
            <a:ext cx="42354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97342"/>
            <a:ext cx="5264785" cy="21221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W</a:t>
            </a:r>
            <a:r>
              <a:rPr dirty="0" sz="2000" spc="-37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60">
                <a:latin typeface="Arial MT"/>
                <a:cs typeface="Arial MT"/>
              </a:rPr>
              <a:t>h</a:t>
            </a:r>
            <a:r>
              <a:rPr dirty="0" sz="2000" spc="10">
                <a:latin typeface="Arial MT"/>
                <a:cs typeface="Arial MT"/>
              </a:rPr>
              <a:t>olding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ax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100">
                <a:latin typeface="Arial MT"/>
                <a:cs typeface="Arial MT"/>
              </a:rPr>
              <a:t>T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0">
                <a:latin typeface="Arial MT"/>
                <a:cs typeface="Arial MT"/>
              </a:rPr>
              <a:t>pes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pany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20">
                <a:latin typeface="Arial MT"/>
                <a:cs typeface="Arial MT"/>
              </a:rPr>
              <a:t>code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assigned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Customer/Supplier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15">
                <a:latin typeface="Arial MT"/>
                <a:cs typeface="Arial MT"/>
              </a:rPr>
              <a:t>Activate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Extended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W</a:t>
            </a:r>
            <a:r>
              <a:rPr dirty="0" sz="2000" spc="-37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ithholding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-75">
                <a:latin typeface="Arial MT"/>
                <a:cs typeface="Arial MT"/>
              </a:rPr>
              <a:t>Tax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pany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ode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ts val="1730"/>
              </a:lnSpc>
              <a:spcBef>
                <a:spcPts val="20"/>
              </a:spcBef>
            </a:pPr>
            <a:r>
              <a:rPr dirty="0" sz="1400" spc="15">
                <a:latin typeface="Arial MT"/>
                <a:cs typeface="Arial MT"/>
              </a:rPr>
              <a:t>IMG: </a:t>
            </a:r>
            <a:r>
              <a:rPr dirty="0" sz="1400" spc="-10">
                <a:latin typeface="Arial MT"/>
                <a:cs typeface="Arial MT"/>
              </a:rPr>
              <a:t>Financial </a:t>
            </a:r>
            <a:r>
              <a:rPr dirty="0" sz="1400" spc="5">
                <a:latin typeface="Arial MT"/>
                <a:cs typeface="Arial MT"/>
              </a:rPr>
              <a:t>Accounting </a:t>
            </a:r>
            <a:r>
              <a:rPr dirty="0" sz="1400" spc="-10">
                <a:latin typeface="Arial MT"/>
                <a:cs typeface="Arial MT"/>
              </a:rPr>
              <a:t>(New)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Arial MT"/>
                <a:cs typeface="Arial MT"/>
              </a:rPr>
              <a:t>Financial </a:t>
            </a:r>
            <a:r>
              <a:rPr dirty="0" sz="1400" spc="5">
                <a:latin typeface="Arial MT"/>
                <a:cs typeface="Arial MT"/>
              </a:rPr>
              <a:t>Accounting </a:t>
            </a:r>
            <a:r>
              <a:rPr dirty="0" sz="1400" spc="10">
                <a:latin typeface="Arial MT"/>
                <a:cs typeface="Arial MT"/>
              </a:rPr>
              <a:t>Global 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-4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5">
                <a:latin typeface="Arial MT"/>
                <a:cs typeface="Arial MT"/>
              </a:rPr>
              <a:t>)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0">
                <a:latin typeface="Times New Roman"/>
                <a:cs typeface="Times New Roman"/>
              </a:rPr>
              <a:t> </a:t>
            </a:r>
            <a:r>
              <a:rPr dirty="0" sz="1400" spc="10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hh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1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10">
                <a:latin typeface="Arial MT"/>
                <a:cs typeface="Arial MT"/>
              </a:rPr>
              <a:t>x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0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x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0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hh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05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10">
                <a:latin typeface="Arial MT"/>
                <a:cs typeface="Arial MT"/>
              </a:rPr>
              <a:t>x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ts val="1585"/>
              </a:lnSpc>
            </a:pP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od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100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x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0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hh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1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10">
                <a:latin typeface="Arial MT"/>
                <a:cs typeface="Arial MT"/>
              </a:rPr>
              <a:t>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hholdi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ax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90725" y="3847671"/>
            <a:ext cx="7258050" cy="3001010"/>
            <a:chOff x="1990725" y="3847671"/>
            <a:chExt cx="7258050" cy="3001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8725" y="3847671"/>
              <a:ext cx="7182049" cy="1601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275" y="4020540"/>
              <a:ext cx="6657975" cy="10670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725" y="5153076"/>
              <a:ext cx="7258050" cy="1695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0275" y="5354446"/>
              <a:ext cx="6657975" cy="10956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238750" y="5097144"/>
              <a:ext cx="581025" cy="276860"/>
            </a:xfrm>
            <a:custGeom>
              <a:avLst/>
              <a:gdLst/>
              <a:ahLst/>
              <a:cxnLst/>
              <a:rect l="l" t="t" r="r" b="b"/>
              <a:pathLst>
                <a:path w="581025" h="276860">
                  <a:moveTo>
                    <a:pt x="435737" y="0"/>
                  </a:moveTo>
                  <a:lnTo>
                    <a:pt x="145287" y="0"/>
                  </a:lnTo>
                  <a:lnTo>
                    <a:pt x="145287" y="138175"/>
                  </a:lnTo>
                  <a:lnTo>
                    <a:pt x="0" y="138175"/>
                  </a:lnTo>
                  <a:lnTo>
                    <a:pt x="290575" y="276351"/>
                  </a:lnTo>
                  <a:lnTo>
                    <a:pt x="581025" y="138175"/>
                  </a:lnTo>
                  <a:lnTo>
                    <a:pt x="435737" y="138175"/>
                  </a:lnTo>
                  <a:lnTo>
                    <a:pt x="43573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331965" y="1597342"/>
            <a:ext cx="4892675" cy="1174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K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20">
                <a:latin typeface="Arial MT"/>
                <a:cs typeface="Arial MT"/>
              </a:rPr>
              <a:t>BW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</a:t>
            </a: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20">
                <a:latin typeface="Arial MT"/>
                <a:cs typeface="Arial MT"/>
              </a:rPr>
              <a:t>BW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SOA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Ser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2725737"/>
            <a:ext cx="5528310" cy="33534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Multiple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2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la</a:t>
            </a:r>
            <a:r>
              <a:rPr dirty="0" sz="2000" spc="40">
                <a:latin typeface="Arial MT"/>
                <a:cs typeface="Arial MT"/>
              </a:rPr>
              <a:t>y</a:t>
            </a:r>
            <a:r>
              <a:rPr dirty="0" sz="2000" spc="10">
                <a:latin typeface="Arial MT"/>
                <a:cs typeface="Arial MT"/>
              </a:rPr>
              <a:t>out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ales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uppor</a:t>
            </a:r>
            <a:r>
              <a:rPr dirty="0" sz="2000" spc="3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ran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-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30,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iew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_</a:t>
            </a:r>
            <a:r>
              <a:rPr dirty="0" sz="2000" spc="-2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079</a:t>
            </a:r>
            <a:r>
              <a:rPr dirty="0" sz="2000" spc="-60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810"/>
              </a:spcBef>
            </a:pPr>
            <a:r>
              <a:rPr dirty="0" sz="2000" spc="10">
                <a:latin typeface="Arial MT"/>
                <a:cs typeface="Arial MT"/>
              </a:rPr>
              <a:t>Authorization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check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(V_KNA1_VKO)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supported</a:t>
            </a:r>
            <a:endParaRPr sz="2000">
              <a:latin typeface="Arial MT"/>
              <a:cs typeface="Arial MT"/>
            </a:endParaRPr>
          </a:p>
          <a:p>
            <a:pPr marL="12700" marR="85344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K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-6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V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 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1800" spc="-25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Sales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Area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95775" y="1419225"/>
            <a:ext cx="7877175" cy="5438775"/>
            <a:chOff x="4295775" y="1419225"/>
            <a:chExt cx="7877175" cy="5438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5775" y="1419225"/>
              <a:ext cx="7877175" cy="1447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325" y="1629194"/>
              <a:ext cx="7277100" cy="847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225" y="2533669"/>
              <a:ext cx="5800725" cy="43243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1775" y="2743885"/>
              <a:ext cx="5200650" cy="37919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96350" y="2467610"/>
              <a:ext cx="571500" cy="276860"/>
            </a:xfrm>
            <a:custGeom>
              <a:avLst/>
              <a:gdLst/>
              <a:ahLst/>
              <a:cxnLst/>
              <a:rect l="l" t="t" r="r" b="b"/>
              <a:pathLst>
                <a:path w="571500" h="276860">
                  <a:moveTo>
                    <a:pt x="428625" y="0"/>
                  </a:moveTo>
                  <a:lnTo>
                    <a:pt x="142875" y="0"/>
                  </a:lnTo>
                  <a:lnTo>
                    <a:pt x="142875" y="138175"/>
                  </a:lnTo>
                  <a:lnTo>
                    <a:pt x="0" y="138175"/>
                  </a:lnTo>
                  <a:lnTo>
                    <a:pt x="285750" y="276351"/>
                  </a:lnTo>
                  <a:lnTo>
                    <a:pt x="571500" y="138175"/>
                  </a:lnTo>
                  <a:lnTo>
                    <a:pt x="428625" y="13817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6405" y="6132829"/>
            <a:ext cx="193040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 b="1">
                <a:solidFill>
                  <a:srgbClr val="EFAB00"/>
                </a:solidFill>
                <a:latin typeface="Arial"/>
                <a:cs typeface="Arial"/>
              </a:rPr>
              <a:t>C</a:t>
            </a:r>
            <a:r>
              <a:rPr dirty="0" sz="2100" spc="10" b="1">
                <a:solidFill>
                  <a:srgbClr val="EFAB00"/>
                </a:solidFill>
                <a:latin typeface="Arial"/>
                <a:cs typeface="Arial"/>
              </a:rPr>
              <a:t>l</a:t>
            </a: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z="2100" spc="10" b="1">
                <a:solidFill>
                  <a:srgbClr val="EFAB00"/>
                </a:solidFill>
                <a:latin typeface="Arial"/>
                <a:cs typeface="Arial"/>
              </a:rPr>
              <a:t>i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r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dirty="0" sz="2100" spc="-10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100" spc="-45" b="1">
                <a:solidFill>
                  <a:srgbClr val="EFAB00"/>
                </a:solidFill>
                <a:latin typeface="Arial"/>
                <a:cs typeface="Arial"/>
              </a:rPr>
              <a:t>J</a:t>
            </a:r>
            <a:r>
              <a:rPr dirty="0" sz="2100" spc="-15" b="1">
                <a:solidFill>
                  <a:srgbClr val="EFAB00"/>
                </a:solidFill>
                <a:latin typeface="Arial"/>
                <a:cs typeface="Arial"/>
              </a:rPr>
              <a:t>ohn</a:t>
            </a:r>
            <a:r>
              <a:rPr dirty="0" sz="2100" spc="-45" b="1">
                <a:solidFill>
                  <a:srgbClr val="EFAB00"/>
                </a:solidFill>
                <a:latin typeface="Arial"/>
                <a:cs typeface="Arial"/>
              </a:rPr>
              <a:t>s</a:t>
            </a:r>
            <a:r>
              <a:rPr dirty="0" sz="2100" spc="-15" b="1">
                <a:solidFill>
                  <a:srgbClr val="EFAB00"/>
                </a:solidFill>
                <a:latin typeface="Arial"/>
                <a:cs typeface="Arial"/>
              </a:rPr>
              <a:t>o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95875" y="2620010"/>
            <a:ext cx="1495425" cy="3506470"/>
            <a:chOff x="5095875" y="2620010"/>
            <a:chExt cx="1495425" cy="35064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5875" y="4373067"/>
              <a:ext cx="1495425" cy="17530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5875" y="2620010"/>
              <a:ext cx="1495425" cy="171500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986784" y="3161538"/>
            <a:ext cx="890269" cy="697230"/>
          </a:xfrm>
          <a:custGeom>
            <a:avLst/>
            <a:gdLst/>
            <a:ahLst/>
            <a:cxnLst/>
            <a:rect l="l" t="t" r="r" b="b"/>
            <a:pathLst>
              <a:path w="890270" h="697229">
                <a:moveTo>
                  <a:pt x="685673" y="587869"/>
                </a:moveTo>
                <a:lnTo>
                  <a:pt x="639190" y="648335"/>
                </a:lnTo>
                <a:lnTo>
                  <a:pt x="890015" y="697103"/>
                </a:lnTo>
                <a:lnTo>
                  <a:pt x="848332" y="611124"/>
                </a:lnTo>
                <a:lnTo>
                  <a:pt x="715899" y="611124"/>
                </a:lnTo>
                <a:lnTo>
                  <a:pt x="685673" y="587869"/>
                </a:lnTo>
                <a:close/>
              </a:path>
              <a:path w="890270" h="697229">
                <a:moveTo>
                  <a:pt x="732043" y="527551"/>
                </a:moveTo>
                <a:lnTo>
                  <a:pt x="685673" y="587869"/>
                </a:lnTo>
                <a:lnTo>
                  <a:pt x="715899" y="611124"/>
                </a:lnTo>
                <a:lnTo>
                  <a:pt x="762253" y="550799"/>
                </a:lnTo>
                <a:lnTo>
                  <a:pt x="732043" y="527551"/>
                </a:lnTo>
                <a:close/>
              </a:path>
              <a:path w="890270" h="697229">
                <a:moveTo>
                  <a:pt x="778510" y="467106"/>
                </a:moveTo>
                <a:lnTo>
                  <a:pt x="732043" y="527551"/>
                </a:lnTo>
                <a:lnTo>
                  <a:pt x="762253" y="550799"/>
                </a:lnTo>
                <a:lnTo>
                  <a:pt x="715899" y="611124"/>
                </a:lnTo>
                <a:lnTo>
                  <a:pt x="848332" y="611124"/>
                </a:lnTo>
                <a:lnTo>
                  <a:pt x="778510" y="467106"/>
                </a:lnTo>
                <a:close/>
              </a:path>
              <a:path w="890270" h="697229">
                <a:moveTo>
                  <a:pt x="46481" y="0"/>
                </a:moveTo>
                <a:lnTo>
                  <a:pt x="0" y="60325"/>
                </a:lnTo>
                <a:lnTo>
                  <a:pt x="685673" y="587869"/>
                </a:lnTo>
                <a:lnTo>
                  <a:pt x="732043" y="527551"/>
                </a:lnTo>
                <a:lnTo>
                  <a:pt x="46481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48125" y="4230242"/>
            <a:ext cx="857250" cy="228600"/>
          </a:xfrm>
          <a:custGeom>
            <a:avLst/>
            <a:gdLst/>
            <a:ahLst/>
            <a:cxnLst/>
            <a:rect l="l" t="t" r="r" b="b"/>
            <a:pathLst>
              <a:path w="857250" h="228600">
                <a:moveTo>
                  <a:pt x="628650" y="0"/>
                </a:moveTo>
                <a:lnTo>
                  <a:pt x="628650" y="228599"/>
                </a:lnTo>
                <a:lnTo>
                  <a:pt x="781050" y="152399"/>
                </a:lnTo>
                <a:lnTo>
                  <a:pt x="666750" y="152399"/>
                </a:lnTo>
                <a:lnTo>
                  <a:pt x="666750" y="76199"/>
                </a:lnTo>
                <a:lnTo>
                  <a:pt x="781050" y="76199"/>
                </a:lnTo>
                <a:lnTo>
                  <a:pt x="628650" y="0"/>
                </a:lnTo>
                <a:close/>
              </a:path>
              <a:path w="857250" h="228600">
                <a:moveTo>
                  <a:pt x="628650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628650" y="152399"/>
                </a:lnTo>
                <a:lnTo>
                  <a:pt x="628650" y="76199"/>
                </a:lnTo>
                <a:close/>
              </a:path>
              <a:path w="857250" h="228600">
                <a:moveTo>
                  <a:pt x="781050" y="76199"/>
                </a:moveTo>
                <a:lnTo>
                  <a:pt x="666750" y="76199"/>
                </a:lnTo>
                <a:lnTo>
                  <a:pt x="666750" y="152399"/>
                </a:lnTo>
                <a:lnTo>
                  <a:pt x="781050" y="152399"/>
                </a:lnTo>
                <a:lnTo>
                  <a:pt x="857250" y="114299"/>
                </a:lnTo>
                <a:lnTo>
                  <a:pt x="781050" y="7619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96309" y="4792345"/>
            <a:ext cx="890269" cy="697230"/>
          </a:xfrm>
          <a:custGeom>
            <a:avLst/>
            <a:gdLst/>
            <a:ahLst/>
            <a:cxnLst/>
            <a:rect l="l" t="t" r="r" b="b"/>
            <a:pathLst>
              <a:path w="890270" h="697229">
                <a:moveTo>
                  <a:pt x="685625" y="109171"/>
                </a:moveTo>
                <a:lnTo>
                  <a:pt x="0" y="636650"/>
                </a:lnTo>
                <a:lnTo>
                  <a:pt x="46481" y="697102"/>
                </a:lnTo>
                <a:lnTo>
                  <a:pt x="732043" y="169551"/>
                </a:lnTo>
                <a:lnTo>
                  <a:pt x="685625" y="109171"/>
                </a:lnTo>
                <a:close/>
              </a:path>
              <a:path w="890270" h="697229">
                <a:moveTo>
                  <a:pt x="848332" y="85978"/>
                </a:moveTo>
                <a:lnTo>
                  <a:pt x="715771" y="85978"/>
                </a:lnTo>
                <a:lnTo>
                  <a:pt x="762253" y="146303"/>
                </a:lnTo>
                <a:lnTo>
                  <a:pt x="732043" y="169551"/>
                </a:lnTo>
                <a:lnTo>
                  <a:pt x="778510" y="229996"/>
                </a:lnTo>
                <a:lnTo>
                  <a:pt x="848332" y="85978"/>
                </a:lnTo>
                <a:close/>
              </a:path>
              <a:path w="890270" h="697229">
                <a:moveTo>
                  <a:pt x="715771" y="85978"/>
                </a:moveTo>
                <a:lnTo>
                  <a:pt x="685625" y="109171"/>
                </a:lnTo>
                <a:lnTo>
                  <a:pt x="732043" y="169551"/>
                </a:lnTo>
                <a:lnTo>
                  <a:pt x="762253" y="146303"/>
                </a:lnTo>
                <a:lnTo>
                  <a:pt x="715771" y="85978"/>
                </a:lnTo>
                <a:close/>
              </a:path>
              <a:path w="890270" h="697229">
                <a:moveTo>
                  <a:pt x="890015" y="0"/>
                </a:moveTo>
                <a:lnTo>
                  <a:pt x="639190" y="48767"/>
                </a:lnTo>
                <a:lnTo>
                  <a:pt x="685625" y="109171"/>
                </a:lnTo>
                <a:lnTo>
                  <a:pt x="715771" y="85978"/>
                </a:lnTo>
                <a:lnTo>
                  <a:pt x="848332" y="85978"/>
                </a:lnTo>
                <a:lnTo>
                  <a:pt x="890015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43700" y="3177667"/>
            <a:ext cx="1276350" cy="748030"/>
          </a:xfrm>
          <a:custGeom>
            <a:avLst/>
            <a:gdLst/>
            <a:ahLst/>
            <a:cxnLst/>
            <a:rect l="l" t="t" r="r" b="b"/>
            <a:pathLst>
              <a:path w="1276350" h="748029">
                <a:moveTo>
                  <a:pt x="142240" y="535305"/>
                </a:moveTo>
                <a:lnTo>
                  <a:pt x="0" y="747649"/>
                </a:lnTo>
                <a:lnTo>
                  <a:pt x="255143" y="734060"/>
                </a:lnTo>
                <a:lnTo>
                  <a:pt x="228233" y="686689"/>
                </a:lnTo>
                <a:lnTo>
                  <a:pt x="184403" y="686689"/>
                </a:lnTo>
                <a:lnTo>
                  <a:pt x="146811" y="620395"/>
                </a:lnTo>
                <a:lnTo>
                  <a:pt x="179895" y="601594"/>
                </a:lnTo>
                <a:lnTo>
                  <a:pt x="142240" y="535305"/>
                </a:lnTo>
                <a:close/>
              </a:path>
              <a:path w="1276350" h="748029">
                <a:moveTo>
                  <a:pt x="179895" y="601594"/>
                </a:moveTo>
                <a:lnTo>
                  <a:pt x="146811" y="620395"/>
                </a:lnTo>
                <a:lnTo>
                  <a:pt x="184403" y="686689"/>
                </a:lnTo>
                <a:lnTo>
                  <a:pt x="217536" y="667856"/>
                </a:lnTo>
                <a:lnTo>
                  <a:pt x="179895" y="601594"/>
                </a:lnTo>
                <a:close/>
              </a:path>
              <a:path w="1276350" h="748029">
                <a:moveTo>
                  <a:pt x="217536" y="667856"/>
                </a:moveTo>
                <a:lnTo>
                  <a:pt x="184403" y="686689"/>
                </a:lnTo>
                <a:lnTo>
                  <a:pt x="228233" y="686689"/>
                </a:lnTo>
                <a:lnTo>
                  <a:pt x="217536" y="667856"/>
                </a:lnTo>
                <a:close/>
              </a:path>
              <a:path w="1276350" h="748029">
                <a:moveTo>
                  <a:pt x="1238503" y="0"/>
                </a:moveTo>
                <a:lnTo>
                  <a:pt x="179895" y="601594"/>
                </a:lnTo>
                <a:lnTo>
                  <a:pt x="217536" y="667856"/>
                </a:lnTo>
                <a:lnTo>
                  <a:pt x="1276096" y="66167"/>
                </a:lnTo>
                <a:lnTo>
                  <a:pt x="1238503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43700" y="4258817"/>
            <a:ext cx="1285875" cy="228600"/>
          </a:xfrm>
          <a:custGeom>
            <a:avLst/>
            <a:gdLst/>
            <a:ahLst/>
            <a:cxnLst/>
            <a:rect l="l" t="t" r="r" b="b"/>
            <a:pathLst>
              <a:path w="1285875" h="228600">
                <a:moveTo>
                  <a:pt x="228600" y="0"/>
                </a:moveTo>
                <a:lnTo>
                  <a:pt x="0" y="114299"/>
                </a:lnTo>
                <a:lnTo>
                  <a:pt x="228600" y="228599"/>
                </a:lnTo>
                <a:lnTo>
                  <a:pt x="228600" y="152399"/>
                </a:lnTo>
                <a:lnTo>
                  <a:pt x="190500" y="152399"/>
                </a:lnTo>
                <a:lnTo>
                  <a:pt x="190500" y="76199"/>
                </a:lnTo>
                <a:lnTo>
                  <a:pt x="228600" y="76199"/>
                </a:lnTo>
                <a:lnTo>
                  <a:pt x="228600" y="0"/>
                </a:lnTo>
                <a:close/>
              </a:path>
              <a:path w="1285875" h="228600">
                <a:moveTo>
                  <a:pt x="228600" y="76199"/>
                </a:moveTo>
                <a:lnTo>
                  <a:pt x="190500" y="76199"/>
                </a:lnTo>
                <a:lnTo>
                  <a:pt x="190500" y="152399"/>
                </a:lnTo>
                <a:lnTo>
                  <a:pt x="228600" y="152399"/>
                </a:lnTo>
                <a:lnTo>
                  <a:pt x="228600" y="76199"/>
                </a:lnTo>
                <a:close/>
              </a:path>
              <a:path w="1285875" h="228600">
                <a:moveTo>
                  <a:pt x="1285875" y="76199"/>
                </a:moveTo>
                <a:lnTo>
                  <a:pt x="228600" y="76199"/>
                </a:lnTo>
                <a:lnTo>
                  <a:pt x="228600" y="152399"/>
                </a:lnTo>
                <a:lnTo>
                  <a:pt x="1285875" y="152399"/>
                </a:lnTo>
                <a:lnTo>
                  <a:pt x="1285875" y="76199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53225" y="4792345"/>
            <a:ext cx="1296670" cy="814069"/>
          </a:xfrm>
          <a:custGeom>
            <a:avLst/>
            <a:gdLst/>
            <a:ahLst/>
            <a:cxnLst/>
            <a:rect l="l" t="t" r="r" b="b"/>
            <a:pathLst>
              <a:path w="1296670" h="814070">
                <a:moveTo>
                  <a:pt x="214851" y="86810"/>
                </a:moveTo>
                <a:lnTo>
                  <a:pt x="175050" y="151803"/>
                </a:lnTo>
                <a:lnTo>
                  <a:pt x="1256410" y="813727"/>
                </a:lnTo>
                <a:lnTo>
                  <a:pt x="1296289" y="748791"/>
                </a:lnTo>
                <a:lnTo>
                  <a:pt x="214851" y="86810"/>
                </a:lnTo>
                <a:close/>
              </a:path>
              <a:path w="1296670" h="814070">
                <a:moveTo>
                  <a:pt x="0" y="0"/>
                </a:moveTo>
                <a:lnTo>
                  <a:pt x="135254" y="216788"/>
                </a:lnTo>
                <a:lnTo>
                  <a:pt x="175050" y="151803"/>
                </a:lnTo>
                <a:lnTo>
                  <a:pt x="142621" y="131952"/>
                </a:lnTo>
                <a:lnTo>
                  <a:pt x="182372" y="66928"/>
                </a:lnTo>
                <a:lnTo>
                  <a:pt x="227025" y="66928"/>
                </a:lnTo>
                <a:lnTo>
                  <a:pt x="254634" y="21843"/>
                </a:lnTo>
                <a:lnTo>
                  <a:pt x="0" y="0"/>
                </a:lnTo>
                <a:close/>
              </a:path>
              <a:path w="1296670" h="814070">
                <a:moveTo>
                  <a:pt x="182372" y="66928"/>
                </a:moveTo>
                <a:lnTo>
                  <a:pt x="142621" y="131952"/>
                </a:lnTo>
                <a:lnTo>
                  <a:pt x="175050" y="151803"/>
                </a:lnTo>
                <a:lnTo>
                  <a:pt x="214851" y="86810"/>
                </a:lnTo>
                <a:lnTo>
                  <a:pt x="182372" y="66928"/>
                </a:lnTo>
                <a:close/>
              </a:path>
              <a:path w="1296670" h="814070">
                <a:moveTo>
                  <a:pt x="227025" y="66928"/>
                </a:moveTo>
                <a:lnTo>
                  <a:pt x="182372" y="66928"/>
                </a:lnTo>
                <a:lnTo>
                  <a:pt x="214851" y="86810"/>
                </a:lnTo>
                <a:lnTo>
                  <a:pt x="227025" y="66928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5550" y="2629573"/>
            <a:ext cx="1428750" cy="80984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68676" y="2895028"/>
            <a:ext cx="6813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 b="1">
                <a:latin typeface="Arial"/>
                <a:cs typeface="Arial"/>
              </a:rPr>
              <a:t>C</a:t>
            </a:r>
            <a:r>
              <a:rPr dirty="0" sz="1100" b="1">
                <a:latin typeface="Arial"/>
                <a:cs typeface="Arial"/>
              </a:rPr>
              <a:t>u</a:t>
            </a:r>
            <a:r>
              <a:rPr dirty="0" sz="1100" spc="-15" b="1">
                <a:latin typeface="Arial"/>
                <a:cs typeface="Arial"/>
              </a:rPr>
              <a:t>s</a:t>
            </a:r>
            <a:r>
              <a:rPr dirty="0" sz="1100" spc="5" b="1">
                <a:latin typeface="Arial"/>
                <a:cs typeface="Arial"/>
              </a:rPr>
              <a:t>t</a:t>
            </a:r>
            <a:r>
              <a:rPr dirty="0" sz="1100" b="1">
                <a:latin typeface="Arial"/>
                <a:cs typeface="Arial"/>
              </a:rPr>
              <a:t>o</a:t>
            </a:r>
            <a:r>
              <a:rPr dirty="0" sz="1100" spc="-85" b="1">
                <a:latin typeface="Arial"/>
                <a:cs typeface="Arial"/>
              </a:rPr>
              <a:t>m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10" b="1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4825" y="2620035"/>
            <a:ext cx="1400175" cy="85747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44230" y="2918777"/>
            <a:ext cx="5956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 b="1">
                <a:latin typeface="Arial"/>
                <a:cs typeface="Arial"/>
              </a:rPr>
              <a:t>Supplier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6025" y="3963466"/>
            <a:ext cx="1400175" cy="79077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870200" y="4227512"/>
            <a:ext cx="6350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 b="1">
                <a:latin typeface="Arial"/>
                <a:cs typeface="Arial"/>
              </a:rPr>
              <a:t>Prospect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5550" y="5125783"/>
            <a:ext cx="1419225" cy="85747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677541" y="5451792"/>
            <a:ext cx="10814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b="1">
                <a:latin typeface="Arial"/>
                <a:cs typeface="Arial"/>
              </a:rPr>
              <a:t>Contact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Partner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15300" y="3944416"/>
            <a:ext cx="1409700" cy="79077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581643" y="4225988"/>
            <a:ext cx="4813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 b="1">
                <a:latin typeface="Arial"/>
                <a:cs typeface="Arial"/>
              </a:rPr>
              <a:t>B</a:t>
            </a:r>
            <a:r>
              <a:rPr dirty="0" sz="1100" spc="-10" b="1">
                <a:latin typeface="Arial"/>
                <a:cs typeface="Arial"/>
              </a:rPr>
              <a:t>i</a:t>
            </a:r>
            <a:r>
              <a:rPr dirty="0" sz="1100" b="1">
                <a:latin typeface="Arial"/>
                <a:cs typeface="Arial"/>
              </a:rPr>
              <a:t>dd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10" b="1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4825" y="5221058"/>
            <a:ext cx="1428750" cy="80984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712834" y="5566727"/>
            <a:ext cx="16891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 b="1">
                <a:latin typeface="Arial"/>
                <a:cs typeface="Arial"/>
              </a:rPr>
              <a:t>…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25" name="object 25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48640" y="832485"/>
            <a:ext cx="11180445" cy="18129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Business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Partners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 MT"/>
              <a:cs typeface="Arial MT"/>
            </a:endParaRPr>
          </a:p>
          <a:p>
            <a:pPr marL="19685" marR="5080">
              <a:lnSpc>
                <a:spcPct val="103000"/>
              </a:lnSpc>
            </a:pPr>
            <a:r>
              <a:rPr dirty="0" sz="1550" spc="10">
                <a:latin typeface="Arial MT"/>
                <a:cs typeface="Arial MT"/>
              </a:rPr>
              <a:t>Provide </a:t>
            </a:r>
            <a:r>
              <a:rPr dirty="0" sz="1550" spc="15">
                <a:latin typeface="Arial MT"/>
                <a:cs typeface="Arial MT"/>
              </a:rPr>
              <a:t>a directory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10">
                <a:latin typeface="Arial MT"/>
                <a:cs typeface="Arial MT"/>
              </a:rPr>
              <a:t>Business Partners </a:t>
            </a:r>
            <a:r>
              <a:rPr dirty="0" sz="1550">
                <a:latin typeface="Arial MT"/>
                <a:cs typeface="Arial MT"/>
              </a:rPr>
              <a:t>(organizations,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persons, </a:t>
            </a:r>
            <a:r>
              <a:rPr dirty="0" sz="1550" spc="-15">
                <a:latin typeface="Arial MT"/>
                <a:cs typeface="Arial MT"/>
              </a:rPr>
              <a:t>groups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10">
                <a:latin typeface="Arial MT"/>
                <a:cs typeface="Arial MT"/>
              </a:rPr>
              <a:t>persons). </a:t>
            </a:r>
            <a:r>
              <a:rPr dirty="0" sz="1550" spc="-15">
                <a:latin typeface="Arial MT"/>
                <a:cs typeface="Arial MT"/>
              </a:rPr>
              <a:t>This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directory </a:t>
            </a:r>
            <a:r>
              <a:rPr dirty="0" sz="1550" spc="10">
                <a:latin typeface="Arial MT"/>
                <a:cs typeface="Arial MT"/>
              </a:rPr>
              <a:t>contains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-10">
                <a:latin typeface="Arial MT"/>
                <a:cs typeface="Arial MT"/>
              </a:rPr>
              <a:t>primarily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used </a:t>
            </a:r>
            <a:r>
              <a:rPr dirty="0" sz="1550" spc="15">
                <a:latin typeface="Arial MT"/>
                <a:cs typeface="Arial MT"/>
              </a:rPr>
              <a:t>for identification </a:t>
            </a:r>
            <a:r>
              <a:rPr dirty="0" sz="1550" spc="5">
                <a:latin typeface="Arial MT"/>
                <a:cs typeface="Arial MT"/>
              </a:rPr>
              <a:t>(e.g. </a:t>
            </a:r>
            <a:r>
              <a:rPr dirty="0" sz="1550" spc="-15">
                <a:latin typeface="Arial MT"/>
                <a:cs typeface="Arial MT"/>
              </a:rPr>
              <a:t>name,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address, </a:t>
            </a:r>
            <a:r>
              <a:rPr dirty="0" sz="1550" spc="15">
                <a:latin typeface="Arial MT"/>
                <a:cs typeface="Arial MT"/>
              </a:rPr>
              <a:t>ID </a:t>
            </a:r>
            <a:r>
              <a:rPr dirty="0" sz="1550" spc="-15">
                <a:latin typeface="Arial MT"/>
                <a:cs typeface="Arial MT"/>
              </a:rPr>
              <a:t>numbers,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etc.). </a:t>
            </a: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 </a:t>
            </a:r>
            <a:r>
              <a:rPr dirty="0" sz="1550" spc="5">
                <a:latin typeface="Arial MT"/>
                <a:cs typeface="Arial MT"/>
              </a:rPr>
              <a:t>objects </a:t>
            </a:r>
            <a:r>
              <a:rPr dirty="0" sz="1550" spc="-10">
                <a:latin typeface="Arial MT"/>
                <a:cs typeface="Arial MT"/>
              </a:rPr>
              <a:t>like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-15">
                <a:latin typeface="Arial MT"/>
                <a:cs typeface="Arial MT"/>
              </a:rPr>
              <a:t>Supplier</a:t>
            </a:r>
            <a:r>
              <a:rPr dirty="0" sz="1550" spc="40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will </a:t>
            </a:r>
            <a:r>
              <a:rPr dirty="0" sz="1550" spc="-15">
                <a:latin typeface="Arial MT"/>
                <a:cs typeface="Arial MT"/>
              </a:rPr>
              <a:t>be </a:t>
            </a:r>
            <a:r>
              <a:rPr dirty="0" sz="1550" spc="15">
                <a:latin typeface="Arial MT"/>
                <a:cs typeface="Arial MT"/>
              </a:rPr>
              <a:t>based </a:t>
            </a:r>
            <a:r>
              <a:rPr dirty="0" sz="1550" spc="25">
                <a:latin typeface="Arial MT"/>
                <a:cs typeface="Arial MT"/>
              </a:rPr>
              <a:t>on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this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directory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offer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seamless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integration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customer-specific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supplier-specific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data).</a:t>
            </a:r>
            <a:endParaRPr sz="1550">
              <a:latin typeface="Arial MT"/>
              <a:cs typeface="Arial MT"/>
            </a:endParaRPr>
          </a:p>
          <a:p>
            <a:pPr algn="ctr" marR="429895">
              <a:lnSpc>
                <a:spcPct val="100000"/>
              </a:lnSpc>
              <a:spcBef>
                <a:spcPts val="1105"/>
              </a:spcBef>
            </a:pPr>
            <a:r>
              <a:rPr dirty="0" sz="2100" spc="35" b="1">
                <a:solidFill>
                  <a:srgbClr val="EFAB00"/>
                </a:solidFill>
                <a:latin typeface="Arial"/>
                <a:cs typeface="Arial"/>
              </a:rPr>
              <a:t>W</a:t>
            </a:r>
            <a:r>
              <a:rPr dirty="0" sz="2100" spc="10" b="1">
                <a:solidFill>
                  <a:srgbClr val="EFAB00"/>
                </a:solidFill>
                <a:latin typeface="Arial"/>
                <a:cs typeface="Arial"/>
              </a:rPr>
              <a:t>il</a:t>
            </a:r>
            <a:r>
              <a:rPr dirty="0" sz="2100" spc="-15" b="1">
                <a:solidFill>
                  <a:srgbClr val="EFAB00"/>
                </a:solidFill>
                <a:latin typeface="Arial"/>
                <a:cs typeface="Arial"/>
              </a:rPr>
              <a:t>d</a:t>
            </a:r>
            <a:r>
              <a:rPr dirty="0" sz="2100" spc="90" b="1">
                <a:solidFill>
                  <a:srgbClr val="EFAB00"/>
                </a:solidFill>
                <a:latin typeface="Arial"/>
                <a:cs typeface="Arial"/>
              </a:rPr>
              <a:t>w</a:t>
            </a: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z="2100" spc="-30" b="1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r</a:t>
            </a:r>
            <a:r>
              <a:rPr dirty="0" sz="2100" spc="-204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100" spc="-15" b="1">
                <a:solidFill>
                  <a:srgbClr val="EFAB00"/>
                </a:solidFill>
                <a:latin typeface="Arial"/>
                <a:cs typeface="Arial"/>
              </a:rPr>
              <a:t>L</a:t>
            </a:r>
            <a:r>
              <a:rPr dirty="0" sz="2100" spc="-30" b="1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d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2422"/>
            <a:ext cx="8330565" cy="2147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Multiple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Partner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Functions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can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assigned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">
                <a:latin typeface="Arial MT"/>
                <a:cs typeface="Arial MT"/>
              </a:rPr>
              <a:t>Partner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Determination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configured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IMG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15">
                <a:latin typeface="Arial MT"/>
                <a:cs typeface="Arial MT"/>
              </a:rPr>
              <a:t>IMG: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Sales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Distribution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Basic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Functions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Arial MT"/>
                <a:cs typeface="Arial MT"/>
              </a:rPr>
              <a:t>Partner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Determination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Set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Up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Partner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Determination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30">
                <a:latin typeface="Arial MT"/>
                <a:cs typeface="Arial MT"/>
              </a:rPr>
              <a:t>Data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will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stored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tables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KNVP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SOA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Ser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ions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28695" y="4095435"/>
            <a:ext cx="9049385" cy="1963420"/>
            <a:chOff x="1628695" y="4095435"/>
            <a:chExt cx="9049385" cy="1963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695" y="4095435"/>
              <a:ext cx="9048908" cy="19628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0224" y="4268304"/>
              <a:ext cx="8524875" cy="14291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2422"/>
            <a:ext cx="8998585" cy="1937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75">
                <a:latin typeface="Arial MT"/>
                <a:cs typeface="Arial MT"/>
              </a:rPr>
              <a:t>Tax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Indicators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maintained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relevant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countries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75300"/>
              </a:lnSpc>
            </a:pPr>
            <a:r>
              <a:rPr dirty="0" sz="2000" spc="15">
                <a:latin typeface="Arial MT"/>
                <a:cs typeface="Arial MT"/>
              </a:rPr>
              <a:t>Collect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company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code’s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countries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of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Organizations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assigned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Customer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Data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will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stored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table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KNVI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-75">
                <a:latin typeface="Arial MT"/>
                <a:cs typeface="Arial MT"/>
              </a:rPr>
              <a:t>Tax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Indicators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replicated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SOA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Service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ax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ndi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ors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8665" y="4000188"/>
            <a:ext cx="10563860" cy="1906270"/>
            <a:chOff x="1028665" y="4000188"/>
            <a:chExt cx="10563860" cy="1906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65" y="4000188"/>
              <a:ext cx="10563293" cy="19057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149" y="4172966"/>
              <a:ext cx="10039350" cy="13719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97342"/>
            <a:ext cx="5319395" cy="1479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Multiple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Purchasing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Organizations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igned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Suppl</a:t>
            </a:r>
            <a:r>
              <a:rPr dirty="0" sz="2000" spc="-5">
                <a:latin typeface="Arial MT"/>
                <a:cs typeface="Arial MT"/>
              </a:rPr>
              <a:t>i</a:t>
            </a:r>
            <a:r>
              <a:rPr dirty="0" sz="2000" spc="10"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15">
                <a:latin typeface="Arial MT"/>
                <a:cs typeface="Arial MT"/>
              </a:rPr>
              <a:t>Field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modification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Purchasing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Organization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uppor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ran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-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30,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iew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_</a:t>
            </a:r>
            <a:r>
              <a:rPr dirty="0" sz="2000" spc="-2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079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ing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Orga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z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(Supp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l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81247" y="3695495"/>
            <a:ext cx="6811009" cy="3029585"/>
            <a:chOff x="2781247" y="3695495"/>
            <a:chExt cx="6811009" cy="3029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1247" y="3695495"/>
              <a:ext cx="6810480" cy="30294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49" y="3868166"/>
              <a:ext cx="6286500" cy="24961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20409" y="1597342"/>
            <a:ext cx="4641850" cy="2013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Arial MT"/>
                <a:cs typeface="Arial MT"/>
              </a:rPr>
              <a:t>Authorization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check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Purchasing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Orga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_L</a:t>
            </a:r>
            <a:r>
              <a:rPr dirty="0" sz="2000" spc="50">
                <a:latin typeface="Arial MT"/>
                <a:cs typeface="Arial MT"/>
              </a:rPr>
              <a:t>FM</a:t>
            </a:r>
            <a:r>
              <a:rPr dirty="0" sz="2000" spc="15">
                <a:latin typeface="Arial MT"/>
                <a:cs typeface="Arial MT"/>
              </a:rPr>
              <a:t>1_EK</a:t>
            </a:r>
            <a:r>
              <a:rPr dirty="0" sz="2000" spc="10">
                <a:latin typeface="Arial MT"/>
                <a:cs typeface="Arial MT"/>
              </a:rPr>
              <a:t>O</a:t>
            </a:r>
            <a:r>
              <a:rPr dirty="0" sz="2000" spc="10">
                <a:latin typeface="Arial MT"/>
                <a:cs typeface="Arial MT"/>
              </a:rPr>
              <a:t>)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uppor</a:t>
            </a:r>
            <a:r>
              <a:rPr dirty="0" sz="2000" spc="3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</a:t>
            </a:r>
            <a:r>
              <a:rPr dirty="0" sz="2000" spc="50">
                <a:latin typeface="Arial MT"/>
                <a:cs typeface="Arial MT"/>
              </a:rPr>
              <a:t>FM</a:t>
            </a:r>
            <a:r>
              <a:rPr dirty="0" sz="2000" spc="15">
                <a:latin typeface="Arial MT"/>
                <a:cs typeface="Arial MT"/>
              </a:rPr>
              <a:t>1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7185"/>
            <a:ext cx="5380355" cy="4838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ords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igned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Suppl</a:t>
            </a:r>
            <a:r>
              <a:rPr dirty="0" sz="2000" spc="-5">
                <a:latin typeface="Arial MT"/>
                <a:cs typeface="Arial MT"/>
              </a:rPr>
              <a:t>i</a:t>
            </a:r>
            <a:r>
              <a:rPr dirty="0" sz="2000" spc="10">
                <a:latin typeface="Arial MT"/>
                <a:cs typeface="Arial MT"/>
              </a:rPr>
              <a:t>er/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Purchasing</a:t>
            </a:r>
            <a:r>
              <a:rPr dirty="0" sz="2000" spc="-1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Organizations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ord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dependent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2000" spc="-5">
                <a:latin typeface="Arial MT"/>
                <a:cs typeface="Arial MT"/>
              </a:rPr>
              <a:t>Plant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2000" spc="-15">
                <a:latin typeface="Arial MT"/>
                <a:cs typeface="Arial MT"/>
              </a:rPr>
              <a:t>Vendor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Subrange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bin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lant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14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</a:t>
            </a:r>
            <a:r>
              <a:rPr dirty="0" sz="2000" spc="5">
                <a:latin typeface="Arial MT"/>
                <a:cs typeface="Arial MT"/>
              </a:rPr>
              <a:t>b</a:t>
            </a:r>
            <a:r>
              <a:rPr dirty="0" sz="2000" spc="10">
                <a:latin typeface="Arial MT"/>
                <a:cs typeface="Arial MT"/>
              </a:rPr>
              <a:t>ran</a:t>
            </a:r>
            <a:r>
              <a:rPr dirty="0" sz="2000" spc="5">
                <a:latin typeface="Arial MT"/>
                <a:cs typeface="Arial MT"/>
              </a:rPr>
              <a:t>g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</a:t>
            </a:r>
            <a:r>
              <a:rPr dirty="0" sz="2000" spc="50">
                <a:latin typeface="Arial MT"/>
                <a:cs typeface="Arial MT"/>
              </a:rPr>
              <a:t>FM</a:t>
            </a:r>
            <a:r>
              <a:rPr dirty="0" sz="2000" spc="15">
                <a:latin typeface="Arial MT"/>
                <a:cs typeface="Arial MT"/>
              </a:rPr>
              <a:t>2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">
                <a:latin typeface="Arial MT"/>
                <a:cs typeface="Arial MT"/>
              </a:rPr>
              <a:t>Plants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configured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IMG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 spc="-1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endor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</a:t>
            </a:r>
            <a:r>
              <a:rPr dirty="0" sz="2000">
                <a:latin typeface="Arial MT"/>
                <a:cs typeface="Arial MT"/>
              </a:rPr>
              <a:t>b</a:t>
            </a:r>
            <a:r>
              <a:rPr dirty="0" sz="2000" spc="5">
                <a:latin typeface="Arial MT"/>
                <a:cs typeface="Arial MT"/>
              </a:rPr>
              <a:t>-</a:t>
            </a: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5">
                <a:latin typeface="Arial MT"/>
                <a:cs typeface="Arial MT"/>
              </a:rPr>
              <a:t>g</a:t>
            </a:r>
            <a:r>
              <a:rPr dirty="0" sz="2000" spc="10">
                <a:latin typeface="Arial MT"/>
                <a:cs typeface="Arial MT"/>
              </a:rPr>
              <a:t>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14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or  </a:t>
            </a:r>
            <a:r>
              <a:rPr dirty="0" sz="2000" spc="10">
                <a:latin typeface="Arial MT"/>
                <a:cs typeface="Arial MT"/>
              </a:rPr>
              <a:t>at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general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le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W</a:t>
            </a:r>
            <a:r>
              <a:rPr dirty="0" sz="2000" spc="-3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Y</a:t>
            </a:r>
            <a:r>
              <a:rPr dirty="0" sz="2000" spc="-2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1)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erent</a:t>
            </a:r>
            <a:r>
              <a:rPr dirty="0" sz="2000" spc="-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Orga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z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(Supp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l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05500" y="1343025"/>
            <a:ext cx="6286500" cy="3658235"/>
            <a:chOff x="5905500" y="1343025"/>
            <a:chExt cx="6286500" cy="3658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600" y="2381115"/>
              <a:ext cx="6229350" cy="26196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050" y="2553461"/>
              <a:ext cx="5695950" cy="209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5500" y="1343025"/>
              <a:ext cx="6286500" cy="1323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5050" y="1553019"/>
              <a:ext cx="5695950" cy="7240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77275" y="2277110"/>
              <a:ext cx="571500" cy="285750"/>
            </a:xfrm>
            <a:custGeom>
              <a:avLst/>
              <a:gdLst/>
              <a:ahLst/>
              <a:cxnLst/>
              <a:rect l="l" t="t" r="r" b="b"/>
              <a:pathLst>
                <a:path w="571500" h="285750">
                  <a:moveTo>
                    <a:pt x="428625" y="0"/>
                  </a:moveTo>
                  <a:lnTo>
                    <a:pt x="142875" y="0"/>
                  </a:lnTo>
                  <a:lnTo>
                    <a:pt x="142875" y="142875"/>
                  </a:lnTo>
                  <a:lnTo>
                    <a:pt x="0" y="142875"/>
                  </a:lnTo>
                  <a:lnTo>
                    <a:pt x="285750" y="285750"/>
                  </a:lnTo>
                  <a:lnTo>
                    <a:pt x="571500" y="142875"/>
                  </a:lnTo>
                  <a:lnTo>
                    <a:pt x="428625" y="14287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943600" y="5247691"/>
            <a:ext cx="6229350" cy="1144270"/>
            <a:chOff x="5943600" y="5247691"/>
            <a:chExt cx="6229350" cy="11442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3600" y="5247691"/>
              <a:ext cx="6229350" cy="11442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5050" y="5411609"/>
              <a:ext cx="5695950" cy="61929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3057"/>
            <a:ext cx="5337175" cy="25323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Multiple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Partner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Functions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assigned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35">
                <a:latin typeface="Arial MT"/>
                <a:cs typeface="Arial MT"/>
              </a:rPr>
              <a:t>/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ur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Organi</a:t>
            </a:r>
            <a:r>
              <a:rPr dirty="0" sz="2000" spc="-30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ionally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dependen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‘</a:t>
            </a:r>
            <a:r>
              <a:rPr dirty="0" sz="2000" spc="55">
                <a:latin typeface="Arial MT"/>
                <a:cs typeface="Arial MT"/>
              </a:rPr>
              <a:t>D</a:t>
            </a:r>
            <a:r>
              <a:rPr dirty="0" sz="2000">
                <a:latin typeface="Arial MT"/>
                <a:cs typeface="Arial MT"/>
              </a:rPr>
              <a:t>i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eren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a’: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10">
                <a:latin typeface="Arial MT"/>
                <a:cs typeface="Arial MT"/>
              </a:rPr>
              <a:t>Plant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0">
                <a:latin typeface="Arial MT"/>
                <a:cs typeface="Arial MT"/>
              </a:rPr>
              <a:t>Vendor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Subrange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Combination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Plant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Subrange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ions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(Supp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l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ier)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0025" y="4333875"/>
            <a:ext cx="11915775" cy="2352675"/>
            <a:chOff x="200025" y="4333875"/>
            <a:chExt cx="11915775" cy="2352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25" y="4333875"/>
              <a:ext cx="11915775" cy="23526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575" y="4544555"/>
              <a:ext cx="11315700" cy="174358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90640" y="1603057"/>
            <a:ext cx="5425440" cy="213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ina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igur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  <a:p>
            <a:pPr marL="12700" marR="1151255">
              <a:lnSpc>
                <a:spcPts val="1730"/>
              </a:lnSpc>
              <a:spcBef>
                <a:spcPts val="20"/>
              </a:spcBef>
            </a:pPr>
            <a:r>
              <a:rPr dirty="0" sz="1400" spc="10">
                <a:latin typeface="Arial MT"/>
                <a:cs typeface="Arial MT"/>
              </a:rPr>
              <a:t>IMG: </a:t>
            </a:r>
            <a:r>
              <a:rPr dirty="0" sz="1400" spc="-15">
                <a:latin typeface="Arial MT"/>
                <a:cs typeface="Arial MT"/>
              </a:rPr>
              <a:t>Materials </a:t>
            </a:r>
            <a:r>
              <a:rPr dirty="0" sz="1400">
                <a:latin typeface="Arial MT"/>
                <a:cs typeface="Arial MT"/>
              </a:rPr>
              <a:t>Management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Arial MT"/>
                <a:cs typeface="Arial MT"/>
              </a:rPr>
              <a:t>Purchasing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 spc="-5">
                <a:latin typeface="Arial MT"/>
                <a:cs typeface="Arial MT"/>
              </a:rPr>
              <a:t>Partner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Determination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b</a:t>
            </a:r>
            <a:r>
              <a:rPr dirty="0" sz="2000" spc="10">
                <a:latin typeface="Arial MT"/>
                <a:cs typeface="Arial MT"/>
              </a:rPr>
              <a:t>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4">
                <a:latin typeface="Arial MT"/>
                <a:cs typeface="Arial MT"/>
              </a:rPr>
              <a:t>W</a:t>
            </a:r>
            <a:r>
              <a:rPr dirty="0" sz="2000" spc="20">
                <a:latin typeface="Arial MT"/>
                <a:cs typeface="Arial MT"/>
              </a:rPr>
              <a:t>Y</a:t>
            </a:r>
            <a:r>
              <a:rPr dirty="0" sz="2000" spc="-3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3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0">
                <a:latin typeface="Arial MT"/>
                <a:cs typeface="Arial MT"/>
              </a:rPr>
              <a:t>ring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ALE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89433"/>
            <a:ext cx="4763135" cy="455739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247015">
              <a:lnSpc>
                <a:spcPct val="109500"/>
              </a:lnSpc>
              <a:spcBef>
                <a:spcPts val="60"/>
              </a:spcBef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master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steward, </a:t>
            </a:r>
            <a:r>
              <a:rPr dirty="0" sz="1800">
                <a:latin typeface="Arial MT"/>
                <a:cs typeface="Arial MT"/>
              </a:rPr>
              <a:t>I </a:t>
            </a:r>
            <a:r>
              <a:rPr dirty="0" sz="1800" spc="-5">
                <a:latin typeface="Arial MT"/>
                <a:cs typeface="Arial MT"/>
              </a:rPr>
              <a:t>want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5">
                <a:latin typeface="Arial MT"/>
                <a:cs typeface="Arial MT"/>
              </a:rPr>
              <a:t>maintain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5">
                <a:latin typeface="Arial MT"/>
                <a:cs typeface="Arial MT"/>
              </a:rPr>
              <a:t>Returns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r</a:t>
            </a: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  </a:t>
            </a:r>
            <a:r>
              <a:rPr dirty="0" sz="1800" spc="-5">
                <a:latin typeface="Arial MT"/>
                <a:cs typeface="Arial MT"/>
              </a:rPr>
              <a:t>assign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existing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context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control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supplier.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5">
                <a:latin typeface="Arial MT"/>
                <a:cs typeface="Arial MT"/>
              </a:rPr>
              <a:t>Solution:</a:t>
            </a:r>
            <a:endParaRPr sz="1800">
              <a:latin typeface="Arial MT"/>
              <a:cs typeface="Arial MT"/>
            </a:endParaRPr>
          </a:p>
          <a:p>
            <a:pPr marL="12700" marR="6985">
              <a:lnSpc>
                <a:spcPct val="109600"/>
              </a:lnSpc>
              <a:spcBef>
                <a:spcPts val="35"/>
              </a:spcBef>
            </a:pPr>
            <a:r>
              <a:rPr dirty="0" sz="1800" spc="-5">
                <a:latin typeface="Arial MT"/>
                <a:cs typeface="Arial MT"/>
              </a:rPr>
              <a:t>The indicator </a:t>
            </a:r>
            <a:r>
              <a:rPr dirty="0" sz="1800" spc="5">
                <a:latin typeface="Arial MT"/>
                <a:cs typeface="Arial MT"/>
              </a:rPr>
              <a:t>Returns </a:t>
            </a:r>
            <a:r>
              <a:rPr dirty="0" sz="1800" spc="15">
                <a:latin typeface="Arial MT"/>
                <a:cs typeface="Arial MT"/>
              </a:rPr>
              <a:t>Supplier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 spc="-10">
                <a:latin typeface="Arial MT"/>
                <a:cs typeface="Arial MT"/>
              </a:rPr>
              <a:t>set </a:t>
            </a:r>
            <a:r>
              <a:rPr dirty="0" sz="1800" spc="-15">
                <a:latin typeface="Arial MT"/>
                <a:cs typeface="Arial MT"/>
              </a:rPr>
              <a:t>if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valid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assigned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‘ERP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Vendor: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Control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Data’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UIBB.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ct val="110100"/>
              </a:lnSpc>
              <a:tabLst>
                <a:tab pos="4168140" algn="l"/>
              </a:tabLst>
            </a:pP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indicator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KZRET</a:t>
            </a:r>
            <a:r>
              <a:rPr dirty="0" sz="1800" spc="-15">
                <a:latin typeface="Arial MT"/>
                <a:cs typeface="Arial MT"/>
              </a:rPr>
              <a:t> is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reflected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20">
                <a:latin typeface="Arial MT"/>
                <a:cs typeface="Arial MT"/>
              </a:rPr>
              <a:t> the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 </a:t>
            </a:r>
            <a:r>
              <a:rPr dirty="0" sz="1800" spc="5">
                <a:latin typeface="Arial MT"/>
                <a:cs typeface="Arial MT"/>
              </a:rPr>
              <a:t> data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type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25">
                <a:latin typeface="Courier New"/>
                <a:cs typeface="Courier New"/>
              </a:rPr>
              <a:t>BP_PORG</a:t>
            </a:r>
            <a:r>
              <a:rPr dirty="0" sz="1800" spc="95">
                <a:latin typeface="Courier New"/>
                <a:cs typeface="Courier New"/>
              </a:rPr>
              <a:t> </a:t>
            </a:r>
            <a:r>
              <a:rPr dirty="0" sz="1800" spc="5">
                <a:latin typeface="Arial MT"/>
                <a:cs typeface="Arial MT"/>
              </a:rPr>
              <a:t>and	</a:t>
            </a:r>
            <a:r>
              <a:rPr dirty="0" sz="1800" spc="-20">
                <a:latin typeface="Arial MT"/>
                <a:cs typeface="Arial MT"/>
              </a:rPr>
              <a:t>UIBB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 i="1">
                <a:latin typeface="Arial"/>
                <a:cs typeface="Arial"/>
              </a:rPr>
              <a:t>‘ERP</a:t>
            </a:r>
            <a:r>
              <a:rPr dirty="0" sz="1800" spc="-45" i="1">
                <a:latin typeface="Arial"/>
                <a:cs typeface="Arial"/>
              </a:rPr>
              <a:t> </a:t>
            </a:r>
            <a:r>
              <a:rPr dirty="0" sz="1800" spc="-35" i="1">
                <a:latin typeface="Arial"/>
                <a:cs typeface="Arial"/>
              </a:rPr>
              <a:t>Vendor</a:t>
            </a:r>
            <a:r>
              <a:rPr dirty="0" sz="1800" spc="18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Purchasing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Organization:</a:t>
            </a:r>
            <a:r>
              <a:rPr dirty="0" sz="1800" spc="135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Control </a:t>
            </a:r>
            <a:r>
              <a:rPr dirty="0" sz="1800" spc="-484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Data’.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urns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lag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7825" y="1409700"/>
            <a:ext cx="6619875" cy="5410200"/>
            <a:chOff x="5457825" y="1409700"/>
            <a:chExt cx="6619875" cy="541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7825" y="2657475"/>
              <a:ext cx="6457950" cy="4162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375" y="2867812"/>
              <a:ext cx="5857875" cy="35537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2625" y="1409700"/>
              <a:ext cx="6315075" cy="30384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175" y="1619631"/>
              <a:ext cx="5715000" cy="243903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101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975423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15" b="1">
                <a:latin typeface="Arial"/>
                <a:cs typeface="Arial"/>
              </a:rPr>
              <a:t>Data</a:t>
            </a:r>
            <a:r>
              <a:rPr dirty="0" sz="1550" spc="45" b="1">
                <a:latin typeface="Arial"/>
                <a:cs typeface="Arial"/>
              </a:rPr>
              <a:t> </a:t>
            </a:r>
            <a:r>
              <a:rPr dirty="0" sz="1550" spc="-15" b="1">
                <a:latin typeface="Arial"/>
                <a:cs typeface="Arial"/>
              </a:rPr>
              <a:t>Quality:</a:t>
            </a:r>
            <a:r>
              <a:rPr dirty="0" sz="1550" spc="33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Search,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Duplicate</a:t>
            </a:r>
            <a:r>
              <a:rPr dirty="0" sz="1550" spc="21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Check,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Validations,</a:t>
            </a:r>
            <a:r>
              <a:rPr dirty="0" sz="1550" spc="27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Address</a:t>
            </a:r>
            <a:r>
              <a:rPr dirty="0" sz="1550" spc="5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Enrichment,</a:t>
            </a:r>
            <a:r>
              <a:rPr dirty="0" sz="1550" spc="120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Checks</a:t>
            </a:r>
            <a:r>
              <a:rPr dirty="0" sz="1550" spc="50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and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Derivations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10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267" y="3724973"/>
            <a:ext cx="8242300" cy="266255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 spc="15">
                <a:latin typeface="Arial MT"/>
                <a:cs typeface="Arial MT"/>
              </a:rPr>
              <a:t>Se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r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–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ir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Quali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y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25200"/>
              </a:lnSpc>
            </a:pPr>
            <a:r>
              <a:rPr dirty="0" sz="2000" spc="15">
                <a:latin typeface="Arial MT"/>
                <a:cs typeface="Arial MT"/>
              </a:rPr>
              <a:t>Search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initial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action,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user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wants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“do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something”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data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Several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flavours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supported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via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Search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Provider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Concept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ard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ider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5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DB-based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77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5">
                <a:latin typeface="Arial MT"/>
                <a:cs typeface="Arial MT"/>
              </a:rPr>
              <a:t>Enterprise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HANA-based</a:t>
            </a:r>
            <a:r>
              <a:rPr dirty="0" sz="1800" spc="1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33647" y="2181732"/>
            <a:ext cx="5521325" cy="1705610"/>
            <a:chOff x="3533647" y="2181732"/>
            <a:chExt cx="5521325" cy="1705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299" y="2991649"/>
              <a:ext cx="1552575" cy="8098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3648" y="2181732"/>
              <a:ext cx="5521325" cy="1177290"/>
            </a:xfrm>
            <a:custGeom>
              <a:avLst/>
              <a:gdLst/>
              <a:ahLst/>
              <a:cxnLst/>
              <a:rect l="l" t="t" r="r" b="b"/>
              <a:pathLst>
                <a:path w="5521325" h="1177289">
                  <a:moveTo>
                    <a:pt x="1699514" y="1140968"/>
                  </a:moveTo>
                  <a:lnTo>
                    <a:pt x="108826" y="616077"/>
                  </a:lnTo>
                  <a:lnTo>
                    <a:pt x="169291" y="603250"/>
                  </a:lnTo>
                  <a:lnTo>
                    <a:pt x="176225" y="600265"/>
                  </a:lnTo>
                  <a:lnTo>
                    <a:pt x="181317" y="594995"/>
                  </a:lnTo>
                  <a:lnTo>
                    <a:pt x="181724" y="593979"/>
                  </a:lnTo>
                  <a:lnTo>
                    <a:pt x="184073" y="588213"/>
                  </a:lnTo>
                  <a:lnTo>
                    <a:pt x="184023" y="580644"/>
                  </a:lnTo>
                  <a:lnTo>
                    <a:pt x="180962" y="573709"/>
                  </a:lnTo>
                  <a:lnTo>
                    <a:pt x="175717" y="568617"/>
                  </a:lnTo>
                  <a:lnTo>
                    <a:pt x="168960" y="565861"/>
                  </a:lnTo>
                  <a:lnTo>
                    <a:pt x="161417" y="565912"/>
                  </a:lnTo>
                  <a:lnTo>
                    <a:pt x="0" y="600202"/>
                  </a:lnTo>
                  <a:lnTo>
                    <a:pt x="109347" y="723900"/>
                  </a:lnTo>
                  <a:lnTo>
                    <a:pt x="115366" y="728472"/>
                  </a:lnTo>
                  <a:lnTo>
                    <a:pt x="122402" y="730300"/>
                  </a:lnTo>
                  <a:lnTo>
                    <a:pt x="129616" y="729348"/>
                  </a:lnTo>
                  <a:lnTo>
                    <a:pt x="96799" y="652233"/>
                  </a:lnTo>
                  <a:lnTo>
                    <a:pt x="1687576" y="1177163"/>
                  </a:lnTo>
                  <a:lnTo>
                    <a:pt x="1699514" y="1140968"/>
                  </a:lnTo>
                  <a:close/>
                </a:path>
                <a:path w="5521325" h="1177289">
                  <a:moveTo>
                    <a:pt x="2110486" y="897636"/>
                  </a:moveTo>
                  <a:lnTo>
                    <a:pt x="1066876" y="356844"/>
                  </a:lnTo>
                  <a:lnTo>
                    <a:pt x="1128649" y="353695"/>
                  </a:lnTo>
                  <a:lnTo>
                    <a:pt x="1136002" y="351853"/>
                  </a:lnTo>
                  <a:lnTo>
                    <a:pt x="1141869" y="347497"/>
                  </a:lnTo>
                  <a:lnTo>
                    <a:pt x="1145667" y="341249"/>
                  </a:lnTo>
                  <a:lnTo>
                    <a:pt x="1146810" y="333756"/>
                  </a:lnTo>
                  <a:lnTo>
                    <a:pt x="1144930" y="326428"/>
                  </a:lnTo>
                  <a:lnTo>
                    <a:pt x="1143469" y="324485"/>
                  </a:lnTo>
                  <a:lnTo>
                    <a:pt x="1140536" y="320598"/>
                  </a:lnTo>
                  <a:lnTo>
                    <a:pt x="1134249" y="316852"/>
                  </a:lnTo>
                  <a:lnTo>
                    <a:pt x="1126744" y="315722"/>
                  </a:lnTo>
                  <a:lnTo>
                    <a:pt x="962025" y="323977"/>
                  </a:lnTo>
                  <a:lnTo>
                    <a:pt x="1050290" y="463296"/>
                  </a:lnTo>
                  <a:lnTo>
                    <a:pt x="1055547" y="468769"/>
                  </a:lnTo>
                  <a:lnTo>
                    <a:pt x="1062240" y="471716"/>
                  </a:lnTo>
                  <a:lnTo>
                    <a:pt x="1069517" y="471944"/>
                  </a:lnTo>
                  <a:lnTo>
                    <a:pt x="1076579" y="469265"/>
                  </a:lnTo>
                  <a:lnTo>
                    <a:pt x="1049401" y="390652"/>
                  </a:lnTo>
                  <a:lnTo>
                    <a:pt x="2092960" y="931418"/>
                  </a:lnTo>
                  <a:lnTo>
                    <a:pt x="2110486" y="897636"/>
                  </a:lnTo>
                  <a:close/>
                </a:path>
                <a:path w="5521325" h="1177289">
                  <a:moveTo>
                    <a:pt x="2702268" y="145567"/>
                  </a:moveTo>
                  <a:lnTo>
                    <a:pt x="2699512" y="138557"/>
                  </a:lnTo>
                  <a:lnTo>
                    <a:pt x="2633764" y="36830"/>
                  </a:lnTo>
                  <a:lnTo>
                    <a:pt x="2609977" y="0"/>
                  </a:lnTo>
                  <a:lnTo>
                    <a:pt x="2533396" y="146177"/>
                  </a:lnTo>
                  <a:lnTo>
                    <a:pt x="2531300" y="153428"/>
                  </a:lnTo>
                  <a:lnTo>
                    <a:pt x="2532126" y="160680"/>
                  </a:lnTo>
                  <a:lnTo>
                    <a:pt x="2535605" y="167093"/>
                  </a:lnTo>
                  <a:lnTo>
                    <a:pt x="2541524" y="171831"/>
                  </a:lnTo>
                  <a:lnTo>
                    <a:pt x="2548763" y="173977"/>
                  </a:lnTo>
                  <a:lnTo>
                    <a:pt x="2556014" y="173164"/>
                  </a:lnTo>
                  <a:lnTo>
                    <a:pt x="2562428" y="169697"/>
                  </a:lnTo>
                  <a:lnTo>
                    <a:pt x="2567178" y="163830"/>
                  </a:lnTo>
                  <a:lnTo>
                    <a:pt x="2595905" y="108927"/>
                  </a:lnTo>
                  <a:lnTo>
                    <a:pt x="2629027" y="834390"/>
                  </a:lnTo>
                  <a:lnTo>
                    <a:pt x="2667127" y="832612"/>
                  </a:lnTo>
                  <a:lnTo>
                    <a:pt x="2633891" y="107213"/>
                  </a:lnTo>
                  <a:lnTo>
                    <a:pt x="2667508" y="159258"/>
                  </a:lnTo>
                  <a:lnTo>
                    <a:pt x="2672791" y="164642"/>
                  </a:lnTo>
                  <a:lnTo>
                    <a:pt x="2679509" y="167487"/>
                  </a:lnTo>
                  <a:lnTo>
                    <a:pt x="2686786" y="167627"/>
                  </a:lnTo>
                  <a:lnTo>
                    <a:pt x="2693797" y="164846"/>
                  </a:lnTo>
                  <a:lnTo>
                    <a:pt x="2699232" y="159562"/>
                  </a:lnTo>
                  <a:lnTo>
                    <a:pt x="2702128" y="152844"/>
                  </a:lnTo>
                  <a:lnTo>
                    <a:pt x="2702268" y="145567"/>
                  </a:lnTo>
                  <a:close/>
                </a:path>
                <a:path w="5521325" h="1177289">
                  <a:moveTo>
                    <a:pt x="4386199" y="123825"/>
                  </a:moveTo>
                  <a:lnTo>
                    <a:pt x="4222623" y="144907"/>
                  </a:lnTo>
                  <a:lnTo>
                    <a:pt x="4206113" y="166243"/>
                  </a:lnTo>
                  <a:lnTo>
                    <a:pt x="4208564" y="173405"/>
                  </a:lnTo>
                  <a:lnTo>
                    <a:pt x="4213390" y="178879"/>
                  </a:lnTo>
                  <a:lnTo>
                    <a:pt x="4219918" y="182181"/>
                  </a:lnTo>
                  <a:lnTo>
                    <a:pt x="4227449" y="182753"/>
                  </a:lnTo>
                  <a:lnTo>
                    <a:pt x="4288777" y="174866"/>
                  </a:lnTo>
                  <a:lnTo>
                    <a:pt x="3312795" y="926338"/>
                  </a:lnTo>
                  <a:lnTo>
                    <a:pt x="3335909" y="956564"/>
                  </a:lnTo>
                  <a:lnTo>
                    <a:pt x="4311904" y="205168"/>
                  </a:lnTo>
                  <a:lnTo>
                    <a:pt x="4288663" y="262255"/>
                  </a:lnTo>
                  <a:lnTo>
                    <a:pt x="4306582" y="288544"/>
                  </a:lnTo>
                  <a:lnTo>
                    <a:pt x="4313720" y="287020"/>
                  </a:lnTo>
                  <a:lnTo>
                    <a:pt x="4319790" y="282943"/>
                  </a:lnTo>
                  <a:lnTo>
                    <a:pt x="4323969" y="276606"/>
                  </a:lnTo>
                  <a:lnTo>
                    <a:pt x="4382935" y="131826"/>
                  </a:lnTo>
                  <a:lnTo>
                    <a:pt x="4386199" y="123825"/>
                  </a:lnTo>
                  <a:close/>
                </a:path>
                <a:path w="5521325" h="1177289">
                  <a:moveTo>
                    <a:pt x="5521071" y="495427"/>
                  </a:moveTo>
                  <a:lnTo>
                    <a:pt x="5492699" y="489839"/>
                  </a:lnTo>
                  <a:lnTo>
                    <a:pt x="5359273" y="463550"/>
                  </a:lnTo>
                  <a:lnTo>
                    <a:pt x="5351653" y="463588"/>
                  </a:lnTo>
                  <a:lnTo>
                    <a:pt x="5344884" y="466432"/>
                  </a:lnTo>
                  <a:lnTo>
                    <a:pt x="5339689" y="471576"/>
                  </a:lnTo>
                  <a:lnTo>
                    <a:pt x="5336794" y="478536"/>
                  </a:lnTo>
                  <a:lnTo>
                    <a:pt x="5336832" y="486092"/>
                  </a:lnTo>
                  <a:lnTo>
                    <a:pt x="5339677" y="492810"/>
                  </a:lnTo>
                  <a:lnTo>
                    <a:pt x="5344858" y="497992"/>
                  </a:lnTo>
                  <a:lnTo>
                    <a:pt x="5351907" y="500888"/>
                  </a:lnTo>
                  <a:lnTo>
                    <a:pt x="5412537" y="512876"/>
                  </a:lnTo>
                  <a:lnTo>
                    <a:pt x="3603879" y="1139444"/>
                  </a:lnTo>
                  <a:lnTo>
                    <a:pt x="3616325" y="1175512"/>
                  </a:lnTo>
                  <a:lnTo>
                    <a:pt x="5425046" y="548843"/>
                  </a:lnTo>
                  <a:lnTo>
                    <a:pt x="5384673" y="595884"/>
                  </a:lnTo>
                  <a:lnTo>
                    <a:pt x="5380990" y="602437"/>
                  </a:lnTo>
                  <a:lnTo>
                    <a:pt x="5380164" y="609663"/>
                  </a:lnTo>
                  <a:lnTo>
                    <a:pt x="5382095" y="616712"/>
                  </a:lnTo>
                  <a:lnTo>
                    <a:pt x="5386705" y="622681"/>
                  </a:lnTo>
                  <a:lnTo>
                    <a:pt x="5393321" y="626389"/>
                  </a:lnTo>
                  <a:lnTo>
                    <a:pt x="5400586" y="627240"/>
                  </a:lnTo>
                  <a:lnTo>
                    <a:pt x="5407647" y="625309"/>
                  </a:lnTo>
                  <a:lnTo>
                    <a:pt x="5413629" y="620649"/>
                  </a:lnTo>
                  <a:lnTo>
                    <a:pt x="5521071" y="49542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3674" y="3086912"/>
              <a:ext cx="466725" cy="8003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499" y="3401351"/>
              <a:ext cx="619125" cy="35251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972175" y="3288093"/>
            <a:ext cx="5035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latin typeface="Arial"/>
                <a:cs typeface="Arial"/>
              </a:rPr>
              <a:t>S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-15" b="1">
                <a:latin typeface="Arial"/>
                <a:cs typeface="Arial"/>
              </a:rPr>
              <a:t>a</a:t>
            </a:r>
            <a:r>
              <a:rPr dirty="0" sz="1100" spc="20" b="1">
                <a:latin typeface="Arial"/>
                <a:cs typeface="Arial"/>
              </a:rPr>
              <a:t>r</a:t>
            </a:r>
            <a:r>
              <a:rPr dirty="0" sz="1100" spc="-15" b="1">
                <a:latin typeface="Arial"/>
                <a:cs typeface="Arial"/>
              </a:rPr>
              <a:t>c</a:t>
            </a:r>
            <a:r>
              <a:rPr dirty="0" sz="1100" spc="15" b="1">
                <a:latin typeface="Arial"/>
                <a:cs typeface="Arial"/>
              </a:rPr>
              <a:t>h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8300" y="1400479"/>
            <a:ext cx="1400175" cy="78125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83275" y="1636077"/>
            <a:ext cx="54356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 b="1">
                <a:latin typeface="Arial"/>
                <a:cs typeface="Arial"/>
              </a:rPr>
              <a:t>C</a:t>
            </a:r>
            <a:r>
              <a:rPr dirty="0" sz="1100" b="1">
                <a:latin typeface="Arial"/>
                <a:cs typeface="Arial"/>
              </a:rPr>
              <a:t>h</a:t>
            </a:r>
            <a:r>
              <a:rPr dirty="0" sz="1100" spc="-15" b="1">
                <a:latin typeface="Arial"/>
                <a:cs typeface="Arial"/>
              </a:rPr>
              <a:t>a</a:t>
            </a:r>
            <a:r>
              <a:rPr dirty="0" sz="1100" b="1">
                <a:latin typeface="Arial"/>
                <a:cs typeface="Arial"/>
              </a:rPr>
              <a:t>ng</a:t>
            </a:r>
            <a:r>
              <a:rPr dirty="0" sz="1100" spc="15" b="1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81225" y="2296058"/>
            <a:ext cx="1343025" cy="85747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04694" y="2609850"/>
            <a:ext cx="47625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 b="1">
                <a:latin typeface="Arial"/>
                <a:cs typeface="Arial"/>
              </a:rPr>
              <a:t>C</a:t>
            </a:r>
            <a:r>
              <a:rPr dirty="0" sz="1100" spc="15" b="1">
                <a:latin typeface="Arial"/>
                <a:cs typeface="Arial"/>
              </a:rPr>
              <a:t>r</a:t>
            </a:r>
            <a:r>
              <a:rPr dirty="0" sz="1100" spc="55" b="1">
                <a:latin typeface="Arial"/>
                <a:cs typeface="Arial"/>
              </a:rPr>
              <a:t>e</a:t>
            </a:r>
            <a:r>
              <a:rPr dirty="0" sz="1100" spc="-20" b="1">
                <a:latin typeface="Arial"/>
                <a:cs typeface="Arial"/>
              </a:rPr>
              <a:t>a</a:t>
            </a:r>
            <a:r>
              <a:rPr dirty="0" sz="1100" spc="10" b="1">
                <a:latin typeface="Arial"/>
                <a:cs typeface="Arial"/>
              </a:rPr>
              <a:t>te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96375" y="2248433"/>
            <a:ext cx="1343025" cy="85747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20581" y="2560002"/>
            <a:ext cx="10033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b="1">
                <a:latin typeface="Arial"/>
                <a:cs typeface="Arial"/>
              </a:rPr>
              <a:t>Block/Unblock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925" y="1695881"/>
            <a:ext cx="1428750" cy="80982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018534" y="1934781"/>
            <a:ext cx="598805" cy="33147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 indent="9525">
              <a:lnSpc>
                <a:spcPct val="79800"/>
              </a:lnSpc>
              <a:spcBef>
                <a:spcPts val="395"/>
              </a:spcBef>
            </a:pPr>
            <a:r>
              <a:rPr dirty="0" sz="1100" spc="55" b="1">
                <a:latin typeface="Arial"/>
                <a:cs typeface="Arial"/>
              </a:rPr>
              <a:t>M</a:t>
            </a:r>
            <a:r>
              <a:rPr dirty="0" sz="1100" spc="-15" b="1">
                <a:latin typeface="Arial"/>
                <a:cs typeface="Arial"/>
              </a:rPr>
              <a:t>a</a:t>
            </a:r>
            <a:r>
              <a:rPr dirty="0" sz="1100" spc="20" b="1">
                <a:latin typeface="Arial"/>
                <a:cs typeface="Arial"/>
              </a:rPr>
              <a:t>r</a:t>
            </a:r>
            <a:r>
              <a:rPr dirty="0" sz="1100" spc="15" b="1">
                <a:latin typeface="Arial"/>
                <a:cs typeface="Arial"/>
              </a:rPr>
              <a:t>k</a:t>
            </a:r>
            <a:r>
              <a:rPr dirty="0" sz="1100" spc="-110" b="1">
                <a:latin typeface="Arial"/>
                <a:cs typeface="Arial"/>
              </a:rPr>
              <a:t> </a:t>
            </a:r>
            <a:r>
              <a:rPr dirty="0" sz="1100" spc="5" b="1">
                <a:latin typeface="Arial"/>
                <a:cs typeface="Arial"/>
              </a:rPr>
              <a:t>f</a:t>
            </a:r>
            <a:r>
              <a:rPr dirty="0" sz="1100" b="1">
                <a:latin typeface="Arial"/>
                <a:cs typeface="Arial"/>
              </a:rPr>
              <a:t>o</a:t>
            </a:r>
            <a:r>
              <a:rPr dirty="0" sz="1100" spc="5" b="1">
                <a:latin typeface="Arial"/>
                <a:cs typeface="Arial"/>
              </a:rPr>
              <a:t>r  </a:t>
            </a:r>
            <a:r>
              <a:rPr dirty="0" sz="1100" spc="25" b="1">
                <a:latin typeface="Arial"/>
                <a:cs typeface="Arial"/>
              </a:rPr>
              <a:t>D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-10" b="1">
                <a:latin typeface="Arial"/>
                <a:cs typeface="Arial"/>
              </a:rPr>
              <a:t>l</a:t>
            </a:r>
            <a:r>
              <a:rPr dirty="0" sz="1100" spc="60" b="1">
                <a:latin typeface="Arial"/>
                <a:cs typeface="Arial"/>
              </a:rPr>
              <a:t>e</a:t>
            </a:r>
            <a:r>
              <a:rPr dirty="0" sz="1100" spc="5" b="1">
                <a:latin typeface="Arial"/>
                <a:cs typeface="Arial"/>
              </a:rPr>
              <a:t>t</a:t>
            </a:r>
            <a:r>
              <a:rPr dirty="0" sz="1100" spc="-5" b="1">
                <a:latin typeface="Arial"/>
                <a:cs typeface="Arial"/>
              </a:rPr>
              <a:t>io</a:t>
            </a:r>
            <a:r>
              <a:rPr dirty="0" sz="1100" spc="15" b="1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275" y="1524419"/>
            <a:ext cx="1428750" cy="80984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981315" y="1766823"/>
            <a:ext cx="543560" cy="3308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0160">
              <a:lnSpc>
                <a:spcPts val="1185"/>
              </a:lnSpc>
              <a:spcBef>
                <a:spcPts val="125"/>
              </a:spcBef>
            </a:pPr>
            <a:r>
              <a:rPr dirty="0" sz="1100" spc="10" b="1">
                <a:latin typeface="Arial"/>
                <a:cs typeface="Arial"/>
              </a:rPr>
              <a:t>Mass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ts val="1185"/>
              </a:lnSpc>
            </a:pPr>
            <a:r>
              <a:rPr dirty="0" sz="1100" spc="5" b="1">
                <a:latin typeface="Arial"/>
                <a:cs typeface="Arial"/>
              </a:rPr>
              <a:t>Change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Search</a:t>
            </a:r>
            <a:r>
              <a:rPr dirty="0" sz="2000" spc="-1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Overview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2078" y="1447715"/>
            <a:ext cx="5868035" cy="4220210"/>
            <a:chOff x="6172078" y="1447715"/>
            <a:chExt cx="5868035" cy="4220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2078" y="1447715"/>
              <a:ext cx="5867643" cy="42197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3650" y="1619630"/>
              <a:ext cx="5343525" cy="36871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490" y="1600517"/>
            <a:ext cx="5294630" cy="40595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Consistent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containing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 spc="-10">
                <a:latin typeface="Arial MT"/>
                <a:cs typeface="Arial MT"/>
              </a:rPr>
              <a:t> search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capabilities:</a:t>
            </a:r>
            <a:endParaRPr sz="1800">
              <a:latin typeface="Arial MT"/>
              <a:cs typeface="Arial MT"/>
            </a:endParaRPr>
          </a:p>
          <a:p>
            <a:pPr marL="193675" marR="586740" indent="-181610">
              <a:lnSpc>
                <a:spcPct val="100899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re  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Drop-down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lists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fields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operators</a:t>
            </a:r>
            <a:endParaRPr sz="1800">
              <a:latin typeface="Arial MT"/>
              <a:cs typeface="Arial MT"/>
            </a:endParaRPr>
          </a:p>
          <a:p>
            <a:pPr marL="193675" marR="5080" indent="-181610">
              <a:lnSpc>
                <a:spcPct val="100899"/>
              </a:lnSpc>
              <a:spcBef>
                <a:spcPts val="52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Add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remove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criteria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(AND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combination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229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rs)</a:t>
            </a:r>
            <a:endParaRPr sz="1800">
              <a:latin typeface="Arial MT"/>
              <a:cs typeface="Arial MT"/>
            </a:endParaRPr>
          </a:p>
          <a:p>
            <a:pPr marL="193675" marR="243840" indent="-181610">
              <a:lnSpc>
                <a:spcPct val="100899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criteria can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saved</a:t>
            </a:r>
            <a:r>
              <a:rPr dirty="0" sz="1800" spc="1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descriptive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me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  </a:t>
            </a:r>
            <a:r>
              <a:rPr dirty="0" sz="1800" spc="-10">
                <a:latin typeface="Arial MT"/>
                <a:cs typeface="Arial MT"/>
              </a:rPr>
              <a:t>private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variant)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hits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within </a:t>
            </a:r>
            <a:r>
              <a:rPr dirty="0" sz="1800" spc="-20">
                <a:latin typeface="Arial MT"/>
                <a:cs typeface="Arial MT"/>
              </a:rPr>
              <a:t>active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inactive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15"/>
              </a:spcBef>
            </a:pPr>
            <a:r>
              <a:rPr dirty="0" sz="1800" spc="10">
                <a:latin typeface="Arial MT"/>
                <a:cs typeface="Arial MT"/>
              </a:rPr>
              <a:t>find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related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Sear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apabil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425" y="1756155"/>
            <a:ext cx="6515734" cy="4392295"/>
            <a:chOff x="733425" y="1756155"/>
            <a:chExt cx="6515734" cy="4392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364" y="1761978"/>
              <a:ext cx="6496270" cy="41341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1934082"/>
              <a:ext cx="5972175" cy="36013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24480" y="1756155"/>
              <a:ext cx="1966595" cy="3928745"/>
            </a:xfrm>
            <a:custGeom>
              <a:avLst/>
              <a:gdLst/>
              <a:ahLst/>
              <a:cxnLst/>
              <a:rect l="l" t="t" r="r" b="b"/>
              <a:pathLst>
                <a:path w="1966595" h="3928745">
                  <a:moveTo>
                    <a:pt x="1370076" y="3098038"/>
                  </a:moveTo>
                  <a:lnTo>
                    <a:pt x="1275207" y="3114675"/>
                  </a:lnTo>
                  <a:lnTo>
                    <a:pt x="1272540" y="3115056"/>
                  </a:lnTo>
                  <a:lnTo>
                    <a:pt x="1270762" y="3117596"/>
                  </a:lnTo>
                  <a:lnTo>
                    <a:pt x="1271778" y="3122803"/>
                  </a:lnTo>
                  <a:lnTo>
                    <a:pt x="1274191" y="3124454"/>
                  </a:lnTo>
                  <a:lnTo>
                    <a:pt x="1276731" y="3124073"/>
                  </a:lnTo>
                  <a:lnTo>
                    <a:pt x="1346403" y="3111868"/>
                  </a:lnTo>
                  <a:lnTo>
                    <a:pt x="394474" y="3915168"/>
                  </a:lnTo>
                  <a:lnTo>
                    <a:pt x="25006" y="3120745"/>
                  </a:lnTo>
                  <a:lnTo>
                    <a:pt x="82931" y="3160903"/>
                  </a:lnTo>
                  <a:lnTo>
                    <a:pt x="85090" y="3162427"/>
                  </a:lnTo>
                  <a:lnTo>
                    <a:pt x="88011" y="3161919"/>
                  </a:lnTo>
                  <a:lnTo>
                    <a:pt x="91059" y="3157601"/>
                  </a:lnTo>
                  <a:lnTo>
                    <a:pt x="90424" y="3154553"/>
                  </a:lnTo>
                  <a:lnTo>
                    <a:pt x="88265" y="3153029"/>
                  </a:lnTo>
                  <a:lnTo>
                    <a:pt x="18643" y="3104642"/>
                  </a:lnTo>
                  <a:lnTo>
                    <a:pt x="9144" y="3098038"/>
                  </a:lnTo>
                  <a:lnTo>
                    <a:pt x="0" y="3196717"/>
                  </a:lnTo>
                  <a:lnTo>
                    <a:pt x="1905" y="3199003"/>
                  </a:lnTo>
                  <a:lnTo>
                    <a:pt x="7239" y="3199511"/>
                  </a:lnTo>
                  <a:lnTo>
                    <a:pt x="9525" y="3197606"/>
                  </a:lnTo>
                  <a:lnTo>
                    <a:pt x="16281" y="3124606"/>
                  </a:lnTo>
                  <a:lnTo>
                    <a:pt x="389509" y="3927043"/>
                  </a:lnTo>
                  <a:lnTo>
                    <a:pt x="391236" y="3926243"/>
                  </a:lnTo>
                  <a:lnTo>
                    <a:pt x="393319" y="3928668"/>
                  </a:lnTo>
                  <a:lnTo>
                    <a:pt x="1352511" y="3119107"/>
                  </a:lnTo>
                  <a:lnTo>
                    <a:pt x="1328801" y="3185668"/>
                  </a:lnTo>
                  <a:lnTo>
                    <a:pt x="1327912" y="3188208"/>
                  </a:lnTo>
                  <a:lnTo>
                    <a:pt x="1329182" y="3190875"/>
                  </a:lnTo>
                  <a:lnTo>
                    <a:pt x="1331722" y="3191764"/>
                  </a:lnTo>
                  <a:lnTo>
                    <a:pt x="1334135" y="3192653"/>
                  </a:lnTo>
                  <a:lnTo>
                    <a:pt x="1336929" y="3191383"/>
                  </a:lnTo>
                  <a:lnTo>
                    <a:pt x="1369161" y="3100578"/>
                  </a:lnTo>
                  <a:lnTo>
                    <a:pt x="1370076" y="3098038"/>
                  </a:lnTo>
                  <a:close/>
                </a:path>
                <a:path w="1966595" h="3928745">
                  <a:moveTo>
                    <a:pt x="1966214" y="3429"/>
                  </a:moveTo>
                  <a:lnTo>
                    <a:pt x="1957324" y="0"/>
                  </a:lnTo>
                  <a:lnTo>
                    <a:pt x="1681314" y="717626"/>
                  </a:lnTo>
                  <a:lnTo>
                    <a:pt x="1670050" y="647954"/>
                  </a:lnTo>
                  <a:lnTo>
                    <a:pt x="1669669" y="645414"/>
                  </a:lnTo>
                  <a:lnTo>
                    <a:pt x="1667129" y="643636"/>
                  </a:lnTo>
                  <a:lnTo>
                    <a:pt x="1661922" y="644398"/>
                  </a:lnTo>
                  <a:lnTo>
                    <a:pt x="1660271" y="646938"/>
                  </a:lnTo>
                  <a:lnTo>
                    <a:pt x="1660652" y="649478"/>
                  </a:lnTo>
                  <a:lnTo>
                    <a:pt x="1676019" y="744601"/>
                  </a:lnTo>
                  <a:lnTo>
                    <a:pt x="1684909" y="737489"/>
                  </a:lnTo>
                  <a:lnTo>
                    <a:pt x="1751330" y="684403"/>
                  </a:lnTo>
                  <a:lnTo>
                    <a:pt x="1753362" y="682752"/>
                  </a:lnTo>
                  <a:lnTo>
                    <a:pt x="1753616" y="679704"/>
                  </a:lnTo>
                  <a:lnTo>
                    <a:pt x="1750314" y="675640"/>
                  </a:lnTo>
                  <a:lnTo>
                    <a:pt x="1747393" y="675259"/>
                  </a:lnTo>
                  <a:lnTo>
                    <a:pt x="1690141" y="721233"/>
                  </a:lnTo>
                  <a:lnTo>
                    <a:pt x="1966214" y="3429"/>
                  </a:lnTo>
                  <a:close/>
                </a:path>
              </a:pathLst>
            </a:custGeom>
            <a:solidFill>
              <a:srgbClr val="B48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425" y="5619750"/>
              <a:ext cx="5005451" cy="5000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475" y="5638800"/>
              <a:ext cx="4967351" cy="5095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1050" y="5668848"/>
            <a:ext cx="4857750" cy="353060"/>
          </a:xfrm>
          <a:prstGeom prst="rect">
            <a:avLst/>
          </a:prstGeom>
          <a:solidFill>
            <a:srgbClr val="FFFFFF"/>
          </a:solidFill>
          <a:ln w="22225">
            <a:solidFill>
              <a:srgbClr val="FFD05D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585"/>
              </a:spcBef>
            </a:pPr>
            <a:r>
              <a:rPr dirty="0" sz="1400" spc="15">
                <a:latin typeface="Arial MT"/>
                <a:cs typeface="Arial MT"/>
              </a:rPr>
              <a:t>Drop-down</a:t>
            </a:r>
            <a:r>
              <a:rPr dirty="0" sz="1400" spc="-2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lists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available</a:t>
            </a:r>
            <a:r>
              <a:rPr dirty="0" sz="1400" spc="9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fields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and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operators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search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10425" y="4895913"/>
            <a:ext cx="3719576" cy="12715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00290" y="4997450"/>
            <a:ext cx="3244850" cy="9455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ri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eria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ed  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rip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na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or  </a:t>
            </a:r>
            <a:r>
              <a:rPr dirty="0" sz="2000" spc="15">
                <a:latin typeface="Arial MT"/>
                <a:cs typeface="Arial MT"/>
              </a:rPr>
              <a:t>quick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and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easy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reuse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5175" y="1381061"/>
            <a:ext cx="5138801" cy="5286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362325" y="1429169"/>
            <a:ext cx="4981575" cy="362585"/>
          </a:xfrm>
          <a:prstGeom prst="rect">
            <a:avLst/>
          </a:prstGeom>
          <a:solidFill>
            <a:srgbClr val="FFFFFF"/>
          </a:solidFill>
          <a:ln w="22225">
            <a:solidFill>
              <a:srgbClr val="FFD05D"/>
            </a:solidFill>
          </a:ln>
        </p:spPr>
        <p:txBody>
          <a:bodyPr wrap="square" lIns="0" tIns="7175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565"/>
              </a:spcBef>
            </a:pPr>
            <a:r>
              <a:rPr dirty="0" sz="1400" spc="-10">
                <a:latin typeface="Arial MT"/>
                <a:cs typeface="Arial MT"/>
              </a:rPr>
              <a:t>Fuzzy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(error-tolerant)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search,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supported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by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search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provider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24548" y="2714561"/>
            <a:ext cx="4248785" cy="1018540"/>
            <a:chOff x="6424548" y="2714561"/>
            <a:chExt cx="4248785" cy="1018540"/>
          </a:xfrm>
        </p:grpSpPr>
        <p:sp>
          <p:nvSpPr>
            <p:cNvPr id="14" name="object 14"/>
            <p:cNvSpPr/>
            <p:nvPr/>
          </p:nvSpPr>
          <p:spPr>
            <a:xfrm>
              <a:off x="6424548" y="3040633"/>
              <a:ext cx="705485" cy="692150"/>
            </a:xfrm>
            <a:custGeom>
              <a:avLst/>
              <a:gdLst/>
              <a:ahLst/>
              <a:cxnLst/>
              <a:rect l="l" t="t" r="r" b="b"/>
              <a:pathLst>
                <a:path w="705484" h="692150">
                  <a:moveTo>
                    <a:pt x="28828" y="594994"/>
                  </a:moveTo>
                  <a:lnTo>
                    <a:pt x="26162" y="596518"/>
                  </a:lnTo>
                  <a:lnTo>
                    <a:pt x="25526" y="599058"/>
                  </a:lnTo>
                  <a:lnTo>
                    <a:pt x="0" y="692022"/>
                  </a:lnTo>
                  <a:lnTo>
                    <a:pt x="13069" y="688720"/>
                  </a:lnTo>
                  <a:lnTo>
                    <a:pt x="10160" y="688720"/>
                  </a:lnTo>
                  <a:lnTo>
                    <a:pt x="3428" y="681989"/>
                  </a:lnTo>
                  <a:lnTo>
                    <a:pt x="16111" y="669548"/>
                  </a:lnTo>
                  <a:lnTo>
                    <a:pt x="34671" y="601598"/>
                  </a:lnTo>
                  <a:lnTo>
                    <a:pt x="35305" y="599058"/>
                  </a:lnTo>
                  <a:lnTo>
                    <a:pt x="33909" y="596391"/>
                  </a:lnTo>
                  <a:lnTo>
                    <a:pt x="31368" y="595629"/>
                  </a:lnTo>
                  <a:lnTo>
                    <a:pt x="28828" y="594994"/>
                  </a:lnTo>
                  <a:close/>
                </a:path>
                <a:path w="705484" h="692150">
                  <a:moveTo>
                    <a:pt x="16111" y="669548"/>
                  </a:moveTo>
                  <a:lnTo>
                    <a:pt x="3428" y="681989"/>
                  </a:lnTo>
                  <a:lnTo>
                    <a:pt x="10160" y="688720"/>
                  </a:lnTo>
                  <a:lnTo>
                    <a:pt x="12231" y="686688"/>
                  </a:lnTo>
                  <a:lnTo>
                    <a:pt x="11429" y="686688"/>
                  </a:lnTo>
                  <a:lnTo>
                    <a:pt x="5587" y="680719"/>
                  </a:lnTo>
                  <a:lnTo>
                    <a:pt x="13613" y="678696"/>
                  </a:lnTo>
                  <a:lnTo>
                    <a:pt x="16111" y="669548"/>
                  </a:lnTo>
                  <a:close/>
                </a:path>
                <a:path w="705484" h="692150">
                  <a:moveTo>
                    <a:pt x="93725" y="658494"/>
                  </a:moveTo>
                  <a:lnTo>
                    <a:pt x="22722" y="676399"/>
                  </a:lnTo>
                  <a:lnTo>
                    <a:pt x="10160" y="688720"/>
                  </a:lnTo>
                  <a:lnTo>
                    <a:pt x="13069" y="688720"/>
                  </a:lnTo>
                  <a:lnTo>
                    <a:pt x="96011" y="667765"/>
                  </a:lnTo>
                  <a:lnTo>
                    <a:pt x="97535" y="665098"/>
                  </a:lnTo>
                  <a:lnTo>
                    <a:pt x="96266" y="660018"/>
                  </a:lnTo>
                  <a:lnTo>
                    <a:pt x="93725" y="658494"/>
                  </a:lnTo>
                  <a:close/>
                </a:path>
                <a:path w="705484" h="692150">
                  <a:moveTo>
                    <a:pt x="13613" y="678696"/>
                  </a:moveTo>
                  <a:lnTo>
                    <a:pt x="5587" y="680719"/>
                  </a:lnTo>
                  <a:lnTo>
                    <a:pt x="11429" y="686688"/>
                  </a:lnTo>
                  <a:lnTo>
                    <a:pt x="13613" y="678696"/>
                  </a:lnTo>
                  <a:close/>
                </a:path>
                <a:path w="705484" h="692150">
                  <a:moveTo>
                    <a:pt x="22722" y="676399"/>
                  </a:moveTo>
                  <a:lnTo>
                    <a:pt x="13613" y="678696"/>
                  </a:lnTo>
                  <a:lnTo>
                    <a:pt x="11429" y="686688"/>
                  </a:lnTo>
                  <a:lnTo>
                    <a:pt x="12231" y="686688"/>
                  </a:lnTo>
                  <a:lnTo>
                    <a:pt x="22722" y="676399"/>
                  </a:lnTo>
                  <a:close/>
                </a:path>
                <a:path w="705484" h="692150">
                  <a:moveTo>
                    <a:pt x="698626" y="0"/>
                  </a:moveTo>
                  <a:lnTo>
                    <a:pt x="16111" y="669548"/>
                  </a:lnTo>
                  <a:lnTo>
                    <a:pt x="13613" y="678696"/>
                  </a:lnTo>
                  <a:lnTo>
                    <a:pt x="22722" y="676399"/>
                  </a:lnTo>
                  <a:lnTo>
                    <a:pt x="705357" y="6857"/>
                  </a:lnTo>
                  <a:lnTo>
                    <a:pt x="698626" y="0"/>
                  </a:lnTo>
                  <a:close/>
                </a:path>
              </a:pathLst>
            </a:custGeom>
            <a:solidFill>
              <a:srgbClr val="B48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074" y="2714561"/>
              <a:ext cx="3529076" cy="709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8024" y="2724086"/>
              <a:ext cx="3614801" cy="72866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24700" y="2762986"/>
            <a:ext cx="3381375" cy="5626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D05D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277495" marR="71755" indent="-190500">
              <a:lnSpc>
                <a:spcPct val="102899"/>
              </a:lnSpc>
              <a:spcBef>
                <a:spcPts val="459"/>
              </a:spcBef>
            </a:pP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-45">
                <a:latin typeface="Arial MT"/>
                <a:cs typeface="Arial MT"/>
              </a:rPr>
              <a:t>N</a:t>
            </a:r>
            <a:r>
              <a:rPr dirty="0" sz="1400" spc="10">
                <a:latin typeface="Arial MT"/>
                <a:cs typeface="Arial MT"/>
              </a:rPr>
              <a:t>D  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21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3573" y="5295265"/>
            <a:ext cx="880744" cy="184785"/>
          </a:xfrm>
          <a:custGeom>
            <a:avLst/>
            <a:gdLst/>
            <a:ahLst/>
            <a:cxnLst/>
            <a:rect l="l" t="t" r="r" b="b"/>
            <a:pathLst>
              <a:path w="880745" h="184785">
                <a:moveTo>
                  <a:pt x="27516" y="34982"/>
                </a:moveTo>
                <a:lnTo>
                  <a:pt x="18625" y="38379"/>
                </a:lnTo>
                <a:lnTo>
                  <a:pt x="25863" y="44359"/>
                </a:lnTo>
                <a:lnTo>
                  <a:pt x="879094" y="184531"/>
                </a:lnTo>
                <a:lnTo>
                  <a:pt x="880618" y="175133"/>
                </a:lnTo>
                <a:lnTo>
                  <a:pt x="27516" y="34982"/>
                </a:lnTo>
                <a:close/>
              </a:path>
              <a:path w="880745" h="184785">
                <a:moveTo>
                  <a:pt x="92455" y="0"/>
                </a:moveTo>
                <a:lnTo>
                  <a:pt x="90042" y="889"/>
                </a:lnTo>
                <a:lnTo>
                  <a:pt x="0" y="35306"/>
                </a:lnTo>
                <a:lnTo>
                  <a:pt x="74295" y="96774"/>
                </a:lnTo>
                <a:lnTo>
                  <a:pt x="76326" y="98425"/>
                </a:lnTo>
                <a:lnTo>
                  <a:pt x="79375" y="98171"/>
                </a:lnTo>
                <a:lnTo>
                  <a:pt x="82676" y="94107"/>
                </a:lnTo>
                <a:lnTo>
                  <a:pt x="82423" y="91059"/>
                </a:lnTo>
                <a:lnTo>
                  <a:pt x="80390" y="89408"/>
                </a:lnTo>
                <a:lnTo>
                  <a:pt x="25863" y="44359"/>
                </a:lnTo>
                <a:lnTo>
                  <a:pt x="8636" y="41529"/>
                </a:lnTo>
                <a:lnTo>
                  <a:pt x="10160" y="32131"/>
                </a:lnTo>
                <a:lnTo>
                  <a:pt x="34978" y="32131"/>
                </a:lnTo>
                <a:lnTo>
                  <a:pt x="93472" y="9779"/>
                </a:lnTo>
                <a:lnTo>
                  <a:pt x="95885" y="8890"/>
                </a:lnTo>
                <a:lnTo>
                  <a:pt x="97154" y="6096"/>
                </a:lnTo>
                <a:lnTo>
                  <a:pt x="96138" y="3683"/>
                </a:lnTo>
                <a:lnTo>
                  <a:pt x="95250" y="1270"/>
                </a:lnTo>
                <a:lnTo>
                  <a:pt x="92455" y="0"/>
                </a:lnTo>
                <a:close/>
              </a:path>
              <a:path w="880745" h="184785">
                <a:moveTo>
                  <a:pt x="10160" y="32131"/>
                </a:moveTo>
                <a:lnTo>
                  <a:pt x="8636" y="41529"/>
                </a:lnTo>
                <a:lnTo>
                  <a:pt x="25863" y="44359"/>
                </a:lnTo>
                <a:lnTo>
                  <a:pt x="22130" y="41275"/>
                </a:lnTo>
                <a:lnTo>
                  <a:pt x="11049" y="41275"/>
                </a:lnTo>
                <a:lnTo>
                  <a:pt x="12446" y="33274"/>
                </a:lnTo>
                <a:lnTo>
                  <a:pt x="17117" y="33274"/>
                </a:lnTo>
                <a:lnTo>
                  <a:pt x="10160" y="32131"/>
                </a:lnTo>
                <a:close/>
              </a:path>
              <a:path w="880745" h="184785">
                <a:moveTo>
                  <a:pt x="12446" y="33274"/>
                </a:moveTo>
                <a:lnTo>
                  <a:pt x="11049" y="41275"/>
                </a:lnTo>
                <a:lnTo>
                  <a:pt x="18625" y="38379"/>
                </a:lnTo>
                <a:lnTo>
                  <a:pt x="12446" y="33274"/>
                </a:lnTo>
                <a:close/>
              </a:path>
              <a:path w="880745" h="184785">
                <a:moveTo>
                  <a:pt x="18625" y="38379"/>
                </a:moveTo>
                <a:lnTo>
                  <a:pt x="11049" y="41275"/>
                </a:lnTo>
                <a:lnTo>
                  <a:pt x="22130" y="41275"/>
                </a:lnTo>
                <a:lnTo>
                  <a:pt x="18625" y="38379"/>
                </a:lnTo>
                <a:close/>
              </a:path>
              <a:path w="880745" h="184785">
                <a:moveTo>
                  <a:pt x="17117" y="33274"/>
                </a:moveTo>
                <a:lnTo>
                  <a:pt x="12446" y="33274"/>
                </a:lnTo>
                <a:lnTo>
                  <a:pt x="18625" y="38379"/>
                </a:lnTo>
                <a:lnTo>
                  <a:pt x="27516" y="34982"/>
                </a:lnTo>
                <a:lnTo>
                  <a:pt x="17117" y="33274"/>
                </a:lnTo>
                <a:close/>
              </a:path>
              <a:path w="880745" h="184785">
                <a:moveTo>
                  <a:pt x="34978" y="32131"/>
                </a:moveTo>
                <a:lnTo>
                  <a:pt x="10160" y="32131"/>
                </a:lnTo>
                <a:lnTo>
                  <a:pt x="27516" y="34982"/>
                </a:lnTo>
                <a:lnTo>
                  <a:pt x="34978" y="32131"/>
                </a:lnTo>
                <a:close/>
              </a:path>
            </a:pathLst>
          </a:custGeom>
          <a:solidFill>
            <a:srgbClr val="B4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Search</a:t>
            </a:r>
            <a:r>
              <a:rPr dirty="0" sz="2000" spc="-1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Options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2586" y="4277804"/>
            <a:ext cx="2419985" cy="1724660"/>
            <a:chOff x="2152586" y="4277804"/>
            <a:chExt cx="2419985" cy="1724660"/>
          </a:xfrm>
        </p:grpSpPr>
        <p:sp>
          <p:nvSpPr>
            <p:cNvPr id="3" name="object 3"/>
            <p:cNvSpPr/>
            <p:nvPr/>
          </p:nvSpPr>
          <p:spPr>
            <a:xfrm>
              <a:off x="2157348" y="4282566"/>
              <a:ext cx="2410460" cy="1715135"/>
            </a:xfrm>
            <a:custGeom>
              <a:avLst/>
              <a:gdLst/>
              <a:ahLst/>
              <a:cxnLst/>
              <a:rect l="l" t="t" r="r" b="b"/>
              <a:pathLst>
                <a:path w="2410460" h="1715135">
                  <a:moveTo>
                    <a:pt x="2124075" y="0"/>
                  </a:moveTo>
                  <a:lnTo>
                    <a:pt x="285876" y="0"/>
                  </a:lnTo>
                  <a:lnTo>
                    <a:pt x="239512" y="3742"/>
                  </a:lnTo>
                  <a:lnTo>
                    <a:pt x="195527" y="14576"/>
                  </a:lnTo>
                  <a:lnTo>
                    <a:pt x="154510" y="31913"/>
                  </a:lnTo>
                  <a:lnTo>
                    <a:pt x="117052" y="55164"/>
                  </a:lnTo>
                  <a:lnTo>
                    <a:pt x="83740" y="83740"/>
                  </a:lnTo>
                  <a:lnTo>
                    <a:pt x="55164" y="117052"/>
                  </a:lnTo>
                  <a:lnTo>
                    <a:pt x="31913" y="154510"/>
                  </a:lnTo>
                  <a:lnTo>
                    <a:pt x="14576" y="195527"/>
                  </a:lnTo>
                  <a:lnTo>
                    <a:pt x="3742" y="239512"/>
                  </a:lnTo>
                  <a:lnTo>
                    <a:pt x="0" y="285876"/>
                  </a:lnTo>
                  <a:lnTo>
                    <a:pt x="0" y="1429156"/>
                  </a:lnTo>
                  <a:lnTo>
                    <a:pt x="3742" y="1475519"/>
                  </a:lnTo>
                  <a:lnTo>
                    <a:pt x="14576" y="1519500"/>
                  </a:lnTo>
                  <a:lnTo>
                    <a:pt x="31913" y="1560511"/>
                  </a:lnTo>
                  <a:lnTo>
                    <a:pt x="55164" y="1597963"/>
                  </a:lnTo>
                  <a:lnTo>
                    <a:pt x="83740" y="1631267"/>
                  </a:lnTo>
                  <a:lnTo>
                    <a:pt x="117052" y="1659835"/>
                  </a:lnTo>
                  <a:lnTo>
                    <a:pt x="154510" y="1683079"/>
                  </a:lnTo>
                  <a:lnTo>
                    <a:pt x="195527" y="1700411"/>
                  </a:lnTo>
                  <a:lnTo>
                    <a:pt x="239512" y="1711241"/>
                  </a:lnTo>
                  <a:lnTo>
                    <a:pt x="285876" y="1714982"/>
                  </a:lnTo>
                  <a:lnTo>
                    <a:pt x="2124075" y="1714982"/>
                  </a:lnTo>
                  <a:lnTo>
                    <a:pt x="2170439" y="1711241"/>
                  </a:lnTo>
                  <a:lnTo>
                    <a:pt x="2214424" y="1700411"/>
                  </a:lnTo>
                  <a:lnTo>
                    <a:pt x="2255441" y="1683079"/>
                  </a:lnTo>
                  <a:lnTo>
                    <a:pt x="2292899" y="1659835"/>
                  </a:lnTo>
                  <a:lnTo>
                    <a:pt x="2326211" y="1631267"/>
                  </a:lnTo>
                  <a:lnTo>
                    <a:pt x="2354787" y="1597963"/>
                  </a:lnTo>
                  <a:lnTo>
                    <a:pt x="2378038" y="1560511"/>
                  </a:lnTo>
                  <a:lnTo>
                    <a:pt x="2395375" y="1519500"/>
                  </a:lnTo>
                  <a:lnTo>
                    <a:pt x="2406209" y="1475519"/>
                  </a:lnTo>
                  <a:lnTo>
                    <a:pt x="2409952" y="1429156"/>
                  </a:lnTo>
                  <a:lnTo>
                    <a:pt x="2409952" y="285876"/>
                  </a:lnTo>
                  <a:lnTo>
                    <a:pt x="2406209" y="239512"/>
                  </a:lnTo>
                  <a:lnTo>
                    <a:pt x="2395375" y="195527"/>
                  </a:lnTo>
                  <a:lnTo>
                    <a:pt x="2378038" y="154510"/>
                  </a:lnTo>
                  <a:lnTo>
                    <a:pt x="2354787" y="117052"/>
                  </a:lnTo>
                  <a:lnTo>
                    <a:pt x="2326211" y="83740"/>
                  </a:lnTo>
                  <a:lnTo>
                    <a:pt x="2292899" y="55164"/>
                  </a:lnTo>
                  <a:lnTo>
                    <a:pt x="2255441" y="31913"/>
                  </a:lnTo>
                  <a:lnTo>
                    <a:pt x="2214424" y="14576"/>
                  </a:lnTo>
                  <a:lnTo>
                    <a:pt x="2170439" y="3742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57348" y="4282566"/>
              <a:ext cx="2410460" cy="1715135"/>
            </a:xfrm>
            <a:custGeom>
              <a:avLst/>
              <a:gdLst/>
              <a:ahLst/>
              <a:cxnLst/>
              <a:rect l="l" t="t" r="r" b="b"/>
              <a:pathLst>
                <a:path w="2410460" h="1715135">
                  <a:moveTo>
                    <a:pt x="0" y="285876"/>
                  </a:moveTo>
                  <a:lnTo>
                    <a:pt x="3742" y="239512"/>
                  </a:lnTo>
                  <a:lnTo>
                    <a:pt x="14576" y="195527"/>
                  </a:lnTo>
                  <a:lnTo>
                    <a:pt x="31913" y="154510"/>
                  </a:lnTo>
                  <a:lnTo>
                    <a:pt x="55164" y="117052"/>
                  </a:lnTo>
                  <a:lnTo>
                    <a:pt x="83740" y="83740"/>
                  </a:lnTo>
                  <a:lnTo>
                    <a:pt x="117052" y="55164"/>
                  </a:lnTo>
                  <a:lnTo>
                    <a:pt x="154510" y="31913"/>
                  </a:lnTo>
                  <a:lnTo>
                    <a:pt x="195527" y="14576"/>
                  </a:lnTo>
                  <a:lnTo>
                    <a:pt x="239512" y="3742"/>
                  </a:lnTo>
                  <a:lnTo>
                    <a:pt x="285876" y="0"/>
                  </a:lnTo>
                  <a:lnTo>
                    <a:pt x="2124075" y="0"/>
                  </a:lnTo>
                  <a:lnTo>
                    <a:pt x="2170439" y="3742"/>
                  </a:lnTo>
                  <a:lnTo>
                    <a:pt x="2214424" y="14576"/>
                  </a:lnTo>
                  <a:lnTo>
                    <a:pt x="2255441" y="31913"/>
                  </a:lnTo>
                  <a:lnTo>
                    <a:pt x="2292899" y="55164"/>
                  </a:lnTo>
                  <a:lnTo>
                    <a:pt x="2326211" y="83740"/>
                  </a:lnTo>
                  <a:lnTo>
                    <a:pt x="2354787" y="117052"/>
                  </a:lnTo>
                  <a:lnTo>
                    <a:pt x="2378038" y="154510"/>
                  </a:lnTo>
                  <a:lnTo>
                    <a:pt x="2395375" y="195527"/>
                  </a:lnTo>
                  <a:lnTo>
                    <a:pt x="2406209" y="239512"/>
                  </a:lnTo>
                  <a:lnTo>
                    <a:pt x="2409952" y="285876"/>
                  </a:lnTo>
                  <a:lnTo>
                    <a:pt x="2409952" y="1429156"/>
                  </a:lnTo>
                  <a:lnTo>
                    <a:pt x="2406209" y="1475519"/>
                  </a:lnTo>
                  <a:lnTo>
                    <a:pt x="2395375" y="1519500"/>
                  </a:lnTo>
                  <a:lnTo>
                    <a:pt x="2378038" y="1560511"/>
                  </a:lnTo>
                  <a:lnTo>
                    <a:pt x="2354787" y="1597963"/>
                  </a:lnTo>
                  <a:lnTo>
                    <a:pt x="2326211" y="1631267"/>
                  </a:lnTo>
                  <a:lnTo>
                    <a:pt x="2292899" y="1659835"/>
                  </a:lnTo>
                  <a:lnTo>
                    <a:pt x="2255441" y="1683079"/>
                  </a:lnTo>
                  <a:lnTo>
                    <a:pt x="2214424" y="1700411"/>
                  </a:lnTo>
                  <a:lnTo>
                    <a:pt x="2170439" y="1711241"/>
                  </a:lnTo>
                  <a:lnTo>
                    <a:pt x="2124075" y="1714982"/>
                  </a:lnTo>
                  <a:lnTo>
                    <a:pt x="285876" y="1714982"/>
                  </a:lnTo>
                  <a:lnTo>
                    <a:pt x="239512" y="1711241"/>
                  </a:lnTo>
                  <a:lnTo>
                    <a:pt x="195527" y="1700411"/>
                  </a:lnTo>
                  <a:lnTo>
                    <a:pt x="154510" y="1683079"/>
                  </a:lnTo>
                  <a:lnTo>
                    <a:pt x="117052" y="1659835"/>
                  </a:lnTo>
                  <a:lnTo>
                    <a:pt x="83740" y="1631267"/>
                  </a:lnTo>
                  <a:lnTo>
                    <a:pt x="55164" y="1597963"/>
                  </a:lnTo>
                  <a:lnTo>
                    <a:pt x="31913" y="1560511"/>
                  </a:lnTo>
                  <a:lnTo>
                    <a:pt x="14576" y="1519500"/>
                  </a:lnTo>
                  <a:lnTo>
                    <a:pt x="3742" y="1475519"/>
                  </a:lnTo>
                  <a:lnTo>
                    <a:pt x="0" y="1429156"/>
                  </a:lnTo>
                  <a:lnTo>
                    <a:pt x="0" y="285876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195448" y="5302046"/>
            <a:ext cx="2314575" cy="457834"/>
          </a:xfrm>
          <a:prstGeom prst="rect">
            <a:avLst/>
          </a:prstGeom>
          <a:solidFill>
            <a:srgbClr val="008FD2"/>
          </a:solidFill>
          <a:ln w="9525">
            <a:solidFill>
              <a:srgbClr val="66666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R="7620">
              <a:lnSpc>
                <a:spcPts val="1785"/>
              </a:lnSpc>
            </a:pPr>
            <a:r>
              <a:rPr dirty="0" sz="1550" spc="10" b="1">
                <a:latin typeface="Arial"/>
                <a:cs typeface="Arial"/>
              </a:rPr>
              <a:t>Customer-specific</a:t>
            </a:r>
            <a:endParaRPr sz="1550">
              <a:latin typeface="Arial"/>
              <a:cs typeface="Arial"/>
            </a:endParaRPr>
          </a:p>
          <a:p>
            <a:pPr algn="ctr" marR="7620">
              <a:lnSpc>
                <a:spcPts val="1795"/>
              </a:lnSpc>
              <a:spcBef>
                <a:spcPts val="15"/>
              </a:spcBef>
            </a:pPr>
            <a:r>
              <a:rPr dirty="0" sz="1550" spc="20" b="1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95913" y="4277804"/>
            <a:ext cx="2419350" cy="1724660"/>
            <a:chOff x="4895913" y="4277804"/>
            <a:chExt cx="2419350" cy="1724660"/>
          </a:xfrm>
        </p:grpSpPr>
        <p:sp>
          <p:nvSpPr>
            <p:cNvPr id="7" name="object 7"/>
            <p:cNvSpPr/>
            <p:nvPr/>
          </p:nvSpPr>
          <p:spPr>
            <a:xfrm>
              <a:off x="4900676" y="4282566"/>
              <a:ext cx="2409825" cy="1715135"/>
            </a:xfrm>
            <a:custGeom>
              <a:avLst/>
              <a:gdLst/>
              <a:ahLst/>
              <a:cxnLst/>
              <a:rect l="l" t="t" r="r" b="b"/>
              <a:pathLst>
                <a:path w="2409825" h="1715135">
                  <a:moveTo>
                    <a:pt x="2123948" y="0"/>
                  </a:moveTo>
                  <a:lnTo>
                    <a:pt x="285750" y="0"/>
                  </a:lnTo>
                  <a:lnTo>
                    <a:pt x="239388" y="3742"/>
                  </a:lnTo>
                  <a:lnTo>
                    <a:pt x="195413" y="14576"/>
                  </a:lnTo>
                  <a:lnTo>
                    <a:pt x="154411" y="31913"/>
                  </a:lnTo>
                  <a:lnTo>
                    <a:pt x="116970" y="55164"/>
                  </a:lnTo>
                  <a:lnTo>
                    <a:pt x="83677" y="83740"/>
                  </a:lnTo>
                  <a:lnTo>
                    <a:pt x="55120" y="117052"/>
                  </a:lnTo>
                  <a:lnTo>
                    <a:pt x="31886" y="154510"/>
                  </a:lnTo>
                  <a:lnTo>
                    <a:pt x="14563" y="195527"/>
                  </a:lnTo>
                  <a:lnTo>
                    <a:pt x="3738" y="239512"/>
                  </a:lnTo>
                  <a:lnTo>
                    <a:pt x="0" y="285876"/>
                  </a:lnTo>
                  <a:lnTo>
                    <a:pt x="0" y="1429156"/>
                  </a:lnTo>
                  <a:lnTo>
                    <a:pt x="3738" y="1475519"/>
                  </a:lnTo>
                  <a:lnTo>
                    <a:pt x="14563" y="1519500"/>
                  </a:lnTo>
                  <a:lnTo>
                    <a:pt x="31886" y="1560511"/>
                  </a:lnTo>
                  <a:lnTo>
                    <a:pt x="55120" y="1597963"/>
                  </a:lnTo>
                  <a:lnTo>
                    <a:pt x="83677" y="1631267"/>
                  </a:lnTo>
                  <a:lnTo>
                    <a:pt x="116970" y="1659835"/>
                  </a:lnTo>
                  <a:lnTo>
                    <a:pt x="154411" y="1683079"/>
                  </a:lnTo>
                  <a:lnTo>
                    <a:pt x="195413" y="1700411"/>
                  </a:lnTo>
                  <a:lnTo>
                    <a:pt x="239388" y="1711241"/>
                  </a:lnTo>
                  <a:lnTo>
                    <a:pt x="285750" y="1714982"/>
                  </a:lnTo>
                  <a:lnTo>
                    <a:pt x="2123948" y="1714982"/>
                  </a:lnTo>
                  <a:lnTo>
                    <a:pt x="2170312" y="1711241"/>
                  </a:lnTo>
                  <a:lnTo>
                    <a:pt x="2214297" y="1700411"/>
                  </a:lnTo>
                  <a:lnTo>
                    <a:pt x="2255314" y="1683079"/>
                  </a:lnTo>
                  <a:lnTo>
                    <a:pt x="2292772" y="1659835"/>
                  </a:lnTo>
                  <a:lnTo>
                    <a:pt x="2326084" y="1631267"/>
                  </a:lnTo>
                  <a:lnTo>
                    <a:pt x="2354660" y="1597963"/>
                  </a:lnTo>
                  <a:lnTo>
                    <a:pt x="2377911" y="1560511"/>
                  </a:lnTo>
                  <a:lnTo>
                    <a:pt x="2395248" y="1519500"/>
                  </a:lnTo>
                  <a:lnTo>
                    <a:pt x="2406082" y="1475519"/>
                  </a:lnTo>
                  <a:lnTo>
                    <a:pt x="2409825" y="1429156"/>
                  </a:lnTo>
                  <a:lnTo>
                    <a:pt x="2409825" y="285876"/>
                  </a:lnTo>
                  <a:lnTo>
                    <a:pt x="2406082" y="239512"/>
                  </a:lnTo>
                  <a:lnTo>
                    <a:pt x="2395248" y="195527"/>
                  </a:lnTo>
                  <a:lnTo>
                    <a:pt x="2377911" y="154510"/>
                  </a:lnTo>
                  <a:lnTo>
                    <a:pt x="2354660" y="117052"/>
                  </a:lnTo>
                  <a:lnTo>
                    <a:pt x="2326084" y="83740"/>
                  </a:lnTo>
                  <a:lnTo>
                    <a:pt x="2292772" y="55164"/>
                  </a:lnTo>
                  <a:lnTo>
                    <a:pt x="2255314" y="31913"/>
                  </a:lnTo>
                  <a:lnTo>
                    <a:pt x="2214297" y="14576"/>
                  </a:lnTo>
                  <a:lnTo>
                    <a:pt x="2170312" y="3742"/>
                  </a:lnTo>
                  <a:lnTo>
                    <a:pt x="212394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00676" y="4282566"/>
              <a:ext cx="2409825" cy="1715135"/>
            </a:xfrm>
            <a:custGeom>
              <a:avLst/>
              <a:gdLst/>
              <a:ahLst/>
              <a:cxnLst/>
              <a:rect l="l" t="t" r="r" b="b"/>
              <a:pathLst>
                <a:path w="2409825" h="1715135">
                  <a:moveTo>
                    <a:pt x="0" y="285876"/>
                  </a:moveTo>
                  <a:lnTo>
                    <a:pt x="3738" y="239512"/>
                  </a:lnTo>
                  <a:lnTo>
                    <a:pt x="14563" y="195527"/>
                  </a:lnTo>
                  <a:lnTo>
                    <a:pt x="31886" y="154510"/>
                  </a:lnTo>
                  <a:lnTo>
                    <a:pt x="55120" y="117052"/>
                  </a:lnTo>
                  <a:lnTo>
                    <a:pt x="83677" y="83740"/>
                  </a:lnTo>
                  <a:lnTo>
                    <a:pt x="116970" y="55164"/>
                  </a:lnTo>
                  <a:lnTo>
                    <a:pt x="154411" y="31913"/>
                  </a:lnTo>
                  <a:lnTo>
                    <a:pt x="195413" y="14576"/>
                  </a:lnTo>
                  <a:lnTo>
                    <a:pt x="239388" y="3742"/>
                  </a:lnTo>
                  <a:lnTo>
                    <a:pt x="285750" y="0"/>
                  </a:lnTo>
                  <a:lnTo>
                    <a:pt x="2123948" y="0"/>
                  </a:lnTo>
                  <a:lnTo>
                    <a:pt x="2170312" y="3742"/>
                  </a:lnTo>
                  <a:lnTo>
                    <a:pt x="2214297" y="14576"/>
                  </a:lnTo>
                  <a:lnTo>
                    <a:pt x="2255314" y="31913"/>
                  </a:lnTo>
                  <a:lnTo>
                    <a:pt x="2292772" y="55164"/>
                  </a:lnTo>
                  <a:lnTo>
                    <a:pt x="2326084" y="83740"/>
                  </a:lnTo>
                  <a:lnTo>
                    <a:pt x="2354660" y="117052"/>
                  </a:lnTo>
                  <a:lnTo>
                    <a:pt x="2377911" y="154510"/>
                  </a:lnTo>
                  <a:lnTo>
                    <a:pt x="2395248" y="195527"/>
                  </a:lnTo>
                  <a:lnTo>
                    <a:pt x="2406082" y="239512"/>
                  </a:lnTo>
                  <a:lnTo>
                    <a:pt x="2409825" y="285876"/>
                  </a:lnTo>
                  <a:lnTo>
                    <a:pt x="2409825" y="1429156"/>
                  </a:lnTo>
                  <a:lnTo>
                    <a:pt x="2406082" y="1475519"/>
                  </a:lnTo>
                  <a:lnTo>
                    <a:pt x="2395248" y="1519500"/>
                  </a:lnTo>
                  <a:lnTo>
                    <a:pt x="2377911" y="1560511"/>
                  </a:lnTo>
                  <a:lnTo>
                    <a:pt x="2354660" y="1597963"/>
                  </a:lnTo>
                  <a:lnTo>
                    <a:pt x="2326084" y="1631267"/>
                  </a:lnTo>
                  <a:lnTo>
                    <a:pt x="2292772" y="1659835"/>
                  </a:lnTo>
                  <a:lnTo>
                    <a:pt x="2255314" y="1683079"/>
                  </a:lnTo>
                  <a:lnTo>
                    <a:pt x="2214297" y="1700411"/>
                  </a:lnTo>
                  <a:lnTo>
                    <a:pt x="2170312" y="1711241"/>
                  </a:lnTo>
                  <a:lnTo>
                    <a:pt x="2123948" y="1714982"/>
                  </a:lnTo>
                  <a:lnTo>
                    <a:pt x="285750" y="1714982"/>
                  </a:lnTo>
                  <a:lnTo>
                    <a:pt x="239388" y="1711241"/>
                  </a:lnTo>
                  <a:lnTo>
                    <a:pt x="195413" y="1700411"/>
                  </a:lnTo>
                  <a:lnTo>
                    <a:pt x="154411" y="1683079"/>
                  </a:lnTo>
                  <a:lnTo>
                    <a:pt x="116970" y="1659835"/>
                  </a:lnTo>
                  <a:lnTo>
                    <a:pt x="83677" y="1631267"/>
                  </a:lnTo>
                  <a:lnTo>
                    <a:pt x="55120" y="1597963"/>
                  </a:lnTo>
                  <a:lnTo>
                    <a:pt x="31886" y="1560511"/>
                  </a:lnTo>
                  <a:lnTo>
                    <a:pt x="14563" y="1519500"/>
                  </a:lnTo>
                  <a:lnTo>
                    <a:pt x="3738" y="1475519"/>
                  </a:lnTo>
                  <a:lnTo>
                    <a:pt x="0" y="1429156"/>
                  </a:lnTo>
                  <a:lnTo>
                    <a:pt x="0" y="285876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29251" y="5302046"/>
            <a:ext cx="2352675" cy="457834"/>
          </a:xfrm>
          <a:prstGeom prst="rect">
            <a:avLst/>
          </a:prstGeom>
          <a:solidFill>
            <a:srgbClr val="008FD2"/>
          </a:solidFill>
          <a:ln w="9525">
            <a:solidFill>
              <a:srgbClr val="666666"/>
            </a:solidFill>
          </a:ln>
        </p:spPr>
        <p:txBody>
          <a:bodyPr wrap="square" lIns="0" tIns="112395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885"/>
              </a:spcBef>
            </a:pPr>
            <a:r>
              <a:rPr dirty="0" sz="1550" b="1">
                <a:latin typeface="Arial"/>
                <a:cs typeface="Arial"/>
              </a:rPr>
              <a:t>Supplier</a:t>
            </a:r>
            <a:r>
              <a:rPr dirty="0" sz="1550" spc="125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specific</a:t>
            </a:r>
            <a:r>
              <a:rPr dirty="0" sz="1550" spc="16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5175" y="4277804"/>
            <a:ext cx="6734809" cy="1969135"/>
            <a:chOff x="3305175" y="4277804"/>
            <a:chExt cx="6734809" cy="1969135"/>
          </a:xfrm>
        </p:grpSpPr>
        <p:sp>
          <p:nvSpPr>
            <p:cNvPr id="11" name="object 11"/>
            <p:cNvSpPr/>
            <p:nvPr/>
          </p:nvSpPr>
          <p:spPr>
            <a:xfrm>
              <a:off x="3305175" y="5983261"/>
              <a:ext cx="2862580" cy="263525"/>
            </a:xfrm>
            <a:custGeom>
              <a:avLst/>
              <a:gdLst/>
              <a:ahLst/>
              <a:cxnLst/>
              <a:rect l="l" t="t" r="r" b="b"/>
              <a:pathLst>
                <a:path w="2862579" h="26352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244309"/>
                  </a:lnTo>
                  <a:lnTo>
                    <a:pt x="39594" y="251728"/>
                  </a:lnTo>
                  <a:lnTo>
                    <a:pt x="43672" y="257783"/>
                  </a:lnTo>
                  <a:lnTo>
                    <a:pt x="49726" y="261863"/>
                  </a:lnTo>
                  <a:lnTo>
                    <a:pt x="57150" y="263359"/>
                  </a:lnTo>
                  <a:lnTo>
                    <a:pt x="2805176" y="263359"/>
                  </a:lnTo>
                  <a:lnTo>
                    <a:pt x="2812599" y="261863"/>
                  </a:lnTo>
                  <a:lnTo>
                    <a:pt x="2818653" y="257783"/>
                  </a:lnTo>
                  <a:lnTo>
                    <a:pt x="2822731" y="251728"/>
                  </a:lnTo>
                  <a:lnTo>
                    <a:pt x="2824226" y="244309"/>
                  </a:lnTo>
                  <a:lnTo>
                    <a:pt x="76200" y="244309"/>
                  </a:lnTo>
                  <a:lnTo>
                    <a:pt x="57150" y="225259"/>
                  </a:lnTo>
                  <a:lnTo>
                    <a:pt x="76200" y="225259"/>
                  </a:lnTo>
                  <a:lnTo>
                    <a:pt x="76200" y="95250"/>
                  </a:lnTo>
                  <a:close/>
                </a:path>
                <a:path w="2862579" h="263525">
                  <a:moveTo>
                    <a:pt x="76200" y="225259"/>
                  </a:moveTo>
                  <a:lnTo>
                    <a:pt x="57150" y="225259"/>
                  </a:lnTo>
                  <a:lnTo>
                    <a:pt x="76200" y="244309"/>
                  </a:lnTo>
                  <a:lnTo>
                    <a:pt x="76200" y="225259"/>
                  </a:lnTo>
                  <a:close/>
                </a:path>
                <a:path w="2862579" h="263525">
                  <a:moveTo>
                    <a:pt x="2786126" y="225259"/>
                  </a:moveTo>
                  <a:lnTo>
                    <a:pt x="76200" y="225259"/>
                  </a:lnTo>
                  <a:lnTo>
                    <a:pt x="76200" y="244309"/>
                  </a:lnTo>
                  <a:lnTo>
                    <a:pt x="2786126" y="244309"/>
                  </a:lnTo>
                  <a:lnTo>
                    <a:pt x="2786126" y="225259"/>
                  </a:lnTo>
                  <a:close/>
                </a:path>
                <a:path w="2862579" h="263525">
                  <a:moveTo>
                    <a:pt x="2824226" y="106260"/>
                  </a:moveTo>
                  <a:lnTo>
                    <a:pt x="2786126" y="106260"/>
                  </a:lnTo>
                  <a:lnTo>
                    <a:pt x="2786126" y="244309"/>
                  </a:lnTo>
                  <a:lnTo>
                    <a:pt x="2805176" y="225259"/>
                  </a:lnTo>
                  <a:lnTo>
                    <a:pt x="2824226" y="225259"/>
                  </a:lnTo>
                  <a:lnTo>
                    <a:pt x="2824226" y="106260"/>
                  </a:lnTo>
                  <a:close/>
                </a:path>
                <a:path w="2862579" h="263525">
                  <a:moveTo>
                    <a:pt x="2824226" y="225259"/>
                  </a:moveTo>
                  <a:lnTo>
                    <a:pt x="2805176" y="225259"/>
                  </a:lnTo>
                  <a:lnTo>
                    <a:pt x="2786126" y="244309"/>
                  </a:lnTo>
                  <a:lnTo>
                    <a:pt x="2824226" y="244309"/>
                  </a:lnTo>
                  <a:lnTo>
                    <a:pt x="2824226" y="225259"/>
                  </a:lnTo>
                  <a:close/>
                </a:path>
                <a:path w="2862579" h="263525">
                  <a:moveTo>
                    <a:pt x="2805176" y="11010"/>
                  </a:moveTo>
                  <a:lnTo>
                    <a:pt x="2748026" y="125310"/>
                  </a:lnTo>
                  <a:lnTo>
                    <a:pt x="2786126" y="125310"/>
                  </a:lnTo>
                  <a:lnTo>
                    <a:pt x="2786126" y="106260"/>
                  </a:lnTo>
                  <a:lnTo>
                    <a:pt x="2852801" y="106260"/>
                  </a:lnTo>
                  <a:lnTo>
                    <a:pt x="2805176" y="11010"/>
                  </a:lnTo>
                  <a:close/>
                </a:path>
                <a:path w="2862579" h="263525">
                  <a:moveTo>
                    <a:pt x="2852801" y="106260"/>
                  </a:moveTo>
                  <a:lnTo>
                    <a:pt x="2824226" y="106260"/>
                  </a:lnTo>
                  <a:lnTo>
                    <a:pt x="2824226" y="125310"/>
                  </a:lnTo>
                  <a:lnTo>
                    <a:pt x="2862326" y="125310"/>
                  </a:lnTo>
                  <a:lnTo>
                    <a:pt x="2852801" y="106260"/>
                  </a:lnTo>
                  <a:close/>
                </a:path>
                <a:path w="2862579" h="263525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2862579" h="263525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24826" y="4282566"/>
              <a:ext cx="2409825" cy="1715135"/>
            </a:xfrm>
            <a:custGeom>
              <a:avLst/>
              <a:gdLst/>
              <a:ahLst/>
              <a:cxnLst/>
              <a:rect l="l" t="t" r="r" b="b"/>
              <a:pathLst>
                <a:path w="2409825" h="1715135">
                  <a:moveTo>
                    <a:pt x="2123948" y="0"/>
                  </a:moveTo>
                  <a:lnTo>
                    <a:pt x="285750" y="0"/>
                  </a:lnTo>
                  <a:lnTo>
                    <a:pt x="239388" y="3742"/>
                  </a:lnTo>
                  <a:lnTo>
                    <a:pt x="195413" y="14576"/>
                  </a:lnTo>
                  <a:lnTo>
                    <a:pt x="154411" y="31913"/>
                  </a:lnTo>
                  <a:lnTo>
                    <a:pt x="116970" y="55164"/>
                  </a:lnTo>
                  <a:lnTo>
                    <a:pt x="83677" y="83740"/>
                  </a:lnTo>
                  <a:lnTo>
                    <a:pt x="55120" y="117052"/>
                  </a:lnTo>
                  <a:lnTo>
                    <a:pt x="31886" y="154510"/>
                  </a:lnTo>
                  <a:lnTo>
                    <a:pt x="14563" y="195527"/>
                  </a:lnTo>
                  <a:lnTo>
                    <a:pt x="3738" y="239512"/>
                  </a:lnTo>
                  <a:lnTo>
                    <a:pt x="0" y="285876"/>
                  </a:lnTo>
                  <a:lnTo>
                    <a:pt x="0" y="1429156"/>
                  </a:lnTo>
                  <a:lnTo>
                    <a:pt x="3738" y="1475519"/>
                  </a:lnTo>
                  <a:lnTo>
                    <a:pt x="14563" y="1519500"/>
                  </a:lnTo>
                  <a:lnTo>
                    <a:pt x="31886" y="1560511"/>
                  </a:lnTo>
                  <a:lnTo>
                    <a:pt x="55120" y="1597963"/>
                  </a:lnTo>
                  <a:lnTo>
                    <a:pt x="83677" y="1631267"/>
                  </a:lnTo>
                  <a:lnTo>
                    <a:pt x="116970" y="1659835"/>
                  </a:lnTo>
                  <a:lnTo>
                    <a:pt x="154411" y="1683079"/>
                  </a:lnTo>
                  <a:lnTo>
                    <a:pt x="195413" y="1700411"/>
                  </a:lnTo>
                  <a:lnTo>
                    <a:pt x="239388" y="1711241"/>
                  </a:lnTo>
                  <a:lnTo>
                    <a:pt x="285750" y="1714982"/>
                  </a:lnTo>
                  <a:lnTo>
                    <a:pt x="2123948" y="1714982"/>
                  </a:lnTo>
                  <a:lnTo>
                    <a:pt x="2170312" y="1711241"/>
                  </a:lnTo>
                  <a:lnTo>
                    <a:pt x="2214297" y="1700411"/>
                  </a:lnTo>
                  <a:lnTo>
                    <a:pt x="2255314" y="1683079"/>
                  </a:lnTo>
                  <a:lnTo>
                    <a:pt x="2292772" y="1659835"/>
                  </a:lnTo>
                  <a:lnTo>
                    <a:pt x="2326084" y="1631267"/>
                  </a:lnTo>
                  <a:lnTo>
                    <a:pt x="2354660" y="1597963"/>
                  </a:lnTo>
                  <a:lnTo>
                    <a:pt x="2377911" y="1560511"/>
                  </a:lnTo>
                  <a:lnTo>
                    <a:pt x="2395248" y="1519500"/>
                  </a:lnTo>
                  <a:lnTo>
                    <a:pt x="2406082" y="1475519"/>
                  </a:lnTo>
                  <a:lnTo>
                    <a:pt x="2409825" y="1429156"/>
                  </a:lnTo>
                  <a:lnTo>
                    <a:pt x="2409825" y="285876"/>
                  </a:lnTo>
                  <a:lnTo>
                    <a:pt x="2406082" y="239512"/>
                  </a:lnTo>
                  <a:lnTo>
                    <a:pt x="2395248" y="195527"/>
                  </a:lnTo>
                  <a:lnTo>
                    <a:pt x="2377911" y="154510"/>
                  </a:lnTo>
                  <a:lnTo>
                    <a:pt x="2354660" y="117052"/>
                  </a:lnTo>
                  <a:lnTo>
                    <a:pt x="2326084" y="83740"/>
                  </a:lnTo>
                  <a:lnTo>
                    <a:pt x="2292772" y="55164"/>
                  </a:lnTo>
                  <a:lnTo>
                    <a:pt x="2255314" y="31913"/>
                  </a:lnTo>
                  <a:lnTo>
                    <a:pt x="2214297" y="14576"/>
                  </a:lnTo>
                  <a:lnTo>
                    <a:pt x="2170312" y="3742"/>
                  </a:lnTo>
                  <a:lnTo>
                    <a:pt x="212394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24826" y="4282566"/>
              <a:ext cx="2409825" cy="1715135"/>
            </a:xfrm>
            <a:custGeom>
              <a:avLst/>
              <a:gdLst/>
              <a:ahLst/>
              <a:cxnLst/>
              <a:rect l="l" t="t" r="r" b="b"/>
              <a:pathLst>
                <a:path w="2409825" h="1715135">
                  <a:moveTo>
                    <a:pt x="0" y="285876"/>
                  </a:moveTo>
                  <a:lnTo>
                    <a:pt x="3738" y="239512"/>
                  </a:lnTo>
                  <a:lnTo>
                    <a:pt x="14563" y="195527"/>
                  </a:lnTo>
                  <a:lnTo>
                    <a:pt x="31886" y="154510"/>
                  </a:lnTo>
                  <a:lnTo>
                    <a:pt x="55120" y="117052"/>
                  </a:lnTo>
                  <a:lnTo>
                    <a:pt x="83677" y="83740"/>
                  </a:lnTo>
                  <a:lnTo>
                    <a:pt x="116970" y="55164"/>
                  </a:lnTo>
                  <a:lnTo>
                    <a:pt x="154411" y="31913"/>
                  </a:lnTo>
                  <a:lnTo>
                    <a:pt x="195413" y="14576"/>
                  </a:lnTo>
                  <a:lnTo>
                    <a:pt x="239388" y="3742"/>
                  </a:lnTo>
                  <a:lnTo>
                    <a:pt x="285750" y="0"/>
                  </a:lnTo>
                  <a:lnTo>
                    <a:pt x="2123948" y="0"/>
                  </a:lnTo>
                  <a:lnTo>
                    <a:pt x="2170312" y="3742"/>
                  </a:lnTo>
                  <a:lnTo>
                    <a:pt x="2214297" y="14576"/>
                  </a:lnTo>
                  <a:lnTo>
                    <a:pt x="2255314" y="31913"/>
                  </a:lnTo>
                  <a:lnTo>
                    <a:pt x="2292772" y="55164"/>
                  </a:lnTo>
                  <a:lnTo>
                    <a:pt x="2326084" y="83740"/>
                  </a:lnTo>
                  <a:lnTo>
                    <a:pt x="2354660" y="117052"/>
                  </a:lnTo>
                  <a:lnTo>
                    <a:pt x="2377911" y="154510"/>
                  </a:lnTo>
                  <a:lnTo>
                    <a:pt x="2395248" y="195527"/>
                  </a:lnTo>
                  <a:lnTo>
                    <a:pt x="2406082" y="239512"/>
                  </a:lnTo>
                  <a:lnTo>
                    <a:pt x="2409825" y="285876"/>
                  </a:lnTo>
                  <a:lnTo>
                    <a:pt x="2409825" y="1429156"/>
                  </a:lnTo>
                  <a:lnTo>
                    <a:pt x="2406082" y="1475519"/>
                  </a:lnTo>
                  <a:lnTo>
                    <a:pt x="2395248" y="1519500"/>
                  </a:lnTo>
                  <a:lnTo>
                    <a:pt x="2377911" y="1560511"/>
                  </a:lnTo>
                  <a:lnTo>
                    <a:pt x="2354660" y="1597963"/>
                  </a:lnTo>
                  <a:lnTo>
                    <a:pt x="2326084" y="1631267"/>
                  </a:lnTo>
                  <a:lnTo>
                    <a:pt x="2292772" y="1659835"/>
                  </a:lnTo>
                  <a:lnTo>
                    <a:pt x="2255314" y="1683079"/>
                  </a:lnTo>
                  <a:lnTo>
                    <a:pt x="2214297" y="1700411"/>
                  </a:lnTo>
                  <a:lnTo>
                    <a:pt x="2170312" y="1711241"/>
                  </a:lnTo>
                  <a:lnTo>
                    <a:pt x="2123948" y="1714982"/>
                  </a:lnTo>
                  <a:lnTo>
                    <a:pt x="285750" y="1714982"/>
                  </a:lnTo>
                  <a:lnTo>
                    <a:pt x="239388" y="1711241"/>
                  </a:lnTo>
                  <a:lnTo>
                    <a:pt x="195413" y="1700411"/>
                  </a:lnTo>
                  <a:lnTo>
                    <a:pt x="154411" y="1683079"/>
                  </a:lnTo>
                  <a:lnTo>
                    <a:pt x="116970" y="1659835"/>
                  </a:lnTo>
                  <a:lnTo>
                    <a:pt x="83677" y="1631267"/>
                  </a:lnTo>
                  <a:lnTo>
                    <a:pt x="55120" y="1597963"/>
                  </a:lnTo>
                  <a:lnTo>
                    <a:pt x="31886" y="1560511"/>
                  </a:lnTo>
                  <a:lnTo>
                    <a:pt x="14563" y="1519500"/>
                  </a:lnTo>
                  <a:lnTo>
                    <a:pt x="3738" y="1475519"/>
                  </a:lnTo>
                  <a:lnTo>
                    <a:pt x="0" y="1429156"/>
                  </a:lnTo>
                  <a:lnTo>
                    <a:pt x="0" y="285876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95448" y="4663694"/>
            <a:ext cx="7791450" cy="467359"/>
          </a:xfrm>
          <a:prstGeom prst="rect">
            <a:avLst/>
          </a:prstGeom>
          <a:solidFill>
            <a:srgbClr val="008FD2"/>
          </a:solidFill>
          <a:ln w="9525">
            <a:solidFill>
              <a:srgbClr val="666666"/>
            </a:solidFill>
          </a:ln>
        </p:spPr>
        <p:txBody>
          <a:bodyPr wrap="square" lIns="0" tIns="115570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910"/>
              </a:spcBef>
            </a:pPr>
            <a:r>
              <a:rPr dirty="0" sz="1550" spc="10" b="1">
                <a:latin typeface="Arial"/>
                <a:cs typeface="Arial"/>
              </a:rPr>
              <a:t>BP</a:t>
            </a:r>
            <a:r>
              <a:rPr dirty="0" sz="1550" spc="-3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48375" y="5992786"/>
            <a:ext cx="2840355" cy="247650"/>
          </a:xfrm>
          <a:custGeom>
            <a:avLst/>
            <a:gdLst/>
            <a:ahLst/>
            <a:cxnLst/>
            <a:rect l="l" t="t" r="r" b="b"/>
            <a:pathLst>
              <a:path w="2840354" h="247650">
                <a:moveTo>
                  <a:pt x="76200" y="95250"/>
                </a:moveTo>
                <a:lnTo>
                  <a:pt x="38100" y="95250"/>
                </a:lnTo>
                <a:lnTo>
                  <a:pt x="38100" y="228600"/>
                </a:lnTo>
                <a:lnTo>
                  <a:pt x="39594" y="236012"/>
                </a:lnTo>
                <a:lnTo>
                  <a:pt x="43672" y="242068"/>
                </a:lnTo>
                <a:lnTo>
                  <a:pt x="49726" y="246152"/>
                </a:lnTo>
                <a:lnTo>
                  <a:pt x="57150" y="247650"/>
                </a:lnTo>
                <a:lnTo>
                  <a:pt x="2782951" y="247650"/>
                </a:lnTo>
                <a:lnTo>
                  <a:pt x="2790374" y="246152"/>
                </a:lnTo>
                <a:lnTo>
                  <a:pt x="2796428" y="242068"/>
                </a:lnTo>
                <a:lnTo>
                  <a:pt x="2800506" y="236012"/>
                </a:lnTo>
                <a:lnTo>
                  <a:pt x="2802001" y="228600"/>
                </a:lnTo>
                <a:lnTo>
                  <a:pt x="76200" y="228600"/>
                </a:lnTo>
                <a:lnTo>
                  <a:pt x="57150" y="209550"/>
                </a:lnTo>
                <a:lnTo>
                  <a:pt x="76200" y="209550"/>
                </a:lnTo>
                <a:lnTo>
                  <a:pt x="76200" y="95250"/>
                </a:lnTo>
                <a:close/>
              </a:path>
              <a:path w="2840354" h="247650">
                <a:moveTo>
                  <a:pt x="76200" y="209550"/>
                </a:moveTo>
                <a:lnTo>
                  <a:pt x="57150" y="209550"/>
                </a:lnTo>
                <a:lnTo>
                  <a:pt x="76200" y="228600"/>
                </a:lnTo>
                <a:lnTo>
                  <a:pt x="76200" y="209550"/>
                </a:lnTo>
                <a:close/>
              </a:path>
              <a:path w="2840354" h="247650">
                <a:moveTo>
                  <a:pt x="2763901" y="209550"/>
                </a:moveTo>
                <a:lnTo>
                  <a:pt x="76200" y="209550"/>
                </a:lnTo>
                <a:lnTo>
                  <a:pt x="76200" y="228600"/>
                </a:lnTo>
                <a:lnTo>
                  <a:pt x="2763901" y="228600"/>
                </a:lnTo>
                <a:lnTo>
                  <a:pt x="2763901" y="209550"/>
                </a:lnTo>
                <a:close/>
              </a:path>
              <a:path w="2840354" h="247650">
                <a:moveTo>
                  <a:pt x="2802001" y="95250"/>
                </a:moveTo>
                <a:lnTo>
                  <a:pt x="2763901" y="95250"/>
                </a:lnTo>
                <a:lnTo>
                  <a:pt x="2763901" y="228600"/>
                </a:lnTo>
                <a:lnTo>
                  <a:pt x="2782951" y="209550"/>
                </a:lnTo>
                <a:lnTo>
                  <a:pt x="2802001" y="209550"/>
                </a:lnTo>
                <a:lnTo>
                  <a:pt x="2802001" y="95250"/>
                </a:lnTo>
                <a:close/>
              </a:path>
              <a:path w="2840354" h="247650">
                <a:moveTo>
                  <a:pt x="2802001" y="209550"/>
                </a:moveTo>
                <a:lnTo>
                  <a:pt x="2782951" y="209550"/>
                </a:lnTo>
                <a:lnTo>
                  <a:pt x="2763901" y="228600"/>
                </a:lnTo>
                <a:lnTo>
                  <a:pt x="2802001" y="228600"/>
                </a:lnTo>
                <a:lnTo>
                  <a:pt x="2802001" y="209550"/>
                </a:lnTo>
                <a:close/>
              </a:path>
              <a:path w="2840354" h="2476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2840354" h="2476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  <a:path w="2840354" h="247650">
                <a:moveTo>
                  <a:pt x="2782951" y="0"/>
                </a:moveTo>
                <a:lnTo>
                  <a:pt x="2725801" y="114300"/>
                </a:lnTo>
                <a:lnTo>
                  <a:pt x="2763901" y="114300"/>
                </a:lnTo>
                <a:lnTo>
                  <a:pt x="2763901" y="95250"/>
                </a:lnTo>
                <a:lnTo>
                  <a:pt x="2830576" y="95250"/>
                </a:lnTo>
                <a:lnTo>
                  <a:pt x="2782951" y="0"/>
                </a:lnTo>
                <a:close/>
              </a:path>
              <a:path w="2840354" h="247650">
                <a:moveTo>
                  <a:pt x="2830576" y="95250"/>
                </a:moveTo>
                <a:lnTo>
                  <a:pt x="2802001" y="95250"/>
                </a:lnTo>
                <a:lnTo>
                  <a:pt x="2802001" y="114300"/>
                </a:lnTo>
                <a:lnTo>
                  <a:pt x="2840101" y="114300"/>
                </a:lnTo>
                <a:lnTo>
                  <a:pt x="2830576" y="9525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17" name="object 17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8640" y="832485"/>
            <a:ext cx="9843770" cy="38392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Solutions</a:t>
            </a:r>
            <a:r>
              <a:rPr dirty="0" sz="2000" spc="-1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Customers,</a:t>
            </a:r>
            <a:r>
              <a:rPr dirty="0" sz="2000" spc="-21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Suppliers,</a:t>
            </a:r>
            <a:r>
              <a:rPr dirty="0" sz="2000" spc="-1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Business</a:t>
            </a:r>
            <a:r>
              <a:rPr dirty="0" sz="2000" spc="-1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Partners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83185">
              <a:lnSpc>
                <a:spcPct val="100000"/>
              </a:lnSpc>
              <a:spcBef>
                <a:spcPts val="1575"/>
              </a:spcBef>
            </a:pPr>
            <a:r>
              <a:rPr dirty="0" sz="1800" spc="-5" b="1">
                <a:latin typeface="Arial"/>
                <a:cs typeface="Arial"/>
              </a:rPr>
              <a:t>All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solutions</a:t>
            </a:r>
            <a:r>
              <a:rPr dirty="0" sz="1800" spc="-1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use </a:t>
            </a:r>
            <a:r>
              <a:rPr dirty="0" sz="1800" spc="5" b="1">
                <a:latin typeface="Arial"/>
                <a:cs typeface="Arial"/>
              </a:rPr>
              <a:t>the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SAP-BP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as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central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anchor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for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identifying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770255" indent="-286385">
              <a:lnSpc>
                <a:spcPct val="100000"/>
              </a:lnSpc>
              <a:spcBef>
                <a:spcPts val="869"/>
              </a:spcBef>
              <a:buClr>
                <a:srgbClr val="EFAB00"/>
              </a:buClr>
              <a:buFont typeface="Wingdings"/>
              <a:buChar char=""/>
              <a:tabLst>
                <a:tab pos="769620" algn="l"/>
                <a:tab pos="77025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that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both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represented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one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BP </a:t>
            </a:r>
            <a:r>
              <a:rPr dirty="0" sz="1550" spc="-15">
                <a:latin typeface="Arial MT"/>
                <a:cs typeface="Arial MT"/>
              </a:rPr>
              <a:t>only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70" b="1">
                <a:latin typeface="Arial"/>
                <a:cs typeface="Arial"/>
              </a:rPr>
              <a:t>M</a:t>
            </a:r>
            <a:r>
              <a:rPr dirty="0" sz="1800" spc="-30" b="1">
                <a:latin typeface="Arial"/>
                <a:cs typeface="Arial"/>
              </a:rPr>
              <a:t>D</a:t>
            </a:r>
            <a:r>
              <a:rPr dirty="0" sz="1800" spc="25" b="1">
                <a:latin typeface="Arial"/>
                <a:cs typeface="Arial"/>
              </a:rPr>
              <a:t>G</a:t>
            </a:r>
            <a:r>
              <a:rPr dirty="0" sz="1800" spc="-5" b="1">
                <a:latin typeface="Arial"/>
                <a:cs typeface="Arial"/>
              </a:rPr>
              <a:t>-</a:t>
            </a:r>
            <a:r>
              <a:rPr dirty="0" sz="1800" spc="-25" b="1">
                <a:latin typeface="Arial"/>
                <a:cs typeface="Arial"/>
              </a:rPr>
              <a:t>B</a:t>
            </a:r>
            <a:r>
              <a:rPr dirty="0" sz="1800" b="1">
                <a:latin typeface="Arial"/>
                <a:cs typeface="Arial"/>
              </a:rPr>
              <a:t>P</a:t>
            </a:r>
            <a:r>
              <a:rPr dirty="0" sz="1800" spc="-125" b="1">
                <a:latin typeface="Arial"/>
                <a:cs typeface="Arial"/>
              </a:rPr>
              <a:t> </a:t>
            </a:r>
            <a:r>
              <a:rPr dirty="0" sz="1800" spc="-30" b="1">
                <a:latin typeface="Arial"/>
                <a:cs typeface="Arial"/>
              </a:rPr>
              <a:t>a</a:t>
            </a:r>
            <a:r>
              <a:rPr dirty="0" sz="1800" b="1">
                <a:latin typeface="Arial"/>
                <a:cs typeface="Arial"/>
              </a:rPr>
              <a:t>s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spc="25" b="1">
                <a:latin typeface="Arial"/>
                <a:cs typeface="Arial"/>
              </a:rPr>
              <a:t>b</a:t>
            </a:r>
            <a:r>
              <a:rPr dirty="0" sz="1800" spc="-30" b="1">
                <a:latin typeface="Arial"/>
                <a:cs typeface="Arial"/>
              </a:rPr>
              <a:t>as</a:t>
            </a:r>
            <a:r>
              <a:rPr dirty="0" sz="1800" spc="25" b="1">
                <a:latin typeface="Arial"/>
                <a:cs typeface="Arial"/>
              </a:rPr>
              <a:t>i</a:t>
            </a:r>
            <a:r>
              <a:rPr dirty="0" sz="1800" b="1">
                <a:latin typeface="Arial"/>
                <a:cs typeface="Arial"/>
              </a:rPr>
              <a:t>s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</a:t>
            </a:r>
            <a:r>
              <a:rPr dirty="0" sz="1800" spc="25" b="1">
                <a:latin typeface="Arial"/>
                <a:cs typeface="Arial"/>
              </a:rPr>
              <a:t>o</a:t>
            </a:r>
            <a:r>
              <a:rPr dirty="0" sz="1800" b="1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 marL="770255" indent="-286385">
              <a:lnSpc>
                <a:spcPct val="100000"/>
              </a:lnSpc>
              <a:spcBef>
                <a:spcPts val="869"/>
              </a:spcBef>
              <a:buClr>
                <a:srgbClr val="EFAB00"/>
              </a:buClr>
              <a:buFont typeface="Wingdings"/>
              <a:buChar char=""/>
              <a:tabLst>
                <a:tab pos="769620" algn="l"/>
                <a:tab pos="770255" algn="l"/>
              </a:tabLst>
            </a:pPr>
            <a:r>
              <a:rPr dirty="0" sz="1550">
                <a:latin typeface="Arial MT"/>
                <a:cs typeface="Arial MT"/>
              </a:rPr>
              <a:t>Customers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limiting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their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governance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scope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BP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only</a:t>
            </a:r>
            <a:endParaRPr sz="1550">
              <a:latin typeface="Arial MT"/>
              <a:cs typeface="Arial MT"/>
            </a:endParaRPr>
          </a:p>
          <a:p>
            <a:pPr marL="770255" indent="-286385">
              <a:lnSpc>
                <a:spcPct val="100000"/>
              </a:lnSpc>
              <a:spcBef>
                <a:spcPts val="845"/>
              </a:spcBef>
              <a:buClr>
                <a:srgbClr val="EFAB00"/>
              </a:buClr>
              <a:buFont typeface="Wingdings"/>
              <a:buChar char=""/>
              <a:tabLst>
                <a:tab pos="769620" algn="l"/>
                <a:tab pos="770255" algn="l"/>
              </a:tabLst>
            </a:pPr>
            <a:r>
              <a:rPr dirty="0" sz="1550">
                <a:latin typeface="Arial MT"/>
                <a:cs typeface="Arial MT"/>
              </a:rPr>
              <a:t>Solutions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only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being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based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SAP-BP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Transition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from </a:t>
            </a:r>
            <a:r>
              <a:rPr dirty="0" sz="1800" spc="10" b="1">
                <a:latin typeface="Arial"/>
                <a:cs typeface="Arial"/>
              </a:rPr>
              <a:t>MDG-BP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MDG-S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MDG-C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without</a:t>
            </a:r>
            <a:r>
              <a:rPr dirty="0" sz="1800" spc="-12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disruption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2471420">
              <a:lnSpc>
                <a:spcPct val="100000"/>
              </a:lnSpc>
              <a:tabLst>
                <a:tab pos="5229860" algn="l"/>
                <a:tab pos="7882890" algn="l"/>
              </a:tabLst>
            </a:pPr>
            <a:r>
              <a:rPr dirty="0" sz="1550" b="1">
                <a:latin typeface="Arial"/>
                <a:cs typeface="Arial"/>
              </a:rPr>
              <a:t>MDG-C	MDG-S	</a:t>
            </a:r>
            <a:r>
              <a:rPr dirty="0" sz="1550" spc="-5" b="1">
                <a:latin typeface="Arial"/>
                <a:cs typeface="Arial"/>
              </a:rPr>
              <a:t>MDG-BP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830" y="1466638"/>
            <a:ext cx="5982335" cy="3334385"/>
            <a:chOff x="361830" y="1466638"/>
            <a:chExt cx="5982335" cy="3334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830" y="1466638"/>
              <a:ext cx="5981938" cy="33341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99" y="1638680"/>
              <a:ext cx="5457825" cy="28106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43273" y="2138895"/>
              <a:ext cx="390525" cy="143510"/>
            </a:xfrm>
            <a:custGeom>
              <a:avLst/>
              <a:gdLst/>
              <a:ahLst/>
              <a:cxnLst/>
              <a:rect l="l" t="t" r="r" b="b"/>
              <a:pathLst>
                <a:path w="390525" h="143510">
                  <a:moveTo>
                    <a:pt x="0" y="142913"/>
                  </a:moveTo>
                  <a:lnTo>
                    <a:pt x="390525" y="142913"/>
                  </a:lnTo>
                  <a:lnTo>
                    <a:pt x="390525" y="0"/>
                  </a:lnTo>
                  <a:lnTo>
                    <a:pt x="0" y="0"/>
                  </a:lnTo>
                  <a:lnTo>
                    <a:pt x="0" y="142913"/>
                  </a:lnTo>
                  <a:close/>
                </a:path>
              </a:pathLst>
            </a:custGeom>
            <a:ln w="12699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564883" y="1584453"/>
            <a:ext cx="5002530" cy="244602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000" spc="-2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erpri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r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ides</a:t>
            </a:r>
            <a:endParaRPr sz="2000">
              <a:latin typeface="Arial MT"/>
              <a:cs typeface="Arial MT"/>
            </a:endParaRPr>
          </a:p>
          <a:p>
            <a:pPr marL="374650" indent="-180975">
              <a:lnSpc>
                <a:spcPct val="100000"/>
              </a:lnSpc>
              <a:spcBef>
                <a:spcPts val="805"/>
              </a:spcBef>
              <a:buChar char="–"/>
              <a:tabLst>
                <a:tab pos="374650" algn="l"/>
              </a:tabLst>
            </a:pPr>
            <a:r>
              <a:rPr dirty="0" sz="1800">
                <a:latin typeface="Arial MT"/>
                <a:cs typeface="Arial MT"/>
              </a:rPr>
              <a:t>Free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text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across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many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 marL="374650" indent="-180975">
              <a:lnSpc>
                <a:spcPct val="100000"/>
              </a:lnSpc>
              <a:spcBef>
                <a:spcPts val="470"/>
              </a:spcBef>
              <a:buChar char="–"/>
              <a:tabLst>
                <a:tab pos="374650" algn="l"/>
              </a:tabLst>
            </a:pPr>
            <a:r>
              <a:rPr dirty="0" sz="1800">
                <a:latin typeface="Arial MT"/>
                <a:cs typeface="Arial MT"/>
              </a:rPr>
              <a:t>Attribute-based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specific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endParaRPr sz="1800">
              <a:latin typeface="Arial MT"/>
              <a:cs typeface="Arial MT"/>
            </a:endParaRPr>
          </a:p>
          <a:p>
            <a:pPr marL="374650" indent="-180975">
              <a:lnSpc>
                <a:spcPct val="100000"/>
              </a:lnSpc>
              <a:spcBef>
                <a:spcPts val="545"/>
              </a:spcBef>
              <a:buChar char="–"/>
              <a:tabLst>
                <a:tab pos="374650" algn="l"/>
              </a:tabLst>
            </a:pP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limit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245"/>
              </a:spcBef>
            </a:pPr>
            <a:r>
              <a:rPr dirty="0" sz="1800" spc="-20">
                <a:latin typeface="Arial MT"/>
                <a:cs typeface="Arial MT"/>
              </a:rPr>
              <a:t>active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area</a:t>
            </a:r>
            <a:endParaRPr sz="1800">
              <a:latin typeface="Arial MT"/>
              <a:cs typeface="Arial MT"/>
            </a:endParaRPr>
          </a:p>
          <a:p>
            <a:pPr marL="374650" marR="606425" indent="-180975">
              <a:lnSpc>
                <a:spcPct val="111200"/>
              </a:lnSpc>
              <a:spcBef>
                <a:spcPts val="229"/>
              </a:spcBef>
              <a:buChar char="–"/>
              <a:tabLst>
                <a:tab pos="374650" algn="l"/>
              </a:tabLst>
            </a:pPr>
            <a:r>
              <a:rPr dirty="0" sz="1800" spc="15">
                <a:latin typeface="Arial MT"/>
                <a:cs typeface="Arial MT"/>
              </a:rPr>
              <a:t>Fuzzy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 </a:t>
            </a:r>
            <a:r>
              <a:rPr dirty="0" sz="1800" spc="5">
                <a:latin typeface="Arial MT"/>
                <a:cs typeface="Arial MT"/>
              </a:rPr>
              <a:t>checkbox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enable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error-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tolerant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262" y="3005924"/>
            <a:ext cx="5400675" cy="143510"/>
          </a:xfrm>
          <a:prstGeom prst="rect">
            <a:avLst/>
          </a:prstGeom>
          <a:ln w="12700">
            <a:solidFill>
              <a:srgbClr val="FFD05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r" marR="79375">
              <a:lnSpc>
                <a:spcPts val="1125"/>
              </a:lnSpc>
            </a:pPr>
            <a:r>
              <a:rPr dirty="0" sz="1200" spc="-5">
                <a:solidFill>
                  <a:srgbClr val="EFAB00"/>
                </a:solidFill>
                <a:latin typeface="Arial MT"/>
                <a:cs typeface="Arial MT"/>
              </a:rPr>
              <a:t>Free</a:t>
            </a:r>
            <a:r>
              <a:rPr dirty="0" sz="1200" spc="-7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200" spc="-30">
                <a:solidFill>
                  <a:srgbClr val="EFAB00"/>
                </a:solidFill>
                <a:latin typeface="Arial MT"/>
                <a:cs typeface="Arial MT"/>
              </a:rPr>
              <a:t>text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262" y="3205937"/>
            <a:ext cx="5400675" cy="676910"/>
          </a:xfrm>
          <a:prstGeom prst="rect">
            <a:avLst/>
          </a:prstGeom>
          <a:ln w="12700">
            <a:solidFill>
              <a:srgbClr val="FFD05D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algn="r" marR="84455">
              <a:lnSpc>
                <a:spcPct val="100000"/>
              </a:lnSpc>
            </a:pPr>
            <a:r>
              <a:rPr dirty="0" sz="1200" spc="-15">
                <a:solidFill>
                  <a:srgbClr val="EFAB00"/>
                </a:solidFill>
                <a:latin typeface="Arial MT"/>
                <a:cs typeface="Arial MT"/>
              </a:rPr>
              <a:t>Attribute-based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8625" y="5048250"/>
            <a:ext cx="6148705" cy="1424305"/>
            <a:chOff x="428625" y="5048250"/>
            <a:chExt cx="6148705" cy="14243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710" y="5095841"/>
              <a:ext cx="6110387" cy="13764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625" y="5048250"/>
              <a:ext cx="6110351" cy="11572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0537" y="5111445"/>
              <a:ext cx="6019800" cy="1286510"/>
            </a:xfrm>
            <a:custGeom>
              <a:avLst/>
              <a:gdLst/>
              <a:ahLst/>
              <a:cxnLst/>
              <a:rect l="l" t="t" r="r" b="b"/>
              <a:pathLst>
                <a:path w="6019800" h="1286510">
                  <a:moveTo>
                    <a:pt x="6019800" y="0"/>
                  </a:moveTo>
                  <a:lnTo>
                    <a:pt x="0" y="0"/>
                  </a:lnTo>
                  <a:lnTo>
                    <a:pt x="0" y="1286256"/>
                  </a:lnTo>
                  <a:lnTo>
                    <a:pt x="6019800" y="1286256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0537" y="5111445"/>
              <a:ext cx="6019800" cy="1286510"/>
            </a:xfrm>
            <a:custGeom>
              <a:avLst/>
              <a:gdLst/>
              <a:ahLst/>
              <a:cxnLst/>
              <a:rect l="l" t="t" r="r" b="b"/>
              <a:pathLst>
                <a:path w="6019800" h="1286510">
                  <a:moveTo>
                    <a:pt x="0" y="1286256"/>
                  </a:moveTo>
                  <a:lnTo>
                    <a:pt x="6019800" y="1286256"/>
                  </a:lnTo>
                  <a:lnTo>
                    <a:pt x="6019800" y="0"/>
                  </a:lnTo>
                  <a:lnTo>
                    <a:pt x="0" y="0"/>
                  </a:lnTo>
                  <a:lnTo>
                    <a:pt x="0" y="12862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90537" y="5111445"/>
            <a:ext cx="6019800" cy="128651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350"/>
              </a:spcBef>
            </a:pPr>
            <a:r>
              <a:rPr dirty="0" sz="1400" spc="5">
                <a:latin typeface="Arial MT"/>
                <a:cs typeface="Arial MT"/>
              </a:rPr>
              <a:t>Advantages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Enterprise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Search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(compared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database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search)</a:t>
            </a:r>
            <a:endParaRPr sz="1400">
              <a:latin typeface="Arial MT"/>
              <a:cs typeface="Arial MT"/>
            </a:endParaRPr>
          </a:p>
          <a:p>
            <a:pPr marL="267335" indent="-181610">
              <a:lnSpc>
                <a:spcPct val="100000"/>
              </a:lnSpc>
              <a:spcBef>
                <a:spcPts val="875"/>
              </a:spcBef>
              <a:buClr>
                <a:srgbClr val="EFAB00"/>
              </a:buClr>
              <a:buSzPct val="78571"/>
              <a:buFont typeface="Wingdings"/>
              <a:buChar char=""/>
              <a:tabLst>
                <a:tab pos="267335" algn="l"/>
              </a:tabLst>
            </a:pP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x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15">
                <a:latin typeface="Arial MT"/>
                <a:cs typeface="Arial MT"/>
              </a:rPr>
              <a:t>h</a:t>
            </a:r>
            <a:endParaRPr sz="1400">
              <a:latin typeface="Arial MT"/>
              <a:cs typeface="Arial MT"/>
            </a:endParaRPr>
          </a:p>
          <a:p>
            <a:pPr marL="267335" indent="-181610">
              <a:lnSpc>
                <a:spcPct val="100000"/>
              </a:lnSpc>
              <a:spcBef>
                <a:spcPts val="800"/>
              </a:spcBef>
              <a:buClr>
                <a:srgbClr val="EFAB00"/>
              </a:buClr>
              <a:buSzPct val="78571"/>
              <a:buFont typeface="Wingdings"/>
              <a:buChar char=""/>
              <a:tabLst>
                <a:tab pos="267335" algn="l"/>
              </a:tabLst>
            </a:pPr>
            <a:r>
              <a:rPr dirty="0" sz="1400" spc="-10">
                <a:latin typeface="Arial MT"/>
                <a:cs typeface="Arial MT"/>
              </a:rPr>
              <a:t>Fuzzy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(error-tolerant)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search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erpri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Sear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019" y="2079469"/>
            <a:ext cx="5083175" cy="365823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terms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attribute-based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298450" marR="5080" indent="-286385">
              <a:lnSpc>
                <a:spcPct val="100899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550" spc="-5">
                <a:latin typeface="Arial MT"/>
                <a:cs typeface="Arial MT"/>
              </a:rPr>
              <a:t>Using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single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search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term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“free-style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search”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across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attributes</a:t>
            </a:r>
            <a:endParaRPr sz="1550">
              <a:latin typeface="Arial MT"/>
              <a:cs typeface="Arial MT"/>
            </a:endParaRPr>
          </a:p>
          <a:p>
            <a:pPr marL="298450" marR="90170" indent="-286385">
              <a:lnSpc>
                <a:spcPct val="103699"/>
              </a:lnSpc>
              <a:spcBef>
                <a:spcPts val="62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-20">
                <a:latin typeface="Arial MT"/>
                <a:cs typeface="Arial MT"/>
              </a:rPr>
              <a:t> fuzziness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threshold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30">
                <a:latin typeface="Arial MT"/>
                <a:cs typeface="Arial MT"/>
              </a:rPr>
              <a:t>search </a:t>
            </a:r>
            <a:r>
              <a:rPr dirty="0" sz="1550" spc="20">
                <a:latin typeface="Arial MT"/>
                <a:cs typeface="Arial MT"/>
              </a:rPr>
              <a:t>criteria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-15">
                <a:latin typeface="Arial MT"/>
                <a:cs typeface="Arial MT"/>
              </a:rPr>
              <a:t>be </a:t>
            </a:r>
            <a:r>
              <a:rPr dirty="0" sz="1550" spc="-10">
                <a:latin typeface="Arial MT"/>
                <a:cs typeface="Arial MT"/>
              </a:rPr>
              <a:t> customized.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threshold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1.0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will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run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exact 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match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search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>
                <a:latin typeface="Arial MT"/>
                <a:cs typeface="Arial MT"/>
              </a:rPr>
              <a:t>that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criterion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hence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behave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‘equal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to’.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B00"/>
              </a:buClr>
              <a:buFont typeface="Wingdings"/>
              <a:buChar char=""/>
            </a:pPr>
            <a:endParaRPr sz="155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5">
                <a:latin typeface="Arial MT"/>
                <a:cs typeface="Arial MT"/>
              </a:rPr>
              <a:t>Calculated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similarity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rank</a:t>
            </a:r>
            <a:endParaRPr sz="1800">
              <a:latin typeface="Arial MT"/>
              <a:cs typeface="Arial MT"/>
            </a:endParaRPr>
          </a:p>
          <a:p>
            <a:pPr algn="just" marL="298450" marR="526415" indent="-286385">
              <a:lnSpc>
                <a:spcPct val="103000"/>
              </a:lnSpc>
              <a:spcBef>
                <a:spcPts val="590"/>
              </a:spcBef>
              <a:buClr>
                <a:srgbClr val="EFAB00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 sz="1550" spc="20">
                <a:latin typeface="Arial MT"/>
                <a:cs typeface="Arial MT"/>
              </a:rPr>
              <a:t>For </a:t>
            </a:r>
            <a:r>
              <a:rPr dirty="0" sz="1550" spc="30">
                <a:latin typeface="Arial MT"/>
                <a:cs typeface="Arial MT"/>
              </a:rPr>
              <a:t>each </a:t>
            </a:r>
            <a:r>
              <a:rPr dirty="0" sz="1550" spc="20">
                <a:latin typeface="Arial MT"/>
                <a:cs typeface="Arial MT"/>
              </a:rPr>
              <a:t>positive </a:t>
            </a:r>
            <a:r>
              <a:rPr dirty="0" sz="1550">
                <a:latin typeface="Arial MT"/>
                <a:cs typeface="Arial MT"/>
              </a:rPr>
              <a:t>hit, </a:t>
            </a:r>
            <a:r>
              <a:rPr dirty="0" sz="1550" spc="-10">
                <a:latin typeface="Arial MT"/>
                <a:cs typeface="Arial MT"/>
              </a:rPr>
              <a:t>SAP </a:t>
            </a:r>
            <a:r>
              <a:rPr dirty="0" sz="1550" spc="-5">
                <a:latin typeface="Arial MT"/>
                <a:cs typeface="Arial MT"/>
              </a:rPr>
              <a:t>HANA-based </a:t>
            </a:r>
            <a:r>
              <a:rPr dirty="0" sz="1550" spc="30">
                <a:latin typeface="Arial MT"/>
                <a:cs typeface="Arial MT"/>
              </a:rPr>
              <a:t>search 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calculates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5">
                <a:latin typeface="Arial MT"/>
                <a:cs typeface="Arial MT"/>
              </a:rPr>
              <a:t>similarity </a:t>
            </a:r>
            <a:r>
              <a:rPr dirty="0" sz="1550" spc="25">
                <a:latin typeface="Arial MT"/>
                <a:cs typeface="Arial MT"/>
              </a:rPr>
              <a:t>score </a:t>
            </a:r>
            <a:r>
              <a:rPr dirty="0" sz="1550" spc="5">
                <a:latin typeface="Arial MT"/>
                <a:cs typeface="Arial MT"/>
              </a:rPr>
              <a:t>weighted </a:t>
            </a:r>
            <a:r>
              <a:rPr dirty="0" sz="1550" spc="30">
                <a:latin typeface="Arial MT"/>
                <a:cs typeface="Arial MT"/>
              </a:rPr>
              <a:t>across </a:t>
            </a:r>
            <a:r>
              <a:rPr dirty="0" sz="1550" spc="-5">
                <a:latin typeface="Arial MT"/>
                <a:cs typeface="Arial MT"/>
              </a:rPr>
              <a:t>all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attributes</a:t>
            </a:r>
            <a:endParaRPr sz="1550">
              <a:latin typeface="Arial MT"/>
              <a:cs typeface="Arial MT"/>
            </a:endParaRPr>
          </a:p>
          <a:p>
            <a:pPr algn="just" marL="298450" indent="-28638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 sz="1550" spc="-15">
                <a:latin typeface="Arial MT"/>
                <a:cs typeface="Arial MT"/>
              </a:rPr>
              <a:t>Hit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List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contains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ranking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sorted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ranking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265" y="1438147"/>
            <a:ext cx="6124575" cy="5086985"/>
            <a:chOff x="314265" y="1438147"/>
            <a:chExt cx="6124575" cy="5086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65" y="1438147"/>
              <a:ext cx="5972294" cy="50866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610182"/>
              <a:ext cx="5438775" cy="45540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4187" y="1608594"/>
              <a:ext cx="5441950" cy="4557395"/>
            </a:xfrm>
            <a:custGeom>
              <a:avLst/>
              <a:gdLst/>
              <a:ahLst/>
              <a:cxnLst/>
              <a:rect l="l" t="t" r="r" b="b"/>
              <a:pathLst>
                <a:path w="5441950" h="4557395">
                  <a:moveTo>
                    <a:pt x="0" y="4557268"/>
                  </a:moveTo>
                  <a:lnTo>
                    <a:pt x="5441950" y="4557268"/>
                  </a:lnTo>
                  <a:lnTo>
                    <a:pt x="5441950" y="0"/>
                  </a:lnTo>
                  <a:lnTo>
                    <a:pt x="0" y="0"/>
                  </a:lnTo>
                  <a:lnTo>
                    <a:pt x="0" y="4557268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81600" y="2782061"/>
              <a:ext cx="1238250" cy="2214880"/>
            </a:xfrm>
            <a:custGeom>
              <a:avLst/>
              <a:gdLst/>
              <a:ahLst/>
              <a:cxnLst/>
              <a:rect l="l" t="t" r="r" b="b"/>
              <a:pathLst>
                <a:path w="1238250" h="2214879">
                  <a:moveTo>
                    <a:pt x="1140460" y="2214499"/>
                  </a:moveTo>
                  <a:lnTo>
                    <a:pt x="628650" y="1915033"/>
                  </a:lnTo>
                </a:path>
                <a:path w="1238250" h="2214879">
                  <a:moveTo>
                    <a:pt x="1238123" y="0"/>
                  </a:moveTo>
                  <a:lnTo>
                    <a:pt x="0" y="344677"/>
                  </a:lnTo>
                </a:path>
                <a:path w="1238250" h="2214879">
                  <a:moveTo>
                    <a:pt x="1237234" y="609726"/>
                  </a:moveTo>
                  <a:lnTo>
                    <a:pt x="114300" y="736473"/>
                  </a:lnTo>
                </a:path>
                <a:path w="1238250" h="2214879">
                  <a:moveTo>
                    <a:pt x="114300" y="1106424"/>
                  </a:moveTo>
                  <a:lnTo>
                    <a:pt x="114300" y="438276"/>
                  </a:lnTo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b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ed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b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ili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6851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Duplicate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Check,</a:t>
            </a:r>
            <a:r>
              <a:rPr dirty="0" sz="2000" spc="-1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Validations,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Address</a:t>
            </a:r>
            <a:r>
              <a:rPr dirty="0" sz="2000" spc="-1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Enrichment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657" y="1658937"/>
            <a:ext cx="5913120" cy="428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 MT"/>
                <a:cs typeface="Arial MT"/>
              </a:rPr>
              <a:t>Prevent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creation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duplicates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increased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effectiveness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k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bed</a:t>
            </a:r>
            <a:r>
              <a:rPr dirty="0" sz="1400" spc="-30">
                <a:latin typeface="Arial MT"/>
                <a:cs typeface="Arial MT"/>
              </a:rPr>
              <a:t>d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>
                <a:latin typeface="Arial MT"/>
                <a:cs typeface="Arial MT"/>
              </a:rPr>
              <a:t>High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detection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quality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matching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</a:t>
            </a:r>
            <a:r>
              <a:rPr dirty="0" sz="1400" spc="30">
                <a:latin typeface="Arial MT"/>
                <a:cs typeface="Arial MT"/>
              </a:rPr>
              <a:t> SAP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HANA-based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Enterprise</a:t>
            </a:r>
            <a:endParaRPr sz="14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45"/>
              </a:spcBef>
            </a:pPr>
            <a:r>
              <a:rPr dirty="0" sz="1400" spc="15">
                <a:latin typeface="Arial MT"/>
                <a:cs typeface="Arial MT"/>
              </a:rPr>
              <a:t>Search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20">
                <a:latin typeface="Arial MT"/>
                <a:cs typeface="Arial MT"/>
              </a:rPr>
              <a:t>Validations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x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og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15">
                <a:latin typeface="Arial MT"/>
                <a:cs typeface="Arial MT"/>
              </a:rPr>
              <a:t>Custom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validations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can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modelled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programmed</a:t>
            </a:r>
            <a:endParaRPr sz="14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45"/>
              </a:spcBef>
            </a:pPr>
            <a:r>
              <a:rPr dirty="0" sz="1400" spc="15">
                <a:latin typeface="Arial MT"/>
                <a:cs typeface="Arial MT"/>
              </a:rPr>
              <a:t>(For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example,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code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lists,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simple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checks,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rules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</a:t>
            </a:r>
            <a:r>
              <a:rPr dirty="0" sz="1400" spc="20">
                <a:latin typeface="Arial MT"/>
                <a:cs typeface="Arial MT"/>
              </a:rPr>
              <a:t> BRFplus)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eg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20">
                <a:latin typeface="Arial MT"/>
                <a:cs typeface="Arial MT"/>
              </a:rPr>
              <a:t>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35">
                <a:latin typeface="Arial MT"/>
                <a:cs typeface="Arial MT"/>
              </a:rPr>
              <a:t>G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Q</a:t>
            </a:r>
            <a:r>
              <a:rPr dirty="0" sz="1400" spc="-30">
                <a:latin typeface="Arial MT"/>
                <a:cs typeface="Arial MT"/>
              </a:rPr>
              <a:t>ua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Font typeface="Wingdings"/>
              <a:buChar char=""/>
            </a:pPr>
            <a:endParaRPr sz="1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Address </a:t>
            </a:r>
            <a:r>
              <a:rPr dirty="0" sz="1800" spc="5">
                <a:latin typeface="Arial MT"/>
                <a:cs typeface="Arial MT"/>
              </a:rPr>
              <a:t>Enrichment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10">
                <a:latin typeface="Arial MT"/>
                <a:cs typeface="Arial MT"/>
              </a:rPr>
              <a:t>k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eg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Q</a:t>
            </a:r>
            <a:r>
              <a:rPr dirty="0" sz="1400" spc="-30">
                <a:latin typeface="Arial MT"/>
                <a:cs typeface="Arial MT"/>
              </a:rPr>
              <a:t>ua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5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>
                <a:latin typeface="Arial MT"/>
                <a:cs typeface="Arial MT"/>
              </a:rPr>
              <a:t>Automatically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adding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Tax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Jurisdiction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Code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reusing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interfaces/providers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15100" y="1152372"/>
            <a:ext cx="5372100" cy="5706110"/>
            <a:chOff x="6515100" y="1152372"/>
            <a:chExt cx="5372100" cy="5706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065" y="1152372"/>
              <a:ext cx="5296169" cy="22958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650" y="1324229"/>
              <a:ext cx="4772025" cy="17721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100" y="2971799"/>
              <a:ext cx="3848100" cy="1990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650" y="3182112"/>
              <a:ext cx="3248025" cy="13910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5100" y="4524374"/>
              <a:ext cx="5372100" cy="2333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4650" y="4725619"/>
              <a:ext cx="4772025" cy="19055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8175" y="4058704"/>
              <a:ext cx="3581400" cy="3429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256651" y="4057180"/>
              <a:ext cx="3584575" cy="346710"/>
            </a:xfrm>
            <a:custGeom>
              <a:avLst/>
              <a:gdLst/>
              <a:ahLst/>
              <a:cxnLst/>
              <a:rect l="l" t="t" r="r" b="b"/>
              <a:pathLst>
                <a:path w="3584575" h="346710">
                  <a:moveTo>
                    <a:pt x="0" y="346163"/>
                  </a:moveTo>
                  <a:lnTo>
                    <a:pt x="3584575" y="346163"/>
                  </a:lnTo>
                  <a:lnTo>
                    <a:pt x="3584575" y="0"/>
                  </a:lnTo>
                  <a:lnTo>
                    <a:pt x="0" y="0"/>
                  </a:lnTo>
                  <a:lnTo>
                    <a:pt x="0" y="346163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225" y="1428762"/>
            <a:ext cx="6248400" cy="5162550"/>
            <a:chOff x="276225" y="1428762"/>
            <a:chExt cx="6248400" cy="5162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1428762"/>
              <a:ext cx="6248400" cy="51625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638769"/>
              <a:ext cx="5638800" cy="45540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4187" y="1637182"/>
              <a:ext cx="5641975" cy="4557395"/>
            </a:xfrm>
            <a:custGeom>
              <a:avLst/>
              <a:gdLst/>
              <a:ahLst/>
              <a:cxnLst/>
              <a:rect l="l" t="t" r="r" b="b"/>
              <a:pathLst>
                <a:path w="5641975" h="4557395">
                  <a:moveTo>
                    <a:pt x="0" y="4557268"/>
                  </a:moveTo>
                  <a:lnTo>
                    <a:pt x="5641975" y="4557268"/>
                  </a:lnTo>
                  <a:lnTo>
                    <a:pt x="5641975" y="0"/>
                  </a:lnTo>
                  <a:lnTo>
                    <a:pt x="0" y="0"/>
                  </a:lnTo>
                  <a:lnTo>
                    <a:pt x="0" y="4557268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2625" y="2429510"/>
              <a:ext cx="4469765" cy="2773680"/>
            </a:xfrm>
            <a:custGeom>
              <a:avLst/>
              <a:gdLst/>
              <a:ahLst/>
              <a:cxnLst/>
              <a:rect l="l" t="t" r="r" b="b"/>
              <a:pathLst>
                <a:path w="4469765" h="2773679">
                  <a:moveTo>
                    <a:pt x="4465193" y="867028"/>
                  </a:moveTo>
                  <a:lnTo>
                    <a:pt x="2838450" y="1690242"/>
                  </a:lnTo>
                </a:path>
                <a:path w="4469765" h="2773679">
                  <a:moveTo>
                    <a:pt x="4469638" y="2086483"/>
                  </a:moveTo>
                  <a:lnTo>
                    <a:pt x="3209925" y="2578100"/>
                  </a:lnTo>
                </a:path>
                <a:path w="4469765" h="2773679">
                  <a:moveTo>
                    <a:pt x="2428875" y="1924558"/>
                  </a:moveTo>
                  <a:lnTo>
                    <a:pt x="2781300" y="1924558"/>
                  </a:lnTo>
                  <a:lnTo>
                    <a:pt x="2781300" y="1686369"/>
                  </a:lnTo>
                  <a:lnTo>
                    <a:pt x="2428875" y="1686369"/>
                  </a:lnTo>
                  <a:lnTo>
                    <a:pt x="2428875" y="1924558"/>
                  </a:lnTo>
                  <a:close/>
                </a:path>
                <a:path w="4469765" h="2773679">
                  <a:moveTo>
                    <a:pt x="2305050" y="2772537"/>
                  </a:moveTo>
                  <a:lnTo>
                    <a:pt x="2628900" y="2772537"/>
                  </a:lnTo>
                  <a:lnTo>
                    <a:pt x="2628900" y="2305685"/>
                  </a:lnTo>
                  <a:lnTo>
                    <a:pt x="2305050" y="2305685"/>
                  </a:lnTo>
                  <a:lnTo>
                    <a:pt x="2305050" y="2772537"/>
                  </a:lnTo>
                  <a:close/>
                </a:path>
                <a:path w="4469765" h="2773679">
                  <a:moveTo>
                    <a:pt x="2607945" y="1924558"/>
                  </a:moveTo>
                  <a:lnTo>
                    <a:pt x="2466975" y="2306192"/>
                  </a:lnTo>
                </a:path>
                <a:path w="4469765" h="2773679">
                  <a:moveTo>
                    <a:pt x="4462780" y="403351"/>
                  </a:moveTo>
                  <a:lnTo>
                    <a:pt x="0" y="0"/>
                  </a:lnTo>
                </a:path>
                <a:path w="4469765" h="2773679">
                  <a:moveTo>
                    <a:pt x="3209925" y="2773679"/>
                  </a:moveTo>
                  <a:lnTo>
                    <a:pt x="3209925" y="2305685"/>
                  </a:lnTo>
                </a:path>
              </a:pathLst>
            </a:custGeom>
            <a:ln w="381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892925" y="2016442"/>
            <a:ext cx="4364355" cy="2780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ent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ers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rom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red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5">
                <a:latin typeface="Arial MT"/>
                <a:cs typeface="Arial MT"/>
              </a:rPr>
              <a:t>nd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0">
                <a:latin typeface="Arial MT"/>
                <a:cs typeface="Arial MT"/>
              </a:rPr>
              <a:t>nt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25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endParaRPr sz="1800">
              <a:latin typeface="Arial MT"/>
              <a:cs typeface="Arial MT"/>
            </a:endParaRPr>
          </a:p>
          <a:p>
            <a:pPr marL="193675" marR="101600" indent="-180975">
              <a:lnSpc>
                <a:spcPct val="1008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2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H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 spc="-25">
                <a:latin typeface="Arial MT"/>
                <a:cs typeface="Arial MT"/>
              </a:rPr>
              <a:t>N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-  </a:t>
            </a:r>
            <a:r>
              <a:rPr dirty="0" sz="1800" spc="-5">
                <a:latin typeface="Arial MT"/>
                <a:cs typeface="Arial MT"/>
              </a:rPr>
              <a:t>based</a:t>
            </a:r>
            <a:r>
              <a:rPr dirty="0" sz="1800" spc="-10">
                <a:latin typeface="Arial MT"/>
                <a:cs typeface="Arial MT"/>
              </a:rPr>
              <a:t> search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matching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>
                <a:latin typeface="Arial MT"/>
                <a:cs typeface="Arial MT"/>
              </a:rPr>
              <a:t>Help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users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decide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duplicates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exist</a:t>
            </a:r>
            <a:endParaRPr sz="2000">
              <a:latin typeface="Arial MT"/>
              <a:cs typeface="Arial MT"/>
            </a:endParaRPr>
          </a:p>
          <a:p>
            <a:pPr marL="193675" marR="125095" indent="-180975">
              <a:lnSpc>
                <a:spcPct val="100800"/>
              </a:lnSpc>
              <a:spcBef>
                <a:spcPts val="63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rt  </a:t>
            </a:r>
            <a:r>
              <a:rPr dirty="0" sz="1800">
                <a:latin typeface="Arial MT"/>
                <a:cs typeface="Arial MT"/>
              </a:rPr>
              <a:t>potential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duplicates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56260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Duplicate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detection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HANA-based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search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26219" y="1851024"/>
            <a:ext cx="2664460" cy="1922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ral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  </a:t>
            </a:r>
            <a:r>
              <a:rPr dirty="0" sz="2000" spc="15">
                <a:latin typeface="Arial MT"/>
                <a:cs typeface="Arial MT"/>
              </a:rPr>
              <a:t>on how </a:t>
            </a:r>
            <a:r>
              <a:rPr dirty="0" sz="2000" spc="25">
                <a:latin typeface="Arial MT"/>
                <a:cs typeface="Arial MT"/>
              </a:rPr>
              <a:t>to </a:t>
            </a:r>
            <a:r>
              <a:rPr dirty="0" sz="2000">
                <a:latin typeface="Arial MT"/>
                <a:cs typeface="Arial MT"/>
              </a:rPr>
              <a:t>work </a:t>
            </a:r>
            <a:r>
              <a:rPr dirty="0" sz="2000" spc="5">
                <a:latin typeface="Arial MT"/>
                <a:cs typeface="Arial MT"/>
              </a:rPr>
              <a:t>with 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pl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8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SAP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Help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Portal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B00"/>
              </a:buClr>
              <a:buFont typeface="Wingdings"/>
              <a:buChar char=""/>
            </a:pPr>
            <a:endParaRPr sz="2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SAP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Documentation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6225" y="1647825"/>
            <a:ext cx="8577580" cy="4383405"/>
            <a:chOff x="276225" y="1647825"/>
            <a:chExt cx="8577580" cy="438340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798" y="1893918"/>
              <a:ext cx="5589991" cy="37813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225" y="1647825"/>
              <a:ext cx="3200400" cy="2667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775" y="1857883"/>
              <a:ext cx="2600325" cy="20674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4115866"/>
              <a:ext cx="2600325" cy="1915160"/>
            </a:xfrm>
            <a:custGeom>
              <a:avLst/>
              <a:gdLst/>
              <a:ahLst/>
              <a:cxnLst/>
              <a:rect l="l" t="t" r="r" b="b"/>
              <a:pathLst>
                <a:path w="2600325" h="1915160">
                  <a:moveTo>
                    <a:pt x="2600325" y="0"/>
                  </a:moveTo>
                  <a:lnTo>
                    <a:pt x="0" y="0"/>
                  </a:lnTo>
                  <a:lnTo>
                    <a:pt x="0" y="1915033"/>
                  </a:lnTo>
                  <a:lnTo>
                    <a:pt x="2600325" y="1915033"/>
                  </a:lnTo>
                  <a:lnTo>
                    <a:pt x="2600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Checks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Derivations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using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BRFplus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127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7842" y="4114228"/>
            <a:ext cx="234950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>
                <a:latin typeface="Arial MT"/>
                <a:cs typeface="Arial MT"/>
              </a:rPr>
              <a:t>Transaction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USMD_RULE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6631" y="2365692"/>
            <a:ext cx="2143760" cy="1266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9905">
              <a:lnSpc>
                <a:spcPct val="102499"/>
              </a:lnSpc>
              <a:spcBef>
                <a:spcPts val="95"/>
              </a:spcBef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15">
                <a:latin typeface="Arial MT"/>
                <a:cs typeface="Arial MT"/>
              </a:rPr>
              <a:t>d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5">
                <a:latin typeface="Arial MT"/>
                <a:cs typeface="Arial MT"/>
              </a:rPr>
              <a:t>i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0">
                <a:latin typeface="Arial MT"/>
                <a:cs typeface="Arial MT"/>
              </a:rPr>
              <a:t>e 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100" spc="-5">
                <a:latin typeface="Arial MT"/>
                <a:cs typeface="Arial MT"/>
              </a:rPr>
              <a:t>Fix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entry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processes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100" spc="-15">
                <a:latin typeface="Arial MT"/>
                <a:cs typeface="Arial MT"/>
              </a:rPr>
              <a:t>Evolve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definition</a:t>
            </a:r>
            <a:r>
              <a:rPr dirty="0" sz="1100" spc="1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quality</a:t>
            </a:r>
            <a:endParaRPr sz="1100">
              <a:latin typeface="Arial MT"/>
              <a:cs typeface="Arial MT"/>
            </a:endParaRPr>
          </a:p>
          <a:p>
            <a:pPr marL="184150" marR="5080" indent="-172085">
              <a:lnSpc>
                <a:spcPts val="1280"/>
              </a:lnSpc>
              <a:spcBef>
                <a:spcPts val="710"/>
              </a:spcBef>
              <a:buChar char="►"/>
              <a:tabLst>
                <a:tab pos="184785" algn="l"/>
              </a:tabLst>
            </a:pPr>
            <a:r>
              <a:rPr dirty="0" sz="1100" spc="-10">
                <a:latin typeface="Arial MT"/>
                <a:cs typeface="Arial MT"/>
              </a:rPr>
              <a:t>Tools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fix </a:t>
            </a:r>
            <a:r>
              <a:rPr dirty="0" sz="1100" spc="-10">
                <a:latin typeface="Arial MT"/>
                <a:cs typeface="Arial MT"/>
              </a:rPr>
              <a:t>data </a:t>
            </a:r>
            <a:r>
              <a:rPr dirty="0" sz="1100" spc="-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to improve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checks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point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entry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91651" y="1767332"/>
            <a:ext cx="2847975" cy="486409"/>
          </a:xfrm>
          <a:custGeom>
            <a:avLst/>
            <a:gdLst/>
            <a:ahLst/>
            <a:cxnLst/>
            <a:rect l="l" t="t" r="r" b="b"/>
            <a:pathLst>
              <a:path w="2847975" h="486410">
                <a:moveTo>
                  <a:pt x="0" y="0"/>
                </a:moveTo>
                <a:lnTo>
                  <a:pt x="2605024" y="0"/>
                </a:lnTo>
                <a:lnTo>
                  <a:pt x="2847975" y="242950"/>
                </a:lnTo>
                <a:lnTo>
                  <a:pt x="2605024" y="485901"/>
                </a:lnTo>
                <a:lnTo>
                  <a:pt x="0" y="485901"/>
                </a:lnTo>
                <a:lnTo>
                  <a:pt x="242824" y="2429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23119" y="1906841"/>
            <a:ext cx="11664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Improve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317865" cy="6724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SAP</a:t>
            </a:r>
            <a:r>
              <a:rPr dirty="0" spc="-30"/>
              <a:t> </a:t>
            </a:r>
            <a:r>
              <a:rPr dirty="0" spc="10"/>
              <a:t>Master</a:t>
            </a:r>
            <a:r>
              <a:rPr dirty="0" spc="-100"/>
              <a:t> </a:t>
            </a:r>
            <a:r>
              <a:rPr dirty="0" spc="5"/>
              <a:t>Data</a:t>
            </a:r>
            <a:r>
              <a:rPr dirty="0" spc="15"/>
              <a:t> </a:t>
            </a:r>
            <a:r>
              <a:rPr dirty="0" spc="-10"/>
              <a:t>Governance,</a:t>
            </a:r>
            <a:r>
              <a:rPr dirty="0" spc="35"/>
              <a:t> </a:t>
            </a:r>
            <a:r>
              <a:rPr dirty="0" spc="5">
                <a:solidFill>
                  <a:srgbClr val="EFAB00"/>
                </a:solidFill>
              </a:rPr>
              <a:t>Data</a:t>
            </a:r>
            <a:r>
              <a:rPr dirty="0" spc="10">
                <a:solidFill>
                  <a:srgbClr val="EFAB00"/>
                </a:solidFill>
              </a:rPr>
              <a:t> Quality</a:t>
            </a:r>
            <a:r>
              <a:rPr dirty="0" spc="-130">
                <a:solidFill>
                  <a:srgbClr val="EFAB00"/>
                </a:solidFill>
              </a:rPr>
              <a:t> </a:t>
            </a:r>
            <a:r>
              <a:rPr dirty="0" spc="-10">
                <a:solidFill>
                  <a:srgbClr val="EFAB00"/>
                </a:solidFill>
              </a:rPr>
              <a:t>Management*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spc="-10" b="0">
                <a:latin typeface="Arial MT"/>
                <a:cs typeface="Arial MT"/>
              </a:rPr>
              <a:t>Process</a:t>
            </a:r>
            <a:r>
              <a:rPr dirty="0" sz="1800" spc="-20" b="0">
                <a:latin typeface="Arial MT"/>
                <a:cs typeface="Arial MT"/>
              </a:rPr>
              <a:t> </a:t>
            </a:r>
            <a:r>
              <a:rPr dirty="0" sz="1800" spc="10" b="0">
                <a:latin typeface="Arial MT"/>
                <a:cs typeface="Arial MT"/>
              </a:rPr>
              <a:t>Flow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4187" y="944880"/>
            <a:ext cx="11275060" cy="1315085"/>
            <a:chOff x="484187" y="944880"/>
            <a:chExt cx="11275060" cy="1315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4034" y="944880"/>
              <a:ext cx="2335022" cy="9281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0537" y="1767332"/>
              <a:ext cx="2848610" cy="486409"/>
            </a:xfrm>
            <a:custGeom>
              <a:avLst/>
              <a:gdLst/>
              <a:ahLst/>
              <a:cxnLst/>
              <a:rect l="l" t="t" r="r" b="b"/>
              <a:pathLst>
                <a:path w="2848610" h="486410">
                  <a:moveTo>
                    <a:pt x="0" y="0"/>
                  </a:moveTo>
                  <a:lnTo>
                    <a:pt x="2605087" y="0"/>
                  </a:lnTo>
                  <a:lnTo>
                    <a:pt x="2848038" y="242950"/>
                  </a:lnTo>
                  <a:lnTo>
                    <a:pt x="2605087" y="485901"/>
                  </a:lnTo>
                  <a:lnTo>
                    <a:pt x="0" y="485901"/>
                  </a:lnTo>
                  <a:lnTo>
                    <a:pt x="242887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451228" y="1906841"/>
            <a:ext cx="104266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Define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250" y="2347277"/>
            <a:ext cx="2465705" cy="160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84150">
              <a:lnSpc>
                <a:spcPct val="102400"/>
              </a:lnSpc>
              <a:spcBef>
                <a:spcPts val="95"/>
              </a:spcBef>
            </a:pPr>
            <a:r>
              <a:rPr dirty="0" sz="1100" spc="-5">
                <a:latin typeface="Arial MT"/>
                <a:cs typeface="Arial MT"/>
              </a:rPr>
              <a:t>Requirements </a:t>
            </a:r>
            <a:r>
              <a:rPr dirty="0" sz="1100">
                <a:latin typeface="Arial MT"/>
                <a:cs typeface="Arial MT"/>
              </a:rPr>
              <a:t>are </a:t>
            </a:r>
            <a:r>
              <a:rPr dirty="0" sz="1100" spc="-15">
                <a:latin typeface="Arial MT"/>
                <a:cs typeface="Arial MT"/>
              </a:rPr>
              <a:t>defined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based 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your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company’s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business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processes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100" spc="-10">
                <a:latin typeface="Arial MT"/>
                <a:cs typeface="Arial MT"/>
              </a:rPr>
              <a:t>Priorities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set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according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value,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pa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15">
                <a:latin typeface="Arial MT"/>
                <a:cs typeface="Arial MT"/>
              </a:rPr>
              <a:t>d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qua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y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15">
                <a:latin typeface="Arial MT"/>
                <a:cs typeface="Arial MT"/>
              </a:rPr>
              <a:t>n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ts val="1280"/>
              </a:lnSpc>
              <a:spcBef>
                <a:spcPts val="710"/>
              </a:spcBef>
              <a:buChar char="►"/>
              <a:tabLst>
                <a:tab pos="184150" algn="l"/>
              </a:tabLst>
            </a:pPr>
            <a:r>
              <a:rPr dirty="0" sz="1100" spc="-5">
                <a:latin typeface="Arial MT"/>
                <a:cs typeface="Arial MT"/>
              </a:rPr>
              <a:t>Experts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collaborate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define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needed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quality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level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required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checks</a:t>
            </a:r>
            <a:endParaRPr sz="1100">
              <a:latin typeface="Arial MT"/>
              <a:cs typeface="Arial MT"/>
            </a:endParaRPr>
          </a:p>
          <a:p>
            <a:pPr marL="184150" indent="-171450">
              <a:lnSpc>
                <a:spcPts val="1300"/>
              </a:lnSpc>
              <a:spcBef>
                <a:spcPts val="595"/>
              </a:spcBef>
              <a:buChar char="►"/>
              <a:tabLst>
                <a:tab pos="184150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system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helps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identify</a:t>
            </a:r>
            <a:endParaRPr sz="1100">
              <a:latin typeface="Arial MT"/>
              <a:cs typeface="Arial MT"/>
            </a:endParaRPr>
          </a:p>
          <a:p>
            <a:pPr marL="184150">
              <a:lnSpc>
                <a:spcPts val="1300"/>
              </a:lnSpc>
            </a:pPr>
            <a:r>
              <a:rPr dirty="0" sz="1100" spc="-15">
                <a:latin typeface="Arial MT"/>
                <a:cs typeface="Arial MT"/>
              </a:rPr>
              <a:t>additional</a:t>
            </a:r>
            <a:r>
              <a:rPr dirty="0" sz="1100" spc="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meaningful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rules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1841" y="2368232"/>
            <a:ext cx="2026285" cy="160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8430">
              <a:lnSpc>
                <a:spcPct val="102400"/>
              </a:lnSpc>
              <a:spcBef>
                <a:spcPts val="95"/>
              </a:spcBef>
            </a:pPr>
            <a:r>
              <a:rPr dirty="0" sz="1100" spc="-5">
                <a:latin typeface="Arial MT"/>
                <a:cs typeface="Arial MT"/>
              </a:rPr>
              <a:t>Operational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motivation: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detect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issues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before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processes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fail</a:t>
            </a:r>
            <a:endParaRPr sz="1100">
              <a:latin typeface="Arial MT"/>
              <a:cs typeface="Arial MT"/>
            </a:endParaRPr>
          </a:p>
          <a:p>
            <a:pPr marL="12700" marR="19685">
              <a:lnSpc>
                <a:spcPct val="102499"/>
              </a:lnSpc>
              <a:spcBef>
                <a:spcPts val="525"/>
              </a:spcBef>
            </a:pPr>
            <a:r>
              <a:rPr dirty="0" sz="1100">
                <a:latin typeface="Arial MT"/>
                <a:cs typeface="Arial MT"/>
              </a:rPr>
              <a:t>T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5">
                <a:latin typeface="Arial MT"/>
                <a:cs typeface="Arial MT"/>
              </a:rPr>
              <a:t>: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en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u</a:t>
            </a:r>
            <a:r>
              <a:rPr dirty="0" sz="1100" spc="10">
                <a:latin typeface="Arial MT"/>
                <a:cs typeface="Arial MT"/>
              </a:rPr>
              <a:t>re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og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an</a:t>
            </a:r>
            <a:r>
              <a:rPr dirty="0" sz="1100" spc="10">
                <a:latin typeface="Arial MT"/>
                <a:cs typeface="Arial MT"/>
              </a:rPr>
              <a:t>d  </a:t>
            </a:r>
            <a:r>
              <a:rPr dirty="0" sz="1100" spc="-10">
                <a:latin typeface="Arial MT"/>
                <a:cs typeface="Arial MT"/>
              </a:rPr>
              <a:t>pe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5">
                <a:latin typeface="Arial MT"/>
                <a:cs typeface="Arial MT"/>
              </a:rPr>
              <a:t>f</a:t>
            </a:r>
            <a:r>
              <a:rPr dirty="0" sz="1100" spc="-1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0">
                <a:latin typeface="Arial MT"/>
                <a:cs typeface="Arial MT"/>
              </a:rPr>
              <a:t>an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u</a:t>
            </a:r>
            <a:r>
              <a:rPr dirty="0" sz="1100" spc="5">
                <a:latin typeface="Arial MT"/>
                <a:cs typeface="Arial MT"/>
              </a:rPr>
              <a:t>rr</a:t>
            </a:r>
            <a:r>
              <a:rPr dirty="0" sz="1100" spc="-10">
                <a:latin typeface="Arial MT"/>
                <a:cs typeface="Arial MT"/>
              </a:rPr>
              <a:t>en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e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ts val="1280"/>
              </a:lnSpc>
              <a:spcBef>
                <a:spcPts val="705"/>
              </a:spcBef>
            </a:pPr>
            <a:r>
              <a:rPr dirty="0" sz="1100">
                <a:latin typeface="Arial MT"/>
                <a:cs typeface="Arial MT"/>
              </a:rPr>
              <a:t>Strategic: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enable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achievements,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define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initiatives</a:t>
            </a:r>
            <a:endParaRPr sz="1100">
              <a:latin typeface="Arial MT"/>
              <a:cs typeface="Arial MT"/>
            </a:endParaRPr>
          </a:p>
          <a:p>
            <a:pPr marL="184150" indent="-172085">
              <a:lnSpc>
                <a:spcPts val="1300"/>
              </a:lnSpc>
              <a:spcBef>
                <a:spcPts val="600"/>
              </a:spcBef>
              <a:buChar char="►"/>
              <a:tabLst>
                <a:tab pos="184785" algn="l"/>
              </a:tabLst>
            </a:pP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20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y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20">
                <a:latin typeface="Arial MT"/>
                <a:cs typeface="Arial MT"/>
              </a:rPr>
              <a:t>on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u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10">
                <a:latin typeface="Arial MT"/>
                <a:cs typeface="Arial MT"/>
              </a:rPr>
              <a:t>e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20">
                <a:latin typeface="Arial MT"/>
                <a:cs typeface="Arial MT"/>
              </a:rPr>
              <a:t>on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20">
                <a:latin typeface="Arial MT"/>
                <a:cs typeface="Arial MT"/>
              </a:rPr>
              <a:t>n</a:t>
            </a:r>
            <a:r>
              <a:rPr dirty="0" sz="1100" spc="10">
                <a:latin typeface="Arial MT"/>
                <a:cs typeface="Arial MT"/>
              </a:rPr>
              <a:t>g</a:t>
            </a:r>
            <a:endParaRPr sz="1100">
              <a:latin typeface="Arial MT"/>
              <a:cs typeface="Arial MT"/>
            </a:endParaRPr>
          </a:p>
          <a:p>
            <a:pPr marL="184150">
              <a:lnSpc>
                <a:spcPts val="1300"/>
              </a:lnSpc>
            </a:pP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trend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reporting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84951" y="1760982"/>
            <a:ext cx="2860675" cy="499109"/>
            <a:chOff x="6084951" y="1760982"/>
            <a:chExt cx="2860675" cy="499109"/>
          </a:xfrm>
        </p:grpSpPr>
        <p:sp>
          <p:nvSpPr>
            <p:cNvPr id="13" name="object 13"/>
            <p:cNvSpPr/>
            <p:nvPr/>
          </p:nvSpPr>
          <p:spPr>
            <a:xfrm>
              <a:off x="6091301" y="1767332"/>
              <a:ext cx="2847975" cy="486409"/>
            </a:xfrm>
            <a:custGeom>
              <a:avLst/>
              <a:gdLst/>
              <a:ahLst/>
              <a:cxnLst/>
              <a:rect l="l" t="t" r="r" b="b"/>
              <a:pathLst>
                <a:path w="2847975" h="486410">
                  <a:moveTo>
                    <a:pt x="2605024" y="0"/>
                  </a:moveTo>
                  <a:lnTo>
                    <a:pt x="0" y="0"/>
                  </a:lnTo>
                  <a:lnTo>
                    <a:pt x="242824" y="242950"/>
                  </a:lnTo>
                  <a:lnTo>
                    <a:pt x="0" y="485901"/>
                  </a:lnTo>
                  <a:lnTo>
                    <a:pt x="2605024" y="485901"/>
                  </a:lnTo>
                  <a:lnTo>
                    <a:pt x="2847848" y="242950"/>
                  </a:lnTo>
                  <a:lnTo>
                    <a:pt x="2605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91301" y="1767332"/>
              <a:ext cx="2847975" cy="486409"/>
            </a:xfrm>
            <a:custGeom>
              <a:avLst/>
              <a:gdLst/>
              <a:ahLst/>
              <a:cxnLst/>
              <a:rect l="l" t="t" r="r" b="b"/>
              <a:pathLst>
                <a:path w="2847975" h="486410">
                  <a:moveTo>
                    <a:pt x="0" y="0"/>
                  </a:moveTo>
                  <a:lnTo>
                    <a:pt x="2605024" y="0"/>
                  </a:lnTo>
                  <a:lnTo>
                    <a:pt x="2847848" y="242950"/>
                  </a:lnTo>
                  <a:lnTo>
                    <a:pt x="2605024" y="485901"/>
                  </a:lnTo>
                  <a:lnTo>
                    <a:pt x="0" y="485901"/>
                  </a:lnTo>
                  <a:lnTo>
                    <a:pt x="242824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950075" y="1906841"/>
            <a:ext cx="1129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Monitor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84601" y="1760982"/>
            <a:ext cx="2860675" cy="499109"/>
            <a:chOff x="3284601" y="1760982"/>
            <a:chExt cx="2860675" cy="499109"/>
          </a:xfrm>
        </p:grpSpPr>
        <p:sp>
          <p:nvSpPr>
            <p:cNvPr id="17" name="object 17"/>
            <p:cNvSpPr/>
            <p:nvPr/>
          </p:nvSpPr>
          <p:spPr>
            <a:xfrm>
              <a:off x="3290951" y="1767332"/>
              <a:ext cx="2847975" cy="486409"/>
            </a:xfrm>
            <a:custGeom>
              <a:avLst/>
              <a:gdLst/>
              <a:ahLst/>
              <a:cxnLst/>
              <a:rect l="l" t="t" r="r" b="b"/>
              <a:pathLst>
                <a:path w="2847975" h="486410">
                  <a:moveTo>
                    <a:pt x="2605024" y="0"/>
                  </a:moveTo>
                  <a:lnTo>
                    <a:pt x="0" y="0"/>
                  </a:lnTo>
                  <a:lnTo>
                    <a:pt x="242824" y="242950"/>
                  </a:lnTo>
                  <a:lnTo>
                    <a:pt x="0" y="485901"/>
                  </a:lnTo>
                  <a:lnTo>
                    <a:pt x="2605024" y="485901"/>
                  </a:lnTo>
                  <a:lnTo>
                    <a:pt x="2847848" y="242950"/>
                  </a:lnTo>
                  <a:lnTo>
                    <a:pt x="2605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90951" y="1767332"/>
              <a:ext cx="2847975" cy="486409"/>
            </a:xfrm>
            <a:custGeom>
              <a:avLst/>
              <a:gdLst/>
              <a:ahLst/>
              <a:cxnLst/>
              <a:rect l="l" t="t" r="r" b="b"/>
              <a:pathLst>
                <a:path w="2847975" h="486410">
                  <a:moveTo>
                    <a:pt x="0" y="0"/>
                  </a:moveTo>
                  <a:lnTo>
                    <a:pt x="2605024" y="0"/>
                  </a:lnTo>
                  <a:lnTo>
                    <a:pt x="2847848" y="242950"/>
                  </a:lnTo>
                  <a:lnTo>
                    <a:pt x="2605024" y="485901"/>
                  </a:lnTo>
                  <a:lnTo>
                    <a:pt x="0" y="485901"/>
                  </a:lnTo>
                  <a:lnTo>
                    <a:pt x="242824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243451" y="1906841"/>
            <a:ext cx="96646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Enter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49345" y="2292159"/>
            <a:ext cx="1972945" cy="1675764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10">
                <a:latin typeface="Arial MT"/>
                <a:cs typeface="Arial MT"/>
              </a:rPr>
              <a:t>re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qua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y</a:t>
            </a:r>
            <a:r>
              <a:rPr dirty="0" sz="1100" spc="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po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ry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0600"/>
              </a:lnSpc>
              <a:spcBef>
                <a:spcPts val="625"/>
              </a:spcBef>
            </a:pPr>
            <a:r>
              <a:rPr dirty="0" sz="1100">
                <a:latin typeface="Arial MT"/>
                <a:cs typeface="Arial MT"/>
              </a:rPr>
              <a:t>Consider </a:t>
            </a:r>
            <a:r>
              <a:rPr dirty="0" sz="1100" spc="-10">
                <a:latin typeface="Arial MT"/>
                <a:cs typeface="Arial MT"/>
              </a:rPr>
              <a:t>all </a:t>
            </a:r>
            <a:r>
              <a:rPr dirty="0" sz="1100" spc="-5">
                <a:latin typeface="Arial MT"/>
                <a:cs typeface="Arial MT"/>
              </a:rPr>
              <a:t>entry-points: single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hange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hange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oa</a:t>
            </a:r>
            <a:r>
              <a:rPr dirty="0" sz="1100" spc="10">
                <a:latin typeface="Arial MT"/>
                <a:cs typeface="Arial MT"/>
              </a:rPr>
              <a:t>d  </a:t>
            </a:r>
            <a:r>
              <a:rPr dirty="0" sz="1100" spc="45">
                <a:latin typeface="Arial MT"/>
                <a:cs typeface="Arial MT"/>
              </a:rPr>
              <a:t>sc</a:t>
            </a:r>
            <a:r>
              <a:rPr dirty="0" sz="1100" spc="-15">
                <a:latin typeface="Arial MT"/>
                <a:cs typeface="Arial MT"/>
              </a:rPr>
              <a:t>ena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0">
                <a:latin typeface="Arial MT"/>
                <a:cs typeface="Arial MT"/>
              </a:rPr>
              <a:t>io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20">
                <a:latin typeface="Arial MT"/>
                <a:cs typeface="Arial MT"/>
              </a:rPr>
              <a:t>il</a:t>
            </a:r>
            <a:r>
              <a:rPr dirty="0" sz="1100" spc="10">
                <a:latin typeface="Arial MT"/>
                <a:cs typeface="Arial MT"/>
              </a:rPr>
              <a:t>y</a:t>
            </a:r>
            <a:r>
              <a:rPr dirty="0" sz="1100" spc="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bu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45">
                <a:latin typeface="Arial MT"/>
                <a:cs typeface="Arial MT"/>
              </a:rPr>
              <a:t>ss</a:t>
            </a:r>
            <a:r>
              <a:rPr dirty="0" sz="1100" spc="5">
                <a:latin typeface="Arial MT"/>
                <a:cs typeface="Arial MT"/>
              </a:rPr>
              <a:t>,  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-20">
                <a:latin typeface="Arial MT"/>
                <a:cs typeface="Arial MT"/>
              </a:rPr>
              <a:t>j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…</a:t>
            </a:r>
            <a:endParaRPr sz="1100">
              <a:latin typeface="Arial MT"/>
              <a:cs typeface="Arial MT"/>
            </a:endParaRPr>
          </a:p>
          <a:p>
            <a:pPr marL="184150" marR="272415" indent="-171450">
              <a:lnSpc>
                <a:spcPct val="102499"/>
              </a:lnSpc>
              <a:spcBef>
                <a:spcPts val="525"/>
              </a:spcBef>
              <a:buChar char="►"/>
              <a:tabLst>
                <a:tab pos="184150" algn="l"/>
              </a:tabLst>
            </a:pPr>
            <a:r>
              <a:rPr dirty="0" sz="1100">
                <a:latin typeface="Arial MT"/>
                <a:cs typeface="Arial MT"/>
              </a:rPr>
              <a:t>Rule-based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checks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all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ss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65">
                <a:latin typeface="Arial MT"/>
                <a:cs typeface="Arial MT"/>
              </a:rPr>
              <a:t>A</a:t>
            </a:r>
            <a:r>
              <a:rPr dirty="0" sz="1100" spc="15">
                <a:latin typeface="Arial MT"/>
                <a:cs typeface="Arial MT"/>
              </a:rPr>
              <a:t>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95">
                <a:latin typeface="Arial MT"/>
                <a:cs typeface="Arial MT"/>
              </a:rPr>
              <a:t>M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20">
                <a:latin typeface="Arial MT"/>
                <a:cs typeface="Arial MT"/>
              </a:rPr>
              <a:t>G</a:t>
            </a:r>
            <a:endParaRPr sz="11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555"/>
              </a:spcBef>
              <a:buChar char="►"/>
              <a:tabLst>
                <a:tab pos="184150" algn="l"/>
              </a:tabLst>
            </a:pPr>
            <a:r>
              <a:rPr dirty="0" sz="1100" spc="-10">
                <a:latin typeface="Arial MT"/>
                <a:cs typeface="Arial MT"/>
              </a:rPr>
              <a:t>Automation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derivations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4800" y="3952875"/>
            <a:ext cx="11811000" cy="2877185"/>
            <a:chOff x="304800" y="3952875"/>
            <a:chExt cx="11811000" cy="287718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3975" y="3952905"/>
              <a:ext cx="3171825" cy="28765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3525" y="4163466"/>
              <a:ext cx="2571750" cy="226758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3650" y="3952905"/>
              <a:ext cx="2933700" cy="28765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3200" y="4163491"/>
              <a:ext cx="2333625" cy="22597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9000" y="3952906"/>
              <a:ext cx="2990850" cy="2800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8550" y="4163568"/>
              <a:ext cx="2390775" cy="21912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" y="3952875"/>
              <a:ext cx="3371850" cy="27336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350" y="4163555"/>
              <a:ext cx="2771775" cy="212458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885310" y="6526043"/>
            <a:ext cx="3052445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25">
                <a:latin typeface="Arial MT"/>
                <a:cs typeface="Arial MT"/>
              </a:rPr>
              <a:t>*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5">
                <a:latin typeface="Arial MT"/>
                <a:cs typeface="Arial MT"/>
              </a:rPr>
              <a:t>n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y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80">
                <a:latin typeface="Arial MT"/>
                <a:cs typeface="Arial MT"/>
              </a:rPr>
              <a:t>v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ab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45">
                <a:latin typeface="Arial MT"/>
                <a:cs typeface="Arial MT"/>
              </a:rPr>
              <a:t>w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h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25">
                <a:latin typeface="Arial MT"/>
                <a:cs typeface="Arial MT"/>
              </a:rPr>
              <a:t>SA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</a:t>
            </a:r>
            <a:r>
              <a:rPr dirty="0" sz="1200" spc="25">
                <a:latin typeface="Arial MT"/>
                <a:cs typeface="Arial MT"/>
              </a:rPr>
              <a:t>D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25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/</a:t>
            </a:r>
            <a:r>
              <a:rPr dirty="0" sz="1200">
                <a:latin typeface="Arial MT"/>
                <a:cs typeface="Arial MT"/>
              </a:rPr>
              <a:t>4</a:t>
            </a:r>
            <a:r>
              <a:rPr dirty="0" sz="1200" spc="-45">
                <a:latin typeface="Arial MT"/>
                <a:cs typeface="Arial MT"/>
              </a:rPr>
              <a:t>H</a:t>
            </a:r>
            <a:r>
              <a:rPr dirty="0" sz="1200" spc="25">
                <a:latin typeface="Arial MT"/>
                <a:cs typeface="Arial MT"/>
              </a:rPr>
              <a:t>A</a:t>
            </a:r>
            <a:r>
              <a:rPr dirty="0" sz="1200" spc="-45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135</a:t>
            </a:fld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3738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Data</a:t>
            </a:r>
            <a:r>
              <a:rPr dirty="0" spc="-100"/>
              <a:t> </a:t>
            </a:r>
            <a:r>
              <a:rPr dirty="0" spc="10"/>
              <a:t>Quality</a:t>
            </a:r>
            <a:r>
              <a:rPr dirty="0" spc="-165"/>
              <a:t> </a:t>
            </a:r>
            <a:r>
              <a:rPr dirty="0" spc="-1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854773"/>
            <a:ext cx="10786110" cy="5333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Define,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measure,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5">
                <a:latin typeface="Arial MT"/>
                <a:cs typeface="Arial MT"/>
              </a:rPr>
              <a:t>improve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quality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your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master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sustained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excellence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15" b="1">
                <a:latin typeface="Arial"/>
                <a:cs typeface="Arial"/>
              </a:rPr>
              <a:t>n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a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nu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she</a:t>
            </a:r>
            <a:r>
              <a:rPr dirty="0" sz="1400" spc="-20" b="1">
                <a:latin typeface="Arial"/>
                <a:cs typeface="Arial"/>
              </a:rPr>
              <a:t>l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25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315"/>
              </a:spcBef>
            </a:pP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Collaboratively</a:t>
            </a:r>
            <a:r>
              <a:rPr dirty="0" sz="1550" spc="26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define,</a:t>
            </a:r>
            <a:r>
              <a:rPr dirty="0" sz="1550" spc="10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implement,</a:t>
            </a:r>
            <a:r>
              <a:rPr dirty="0" sz="1550" spc="18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-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govern</a:t>
            </a:r>
            <a:r>
              <a:rPr dirty="0" sz="1550" spc="-5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validation</a:t>
            </a:r>
            <a:r>
              <a:rPr dirty="0" sz="1550" spc="18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rules</a:t>
            </a:r>
            <a:r>
              <a:rPr dirty="0" sz="1550" spc="12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dirty="0" sz="1550" spc="7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z="1550" spc="-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consistent</a:t>
            </a:r>
            <a:r>
              <a:rPr dirty="0" sz="1550" spc="9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usage</a:t>
            </a:r>
            <a:r>
              <a:rPr dirty="0" sz="1550" spc="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dirty="0" sz="1550" spc="10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master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dirty="0" sz="1550" spc="-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processes.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40" b="1">
                <a:latin typeface="Arial"/>
                <a:cs typeface="Arial"/>
              </a:rPr>
              <a:t>B</a:t>
            </a:r>
            <a:r>
              <a:rPr dirty="0" sz="1700" spc="85" b="1">
                <a:latin typeface="Arial"/>
                <a:cs typeface="Arial"/>
              </a:rPr>
              <a:t>u</a:t>
            </a:r>
            <a:r>
              <a:rPr dirty="0" sz="1700" spc="30" b="1">
                <a:latin typeface="Arial"/>
                <a:cs typeface="Arial"/>
              </a:rPr>
              <a:t>s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1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e</a:t>
            </a:r>
            <a:r>
              <a:rPr dirty="0" sz="1700" spc="-50" b="1">
                <a:latin typeface="Arial"/>
                <a:cs typeface="Arial"/>
              </a:rPr>
              <a:t>s</a:t>
            </a:r>
            <a:r>
              <a:rPr dirty="0" sz="1700" spc="15" b="1">
                <a:latin typeface="Arial"/>
                <a:cs typeface="Arial"/>
              </a:rPr>
              <a:t>s</a:t>
            </a:r>
            <a:r>
              <a:rPr dirty="0" sz="1700" spc="-160" b="1">
                <a:latin typeface="Arial"/>
                <a:cs typeface="Arial"/>
              </a:rPr>
              <a:t> </a:t>
            </a:r>
            <a:r>
              <a:rPr dirty="0" sz="1700" spc="30" b="1">
                <a:latin typeface="Arial"/>
                <a:cs typeface="Arial"/>
              </a:rPr>
              <a:t>va</a:t>
            </a:r>
            <a:r>
              <a:rPr dirty="0" sz="1700" spc="45" b="1">
                <a:latin typeface="Arial"/>
                <a:cs typeface="Arial"/>
              </a:rPr>
              <a:t>l</a:t>
            </a:r>
            <a:r>
              <a:rPr dirty="0" sz="1700" spc="85" b="1">
                <a:latin typeface="Arial"/>
                <a:cs typeface="Arial"/>
              </a:rPr>
              <a:t>u</a:t>
            </a:r>
            <a:r>
              <a:rPr dirty="0" sz="1700" spc="15" b="1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12700" marR="5182235">
              <a:lnSpc>
                <a:spcPct val="89900"/>
              </a:lnSpc>
              <a:spcBef>
                <a:spcPts val="1245"/>
              </a:spcBef>
            </a:pPr>
            <a:r>
              <a:rPr dirty="0" sz="1700" spc="-5">
                <a:latin typeface="Arial MT"/>
                <a:cs typeface="Arial MT"/>
              </a:rPr>
              <a:t>Provide </a:t>
            </a:r>
            <a:r>
              <a:rPr dirty="0" sz="1700" spc="15">
                <a:latin typeface="Arial MT"/>
                <a:cs typeface="Arial MT"/>
              </a:rPr>
              <a:t>a </a:t>
            </a:r>
            <a:r>
              <a:rPr dirty="0" sz="1700" spc="-5">
                <a:latin typeface="Arial MT"/>
                <a:cs typeface="Arial MT"/>
              </a:rPr>
              <a:t>comprehensive </a:t>
            </a:r>
            <a:r>
              <a:rPr dirty="0" sz="1700" spc="10">
                <a:latin typeface="Arial MT"/>
                <a:cs typeface="Arial MT"/>
              </a:rPr>
              <a:t>repository </a:t>
            </a:r>
            <a:r>
              <a:rPr dirty="0" sz="1700" spc="15">
                <a:latin typeface="Arial MT"/>
                <a:cs typeface="Arial MT"/>
              </a:rPr>
              <a:t>of </a:t>
            </a:r>
            <a:r>
              <a:rPr dirty="0" sz="1700" spc="-15">
                <a:latin typeface="Arial MT"/>
                <a:cs typeface="Arial MT"/>
              </a:rPr>
              <a:t>well-defined </a:t>
            </a:r>
            <a:r>
              <a:rPr dirty="0" sz="1700">
                <a:latin typeface="Arial MT"/>
                <a:cs typeface="Arial MT"/>
              </a:rPr>
              <a:t>and </a:t>
            </a:r>
            <a:r>
              <a:rPr dirty="0" sz="1700" spc="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agreed</a:t>
            </a:r>
            <a:r>
              <a:rPr dirty="0" sz="1700" spc="-9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validation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rules</a:t>
            </a:r>
            <a:r>
              <a:rPr dirty="0" sz="1700" spc="8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that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provides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transparency</a:t>
            </a:r>
            <a:r>
              <a:rPr dirty="0" sz="1700" spc="-65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on </a:t>
            </a:r>
            <a:r>
              <a:rPr dirty="0" sz="1700" spc="25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bu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30">
                <a:latin typeface="Arial MT"/>
                <a:cs typeface="Arial MT"/>
              </a:rPr>
              <a:t>e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10">
                <a:latin typeface="Arial MT"/>
                <a:cs typeface="Arial MT"/>
              </a:rPr>
              <a:t>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30">
                <a:latin typeface="Arial MT"/>
                <a:cs typeface="Arial MT"/>
              </a:rPr>
              <a:t>a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30">
                <a:latin typeface="Arial MT"/>
                <a:cs typeface="Arial MT"/>
              </a:rPr>
              <a:t>e</a:t>
            </a: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5">
                <a:latin typeface="Arial MT"/>
                <a:cs typeface="Arial MT"/>
              </a:rPr>
              <a:t>,</a:t>
            </a:r>
            <a:r>
              <a:rPr dirty="0" sz="1700" spc="-13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50">
                <a:latin typeface="Arial MT"/>
                <a:cs typeface="Arial MT"/>
              </a:rPr>
              <a:t>h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70">
                <a:latin typeface="Arial MT"/>
                <a:cs typeface="Arial MT"/>
              </a:rPr>
              <a:t>m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30">
                <a:latin typeface="Arial MT"/>
                <a:cs typeface="Arial MT"/>
              </a:rPr>
              <a:t>e</a:t>
            </a:r>
            <a:r>
              <a:rPr dirty="0" sz="1700" spc="-70">
                <a:latin typeface="Arial MT"/>
                <a:cs typeface="Arial MT"/>
              </a:rPr>
              <a:t>m</a:t>
            </a:r>
            <a:r>
              <a:rPr dirty="0" sz="1700" spc="30">
                <a:latin typeface="Arial MT"/>
                <a:cs typeface="Arial MT"/>
              </a:rPr>
              <a:t>e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30">
                <a:latin typeface="Arial MT"/>
                <a:cs typeface="Arial MT"/>
              </a:rPr>
              <a:t>a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30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5">
                <a:latin typeface="Arial MT"/>
                <a:cs typeface="Arial MT"/>
              </a:rPr>
              <a:t>,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155">
                <a:latin typeface="Arial MT"/>
                <a:cs typeface="Arial MT"/>
              </a:rPr>
              <a:t> </a:t>
            </a:r>
            <a:r>
              <a:rPr dirty="0" sz="1700" spc="30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50">
                <a:latin typeface="Arial MT"/>
                <a:cs typeface="Arial MT"/>
              </a:rPr>
              <a:t>h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u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30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g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10">
                <a:latin typeface="Arial MT"/>
                <a:cs typeface="Arial MT"/>
              </a:rPr>
              <a:t>n  </a:t>
            </a:r>
            <a:r>
              <a:rPr dirty="0" sz="1700">
                <a:latin typeface="Arial MT"/>
                <a:cs typeface="Arial MT"/>
              </a:rPr>
              <a:t>master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 </a:t>
            </a:r>
            <a:r>
              <a:rPr dirty="0" sz="1700" spc="25">
                <a:latin typeface="Arial MT"/>
                <a:cs typeface="Arial MT"/>
              </a:rPr>
              <a:t>processes,</a:t>
            </a:r>
            <a:r>
              <a:rPr dirty="0" sz="1700" spc="-204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enable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a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consistent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definition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 </a:t>
            </a:r>
            <a:r>
              <a:rPr dirty="0" sz="1700" spc="-45">
                <a:latin typeface="Arial MT"/>
                <a:cs typeface="Arial MT"/>
              </a:rPr>
              <a:t>quality,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 </a:t>
            </a:r>
            <a:r>
              <a:rPr dirty="0" sz="1700" spc="-15">
                <a:latin typeface="Arial MT"/>
                <a:cs typeface="Arial MT"/>
              </a:rPr>
              <a:t>continuous </a:t>
            </a:r>
            <a:r>
              <a:rPr dirty="0" sz="1700" spc="-10">
                <a:latin typeface="Arial MT"/>
                <a:cs typeface="Arial MT"/>
              </a:rPr>
              <a:t>evaluation, </a:t>
            </a:r>
            <a:r>
              <a:rPr dirty="0" sz="1700" spc="-15">
                <a:latin typeface="Arial MT"/>
                <a:cs typeface="Arial MT"/>
              </a:rPr>
              <a:t>monitoring,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 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application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rules.</a:t>
            </a:r>
            <a:endParaRPr sz="1700">
              <a:latin typeface="Arial MT"/>
              <a:cs typeface="Arial MT"/>
            </a:endParaRPr>
          </a:p>
          <a:p>
            <a:pPr marL="193675" marR="5175885" indent="-181610">
              <a:lnSpc>
                <a:spcPts val="1650"/>
              </a:lnSpc>
              <a:spcBef>
                <a:spcPts val="819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00" spc="-35">
                <a:latin typeface="Arial MT"/>
                <a:cs typeface="Arial MT"/>
              </a:rPr>
              <a:t>Business</a:t>
            </a:r>
            <a:r>
              <a:rPr dirty="0" sz="1500" spc="254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partner</a:t>
            </a:r>
            <a:r>
              <a:rPr dirty="0" sz="1500" spc="6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product</a:t>
            </a:r>
            <a:r>
              <a:rPr dirty="0" sz="1500" spc="6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master</a:t>
            </a:r>
            <a:r>
              <a:rPr dirty="0" sz="1500" spc="6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covered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as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packaged </a:t>
            </a:r>
            <a:r>
              <a:rPr dirty="0" sz="1500" spc="-40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applications,</a:t>
            </a:r>
            <a:r>
              <a:rPr dirty="0" sz="1500" spc="204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platform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for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custom-defined</a:t>
            </a:r>
            <a:r>
              <a:rPr dirty="0" sz="1500" spc="175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objects</a:t>
            </a:r>
            <a:endParaRPr sz="15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00" spc="-20">
                <a:latin typeface="Arial MT"/>
                <a:cs typeface="Arial MT"/>
              </a:rPr>
              <a:t>Collaboratively</a:t>
            </a:r>
            <a:r>
              <a:rPr dirty="0" sz="1500" spc="254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describe,</a:t>
            </a:r>
            <a:r>
              <a:rPr dirty="0" sz="1500" spc="6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catalog,</a:t>
            </a:r>
            <a:r>
              <a:rPr dirty="0" sz="1500" spc="6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implement</a:t>
            </a:r>
            <a:r>
              <a:rPr dirty="0" sz="1500" spc="29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validation</a:t>
            </a:r>
            <a:r>
              <a:rPr dirty="0" sz="1500" spc="17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rules</a:t>
            </a:r>
            <a:endParaRPr sz="1500">
              <a:latin typeface="Arial MT"/>
              <a:cs typeface="Arial MT"/>
            </a:endParaRPr>
          </a:p>
          <a:p>
            <a:pPr marL="193675" marR="4852670" indent="-181610">
              <a:lnSpc>
                <a:spcPts val="1650"/>
              </a:lnSpc>
              <a:spcBef>
                <a:spcPts val="78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00" spc="-40">
                <a:latin typeface="Arial MT"/>
                <a:cs typeface="Arial MT"/>
              </a:rPr>
              <a:t>Use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same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rule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across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all</a:t>
            </a:r>
            <a:r>
              <a:rPr dirty="0" sz="1500" spc="75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MDG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processes</a:t>
            </a:r>
            <a:r>
              <a:rPr dirty="0" sz="1500" spc="35">
                <a:latin typeface="Arial MT"/>
                <a:cs typeface="Arial MT"/>
              </a:rPr>
              <a:t> </a:t>
            </a:r>
            <a:r>
              <a:rPr dirty="0" sz="1500" spc="15">
                <a:latin typeface="Arial MT"/>
                <a:cs typeface="Arial MT"/>
              </a:rPr>
              <a:t>to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ensure</a:t>
            </a:r>
            <a:r>
              <a:rPr dirty="0" sz="1500" spc="17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correct</a:t>
            </a:r>
            <a:r>
              <a:rPr dirty="0" sz="1500" spc="-1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 </a:t>
            </a:r>
            <a:r>
              <a:rPr dirty="0" sz="1500" spc="-40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entry</a:t>
            </a:r>
            <a:endParaRPr sz="1500">
              <a:latin typeface="Arial MT"/>
              <a:cs typeface="Arial MT"/>
            </a:endParaRPr>
          </a:p>
          <a:p>
            <a:pPr marL="193675" marR="4908550" indent="-181610">
              <a:lnSpc>
                <a:spcPts val="1650"/>
              </a:lnSpc>
              <a:spcBef>
                <a:spcPts val="76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00" spc="-35">
                <a:latin typeface="Arial MT"/>
                <a:cs typeface="Arial MT"/>
              </a:rPr>
              <a:t>Schedule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quality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evaluations,</a:t>
            </a:r>
            <a:r>
              <a:rPr dirty="0" sz="1500" spc="-25">
                <a:latin typeface="Arial MT"/>
                <a:cs typeface="Arial MT"/>
              </a:rPr>
              <a:t> analyse </a:t>
            </a:r>
            <a:r>
              <a:rPr dirty="0" sz="1500" spc="-30">
                <a:latin typeface="Arial MT"/>
                <a:cs typeface="Arial MT"/>
              </a:rPr>
              <a:t>evaluation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results </a:t>
            </a:r>
            <a:r>
              <a:rPr dirty="0" sz="1500" spc="-35">
                <a:latin typeface="Arial MT"/>
                <a:cs typeface="Arial MT"/>
              </a:rPr>
              <a:t>and </a:t>
            </a:r>
            <a:r>
              <a:rPr dirty="0" sz="1500" spc="-20">
                <a:latin typeface="Arial MT"/>
                <a:cs typeface="Arial MT"/>
              </a:rPr>
              <a:t>initiate </a:t>
            </a:r>
            <a:r>
              <a:rPr dirty="0" sz="1500" spc="-40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correction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of</a:t>
            </a:r>
            <a:r>
              <a:rPr dirty="0" sz="1500" spc="6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erroneous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</a:t>
            </a:r>
            <a:endParaRPr sz="15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00" spc="5">
                <a:latin typeface="Arial MT"/>
                <a:cs typeface="Arial MT"/>
              </a:rPr>
              <a:t>Get</a:t>
            </a:r>
            <a:r>
              <a:rPr dirty="0" sz="1500" spc="-10">
                <a:latin typeface="Arial MT"/>
                <a:cs typeface="Arial MT"/>
              </a:rPr>
              <a:t> an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overview</a:t>
            </a:r>
            <a:r>
              <a:rPr dirty="0" sz="1500" spc="22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on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current</a:t>
            </a:r>
            <a:r>
              <a:rPr dirty="0" sz="1500" spc="1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quality</a:t>
            </a:r>
            <a:r>
              <a:rPr dirty="0" sz="1500" spc="18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status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KPIs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76975" y="2105025"/>
            <a:ext cx="5915025" cy="4752975"/>
            <a:chOff x="6276975" y="2105025"/>
            <a:chExt cx="5915025" cy="4752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6975" y="2105025"/>
              <a:ext cx="4772025" cy="4543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6525" y="2315184"/>
              <a:ext cx="4171950" cy="39348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4775" y="3286125"/>
              <a:ext cx="4467225" cy="3571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4325" y="3496614"/>
              <a:ext cx="3933825" cy="303923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136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3738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Data</a:t>
            </a:r>
            <a:r>
              <a:rPr dirty="0" spc="-100"/>
              <a:t> </a:t>
            </a:r>
            <a:r>
              <a:rPr dirty="0" spc="10"/>
              <a:t>Quality</a:t>
            </a:r>
            <a:r>
              <a:rPr dirty="0" spc="-165"/>
              <a:t> </a:t>
            </a:r>
            <a:r>
              <a:rPr dirty="0" spc="-1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854773"/>
            <a:ext cx="11271250" cy="5345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Automate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creating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15">
                <a:latin typeface="Arial MT"/>
                <a:cs typeface="Arial MT"/>
              </a:rPr>
              <a:t>updating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master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even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higher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quality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>
                <a:latin typeface="Arial MT"/>
                <a:cs typeface="Arial MT"/>
              </a:rPr>
              <a:t> less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efforts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15" b="1">
                <a:latin typeface="Arial"/>
                <a:cs typeface="Arial"/>
              </a:rPr>
              <a:t>n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a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nu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she</a:t>
            </a:r>
            <a:r>
              <a:rPr dirty="0" sz="1400" spc="-20" b="1">
                <a:latin typeface="Arial"/>
                <a:cs typeface="Arial"/>
              </a:rPr>
              <a:t>l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25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315"/>
              </a:spcBef>
            </a:pP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Collaboratively</a:t>
            </a:r>
            <a:r>
              <a:rPr dirty="0" sz="1550" spc="26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define,</a:t>
            </a:r>
            <a:r>
              <a:rPr dirty="0" sz="1550" spc="10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implement,</a:t>
            </a:r>
            <a:r>
              <a:rPr dirty="0" sz="1550" spc="18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-5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govern</a:t>
            </a:r>
            <a:r>
              <a:rPr dirty="0" sz="1550" spc="-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derivation</a:t>
            </a:r>
            <a:r>
              <a:rPr dirty="0" sz="1550" spc="10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scenarios</a:t>
            </a:r>
            <a:r>
              <a:rPr dirty="0" sz="1550" spc="12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z="1550" spc="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consistent</a:t>
            </a:r>
            <a:r>
              <a:rPr dirty="0" sz="1550" spc="9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usage</a:t>
            </a:r>
            <a:r>
              <a:rPr dirty="0" sz="1550" spc="-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dirty="0" sz="1550" spc="10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master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dirty="0" sz="1550" spc="4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processes.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ess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va</a:t>
            </a:r>
            <a:r>
              <a:rPr dirty="0" sz="2000" spc="35" b="1">
                <a:latin typeface="Arial"/>
                <a:cs typeface="Arial"/>
              </a:rPr>
              <a:t>l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15" b="1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2700" marR="5523230">
              <a:lnSpc>
                <a:spcPct val="90000"/>
              </a:lnSpc>
              <a:spcBef>
                <a:spcPts val="1220"/>
              </a:spcBef>
            </a:pPr>
            <a:r>
              <a:rPr dirty="0" sz="2000" spc="20">
                <a:latin typeface="Arial MT"/>
                <a:cs typeface="Arial MT"/>
              </a:rPr>
              <a:t>Central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place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derivations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that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all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.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iding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ran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paren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y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on  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hni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ple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of  </a:t>
            </a:r>
            <a:r>
              <a:rPr dirty="0" sz="2000" spc="10">
                <a:latin typeface="Arial MT"/>
                <a:cs typeface="Arial MT"/>
              </a:rPr>
              <a:t>deri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.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cc</a:t>
            </a:r>
            <a:r>
              <a:rPr dirty="0" sz="2000" spc="10">
                <a:latin typeface="Arial MT"/>
                <a:cs typeface="Arial MT"/>
              </a:rPr>
              <a:t>elera</a:t>
            </a:r>
            <a:r>
              <a:rPr dirty="0" sz="2000" spc="-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he  </a:t>
            </a: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management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process.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Repository</a:t>
            </a:r>
            <a:r>
              <a:rPr dirty="0" sz="1800" spc="10">
                <a:latin typeface="Arial MT"/>
                <a:cs typeface="Arial MT"/>
              </a:rPr>
              <a:t> 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catalog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define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derivations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ts val="2055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5">
                <a:latin typeface="Arial MT"/>
                <a:cs typeface="Arial MT"/>
              </a:rPr>
              <a:t>Business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partner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and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product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master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data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covered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2055"/>
              </a:lnSpc>
            </a:pPr>
            <a:r>
              <a:rPr dirty="0" sz="1800" spc="114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c</a:t>
            </a:r>
            <a:r>
              <a:rPr dirty="0" sz="1800" spc="-5">
                <a:latin typeface="Arial MT"/>
                <a:cs typeface="Arial MT"/>
              </a:rPr>
              <a:t>k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10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110">
                <a:latin typeface="Arial MT"/>
                <a:cs typeface="Arial MT"/>
              </a:rPr>
              <a:t>d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120">
                <a:latin typeface="Arial MT"/>
                <a:cs typeface="Arial MT"/>
              </a:rPr>
              <a:t>pp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5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9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o</a:t>
            </a:r>
            <a:r>
              <a:rPr dirty="0" sz="1800" spc="-30">
                <a:latin typeface="Arial MT"/>
                <a:cs typeface="Arial MT"/>
              </a:rPr>
              <a:t>n</a:t>
            </a:r>
            <a:r>
              <a:rPr dirty="0" sz="1800" spc="-6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ts val="2055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Comprehensive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description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40">
                <a:latin typeface="Arial MT"/>
                <a:cs typeface="Arial MT"/>
              </a:rPr>
              <a:t>of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derivations,</a:t>
            </a:r>
            <a:r>
              <a:rPr dirty="0" sz="1800" spc="-5">
                <a:latin typeface="Arial MT"/>
                <a:cs typeface="Arial MT"/>
              </a:rPr>
              <a:t> including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2055"/>
              </a:lnSpc>
            </a:pPr>
            <a:r>
              <a:rPr dirty="0" sz="1800" spc="-30">
                <a:latin typeface="Arial MT"/>
                <a:cs typeface="Arial MT"/>
              </a:rPr>
              <a:t>business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aspects,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ownership,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and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implementations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ts val="2055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Co</a:t>
            </a:r>
            <a:r>
              <a:rPr dirty="0" sz="1800" spc="45">
                <a:latin typeface="Arial MT"/>
                <a:cs typeface="Arial MT"/>
              </a:rPr>
              <a:t>ll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cyc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2055"/>
              </a:lnSpc>
            </a:pPr>
            <a:r>
              <a:rPr dirty="0" sz="1800" spc="-10">
                <a:latin typeface="Arial MT"/>
                <a:cs typeface="Arial MT"/>
              </a:rPr>
              <a:t>derivations,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creation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sunset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34100" y="1819300"/>
            <a:ext cx="6057900" cy="4953000"/>
            <a:chOff x="6134100" y="1819300"/>
            <a:chExt cx="6057900" cy="4953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4100" y="1819300"/>
              <a:ext cx="5838825" cy="4114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3650" y="2029332"/>
              <a:ext cx="5238750" cy="35060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5175" y="3943350"/>
              <a:ext cx="5076825" cy="2828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4725" y="4153928"/>
              <a:ext cx="4686300" cy="22199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136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20165"/>
            <a:ext cx="8225790" cy="817244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000" spc="10" b="0">
                <a:latin typeface="Arial MT"/>
                <a:cs typeface="Arial MT"/>
              </a:rPr>
              <a:t>Using</a:t>
            </a:r>
            <a:r>
              <a:rPr dirty="0" sz="2000" spc="35" b="0">
                <a:latin typeface="Arial MT"/>
                <a:cs typeface="Arial MT"/>
              </a:rPr>
              <a:t> </a:t>
            </a:r>
            <a:r>
              <a:rPr dirty="0" sz="2000" spc="30" b="0">
                <a:latin typeface="Arial MT"/>
                <a:cs typeface="Arial MT"/>
              </a:rPr>
              <a:t>Data</a:t>
            </a:r>
            <a:r>
              <a:rPr dirty="0" sz="2000" spc="-10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Quality</a:t>
            </a:r>
            <a:r>
              <a:rPr dirty="0" sz="2000" spc="-150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Management</a:t>
            </a:r>
            <a:r>
              <a:rPr dirty="0" sz="2000" spc="-145" b="0">
                <a:latin typeface="Arial MT"/>
                <a:cs typeface="Arial MT"/>
              </a:rPr>
              <a:t> </a:t>
            </a:r>
            <a:r>
              <a:rPr dirty="0" sz="2000" spc="-10" b="0">
                <a:latin typeface="Arial MT"/>
                <a:cs typeface="Arial MT"/>
              </a:rPr>
              <a:t>Validation</a:t>
            </a:r>
            <a:r>
              <a:rPr dirty="0" sz="2000" spc="-40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Rules</a:t>
            </a:r>
            <a:r>
              <a:rPr dirty="0" sz="2000" spc="-145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in</a:t>
            </a:r>
            <a:r>
              <a:rPr dirty="0" sz="2000" spc="40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Central</a:t>
            </a:r>
            <a:r>
              <a:rPr dirty="0" sz="2000" spc="-190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Governance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930" y="1646237"/>
            <a:ext cx="4702810" cy="44450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master </a:t>
            </a:r>
            <a:r>
              <a:rPr dirty="0" sz="1800" spc="10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steward, </a:t>
            </a:r>
            <a:r>
              <a:rPr dirty="0" sz="1800">
                <a:latin typeface="Arial MT"/>
                <a:cs typeface="Arial MT"/>
              </a:rPr>
              <a:t>I </a:t>
            </a:r>
            <a:r>
              <a:rPr dirty="0" sz="1800" spc="-5">
                <a:latin typeface="Arial MT"/>
                <a:cs typeface="Arial MT"/>
              </a:rPr>
              <a:t>want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15">
                <a:latin typeface="Arial MT"/>
                <a:cs typeface="Arial MT"/>
              </a:rPr>
              <a:t>use 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75">
                <a:latin typeface="Arial MT"/>
                <a:cs typeface="Arial MT"/>
              </a:rPr>
              <a:t>x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50">
                <a:latin typeface="Arial MT"/>
                <a:cs typeface="Arial MT"/>
              </a:rPr>
              <a:t>u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  </a:t>
            </a:r>
            <a:r>
              <a:rPr dirty="0" sz="1800" spc="-10">
                <a:latin typeface="Arial MT"/>
                <a:cs typeface="Arial MT"/>
              </a:rPr>
              <a:t>evaluation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15">
                <a:latin typeface="Arial MT"/>
                <a:cs typeface="Arial MT"/>
              </a:rPr>
              <a:t>change </a:t>
            </a:r>
            <a:r>
              <a:rPr dirty="0" sz="1800" spc="5">
                <a:latin typeface="Arial MT"/>
                <a:cs typeface="Arial MT"/>
              </a:rPr>
              <a:t>request </a:t>
            </a:r>
            <a:r>
              <a:rPr dirty="0" sz="1800">
                <a:latin typeface="Arial MT"/>
                <a:cs typeface="Arial MT"/>
              </a:rPr>
              <a:t>processing </a:t>
            </a:r>
            <a:r>
              <a:rPr dirty="0" sz="1800" spc="-15">
                <a:latin typeface="Arial MT"/>
                <a:cs typeface="Arial MT"/>
              </a:rPr>
              <a:t>as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well.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12700" marR="459740">
              <a:lnSpc>
                <a:spcPct val="99100"/>
              </a:lnSpc>
            </a:pPr>
            <a:r>
              <a:rPr dirty="0" sz="1800" spc="5">
                <a:latin typeface="Arial MT"/>
                <a:cs typeface="Arial MT"/>
              </a:rPr>
              <a:t>Solution: </a:t>
            </a:r>
            <a:r>
              <a:rPr dirty="0" sz="1800" spc="-5">
                <a:latin typeface="Arial MT"/>
                <a:cs typeface="Arial MT"/>
              </a:rPr>
              <a:t>Integration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10">
                <a:latin typeface="Arial MT"/>
                <a:cs typeface="Arial MT"/>
              </a:rPr>
              <a:t>Data </a:t>
            </a:r>
            <a:r>
              <a:rPr dirty="0" sz="1800" spc="10">
                <a:latin typeface="Arial MT"/>
                <a:cs typeface="Arial MT"/>
              </a:rPr>
              <a:t>Quality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Management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Validation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Rules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Central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  <a:p>
            <a:pPr marL="193675" marR="621665" indent="-181610">
              <a:lnSpc>
                <a:spcPct val="105000"/>
              </a:lnSpc>
              <a:spcBef>
                <a:spcPts val="5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15">
                <a:latin typeface="Arial MT"/>
                <a:cs typeface="Arial MT"/>
              </a:rPr>
              <a:t>Enable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additional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usage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rule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check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0">
                <a:latin typeface="Arial MT"/>
                <a:cs typeface="Arial MT"/>
              </a:rPr>
              <a:t>Reuse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same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rule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implementation</a:t>
            </a:r>
            <a:endParaRPr sz="1550">
              <a:latin typeface="Arial MT"/>
              <a:cs typeface="Arial MT"/>
            </a:endParaRPr>
          </a:p>
          <a:p>
            <a:pPr marL="193675" marR="666750" indent="-181610">
              <a:lnSpc>
                <a:spcPct val="105000"/>
              </a:lnSpc>
              <a:spcBef>
                <a:spcPts val="52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5">
                <a:latin typeface="Arial MT"/>
                <a:cs typeface="Arial MT"/>
              </a:rPr>
              <a:t>Flexibility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independently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enable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rules</a:t>
            </a:r>
            <a:r>
              <a:rPr dirty="0" sz="1550" spc="2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evaluation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check</a:t>
            </a:r>
            <a:endParaRPr sz="1550">
              <a:latin typeface="Arial MT"/>
              <a:cs typeface="Arial MT"/>
            </a:endParaRPr>
          </a:p>
          <a:p>
            <a:pPr marL="193675" marR="309245" indent="-181610">
              <a:lnSpc>
                <a:spcPct val="105000"/>
              </a:lnSpc>
              <a:spcBef>
                <a:spcPts val="53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>
                <a:latin typeface="Arial MT"/>
                <a:cs typeface="Arial MT"/>
              </a:rPr>
              <a:t>Open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custom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implementation</a:t>
            </a:r>
            <a:r>
              <a:rPr dirty="0" sz="1550" spc="3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35">
                <a:latin typeface="Arial MT"/>
                <a:cs typeface="Arial MT"/>
              </a:rPr>
              <a:t>access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class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-5">
                <a:latin typeface="Arial MT"/>
                <a:cs typeface="Arial MT"/>
              </a:rPr>
              <a:t>MDG,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central </a:t>
            </a:r>
            <a:r>
              <a:rPr dirty="0" sz="1550" spc="5">
                <a:latin typeface="Arial MT"/>
                <a:cs typeface="Arial MT"/>
              </a:rPr>
              <a:t>governance </a:t>
            </a:r>
            <a:r>
              <a:rPr dirty="0" sz="1550" spc="15">
                <a:latin typeface="Arial MT"/>
                <a:cs typeface="Arial MT"/>
              </a:rPr>
              <a:t>for custom 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38665" y="1447721"/>
            <a:ext cx="6553834" cy="4525010"/>
            <a:chOff x="5438665" y="1447721"/>
            <a:chExt cx="6553834" cy="4525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8665" y="1447721"/>
              <a:ext cx="6553418" cy="45245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224" y="1619694"/>
              <a:ext cx="6029325" cy="39919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136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52892"/>
            <a:ext cx="5339715" cy="427672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43815">
              <a:lnSpc>
                <a:spcPct val="80100"/>
              </a:lnSpc>
              <a:spcBef>
                <a:spcPts val="530"/>
              </a:spcBef>
            </a:pPr>
            <a:r>
              <a:rPr dirty="0" sz="1700">
                <a:latin typeface="Arial MT"/>
                <a:cs typeface="Arial MT"/>
              </a:rPr>
              <a:t>As</a:t>
            </a:r>
            <a:r>
              <a:rPr dirty="0" sz="1700" spc="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a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master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steward,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want</a:t>
            </a:r>
            <a:r>
              <a:rPr dirty="0" sz="1700" spc="9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derive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values</a:t>
            </a:r>
            <a:r>
              <a:rPr dirty="0" sz="1700" spc="8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 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single </a:t>
            </a:r>
            <a:r>
              <a:rPr dirty="0" sz="1700" spc="15">
                <a:latin typeface="Arial MT"/>
                <a:cs typeface="Arial MT"/>
              </a:rPr>
              <a:t>or </a:t>
            </a:r>
            <a:r>
              <a:rPr dirty="0" sz="1700" spc="-45">
                <a:latin typeface="Arial MT"/>
                <a:cs typeface="Arial MT"/>
              </a:rPr>
              <a:t>multiple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fields, </a:t>
            </a:r>
            <a:r>
              <a:rPr dirty="0" sz="1700" spc="20">
                <a:latin typeface="Arial MT"/>
                <a:cs typeface="Arial MT"/>
              </a:rPr>
              <a:t>create </a:t>
            </a:r>
            <a:r>
              <a:rPr dirty="0" sz="1700" spc="15">
                <a:latin typeface="Arial MT"/>
                <a:cs typeface="Arial MT"/>
              </a:rPr>
              <a:t>or </a:t>
            </a:r>
            <a:r>
              <a:rPr dirty="0" sz="1700" spc="-25">
                <a:latin typeface="Arial MT"/>
                <a:cs typeface="Arial MT"/>
              </a:rPr>
              <a:t>update </a:t>
            </a:r>
            <a:r>
              <a:rPr dirty="0" sz="1700" spc="-20">
                <a:latin typeface="Arial MT"/>
                <a:cs typeface="Arial MT"/>
              </a:rPr>
              <a:t>dependent 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entities and </a:t>
            </a:r>
            <a:r>
              <a:rPr dirty="0" sz="1700" spc="10">
                <a:latin typeface="Arial MT"/>
                <a:cs typeface="Arial MT"/>
              </a:rPr>
              <a:t>keep </a:t>
            </a:r>
            <a:r>
              <a:rPr dirty="0" sz="1700" spc="20">
                <a:latin typeface="Arial MT"/>
                <a:cs typeface="Arial MT"/>
              </a:rPr>
              <a:t>an </a:t>
            </a:r>
            <a:r>
              <a:rPr dirty="0" sz="1700" spc="10">
                <a:latin typeface="Arial MT"/>
                <a:cs typeface="Arial MT"/>
              </a:rPr>
              <a:t>overview </a:t>
            </a:r>
            <a:r>
              <a:rPr dirty="0" sz="1700" spc="20">
                <a:latin typeface="Arial MT"/>
                <a:cs typeface="Arial MT"/>
              </a:rPr>
              <a:t>on </a:t>
            </a:r>
            <a:r>
              <a:rPr dirty="0" sz="1700" spc="-30">
                <a:latin typeface="Arial MT"/>
                <a:cs typeface="Arial MT"/>
              </a:rPr>
              <a:t>my </a:t>
            </a:r>
            <a:r>
              <a:rPr dirty="0" sz="1700" spc="-5">
                <a:latin typeface="Arial MT"/>
                <a:cs typeface="Arial MT"/>
              </a:rPr>
              <a:t>derivations </a:t>
            </a:r>
            <a:r>
              <a:rPr dirty="0" sz="1700" spc="25">
                <a:latin typeface="Arial MT"/>
                <a:cs typeface="Arial MT"/>
              </a:rPr>
              <a:t>so </a:t>
            </a:r>
            <a:r>
              <a:rPr dirty="0" sz="1700" spc="-10">
                <a:latin typeface="Arial MT"/>
                <a:cs typeface="Arial MT"/>
              </a:rPr>
              <a:t>to 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achieve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a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high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degree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automation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my</a:t>
            </a:r>
            <a:r>
              <a:rPr dirty="0" sz="1700" spc="7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governance </a:t>
            </a:r>
            <a:r>
              <a:rPr dirty="0" sz="1700" spc="-45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processes.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ts val="1845"/>
              </a:lnSpc>
              <a:spcBef>
                <a:spcPts val="1340"/>
              </a:spcBef>
            </a:pPr>
            <a:r>
              <a:rPr dirty="0" sz="1700" spc="-20">
                <a:latin typeface="Arial MT"/>
                <a:cs typeface="Arial MT"/>
              </a:rPr>
              <a:t>Solution:</a:t>
            </a:r>
            <a:endParaRPr sz="1700">
              <a:latin typeface="Arial MT"/>
              <a:cs typeface="Arial MT"/>
            </a:endParaRPr>
          </a:p>
          <a:p>
            <a:pPr marL="12700" marR="107950">
              <a:lnSpc>
                <a:spcPct val="80300"/>
              </a:lnSpc>
              <a:spcBef>
                <a:spcPts val="210"/>
              </a:spcBef>
            </a:pPr>
            <a:r>
              <a:rPr dirty="0" sz="1700" spc="-5">
                <a:latin typeface="Arial MT"/>
                <a:cs typeface="Arial MT"/>
              </a:rPr>
              <a:t>Integration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Data</a:t>
            </a:r>
            <a:r>
              <a:rPr dirty="0" sz="1700" spc="-85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Quality</a:t>
            </a:r>
            <a:r>
              <a:rPr dirty="0" sz="1700" spc="8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Management</a:t>
            </a:r>
            <a:r>
              <a:rPr dirty="0" sz="1700" spc="8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Derivation 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Scenarios </a:t>
            </a:r>
            <a:r>
              <a:rPr dirty="0" sz="1700" spc="-20">
                <a:latin typeface="Arial MT"/>
                <a:cs typeface="Arial MT"/>
              </a:rPr>
              <a:t>into </a:t>
            </a:r>
            <a:r>
              <a:rPr dirty="0" sz="1700" spc="5">
                <a:latin typeface="Arial MT"/>
                <a:cs typeface="Arial MT"/>
              </a:rPr>
              <a:t>Central Governance </a:t>
            </a:r>
            <a:r>
              <a:rPr dirty="0" sz="1700" spc="10">
                <a:latin typeface="Arial MT"/>
                <a:cs typeface="Arial MT"/>
              </a:rPr>
              <a:t>based </a:t>
            </a:r>
            <a:r>
              <a:rPr dirty="0" sz="1700" spc="20">
                <a:latin typeface="Arial MT"/>
                <a:cs typeface="Arial MT"/>
              </a:rPr>
              <a:t>on </a:t>
            </a:r>
            <a:r>
              <a:rPr dirty="0" sz="1700" spc="15">
                <a:latin typeface="Arial MT"/>
                <a:cs typeface="Arial MT"/>
              </a:rPr>
              <a:t>a 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background </a:t>
            </a:r>
            <a:r>
              <a:rPr dirty="0" sz="1700" spc="15">
                <a:latin typeface="Arial MT"/>
                <a:cs typeface="Arial MT"/>
              </a:rPr>
              <a:t>step </a:t>
            </a:r>
            <a:r>
              <a:rPr dirty="0" sz="1700" spc="5">
                <a:latin typeface="Arial MT"/>
                <a:cs typeface="Arial MT"/>
              </a:rPr>
              <a:t>in </a:t>
            </a:r>
            <a:r>
              <a:rPr dirty="0" sz="1700" spc="-25">
                <a:latin typeface="Arial MT"/>
                <a:cs typeface="Arial MT"/>
              </a:rPr>
              <a:t>the </a:t>
            </a:r>
            <a:r>
              <a:rPr dirty="0" sz="1700">
                <a:latin typeface="Arial MT"/>
                <a:cs typeface="Arial MT"/>
              </a:rPr>
              <a:t>rule-based </a:t>
            </a:r>
            <a:r>
              <a:rPr dirty="0" sz="1700" spc="-30">
                <a:latin typeface="Arial MT"/>
                <a:cs typeface="Arial MT"/>
              </a:rPr>
              <a:t>workflow,</a:t>
            </a:r>
            <a:r>
              <a:rPr dirty="0" sz="1700" spc="-2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a </a:t>
            </a:r>
            <a:r>
              <a:rPr dirty="0" sz="1700" spc="5">
                <a:latin typeface="Arial MT"/>
                <a:cs typeface="Arial MT"/>
              </a:rPr>
              <a:t>custom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BAdI </a:t>
            </a:r>
            <a:r>
              <a:rPr dirty="0" sz="1700" spc="-20">
                <a:latin typeface="Arial MT"/>
                <a:cs typeface="Arial MT"/>
              </a:rPr>
              <a:t>implementation,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a </a:t>
            </a:r>
            <a:r>
              <a:rPr dirty="0" sz="1700" spc="-5">
                <a:latin typeface="Arial MT"/>
                <a:cs typeface="Arial MT"/>
              </a:rPr>
              <a:t>new API 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30">
                <a:latin typeface="Arial MT"/>
                <a:cs typeface="Arial MT"/>
              </a:rPr>
              <a:t>(</a:t>
            </a:r>
            <a:r>
              <a:rPr dirty="0" sz="1700" spc="45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L_</a:t>
            </a:r>
            <a:r>
              <a:rPr dirty="0" sz="1700" spc="10">
                <a:latin typeface="Arial MT"/>
                <a:cs typeface="Arial MT"/>
              </a:rPr>
              <a:t>M</a:t>
            </a:r>
            <a:r>
              <a:rPr dirty="0" sz="1700" spc="45">
                <a:latin typeface="Arial MT"/>
                <a:cs typeface="Arial MT"/>
              </a:rPr>
              <a:t>D</a:t>
            </a:r>
            <a:r>
              <a:rPr dirty="0" sz="1700" spc="25">
                <a:latin typeface="Arial MT"/>
                <a:cs typeface="Arial MT"/>
              </a:rPr>
              <a:t>G</a:t>
            </a:r>
            <a:r>
              <a:rPr dirty="0" sz="1700" spc="25">
                <a:latin typeface="Arial MT"/>
                <a:cs typeface="Arial MT"/>
              </a:rPr>
              <a:t>_</a:t>
            </a:r>
            <a:r>
              <a:rPr dirty="0" sz="1700" spc="-65">
                <a:latin typeface="Arial MT"/>
                <a:cs typeface="Arial MT"/>
              </a:rPr>
              <a:t>M</a:t>
            </a:r>
            <a:r>
              <a:rPr dirty="0" sz="1700" spc="45">
                <a:latin typeface="Arial MT"/>
                <a:cs typeface="Arial MT"/>
              </a:rPr>
              <a:t>D</a:t>
            </a:r>
            <a:r>
              <a:rPr dirty="0" sz="1700" spc="-50">
                <a:latin typeface="Arial MT"/>
                <a:cs typeface="Arial MT"/>
              </a:rPr>
              <a:t>Q</a:t>
            </a:r>
            <a:r>
              <a:rPr dirty="0" sz="1700" spc="25">
                <a:latin typeface="Arial MT"/>
                <a:cs typeface="Arial MT"/>
              </a:rPr>
              <a:t>_</a:t>
            </a:r>
            <a:r>
              <a:rPr dirty="0" sz="1700" spc="-30">
                <a:latin typeface="Arial MT"/>
                <a:cs typeface="Arial MT"/>
              </a:rPr>
              <a:t>R</a:t>
            </a:r>
            <a:r>
              <a:rPr dirty="0" sz="1700" spc="-10">
                <a:latin typeface="Arial MT"/>
                <a:cs typeface="Arial MT"/>
              </a:rPr>
              <a:t>B</a:t>
            </a:r>
            <a:r>
              <a:rPr dirty="0" sz="1700" spc="40">
                <a:latin typeface="Arial MT"/>
                <a:cs typeface="Arial MT"/>
              </a:rPr>
              <a:t>W</a:t>
            </a:r>
            <a:r>
              <a:rPr dirty="0" sz="1700" spc="15">
                <a:latin typeface="Arial MT"/>
                <a:cs typeface="Arial MT"/>
              </a:rPr>
              <a:t>F</a:t>
            </a:r>
            <a:r>
              <a:rPr dirty="0" sz="1700" spc="-55">
                <a:latin typeface="Arial MT"/>
                <a:cs typeface="Arial MT"/>
              </a:rPr>
              <a:t>_</a:t>
            </a:r>
            <a:r>
              <a:rPr dirty="0" sz="1700" spc="45">
                <a:latin typeface="Arial MT"/>
                <a:cs typeface="Arial MT"/>
              </a:rPr>
              <a:t>D</a:t>
            </a:r>
            <a:r>
              <a:rPr dirty="0" sz="1700" spc="-10">
                <a:latin typeface="Arial MT"/>
                <a:cs typeface="Arial MT"/>
              </a:rPr>
              <a:t>E</a:t>
            </a:r>
            <a:r>
              <a:rPr dirty="0" sz="1700" spc="-30">
                <a:latin typeface="Arial MT"/>
                <a:cs typeface="Arial MT"/>
              </a:rPr>
              <a:t>R</a:t>
            </a:r>
            <a:r>
              <a:rPr dirty="0" sz="1700" spc="-30">
                <a:latin typeface="Arial MT"/>
                <a:cs typeface="Arial MT"/>
              </a:rPr>
              <a:t>I</a:t>
            </a:r>
            <a:r>
              <a:rPr dirty="0" sz="1700" spc="-10">
                <a:latin typeface="Arial MT"/>
                <a:cs typeface="Arial MT"/>
              </a:rPr>
              <a:t>VE</a:t>
            </a:r>
            <a:r>
              <a:rPr dirty="0" sz="1700" spc="10">
                <a:latin typeface="Arial MT"/>
                <a:cs typeface="Arial MT"/>
              </a:rPr>
              <a:t>)</a:t>
            </a:r>
            <a:r>
              <a:rPr dirty="0" sz="1700" spc="-155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30">
                <a:latin typeface="Arial MT"/>
                <a:cs typeface="Arial MT"/>
              </a:rPr>
              <a:t>rr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45">
                <a:latin typeface="Arial MT"/>
                <a:cs typeface="Arial MT"/>
              </a:rPr>
              <a:t>s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nd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0">
                <a:latin typeface="Arial MT"/>
                <a:cs typeface="Arial MT"/>
              </a:rPr>
              <a:t>g  </a:t>
            </a:r>
            <a:r>
              <a:rPr dirty="0" sz="1700" spc="-15">
                <a:latin typeface="Arial MT"/>
                <a:cs typeface="Arial MT"/>
              </a:rPr>
              <a:t>customizing.</a:t>
            </a:r>
            <a:r>
              <a:rPr dirty="0" sz="1700" spc="8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See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How</a:t>
            </a:r>
            <a:r>
              <a:rPr dirty="0" u="heavy" sz="17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700" spc="-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To</a:t>
            </a:r>
            <a:r>
              <a:rPr dirty="0" u="heavy" sz="17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7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Guide</a:t>
            </a:r>
            <a:r>
              <a:rPr dirty="0" u="heavy" sz="170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sz="1700" spc="25">
                <a:latin typeface="Arial MT"/>
                <a:cs typeface="Arial MT"/>
              </a:rPr>
              <a:t>for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more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information.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ct val="80300"/>
              </a:lnSpc>
            </a:pPr>
            <a:r>
              <a:rPr dirty="0" sz="1700" spc="10">
                <a:latin typeface="Arial MT"/>
                <a:cs typeface="Arial MT"/>
              </a:rPr>
              <a:t>Derivation </a:t>
            </a:r>
            <a:r>
              <a:rPr dirty="0" sz="1700" spc="15">
                <a:latin typeface="Arial MT"/>
                <a:cs typeface="Arial MT"/>
              </a:rPr>
              <a:t>scenarios </a:t>
            </a:r>
            <a:r>
              <a:rPr dirty="0" sz="1700" spc="-10">
                <a:latin typeface="Arial MT"/>
                <a:cs typeface="Arial MT"/>
              </a:rPr>
              <a:t>provide </a:t>
            </a:r>
            <a:r>
              <a:rPr dirty="0" sz="1700">
                <a:latin typeface="Arial MT"/>
                <a:cs typeface="Arial MT"/>
              </a:rPr>
              <a:t>derivation </a:t>
            </a:r>
            <a:r>
              <a:rPr dirty="0" sz="1700" spc="-15">
                <a:latin typeface="Arial MT"/>
                <a:cs typeface="Arial MT"/>
              </a:rPr>
              <a:t>rules </a:t>
            </a:r>
            <a:r>
              <a:rPr dirty="0" sz="1700" spc="-10">
                <a:latin typeface="Arial MT"/>
                <a:cs typeface="Arial MT"/>
              </a:rPr>
              <a:t>to </a:t>
            </a:r>
            <a:r>
              <a:rPr dirty="0" sz="1700" spc="-5">
                <a:latin typeface="Arial MT"/>
                <a:cs typeface="Arial MT"/>
              </a:rPr>
              <a:t>derive 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values</a:t>
            </a:r>
            <a:r>
              <a:rPr dirty="0" sz="1700" spc="8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single</a:t>
            </a:r>
            <a:r>
              <a:rPr dirty="0" sz="1700" spc="14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or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 spc="-45">
                <a:latin typeface="Arial MT"/>
                <a:cs typeface="Arial MT"/>
              </a:rPr>
              <a:t>multiple</a:t>
            </a:r>
            <a:r>
              <a:rPr dirty="0" sz="1700" spc="37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fields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as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-40">
                <a:latin typeface="Arial MT"/>
                <a:cs typeface="Arial MT"/>
              </a:rPr>
              <a:t>well</a:t>
            </a:r>
            <a:r>
              <a:rPr dirty="0" sz="1700" spc="114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as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create</a:t>
            </a:r>
            <a:r>
              <a:rPr dirty="0" sz="1700" spc="-15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or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update</a:t>
            </a:r>
            <a:r>
              <a:rPr dirty="0" sz="1700" spc="-20">
                <a:latin typeface="Arial MT"/>
                <a:cs typeface="Arial MT"/>
              </a:rPr>
              <a:t> dependent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entities. </a:t>
            </a:r>
            <a:r>
              <a:rPr dirty="0" sz="1700" spc="10">
                <a:latin typeface="Arial MT"/>
                <a:cs typeface="Arial MT"/>
              </a:rPr>
              <a:t>Derivation </a:t>
            </a:r>
            <a:r>
              <a:rPr dirty="0" sz="1700" spc="15">
                <a:latin typeface="Arial MT"/>
                <a:cs typeface="Arial MT"/>
              </a:rPr>
              <a:t>scenarios 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combine </a:t>
            </a:r>
            <a:r>
              <a:rPr dirty="0" sz="1700">
                <a:latin typeface="Arial MT"/>
                <a:cs typeface="Arial MT"/>
              </a:rPr>
              <a:t>derivation </a:t>
            </a:r>
            <a:r>
              <a:rPr dirty="0" sz="1700" spc="-15">
                <a:latin typeface="Arial MT"/>
                <a:cs typeface="Arial MT"/>
              </a:rPr>
              <a:t>rules </a:t>
            </a:r>
            <a:r>
              <a:rPr dirty="0" sz="1700" spc="-20">
                <a:latin typeface="Arial MT"/>
                <a:cs typeface="Arial MT"/>
              </a:rPr>
              <a:t>into </a:t>
            </a:r>
            <a:r>
              <a:rPr dirty="0" sz="1700" spc="-10">
                <a:latin typeface="Arial MT"/>
                <a:cs typeface="Arial MT"/>
              </a:rPr>
              <a:t>executable</a:t>
            </a:r>
            <a:r>
              <a:rPr dirty="0" sz="1700" spc="-5">
                <a:latin typeface="Arial MT"/>
                <a:cs typeface="Arial MT"/>
              </a:rPr>
              <a:t> and 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manageable </a:t>
            </a:r>
            <a:r>
              <a:rPr dirty="0" sz="1700" spc="-25">
                <a:latin typeface="Arial MT"/>
                <a:cs typeface="Arial MT"/>
              </a:rPr>
              <a:t>units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including</a:t>
            </a:r>
            <a:r>
              <a:rPr dirty="0" sz="1700" spc="-2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lifecycle </a:t>
            </a:r>
            <a:r>
              <a:rPr dirty="0" sz="1700" spc="-20">
                <a:latin typeface="Arial MT"/>
                <a:cs typeface="Arial MT"/>
              </a:rPr>
              <a:t>management, 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configuration</a:t>
            </a:r>
            <a:r>
              <a:rPr dirty="0" sz="1700" spc="-9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 maintenance</a:t>
            </a:r>
            <a:r>
              <a:rPr dirty="0" sz="1700" spc="13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by</a:t>
            </a:r>
            <a:r>
              <a:rPr dirty="0" sz="1700" spc="3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business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users.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45561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Q</a:t>
            </a:r>
            <a:r>
              <a:rPr dirty="0" spc="-45"/>
              <a:t>u</a:t>
            </a:r>
            <a:r>
              <a:rPr dirty="0" spc="10"/>
              <a:t>a</a:t>
            </a:r>
            <a:r>
              <a:rPr dirty="0" spc="75"/>
              <a:t>li</a:t>
            </a:r>
            <a:r>
              <a:rPr dirty="0" spc="20"/>
              <a:t>t</a:t>
            </a:r>
            <a:r>
              <a:rPr dirty="0"/>
              <a:t>y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latin typeface="Arial MT"/>
                <a:cs typeface="Arial MT"/>
              </a:rPr>
              <a:t>U</a:t>
            </a:r>
            <a:r>
              <a:rPr dirty="0" sz="2000" spc="45" b="0">
                <a:latin typeface="Arial MT"/>
                <a:cs typeface="Arial MT"/>
              </a:rPr>
              <a:t>s</a:t>
            </a:r>
            <a:r>
              <a:rPr dirty="0" sz="2000" spc="10" b="0">
                <a:latin typeface="Arial MT"/>
                <a:cs typeface="Arial MT"/>
              </a:rPr>
              <a:t>ing</a:t>
            </a:r>
            <a:r>
              <a:rPr dirty="0" sz="2000" spc="-40" b="0">
                <a:latin typeface="Arial MT"/>
                <a:cs typeface="Arial MT"/>
              </a:rPr>
              <a:t> </a:t>
            </a:r>
            <a:r>
              <a:rPr dirty="0" sz="2000" spc="50" b="0">
                <a:latin typeface="Arial MT"/>
                <a:cs typeface="Arial MT"/>
              </a:rPr>
              <a:t>D</a:t>
            </a:r>
            <a:r>
              <a:rPr dirty="0" sz="2000" spc="10" b="0">
                <a:latin typeface="Arial MT"/>
                <a:cs typeface="Arial MT"/>
              </a:rPr>
              <a:t>eri</a:t>
            </a:r>
            <a:r>
              <a:rPr dirty="0" sz="2000" spc="-35" b="0">
                <a:latin typeface="Arial MT"/>
                <a:cs typeface="Arial MT"/>
              </a:rPr>
              <a:t>v</a:t>
            </a:r>
            <a:r>
              <a:rPr dirty="0" sz="2000" spc="15" b="0">
                <a:latin typeface="Arial MT"/>
                <a:cs typeface="Arial MT"/>
              </a:rPr>
              <a:t>a</a:t>
            </a:r>
            <a:r>
              <a:rPr dirty="0" sz="2000" spc="35" b="0">
                <a:latin typeface="Arial MT"/>
                <a:cs typeface="Arial MT"/>
              </a:rPr>
              <a:t>t</a:t>
            </a:r>
            <a:r>
              <a:rPr dirty="0" sz="2000" spc="10" b="0">
                <a:latin typeface="Arial MT"/>
                <a:cs typeface="Arial MT"/>
              </a:rPr>
              <a:t>ion</a:t>
            </a:r>
            <a:r>
              <a:rPr dirty="0" sz="2000" spc="-190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S</a:t>
            </a:r>
            <a:r>
              <a:rPr dirty="0" sz="2000" spc="40" b="0">
                <a:latin typeface="Arial MT"/>
                <a:cs typeface="Arial MT"/>
              </a:rPr>
              <a:t>c</a:t>
            </a:r>
            <a:r>
              <a:rPr dirty="0" sz="2000" spc="15" b="0">
                <a:latin typeface="Arial MT"/>
                <a:cs typeface="Arial MT"/>
              </a:rPr>
              <a:t>e</a:t>
            </a:r>
            <a:r>
              <a:rPr dirty="0" sz="2000" spc="5" b="0">
                <a:latin typeface="Arial MT"/>
                <a:cs typeface="Arial MT"/>
              </a:rPr>
              <a:t>n</a:t>
            </a:r>
            <a:r>
              <a:rPr dirty="0" sz="2000" spc="10" b="0">
                <a:latin typeface="Arial MT"/>
                <a:cs typeface="Arial MT"/>
              </a:rPr>
              <a:t>ari</a:t>
            </a:r>
            <a:r>
              <a:rPr dirty="0" sz="2000" spc="5" b="0">
                <a:latin typeface="Arial MT"/>
                <a:cs typeface="Arial MT"/>
              </a:rPr>
              <a:t>o</a:t>
            </a:r>
            <a:r>
              <a:rPr dirty="0" sz="2000" spc="15" b="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72200" y="1409700"/>
            <a:ext cx="5905500" cy="5191125"/>
            <a:chOff x="6172200" y="1409700"/>
            <a:chExt cx="5905500" cy="51911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1409700"/>
              <a:ext cx="5905500" cy="519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1750" y="1619719"/>
              <a:ext cx="5305425" cy="458266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136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3" name="object 3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85"/>
              <a:t> </a:t>
            </a:r>
            <a:r>
              <a:rPr dirty="0" spc="15"/>
              <a:t>Capabilities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40" y="832485"/>
            <a:ext cx="689864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0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Model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MDG-BP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1015" y="2698432"/>
            <a:ext cx="11620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*</a:t>
            </a: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mm</a:t>
            </a:r>
            <a:r>
              <a:rPr dirty="0" sz="1200" spc="-70">
                <a:latin typeface="Arial MT"/>
                <a:cs typeface="Arial MT"/>
              </a:rPr>
              <a:t>un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ca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1015" y="2879788"/>
            <a:ext cx="1405255" cy="824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-10">
                <a:latin typeface="Arial MT"/>
                <a:cs typeface="Arial MT"/>
              </a:rPr>
              <a:t>l</a:t>
            </a:r>
            <a:r>
              <a:rPr dirty="0" sz="1050" spc="10">
                <a:latin typeface="Arial MT"/>
                <a:cs typeface="Arial MT"/>
              </a:rPr>
              <a:t>ephon</a:t>
            </a:r>
            <a:r>
              <a:rPr dirty="0" sz="1050">
                <a:latin typeface="Arial MT"/>
                <a:cs typeface="Arial MT"/>
              </a:rPr>
              <a:t>e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-90">
                <a:latin typeface="Arial MT"/>
                <a:cs typeface="Arial MT"/>
              </a:rPr>
              <a:t>N</a:t>
            </a:r>
            <a:r>
              <a:rPr dirty="0" sz="1050" spc="10">
                <a:latin typeface="Arial MT"/>
                <a:cs typeface="Arial MT"/>
              </a:rPr>
              <a:t>u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be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-10">
                <a:latin typeface="Arial MT"/>
                <a:cs typeface="Arial MT"/>
              </a:rPr>
              <a:t>Mobile</a:t>
            </a:r>
            <a:r>
              <a:rPr dirty="0" sz="1050" spc="-15">
                <a:latin typeface="Arial MT"/>
                <a:cs typeface="Arial MT"/>
              </a:rPr>
              <a:t> Numbers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5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x</a:t>
            </a:r>
            <a:r>
              <a:rPr dirty="0" sz="1050" spc="-70">
                <a:latin typeface="Arial MT"/>
                <a:cs typeface="Arial MT"/>
              </a:rPr>
              <a:t> </a:t>
            </a:r>
            <a:r>
              <a:rPr dirty="0" sz="1050" spc="-90">
                <a:latin typeface="Arial MT"/>
                <a:cs typeface="Arial MT"/>
              </a:rPr>
              <a:t>N</a:t>
            </a:r>
            <a:r>
              <a:rPr dirty="0" sz="1050" spc="5">
                <a:latin typeface="Arial MT"/>
                <a:cs typeface="Arial MT"/>
              </a:rPr>
              <a:t>u</a:t>
            </a:r>
            <a:r>
              <a:rPr dirty="0" sz="1050" spc="-50">
                <a:latin typeface="Arial MT"/>
                <a:cs typeface="Arial MT"/>
              </a:rPr>
              <a:t>m</a:t>
            </a:r>
            <a:r>
              <a:rPr dirty="0" sz="1050" spc="5">
                <a:latin typeface="Arial MT"/>
                <a:cs typeface="Arial MT"/>
              </a:rPr>
              <a:t>be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-20">
                <a:latin typeface="Arial MT"/>
                <a:cs typeface="Arial MT"/>
              </a:rPr>
              <a:t>Email</a:t>
            </a:r>
            <a:r>
              <a:rPr dirty="0" sz="1050" spc="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Addresses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-5">
                <a:latin typeface="Arial MT"/>
                <a:cs typeface="Arial MT"/>
              </a:rPr>
              <a:t>Web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Sites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9751" y="6264312"/>
            <a:ext cx="1885950" cy="276860"/>
          </a:xfrm>
          <a:prstGeom prst="rect">
            <a:avLst/>
          </a:prstGeom>
          <a:ln w="9525">
            <a:solidFill>
              <a:srgbClr val="4FB81C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25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spc="10" b="1">
                <a:latin typeface="Arial"/>
                <a:cs typeface="Arial"/>
              </a:rPr>
              <a:t>u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ess</a:t>
            </a:r>
            <a:r>
              <a:rPr dirty="0" sz="1200" spc="-10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b="1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82826" y="1363980"/>
            <a:ext cx="5502275" cy="4712970"/>
            <a:chOff x="1782826" y="1363980"/>
            <a:chExt cx="5502275" cy="47129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6001" y="1367155"/>
              <a:ext cx="2333498" cy="47066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86001" y="1367155"/>
              <a:ext cx="2333625" cy="4706620"/>
            </a:xfrm>
            <a:custGeom>
              <a:avLst/>
              <a:gdLst/>
              <a:ahLst/>
              <a:cxnLst/>
              <a:rect l="l" t="t" r="r" b="b"/>
              <a:pathLst>
                <a:path w="2333625" h="4706620">
                  <a:moveTo>
                    <a:pt x="0" y="389128"/>
                  </a:moveTo>
                  <a:lnTo>
                    <a:pt x="3030" y="340321"/>
                  </a:lnTo>
                  <a:lnTo>
                    <a:pt x="11877" y="293322"/>
                  </a:lnTo>
                  <a:lnTo>
                    <a:pt x="26177" y="248496"/>
                  </a:lnTo>
                  <a:lnTo>
                    <a:pt x="45565" y="206208"/>
                  </a:lnTo>
                  <a:lnTo>
                    <a:pt x="69676" y="166821"/>
                  </a:lnTo>
                  <a:lnTo>
                    <a:pt x="98147" y="130702"/>
                  </a:lnTo>
                  <a:lnTo>
                    <a:pt x="130612" y="98215"/>
                  </a:lnTo>
                  <a:lnTo>
                    <a:pt x="166707" y="69725"/>
                  </a:lnTo>
                  <a:lnTo>
                    <a:pt x="206067" y="45597"/>
                  </a:lnTo>
                  <a:lnTo>
                    <a:pt x="248329" y="26195"/>
                  </a:lnTo>
                  <a:lnTo>
                    <a:pt x="293127" y="11885"/>
                  </a:lnTo>
                  <a:lnTo>
                    <a:pt x="340096" y="3032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1" y="3032"/>
                  </a:lnTo>
                  <a:lnTo>
                    <a:pt x="2040370" y="11885"/>
                  </a:lnTo>
                  <a:lnTo>
                    <a:pt x="2085168" y="26195"/>
                  </a:lnTo>
                  <a:lnTo>
                    <a:pt x="2127430" y="45597"/>
                  </a:lnTo>
                  <a:lnTo>
                    <a:pt x="2166790" y="69725"/>
                  </a:lnTo>
                  <a:lnTo>
                    <a:pt x="2202885" y="98215"/>
                  </a:lnTo>
                  <a:lnTo>
                    <a:pt x="2235350" y="130702"/>
                  </a:lnTo>
                  <a:lnTo>
                    <a:pt x="2263821" y="166821"/>
                  </a:lnTo>
                  <a:lnTo>
                    <a:pt x="2287932" y="206208"/>
                  </a:lnTo>
                  <a:lnTo>
                    <a:pt x="2307320" y="248496"/>
                  </a:lnTo>
                  <a:lnTo>
                    <a:pt x="2321620" y="293322"/>
                  </a:lnTo>
                  <a:lnTo>
                    <a:pt x="2330467" y="340321"/>
                  </a:lnTo>
                  <a:lnTo>
                    <a:pt x="2333498" y="389128"/>
                  </a:lnTo>
                  <a:lnTo>
                    <a:pt x="2333498" y="4317568"/>
                  </a:lnTo>
                  <a:lnTo>
                    <a:pt x="2330467" y="4366368"/>
                  </a:lnTo>
                  <a:lnTo>
                    <a:pt x="2321620" y="4413359"/>
                  </a:lnTo>
                  <a:lnTo>
                    <a:pt x="2307320" y="4458176"/>
                  </a:lnTo>
                  <a:lnTo>
                    <a:pt x="2287932" y="4500456"/>
                  </a:lnTo>
                  <a:lnTo>
                    <a:pt x="2263821" y="4539833"/>
                  </a:lnTo>
                  <a:lnTo>
                    <a:pt x="2235350" y="4575943"/>
                  </a:lnTo>
                  <a:lnTo>
                    <a:pt x="2202885" y="4608422"/>
                  </a:lnTo>
                  <a:lnTo>
                    <a:pt x="2166790" y="4636903"/>
                  </a:lnTo>
                  <a:lnTo>
                    <a:pt x="2127430" y="4661024"/>
                  </a:lnTo>
                  <a:lnTo>
                    <a:pt x="2085168" y="4680420"/>
                  </a:lnTo>
                  <a:lnTo>
                    <a:pt x="2040370" y="4694725"/>
                  </a:lnTo>
                  <a:lnTo>
                    <a:pt x="1993401" y="4703576"/>
                  </a:lnTo>
                  <a:lnTo>
                    <a:pt x="1944624" y="4706607"/>
                  </a:lnTo>
                  <a:lnTo>
                    <a:pt x="388874" y="4706607"/>
                  </a:lnTo>
                  <a:lnTo>
                    <a:pt x="340096" y="4703576"/>
                  </a:lnTo>
                  <a:lnTo>
                    <a:pt x="293127" y="4694725"/>
                  </a:lnTo>
                  <a:lnTo>
                    <a:pt x="248329" y="4680420"/>
                  </a:lnTo>
                  <a:lnTo>
                    <a:pt x="206067" y="4661024"/>
                  </a:lnTo>
                  <a:lnTo>
                    <a:pt x="166707" y="4636903"/>
                  </a:lnTo>
                  <a:lnTo>
                    <a:pt x="130612" y="4608422"/>
                  </a:lnTo>
                  <a:lnTo>
                    <a:pt x="98147" y="4575943"/>
                  </a:lnTo>
                  <a:lnTo>
                    <a:pt x="69676" y="4539833"/>
                  </a:lnTo>
                  <a:lnTo>
                    <a:pt x="45565" y="4500456"/>
                  </a:lnTo>
                  <a:lnTo>
                    <a:pt x="26177" y="4458176"/>
                  </a:lnTo>
                  <a:lnTo>
                    <a:pt x="11877" y="4413359"/>
                  </a:lnTo>
                  <a:lnTo>
                    <a:pt x="3030" y="4366368"/>
                  </a:lnTo>
                  <a:lnTo>
                    <a:pt x="0" y="4317568"/>
                  </a:lnTo>
                  <a:lnTo>
                    <a:pt x="0" y="389128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8301" y="1367155"/>
              <a:ext cx="2333625" cy="47066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48301" y="1367155"/>
              <a:ext cx="2333625" cy="4706620"/>
            </a:xfrm>
            <a:custGeom>
              <a:avLst/>
              <a:gdLst/>
              <a:ahLst/>
              <a:cxnLst/>
              <a:rect l="l" t="t" r="r" b="b"/>
              <a:pathLst>
                <a:path w="2333625" h="4706620">
                  <a:moveTo>
                    <a:pt x="0" y="389128"/>
                  </a:moveTo>
                  <a:lnTo>
                    <a:pt x="3030" y="340321"/>
                  </a:lnTo>
                  <a:lnTo>
                    <a:pt x="11877" y="293322"/>
                  </a:lnTo>
                  <a:lnTo>
                    <a:pt x="26177" y="248496"/>
                  </a:lnTo>
                  <a:lnTo>
                    <a:pt x="45565" y="206208"/>
                  </a:lnTo>
                  <a:lnTo>
                    <a:pt x="69676" y="166821"/>
                  </a:lnTo>
                  <a:lnTo>
                    <a:pt x="98147" y="130702"/>
                  </a:lnTo>
                  <a:lnTo>
                    <a:pt x="130612" y="98215"/>
                  </a:lnTo>
                  <a:lnTo>
                    <a:pt x="166707" y="69725"/>
                  </a:lnTo>
                  <a:lnTo>
                    <a:pt x="206067" y="45597"/>
                  </a:lnTo>
                  <a:lnTo>
                    <a:pt x="248329" y="26195"/>
                  </a:lnTo>
                  <a:lnTo>
                    <a:pt x="293127" y="11885"/>
                  </a:lnTo>
                  <a:lnTo>
                    <a:pt x="340096" y="3032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3" y="3032"/>
                  </a:lnTo>
                  <a:lnTo>
                    <a:pt x="2040378" y="11885"/>
                  </a:lnTo>
                  <a:lnTo>
                    <a:pt x="2085185" y="26195"/>
                  </a:lnTo>
                  <a:lnTo>
                    <a:pt x="2127458" y="45597"/>
                  </a:lnTo>
                  <a:lnTo>
                    <a:pt x="2166832" y="69725"/>
                  </a:lnTo>
                  <a:lnTo>
                    <a:pt x="2202941" y="98215"/>
                  </a:lnTo>
                  <a:lnTo>
                    <a:pt x="2235421" y="130702"/>
                  </a:lnTo>
                  <a:lnTo>
                    <a:pt x="2263906" y="166821"/>
                  </a:lnTo>
                  <a:lnTo>
                    <a:pt x="2288031" y="206208"/>
                  </a:lnTo>
                  <a:lnTo>
                    <a:pt x="2307430" y="248496"/>
                  </a:lnTo>
                  <a:lnTo>
                    <a:pt x="2321739" y="293322"/>
                  </a:lnTo>
                  <a:lnTo>
                    <a:pt x="2330592" y="340321"/>
                  </a:lnTo>
                  <a:lnTo>
                    <a:pt x="2333625" y="389128"/>
                  </a:lnTo>
                  <a:lnTo>
                    <a:pt x="2333625" y="4317568"/>
                  </a:lnTo>
                  <a:lnTo>
                    <a:pt x="2330592" y="4366368"/>
                  </a:lnTo>
                  <a:lnTo>
                    <a:pt x="2321739" y="4413359"/>
                  </a:lnTo>
                  <a:lnTo>
                    <a:pt x="2307430" y="4458176"/>
                  </a:lnTo>
                  <a:lnTo>
                    <a:pt x="2288031" y="4500456"/>
                  </a:lnTo>
                  <a:lnTo>
                    <a:pt x="2263906" y="4539833"/>
                  </a:lnTo>
                  <a:lnTo>
                    <a:pt x="2235421" y="4575943"/>
                  </a:lnTo>
                  <a:lnTo>
                    <a:pt x="2202941" y="4608422"/>
                  </a:lnTo>
                  <a:lnTo>
                    <a:pt x="2166832" y="4636903"/>
                  </a:lnTo>
                  <a:lnTo>
                    <a:pt x="2127458" y="4661024"/>
                  </a:lnTo>
                  <a:lnTo>
                    <a:pt x="2085185" y="4680420"/>
                  </a:lnTo>
                  <a:lnTo>
                    <a:pt x="2040378" y="4694725"/>
                  </a:lnTo>
                  <a:lnTo>
                    <a:pt x="1993403" y="4703576"/>
                  </a:lnTo>
                  <a:lnTo>
                    <a:pt x="1944624" y="4706607"/>
                  </a:lnTo>
                  <a:lnTo>
                    <a:pt x="388874" y="4706607"/>
                  </a:lnTo>
                  <a:lnTo>
                    <a:pt x="340096" y="4703576"/>
                  </a:lnTo>
                  <a:lnTo>
                    <a:pt x="293127" y="4694725"/>
                  </a:lnTo>
                  <a:lnTo>
                    <a:pt x="248329" y="4680420"/>
                  </a:lnTo>
                  <a:lnTo>
                    <a:pt x="206067" y="4661024"/>
                  </a:lnTo>
                  <a:lnTo>
                    <a:pt x="166707" y="4636903"/>
                  </a:lnTo>
                  <a:lnTo>
                    <a:pt x="130612" y="4608422"/>
                  </a:lnTo>
                  <a:lnTo>
                    <a:pt x="98147" y="4575943"/>
                  </a:lnTo>
                  <a:lnTo>
                    <a:pt x="69676" y="4539833"/>
                  </a:lnTo>
                  <a:lnTo>
                    <a:pt x="45565" y="4500456"/>
                  </a:lnTo>
                  <a:lnTo>
                    <a:pt x="26177" y="4458176"/>
                  </a:lnTo>
                  <a:lnTo>
                    <a:pt x="11877" y="4413359"/>
                  </a:lnTo>
                  <a:lnTo>
                    <a:pt x="3030" y="4366368"/>
                  </a:lnTo>
                  <a:lnTo>
                    <a:pt x="0" y="4317568"/>
                  </a:lnTo>
                  <a:lnTo>
                    <a:pt x="0" y="389128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91125" y="1876933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80540" y="180975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91125" y="1876933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910960" y="1880870"/>
            <a:ext cx="37147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24075" y="1467230"/>
            <a:ext cx="1724025" cy="486409"/>
            <a:chOff x="2124075" y="1467230"/>
            <a:chExt cx="1724025" cy="486409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575" y="1476755"/>
              <a:ext cx="419100" cy="25730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33600" y="1476755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1654175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416052"/>
                  </a:lnTo>
                  <a:lnTo>
                    <a:pt x="3990" y="435830"/>
                  </a:lnTo>
                  <a:lnTo>
                    <a:pt x="14874" y="451977"/>
                  </a:lnTo>
                  <a:lnTo>
                    <a:pt x="31021" y="462861"/>
                  </a:lnTo>
                  <a:lnTo>
                    <a:pt x="50800" y="466852"/>
                  </a:lnTo>
                  <a:lnTo>
                    <a:pt x="1654175" y="466852"/>
                  </a:lnTo>
                  <a:lnTo>
                    <a:pt x="1673953" y="462861"/>
                  </a:lnTo>
                  <a:lnTo>
                    <a:pt x="1690100" y="451977"/>
                  </a:lnTo>
                  <a:lnTo>
                    <a:pt x="1700984" y="435830"/>
                  </a:lnTo>
                  <a:lnTo>
                    <a:pt x="1704975" y="416052"/>
                  </a:lnTo>
                  <a:lnTo>
                    <a:pt x="1704975" y="50800"/>
                  </a:lnTo>
                  <a:lnTo>
                    <a:pt x="1700984" y="31021"/>
                  </a:lnTo>
                  <a:lnTo>
                    <a:pt x="1690100" y="14874"/>
                  </a:lnTo>
                  <a:lnTo>
                    <a:pt x="1673953" y="3990"/>
                  </a:lnTo>
                  <a:lnTo>
                    <a:pt x="16541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33600" y="1476755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654175" y="0"/>
                  </a:lnTo>
                  <a:lnTo>
                    <a:pt x="1673953" y="3990"/>
                  </a:lnTo>
                  <a:lnTo>
                    <a:pt x="1690100" y="14874"/>
                  </a:lnTo>
                  <a:lnTo>
                    <a:pt x="1700984" y="31021"/>
                  </a:lnTo>
                  <a:lnTo>
                    <a:pt x="1704975" y="50800"/>
                  </a:lnTo>
                  <a:lnTo>
                    <a:pt x="1704975" y="416052"/>
                  </a:lnTo>
                  <a:lnTo>
                    <a:pt x="1700984" y="435830"/>
                  </a:lnTo>
                  <a:lnTo>
                    <a:pt x="1690100" y="451977"/>
                  </a:lnTo>
                  <a:lnTo>
                    <a:pt x="1673953" y="462861"/>
                  </a:lnTo>
                  <a:lnTo>
                    <a:pt x="1654175" y="466852"/>
                  </a:lnTo>
                  <a:lnTo>
                    <a:pt x="50800" y="466852"/>
                  </a:lnTo>
                  <a:lnTo>
                    <a:pt x="31021" y="462861"/>
                  </a:lnTo>
                  <a:lnTo>
                    <a:pt x="14874" y="451977"/>
                  </a:lnTo>
                  <a:lnTo>
                    <a:pt x="3990" y="435830"/>
                  </a:lnTo>
                  <a:lnTo>
                    <a:pt x="0" y="416052"/>
                  </a:lnTo>
                  <a:lnTo>
                    <a:pt x="0" y="50800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656839" y="1537017"/>
            <a:ext cx="642620" cy="33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23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8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50">
              <a:latin typeface="Arial"/>
              <a:cs typeface="Arial"/>
            </a:endParaRPr>
          </a:p>
          <a:p>
            <a:pPr algn="r" marR="53975">
              <a:lnSpc>
                <a:spcPts val="1230"/>
              </a:lnSpc>
            </a:pP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81600" y="1600580"/>
            <a:ext cx="1819275" cy="200660"/>
            <a:chOff x="5181600" y="1600580"/>
            <a:chExt cx="1819275" cy="200660"/>
          </a:xfrm>
        </p:grpSpPr>
        <p:sp>
          <p:nvSpPr>
            <p:cNvPr id="24" name="object 24"/>
            <p:cNvSpPr/>
            <p:nvPr/>
          </p:nvSpPr>
          <p:spPr>
            <a:xfrm>
              <a:off x="5191125" y="1610105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7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2"/>
                  </a:lnTo>
                  <a:lnTo>
                    <a:pt x="1780540" y="181102"/>
                  </a:lnTo>
                  <a:lnTo>
                    <a:pt x="1788223" y="179544"/>
                  </a:lnTo>
                  <a:lnTo>
                    <a:pt x="1794478" y="175307"/>
                  </a:lnTo>
                  <a:lnTo>
                    <a:pt x="1798685" y="169046"/>
                  </a:lnTo>
                  <a:lnTo>
                    <a:pt x="1800225" y="161417"/>
                  </a:lnTo>
                  <a:lnTo>
                    <a:pt x="1800225" y="19685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91125" y="1610105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5"/>
                  </a:lnTo>
                  <a:lnTo>
                    <a:pt x="1800225" y="161417"/>
                  </a:lnTo>
                  <a:lnTo>
                    <a:pt x="1798685" y="169046"/>
                  </a:lnTo>
                  <a:lnTo>
                    <a:pt x="1794478" y="175307"/>
                  </a:lnTo>
                  <a:lnTo>
                    <a:pt x="1788223" y="179544"/>
                  </a:lnTo>
                  <a:lnTo>
                    <a:pt x="1780540" y="181102"/>
                  </a:lnTo>
                  <a:lnTo>
                    <a:pt x="19685" y="181102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7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710935" y="1618297"/>
            <a:ext cx="76136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81600" y="2124582"/>
            <a:ext cx="1819275" cy="2553970"/>
            <a:chOff x="5181600" y="2124582"/>
            <a:chExt cx="1819275" cy="2553970"/>
          </a:xfrm>
        </p:grpSpPr>
        <p:sp>
          <p:nvSpPr>
            <p:cNvPr id="28" name="object 28"/>
            <p:cNvSpPr/>
            <p:nvPr/>
          </p:nvSpPr>
          <p:spPr>
            <a:xfrm>
              <a:off x="5191125" y="3448938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90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80540" y="180975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90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91125" y="3448938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90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90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91125" y="3972940"/>
              <a:ext cx="1800225" cy="171450"/>
            </a:xfrm>
            <a:custGeom>
              <a:avLst/>
              <a:gdLst/>
              <a:ahLst/>
              <a:cxnLst/>
              <a:rect l="l" t="t" r="r" b="b"/>
              <a:pathLst>
                <a:path w="1800225" h="171450">
                  <a:moveTo>
                    <a:pt x="1781555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907"/>
                  </a:lnTo>
                  <a:lnTo>
                    <a:pt x="1470" y="160145"/>
                  </a:lnTo>
                  <a:lnTo>
                    <a:pt x="5476" y="166036"/>
                  </a:lnTo>
                  <a:lnTo>
                    <a:pt x="11412" y="169999"/>
                  </a:lnTo>
                  <a:lnTo>
                    <a:pt x="18669" y="171449"/>
                  </a:lnTo>
                  <a:lnTo>
                    <a:pt x="1781555" y="171449"/>
                  </a:lnTo>
                  <a:lnTo>
                    <a:pt x="1788812" y="169999"/>
                  </a:lnTo>
                  <a:lnTo>
                    <a:pt x="1794748" y="166036"/>
                  </a:lnTo>
                  <a:lnTo>
                    <a:pt x="1798754" y="160145"/>
                  </a:lnTo>
                  <a:lnTo>
                    <a:pt x="1800225" y="152907"/>
                  </a:lnTo>
                  <a:lnTo>
                    <a:pt x="1800225" y="18668"/>
                  </a:lnTo>
                  <a:lnTo>
                    <a:pt x="1798754" y="11412"/>
                  </a:lnTo>
                  <a:lnTo>
                    <a:pt x="1794748" y="5476"/>
                  </a:lnTo>
                  <a:lnTo>
                    <a:pt x="1788812" y="1470"/>
                  </a:lnTo>
                  <a:lnTo>
                    <a:pt x="178155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191125" y="3972940"/>
              <a:ext cx="1800225" cy="171450"/>
            </a:xfrm>
            <a:custGeom>
              <a:avLst/>
              <a:gdLst/>
              <a:ahLst/>
              <a:cxnLst/>
              <a:rect l="l" t="t" r="r" b="b"/>
              <a:pathLst>
                <a:path w="1800225" h="171450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781555" y="0"/>
                  </a:lnTo>
                  <a:lnTo>
                    <a:pt x="1788812" y="1470"/>
                  </a:lnTo>
                  <a:lnTo>
                    <a:pt x="1794748" y="5476"/>
                  </a:lnTo>
                  <a:lnTo>
                    <a:pt x="1798754" y="11412"/>
                  </a:lnTo>
                  <a:lnTo>
                    <a:pt x="1800225" y="18668"/>
                  </a:lnTo>
                  <a:lnTo>
                    <a:pt x="1800225" y="152907"/>
                  </a:lnTo>
                  <a:lnTo>
                    <a:pt x="1798754" y="160145"/>
                  </a:lnTo>
                  <a:lnTo>
                    <a:pt x="1794748" y="166036"/>
                  </a:lnTo>
                  <a:lnTo>
                    <a:pt x="1788812" y="169999"/>
                  </a:lnTo>
                  <a:lnTo>
                    <a:pt x="1781555" y="171449"/>
                  </a:lnTo>
                  <a:lnTo>
                    <a:pt x="18669" y="171449"/>
                  </a:lnTo>
                  <a:lnTo>
                    <a:pt x="11412" y="169999"/>
                  </a:lnTo>
                  <a:lnTo>
                    <a:pt x="5476" y="166036"/>
                  </a:lnTo>
                  <a:lnTo>
                    <a:pt x="1470" y="160145"/>
                  </a:lnTo>
                  <a:lnTo>
                    <a:pt x="0" y="152907"/>
                  </a:lnTo>
                  <a:lnTo>
                    <a:pt x="0" y="1866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91125" y="423024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91125" y="423024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91125" y="448741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5" y="181101"/>
                  </a:lnTo>
                  <a:lnTo>
                    <a:pt x="1780540" y="181101"/>
                  </a:lnTo>
                  <a:lnTo>
                    <a:pt x="1788223" y="179542"/>
                  </a:lnTo>
                  <a:lnTo>
                    <a:pt x="1794478" y="175291"/>
                  </a:lnTo>
                  <a:lnTo>
                    <a:pt x="1798685" y="16899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91125" y="448741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93"/>
                  </a:lnTo>
                  <a:lnTo>
                    <a:pt x="1794478" y="175291"/>
                  </a:lnTo>
                  <a:lnTo>
                    <a:pt x="1788223" y="179542"/>
                  </a:lnTo>
                  <a:lnTo>
                    <a:pt x="1780540" y="181101"/>
                  </a:lnTo>
                  <a:lnTo>
                    <a:pt x="19685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91125" y="213410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780540" y="181101"/>
                  </a:lnTo>
                  <a:lnTo>
                    <a:pt x="1788223" y="179544"/>
                  </a:lnTo>
                  <a:lnTo>
                    <a:pt x="1794478" y="175307"/>
                  </a:lnTo>
                  <a:lnTo>
                    <a:pt x="1798685" y="169046"/>
                  </a:lnTo>
                  <a:lnTo>
                    <a:pt x="1800225" y="161416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91125" y="213410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416"/>
                  </a:lnTo>
                  <a:lnTo>
                    <a:pt x="1798685" y="169046"/>
                  </a:lnTo>
                  <a:lnTo>
                    <a:pt x="1794478" y="175307"/>
                  </a:lnTo>
                  <a:lnTo>
                    <a:pt x="1788223" y="179544"/>
                  </a:lnTo>
                  <a:lnTo>
                    <a:pt x="1780540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606034" y="2142871"/>
            <a:ext cx="98869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Details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67350" y="2391410"/>
            <a:ext cx="1533525" cy="200025"/>
            <a:chOff x="5467350" y="2391410"/>
            <a:chExt cx="1533525" cy="200025"/>
          </a:xfrm>
        </p:grpSpPr>
        <p:sp>
          <p:nvSpPr>
            <p:cNvPr id="40" name="object 40"/>
            <p:cNvSpPr/>
            <p:nvPr/>
          </p:nvSpPr>
          <p:spPr>
            <a:xfrm>
              <a:off x="5476875" y="240093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94790" y="180975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5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76875" y="240093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5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496242" y="240442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Usages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00325" y="2010282"/>
            <a:ext cx="1257300" cy="343535"/>
            <a:chOff x="2600325" y="2010282"/>
            <a:chExt cx="1257300" cy="343535"/>
          </a:xfrm>
        </p:grpSpPr>
        <p:sp>
          <p:nvSpPr>
            <p:cNvPr id="44" name="object 44"/>
            <p:cNvSpPr/>
            <p:nvPr/>
          </p:nvSpPr>
          <p:spPr>
            <a:xfrm>
              <a:off x="2609850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1203071" y="0"/>
                  </a:moveTo>
                  <a:lnTo>
                    <a:pt x="35179" y="0"/>
                  </a:lnTo>
                  <a:lnTo>
                    <a:pt x="21484" y="2766"/>
                  </a:lnTo>
                  <a:lnTo>
                    <a:pt x="10302" y="10318"/>
                  </a:lnTo>
                  <a:lnTo>
                    <a:pt x="2764" y="21538"/>
                  </a:lnTo>
                  <a:lnTo>
                    <a:pt x="0" y="35305"/>
                  </a:lnTo>
                  <a:lnTo>
                    <a:pt x="0" y="288670"/>
                  </a:lnTo>
                  <a:lnTo>
                    <a:pt x="2764" y="302438"/>
                  </a:lnTo>
                  <a:lnTo>
                    <a:pt x="10302" y="313658"/>
                  </a:lnTo>
                  <a:lnTo>
                    <a:pt x="21484" y="321210"/>
                  </a:lnTo>
                  <a:lnTo>
                    <a:pt x="35179" y="323976"/>
                  </a:lnTo>
                  <a:lnTo>
                    <a:pt x="1203071" y="323976"/>
                  </a:lnTo>
                  <a:lnTo>
                    <a:pt x="1216765" y="321210"/>
                  </a:lnTo>
                  <a:lnTo>
                    <a:pt x="1227947" y="313658"/>
                  </a:lnTo>
                  <a:lnTo>
                    <a:pt x="1235485" y="302438"/>
                  </a:lnTo>
                  <a:lnTo>
                    <a:pt x="1238250" y="288670"/>
                  </a:lnTo>
                  <a:lnTo>
                    <a:pt x="1238250" y="35305"/>
                  </a:lnTo>
                  <a:lnTo>
                    <a:pt x="1235485" y="21538"/>
                  </a:lnTo>
                  <a:lnTo>
                    <a:pt x="1227947" y="10318"/>
                  </a:lnTo>
                  <a:lnTo>
                    <a:pt x="1216765" y="2766"/>
                  </a:lnTo>
                  <a:lnTo>
                    <a:pt x="120307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09850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0" y="35305"/>
                  </a:moveTo>
                  <a:lnTo>
                    <a:pt x="2764" y="21538"/>
                  </a:lnTo>
                  <a:lnTo>
                    <a:pt x="10302" y="10318"/>
                  </a:lnTo>
                  <a:lnTo>
                    <a:pt x="21484" y="2766"/>
                  </a:lnTo>
                  <a:lnTo>
                    <a:pt x="35179" y="0"/>
                  </a:lnTo>
                  <a:lnTo>
                    <a:pt x="1203071" y="0"/>
                  </a:lnTo>
                  <a:lnTo>
                    <a:pt x="1216765" y="2766"/>
                  </a:lnTo>
                  <a:lnTo>
                    <a:pt x="1227947" y="10318"/>
                  </a:lnTo>
                  <a:lnTo>
                    <a:pt x="1235485" y="21538"/>
                  </a:lnTo>
                  <a:lnTo>
                    <a:pt x="1238250" y="35305"/>
                  </a:lnTo>
                  <a:lnTo>
                    <a:pt x="1238250" y="288670"/>
                  </a:lnTo>
                  <a:lnTo>
                    <a:pt x="1235485" y="302438"/>
                  </a:lnTo>
                  <a:lnTo>
                    <a:pt x="1227947" y="313658"/>
                  </a:lnTo>
                  <a:lnTo>
                    <a:pt x="1216765" y="321210"/>
                  </a:lnTo>
                  <a:lnTo>
                    <a:pt x="1203071" y="323976"/>
                  </a:lnTo>
                  <a:lnTo>
                    <a:pt x="35179" y="323976"/>
                  </a:lnTo>
                  <a:lnTo>
                    <a:pt x="21484" y="321210"/>
                  </a:lnTo>
                  <a:lnTo>
                    <a:pt x="10302" y="313658"/>
                  </a:lnTo>
                  <a:lnTo>
                    <a:pt x="2764" y="302438"/>
                  </a:lnTo>
                  <a:lnTo>
                    <a:pt x="0" y="288670"/>
                  </a:lnTo>
                  <a:lnTo>
                    <a:pt x="0" y="3530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798826" y="2090356"/>
            <a:ext cx="868044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00325" y="2419985"/>
            <a:ext cx="1266825" cy="343535"/>
            <a:chOff x="2600325" y="2419985"/>
            <a:chExt cx="1266825" cy="343535"/>
          </a:xfrm>
        </p:grpSpPr>
        <p:sp>
          <p:nvSpPr>
            <p:cNvPr id="48" name="object 48"/>
            <p:cNvSpPr/>
            <p:nvPr/>
          </p:nvSpPr>
          <p:spPr>
            <a:xfrm>
              <a:off x="2609850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1212596" y="0"/>
                  </a:moveTo>
                  <a:lnTo>
                    <a:pt x="35179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0"/>
                  </a:lnTo>
                  <a:lnTo>
                    <a:pt x="2764" y="302385"/>
                  </a:lnTo>
                  <a:lnTo>
                    <a:pt x="10302" y="313610"/>
                  </a:lnTo>
                  <a:lnTo>
                    <a:pt x="21484" y="321192"/>
                  </a:lnTo>
                  <a:lnTo>
                    <a:pt x="35179" y="323976"/>
                  </a:lnTo>
                  <a:lnTo>
                    <a:pt x="1212596" y="323976"/>
                  </a:lnTo>
                  <a:lnTo>
                    <a:pt x="1226290" y="321192"/>
                  </a:lnTo>
                  <a:lnTo>
                    <a:pt x="1237472" y="313610"/>
                  </a:lnTo>
                  <a:lnTo>
                    <a:pt x="1245010" y="302385"/>
                  </a:lnTo>
                  <a:lnTo>
                    <a:pt x="1247775" y="288670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09850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9" y="0"/>
                  </a:lnTo>
                  <a:lnTo>
                    <a:pt x="1212596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0"/>
                  </a:lnTo>
                  <a:lnTo>
                    <a:pt x="1245010" y="302385"/>
                  </a:lnTo>
                  <a:lnTo>
                    <a:pt x="1237472" y="313610"/>
                  </a:lnTo>
                  <a:lnTo>
                    <a:pt x="1226290" y="321192"/>
                  </a:lnTo>
                  <a:lnTo>
                    <a:pt x="1212596" y="323976"/>
                  </a:lnTo>
                  <a:lnTo>
                    <a:pt x="35179" y="323976"/>
                  </a:lnTo>
                  <a:lnTo>
                    <a:pt x="21484" y="321192"/>
                  </a:lnTo>
                  <a:lnTo>
                    <a:pt x="10302" y="313610"/>
                  </a:lnTo>
                  <a:lnTo>
                    <a:pt x="2764" y="302385"/>
                  </a:lnTo>
                  <a:lnTo>
                    <a:pt x="0" y="288670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2980435" y="2499995"/>
            <a:ext cx="4972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50" spc="8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600325" y="2820161"/>
            <a:ext cx="1266825" cy="342900"/>
            <a:chOff x="2600325" y="2820161"/>
            <a:chExt cx="1266825" cy="342900"/>
          </a:xfrm>
        </p:grpSpPr>
        <p:sp>
          <p:nvSpPr>
            <p:cNvPr id="52" name="object 52"/>
            <p:cNvSpPr/>
            <p:nvPr/>
          </p:nvSpPr>
          <p:spPr>
            <a:xfrm>
              <a:off x="2609850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1212596" y="0"/>
                  </a:moveTo>
                  <a:lnTo>
                    <a:pt x="35179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1"/>
                  </a:lnTo>
                  <a:lnTo>
                    <a:pt x="2764" y="302365"/>
                  </a:lnTo>
                  <a:lnTo>
                    <a:pt x="10302" y="313547"/>
                  </a:lnTo>
                  <a:lnTo>
                    <a:pt x="21484" y="321085"/>
                  </a:lnTo>
                  <a:lnTo>
                    <a:pt x="35179" y="323850"/>
                  </a:lnTo>
                  <a:lnTo>
                    <a:pt x="1212596" y="323850"/>
                  </a:lnTo>
                  <a:lnTo>
                    <a:pt x="1226290" y="321085"/>
                  </a:lnTo>
                  <a:lnTo>
                    <a:pt x="1237472" y="313547"/>
                  </a:lnTo>
                  <a:lnTo>
                    <a:pt x="1245010" y="302365"/>
                  </a:lnTo>
                  <a:lnTo>
                    <a:pt x="1247775" y="288671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609850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9" y="0"/>
                  </a:lnTo>
                  <a:lnTo>
                    <a:pt x="1212596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1"/>
                  </a:lnTo>
                  <a:lnTo>
                    <a:pt x="1245010" y="302365"/>
                  </a:lnTo>
                  <a:lnTo>
                    <a:pt x="1237472" y="313547"/>
                  </a:lnTo>
                  <a:lnTo>
                    <a:pt x="1226290" y="321085"/>
                  </a:lnTo>
                  <a:lnTo>
                    <a:pt x="1212596" y="323850"/>
                  </a:lnTo>
                  <a:lnTo>
                    <a:pt x="35179" y="323850"/>
                  </a:lnTo>
                  <a:lnTo>
                    <a:pt x="21484" y="321085"/>
                  </a:lnTo>
                  <a:lnTo>
                    <a:pt x="10302" y="313547"/>
                  </a:lnTo>
                  <a:lnTo>
                    <a:pt x="2764" y="302365"/>
                  </a:lnTo>
                  <a:lnTo>
                    <a:pt x="0" y="288671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3009010" y="2899727"/>
            <a:ext cx="44005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181600" y="4744720"/>
            <a:ext cx="1819275" cy="200025"/>
            <a:chOff x="5181600" y="4744720"/>
            <a:chExt cx="1819275" cy="200025"/>
          </a:xfrm>
        </p:grpSpPr>
        <p:sp>
          <p:nvSpPr>
            <p:cNvPr id="56" name="object 56"/>
            <p:cNvSpPr/>
            <p:nvPr/>
          </p:nvSpPr>
          <p:spPr>
            <a:xfrm>
              <a:off x="5191125" y="4754245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191125" y="4754245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405754" y="3977004"/>
            <a:ext cx="1388110" cy="96011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dirty="0" sz="9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  <a:p>
            <a:pPr algn="ctr" marL="279400" marR="279400" indent="-635">
              <a:lnSpc>
                <a:spcPct val="180900"/>
              </a:lnSpc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 </a:t>
            </a:r>
            <a:r>
              <a:rPr dirty="0" sz="9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Industries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67350" y="5001895"/>
            <a:ext cx="1533525" cy="200660"/>
            <a:chOff x="5467350" y="5001895"/>
            <a:chExt cx="1533525" cy="200660"/>
          </a:xfrm>
        </p:grpSpPr>
        <p:sp>
          <p:nvSpPr>
            <p:cNvPr id="60" name="object 60"/>
            <p:cNvSpPr/>
            <p:nvPr/>
          </p:nvSpPr>
          <p:spPr>
            <a:xfrm>
              <a:off x="5476875" y="501142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149479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494790" y="181101"/>
                  </a:lnTo>
                  <a:lnTo>
                    <a:pt x="1502473" y="179544"/>
                  </a:lnTo>
                  <a:lnTo>
                    <a:pt x="1508728" y="175307"/>
                  </a:lnTo>
                  <a:lnTo>
                    <a:pt x="1512935" y="169046"/>
                  </a:lnTo>
                  <a:lnTo>
                    <a:pt x="1514475" y="161416"/>
                  </a:lnTo>
                  <a:lnTo>
                    <a:pt x="1514475" y="19684"/>
                  </a:lnTo>
                  <a:lnTo>
                    <a:pt x="1512935" y="12055"/>
                  </a:lnTo>
                  <a:lnTo>
                    <a:pt x="1508728" y="5794"/>
                  </a:lnTo>
                  <a:lnTo>
                    <a:pt x="1502473" y="1557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476875" y="501142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57"/>
                  </a:lnTo>
                  <a:lnTo>
                    <a:pt x="1508728" y="5794"/>
                  </a:lnTo>
                  <a:lnTo>
                    <a:pt x="1512935" y="12055"/>
                  </a:lnTo>
                  <a:lnTo>
                    <a:pt x="1514475" y="19684"/>
                  </a:lnTo>
                  <a:lnTo>
                    <a:pt x="1514475" y="161416"/>
                  </a:lnTo>
                  <a:lnTo>
                    <a:pt x="1512935" y="169046"/>
                  </a:lnTo>
                  <a:lnTo>
                    <a:pt x="1508728" y="175307"/>
                  </a:lnTo>
                  <a:lnTo>
                    <a:pt x="1502473" y="179544"/>
                  </a:lnTo>
                  <a:lnTo>
                    <a:pt x="1494790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496242" y="502443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648325" y="5268721"/>
            <a:ext cx="1352550" cy="200025"/>
            <a:chOff x="5648325" y="5268721"/>
            <a:chExt cx="1352550" cy="200025"/>
          </a:xfrm>
        </p:grpSpPr>
        <p:sp>
          <p:nvSpPr>
            <p:cNvPr id="64" name="object 64"/>
            <p:cNvSpPr/>
            <p:nvPr/>
          </p:nvSpPr>
          <p:spPr>
            <a:xfrm>
              <a:off x="5657850" y="5278246"/>
              <a:ext cx="1333500" cy="180975"/>
            </a:xfrm>
            <a:custGeom>
              <a:avLst/>
              <a:gdLst/>
              <a:ahLst/>
              <a:cxnLst/>
              <a:rect l="l" t="t" r="r" b="b"/>
              <a:pathLst>
                <a:path w="1333500" h="180975">
                  <a:moveTo>
                    <a:pt x="1313815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313815" y="180974"/>
                  </a:lnTo>
                  <a:lnTo>
                    <a:pt x="1321498" y="179435"/>
                  </a:lnTo>
                  <a:lnTo>
                    <a:pt x="1327753" y="175228"/>
                  </a:lnTo>
                  <a:lnTo>
                    <a:pt x="1331960" y="168973"/>
                  </a:lnTo>
                  <a:lnTo>
                    <a:pt x="1333500" y="161289"/>
                  </a:lnTo>
                  <a:lnTo>
                    <a:pt x="1333500" y="19684"/>
                  </a:lnTo>
                  <a:lnTo>
                    <a:pt x="1331960" y="12001"/>
                  </a:lnTo>
                  <a:lnTo>
                    <a:pt x="1327753" y="5746"/>
                  </a:lnTo>
                  <a:lnTo>
                    <a:pt x="1321498" y="1539"/>
                  </a:lnTo>
                  <a:lnTo>
                    <a:pt x="131381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657850" y="5278246"/>
              <a:ext cx="1333500" cy="180975"/>
            </a:xfrm>
            <a:custGeom>
              <a:avLst/>
              <a:gdLst/>
              <a:ahLst/>
              <a:cxnLst/>
              <a:rect l="l" t="t" r="r" b="b"/>
              <a:pathLst>
                <a:path w="13335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313815" y="0"/>
                  </a:lnTo>
                  <a:lnTo>
                    <a:pt x="1321498" y="1539"/>
                  </a:lnTo>
                  <a:lnTo>
                    <a:pt x="1327753" y="5746"/>
                  </a:lnTo>
                  <a:lnTo>
                    <a:pt x="1331960" y="12001"/>
                  </a:lnTo>
                  <a:lnTo>
                    <a:pt x="1333500" y="19684"/>
                  </a:lnTo>
                  <a:lnTo>
                    <a:pt x="1333500" y="161289"/>
                  </a:lnTo>
                  <a:lnTo>
                    <a:pt x="1331960" y="168973"/>
                  </a:lnTo>
                  <a:lnTo>
                    <a:pt x="1327753" y="175228"/>
                  </a:lnTo>
                  <a:lnTo>
                    <a:pt x="1321498" y="179435"/>
                  </a:lnTo>
                  <a:lnTo>
                    <a:pt x="1313815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5677217" y="5287009"/>
            <a:ext cx="129476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Workplace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 Address*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317750" y="1702561"/>
            <a:ext cx="4683125" cy="2889250"/>
            <a:chOff x="2317750" y="1702561"/>
            <a:chExt cx="4683125" cy="2889250"/>
          </a:xfrm>
        </p:grpSpPr>
        <p:sp>
          <p:nvSpPr>
            <p:cNvPr id="68" name="object 68"/>
            <p:cNvSpPr/>
            <p:nvPr/>
          </p:nvSpPr>
          <p:spPr>
            <a:xfrm>
              <a:off x="3843274" y="1710181"/>
              <a:ext cx="1348105" cy="2540"/>
            </a:xfrm>
            <a:custGeom>
              <a:avLst/>
              <a:gdLst/>
              <a:ahLst/>
              <a:cxnLst/>
              <a:rect l="l" t="t" r="r" b="b"/>
              <a:pathLst>
                <a:path w="1348104" h="2539">
                  <a:moveTo>
                    <a:pt x="-6350" y="1269"/>
                  </a:moveTo>
                  <a:lnTo>
                    <a:pt x="1353947" y="1269"/>
                  </a:lnTo>
                </a:path>
              </a:pathLst>
            </a:custGeom>
            <a:ln w="1523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324100" y="1710181"/>
              <a:ext cx="2867025" cy="2875280"/>
            </a:xfrm>
            <a:custGeom>
              <a:avLst/>
              <a:gdLst/>
              <a:ahLst/>
              <a:cxnLst/>
              <a:rect l="l" t="t" r="r" b="b"/>
              <a:pathLst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59079"/>
                  </a:lnTo>
                  <a:lnTo>
                    <a:pt x="2866771" y="259079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1828545"/>
                  </a:lnTo>
                  <a:lnTo>
                    <a:pt x="2866771" y="1828545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351659"/>
                  </a:lnTo>
                  <a:lnTo>
                    <a:pt x="2866771" y="2351659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613279"/>
                  </a:lnTo>
                  <a:lnTo>
                    <a:pt x="2866771" y="2613279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874898"/>
                  </a:lnTo>
                  <a:lnTo>
                    <a:pt x="2866771" y="2874898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520572"/>
                  </a:lnTo>
                  <a:lnTo>
                    <a:pt x="2866771" y="520572"/>
                  </a:lnTo>
                </a:path>
                <a:path w="2867025" h="2875279">
                  <a:moveTo>
                    <a:pt x="4825" y="238125"/>
                  </a:moveTo>
                  <a:lnTo>
                    <a:pt x="0" y="238125"/>
                  </a:lnTo>
                  <a:lnTo>
                    <a:pt x="0" y="476757"/>
                  </a:lnTo>
                  <a:lnTo>
                    <a:pt x="288544" y="47675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191125" y="3706241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191125" y="3706241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5625210" y="3452431"/>
            <a:ext cx="941705" cy="436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Bank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9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836923" y="1703832"/>
            <a:ext cx="3164205" cy="2103120"/>
            <a:chOff x="3836923" y="1703832"/>
            <a:chExt cx="3164205" cy="2103120"/>
          </a:xfrm>
        </p:grpSpPr>
        <p:sp>
          <p:nvSpPr>
            <p:cNvPr id="74" name="object 74"/>
            <p:cNvSpPr/>
            <p:nvPr/>
          </p:nvSpPr>
          <p:spPr>
            <a:xfrm>
              <a:off x="3843273" y="1710182"/>
              <a:ext cx="1348105" cy="2090420"/>
            </a:xfrm>
            <a:custGeom>
              <a:avLst/>
              <a:gdLst/>
              <a:ahLst/>
              <a:cxnLst/>
              <a:rect l="l" t="t" r="r" b="b"/>
              <a:pathLst>
                <a:path w="1348104" h="2090420">
                  <a:moveTo>
                    <a:pt x="0" y="0"/>
                  </a:moveTo>
                  <a:lnTo>
                    <a:pt x="673862" y="0"/>
                  </a:lnTo>
                  <a:lnTo>
                    <a:pt x="673862" y="2090165"/>
                  </a:lnTo>
                  <a:lnTo>
                    <a:pt x="1347597" y="2090165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191124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5" y="180975"/>
                  </a:lnTo>
                  <a:lnTo>
                    <a:pt x="1780540" y="180975"/>
                  </a:lnTo>
                  <a:lnTo>
                    <a:pt x="1788223" y="179417"/>
                  </a:lnTo>
                  <a:lnTo>
                    <a:pt x="1794478" y="175180"/>
                  </a:lnTo>
                  <a:lnTo>
                    <a:pt x="1798685" y="168919"/>
                  </a:lnTo>
                  <a:lnTo>
                    <a:pt x="1800225" y="161289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191124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89"/>
                  </a:lnTo>
                  <a:lnTo>
                    <a:pt x="1798685" y="168919"/>
                  </a:lnTo>
                  <a:lnTo>
                    <a:pt x="1794478" y="175180"/>
                  </a:lnTo>
                  <a:lnTo>
                    <a:pt x="1788223" y="179417"/>
                  </a:lnTo>
                  <a:lnTo>
                    <a:pt x="1780540" y="180975"/>
                  </a:lnTo>
                  <a:lnTo>
                    <a:pt x="19685" y="180975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5176901" y="3190875"/>
            <a:ext cx="183451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Address-Ind.</a:t>
            </a:r>
            <a:r>
              <a:rPr dirty="0" sz="950" spc="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836923" y="1703832"/>
            <a:ext cx="3164205" cy="4022725"/>
            <a:chOff x="3836923" y="1703832"/>
            <a:chExt cx="3164205" cy="4022725"/>
          </a:xfrm>
        </p:grpSpPr>
        <p:sp>
          <p:nvSpPr>
            <p:cNvPr id="79" name="object 79"/>
            <p:cNvSpPr/>
            <p:nvPr/>
          </p:nvSpPr>
          <p:spPr>
            <a:xfrm>
              <a:off x="5191124" y="5535422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5"/>
                  </a:lnTo>
                  <a:lnTo>
                    <a:pt x="5746" y="175296"/>
                  </a:lnTo>
                  <a:lnTo>
                    <a:pt x="12001" y="179516"/>
                  </a:lnTo>
                  <a:lnTo>
                    <a:pt x="19685" y="181063"/>
                  </a:lnTo>
                  <a:lnTo>
                    <a:pt x="1780540" y="181063"/>
                  </a:lnTo>
                  <a:lnTo>
                    <a:pt x="1788223" y="179516"/>
                  </a:lnTo>
                  <a:lnTo>
                    <a:pt x="1794478" y="175296"/>
                  </a:lnTo>
                  <a:lnTo>
                    <a:pt x="1798685" y="169035"/>
                  </a:lnTo>
                  <a:lnTo>
                    <a:pt x="1800225" y="161366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191124" y="5535422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366"/>
                  </a:lnTo>
                  <a:lnTo>
                    <a:pt x="1798685" y="169035"/>
                  </a:lnTo>
                  <a:lnTo>
                    <a:pt x="1794478" y="175296"/>
                  </a:lnTo>
                  <a:lnTo>
                    <a:pt x="1788223" y="179516"/>
                  </a:lnTo>
                  <a:lnTo>
                    <a:pt x="1780540" y="181063"/>
                  </a:lnTo>
                  <a:lnTo>
                    <a:pt x="19685" y="181063"/>
                  </a:lnTo>
                  <a:lnTo>
                    <a:pt x="12001" y="179516"/>
                  </a:lnTo>
                  <a:lnTo>
                    <a:pt x="5746" y="175296"/>
                  </a:lnTo>
                  <a:lnTo>
                    <a:pt x="1539" y="169035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843273" y="1710182"/>
              <a:ext cx="1348105" cy="3921760"/>
            </a:xfrm>
            <a:custGeom>
              <a:avLst/>
              <a:gdLst/>
              <a:ahLst/>
              <a:cxnLst/>
              <a:rect l="l" t="t" r="r" b="b"/>
              <a:pathLst>
                <a:path w="1348104" h="3921760">
                  <a:moveTo>
                    <a:pt x="0" y="0"/>
                  </a:moveTo>
                  <a:lnTo>
                    <a:pt x="673862" y="0"/>
                  </a:lnTo>
                  <a:lnTo>
                    <a:pt x="673862" y="1566926"/>
                  </a:lnTo>
                  <a:lnTo>
                    <a:pt x="1347597" y="1566926"/>
                  </a:lnTo>
                </a:path>
                <a:path w="1348104" h="3921760">
                  <a:moveTo>
                    <a:pt x="0" y="0"/>
                  </a:moveTo>
                  <a:lnTo>
                    <a:pt x="673862" y="0"/>
                  </a:lnTo>
                  <a:lnTo>
                    <a:pt x="673862" y="3921213"/>
                  </a:lnTo>
                  <a:lnTo>
                    <a:pt x="1347597" y="3921213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476875" y="265811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1494790" y="0"/>
                  </a:moveTo>
                  <a:lnTo>
                    <a:pt x="19685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494790" y="181101"/>
                  </a:lnTo>
                  <a:lnTo>
                    <a:pt x="1502473" y="179544"/>
                  </a:lnTo>
                  <a:lnTo>
                    <a:pt x="1508728" y="175307"/>
                  </a:lnTo>
                  <a:lnTo>
                    <a:pt x="1512935" y="169046"/>
                  </a:lnTo>
                  <a:lnTo>
                    <a:pt x="1514475" y="161416"/>
                  </a:lnTo>
                  <a:lnTo>
                    <a:pt x="1514475" y="19812"/>
                  </a:lnTo>
                  <a:lnTo>
                    <a:pt x="1512935" y="12108"/>
                  </a:lnTo>
                  <a:lnTo>
                    <a:pt x="1508728" y="5810"/>
                  </a:lnTo>
                  <a:lnTo>
                    <a:pt x="1502473" y="155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476875" y="265811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59"/>
                  </a:lnTo>
                  <a:lnTo>
                    <a:pt x="1508728" y="5810"/>
                  </a:lnTo>
                  <a:lnTo>
                    <a:pt x="1512935" y="12108"/>
                  </a:lnTo>
                  <a:lnTo>
                    <a:pt x="1514475" y="19812"/>
                  </a:lnTo>
                  <a:lnTo>
                    <a:pt x="1514475" y="161416"/>
                  </a:lnTo>
                  <a:lnTo>
                    <a:pt x="1512935" y="169046"/>
                  </a:lnTo>
                  <a:lnTo>
                    <a:pt x="1508728" y="175307"/>
                  </a:lnTo>
                  <a:lnTo>
                    <a:pt x="1502473" y="179544"/>
                  </a:lnTo>
                  <a:lnTo>
                    <a:pt x="1494790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5496242" y="2666301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467350" y="2915411"/>
            <a:ext cx="1533525" cy="200025"/>
            <a:chOff x="5467350" y="2915411"/>
            <a:chExt cx="1533525" cy="200025"/>
          </a:xfrm>
        </p:grpSpPr>
        <p:sp>
          <p:nvSpPr>
            <p:cNvPr id="86" name="object 86"/>
            <p:cNvSpPr/>
            <p:nvPr/>
          </p:nvSpPr>
          <p:spPr>
            <a:xfrm>
              <a:off x="5476875" y="2924936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94790" y="180975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5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476875" y="2924936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5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5496242" y="2928873"/>
            <a:ext cx="147574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9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313051" y="1703832"/>
            <a:ext cx="4688205" cy="4279900"/>
            <a:chOff x="2313051" y="1703832"/>
            <a:chExt cx="4688205" cy="4279900"/>
          </a:xfrm>
        </p:grpSpPr>
        <p:sp>
          <p:nvSpPr>
            <p:cNvPr id="90" name="object 90"/>
            <p:cNvSpPr/>
            <p:nvPr/>
          </p:nvSpPr>
          <p:spPr>
            <a:xfrm>
              <a:off x="3843274" y="1710182"/>
              <a:ext cx="1348105" cy="3136900"/>
            </a:xfrm>
            <a:custGeom>
              <a:avLst/>
              <a:gdLst/>
              <a:ahLst/>
              <a:cxnLst/>
              <a:rect l="l" t="t" r="r" b="b"/>
              <a:pathLst>
                <a:path w="1348104" h="3136900">
                  <a:moveTo>
                    <a:pt x="0" y="0"/>
                  </a:moveTo>
                  <a:lnTo>
                    <a:pt x="673862" y="0"/>
                  </a:lnTo>
                  <a:lnTo>
                    <a:pt x="673862" y="3136518"/>
                  </a:lnTo>
                  <a:lnTo>
                    <a:pt x="1347597" y="313651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319401" y="1977009"/>
              <a:ext cx="295275" cy="1017905"/>
            </a:xfrm>
            <a:custGeom>
              <a:avLst/>
              <a:gdLst/>
              <a:ahLst/>
              <a:cxnLst/>
              <a:rect l="l" t="t" r="r" b="b"/>
              <a:pathLst>
                <a:path w="295275" h="1017905">
                  <a:moveTo>
                    <a:pt x="9525" y="0"/>
                  </a:moveTo>
                  <a:lnTo>
                    <a:pt x="9525" y="618236"/>
                  </a:lnTo>
                  <a:lnTo>
                    <a:pt x="295021" y="618236"/>
                  </a:lnTo>
                </a:path>
                <a:path w="295275" h="1017905">
                  <a:moveTo>
                    <a:pt x="0" y="0"/>
                  </a:moveTo>
                  <a:lnTo>
                    <a:pt x="0" y="1017777"/>
                  </a:lnTo>
                  <a:lnTo>
                    <a:pt x="290830" y="101777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5191125" y="5792711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47"/>
                  </a:lnTo>
                  <a:lnTo>
                    <a:pt x="5746" y="5767"/>
                  </a:lnTo>
                  <a:lnTo>
                    <a:pt x="1539" y="12028"/>
                  </a:lnTo>
                  <a:lnTo>
                    <a:pt x="0" y="19697"/>
                  </a:lnTo>
                  <a:lnTo>
                    <a:pt x="0" y="161328"/>
                  </a:lnTo>
                  <a:lnTo>
                    <a:pt x="1539" y="168990"/>
                  </a:lnTo>
                  <a:lnTo>
                    <a:pt x="5746" y="175247"/>
                  </a:lnTo>
                  <a:lnTo>
                    <a:pt x="12001" y="179466"/>
                  </a:lnTo>
                  <a:lnTo>
                    <a:pt x="19685" y="181013"/>
                  </a:lnTo>
                  <a:lnTo>
                    <a:pt x="1780540" y="181013"/>
                  </a:lnTo>
                  <a:lnTo>
                    <a:pt x="1788223" y="179466"/>
                  </a:lnTo>
                  <a:lnTo>
                    <a:pt x="1794478" y="175247"/>
                  </a:lnTo>
                  <a:lnTo>
                    <a:pt x="1798685" y="168990"/>
                  </a:lnTo>
                  <a:lnTo>
                    <a:pt x="1800225" y="161328"/>
                  </a:lnTo>
                  <a:lnTo>
                    <a:pt x="1800225" y="19697"/>
                  </a:lnTo>
                  <a:lnTo>
                    <a:pt x="1798685" y="12028"/>
                  </a:lnTo>
                  <a:lnTo>
                    <a:pt x="1794478" y="5767"/>
                  </a:lnTo>
                  <a:lnTo>
                    <a:pt x="1788223" y="154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5191125" y="5792711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97"/>
                  </a:moveTo>
                  <a:lnTo>
                    <a:pt x="1539" y="12028"/>
                  </a:lnTo>
                  <a:lnTo>
                    <a:pt x="5746" y="5767"/>
                  </a:lnTo>
                  <a:lnTo>
                    <a:pt x="12001" y="154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47"/>
                  </a:lnTo>
                  <a:lnTo>
                    <a:pt x="1794478" y="5767"/>
                  </a:lnTo>
                  <a:lnTo>
                    <a:pt x="1798685" y="12028"/>
                  </a:lnTo>
                  <a:lnTo>
                    <a:pt x="1800225" y="19697"/>
                  </a:lnTo>
                  <a:lnTo>
                    <a:pt x="1800225" y="161328"/>
                  </a:lnTo>
                  <a:lnTo>
                    <a:pt x="1798685" y="168990"/>
                  </a:lnTo>
                  <a:lnTo>
                    <a:pt x="1794478" y="175247"/>
                  </a:lnTo>
                  <a:lnTo>
                    <a:pt x="1788223" y="179466"/>
                  </a:lnTo>
                  <a:lnTo>
                    <a:pt x="1780540" y="181013"/>
                  </a:lnTo>
                  <a:lnTo>
                    <a:pt x="19685" y="181013"/>
                  </a:lnTo>
                  <a:lnTo>
                    <a:pt x="12001" y="179466"/>
                  </a:lnTo>
                  <a:lnTo>
                    <a:pt x="5746" y="175247"/>
                  </a:lnTo>
                  <a:lnTo>
                    <a:pt x="1539" y="168990"/>
                  </a:lnTo>
                  <a:lnTo>
                    <a:pt x="0" y="161328"/>
                  </a:lnTo>
                  <a:lnTo>
                    <a:pt x="0" y="19697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5481954" y="5548629"/>
            <a:ext cx="1221740" cy="4324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9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Services*²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121015" y="4884737"/>
            <a:ext cx="14503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*² Financial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Services: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121015" y="5066093"/>
            <a:ext cx="1908175" cy="1464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050">
                <a:latin typeface="Arial MT"/>
                <a:cs typeface="Arial MT"/>
              </a:rPr>
              <a:t>Ratings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-5">
                <a:latin typeface="Arial MT"/>
                <a:cs typeface="Arial MT"/>
              </a:rPr>
              <a:t>Creditworthiness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nan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S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v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s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D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 spc="-10">
                <a:latin typeface="Arial MT"/>
                <a:cs typeface="Arial MT"/>
              </a:rPr>
              <a:t>il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>
                <a:latin typeface="Arial MT"/>
                <a:cs typeface="Arial MT"/>
              </a:rPr>
              <a:t>Partner</a:t>
            </a:r>
            <a:r>
              <a:rPr dirty="0" sz="1050" spc="-60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is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Bank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nan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S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v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s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R</a:t>
            </a:r>
            <a:r>
              <a:rPr dirty="0" sz="1050" spc="10">
                <a:latin typeface="Arial MT"/>
                <a:cs typeface="Arial MT"/>
              </a:rPr>
              <a:t>epo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</a:t>
            </a:r>
            <a:r>
              <a:rPr dirty="0" sz="1050">
                <a:latin typeface="Arial MT"/>
                <a:cs typeface="Arial MT"/>
              </a:rPr>
              <a:t>g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-10">
                <a:latin typeface="Arial MT"/>
                <a:cs typeface="Arial MT"/>
              </a:rPr>
              <a:t>Employment </a:t>
            </a:r>
            <a:r>
              <a:rPr dirty="0" sz="1050" spc="5">
                <a:latin typeface="Arial MT"/>
                <a:cs typeface="Arial MT"/>
              </a:rPr>
              <a:t>Overview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sc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Y</a:t>
            </a:r>
            <a:r>
              <a:rPr dirty="0" sz="1050" spc="10">
                <a:latin typeface="Arial MT"/>
                <a:cs typeface="Arial MT"/>
              </a:rPr>
              <a:t>ea</a:t>
            </a:r>
            <a:r>
              <a:rPr dirty="0" sz="1050">
                <a:latin typeface="Arial MT"/>
                <a:cs typeface="Arial MT"/>
              </a:rPr>
              <a:t>r</a:t>
            </a:r>
            <a:r>
              <a:rPr dirty="0" sz="1050" spc="30">
                <a:latin typeface="Arial MT"/>
                <a:cs typeface="Arial MT"/>
              </a:rPr>
              <a:t> </a:t>
            </a:r>
            <a:r>
              <a:rPr dirty="0" sz="1050" spc="-7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</a:t>
            </a:r>
            <a:r>
              <a:rPr dirty="0" sz="1050" spc="5">
                <a:latin typeface="Arial MT"/>
                <a:cs typeface="Arial MT"/>
              </a:rPr>
              <a:t>f</a:t>
            </a:r>
            <a:r>
              <a:rPr dirty="0" sz="1050" spc="10">
                <a:latin typeface="Arial MT"/>
                <a:cs typeface="Arial MT"/>
              </a:rPr>
              <a:t>o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o</a:t>
            </a:r>
            <a:r>
              <a:rPr dirty="0" sz="1050">
                <a:latin typeface="Arial MT"/>
                <a:cs typeface="Arial MT"/>
              </a:rPr>
              <a:t>n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buChar char="•"/>
              <a:tabLst>
                <a:tab pos="184785" algn="l"/>
              </a:tabLst>
            </a:pPr>
            <a:r>
              <a:rPr dirty="0" sz="1050">
                <a:latin typeface="Arial MT"/>
                <a:cs typeface="Arial MT"/>
              </a:rPr>
              <a:t>Additional</a:t>
            </a:r>
            <a:r>
              <a:rPr dirty="0" sz="1050" spc="-4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Names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x</a:t>
            </a:r>
            <a:r>
              <a:rPr dirty="0" sz="1050" spc="-7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o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p</a:t>
            </a:r>
            <a:r>
              <a:rPr dirty="0" sz="1050" spc="-10">
                <a:latin typeface="Arial MT"/>
                <a:cs typeface="Arial MT"/>
              </a:rPr>
              <a:t>li</a:t>
            </a:r>
            <a:r>
              <a:rPr dirty="0" sz="1050" spc="10">
                <a:latin typeface="Arial MT"/>
                <a:cs typeface="Arial MT"/>
              </a:rPr>
              <a:t>an</a:t>
            </a:r>
            <a:r>
              <a:rPr dirty="0" sz="1050">
                <a:latin typeface="Arial MT"/>
                <a:cs typeface="Arial MT"/>
              </a:rPr>
              <a:t>ce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8581998" y="457132"/>
            <a:ext cx="3386454" cy="1319530"/>
            <a:chOff x="8581998" y="457132"/>
            <a:chExt cx="3386454" cy="1319530"/>
          </a:xfrm>
        </p:grpSpPr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1998" y="457132"/>
              <a:ext cx="3386253" cy="13192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3949" y="552386"/>
              <a:ext cx="2986151" cy="11858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9282" y="461217"/>
              <a:ext cx="3334859" cy="1251678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3843273" y="1710182"/>
            <a:ext cx="1348105" cy="4178935"/>
          </a:xfrm>
          <a:custGeom>
            <a:avLst/>
            <a:gdLst/>
            <a:ahLst/>
            <a:cxnLst/>
            <a:rect l="l" t="t" r="r" b="b"/>
            <a:pathLst>
              <a:path w="1348104" h="4178935">
                <a:moveTo>
                  <a:pt x="0" y="0"/>
                </a:moveTo>
                <a:lnTo>
                  <a:pt x="673862" y="0"/>
                </a:lnTo>
                <a:lnTo>
                  <a:pt x="673862" y="4178592"/>
                </a:lnTo>
                <a:lnTo>
                  <a:pt x="1347597" y="4178592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15" b="1">
                <a:latin typeface="Arial"/>
                <a:cs typeface="Arial"/>
              </a:rPr>
              <a:t>Data</a:t>
            </a:r>
            <a:r>
              <a:rPr dirty="0" sz="1550" spc="-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Replication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8453" y="1141671"/>
            <a:ext cx="5796280" cy="113919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2100" spc="5" b="1">
                <a:latin typeface="Arial"/>
                <a:cs typeface="Arial"/>
              </a:rPr>
              <a:t>Replication</a:t>
            </a:r>
            <a:endParaRPr sz="21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73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10">
                <a:latin typeface="Arial MT"/>
                <a:cs typeface="Arial MT"/>
              </a:rPr>
              <a:t>Automatic</a:t>
            </a:r>
            <a:r>
              <a:rPr dirty="0" sz="1550" spc="28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manual</a:t>
            </a:r>
            <a:r>
              <a:rPr dirty="0" sz="1550" spc="28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SAP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non-SAP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systems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Peer-to-peer</a:t>
            </a:r>
            <a:r>
              <a:rPr dirty="0" sz="1550" spc="7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>
                <a:latin typeface="Arial MT"/>
                <a:cs typeface="Arial MT"/>
              </a:rPr>
              <a:t> mediated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8453" y="2305457"/>
            <a:ext cx="5786755" cy="378206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100" spc="5" b="1">
                <a:latin typeface="Arial"/>
                <a:cs typeface="Arial"/>
              </a:rPr>
              <a:t>Replication</a:t>
            </a:r>
            <a:r>
              <a:rPr dirty="0" sz="2100" spc="-7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Techniques</a:t>
            </a:r>
            <a:endParaRPr sz="21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73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5">
                <a:latin typeface="Arial MT"/>
                <a:cs typeface="Arial MT"/>
              </a:rPr>
              <a:t>DRF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controlling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mechanisms</a:t>
            </a:r>
            <a:r>
              <a:rPr dirty="0" sz="1550" spc="29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like</a:t>
            </a:r>
            <a:endParaRPr sz="1550">
              <a:latin typeface="Arial MT"/>
              <a:cs typeface="Arial MT"/>
            </a:endParaRPr>
          </a:p>
          <a:p>
            <a:pPr lvl="1" marL="737235" indent="-181610">
              <a:lnSpc>
                <a:spcPct val="100000"/>
              </a:lnSpc>
              <a:spcBef>
                <a:spcPts val="240"/>
              </a:spcBef>
              <a:buChar char="–"/>
              <a:tabLst>
                <a:tab pos="737870" algn="l"/>
              </a:tabLst>
            </a:pPr>
            <a:r>
              <a:rPr dirty="0" sz="1400" spc="30">
                <a:latin typeface="Arial MT"/>
                <a:cs typeface="Arial MT"/>
              </a:rPr>
              <a:t>ALE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S/4HANA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OP,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ERP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6.0,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R/3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8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non-SAP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  <a:p>
            <a:pPr lvl="1" marL="737235" indent="-181610">
              <a:lnSpc>
                <a:spcPct val="100000"/>
              </a:lnSpc>
              <a:spcBef>
                <a:spcPts val="125"/>
              </a:spcBef>
              <a:buChar char="–"/>
              <a:tabLst>
                <a:tab pos="737870" algn="l"/>
              </a:tabLst>
            </a:pP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3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0">
                <a:latin typeface="Arial MT"/>
                <a:cs typeface="Arial MT"/>
              </a:rPr>
              <a:t>n</a:t>
            </a:r>
            <a:r>
              <a:rPr dirty="0" sz="1400" spc="-25">
                <a:latin typeface="Arial MT"/>
                <a:cs typeface="Arial MT"/>
              </a:rPr>
              <a:t>-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y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lvl="1" marL="737235" indent="-181610">
              <a:lnSpc>
                <a:spcPts val="1655"/>
              </a:lnSpc>
              <a:spcBef>
                <a:spcPts val="120"/>
              </a:spcBef>
              <a:buChar char="–"/>
              <a:tabLst>
                <a:tab pos="737870" algn="l"/>
              </a:tabLst>
            </a:pPr>
            <a:r>
              <a:rPr dirty="0" sz="1400" spc="3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15">
                <a:latin typeface="Arial MT"/>
                <a:cs typeface="Arial MT"/>
              </a:rPr>
              <a:t>C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8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15">
                <a:latin typeface="Arial MT"/>
                <a:cs typeface="Arial MT"/>
              </a:rPr>
              <a:t>il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5">
                <a:latin typeface="Arial MT"/>
                <a:cs typeface="Arial MT"/>
              </a:rPr>
              <a:t>n</a:t>
            </a:r>
            <a:r>
              <a:rPr dirty="0" sz="1400" spc="-25">
                <a:latin typeface="Arial MT"/>
                <a:cs typeface="Arial MT"/>
              </a:rPr>
              <a:t>-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y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93675" indent="-181610">
              <a:lnSpc>
                <a:spcPts val="2135"/>
              </a:lnSpc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CIF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SCM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MW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SAP-CRM/SRM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2100" spc="5" b="1">
                <a:latin typeface="Arial"/>
                <a:cs typeface="Arial"/>
              </a:rPr>
              <a:t>Replication</a:t>
            </a:r>
            <a:r>
              <a:rPr dirty="0" sz="2100" spc="-100" b="1">
                <a:latin typeface="Arial"/>
                <a:cs typeface="Arial"/>
              </a:rPr>
              <a:t> </a:t>
            </a:r>
            <a:r>
              <a:rPr dirty="0" sz="2100" spc="5" b="1">
                <a:latin typeface="Arial"/>
                <a:cs typeface="Arial"/>
              </a:rPr>
              <a:t>Features</a:t>
            </a:r>
            <a:endParaRPr sz="2100">
              <a:latin typeface="Arial"/>
              <a:cs typeface="Arial"/>
            </a:endParaRPr>
          </a:p>
          <a:p>
            <a:pPr marL="193675" marR="365125" indent="-181610">
              <a:lnSpc>
                <a:spcPct val="113100"/>
              </a:lnSpc>
              <a:spcBef>
                <a:spcPts val="4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5">
                <a:latin typeface="Arial MT"/>
                <a:cs typeface="Arial MT"/>
              </a:rPr>
              <a:t>Flexibility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replicate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selected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only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specific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client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system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defining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filters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(controlled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DRF)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10">
                <a:latin typeface="Arial MT"/>
                <a:cs typeface="Arial MT"/>
              </a:rPr>
              <a:t>Support</a:t>
            </a:r>
            <a:r>
              <a:rPr dirty="0" sz="1550" spc="2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different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object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IDs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Customizing</a:t>
            </a:r>
            <a:r>
              <a:rPr dirty="0" sz="1550" spc="3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keys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between</a:t>
            </a:r>
            <a:endParaRPr sz="155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45"/>
              </a:spcBef>
            </a:pPr>
            <a:r>
              <a:rPr dirty="0" sz="1550" spc="-25">
                <a:latin typeface="Arial MT"/>
                <a:cs typeface="Arial MT"/>
              </a:rPr>
              <a:t>hub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client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systems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(via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mapping</a:t>
            </a:r>
            <a:r>
              <a:rPr dirty="0" sz="1550" spc="3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PI)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5">
                <a:latin typeface="Arial MT"/>
                <a:cs typeface="Arial MT"/>
              </a:rPr>
              <a:t>Monitoring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error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handling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90725" y="3210814"/>
            <a:ext cx="3476625" cy="2105660"/>
            <a:chOff x="1990725" y="3210814"/>
            <a:chExt cx="3476625" cy="2105660"/>
          </a:xfrm>
        </p:grpSpPr>
        <p:sp>
          <p:nvSpPr>
            <p:cNvPr id="5" name="object 5"/>
            <p:cNvSpPr/>
            <p:nvPr/>
          </p:nvSpPr>
          <p:spPr>
            <a:xfrm>
              <a:off x="2838450" y="4192143"/>
              <a:ext cx="1724025" cy="1124585"/>
            </a:xfrm>
            <a:custGeom>
              <a:avLst/>
              <a:gdLst/>
              <a:ahLst/>
              <a:cxnLst/>
              <a:rect l="l" t="t" r="r" b="b"/>
              <a:pathLst>
                <a:path w="1724025" h="1124585">
                  <a:moveTo>
                    <a:pt x="861949" y="0"/>
                  </a:moveTo>
                  <a:lnTo>
                    <a:pt x="805280" y="1195"/>
                  </a:lnTo>
                  <a:lnTo>
                    <a:pt x="749590" y="4731"/>
                  </a:lnTo>
                  <a:lnTo>
                    <a:pt x="694991" y="10535"/>
                  </a:lnTo>
                  <a:lnTo>
                    <a:pt x="641598" y="18532"/>
                  </a:lnTo>
                  <a:lnTo>
                    <a:pt x="589523" y="28649"/>
                  </a:lnTo>
                  <a:lnTo>
                    <a:pt x="538881" y="40810"/>
                  </a:lnTo>
                  <a:lnTo>
                    <a:pt x="489786" y="54944"/>
                  </a:lnTo>
                  <a:lnTo>
                    <a:pt x="442350" y="70974"/>
                  </a:lnTo>
                  <a:lnTo>
                    <a:pt x="396688" y="88828"/>
                  </a:lnTo>
                  <a:lnTo>
                    <a:pt x="352912" y="108431"/>
                  </a:lnTo>
                  <a:lnTo>
                    <a:pt x="311138" y="129710"/>
                  </a:lnTo>
                  <a:lnTo>
                    <a:pt x="271477" y="152590"/>
                  </a:lnTo>
                  <a:lnTo>
                    <a:pt x="234045" y="176997"/>
                  </a:lnTo>
                  <a:lnTo>
                    <a:pt x="198954" y="202859"/>
                  </a:lnTo>
                  <a:lnTo>
                    <a:pt x="166319" y="230099"/>
                  </a:lnTo>
                  <a:lnTo>
                    <a:pt x="136252" y="258645"/>
                  </a:lnTo>
                  <a:lnTo>
                    <a:pt x="108868" y="288423"/>
                  </a:lnTo>
                  <a:lnTo>
                    <a:pt x="84280" y="319358"/>
                  </a:lnTo>
                  <a:lnTo>
                    <a:pt x="62602" y="351377"/>
                  </a:lnTo>
                  <a:lnTo>
                    <a:pt x="28429" y="418369"/>
                  </a:lnTo>
                  <a:lnTo>
                    <a:pt x="7258" y="488808"/>
                  </a:lnTo>
                  <a:lnTo>
                    <a:pt x="0" y="562101"/>
                  </a:lnTo>
                  <a:lnTo>
                    <a:pt x="1833" y="599054"/>
                  </a:lnTo>
                  <a:lnTo>
                    <a:pt x="16161" y="670973"/>
                  </a:lnTo>
                  <a:lnTo>
                    <a:pt x="43947" y="739749"/>
                  </a:lnTo>
                  <a:lnTo>
                    <a:pt x="84280" y="804790"/>
                  </a:lnTo>
                  <a:lnTo>
                    <a:pt x="108868" y="835724"/>
                  </a:lnTo>
                  <a:lnTo>
                    <a:pt x="136252" y="865502"/>
                  </a:lnTo>
                  <a:lnTo>
                    <a:pt x="166319" y="894049"/>
                  </a:lnTo>
                  <a:lnTo>
                    <a:pt x="198954" y="921292"/>
                  </a:lnTo>
                  <a:lnTo>
                    <a:pt x="234045" y="947156"/>
                  </a:lnTo>
                  <a:lnTo>
                    <a:pt x="271477" y="971567"/>
                  </a:lnTo>
                  <a:lnTo>
                    <a:pt x="311138" y="994452"/>
                  </a:lnTo>
                  <a:lnTo>
                    <a:pt x="352912" y="1015735"/>
                  </a:lnTo>
                  <a:lnTo>
                    <a:pt x="396688" y="1035344"/>
                  </a:lnTo>
                  <a:lnTo>
                    <a:pt x="442350" y="1053202"/>
                  </a:lnTo>
                  <a:lnTo>
                    <a:pt x="489786" y="1069238"/>
                  </a:lnTo>
                  <a:lnTo>
                    <a:pt x="538881" y="1083376"/>
                  </a:lnTo>
                  <a:lnTo>
                    <a:pt x="589523" y="1095542"/>
                  </a:lnTo>
                  <a:lnTo>
                    <a:pt x="641598" y="1105663"/>
                  </a:lnTo>
                  <a:lnTo>
                    <a:pt x="694991" y="1113663"/>
                  </a:lnTo>
                  <a:lnTo>
                    <a:pt x="749590" y="1119469"/>
                  </a:lnTo>
                  <a:lnTo>
                    <a:pt x="805280" y="1123008"/>
                  </a:lnTo>
                  <a:lnTo>
                    <a:pt x="861949" y="1124203"/>
                  </a:lnTo>
                  <a:lnTo>
                    <a:pt x="918632" y="1123008"/>
                  </a:lnTo>
                  <a:lnTo>
                    <a:pt x="974335" y="1119469"/>
                  </a:lnTo>
                  <a:lnTo>
                    <a:pt x="1028946" y="1113663"/>
                  </a:lnTo>
                  <a:lnTo>
                    <a:pt x="1082351" y="1105663"/>
                  </a:lnTo>
                  <a:lnTo>
                    <a:pt x="1134436" y="1095542"/>
                  </a:lnTo>
                  <a:lnTo>
                    <a:pt x="1185087" y="1083376"/>
                  </a:lnTo>
                  <a:lnTo>
                    <a:pt x="1234191" y="1069238"/>
                  </a:lnTo>
                  <a:lnTo>
                    <a:pt x="1281634" y="1053202"/>
                  </a:lnTo>
                  <a:lnTo>
                    <a:pt x="1327303" y="1035344"/>
                  </a:lnTo>
                  <a:lnTo>
                    <a:pt x="1371084" y="1015735"/>
                  </a:lnTo>
                  <a:lnTo>
                    <a:pt x="1412864" y="994452"/>
                  </a:lnTo>
                  <a:lnTo>
                    <a:pt x="1452529" y="971567"/>
                  </a:lnTo>
                  <a:lnTo>
                    <a:pt x="1489965" y="947156"/>
                  </a:lnTo>
                  <a:lnTo>
                    <a:pt x="1525059" y="921292"/>
                  </a:lnTo>
                  <a:lnTo>
                    <a:pt x="1557697" y="894049"/>
                  </a:lnTo>
                  <a:lnTo>
                    <a:pt x="1587766" y="865502"/>
                  </a:lnTo>
                  <a:lnTo>
                    <a:pt x="1615152" y="835724"/>
                  </a:lnTo>
                  <a:lnTo>
                    <a:pt x="1639741" y="804790"/>
                  </a:lnTo>
                  <a:lnTo>
                    <a:pt x="1661421" y="772773"/>
                  </a:lnTo>
                  <a:lnTo>
                    <a:pt x="1695595" y="705791"/>
                  </a:lnTo>
                  <a:lnTo>
                    <a:pt x="1716766" y="635369"/>
                  </a:lnTo>
                  <a:lnTo>
                    <a:pt x="1724025" y="562101"/>
                  </a:lnTo>
                  <a:lnTo>
                    <a:pt x="1722191" y="525135"/>
                  </a:lnTo>
                  <a:lnTo>
                    <a:pt x="1707862" y="453195"/>
                  </a:lnTo>
                  <a:lnTo>
                    <a:pt x="1680076" y="384405"/>
                  </a:lnTo>
                  <a:lnTo>
                    <a:pt x="1639741" y="319358"/>
                  </a:lnTo>
                  <a:lnTo>
                    <a:pt x="1615152" y="288423"/>
                  </a:lnTo>
                  <a:lnTo>
                    <a:pt x="1587766" y="258645"/>
                  </a:lnTo>
                  <a:lnTo>
                    <a:pt x="1557697" y="230099"/>
                  </a:lnTo>
                  <a:lnTo>
                    <a:pt x="1525059" y="202859"/>
                  </a:lnTo>
                  <a:lnTo>
                    <a:pt x="1489965" y="176997"/>
                  </a:lnTo>
                  <a:lnTo>
                    <a:pt x="1452529" y="152590"/>
                  </a:lnTo>
                  <a:lnTo>
                    <a:pt x="1412864" y="129710"/>
                  </a:lnTo>
                  <a:lnTo>
                    <a:pt x="1371084" y="108431"/>
                  </a:lnTo>
                  <a:lnTo>
                    <a:pt x="1327303" y="88828"/>
                  </a:lnTo>
                  <a:lnTo>
                    <a:pt x="1281634" y="70974"/>
                  </a:lnTo>
                  <a:lnTo>
                    <a:pt x="1234191" y="54944"/>
                  </a:lnTo>
                  <a:lnTo>
                    <a:pt x="1185087" y="40810"/>
                  </a:lnTo>
                  <a:lnTo>
                    <a:pt x="1134436" y="28649"/>
                  </a:lnTo>
                  <a:lnTo>
                    <a:pt x="1082351" y="18532"/>
                  </a:lnTo>
                  <a:lnTo>
                    <a:pt x="1028946" y="10535"/>
                  </a:lnTo>
                  <a:lnTo>
                    <a:pt x="974335" y="4731"/>
                  </a:lnTo>
                  <a:lnTo>
                    <a:pt x="918632" y="1195"/>
                  </a:lnTo>
                  <a:lnTo>
                    <a:pt x="861949" y="0"/>
                  </a:lnTo>
                  <a:close/>
                </a:path>
              </a:pathLst>
            </a:custGeom>
            <a:solidFill>
              <a:srgbClr val="D9D9D9">
                <a:alpha val="9686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48001" y="4368292"/>
              <a:ext cx="2363470" cy="578485"/>
            </a:xfrm>
            <a:custGeom>
              <a:avLst/>
              <a:gdLst/>
              <a:ahLst/>
              <a:cxnLst/>
              <a:rect l="l" t="t" r="r" b="b"/>
              <a:pathLst>
                <a:path w="2363470" h="578485">
                  <a:moveTo>
                    <a:pt x="952500" y="578357"/>
                  </a:moveTo>
                  <a:lnTo>
                    <a:pt x="1108710" y="578357"/>
                  </a:lnTo>
                  <a:lnTo>
                    <a:pt x="1108710" y="0"/>
                  </a:lnTo>
                  <a:lnTo>
                    <a:pt x="962533" y="0"/>
                  </a:lnTo>
                </a:path>
                <a:path w="2363470" h="578485">
                  <a:moveTo>
                    <a:pt x="1391158" y="578357"/>
                  </a:moveTo>
                  <a:lnTo>
                    <a:pt x="1234821" y="578357"/>
                  </a:lnTo>
                  <a:lnTo>
                    <a:pt x="1234821" y="0"/>
                  </a:lnTo>
                  <a:lnTo>
                    <a:pt x="1381125" y="0"/>
                  </a:lnTo>
                </a:path>
                <a:path w="2363470" h="578485">
                  <a:moveTo>
                    <a:pt x="1371473" y="295401"/>
                  </a:moveTo>
                  <a:lnTo>
                    <a:pt x="2363470" y="295401"/>
                  </a:lnTo>
                </a:path>
                <a:path w="2363470" h="578485">
                  <a:moveTo>
                    <a:pt x="0" y="295401"/>
                  </a:moveTo>
                  <a:lnTo>
                    <a:pt x="991870" y="29540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0450" y="4582668"/>
              <a:ext cx="238125" cy="2096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90725" y="4554092"/>
              <a:ext cx="3476625" cy="419734"/>
            </a:xfrm>
            <a:custGeom>
              <a:avLst/>
              <a:gdLst/>
              <a:ahLst/>
              <a:cxnLst/>
              <a:rect l="l" t="t" r="r" b="b"/>
              <a:pathLst>
                <a:path w="3476625" h="419735">
                  <a:moveTo>
                    <a:pt x="638175" y="209677"/>
                  </a:moveTo>
                  <a:lnTo>
                    <a:pt x="618197" y="136512"/>
                  </a:lnTo>
                  <a:lnTo>
                    <a:pt x="594601" y="103847"/>
                  </a:lnTo>
                  <a:lnTo>
                    <a:pt x="563118" y="74587"/>
                  </a:lnTo>
                  <a:lnTo>
                    <a:pt x="524649" y="49314"/>
                  </a:lnTo>
                  <a:lnTo>
                    <a:pt x="480110" y="28625"/>
                  </a:lnTo>
                  <a:lnTo>
                    <a:pt x="430390" y="13119"/>
                  </a:lnTo>
                  <a:lnTo>
                    <a:pt x="376389" y="3378"/>
                  </a:lnTo>
                  <a:lnTo>
                    <a:pt x="319024" y="0"/>
                  </a:lnTo>
                  <a:lnTo>
                    <a:pt x="261683" y="3378"/>
                  </a:lnTo>
                  <a:lnTo>
                    <a:pt x="207721" y="13119"/>
                  </a:lnTo>
                  <a:lnTo>
                    <a:pt x="158013" y="28625"/>
                  </a:lnTo>
                  <a:lnTo>
                    <a:pt x="113487" y="49314"/>
                  </a:lnTo>
                  <a:lnTo>
                    <a:pt x="75044" y="74587"/>
                  </a:lnTo>
                  <a:lnTo>
                    <a:pt x="43561" y="103847"/>
                  </a:lnTo>
                  <a:lnTo>
                    <a:pt x="19951" y="136512"/>
                  </a:lnTo>
                  <a:lnTo>
                    <a:pt x="5130" y="171983"/>
                  </a:lnTo>
                  <a:lnTo>
                    <a:pt x="0" y="209677"/>
                  </a:lnTo>
                  <a:lnTo>
                    <a:pt x="5130" y="247345"/>
                  </a:lnTo>
                  <a:lnTo>
                    <a:pt x="19951" y="282790"/>
                  </a:lnTo>
                  <a:lnTo>
                    <a:pt x="43561" y="315429"/>
                  </a:lnTo>
                  <a:lnTo>
                    <a:pt x="75044" y="344678"/>
                  </a:lnTo>
                  <a:lnTo>
                    <a:pt x="113487" y="369938"/>
                  </a:lnTo>
                  <a:lnTo>
                    <a:pt x="158013" y="390613"/>
                  </a:lnTo>
                  <a:lnTo>
                    <a:pt x="207721" y="406120"/>
                  </a:lnTo>
                  <a:lnTo>
                    <a:pt x="261683" y="415861"/>
                  </a:lnTo>
                  <a:lnTo>
                    <a:pt x="319024" y="419227"/>
                  </a:lnTo>
                  <a:lnTo>
                    <a:pt x="376389" y="415861"/>
                  </a:lnTo>
                  <a:lnTo>
                    <a:pt x="430390" y="406120"/>
                  </a:lnTo>
                  <a:lnTo>
                    <a:pt x="480110" y="390613"/>
                  </a:lnTo>
                  <a:lnTo>
                    <a:pt x="524649" y="369938"/>
                  </a:lnTo>
                  <a:lnTo>
                    <a:pt x="563118" y="344678"/>
                  </a:lnTo>
                  <a:lnTo>
                    <a:pt x="594601" y="315429"/>
                  </a:lnTo>
                  <a:lnTo>
                    <a:pt x="618197" y="282790"/>
                  </a:lnTo>
                  <a:lnTo>
                    <a:pt x="633031" y="247345"/>
                  </a:lnTo>
                  <a:lnTo>
                    <a:pt x="638175" y="209677"/>
                  </a:lnTo>
                  <a:close/>
                </a:path>
                <a:path w="3476625" h="419735">
                  <a:moveTo>
                    <a:pt x="3476625" y="209677"/>
                  </a:moveTo>
                  <a:lnTo>
                    <a:pt x="3456660" y="136512"/>
                  </a:lnTo>
                  <a:lnTo>
                    <a:pt x="3433051" y="103847"/>
                  </a:lnTo>
                  <a:lnTo>
                    <a:pt x="3401568" y="74587"/>
                  </a:lnTo>
                  <a:lnTo>
                    <a:pt x="3363125" y="49314"/>
                  </a:lnTo>
                  <a:lnTo>
                    <a:pt x="3318599" y="28625"/>
                  </a:lnTo>
                  <a:lnTo>
                    <a:pt x="3268891" y="13119"/>
                  </a:lnTo>
                  <a:lnTo>
                    <a:pt x="3214928" y="3378"/>
                  </a:lnTo>
                  <a:lnTo>
                    <a:pt x="3157601" y="0"/>
                  </a:lnTo>
                  <a:lnTo>
                    <a:pt x="3100222" y="3378"/>
                  </a:lnTo>
                  <a:lnTo>
                    <a:pt x="3046222" y="13119"/>
                  </a:lnTo>
                  <a:lnTo>
                    <a:pt x="2996501" y="28625"/>
                  </a:lnTo>
                  <a:lnTo>
                    <a:pt x="2951962" y="49314"/>
                  </a:lnTo>
                  <a:lnTo>
                    <a:pt x="2913494" y="74587"/>
                  </a:lnTo>
                  <a:lnTo>
                    <a:pt x="2882011" y="103847"/>
                  </a:lnTo>
                  <a:lnTo>
                    <a:pt x="2858414" y="136512"/>
                  </a:lnTo>
                  <a:lnTo>
                    <a:pt x="2843580" y="171983"/>
                  </a:lnTo>
                  <a:lnTo>
                    <a:pt x="2838450" y="209677"/>
                  </a:lnTo>
                  <a:lnTo>
                    <a:pt x="2843580" y="247345"/>
                  </a:lnTo>
                  <a:lnTo>
                    <a:pt x="2858414" y="282790"/>
                  </a:lnTo>
                  <a:lnTo>
                    <a:pt x="2882011" y="315429"/>
                  </a:lnTo>
                  <a:lnTo>
                    <a:pt x="2913494" y="344678"/>
                  </a:lnTo>
                  <a:lnTo>
                    <a:pt x="2951962" y="369938"/>
                  </a:lnTo>
                  <a:lnTo>
                    <a:pt x="2996501" y="390613"/>
                  </a:lnTo>
                  <a:lnTo>
                    <a:pt x="3046222" y="406120"/>
                  </a:lnTo>
                  <a:lnTo>
                    <a:pt x="3100222" y="415861"/>
                  </a:lnTo>
                  <a:lnTo>
                    <a:pt x="3157601" y="419227"/>
                  </a:lnTo>
                  <a:lnTo>
                    <a:pt x="3214928" y="415861"/>
                  </a:lnTo>
                  <a:lnTo>
                    <a:pt x="3268891" y="406120"/>
                  </a:lnTo>
                  <a:lnTo>
                    <a:pt x="3318599" y="390613"/>
                  </a:lnTo>
                  <a:lnTo>
                    <a:pt x="3363125" y="369938"/>
                  </a:lnTo>
                  <a:lnTo>
                    <a:pt x="3401568" y="344678"/>
                  </a:lnTo>
                  <a:lnTo>
                    <a:pt x="3433051" y="315429"/>
                  </a:lnTo>
                  <a:lnTo>
                    <a:pt x="3456660" y="282790"/>
                  </a:lnTo>
                  <a:lnTo>
                    <a:pt x="3471481" y="247345"/>
                  </a:lnTo>
                  <a:lnTo>
                    <a:pt x="3476625" y="209677"/>
                  </a:lnTo>
                  <a:close/>
                </a:path>
              </a:pathLst>
            </a:custGeom>
            <a:solidFill>
              <a:srgbClr val="D9D9D9">
                <a:alpha val="9686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86000" y="3210813"/>
              <a:ext cx="2905125" cy="1353185"/>
            </a:xfrm>
            <a:custGeom>
              <a:avLst/>
              <a:gdLst/>
              <a:ahLst/>
              <a:cxnLst/>
              <a:rect l="l" t="t" r="r" b="b"/>
              <a:pathLst>
                <a:path w="2905125" h="1353185">
                  <a:moveTo>
                    <a:pt x="581025" y="533527"/>
                  </a:moveTo>
                  <a:lnTo>
                    <a:pt x="443865" y="540004"/>
                  </a:lnTo>
                  <a:lnTo>
                    <a:pt x="0" y="1331976"/>
                  </a:lnTo>
                  <a:lnTo>
                    <a:pt x="37973" y="1352804"/>
                  </a:lnTo>
                  <a:lnTo>
                    <a:pt x="581025" y="533527"/>
                  </a:lnTo>
                  <a:close/>
                </a:path>
                <a:path w="2905125" h="1353185">
                  <a:moveTo>
                    <a:pt x="600075" y="360057"/>
                  </a:moveTo>
                  <a:lnTo>
                    <a:pt x="90424" y="28575"/>
                  </a:lnTo>
                  <a:lnTo>
                    <a:pt x="28575" y="35179"/>
                  </a:lnTo>
                  <a:lnTo>
                    <a:pt x="454914" y="381000"/>
                  </a:lnTo>
                  <a:lnTo>
                    <a:pt x="600075" y="360057"/>
                  </a:lnTo>
                  <a:close/>
                </a:path>
                <a:path w="2905125" h="1353185">
                  <a:moveTo>
                    <a:pt x="914400" y="966851"/>
                  </a:moveTo>
                  <a:lnTo>
                    <a:pt x="888365" y="524002"/>
                  </a:lnTo>
                  <a:lnTo>
                    <a:pt x="781050" y="529717"/>
                  </a:lnTo>
                  <a:lnTo>
                    <a:pt x="867791" y="981329"/>
                  </a:lnTo>
                  <a:lnTo>
                    <a:pt x="914400" y="966851"/>
                  </a:lnTo>
                  <a:close/>
                </a:path>
                <a:path w="2905125" h="1353185">
                  <a:moveTo>
                    <a:pt x="1133475" y="352425"/>
                  </a:moveTo>
                  <a:lnTo>
                    <a:pt x="865632" y="19050"/>
                  </a:lnTo>
                  <a:lnTo>
                    <a:pt x="790575" y="32131"/>
                  </a:lnTo>
                  <a:lnTo>
                    <a:pt x="865632" y="352425"/>
                  </a:lnTo>
                  <a:lnTo>
                    <a:pt x="1133475" y="352425"/>
                  </a:lnTo>
                  <a:close/>
                </a:path>
                <a:path w="2905125" h="1353185">
                  <a:moveTo>
                    <a:pt x="1438275" y="543052"/>
                  </a:moveTo>
                  <a:lnTo>
                    <a:pt x="1165733" y="549529"/>
                  </a:lnTo>
                  <a:lnTo>
                    <a:pt x="1076325" y="938403"/>
                  </a:lnTo>
                  <a:lnTo>
                    <a:pt x="1132840" y="952754"/>
                  </a:lnTo>
                  <a:lnTo>
                    <a:pt x="1438275" y="543052"/>
                  </a:lnTo>
                  <a:close/>
                </a:path>
                <a:path w="2905125" h="1353185">
                  <a:moveTo>
                    <a:pt x="1990725" y="546735"/>
                  </a:moveTo>
                  <a:lnTo>
                    <a:pt x="1714500" y="533527"/>
                  </a:lnTo>
                  <a:lnTo>
                    <a:pt x="1800860" y="971804"/>
                  </a:lnTo>
                  <a:lnTo>
                    <a:pt x="1864106" y="971804"/>
                  </a:lnTo>
                  <a:lnTo>
                    <a:pt x="1990725" y="546735"/>
                  </a:lnTo>
                  <a:close/>
                </a:path>
                <a:path w="2905125" h="1353185">
                  <a:moveTo>
                    <a:pt x="2028825" y="19050"/>
                  </a:moveTo>
                  <a:lnTo>
                    <a:pt x="1966976" y="19050"/>
                  </a:lnTo>
                  <a:lnTo>
                    <a:pt x="1724025" y="381000"/>
                  </a:lnTo>
                  <a:lnTo>
                    <a:pt x="1999615" y="375285"/>
                  </a:lnTo>
                  <a:lnTo>
                    <a:pt x="2028825" y="19050"/>
                  </a:lnTo>
                  <a:close/>
                </a:path>
                <a:path w="2905125" h="1353185">
                  <a:moveTo>
                    <a:pt x="2800350" y="1331976"/>
                  </a:moveTo>
                  <a:lnTo>
                    <a:pt x="2356485" y="540004"/>
                  </a:lnTo>
                  <a:lnTo>
                    <a:pt x="2219325" y="533527"/>
                  </a:lnTo>
                  <a:lnTo>
                    <a:pt x="2762377" y="1352804"/>
                  </a:lnTo>
                  <a:lnTo>
                    <a:pt x="2800350" y="1331976"/>
                  </a:lnTo>
                  <a:close/>
                </a:path>
                <a:path w="2905125" h="1353185">
                  <a:moveTo>
                    <a:pt x="2905125" y="0"/>
                  </a:moveTo>
                  <a:lnTo>
                    <a:pt x="2843657" y="0"/>
                  </a:lnTo>
                  <a:lnTo>
                    <a:pt x="2247900" y="361950"/>
                  </a:lnTo>
                  <a:lnTo>
                    <a:pt x="2392045" y="381000"/>
                  </a:lnTo>
                  <a:lnTo>
                    <a:pt x="2905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33780" y="3544506"/>
            <a:ext cx="624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8FD2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8033" y="2612453"/>
            <a:ext cx="370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solidFill>
                  <a:srgbClr val="008FD2"/>
                </a:solidFill>
                <a:latin typeface="Arial"/>
                <a:cs typeface="Arial"/>
              </a:rPr>
              <a:t>U</a:t>
            </a:r>
            <a:r>
              <a:rPr dirty="0" sz="1200" b="1">
                <a:solidFill>
                  <a:srgbClr val="008FD2"/>
                </a:solidFill>
                <a:latin typeface="Arial"/>
                <a:cs typeface="Arial"/>
              </a:rPr>
              <a:t>se</a:t>
            </a:r>
            <a:r>
              <a:rPr dirty="0" sz="1200" b="1">
                <a:solidFill>
                  <a:srgbClr val="008FD2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767" y="4586223"/>
            <a:ext cx="84391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1910">
              <a:lnSpc>
                <a:spcPts val="132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20"/>
              </a:lnSpc>
            </a:pPr>
            <a:r>
              <a:rPr dirty="0" sz="1200" spc="30" b="1">
                <a:latin typeface="Arial"/>
                <a:cs typeface="Arial"/>
              </a:rPr>
              <a:t>R</a:t>
            </a:r>
            <a:r>
              <a:rPr dirty="0" sz="1200" spc="5" b="1">
                <a:latin typeface="Arial"/>
                <a:cs typeface="Arial"/>
              </a:rPr>
              <a:t>e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spc="-35" b="1">
                <a:latin typeface="Arial"/>
                <a:cs typeface="Arial"/>
              </a:rPr>
              <a:t>li</a:t>
            </a:r>
            <a:r>
              <a:rPr dirty="0" sz="1200" spc="5" b="1">
                <a:latin typeface="Arial"/>
                <a:cs typeface="Arial"/>
              </a:rPr>
              <a:t>ca</a:t>
            </a:r>
            <a:r>
              <a:rPr dirty="0" sz="1200" spc="-25" b="1">
                <a:latin typeface="Arial"/>
                <a:cs typeface="Arial"/>
              </a:rPr>
              <a:t>t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5" b="1">
                <a:latin typeface="Arial"/>
                <a:cs typeface="Arial"/>
              </a:rPr>
              <a:t>o</a:t>
            </a:r>
            <a:r>
              <a:rPr dirty="0" sz="1200" b="1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47291" y="4989893"/>
            <a:ext cx="68961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2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N</a:t>
            </a:r>
            <a:r>
              <a:rPr dirty="0" sz="1200" spc="10" b="1">
                <a:latin typeface="Arial"/>
                <a:cs typeface="Arial"/>
              </a:rPr>
              <a:t>o</a:t>
            </a:r>
            <a:r>
              <a:rPr dirty="0" sz="1200" spc="15" b="1">
                <a:latin typeface="Arial"/>
                <a:cs typeface="Arial"/>
              </a:rPr>
              <a:t>n</a:t>
            </a:r>
            <a:r>
              <a:rPr dirty="0" sz="1200" spc="-30" b="1">
                <a:latin typeface="Arial"/>
                <a:cs typeface="Arial"/>
              </a:rPr>
              <a:t>-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-45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  <a:p>
            <a:pPr marL="69850">
              <a:lnSpc>
                <a:spcPts val="1320"/>
              </a:lnSpc>
            </a:pPr>
            <a:r>
              <a:rPr dirty="0" sz="1200" b="1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9020" y="4967922"/>
            <a:ext cx="570230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SAP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20"/>
              </a:lnSpc>
            </a:pPr>
            <a:r>
              <a:rPr dirty="0" sz="1200" spc="-5" b="1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11577" y="2440118"/>
            <a:ext cx="208279" cy="722630"/>
            <a:chOff x="2211577" y="2440118"/>
            <a:chExt cx="208279" cy="72263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4" y="2440118"/>
              <a:ext cx="76200" cy="1132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11578" y="2534284"/>
              <a:ext cx="208279" cy="628650"/>
            </a:xfrm>
            <a:custGeom>
              <a:avLst/>
              <a:gdLst/>
              <a:ahLst/>
              <a:cxnLst/>
              <a:rect l="l" t="t" r="r" b="b"/>
              <a:pathLst>
                <a:path w="208280" h="628650">
                  <a:moveTo>
                    <a:pt x="160147" y="203327"/>
                  </a:moveTo>
                  <a:lnTo>
                    <a:pt x="157962" y="162280"/>
                  </a:lnTo>
                  <a:lnTo>
                    <a:pt x="153593" y="119303"/>
                  </a:lnTo>
                  <a:lnTo>
                    <a:pt x="145224" y="84239"/>
                  </a:lnTo>
                  <a:lnTo>
                    <a:pt x="141986" y="70993"/>
                  </a:lnTo>
                  <a:lnTo>
                    <a:pt x="138557" y="55118"/>
                  </a:lnTo>
                  <a:lnTo>
                    <a:pt x="136906" y="46228"/>
                  </a:lnTo>
                  <a:lnTo>
                    <a:pt x="138557" y="39243"/>
                  </a:lnTo>
                  <a:lnTo>
                    <a:pt x="128651" y="28575"/>
                  </a:lnTo>
                  <a:lnTo>
                    <a:pt x="122047" y="39243"/>
                  </a:lnTo>
                  <a:lnTo>
                    <a:pt x="128651" y="46228"/>
                  </a:lnTo>
                  <a:lnTo>
                    <a:pt x="127000" y="56896"/>
                  </a:lnTo>
                  <a:lnTo>
                    <a:pt x="127000" y="63881"/>
                  </a:lnTo>
                  <a:lnTo>
                    <a:pt x="126771" y="70993"/>
                  </a:lnTo>
                  <a:lnTo>
                    <a:pt x="126580" y="79362"/>
                  </a:lnTo>
                  <a:lnTo>
                    <a:pt x="127000" y="90233"/>
                  </a:lnTo>
                  <a:lnTo>
                    <a:pt x="128651" y="102743"/>
                  </a:lnTo>
                  <a:lnTo>
                    <a:pt x="130987" y="128854"/>
                  </a:lnTo>
                  <a:lnTo>
                    <a:pt x="131330" y="162280"/>
                  </a:lnTo>
                  <a:lnTo>
                    <a:pt x="130733" y="191084"/>
                  </a:lnTo>
                  <a:lnTo>
                    <a:pt x="130302" y="203327"/>
                  </a:lnTo>
                  <a:lnTo>
                    <a:pt x="146939" y="219202"/>
                  </a:lnTo>
                  <a:lnTo>
                    <a:pt x="160147" y="203327"/>
                  </a:lnTo>
                  <a:close/>
                </a:path>
                <a:path w="208280" h="628650">
                  <a:moveTo>
                    <a:pt x="207772" y="148717"/>
                  </a:moveTo>
                  <a:lnTo>
                    <a:pt x="205879" y="136461"/>
                  </a:lnTo>
                  <a:lnTo>
                    <a:pt x="203479" y="114935"/>
                  </a:lnTo>
                  <a:lnTo>
                    <a:pt x="201409" y="91033"/>
                  </a:lnTo>
                  <a:lnTo>
                    <a:pt x="200533" y="71628"/>
                  </a:lnTo>
                  <a:lnTo>
                    <a:pt x="199034" y="59563"/>
                  </a:lnTo>
                  <a:lnTo>
                    <a:pt x="169506" y="29387"/>
                  </a:lnTo>
                  <a:lnTo>
                    <a:pt x="159816" y="25628"/>
                  </a:lnTo>
                  <a:lnTo>
                    <a:pt x="154940" y="23368"/>
                  </a:lnTo>
                  <a:lnTo>
                    <a:pt x="153162" y="21463"/>
                  </a:lnTo>
                  <a:lnTo>
                    <a:pt x="149479" y="17907"/>
                  </a:lnTo>
                  <a:lnTo>
                    <a:pt x="145796" y="23368"/>
                  </a:lnTo>
                  <a:lnTo>
                    <a:pt x="156362" y="61302"/>
                  </a:lnTo>
                  <a:lnTo>
                    <a:pt x="160401" y="73533"/>
                  </a:lnTo>
                  <a:lnTo>
                    <a:pt x="165277" y="91033"/>
                  </a:lnTo>
                  <a:lnTo>
                    <a:pt x="170637" y="116484"/>
                  </a:lnTo>
                  <a:lnTo>
                    <a:pt x="174980" y="142024"/>
                  </a:lnTo>
                  <a:lnTo>
                    <a:pt x="176784" y="159512"/>
                  </a:lnTo>
                  <a:lnTo>
                    <a:pt x="178358" y="174244"/>
                  </a:lnTo>
                  <a:lnTo>
                    <a:pt x="179959" y="191312"/>
                  </a:lnTo>
                  <a:lnTo>
                    <a:pt x="180886" y="206362"/>
                  </a:lnTo>
                  <a:lnTo>
                    <a:pt x="180467" y="215011"/>
                  </a:lnTo>
                  <a:lnTo>
                    <a:pt x="138557" y="231140"/>
                  </a:lnTo>
                  <a:lnTo>
                    <a:pt x="103886" y="231140"/>
                  </a:lnTo>
                  <a:lnTo>
                    <a:pt x="103886" y="576834"/>
                  </a:lnTo>
                  <a:lnTo>
                    <a:pt x="102108" y="578739"/>
                  </a:lnTo>
                  <a:lnTo>
                    <a:pt x="98425" y="584073"/>
                  </a:lnTo>
                  <a:lnTo>
                    <a:pt x="98425" y="592963"/>
                  </a:lnTo>
                  <a:lnTo>
                    <a:pt x="96647" y="601980"/>
                  </a:lnTo>
                  <a:lnTo>
                    <a:pt x="100203" y="607314"/>
                  </a:lnTo>
                  <a:lnTo>
                    <a:pt x="100203" y="612775"/>
                  </a:lnTo>
                  <a:lnTo>
                    <a:pt x="98425" y="612775"/>
                  </a:lnTo>
                  <a:lnTo>
                    <a:pt x="91186" y="610870"/>
                  </a:lnTo>
                  <a:lnTo>
                    <a:pt x="83820" y="607314"/>
                  </a:lnTo>
                  <a:lnTo>
                    <a:pt x="74803" y="605536"/>
                  </a:lnTo>
                  <a:lnTo>
                    <a:pt x="72898" y="601980"/>
                  </a:lnTo>
                  <a:lnTo>
                    <a:pt x="71120" y="598424"/>
                  </a:lnTo>
                  <a:lnTo>
                    <a:pt x="69342" y="592963"/>
                  </a:lnTo>
                  <a:lnTo>
                    <a:pt x="65659" y="589407"/>
                  </a:lnTo>
                  <a:lnTo>
                    <a:pt x="69342" y="587629"/>
                  </a:lnTo>
                  <a:lnTo>
                    <a:pt x="72898" y="587629"/>
                  </a:lnTo>
                  <a:lnTo>
                    <a:pt x="72034" y="583285"/>
                  </a:lnTo>
                  <a:lnTo>
                    <a:pt x="70167" y="573062"/>
                  </a:lnTo>
                  <a:lnTo>
                    <a:pt x="68287" y="561162"/>
                  </a:lnTo>
                  <a:lnTo>
                    <a:pt x="67437" y="551815"/>
                  </a:lnTo>
                  <a:lnTo>
                    <a:pt x="67437" y="512445"/>
                  </a:lnTo>
                  <a:lnTo>
                    <a:pt x="73406" y="473900"/>
                  </a:lnTo>
                  <a:lnTo>
                    <a:pt x="82042" y="430022"/>
                  </a:lnTo>
                  <a:lnTo>
                    <a:pt x="93167" y="388112"/>
                  </a:lnTo>
                  <a:lnTo>
                    <a:pt x="100203" y="363728"/>
                  </a:lnTo>
                  <a:lnTo>
                    <a:pt x="99885" y="374878"/>
                  </a:lnTo>
                  <a:lnTo>
                    <a:pt x="99085" y="400456"/>
                  </a:lnTo>
                  <a:lnTo>
                    <a:pt x="97942" y="428726"/>
                  </a:lnTo>
                  <a:lnTo>
                    <a:pt x="96647" y="447929"/>
                  </a:lnTo>
                  <a:lnTo>
                    <a:pt x="96062" y="465683"/>
                  </a:lnTo>
                  <a:lnTo>
                    <a:pt x="93535" y="517944"/>
                  </a:lnTo>
                  <a:lnTo>
                    <a:pt x="92964" y="535686"/>
                  </a:lnTo>
                  <a:lnTo>
                    <a:pt x="94322" y="548690"/>
                  </a:lnTo>
                  <a:lnTo>
                    <a:pt x="95465" y="561644"/>
                  </a:lnTo>
                  <a:lnTo>
                    <a:pt x="96647" y="576834"/>
                  </a:lnTo>
                  <a:lnTo>
                    <a:pt x="103886" y="576834"/>
                  </a:lnTo>
                  <a:lnTo>
                    <a:pt x="103886" y="231140"/>
                  </a:lnTo>
                  <a:lnTo>
                    <a:pt x="74803" y="231140"/>
                  </a:lnTo>
                  <a:lnTo>
                    <a:pt x="72898" y="227584"/>
                  </a:lnTo>
                  <a:lnTo>
                    <a:pt x="78359" y="220345"/>
                  </a:lnTo>
                  <a:lnTo>
                    <a:pt x="83820" y="211455"/>
                  </a:lnTo>
                  <a:lnTo>
                    <a:pt x="88519" y="205803"/>
                  </a:lnTo>
                  <a:lnTo>
                    <a:pt x="111823" y="153873"/>
                  </a:lnTo>
                  <a:lnTo>
                    <a:pt x="118757" y="108597"/>
                  </a:lnTo>
                  <a:lnTo>
                    <a:pt x="118491" y="89662"/>
                  </a:lnTo>
                  <a:lnTo>
                    <a:pt x="116192" y="71170"/>
                  </a:lnTo>
                  <a:lnTo>
                    <a:pt x="112344" y="52184"/>
                  </a:lnTo>
                  <a:lnTo>
                    <a:pt x="107467" y="34899"/>
                  </a:lnTo>
                  <a:lnTo>
                    <a:pt x="102108" y="21463"/>
                  </a:lnTo>
                  <a:lnTo>
                    <a:pt x="96647" y="7239"/>
                  </a:lnTo>
                  <a:lnTo>
                    <a:pt x="94742" y="1778"/>
                  </a:lnTo>
                  <a:lnTo>
                    <a:pt x="91186" y="0"/>
                  </a:lnTo>
                  <a:lnTo>
                    <a:pt x="91186" y="1778"/>
                  </a:lnTo>
                  <a:lnTo>
                    <a:pt x="89281" y="5461"/>
                  </a:lnTo>
                  <a:lnTo>
                    <a:pt x="78359" y="12573"/>
                  </a:lnTo>
                  <a:lnTo>
                    <a:pt x="74803" y="14351"/>
                  </a:lnTo>
                  <a:lnTo>
                    <a:pt x="69342" y="17907"/>
                  </a:lnTo>
                  <a:lnTo>
                    <a:pt x="62877" y="20878"/>
                  </a:lnTo>
                  <a:lnTo>
                    <a:pt x="53162" y="24206"/>
                  </a:lnTo>
                  <a:lnTo>
                    <a:pt x="32893" y="30480"/>
                  </a:lnTo>
                  <a:lnTo>
                    <a:pt x="26720" y="37249"/>
                  </a:lnTo>
                  <a:lnTo>
                    <a:pt x="21920" y="49745"/>
                  </a:lnTo>
                  <a:lnTo>
                    <a:pt x="18478" y="64262"/>
                  </a:lnTo>
                  <a:lnTo>
                    <a:pt x="16383" y="77089"/>
                  </a:lnTo>
                  <a:lnTo>
                    <a:pt x="12814" y="98463"/>
                  </a:lnTo>
                  <a:lnTo>
                    <a:pt x="6858" y="133756"/>
                  </a:lnTo>
                  <a:lnTo>
                    <a:pt x="1549" y="168021"/>
                  </a:lnTo>
                  <a:lnTo>
                    <a:pt x="0" y="186309"/>
                  </a:lnTo>
                  <a:lnTo>
                    <a:pt x="5930" y="199174"/>
                  </a:lnTo>
                  <a:lnTo>
                    <a:pt x="17157" y="220395"/>
                  </a:lnTo>
                  <a:lnTo>
                    <a:pt x="28016" y="240271"/>
                  </a:lnTo>
                  <a:lnTo>
                    <a:pt x="32893" y="249047"/>
                  </a:lnTo>
                  <a:lnTo>
                    <a:pt x="32893" y="272288"/>
                  </a:lnTo>
                  <a:lnTo>
                    <a:pt x="31508" y="283019"/>
                  </a:lnTo>
                  <a:lnTo>
                    <a:pt x="30327" y="296087"/>
                  </a:lnTo>
                  <a:lnTo>
                    <a:pt x="29425" y="308356"/>
                  </a:lnTo>
                  <a:lnTo>
                    <a:pt x="29210" y="311785"/>
                  </a:lnTo>
                  <a:lnTo>
                    <a:pt x="30988" y="320675"/>
                  </a:lnTo>
                  <a:lnTo>
                    <a:pt x="29210" y="329692"/>
                  </a:lnTo>
                  <a:lnTo>
                    <a:pt x="26898" y="390880"/>
                  </a:lnTo>
                  <a:lnTo>
                    <a:pt x="18148" y="450443"/>
                  </a:lnTo>
                  <a:lnTo>
                    <a:pt x="13754" y="477278"/>
                  </a:lnTo>
                  <a:lnTo>
                    <a:pt x="10922" y="498094"/>
                  </a:lnTo>
                  <a:lnTo>
                    <a:pt x="10642" y="519366"/>
                  </a:lnTo>
                  <a:lnTo>
                    <a:pt x="9144" y="585851"/>
                  </a:lnTo>
                  <a:lnTo>
                    <a:pt x="12827" y="585851"/>
                  </a:lnTo>
                  <a:lnTo>
                    <a:pt x="16383" y="587629"/>
                  </a:lnTo>
                  <a:lnTo>
                    <a:pt x="16383" y="589407"/>
                  </a:lnTo>
                  <a:lnTo>
                    <a:pt x="14605" y="592963"/>
                  </a:lnTo>
                  <a:lnTo>
                    <a:pt x="14605" y="605536"/>
                  </a:lnTo>
                  <a:lnTo>
                    <a:pt x="18288" y="610870"/>
                  </a:lnTo>
                  <a:lnTo>
                    <a:pt x="20066" y="618109"/>
                  </a:lnTo>
                  <a:lnTo>
                    <a:pt x="36449" y="619887"/>
                  </a:lnTo>
                  <a:lnTo>
                    <a:pt x="47371" y="625221"/>
                  </a:lnTo>
                  <a:lnTo>
                    <a:pt x="56515" y="626999"/>
                  </a:lnTo>
                  <a:lnTo>
                    <a:pt x="65112" y="628002"/>
                  </a:lnTo>
                  <a:lnTo>
                    <a:pt x="77292" y="628345"/>
                  </a:lnTo>
                  <a:lnTo>
                    <a:pt x="89103" y="628002"/>
                  </a:lnTo>
                  <a:lnTo>
                    <a:pt x="96647" y="626999"/>
                  </a:lnTo>
                  <a:lnTo>
                    <a:pt x="103886" y="626999"/>
                  </a:lnTo>
                  <a:lnTo>
                    <a:pt x="100203" y="623443"/>
                  </a:lnTo>
                  <a:lnTo>
                    <a:pt x="100203" y="619887"/>
                  </a:lnTo>
                  <a:lnTo>
                    <a:pt x="134874" y="619887"/>
                  </a:lnTo>
                  <a:lnTo>
                    <a:pt x="134874" y="614553"/>
                  </a:lnTo>
                  <a:lnTo>
                    <a:pt x="144018" y="618109"/>
                  </a:lnTo>
                  <a:lnTo>
                    <a:pt x="158623" y="618109"/>
                  </a:lnTo>
                  <a:lnTo>
                    <a:pt x="170510" y="619112"/>
                  </a:lnTo>
                  <a:lnTo>
                    <a:pt x="182956" y="619455"/>
                  </a:lnTo>
                  <a:lnTo>
                    <a:pt x="193713" y="619112"/>
                  </a:lnTo>
                  <a:lnTo>
                    <a:pt x="200533" y="618109"/>
                  </a:lnTo>
                  <a:lnTo>
                    <a:pt x="205994" y="616331"/>
                  </a:lnTo>
                  <a:lnTo>
                    <a:pt x="202311" y="612775"/>
                  </a:lnTo>
                  <a:lnTo>
                    <a:pt x="205994" y="607314"/>
                  </a:lnTo>
                  <a:lnTo>
                    <a:pt x="200533" y="601980"/>
                  </a:lnTo>
                  <a:lnTo>
                    <a:pt x="192747" y="599541"/>
                  </a:lnTo>
                  <a:lnTo>
                    <a:pt x="180682" y="597077"/>
                  </a:lnTo>
                  <a:lnTo>
                    <a:pt x="168948" y="593928"/>
                  </a:lnTo>
                  <a:lnTo>
                    <a:pt x="162179" y="589407"/>
                  </a:lnTo>
                  <a:lnTo>
                    <a:pt x="158623" y="584073"/>
                  </a:lnTo>
                  <a:lnTo>
                    <a:pt x="153162" y="576834"/>
                  </a:lnTo>
                  <a:lnTo>
                    <a:pt x="151257" y="573278"/>
                  </a:lnTo>
                  <a:lnTo>
                    <a:pt x="154940" y="573278"/>
                  </a:lnTo>
                  <a:lnTo>
                    <a:pt x="156718" y="571500"/>
                  </a:lnTo>
                  <a:lnTo>
                    <a:pt x="155575" y="567131"/>
                  </a:lnTo>
                  <a:lnTo>
                    <a:pt x="153098" y="556704"/>
                  </a:lnTo>
                  <a:lnTo>
                    <a:pt x="150609" y="544283"/>
                  </a:lnTo>
                  <a:lnTo>
                    <a:pt x="149479" y="533908"/>
                  </a:lnTo>
                  <a:lnTo>
                    <a:pt x="150456" y="519366"/>
                  </a:lnTo>
                  <a:lnTo>
                    <a:pt x="150520" y="517944"/>
                  </a:lnTo>
                  <a:lnTo>
                    <a:pt x="151028" y="495147"/>
                  </a:lnTo>
                  <a:lnTo>
                    <a:pt x="151168" y="477278"/>
                  </a:lnTo>
                  <a:lnTo>
                    <a:pt x="151257" y="455041"/>
                  </a:lnTo>
                  <a:lnTo>
                    <a:pt x="152133" y="442836"/>
                  </a:lnTo>
                  <a:lnTo>
                    <a:pt x="158623" y="399542"/>
                  </a:lnTo>
                  <a:lnTo>
                    <a:pt x="176491" y="340296"/>
                  </a:lnTo>
                  <a:lnTo>
                    <a:pt x="186804" y="308356"/>
                  </a:lnTo>
                  <a:lnTo>
                    <a:pt x="189801" y="295592"/>
                  </a:lnTo>
                  <a:lnTo>
                    <a:pt x="191744" y="284162"/>
                  </a:lnTo>
                  <a:lnTo>
                    <a:pt x="193167" y="274066"/>
                  </a:lnTo>
                  <a:lnTo>
                    <a:pt x="194627" y="266077"/>
                  </a:lnTo>
                  <a:lnTo>
                    <a:pt x="196405" y="259562"/>
                  </a:lnTo>
                  <a:lnTo>
                    <a:pt x="198843" y="252717"/>
                  </a:lnTo>
                  <a:lnTo>
                    <a:pt x="202311" y="243713"/>
                  </a:lnTo>
                  <a:lnTo>
                    <a:pt x="205536" y="231140"/>
                  </a:lnTo>
                  <a:lnTo>
                    <a:pt x="205994" y="229362"/>
                  </a:lnTo>
                  <a:lnTo>
                    <a:pt x="202323" y="220395"/>
                  </a:lnTo>
                  <a:lnTo>
                    <a:pt x="202311" y="211455"/>
                  </a:lnTo>
                  <a:lnTo>
                    <a:pt x="203339" y="205803"/>
                  </a:lnTo>
                  <a:lnTo>
                    <a:pt x="203860" y="196443"/>
                  </a:lnTo>
                  <a:lnTo>
                    <a:pt x="203962" y="191312"/>
                  </a:lnTo>
                  <a:lnTo>
                    <a:pt x="204089" y="177419"/>
                  </a:lnTo>
                  <a:lnTo>
                    <a:pt x="205460" y="170141"/>
                  </a:lnTo>
                  <a:lnTo>
                    <a:pt x="206641" y="162356"/>
                  </a:lnTo>
                  <a:lnTo>
                    <a:pt x="207454" y="154940"/>
                  </a:lnTo>
                  <a:lnTo>
                    <a:pt x="207772" y="1487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2882366" y="2431288"/>
            <a:ext cx="222885" cy="719455"/>
            <a:chOff x="2882366" y="2431288"/>
            <a:chExt cx="222885" cy="719455"/>
          </a:xfrm>
        </p:grpSpPr>
        <p:sp>
          <p:nvSpPr>
            <p:cNvPr id="19" name="object 19"/>
            <p:cNvSpPr/>
            <p:nvPr/>
          </p:nvSpPr>
          <p:spPr>
            <a:xfrm>
              <a:off x="2895600" y="2431300"/>
              <a:ext cx="209550" cy="719455"/>
            </a:xfrm>
            <a:custGeom>
              <a:avLst/>
              <a:gdLst/>
              <a:ahLst/>
              <a:cxnLst/>
              <a:rect l="l" t="t" r="r" b="b"/>
              <a:pathLst>
                <a:path w="209550" h="719455">
                  <a:moveTo>
                    <a:pt x="9525" y="233159"/>
                  </a:moveTo>
                  <a:lnTo>
                    <a:pt x="4826" y="226809"/>
                  </a:lnTo>
                  <a:lnTo>
                    <a:pt x="2413" y="229984"/>
                  </a:lnTo>
                  <a:lnTo>
                    <a:pt x="2413" y="233159"/>
                  </a:lnTo>
                  <a:lnTo>
                    <a:pt x="0" y="236334"/>
                  </a:lnTo>
                  <a:lnTo>
                    <a:pt x="7112" y="236334"/>
                  </a:lnTo>
                  <a:lnTo>
                    <a:pt x="9525" y="233159"/>
                  </a:lnTo>
                  <a:close/>
                </a:path>
                <a:path w="209550" h="719455">
                  <a:moveTo>
                    <a:pt x="209550" y="341871"/>
                  </a:moveTo>
                  <a:lnTo>
                    <a:pt x="207772" y="332854"/>
                  </a:lnTo>
                  <a:lnTo>
                    <a:pt x="206883" y="325043"/>
                  </a:lnTo>
                  <a:lnTo>
                    <a:pt x="205168" y="318846"/>
                  </a:lnTo>
                  <a:lnTo>
                    <a:pt x="204812" y="317550"/>
                  </a:lnTo>
                  <a:lnTo>
                    <a:pt x="202412" y="310070"/>
                  </a:lnTo>
                  <a:lnTo>
                    <a:pt x="200533" y="302247"/>
                  </a:lnTo>
                  <a:lnTo>
                    <a:pt x="199732" y="282435"/>
                  </a:lnTo>
                  <a:lnTo>
                    <a:pt x="199415" y="262026"/>
                  </a:lnTo>
                  <a:lnTo>
                    <a:pt x="198780" y="242316"/>
                  </a:lnTo>
                  <a:lnTo>
                    <a:pt x="198158" y="235699"/>
                  </a:lnTo>
                  <a:lnTo>
                    <a:pt x="196977" y="223126"/>
                  </a:lnTo>
                  <a:lnTo>
                    <a:pt x="196049" y="217665"/>
                  </a:lnTo>
                  <a:lnTo>
                    <a:pt x="193916" y="205092"/>
                  </a:lnTo>
                  <a:lnTo>
                    <a:pt x="187286" y="168948"/>
                  </a:lnTo>
                  <a:lnTo>
                    <a:pt x="184175" y="150456"/>
                  </a:lnTo>
                  <a:lnTo>
                    <a:pt x="164465" y="116954"/>
                  </a:lnTo>
                  <a:lnTo>
                    <a:pt x="160909" y="116954"/>
                  </a:lnTo>
                  <a:lnTo>
                    <a:pt x="157353" y="115176"/>
                  </a:lnTo>
                  <a:lnTo>
                    <a:pt x="151892" y="113398"/>
                  </a:lnTo>
                  <a:lnTo>
                    <a:pt x="150114" y="112445"/>
                  </a:lnTo>
                  <a:lnTo>
                    <a:pt x="150114" y="125971"/>
                  </a:lnTo>
                  <a:lnTo>
                    <a:pt x="128397" y="125971"/>
                  </a:lnTo>
                  <a:lnTo>
                    <a:pt x="126619" y="133083"/>
                  </a:lnTo>
                  <a:lnTo>
                    <a:pt x="124561" y="141516"/>
                  </a:lnTo>
                  <a:lnTo>
                    <a:pt x="123507" y="150456"/>
                  </a:lnTo>
                  <a:lnTo>
                    <a:pt x="123164" y="158356"/>
                  </a:lnTo>
                  <a:lnTo>
                    <a:pt x="123063" y="169151"/>
                  </a:lnTo>
                  <a:lnTo>
                    <a:pt x="121056" y="181025"/>
                  </a:lnTo>
                  <a:lnTo>
                    <a:pt x="116535" y="194081"/>
                  </a:lnTo>
                  <a:lnTo>
                    <a:pt x="111645" y="206806"/>
                  </a:lnTo>
                  <a:lnTo>
                    <a:pt x="108585" y="217665"/>
                  </a:lnTo>
                  <a:lnTo>
                    <a:pt x="96012" y="179946"/>
                  </a:lnTo>
                  <a:lnTo>
                    <a:pt x="90678" y="172707"/>
                  </a:lnTo>
                  <a:lnTo>
                    <a:pt x="92456" y="165468"/>
                  </a:lnTo>
                  <a:lnTo>
                    <a:pt x="89687" y="160134"/>
                  </a:lnTo>
                  <a:lnTo>
                    <a:pt x="88773" y="158356"/>
                  </a:lnTo>
                  <a:lnTo>
                    <a:pt x="84912" y="151599"/>
                  </a:lnTo>
                  <a:lnTo>
                    <a:pt x="79349" y="143497"/>
                  </a:lnTo>
                  <a:lnTo>
                    <a:pt x="73101" y="136080"/>
                  </a:lnTo>
                  <a:lnTo>
                    <a:pt x="67183" y="131305"/>
                  </a:lnTo>
                  <a:lnTo>
                    <a:pt x="63627" y="129527"/>
                  </a:lnTo>
                  <a:lnTo>
                    <a:pt x="52832" y="131305"/>
                  </a:lnTo>
                  <a:lnTo>
                    <a:pt x="47371" y="131305"/>
                  </a:lnTo>
                  <a:lnTo>
                    <a:pt x="48526" y="129527"/>
                  </a:lnTo>
                  <a:lnTo>
                    <a:pt x="51650" y="124790"/>
                  </a:lnTo>
                  <a:lnTo>
                    <a:pt x="61328" y="118287"/>
                  </a:lnTo>
                  <a:lnTo>
                    <a:pt x="71691" y="111125"/>
                  </a:lnTo>
                  <a:lnTo>
                    <a:pt x="77978" y="102603"/>
                  </a:lnTo>
                  <a:lnTo>
                    <a:pt x="81927" y="113665"/>
                  </a:lnTo>
                  <a:lnTo>
                    <a:pt x="89446" y="126428"/>
                  </a:lnTo>
                  <a:lnTo>
                    <a:pt x="98031" y="138544"/>
                  </a:lnTo>
                  <a:lnTo>
                    <a:pt x="105029" y="147561"/>
                  </a:lnTo>
                  <a:lnTo>
                    <a:pt x="113449" y="136601"/>
                  </a:lnTo>
                  <a:lnTo>
                    <a:pt x="118135" y="124599"/>
                  </a:lnTo>
                  <a:lnTo>
                    <a:pt x="120777" y="114617"/>
                  </a:lnTo>
                  <a:lnTo>
                    <a:pt x="123063" y="109715"/>
                  </a:lnTo>
                  <a:lnTo>
                    <a:pt x="126619" y="106159"/>
                  </a:lnTo>
                  <a:lnTo>
                    <a:pt x="130302" y="106159"/>
                  </a:lnTo>
                  <a:lnTo>
                    <a:pt x="133858" y="107937"/>
                  </a:lnTo>
                  <a:lnTo>
                    <a:pt x="136639" y="112801"/>
                  </a:lnTo>
                  <a:lnTo>
                    <a:pt x="142646" y="116954"/>
                  </a:lnTo>
                  <a:lnTo>
                    <a:pt x="148323" y="121119"/>
                  </a:lnTo>
                  <a:lnTo>
                    <a:pt x="150114" y="125971"/>
                  </a:lnTo>
                  <a:lnTo>
                    <a:pt x="150114" y="112445"/>
                  </a:lnTo>
                  <a:lnTo>
                    <a:pt x="148336" y="111493"/>
                  </a:lnTo>
                  <a:lnTo>
                    <a:pt x="142875" y="109715"/>
                  </a:lnTo>
                  <a:lnTo>
                    <a:pt x="141097" y="106159"/>
                  </a:lnTo>
                  <a:lnTo>
                    <a:pt x="139319" y="102603"/>
                  </a:lnTo>
                  <a:lnTo>
                    <a:pt x="137414" y="98920"/>
                  </a:lnTo>
                  <a:lnTo>
                    <a:pt x="133858" y="91808"/>
                  </a:lnTo>
                  <a:lnTo>
                    <a:pt x="133972" y="71958"/>
                  </a:lnTo>
                  <a:lnTo>
                    <a:pt x="134099" y="66573"/>
                  </a:lnTo>
                  <a:lnTo>
                    <a:pt x="134518" y="55791"/>
                  </a:lnTo>
                  <a:lnTo>
                    <a:pt x="134607" y="44996"/>
                  </a:lnTo>
                  <a:lnTo>
                    <a:pt x="121437" y="9118"/>
                  </a:lnTo>
                  <a:lnTo>
                    <a:pt x="98513" y="0"/>
                  </a:lnTo>
                  <a:lnTo>
                    <a:pt x="89496" y="50"/>
                  </a:lnTo>
                  <a:lnTo>
                    <a:pt x="63131" y="29883"/>
                  </a:lnTo>
                  <a:lnTo>
                    <a:pt x="53441" y="61683"/>
                  </a:lnTo>
                  <a:lnTo>
                    <a:pt x="50317" y="71958"/>
                  </a:lnTo>
                  <a:lnTo>
                    <a:pt x="47523" y="82257"/>
                  </a:lnTo>
                  <a:lnTo>
                    <a:pt x="45593" y="93586"/>
                  </a:lnTo>
                  <a:lnTo>
                    <a:pt x="44145" y="101168"/>
                  </a:lnTo>
                  <a:lnTo>
                    <a:pt x="29337" y="129527"/>
                  </a:lnTo>
                  <a:lnTo>
                    <a:pt x="25781" y="127749"/>
                  </a:lnTo>
                  <a:lnTo>
                    <a:pt x="20320" y="133083"/>
                  </a:lnTo>
                  <a:lnTo>
                    <a:pt x="18554" y="138506"/>
                  </a:lnTo>
                  <a:lnTo>
                    <a:pt x="18542" y="152895"/>
                  </a:lnTo>
                  <a:lnTo>
                    <a:pt x="16764" y="160134"/>
                  </a:lnTo>
                  <a:lnTo>
                    <a:pt x="13081" y="167373"/>
                  </a:lnTo>
                  <a:lnTo>
                    <a:pt x="11303" y="174485"/>
                  </a:lnTo>
                  <a:lnTo>
                    <a:pt x="9525" y="176263"/>
                  </a:lnTo>
                  <a:lnTo>
                    <a:pt x="9525" y="181724"/>
                  </a:lnTo>
                  <a:lnTo>
                    <a:pt x="29337" y="160134"/>
                  </a:lnTo>
                  <a:lnTo>
                    <a:pt x="59944" y="187058"/>
                  </a:lnTo>
                  <a:lnTo>
                    <a:pt x="63627" y="187058"/>
                  </a:lnTo>
                  <a:lnTo>
                    <a:pt x="67183" y="188963"/>
                  </a:lnTo>
                  <a:lnTo>
                    <a:pt x="72644" y="192519"/>
                  </a:lnTo>
                  <a:lnTo>
                    <a:pt x="79756" y="197853"/>
                  </a:lnTo>
                  <a:lnTo>
                    <a:pt x="85217" y="205092"/>
                  </a:lnTo>
                  <a:lnTo>
                    <a:pt x="85217" y="210553"/>
                  </a:lnTo>
                  <a:lnTo>
                    <a:pt x="99568" y="224904"/>
                  </a:lnTo>
                  <a:lnTo>
                    <a:pt x="56388" y="277101"/>
                  </a:lnTo>
                  <a:lnTo>
                    <a:pt x="34798" y="253733"/>
                  </a:lnTo>
                  <a:lnTo>
                    <a:pt x="32893" y="257289"/>
                  </a:lnTo>
                  <a:lnTo>
                    <a:pt x="29337" y="259067"/>
                  </a:lnTo>
                  <a:lnTo>
                    <a:pt x="25781" y="262623"/>
                  </a:lnTo>
                  <a:lnTo>
                    <a:pt x="24003" y="264528"/>
                  </a:lnTo>
                  <a:lnTo>
                    <a:pt x="22098" y="264528"/>
                  </a:lnTo>
                  <a:lnTo>
                    <a:pt x="22098" y="266306"/>
                  </a:lnTo>
                  <a:lnTo>
                    <a:pt x="27559" y="269862"/>
                  </a:lnTo>
                  <a:lnTo>
                    <a:pt x="27559" y="282435"/>
                  </a:lnTo>
                  <a:lnTo>
                    <a:pt x="27279" y="290385"/>
                  </a:lnTo>
                  <a:lnTo>
                    <a:pt x="26047" y="312343"/>
                  </a:lnTo>
                  <a:lnTo>
                    <a:pt x="25869" y="317550"/>
                  </a:lnTo>
                  <a:lnTo>
                    <a:pt x="25781" y="325615"/>
                  </a:lnTo>
                  <a:lnTo>
                    <a:pt x="27559" y="327520"/>
                  </a:lnTo>
                  <a:lnTo>
                    <a:pt x="27559" y="322059"/>
                  </a:lnTo>
                  <a:lnTo>
                    <a:pt x="31115" y="314820"/>
                  </a:lnTo>
                  <a:lnTo>
                    <a:pt x="40703" y="321398"/>
                  </a:lnTo>
                  <a:lnTo>
                    <a:pt x="52489" y="325450"/>
                  </a:lnTo>
                  <a:lnTo>
                    <a:pt x="65303" y="327812"/>
                  </a:lnTo>
                  <a:lnTo>
                    <a:pt x="77978" y="329298"/>
                  </a:lnTo>
                  <a:lnTo>
                    <a:pt x="85344" y="314820"/>
                  </a:lnTo>
                  <a:lnTo>
                    <a:pt x="86334" y="312877"/>
                  </a:lnTo>
                  <a:lnTo>
                    <a:pt x="96227" y="288556"/>
                  </a:lnTo>
                  <a:lnTo>
                    <a:pt x="99949" y="277101"/>
                  </a:lnTo>
                  <a:lnTo>
                    <a:pt x="105117" y="261200"/>
                  </a:lnTo>
                  <a:lnTo>
                    <a:pt x="110490" y="235699"/>
                  </a:lnTo>
                  <a:lnTo>
                    <a:pt x="114338" y="256857"/>
                  </a:lnTo>
                  <a:lnTo>
                    <a:pt x="119900" y="279539"/>
                  </a:lnTo>
                  <a:lnTo>
                    <a:pt x="137414" y="320281"/>
                  </a:lnTo>
                  <a:lnTo>
                    <a:pt x="141097" y="323837"/>
                  </a:lnTo>
                  <a:lnTo>
                    <a:pt x="146799" y="321284"/>
                  </a:lnTo>
                  <a:lnTo>
                    <a:pt x="152819" y="319392"/>
                  </a:lnTo>
                  <a:lnTo>
                    <a:pt x="158826" y="318846"/>
                  </a:lnTo>
                  <a:lnTo>
                    <a:pt x="164465" y="320281"/>
                  </a:lnTo>
                  <a:lnTo>
                    <a:pt x="170141" y="325882"/>
                  </a:lnTo>
                  <a:lnTo>
                    <a:pt x="170573" y="328041"/>
                  </a:lnTo>
                  <a:lnTo>
                    <a:pt x="170053" y="327520"/>
                  </a:lnTo>
                  <a:lnTo>
                    <a:pt x="164338" y="326085"/>
                  </a:lnTo>
                  <a:lnTo>
                    <a:pt x="158305" y="326631"/>
                  </a:lnTo>
                  <a:lnTo>
                    <a:pt x="152260" y="328523"/>
                  </a:lnTo>
                  <a:lnTo>
                    <a:pt x="146558" y="331076"/>
                  </a:lnTo>
                  <a:lnTo>
                    <a:pt x="141097" y="332854"/>
                  </a:lnTo>
                  <a:lnTo>
                    <a:pt x="137414" y="334632"/>
                  </a:lnTo>
                  <a:lnTo>
                    <a:pt x="135636" y="334632"/>
                  </a:lnTo>
                  <a:lnTo>
                    <a:pt x="123901" y="336664"/>
                  </a:lnTo>
                  <a:lnTo>
                    <a:pt x="111125" y="337527"/>
                  </a:lnTo>
                  <a:lnTo>
                    <a:pt x="98336" y="337388"/>
                  </a:lnTo>
                  <a:lnTo>
                    <a:pt x="86614" y="336410"/>
                  </a:lnTo>
                  <a:lnTo>
                    <a:pt x="83058" y="336410"/>
                  </a:lnTo>
                  <a:lnTo>
                    <a:pt x="70294" y="334949"/>
                  </a:lnTo>
                  <a:lnTo>
                    <a:pt x="57378" y="332638"/>
                  </a:lnTo>
                  <a:lnTo>
                    <a:pt x="45491" y="328663"/>
                  </a:lnTo>
                  <a:lnTo>
                    <a:pt x="35814" y="322186"/>
                  </a:lnTo>
                  <a:lnTo>
                    <a:pt x="32258" y="329298"/>
                  </a:lnTo>
                  <a:lnTo>
                    <a:pt x="32181" y="337527"/>
                  </a:lnTo>
                  <a:lnTo>
                    <a:pt x="31737" y="355727"/>
                  </a:lnTo>
                  <a:lnTo>
                    <a:pt x="30873" y="376643"/>
                  </a:lnTo>
                  <a:lnTo>
                    <a:pt x="30746" y="398640"/>
                  </a:lnTo>
                  <a:lnTo>
                    <a:pt x="32258" y="419976"/>
                  </a:lnTo>
                  <a:lnTo>
                    <a:pt x="34417" y="435978"/>
                  </a:lnTo>
                  <a:lnTo>
                    <a:pt x="37426" y="451980"/>
                  </a:lnTo>
                  <a:lnTo>
                    <a:pt x="40106" y="467982"/>
                  </a:lnTo>
                  <a:lnTo>
                    <a:pt x="41249" y="483679"/>
                  </a:lnTo>
                  <a:lnTo>
                    <a:pt x="41541" y="501319"/>
                  </a:lnTo>
                  <a:lnTo>
                    <a:pt x="42773" y="536003"/>
                  </a:lnTo>
                  <a:lnTo>
                    <a:pt x="42926" y="545744"/>
                  </a:lnTo>
                  <a:lnTo>
                    <a:pt x="42938" y="578840"/>
                  </a:lnTo>
                  <a:lnTo>
                    <a:pt x="42608" y="598665"/>
                  </a:lnTo>
                  <a:lnTo>
                    <a:pt x="41541" y="621334"/>
                  </a:lnTo>
                  <a:lnTo>
                    <a:pt x="39497" y="644004"/>
                  </a:lnTo>
                  <a:lnTo>
                    <a:pt x="39217" y="653592"/>
                  </a:lnTo>
                  <a:lnTo>
                    <a:pt x="38798" y="662952"/>
                  </a:lnTo>
                  <a:lnTo>
                    <a:pt x="38684" y="672769"/>
                  </a:lnTo>
                  <a:lnTo>
                    <a:pt x="39497" y="681342"/>
                  </a:lnTo>
                  <a:lnTo>
                    <a:pt x="41275" y="692010"/>
                  </a:lnTo>
                  <a:lnTo>
                    <a:pt x="43053" y="690232"/>
                  </a:lnTo>
                  <a:lnTo>
                    <a:pt x="50292" y="693788"/>
                  </a:lnTo>
                  <a:lnTo>
                    <a:pt x="55867" y="699935"/>
                  </a:lnTo>
                  <a:lnTo>
                    <a:pt x="56870" y="706907"/>
                  </a:lnTo>
                  <a:lnTo>
                    <a:pt x="58229" y="713549"/>
                  </a:lnTo>
                  <a:lnTo>
                    <a:pt x="64897" y="718680"/>
                  </a:lnTo>
                  <a:lnTo>
                    <a:pt x="74587" y="719328"/>
                  </a:lnTo>
                  <a:lnTo>
                    <a:pt x="82765" y="717130"/>
                  </a:lnTo>
                  <a:lnTo>
                    <a:pt x="90614" y="713930"/>
                  </a:lnTo>
                  <a:lnTo>
                    <a:pt x="99314" y="711568"/>
                  </a:lnTo>
                  <a:lnTo>
                    <a:pt x="101092" y="702678"/>
                  </a:lnTo>
                  <a:lnTo>
                    <a:pt x="92075" y="700900"/>
                  </a:lnTo>
                  <a:lnTo>
                    <a:pt x="93853" y="690232"/>
                  </a:lnTo>
                  <a:lnTo>
                    <a:pt x="95758" y="681342"/>
                  </a:lnTo>
                  <a:lnTo>
                    <a:pt x="97536" y="674230"/>
                  </a:lnTo>
                  <a:lnTo>
                    <a:pt x="97421" y="663346"/>
                  </a:lnTo>
                  <a:lnTo>
                    <a:pt x="96647" y="649617"/>
                  </a:lnTo>
                  <a:lnTo>
                    <a:pt x="94576" y="634225"/>
                  </a:lnTo>
                  <a:lnTo>
                    <a:pt x="92176" y="618845"/>
                  </a:lnTo>
                  <a:lnTo>
                    <a:pt x="90297" y="603110"/>
                  </a:lnTo>
                  <a:lnTo>
                    <a:pt x="90043" y="578840"/>
                  </a:lnTo>
                  <a:lnTo>
                    <a:pt x="91414" y="553326"/>
                  </a:lnTo>
                  <a:lnTo>
                    <a:pt x="93027" y="529602"/>
                  </a:lnTo>
                  <a:lnTo>
                    <a:pt x="93853" y="505320"/>
                  </a:lnTo>
                  <a:lnTo>
                    <a:pt x="94449" y="489597"/>
                  </a:lnTo>
                  <a:lnTo>
                    <a:pt x="95910" y="474205"/>
                  </a:lnTo>
                  <a:lnTo>
                    <a:pt x="97701" y="458825"/>
                  </a:lnTo>
                  <a:lnTo>
                    <a:pt x="99314" y="443090"/>
                  </a:lnTo>
                  <a:lnTo>
                    <a:pt x="100939" y="434073"/>
                  </a:lnTo>
                  <a:lnTo>
                    <a:pt x="102933" y="425538"/>
                  </a:lnTo>
                  <a:lnTo>
                    <a:pt x="104914" y="417347"/>
                  </a:lnTo>
                  <a:lnTo>
                    <a:pt x="106553" y="409308"/>
                  </a:lnTo>
                  <a:lnTo>
                    <a:pt x="106553" y="398640"/>
                  </a:lnTo>
                  <a:lnTo>
                    <a:pt x="110236" y="395084"/>
                  </a:lnTo>
                  <a:lnTo>
                    <a:pt x="115697" y="400418"/>
                  </a:lnTo>
                  <a:lnTo>
                    <a:pt x="117475" y="411086"/>
                  </a:lnTo>
                  <a:lnTo>
                    <a:pt x="119253" y="418198"/>
                  </a:lnTo>
                  <a:lnTo>
                    <a:pt x="119545" y="426986"/>
                  </a:lnTo>
                  <a:lnTo>
                    <a:pt x="120853" y="443204"/>
                  </a:lnTo>
                  <a:lnTo>
                    <a:pt x="122288" y="483679"/>
                  </a:lnTo>
                  <a:lnTo>
                    <a:pt x="124802" y="515353"/>
                  </a:lnTo>
                  <a:lnTo>
                    <a:pt x="127254" y="545744"/>
                  </a:lnTo>
                  <a:lnTo>
                    <a:pt x="128397" y="576440"/>
                  </a:lnTo>
                  <a:lnTo>
                    <a:pt x="126936" y="601954"/>
                  </a:lnTo>
                  <a:lnTo>
                    <a:pt x="123596" y="632447"/>
                  </a:lnTo>
                  <a:lnTo>
                    <a:pt x="119888" y="663346"/>
                  </a:lnTo>
                  <a:lnTo>
                    <a:pt x="117475" y="688454"/>
                  </a:lnTo>
                  <a:lnTo>
                    <a:pt x="123240" y="693407"/>
                  </a:lnTo>
                  <a:lnTo>
                    <a:pt x="124256" y="700011"/>
                  </a:lnTo>
                  <a:lnTo>
                    <a:pt x="124561" y="706907"/>
                  </a:lnTo>
                  <a:lnTo>
                    <a:pt x="124637" y="708012"/>
                  </a:lnTo>
                  <a:lnTo>
                    <a:pt x="128397" y="716902"/>
                  </a:lnTo>
                  <a:lnTo>
                    <a:pt x="137363" y="718654"/>
                  </a:lnTo>
                  <a:lnTo>
                    <a:pt x="147396" y="718908"/>
                  </a:lnTo>
                  <a:lnTo>
                    <a:pt x="157441" y="718159"/>
                  </a:lnTo>
                  <a:lnTo>
                    <a:pt x="166497" y="716902"/>
                  </a:lnTo>
                  <a:lnTo>
                    <a:pt x="168275" y="708012"/>
                  </a:lnTo>
                  <a:lnTo>
                    <a:pt x="166497" y="704456"/>
                  </a:lnTo>
                  <a:lnTo>
                    <a:pt x="162814" y="697344"/>
                  </a:lnTo>
                  <a:lnTo>
                    <a:pt x="163195" y="693458"/>
                  </a:lnTo>
                  <a:lnTo>
                    <a:pt x="165760" y="692899"/>
                  </a:lnTo>
                  <a:lnTo>
                    <a:pt x="168668" y="692353"/>
                  </a:lnTo>
                  <a:lnTo>
                    <a:pt x="170053" y="688454"/>
                  </a:lnTo>
                  <a:lnTo>
                    <a:pt x="170319" y="672630"/>
                  </a:lnTo>
                  <a:lnTo>
                    <a:pt x="168059" y="634949"/>
                  </a:lnTo>
                  <a:lnTo>
                    <a:pt x="168236" y="621334"/>
                  </a:lnTo>
                  <a:lnTo>
                    <a:pt x="168300" y="618845"/>
                  </a:lnTo>
                  <a:lnTo>
                    <a:pt x="171704" y="585203"/>
                  </a:lnTo>
                  <a:lnTo>
                    <a:pt x="173939" y="550443"/>
                  </a:lnTo>
                  <a:lnTo>
                    <a:pt x="175145" y="515353"/>
                  </a:lnTo>
                  <a:lnTo>
                    <a:pt x="175412" y="489597"/>
                  </a:lnTo>
                  <a:lnTo>
                    <a:pt x="175514" y="407530"/>
                  </a:lnTo>
                  <a:lnTo>
                    <a:pt x="175514" y="407250"/>
                  </a:lnTo>
                  <a:lnTo>
                    <a:pt x="176911" y="408101"/>
                  </a:lnTo>
                  <a:lnTo>
                    <a:pt x="185178" y="402386"/>
                  </a:lnTo>
                  <a:lnTo>
                    <a:pt x="193471" y="392976"/>
                  </a:lnTo>
                  <a:lnTo>
                    <a:pt x="198755" y="385051"/>
                  </a:lnTo>
                  <a:lnTo>
                    <a:pt x="198958" y="378015"/>
                  </a:lnTo>
                  <a:lnTo>
                    <a:pt x="196697" y="363270"/>
                  </a:lnTo>
                  <a:lnTo>
                    <a:pt x="196977" y="356222"/>
                  </a:lnTo>
                  <a:lnTo>
                    <a:pt x="198755" y="356222"/>
                  </a:lnTo>
                  <a:lnTo>
                    <a:pt x="200533" y="354444"/>
                  </a:lnTo>
                  <a:lnTo>
                    <a:pt x="202311" y="354444"/>
                  </a:lnTo>
                  <a:lnTo>
                    <a:pt x="200533" y="343649"/>
                  </a:lnTo>
                  <a:lnTo>
                    <a:pt x="209550" y="34187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366" y="2620010"/>
              <a:ext cx="98958" cy="8366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219575" y="2460388"/>
            <a:ext cx="266700" cy="693420"/>
            <a:chOff x="4219575" y="2460388"/>
            <a:chExt cx="266700" cy="693420"/>
          </a:xfrm>
        </p:grpSpPr>
        <p:sp>
          <p:nvSpPr>
            <p:cNvPr id="22" name="object 22"/>
            <p:cNvSpPr/>
            <p:nvPr/>
          </p:nvSpPr>
          <p:spPr>
            <a:xfrm>
              <a:off x="4219575" y="2553334"/>
              <a:ext cx="266700" cy="600710"/>
            </a:xfrm>
            <a:custGeom>
              <a:avLst/>
              <a:gdLst/>
              <a:ahLst/>
              <a:cxnLst/>
              <a:rect l="l" t="t" r="r" b="b"/>
              <a:pathLst>
                <a:path w="266700" h="600710">
                  <a:moveTo>
                    <a:pt x="208554" y="519684"/>
                  </a:moveTo>
                  <a:lnTo>
                    <a:pt x="174371" y="519684"/>
                  </a:lnTo>
                  <a:lnTo>
                    <a:pt x="176073" y="536320"/>
                  </a:lnTo>
                  <a:lnTo>
                    <a:pt x="176056" y="539114"/>
                  </a:lnTo>
                  <a:lnTo>
                    <a:pt x="175748" y="547147"/>
                  </a:lnTo>
                  <a:lnTo>
                    <a:pt x="175627" y="549636"/>
                  </a:lnTo>
                  <a:lnTo>
                    <a:pt x="171959" y="561099"/>
                  </a:lnTo>
                  <a:lnTo>
                    <a:pt x="164084" y="575310"/>
                  </a:lnTo>
                  <a:lnTo>
                    <a:pt x="161672" y="581521"/>
                  </a:lnTo>
                  <a:lnTo>
                    <a:pt x="160226" y="587756"/>
                  </a:lnTo>
                  <a:lnTo>
                    <a:pt x="160708" y="593990"/>
                  </a:lnTo>
                  <a:lnTo>
                    <a:pt x="164084" y="600201"/>
                  </a:lnTo>
                  <a:lnTo>
                    <a:pt x="182119" y="598171"/>
                  </a:lnTo>
                  <a:lnTo>
                    <a:pt x="195310" y="592248"/>
                  </a:lnTo>
                  <a:lnTo>
                    <a:pt x="203999" y="582681"/>
                  </a:lnTo>
                  <a:lnTo>
                    <a:pt x="208534" y="569722"/>
                  </a:lnTo>
                  <a:lnTo>
                    <a:pt x="208534" y="555751"/>
                  </a:lnTo>
                  <a:lnTo>
                    <a:pt x="211962" y="547497"/>
                  </a:lnTo>
                  <a:lnTo>
                    <a:pt x="215177" y="537563"/>
                  </a:lnTo>
                  <a:lnTo>
                    <a:pt x="214534" y="528701"/>
                  </a:lnTo>
                  <a:lnTo>
                    <a:pt x="210034" y="520886"/>
                  </a:lnTo>
                  <a:lnTo>
                    <a:pt x="208554" y="519684"/>
                  </a:lnTo>
                  <a:close/>
                </a:path>
                <a:path w="266700" h="600710">
                  <a:moveTo>
                    <a:pt x="218821" y="175132"/>
                  </a:moveTo>
                  <a:lnTo>
                    <a:pt x="106045" y="175132"/>
                  </a:lnTo>
                  <a:lnTo>
                    <a:pt x="105455" y="185054"/>
                  </a:lnTo>
                  <a:lnTo>
                    <a:pt x="103901" y="194214"/>
                  </a:lnTo>
                  <a:lnTo>
                    <a:pt x="101705" y="202850"/>
                  </a:lnTo>
                  <a:lnTo>
                    <a:pt x="99187" y="211200"/>
                  </a:lnTo>
                  <a:lnTo>
                    <a:pt x="99187" y="219582"/>
                  </a:lnTo>
                  <a:lnTo>
                    <a:pt x="95758" y="225170"/>
                  </a:lnTo>
                  <a:lnTo>
                    <a:pt x="102615" y="233425"/>
                  </a:lnTo>
                  <a:lnTo>
                    <a:pt x="102512" y="260520"/>
                  </a:lnTo>
                  <a:lnTo>
                    <a:pt x="102399" y="277939"/>
                  </a:lnTo>
                  <a:lnTo>
                    <a:pt x="106029" y="311276"/>
                  </a:lnTo>
                  <a:lnTo>
                    <a:pt x="112206" y="344614"/>
                  </a:lnTo>
                  <a:lnTo>
                    <a:pt x="119634" y="377951"/>
                  </a:lnTo>
                  <a:lnTo>
                    <a:pt x="121294" y="387917"/>
                  </a:lnTo>
                  <a:lnTo>
                    <a:pt x="125206" y="397382"/>
                  </a:lnTo>
                  <a:lnTo>
                    <a:pt x="129760" y="406848"/>
                  </a:lnTo>
                  <a:lnTo>
                    <a:pt x="133350" y="416813"/>
                  </a:lnTo>
                  <a:lnTo>
                    <a:pt x="144440" y="454372"/>
                  </a:lnTo>
                  <a:lnTo>
                    <a:pt x="149637" y="487394"/>
                  </a:lnTo>
                  <a:lnTo>
                    <a:pt x="148994" y="496998"/>
                  </a:lnTo>
                  <a:lnTo>
                    <a:pt x="123062" y="533526"/>
                  </a:lnTo>
                  <a:lnTo>
                    <a:pt x="106045" y="539114"/>
                  </a:lnTo>
                  <a:lnTo>
                    <a:pt x="109474" y="547497"/>
                  </a:lnTo>
                  <a:lnTo>
                    <a:pt x="116204" y="547497"/>
                  </a:lnTo>
                  <a:lnTo>
                    <a:pt x="123062" y="550290"/>
                  </a:lnTo>
                  <a:lnTo>
                    <a:pt x="129921" y="550290"/>
                  </a:lnTo>
                  <a:lnTo>
                    <a:pt x="139509" y="549636"/>
                  </a:lnTo>
                  <a:lnTo>
                    <a:pt x="147478" y="547147"/>
                  </a:lnTo>
                  <a:lnTo>
                    <a:pt x="153495" y="542039"/>
                  </a:lnTo>
                  <a:lnTo>
                    <a:pt x="157225" y="533526"/>
                  </a:lnTo>
                  <a:lnTo>
                    <a:pt x="160654" y="528065"/>
                  </a:lnTo>
                  <a:lnTo>
                    <a:pt x="167512" y="525272"/>
                  </a:lnTo>
                  <a:lnTo>
                    <a:pt x="174371" y="519684"/>
                  </a:lnTo>
                  <a:lnTo>
                    <a:pt x="208554" y="519684"/>
                  </a:lnTo>
                  <a:lnTo>
                    <a:pt x="201675" y="514095"/>
                  </a:lnTo>
                  <a:lnTo>
                    <a:pt x="202211" y="502078"/>
                  </a:lnTo>
                  <a:lnTo>
                    <a:pt x="203390" y="490823"/>
                  </a:lnTo>
                  <a:lnTo>
                    <a:pt x="204569" y="480091"/>
                  </a:lnTo>
                  <a:lnTo>
                    <a:pt x="205104" y="469645"/>
                  </a:lnTo>
                  <a:lnTo>
                    <a:pt x="205104" y="444626"/>
                  </a:lnTo>
                  <a:lnTo>
                    <a:pt x="194945" y="386334"/>
                  </a:lnTo>
                  <a:lnTo>
                    <a:pt x="193657" y="362944"/>
                  </a:lnTo>
                  <a:lnTo>
                    <a:pt x="194929" y="339042"/>
                  </a:lnTo>
                  <a:lnTo>
                    <a:pt x="198749" y="315164"/>
                  </a:lnTo>
                  <a:lnTo>
                    <a:pt x="205104" y="291845"/>
                  </a:lnTo>
                  <a:lnTo>
                    <a:pt x="209659" y="281388"/>
                  </a:lnTo>
                  <a:lnTo>
                    <a:pt x="213248" y="270954"/>
                  </a:lnTo>
                  <a:lnTo>
                    <a:pt x="216195" y="260520"/>
                  </a:lnTo>
                  <a:lnTo>
                    <a:pt x="218821" y="250062"/>
                  </a:lnTo>
                  <a:lnTo>
                    <a:pt x="218821" y="244601"/>
                  </a:lnTo>
                  <a:lnTo>
                    <a:pt x="215391" y="239013"/>
                  </a:lnTo>
                  <a:lnTo>
                    <a:pt x="218821" y="236219"/>
                  </a:lnTo>
                  <a:lnTo>
                    <a:pt x="225678" y="227837"/>
                  </a:lnTo>
                  <a:lnTo>
                    <a:pt x="222250" y="222376"/>
                  </a:lnTo>
                  <a:lnTo>
                    <a:pt x="222250" y="213994"/>
                  </a:lnTo>
                  <a:lnTo>
                    <a:pt x="220214" y="205251"/>
                  </a:lnTo>
                  <a:lnTo>
                    <a:pt x="217427" y="186670"/>
                  </a:lnTo>
                  <a:lnTo>
                    <a:pt x="215391" y="177926"/>
                  </a:lnTo>
                  <a:lnTo>
                    <a:pt x="218821" y="175132"/>
                  </a:lnTo>
                  <a:close/>
                </a:path>
                <a:path w="266700" h="600710">
                  <a:moveTo>
                    <a:pt x="30734" y="116712"/>
                  </a:moveTo>
                  <a:lnTo>
                    <a:pt x="0" y="127888"/>
                  </a:lnTo>
                  <a:lnTo>
                    <a:pt x="65024" y="147319"/>
                  </a:lnTo>
                  <a:lnTo>
                    <a:pt x="67790" y="148758"/>
                  </a:lnTo>
                  <a:lnTo>
                    <a:pt x="74390" y="152542"/>
                  </a:lnTo>
                  <a:lnTo>
                    <a:pt x="82276" y="157874"/>
                  </a:lnTo>
                  <a:lnTo>
                    <a:pt x="88900" y="163956"/>
                  </a:lnTo>
                  <a:lnTo>
                    <a:pt x="88900" y="169544"/>
                  </a:lnTo>
                  <a:lnTo>
                    <a:pt x="95758" y="175132"/>
                  </a:lnTo>
                  <a:lnTo>
                    <a:pt x="222250" y="175132"/>
                  </a:lnTo>
                  <a:lnTo>
                    <a:pt x="229108" y="172338"/>
                  </a:lnTo>
                  <a:lnTo>
                    <a:pt x="235965" y="172338"/>
                  </a:lnTo>
                  <a:lnTo>
                    <a:pt x="246340" y="170070"/>
                  </a:lnTo>
                  <a:lnTo>
                    <a:pt x="252571" y="166766"/>
                  </a:lnTo>
                  <a:lnTo>
                    <a:pt x="255611" y="161391"/>
                  </a:lnTo>
                  <a:lnTo>
                    <a:pt x="256412" y="152907"/>
                  </a:lnTo>
                  <a:lnTo>
                    <a:pt x="258931" y="138314"/>
                  </a:lnTo>
                  <a:lnTo>
                    <a:pt x="259658" y="133476"/>
                  </a:lnTo>
                  <a:lnTo>
                    <a:pt x="85471" y="133476"/>
                  </a:lnTo>
                  <a:lnTo>
                    <a:pt x="30734" y="116712"/>
                  </a:lnTo>
                  <a:close/>
                </a:path>
                <a:path w="266700" h="600710">
                  <a:moveTo>
                    <a:pt x="140208" y="38988"/>
                  </a:moveTo>
                  <a:lnTo>
                    <a:pt x="123507" y="55975"/>
                  </a:lnTo>
                  <a:lnTo>
                    <a:pt x="115669" y="65135"/>
                  </a:lnTo>
                  <a:lnTo>
                    <a:pt x="109474" y="75056"/>
                  </a:lnTo>
                  <a:lnTo>
                    <a:pt x="106045" y="80644"/>
                  </a:lnTo>
                  <a:lnTo>
                    <a:pt x="109474" y="91693"/>
                  </a:lnTo>
                  <a:lnTo>
                    <a:pt x="109474" y="97281"/>
                  </a:lnTo>
                  <a:lnTo>
                    <a:pt x="112775" y="102869"/>
                  </a:lnTo>
                  <a:lnTo>
                    <a:pt x="116204" y="108457"/>
                  </a:lnTo>
                  <a:lnTo>
                    <a:pt x="119634" y="113918"/>
                  </a:lnTo>
                  <a:lnTo>
                    <a:pt x="119634" y="119506"/>
                  </a:lnTo>
                  <a:lnTo>
                    <a:pt x="112775" y="130682"/>
                  </a:lnTo>
                  <a:lnTo>
                    <a:pt x="85471" y="130682"/>
                  </a:lnTo>
                  <a:lnTo>
                    <a:pt x="85471" y="133476"/>
                  </a:lnTo>
                  <a:lnTo>
                    <a:pt x="259658" y="133476"/>
                  </a:lnTo>
                  <a:lnTo>
                    <a:pt x="261127" y="123698"/>
                  </a:lnTo>
                  <a:lnTo>
                    <a:pt x="262681" y="109081"/>
                  </a:lnTo>
                  <a:lnTo>
                    <a:pt x="263271" y="94487"/>
                  </a:lnTo>
                  <a:lnTo>
                    <a:pt x="263806" y="84129"/>
                  </a:lnTo>
                  <a:lnTo>
                    <a:pt x="264212" y="80644"/>
                  </a:lnTo>
                  <a:lnTo>
                    <a:pt x="129921" y="80644"/>
                  </a:lnTo>
                  <a:lnTo>
                    <a:pt x="130081" y="69010"/>
                  </a:lnTo>
                  <a:lnTo>
                    <a:pt x="133778" y="58721"/>
                  </a:lnTo>
                  <a:lnTo>
                    <a:pt x="138118" y="48980"/>
                  </a:lnTo>
                  <a:lnTo>
                    <a:pt x="140208" y="38988"/>
                  </a:lnTo>
                  <a:close/>
                </a:path>
                <a:path w="266700" h="600710">
                  <a:moveTo>
                    <a:pt x="88900" y="127888"/>
                  </a:moveTo>
                  <a:lnTo>
                    <a:pt x="88900" y="130682"/>
                  </a:lnTo>
                  <a:lnTo>
                    <a:pt x="95758" y="130682"/>
                  </a:lnTo>
                  <a:lnTo>
                    <a:pt x="88900" y="127888"/>
                  </a:lnTo>
                  <a:close/>
                </a:path>
                <a:path w="266700" h="600710">
                  <a:moveTo>
                    <a:pt x="218821" y="0"/>
                  </a:moveTo>
                  <a:lnTo>
                    <a:pt x="215391" y="0"/>
                  </a:lnTo>
                  <a:lnTo>
                    <a:pt x="204053" y="8405"/>
                  </a:lnTo>
                  <a:lnTo>
                    <a:pt x="191452" y="17049"/>
                  </a:lnTo>
                  <a:lnTo>
                    <a:pt x="157835" y="46622"/>
                  </a:lnTo>
                  <a:lnTo>
                    <a:pt x="129921" y="80644"/>
                  </a:lnTo>
                  <a:lnTo>
                    <a:pt x="264212" y="80644"/>
                  </a:lnTo>
                  <a:lnTo>
                    <a:pt x="264985" y="74009"/>
                  </a:lnTo>
                  <a:lnTo>
                    <a:pt x="266164" y="64412"/>
                  </a:lnTo>
                  <a:lnTo>
                    <a:pt x="253734" y="26283"/>
                  </a:lnTo>
                  <a:lnTo>
                    <a:pt x="239395" y="22225"/>
                  </a:lnTo>
                  <a:lnTo>
                    <a:pt x="232537" y="19430"/>
                  </a:lnTo>
                  <a:lnTo>
                    <a:pt x="225678" y="13969"/>
                  </a:lnTo>
                  <a:lnTo>
                    <a:pt x="222264" y="8405"/>
                  </a:lnTo>
                  <a:lnTo>
                    <a:pt x="222250" y="2793"/>
                  </a:lnTo>
                  <a:lnTo>
                    <a:pt x="21882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0" y="2460388"/>
              <a:ext cx="116010" cy="1119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219575" y="2667634"/>
              <a:ext cx="85725" cy="19685"/>
            </a:xfrm>
            <a:custGeom>
              <a:avLst/>
              <a:gdLst/>
              <a:ahLst/>
              <a:cxnLst/>
              <a:rect l="l" t="t" r="r" b="b"/>
              <a:pathLst>
                <a:path w="85725" h="19685">
                  <a:moveTo>
                    <a:pt x="85725" y="19177"/>
                  </a:moveTo>
                  <a:lnTo>
                    <a:pt x="29845" y="0"/>
                  </a:lnTo>
                  <a:lnTo>
                    <a:pt x="0" y="11811"/>
                  </a:lnTo>
                  <a:lnTo>
                    <a:pt x="0" y="14732"/>
                  </a:lnTo>
                  <a:lnTo>
                    <a:pt x="85725" y="191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562350" y="2429510"/>
            <a:ext cx="238125" cy="724535"/>
            <a:chOff x="3562350" y="2429510"/>
            <a:chExt cx="238125" cy="724535"/>
          </a:xfrm>
        </p:grpSpPr>
        <p:sp>
          <p:nvSpPr>
            <p:cNvPr id="26" name="object 26"/>
            <p:cNvSpPr/>
            <p:nvPr/>
          </p:nvSpPr>
          <p:spPr>
            <a:xfrm>
              <a:off x="3562350" y="2515235"/>
              <a:ext cx="238125" cy="638810"/>
            </a:xfrm>
            <a:custGeom>
              <a:avLst/>
              <a:gdLst/>
              <a:ahLst/>
              <a:cxnLst/>
              <a:rect l="l" t="t" r="r" b="b"/>
              <a:pathLst>
                <a:path w="238125" h="638810">
                  <a:moveTo>
                    <a:pt x="205898" y="383031"/>
                  </a:moveTo>
                  <a:lnTo>
                    <a:pt x="131825" y="383031"/>
                  </a:lnTo>
                  <a:lnTo>
                    <a:pt x="139191" y="400812"/>
                  </a:lnTo>
                  <a:lnTo>
                    <a:pt x="142049" y="410219"/>
                  </a:lnTo>
                  <a:lnTo>
                    <a:pt x="148336" y="428640"/>
                  </a:lnTo>
                  <a:lnTo>
                    <a:pt x="154622" y="449085"/>
                  </a:lnTo>
                  <a:lnTo>
                    <a:pt x="157479" y="464565"/>
                  </a:lnTo>
                  <a:lnTo>
                    <a:pt x="157424" y="468510"/>
                  </a:lnTo>
                  <a:lnTo>
                    <a:pt x="157035" y="474789"/>
                  </a:lnTo>
                  <a:lnTo>
                    <a:pt x="155979" y="483068"/>
                  </a:lnTo>
                  <a:lnTo>
                    <a:pt x="153924" y="493013"/>
                  </a:lnTo>
                  <a:lnTo>
                    <a:pt x="153406" y="504553"/>
                  </a:lnTo>
                  <a:lnTo>
                    <a:pt x="152553" y="516312"/>
                  </a:lnTo>
                  <a:lnTo>
                    <a:pt x="152370" y="526393"/>
                  </a:lnTo>
                  <a:lnTo>
                    <a:pt x="153924" y="532002"/>
                  </a:lnTo>
                  <a:lnTo>
                    <a:pt x="155055" y="540039"/>
                  </a:lnTo>
                  <a:lnTo>
                    <a:pt x="157543" y="551052"/>
                  </a:lnTo>
                  <a:lnTo>
                    <a:pt x="160031" y="561399"/>
                  </a:lnTo>
                  <a:lnTo>
                    <a:pt x="161162" y="567436"/>
                  </a:lnTo>
                  <a:lnTo>
                    <a:pt x="161738" y="572434"/>
                  </a:lnTo>
                  <a:lnTo>
                    <a:pt x="163004" y="580755"/>
                  </a:lnTo>
                  <a:lnTo>
                    <a:pt x="164270" y="590385"/>
                  </a:lnTo>
                  <a:lnTo>
                    <a:pt x="164785" y="598368"/>
                  </a:lnTo>
                  <a:lnTo>
                    <a:pt x="164846" y="602868"/>
                  </a:lnTo>
                  <a:lnTo>
                    <a:pt x="164212" y="606369"/>
                  </a:lnTo>
                  <a:lnTo>
                    <a:pt x="162544" y="614870"/>
                  </a:lnTo>
                  <a:lnTo>
                    <a:pt x="160184" y="625371"/>
                  </a:lnTo>
                  <a:lnTo>
                    <a:pt x="157479" y="634873"/>
                  </a:lnTo>
                  <a:lnTo>
                    <a:pt x="157479" y="638301"/>
                  </a:lnTo>
                  <a:lnTo>
                    <a:pt x="194183" y="638301"/>
                  </a:lnTo>
                  <a:lnTo>
                    <a:pt x="201549" y="631316"/>
                  </a:lnTo>
                  <a:lnTo>
                    <a:pt x="205104" y="617092"/>
                  </a:lnTo>
                  <a:lnTo>
                    <a:pt x="208787" y="602868"/>
                  </a:lnTo>
                  <a:lnTo>
                    <a:pt x="208787" y="595756"/>
                  </a:lnTo>
                  <a:lnTo>
                    <a:pt x="212471" y="553212"/>
                  </a:lnTo>
                  <a:lnTo>
                    <a:pt x="213046" y="543784"/>
                  </a:lnTo>
                  <a:lnTo>
                    <a:pt x="214312" y="533320"/>
                  </a:lnTo>
                  <a:lnTo>
                    <a:pt x="215578" y="524833"/>
                  </a:lnTo>
                  <a:lnTo>
                    <a:pt x="216153" y="521335"/>
                  </a:lnTo>
                  <a:lnTo>
                    <a:pt x="213871" y="488299"/>
                  </a:lnTo>
                  <a:lnTo>
                    <a:pt x="205898" y="383031"/>
                  </a:lnTo>
                  <a:close/>
                </a:path>
                <a:path w="238125" h="638810">
                  <a:moveTo>
                    <a:pt x="7365" y="124078"/>
                  </a:moveTo>
                  <a:lnTo>
                    <a:pt x="0" y="124078"/>
                  </a:lnTo>
                  <a:lnTo>
                    <a:pt x="0" y="127635"/>
                  </a:lnTo>
                  <a:lnTo>
                    <a:pt x="3683" y="131190"/>
                  </a:lnTo>
                  <a:lnTo>
                    <a:pt x="33020" y="191515"/>
                  </a:lnTo>
                  <a:lnTo>
                    <a:pt x="36575" y="195072"/>
                  </a:lnTo>
                  <a:lnTo>
                    <a:pt x="47625" y="205739"/>
                  </a:lnTo>
                  <a:lnTo>
                    <a:pt x="47625" y="212851"/>
                  </a:lnTo>
                  <a:lnTo>
                    <a:pt x="58674" y="269493"/>
                  </a:lnTo>
                  <a:lnTo>
                    <a:pt x="62106" y="295548"/>
                  </a:lnTo>
                  <a:lnTo>
                    <a:pt x="69659" y="350202"/>
                  </a:lnTo>
                  <a:lnTo>
                    <a:pt x="77212" y="406189"/>
                  </a:lnTo>
                  <a:lnTo>
                    <a:pt x="80645" y="436244"/>
                  </a:lnTo>
                  <a:lnTo>
                    <a:pt x="81200" y="442559"/>
                  </a:lnTo>
                  <a:lnTo>
                    <a:pt x="82423" y="454850"/>
                  </a:lnTo>
                  <a:lnTo>
                    <a:pt x="83645" y="471142"/>
                  </a:lnTo>
                  <a:lnTo>
                    <a:pt x="84165" y="488299"/>
                  </a:lnTo>
                  <a:lnTo>
                    <a:pt x="84241" y="489715"/>
                  </a:lnTo>
                  <a:lnTo>
                    <a:pt x="88477" y="516461"/>
                  </a:lnTo>
                  <a:lnTo>
                    <a:pt x="90646" y="534177"/>
                  </a:lnTo>
                  <a:lnTo>
                    <a:pt x="91451" y="544732"/>
                  </a:lnTo>
                  <a:lnTo>
                    <a:pt x="91566" y="549655"/>
                  </a:lnTo>
                  <a:lnTo>
                    <a:pt x="90416" y="554545"/>
                  </a:lnTo>
                  <a:lnTo>
                    <a:pt x="85351" y="569658"/>
                  </a:lnTo>
                  <a:lnTo>
                    <a:pt x="84200" y="574548"/>
                  </a:lnTo>
                  <a:lnTo>
                    <a:pt x="80645" y="574548"/>
                  </a:lnTo>
                  <a:lnTo>
                    <a:pt x="67141" y="579880"/>
                  </a:lnTo>
                  <a:lnTo>
                    <a:pt x="55362" y="585215"/>
                  </a:lnTo>
                  <a:lnTo>
                    <a:pt x="47087" y="590496"/>
                  </a:lnTo>
                  <a:lnTo>
                    <a:pt x="43941" y="595756"/>
                  </a:lnTo>
                  <a:lnTo>
                    <a:pt x="47625" y="599313"/>
                  </a:lnTo>
                  <a:lnTo>
                    <a:pt x="54990" y="602868"/>
                  </a:lnTo>
                  <a:lnTo>
                    <a:pt x="65912" y="602868"/>
                  </a:lnTo>
                  <a:lnTo>
                    <a:pt x="74064" y="602257"/>
                  </a:lnTo>
                  <a:lnTo>
                    <a:pt x="81502" y="600646"/>
                  </a:lnTo>
                  <a:lnTo>
                    <a:pt x="87558" y="598368"/>
                  </a:lnTo>
                  <a:lnTo>
                    <a:pt x="91566" y="595756"/>
                  </a:lnTo>
                  <a:lnTo>
                    <a:pt x="102615" y="592201"/>
                  </a:lnTo>
                  <a:lnTo>
                    <a:pt x="113537" y="592201"/>
                  </a:lnTo>
                  <a:lnTo>
                    <a:pt x="142875" y="585215"/>
                  </a:lnTo>
                  <a:lnTo>
                    <a:pt x="142875" y="567436"/>
                  </a:lnTo>
                  <a:lnTo>
                    <a:pt x="139191" y="563879"/>
                  </a:lnTo>
                  <a:lnTo>
                    <a:pt x="139191" y="510666"/>
                  </a:lnTo>
                  <a:lnTo>
                    <a:pt x="135509" y="507111"/>
                  </a:lnTo>
                  <a:lnTo>
                    <a:pt x="134991" y="501741"/>
                  </a:lnTo>
                  <a:lnTo>
                    <a:pt x="134127" y="496062"/>
                  </a:lnTo>
                  <a:lnTo>
                    <a:pt x="134044" y="493013"/>
                  </a:lnTo>
                  <a:lnTo>
                    <a:pt x="134009" y="489457"/>
                  </a:lnTo>
                  <a:lnTo>
                    <a:pt x="135509" y="482345"/>
                  </a:lnTo>
                  <a:lnTo>
                    <a:pt x="135509" y="400812"/>
                  </a:lnTo>
                  <a:lnTo>
                    <a:pt x="131825" y="383031"/>
                  </a:lnTo>
                  <a:lnTo>
                    <a:pt x="205898" y="383031"/>
                  </a:lnTo>
                  <a:lnTo>
                    <a:pt x="203831" y="355742"/>
                  </a:lnTo>
                  <a:lnTo>
                    <a:pt x="201549" y="322706"/>
                  </a:lnTo>
                  <a:lnTo>
                    <a:pt x="201549" y="312038"/>
                  </a:lnTo>
                  <a:lnTo>
                    <a:pt x="198268" y="289184"/>
                  </a:lnTo>
                  <a:lnTo>
                    <a:pt x="194643" y="259318"/>
                  </a:lnTo>
                  <a:lnTo>
                    <a:pt x="191708" y="232761"/>
                  </a:lnTo>
                  <a:lnTo>
                    <a:pt x="190500" y="219837"/>
                  </a:lnTo>
                  <a:lnTo>
                    <a:pt x="186816" y="216407"/>
                  </a:lnTo>
                  <a:lnTo>
                    <a:pt x="183134" y="202184"/>
                  </a:lnTo>
                  <a:lnTo>
                    <a:pt x="109854" y="202184"/>
                  </a:lnTo>
                  <a:lnTo>
                    <a:pt x="51308" y="195072"/>
                  </a:lnTo>
                  <a:lnTo>
                    <a:pt x="47625" y="195072"/>
                  </a:lnTo>
                  <a:lnTo>
                    <a:pt x="40259" y="191515"/>
                  </a:lnTo>
                  <a:lnTo>
                    <a:pt x="40259" y="187960"/>
                  </a:lnTo>
                  <a:lnTo>
                    <a:pt x="7365" y="127635"/>
                  </a:lnTo>
                  <a:lnTo>
                    <a:pt x="7365" y="124078"/>
                  </a:lnTo>
                  <a:close/>
                </a:path>
                <a:path w="238125" h="638810">
                  <a:moveTo>
                    <a:pt x="95250" y="7112"/>
                  </a:moveTo>
                  <a:lnTo>
                    <a:pt x="58674" y="24891"/>
                  </a:lnTo>
                  <a:lnTo>
                    <a:pt x="44172" y="75219"/>
                  </a:lnTo>
                  <a:lnTo>
                    <a:pt x="39683" y="101701"/>
                  </a:lnTo>
                  <a:lnTo>
                    <a:pt x="38359" y="108981"/>
                  </a:lnTo>
                  <a:lnTo>
                    <a:pt x="37151" y="116206"/>
                  </a:lnTo>
                  <a:lnTo>
                    <a:pt x="36575" y="124078"/>
                  </a:lnTo>
                  <a:lnTo>
                    <a:pt x="11049" y="124078"/>
                  </a:lnTo>
                  <a:lnTo>
                    <a:pt x="69596" y="134747"/>
                  </a:lnTo>
                  <a:lnTo>
                    <a:pt x="73278" y="134747"/>
                  </a:lnTo>
                  <a:lnTo>
                    <a:pt x="80645" y="138302"/>
                  </a:lnTo>
                  <a:lnTo>
                    <a:pt x="80645" y="141859"/>
                  </a:lnTo>
                  <a:lnTo>
                    <a:pt x="91566" y="163194"/>
                  </a:lnTo>
                  <a:lnTo>
                    <a:pt x="87884" y="163194"/>
                  </a:lnTo>
                  <a:lnTo>
                    <a:pt x="80645" y="166750"/>
                  </a:lnTo>
                  <a:lnTo>
                    <a:pt x="65912" y="166750"/>
                  </a:lnTo>
                  <a:lnTo>
                    <a:pt x="65912" y="177291"/>
                  </a:lnTo>
                  <a:lnTo>
                    <a:pt x="69596" y="177291"/>
                  </a:lnTo>
                  <a:lnTo>
                    <a:pt x="65912" y="180848"/>
                  </a:lnTo>
                  <a:lnTo>
                    <a:pt x="65912" y="184403"/>
                  </a:lnTo>
                  <a:lnTo>
                    <a:pt x="73278" y="191515"/>
                  </a:lnTo>
                  <a:lnTo>
                    <a:pt x="106299" y="191515"/>
                  </a:lnTo>
                  <a:lnTo>
                    <a:pt x="109854" y="198627"/>
                  </a:lnTo>
                  <a:lnTo>
                    <a:pt x="113537" y="198627"/>
                  </a:lnTo>
                  <a:lnTo>
                    <a:pt x="113537" y="202184"/>
                  </a:lnTo>
                  <a:lnTo>
                    <a:pt x="183134" y="202184"/>
                  </a:lnTo>
                  <a:lnTo>
                    <a:pt x="183134" y="195072"/>
                  </a:lnTo>
                  <a:lnTo>
                    <a:pt x="186816" y="195072"/>
                  </a:lnTo>
                  <a:lnTo>
                    <a:pt x="190422" y="194294"/>
                  </a:lnTo>
                  <a:lnTo>
                    <a:pt x="227302" y="166697"/>
                  </a:lnTo>
                  <a:lnTo>
                    <a:pt x="233348" y="152526"/>
                  </a:lnTo>
                  <a:lnTo>
                    <a:pt x="117221" y="152526"/>
                  </a:lnTo>
                  <a:lnTo>
                    <a:pt x="102615" y="148970"/>
                  </a:lnTo>
                  <a:lnTo>
                    <a:pt x="106299" y="120650"/>
                  </a:lnTo>
                  <a:lnTo>
                    <a:pt x="106209" y="113537"/>
                  </a:lnTo>
                  <a:lnTo>
                    <a:pt x="105838" y="99774"/>
                  </a:lnTo>
                  <a:lnTo>
                    <a:pt x="104745" y="80198"/>
                  </a:lnTo>
                  <a:lnTo>
                    <a:pt x="102615" y="60325"/>
                  </a:lnTo>
                  <a:lnTo>
                    <a:pt x="99911" y="41509"/>
                  </a:lnTo>
                  <a:lnTo>
                    <a:pt x="97551" y="24384"/>
                  </a:lnTo>
                  <a:lnTo>
                    <a:pt x="95250" y="7112"/>
                  </a:lnTo>
                  <a:close/>
                </a:path>
                <a:path w="238125" h="638810">
                  <a:moveTo>
                    <a:pt x="153924" y="0"/>
                  </a:moveTo>
                  <a:lnTo>
                    <a:pt x="153924" y="7112"/>
                  </a:lnTo>
                  <a:lnTo>
                    <a:pt x="151622" y="20314"/>
                  </a:lnTo>
                  <a:lnTo>
                    <a:pt x="146558" y="43481"/>
                  </a:lnTo>
                  <a:lnTo>
                    <a:pt x="141493" y="67958"/>
                  </a:lnTo>
                  <a:lnTo>
                    <a:pt x="139191" y="85089"/>
                  </a:lnTo>
                  <a:lnTo>
                    <a:pt x="140342" y="100516"/>
                  </a:lnTo>
                  <a:lnTo>
                    <a:pt x="142884" y="120650"/>
                  </a:lnTo>
                  <a:lnTo>
                    <a:pt x="145455" y="138302"/>
                  </a:lnTo>
                  <a:lnTo>
                    <a:pt x="146558" y="145414"/>
                  </a:lnTo>
                  <a:lnTo>
                    <a:pt x="117221" y="152526"/>
                  </a:lnTo>
                  <a:lnTo>
                    <a:pt x="233348" y="152526"/>
                  </a:lnTo>
                  <a:lnTo>
                    <a:pt x="236803" y="141412"/>
                  </a:lnTo>
                  <a:lnTo>
                    <a:pt x="238125" y="134747"/>
                  </a:lnTo>
                  <a:lnTo>
                    <a:pt x="238125" y="131190"/>
                  </a:lnTo>
                  <a:lnTo>
                    <a:pt x="234441" y="117093"/>
                  </a:lnTo>
                  <a:lnTo>
                    <a:pt x="230759" y="113537"/>
                  </a:lnTo>
                  <a:lnTo>
                    <a:pt x="230127" y="108981"/>
                  </a:lnTo>
                  <a:lnTo>
                    <a:pt x="228346" y="100516"/>
                  </a:lnTo>
                  <a:lnTo>
                    <a:pt x="226151" y="90535"/>
                  </a:lnTo>
                  <a:lnTo>
                    <a:pt x="223520" y="77977"/>
                  </a:lnTo>
                  <a:lnTo>
                    <a:pt x="223520" y="70992"/>
                  </a:lnTo>
                  <a:lnTo>
                    <a:pt x="219837" y="63880"/>
                  </a:lnTo>
                  <a:lnTo>
                    <a:pt x="219837" y="60325"/>
                  </a:lnTo>
                  <a:lnTo>
                    <a:pt x="191000" y="22502"/>
                  </a:lnTo>
                  <a:lnTo>
                    <a:pt x="174974" y="12890"/>
                  </a:lnTo>
                  <a:lnTo>
                    <a:pt x="153924" y="0"/>
                  </a:lnTo>
                  <a:close/>
                </a:path>
                <a:path w="238125" h="638810">
                  <a:moveTo>
                    <a:pt x="11049" y="120650"/>
                  </a:moveTo>
                  <a:lnTo>
                    <a:pt x="3683" y="120650"/>
                  </a:lnTo>
                  <a:lnTo>
                    <a:pt x="3683" y="124078"/>
                  </a:lnTo>
                  <a:lnTo>
                    <a:pt x="36575" y="124078"/>
                  </a:lnTo>
                  <a:lnTo>
                    <a:pt x="11049" y="12065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0" y="2429510"/>
              <a:ext cx="66675" cy="1143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33950" y="2468372"/>
            <a:ext cx="247650" cy="69468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095500" y="3561715"/>
            <a:ext cx="3276600" cy="1640839"/>
            <a:chOff x="2095500" y="3561715"/>
            <a:chExt cx="3276600" cy="1640839"/>
          </a:xfrm>
        </p:grpSpPr>
        <p:sp>
          <p:nvSpPr>
            <p:cNvPr id="30" name="object 30"/>
            <p:cNvSpPr/>
            <p:nvPr/>
          </p:nvSpPr>
          <p:spPr>
            <a:xfrm>
              <a:off x="2586101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7" y="0"/>
                  </a:moveTo>
                  <a:lnTo>
                    <a:pt x="0" y="0"/>
                  </a:lnTo>
                  <a:lnTo>
                    <a:pt x="76581" y="98933"/>
                  </a:lnTo>
                  <a:lnTo>
                    <a:pt x="0" y="200025"/>
                  </a:lnTo>
                  <a:lnTo>
                    <a:pt x="256667" y="200025"/>
                  </a:lnTo>
                  <a:lnTo>
                    <a:pt x="333375" y="98933"/>
                  </a:lnTo>
                  <a:lnTo>
                    <a:pt x="2566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86101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7" y="200025"/>
                  </a:moveTo>
                  <a:lnTo>
                    <a:pt x="0" y="200025"/>
                  </a:lnTo>
                  <a:lnTo>
                    <a:pt x="76581" y="98933"/>
                  </a:lnTo>
                  <a:lnTo>
                    <a:pt x="0" y="0"/>
                  </a:lnTo>
                  <a:lnTo>
                    <a:pt x="256667" y="0"/>
                  </a:lnTo>
                  <a:lnTo>
                    <a:pt x="333375" y="98933"/>
                  </a:lnTo>
                  <a:lnTo>
                    <a:pt x="256667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87172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4" y="0"/>
                  </a:moveTo>
                  <a:lnTo>
                    <a:pt x="0" y="0"/>
                  </a:lnTo>
                  <a:lnTo>
                    <a:pt x="76707" y="98933"/>
                  </a:lnTo>
                  <a:lnTo>
                    <a:pt x="0" y="200025"/>
                  </a:lnTo>
                  <a:lnTo>
                    <a:pt x="256794" y="200025"/>
                  </a:lnTo>
                  <a:lnTo>
                    <a:pt x="333375" y="98933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7172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4" y="200025"/>
                  </a:moveTo>
                  <a:lnTo>
                    <a:pt x="0" y="200025"/>
                  </a:lnTo>
                  <a:lnTo>
                    <a:pt x="76707" y="98933"/>
                  </a:lnTo>
                  <a:lnTo>
                    <a:pt x="0" y="0"/>
                  </a:lnTo>
                  <a:lnTo>
                    <a:pt x="256794" y="0"/>
                  </a:lnTo>
                  <a:lnTo>
                    <a:pt x="333375" y="98933"/>
                  </a:lnTo>
                  <a:lnTo>
                    <a:pt x="256794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66999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0"/>
                  </a:moveTo>
                  <a:lnTo>
                    <a:pt x="0" y="0"/>
                  </a:lnTo>
                  <a:lnTo>
                    <a:pt x="76707" y="98933"/>
                  </a:lnTo>
                  <a:lnTo>
                    <a:pt x="0" y="200025"/>
                  </a:lnTo>
                  <a:lnTo>
                    <a:pt x="256793" y="200025"/>
                  </a:lnTo>
                  <a:lnTo>
                    <a:pt x="333375" y="98933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66999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200025"/>
                  </a:moveTo>
                  <a:lnTo>
                    <a:pt x="0" y="200025"/>
                  </a:lnTo>
                  <a:lnTo>
                    <a:pt x="76707" y="98933"/>
                  </a:lnTo>
                  <a:lnTo>
                    <a:pt x="0" y="0"/>
                  </a:lnTo>
                  <a:lnTo>
                    <a:pt x="256793" y="0"/>
                  </a:lnTo>
                  <a:lnTo>
                    <a:pt x="333375" y="98933"/>
                  </a:lnTo>
                  <a:lnTo>
                    <a:pt x="256793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52875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6" y="0"/>
                  </a:moveTo>
                  <a:lnTo>
                    <a:pt x="0" y="0"/>
                  </a:lnTo>
                  <a:lnTo>
                    <a:pt x="76581" y="98933"/>
                  </a:lnTo>
                  <a:lnTo>
                    <a:pt x="0" y="200025"/>
                  </a:lnTo>
                  <a:lnTo>
                    <a:pt x="256666" y="200025"/>
                  </a:lnTo>
                  <a:lnTo>
                    <a:pt x="333248" y="9893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452875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6" y="200025"/>
                  </a:moveTo>
                  <a:lnTo>
                    <a:pt x="0" y="200025"/>
                  </a:lnTo>
                  <a:lnTo>
                    <a:pt x="76581" y="98933"/>
                  </a:lnTo>
                  <a:lnTo>
                    <a:pt x="0" y="0"/>
                  </a:lnTo>
                  <a:lnTo>
                    <a:pt x="256666" y="0"/>
                  </a:lnTo>
                  <a:lnTo>
                    <a:pt x="333248" y="98933"/>
                  </a:lnTo>
                  <a:lnTo>
                    <a:pt x="256666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757676" y="3568065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>
                  <a:moveTo>
                    <a:pt x="249300" y="0"/>
                  </a:moveTo>
                  <a:lnTo>
                    <a:pt x="0" y="0"/>
                  </a:lnTo>
                  <a:lnTo>
                    <a:pt x="74422" y="98933"/>
                  </a:lnTo>
                  <a:lnTo>
                    <a:pt x="0" y="200025"/>
                  </a:lnTo>
                  <a:lnTo>
                    <a:pt x="249300" y="200025"/>
                  </a:lnTo>
                  <a:lnTo>
                    <a:pt x="323723" y="98933"/>
                  </a:lnTo>
                  <a:lnTo>
                    <a:pt x="2493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757676" y="3568065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>
                  <a:moveTo>
                    <a:pt x="249300" y="200025"/>
                  </a:moveTo>
                  <a:lnTo>
                    <a:pt x="0" y="200025"/>
                  </a:lnTo>
                  <a:lnTo>
                    <a:pt x="74422" y="98933"/>
                  </a:lnTo>
                  <a:lnTo>
                    <a:pt x="0" y="0"/>
                  </a:lnTo>
                  <a:lnTo>
                    <a:pt x="249300" y="0"/>
                  </a:lnTo>
                  <a:lnTo>
                    <a:pt x="323723" y="98933"/>
                  </a:lnTo>
                  <a:lnTo>
                    <a:pt x="249300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043298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0"/>
                  </a:moveTo>
                  <a:lnTo>
                    <a:pt x="0" y="0"/>
                  </a:lnTo>
                  <a:lnTo>
                    <a:pt x="76708" y="98933"/>
                  </a:lnTo>
                  <a:lnTo>
                    <a:pt x="0" y="200025"/>
                  </a:lnTo>
                  <a:lnTo>
                    <a:pt x="256793" y="200025"/>
                  </a:lnTo>
                  <a:lnTo>
                    <a:pt x="333375" y="98933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043298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200025"/>
                  </a:moveTo>
                  <a:lnTo>
                    <a:pt x="0" y="200025"/>
                  </a:lnTo>
                  <a:lnTo>
                    <a:pt x="76708" y="98933"/>
                  </a:lnTo>
                  <a:lnTo>
                    <a:pt x="0" y="0"/>
                  </a:lnTo>
                  <a:lnTo>
                    <a:pt x="256793" y="0"/>
                  </a:lnTo>
                  <a:lnTo>
                    <a:pt x="333375" y="98933"/>
                  </a:lnTo>
                  <a:lnTo>
                    <a:pt x="256793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3857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0"/>
                  </a:moveTo>
                  <a:lnTo>
                    <a:pt x="0" y="0"/>
                  </a:lnTo>
                  <a:lnTo>
                    <a:pt x="76708" y="98933"/>
                  </a:lnTo>
                  <a:lnTo>
                    <a:pt x="0" y="200025"/>
                  </a:lnTo>
                  <a:lnTo>
                    <a:pt x="256793" y="200025"/>
                  </a:lnTo>
                  <a:lnTo>
                    <a:pt x="333375" y="98933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33857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200025"/>
                  </a:moveTo>
                  <a:lnTo>
                    <a:pt x="0" y="200025"/>
                  </a:lnTo>
                  <a:lnTo>
                    <a:pt x="76708" y="98933"/>
                  </a:lnTo>
                  <a:lnTo>
                    <a:pt x="0" y="0"/>
                  </a:lnTo>
                  <a:lnTo>
                    <a:pt x="256793" y="0"/>
                  </a:lnTo>
                  <a:lnTo>
                    <a:pt x="333375" y="98933"/>
                  </a:lnTo>
                  <a:lnTo>
                    <a:pt x="256793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095500" y="4363593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4206"/>
                  </a:moveTo>
                  <a:lnTo>
                    <a:pt x="219456" y="0"/>
                  </a:lnTo>
                  <a:lnTo>
                    <a:pt x="0" y="124206"/>
                  </a:lnTo>
                  <a:lnTo>
                    <a:pt x="222631" y="247650"/>
                  </a:lnTo>
                  <a:lnTo>
                    <a:pt x="330708" y="187833"/>
                  </a:lnTo>
                  <a:lnTo>
                    <a:pt x="438150" y="124206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152900" y="4230243"/>
              <a:ext cx="219075" cy="371475"/>
            </a:xfrm>
            <a:custGeom>
              <a:avLst/>
              <a:gdLst/>
              <a:ahLst/>
              <a:cxnLst/>
              <a:rect l="l" t="t" r="r" b="b"/>
              <a:pathLst>
                <a:path w="219075" h="371475">
                  <a:moveTo>
                    <a:pt x="219075" y="0"/>
                  </a:moveTo>
                  <a:lnTo>
                    <a:pt x="0" y="126745"/>
                  </a:lnTo>
                  <a:lnTo>
                    <a:pt x="0" y="371474"/>
                  </a:lnTo>
                  <a:lnTo>
                    <a:pt x="219075" y="244728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143375" y="461124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4"/>
                  </a:lnTo>
                  <a:lnTo>
                    <a:pt x="9525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924300" y="4096766"/>
              <a:ext cx="438150" cy="505459"/>
            </a:xfrm>
            <a:custGeom>
              <a:avLst/>
              <a:gdLst/>
              <a:ahLst/>
              <a:cxnLst/>
              <a:rect l="l" t="t" r="r" b="b"/>
              <a:pathLst>
                <a:path w="438150" h="505460">
                  <a:moveTo>
                    <a:pt x="219075" y="260223"/>
                  </a:moveTo>
                  <a:lnTo>
                    <a:pt x="0" y="133477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223"/>
                  </a:lnTo>
                  <a:close/>
                </a:path>
                <a:path w="438150" h="505460">
                  <a:moveTo>
                    <a:pt x="438150" y="124333"/>
                  </a:moveTo>
                  <a:lnTo>
                    <a:pt x="224282" y="0"/>
                  </a:lnTo>
                  <a:lnTo>
                    <a:pt x="9525" y="124333"/>
                  </a:lnTo>
                  <a:lnTo>
                    <a:pt x="227330" y="247777"/>
                  </a:lnTo>
                  <a:lnTo>
                    <a:pt x="333121" y="187960"/>
                  </a:lnTo>
                  <a:lnTo>
                    <a:pt x="438150" y="124333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924425" y="4363593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4206"/>
                  </a:moveTo>
                  <a:lnTo>
                    <a:pt x="219456" y="0"/>
                  </a:lnTo>
                  <a:lnTo>
                    <a:pt x="0" y="124206"/>
                  </a:lnTo>
                  <a:lnTo>
                    <a:pt x="222631" y="247650"/>
                  </a:lnTo>
                  <a:lnTo>
                    <a:pt x="330708" y="187833"/>
                  </a:lnTo>
                  <a:lnTo>
                    <a:pt x="438150" y="124206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2525" y="4582757"/>
              <a:ext cx="152400" cy="13338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48000" y="4096766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223"/>
                  </a:moveTo>
                  <a:lnTo>
                    <a:pt x="0" y="133477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223"/>
                  </a:lnTo>
                  <a:close/>
                </a:path>
                <a:path w="447675" h="505460">
                  <a:moveTo>
                    <a:pt x="438150" y="124333"/>
                  </a:moveTo>
                  <a:lnTo>
                    <a:pt x="219443" y="0"/>
                  </a:lnTo>
                  <a:lnTo>
                    <a:pt x="0" y="124333"/>
                  </a:lnTo>
                  <a:lnTo>
                    <a:pt x="222618" y="247777"/>
                  </a:lnTo>
                  <a:lnTo>
                    <a:pt x="330708" y="187960"/>
                  </a:lnTo>
                  <a:lnTo>
                    <a:pt x="438150" y="124333"/>
                  </a:lnTo>
                  <a:close/>
                </a:path>
                <a:path w="447675" h="505460">
                  <a:moveTo>
                    <a:pt x="447675" y="133477"/>
                  </a:moveTo>
                  <a:lnTo>
                    <a:pt x="228600" y="260223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477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100" y="4315930"/>
              <a:ext cx="152400" cy="1333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048000" y="4678045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8905"/>
                  </a:moveTo>
                  <a:lnTo>
                    <a:pt x="219443" y="0"/>
                  </a:lnTo>
                  <a:lnTo>
                    <a:pt x="0" y="128905"/>
                  </a:lnTo>
                  <a:lnTo>
                    <a:pt x="222618" y="257175"/>
                  </a:lnTo>
                  <a:lnTo>
                    <a:pt x="330708" y="195072"/>
                  </a:lnTo>
                  <a:lnTo>
                    <a:pt x="438150" y="128905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100" y="4906612"/>
              <a:ext cx="152400" cy="12385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33825" y="4678045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8905"/>
                  </a:moveTo>
                  <a:lnTo>
                    <a:pt x="219456" y="0"/>
                  </a:lnTo>
                  <a:lnTo>
                    <a:pt x="0" y="128905"/>
                  </a:lnTo>
                  <a:lnTo>
                    <a:pt x="222631" y="257175"/>
                  </a:lnTo>
                  <a:lnTo>
                    <a:pt x="330708" y="195072"/>
                  </a:lnTo>
                  <a:lnTo>
                    <a:pt x="438150" y="128905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4275" y="4620768"/>
              <a:ext cx="190500" cy="21920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533775" y="4506468"/>
              <a:ext cx="371475" cy="219710"/>
            </a:xfrm>
            <a:custGeom>
              <a:avLst/>
              <a:gdLst/>
              <a:ahLst/>
              <a:cxnLst/>
              <a:rect l="l" t="t" r="r" b="b"/>
              <a:pathLst>
                <a:path w="371475" h="219710">
                  <a:moveTo>
                    <a:pt x="371475" y="109982"/>
                  </a:moveTo>
                  <a:lnTo>
                    <a:pt x="186055" y="0"/>
                  </a:lnTo>
                  <a:lnTo>
                    <a:pt x="0" y="109982"/>
                  </a:lnTo>
                  <a:lnTo>
                    <a:pt x="188722" y="219202"/>
                  </a:lnTo>
                  <a:lnTo>
                    <a:pt x="280416" y="166243"/>
                  </a:lnTo>
                  <a:lnTo>
                    <a:pt x="371475" y="109982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3775" y="4620768"/>
              <a:ext cx="180975" cy="219201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1733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75"/>
              <a:t>R</a:t>
            </a:r>
            <a:r>
              <a:rPr dirty="0" spc="10"/>
              <a:t>e</a:t>
            </a:r>
            <a:r>
              <a:rPr dirty="0" spc="-45"/>
              <a:t>p</a:t>
            </a:r>
            <a:r>
              <a:rPr dirty="0" spc="75"/>
              <a:t>li</a:t>
            </a:r>
            <a:r>
              <a:rPr dirty="0" spc="10"/>
              <a:t>ca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Overview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141</a:t>
            </a:fld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077" y="1501106"/>
            <a:ext cx="5093335" cy="305435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us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  <a:p>
            <a:pPr marL="193675" marR="368935" indent="-180975">
              <a:lnSpc>
                <a:spcPct val="107800"/>
              </a:lnSpc>
              <a:spcBef>
                <a:spcPts val="484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30">
                <a:latin typeface="Arial MT"/>
                <a:cs typeface="Arial MT"/>
              </a:rPr>
              <a:t>Overview</a:t>
            </a:r>
            <a:r>
              <a:rPr dirty="0" sz="1800" spc="2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replication </a:t>
            </a:r>
            <a:r>
              <a:rPr dirty="0" sz="1800" spc="10">
                <a:latin typeface="Arial MT"/>
                <a:cs typeface="Arial MT"/>
              </a:rPr>
              <a:t>status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relevant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target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10">
                <a:latin typeface="Arial MT"/>
                <a:cs typeface="Arial MT"/>
              </a:rPr>
              <a:t>Status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target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470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Green: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OK</a:t>
            </a:r>
            <a:endParaRPr sz="1800">
              <a:latin typeface="Arial MT"/>
              <a:cs typeface="Arial MT"/>
            </a:endParaRPr>
          </a:p>
          <a:p>
            <a:pPr lvl="1" marL="375285" marR="5080" indent="-375285">
              <a:lnSpc>
                <a:spcPct val="100800"/>
              </a:lnSpc>
              <a:spcBef>
                <a:spcPts val="305"/>
              </a:spcBef>
              <a:buChar char="–"/>
              <a:tabLst>
                <a:tab pos="375285" algn="l"/>
              </a:tabLst>
            </a:pPr>
            <a:r>
              <a:rPr dirty="0" sz="1800" spc="-25">
                <a:latin typeface="Arial MT"/>
                <a:cs typeface="Arial MT"/>
              </a:rPr>
              <a:t>Yellow: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OK,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but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answer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target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pending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Red: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Error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occurred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10">
                <a:latin typeface="Arial MT"/>
                <a:cs typeface="Arial MT"/>
              </a:rPr>
              <a:t>Detailed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log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target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available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62675" y="1285745"/>
            <a:ext cx="5800725" cy="5534660"/>
            <a:chOff x="6162675" y="1285745"/>
            <a:chExt cx="5800725" cy="55346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0712" y="1285745"/>
              <a:ext cx="5724649" cy="27148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225" y="1457706"/>
              <a:ext cx="5200650" cy="21912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2675" y="3648075"/>
              <a:ext cx="5800725" cy="3171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2225" y="3858666"/>
              <a:ext cx="5200650" cy="25628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791575" y="3648963"/>
              <a:ext cx="390525" cy="429259"/>
            </a:xfrm>
            <a:custGeom>
              <a:avLst/>
              <a:gdLst/>
              <a:ahLst/>
              <a:cxnLst/>
              <a:rect l="l" t="t" r="r" b="b"/>
              <a:pathLst>
                <a:path w="390525" h="429260">
                  <a:moveTo>
                    <a:pt x="292861" y="0"/>
                  </a:moveTo>
                  <a:lnTo>
                    <a:pt x="97663" y="0"/>
                  </a:lnTo>
                  <a:lnTo>
                    <a:pt x="97663" y="233553"/>
                  </a:lnTo>
                  <a:lnTo>
                    <a:pt x="0" y="233553"/>
                  </a:lnTo>
                  <a:lnTo>
                    <a:pt x="195199" y="428752"/>
                  </a:lnTo>
                  <a:lnTo>
                    <a:pt x="390525" y="233553"/>
                  </a:lnTo>
                  <a:lnTo>
                    <a:pt x="292861" y="233553"/>
                  </a:lnTo>
                  <a:lnTo>
                    <a:pt x="292861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1733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75"/>
              <a:t>R</a:t>
            </a:r>
            <a:r>
              <a:rPr dirty="0" spc="10"/>
              <a:t>e</a:t>
            </a:r>
            <a:r>
              <a:rPr dirty="0" spc="-45"/>
              <a:t>p</a:t>
            </a:r>
            <a:r>
              <a:rPr dirty="0" spc="75"/>
              <a:t>li</a:t>
            </a:r>
            <a:r>
              <a:rPr dirty="0" spc="10"/>
              <a:t>ca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141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267" y="1507365"/>
            <a:ext cx="4626610" cy="40640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850" spc="10">
                <a:latin typeface="Arial MT"/>
                <a:cs typeface="Arial MT"/>
              </a:rPr>
              <a:t>Explicit</a:t>
            </a:r>
            <a:r>
              <a:rPr dirty="0" sz="1850" spc="5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Selection</a:t>
            </a:r>
            <a:r>
              <a:rPr dirty="0" sz="1850" spc="15">
                <a:latin typeface="Arial MT"/>
                <a:cs typeface="Arial MT"/>
              </a:rPr>
              <a:t> of</a:t>
            </a:r>
            <a:r>
              <a:rPr dirty="0" sz="1850" spc="5">
                <a:latin typeface="Arial MT"/>
                <a:cs typeface="Arial MT"/>
              </a:rPr>
              <a:t> </a:t>
            </a:r>
            <a:r>
              <a:rPr dirty="0" sz="1850" spc="-45">
                <a:latin typeface="Arial MT"/>
                <a:cs typeface="Arial MT"/>
              </a:rPr>
              <a:t>Target</a:t>
            </a:r>
            <a:r>
              <a:rPr dirty="0" sz="1850" spc="160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Systems</a:t>
            </a:r>
            <a:endParaRPr sz="1850">
              <a:latin typeface="Arial MT"/>
              <a:cs typeface="Arial MT"/>
            </a:endParaRPr>
          </a:p>
          <a:p>
            <a:pPr marL="193675" marR="52069" indent="-180975">
              <a:lnSpc>
                <a:spcPct val="101299"/>
              </a:lnSpc>
              <a:spcBef>
                <a:spcPts val="53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700" spc="-5">
                <a:latin typeface="Arial MT"/>
                <a:cs typeface="Arial MT"/>
              </a:rPr>
              <a:t>During </a:t>
            </a:r>
            <a:r>
              <a:rPr dirty="0" sz="1700" spc="30">
                <a:latin typeface="Arial MT"/>
                <a:cs typeface="Arial MT"/>
              </a:rPr>
              <a:t>CR</a:t>
            </a:r>
            <a:r>
              <a:rPr dirty="0" sz="1700" spc="-6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processing,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you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explicitly</a:t>
            </a:r>
            <a:r>
              <a:rPr dirty="0" sz="1700" spc="17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enter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the </a:t>
            </a:r>
            <a:r>
              <a:rPr dirty="0" sz="1700" spc="-45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relevant </a:t>
            </a:r>
            <a:r>
              <a:rPr dirty="0" sz="1700">
                <a:latin typeface="Arial MT"/>
                <a:cs typeface="Arial MT"/>
              </a:rPr>
              <a:t>target systems </a:t>
            </a:r>
            <a:r>
              <a:rPr dirty="0" sz="1700" spc="25">
                <a:latin typeface="Arial MT"/>
                <a:cs typeface="Arial MT"/>
              </a:rPr>
              <a:t>for </a:t>
            </a:r>
            <a:r>
              <a:rPr dirty="0" sz="1700" spc="-20">
                <a:latin typeface="Arial MT"/>
                <a:cs typeface="Arial MT"/>
              </a:rPr>
              <a:t>which </a:t>
            </a:r>
            <a:r>
              <a:rPr dirty="0" sz="1700" spc="20">
                <a:latin typeface="Arial MT"/>
                <a:cs typeface="Arial MT"/>
              </a:rPr>
              <a:t>an </a:t>
            </a:r>
            <a:r>
              <a:rPr dirty="0" sz="1700" spc="5">
                <a:latin typeface="Arial MT"/>
                <a:cs typeface="Arial MT"/>
              </a:rPr>
              <a:t>active 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replication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model</a:t>
            </a:r>
            <a:r>
              <a:rPr dirty="0" sz="1700" spc="4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is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maintained.</a:t>
            </a:r>
            <a:endParaRPr sz="1700">
              <a:latin typeface="Arial MT"/>
              <a:cs typeface="Arial MT"/>
            </a:endParaRPr>
          </a:p>
          <a:p>
            <a:pPr marL="193675" marR="83185" indent="-180975">
              <a:lnSpc>
                <a:spcPts val="2030"/>
              </a:lnSpc>
              <a:spcBef>
                <a:spcPts val="66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700" spc="10">
                <a:latin typeface="Arial MT"/>
                <a:cs typeface="Arial MT"/>
              </a:rPr>
              <a:t>These </a:t>
            </a:r>
            <a:r>
              <a:rPr dirty="0" sz="1700">
                <a:latin typeface="Arial MT"/>
                <a:cs typeface="Arial MT"/>
              </a:rPr>
              <a:t>target systems </a:t>
            </a:r>
            <a:r>
              <a:rPr dirty="0" sz="1700" spc="20">
                <a:latin typeface="Arial MT"/>
                <a:cs typeface="Arial MT"/>
              </a:rPr>
              <a:t>are </a:t>
            </a:r>
            <a:r>
              <a:rPr dirty="0" sz="1700">
                <a:latin typeface="Arial MT"/>
                <a:cs typeface="Arial MT"/>
              </a:rPr>
              <a:t>taken </a:t>
            </a:r>
            <a:r>
              <a:rPr dirty="0" sz="1700" spc="-20">
                <a:latin typeface="Arial MT"/>
                <a:cs typeface="Arial MT"/>
              </a:rPr>
              <a:t>into </a:t>
            </a:r>
            <a:r>
              <a:rPr dirty="0" sz="1700" spc="10">
                <a:latin typeface="Arial MT"/>
                <a:cs typeface="Arial MT"/>
              </a:rPr>
              <a:t>account 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even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filter </a:t>
            </a:r>
            <a:r>
              <a:rPr dirty="0" sz="1700" spc="10">
                <a:latin typeface="Arial MT"/>
                <a:cs typeface="Arial MT"/>
              </a:rPr>
              <a:t>criteria</a:t>
            </a:r>
            <a:r>
              <a:rPr dirty="0" sz="1700" spc="-145">
                <a:latin typeface="Arial MT"/>
                <a:cs typeface="Arial MT"/>
              </a:rPr>
              <a:t> </a:t>
            </a:r>
            <a:r>
              <a:rPr dirty="0" sz="1700" spc="-40">
                <a:solidFill>
                  <a:srgbClr val="313639"/>
                </a:solidFill>
                <a:latin typeface="Arial MT"/>
                <a:cs typeface="Arial MT"/>
              </a:rPr>
              <a:t>would</a:t>
            </a:r>
            <a:r>
              <a:rPr dirty="0" sz="1700" spc="225">
                <a:solidFill>
                  <a:srgbClr val="31363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313639"/>
                </a:solidFill>
                <a:latin typeface="Arial MT"/>
                <a:cs typeface="Arial MT"/>
              </a:rPr>
              <a:t>prevent</a:t>
            </a:r>
            <a:r>
              <a:rPr dirty="0" sz="1700" spc="25">
                <a:solidFill>
                  <a:srgbClr val="313639"/>
                </a:solidFill>
                <a:latin typeface="Arial MT"/>
                <a:cs typeface="Arial MT"/>
              </a:rPr>
              <a:t> </a:t>
            </a:r>
            <a:r>
              <a:rPr dirty="0" sz="1700" spc="15">
                <a:solidFill>
                  <a:srgbClr val="313639"/>
                </a:solidFill>
                <a:latin typeface="Arial MT"/>
                <a:cs typeface="Arial MT"/>
              </a:rPr>
              <a:t>a</a:t>
            </a:r>
            <a:r>
              <a:rPr dirty="0" sz="1700" spc="-5">
                <a:solidFill>
                  <a:srgbClr val="313639"/>
                </a:solidFill>
                <a:latin typeface="Arial MT"/>
                <a:cs typeface="Arial MT"/>
              </a:rPr>
              <a:t> replication</a:t>
            </a:r>
            <a:r>
              <a:rPr dirty="0" sz="1700" spc="-5">
                <a:latin typeface="Arial MT"/>
                <a:cs typeface="Arial MT"/>
              </a:rPr>
              <a:t>.</a:t>
            </a:r>
            <a:endParaRPr sz="1700">
              <a:latin typeface="Arial MT"/>
              <a:cs typeface="Arial MT"/>
            </a:endParaRPr>
          </a:p>
          <a:p>
            <a:pPr marL="193675" marR="5080" indent="-180975">
              <a:lnSpc>
                <a:spcPct val="101200"/>
              </a:lnSpc>
              <a:spcBef>
                <a:spcPts val="5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700" spc="40">
                <a:latin typeface="Arial MT"/>
                <a:cs typeface="Arial MT"/>
              </a:rPr>
              <a:t>U</a:t>
            </a:r>
            <a:r>
              <a:rPr dirty="0" sz="1700" spc="45">
                <a:latin typeface="Arial MT"/>
                <a:cs typeface="Arial MT"/>
              </a:rPr>
              <a:t>s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-85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45">
                <a:latin typeface="Arial MT"/>
                <a:cs typeface="Arial MT"/>
              </a:rPr>
              <a:t>h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10">
                <a:latin typeface="Arial MT"/>
                <a:cs typeface="Arial MT"/>
              </a:rPr>
              <a:t>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30">
                <a:latin typeface="Arial MT"/>
                <a:cs typeface="Arial MT"/>
              </a:rPr>
              <a:t>o</a:t>
            </a:r>
            <a:r>
              <a:rPr dirty="0" sz="1700" spc="-45">
                <a:latin typeface="Arial MT"/>
                <a:cs typeface="Arial MT"/>
              </a:rPr>
              <a:t>p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30">
                <a:latin typeface="Arial MT"/>
                <a:cs typeface="Arial MT"/>
              </a:rPr>
              <a:t>o</a:t>
            </a:r>
            <a:r>
              <a:rPr dirty="0" sz="1700" spc="15">
                <a:latin typeface="Arial MT"/>
                <a:cs typeface="Arial MT"/>
              </a:rPr>
              <a:t>n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f</a:t>
            </a:r>
            <a:r>
              <a:rPr dirty="0" sz="1700" spc="30">
                <a:latin typeface="Arial MT"/>
                <a:cs typeface="Arial MT"/>
              </a:rPr>
              <a:t>o</a:t>
            </a:r>
            <a:r>
              <a:rPr dirty="0" sz="1700" spc="5">
                <a:latin typeface="Arial MT"/>
                <a:cs typeface="Arial MT"/>
              </a:rPr>
              <a:t>r</a:t>
            </a:r>
            <a:r>
              <a:rPr dirty="0" sz="1700" spc="-150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s</a:t>
            </a:r>
            <a:r>
              <a:rPr dirty="0" sz="1700" spc="-45">
                <a:latin typeface="Arial MT"/>
                <a:cs typeface="Arial MT"/>
              </a:rPr>
              <a:t>p</a:t>
            </a:r>
            <a:r>
              <a:rPr dirty="0" sz="1700" spc="30">
                <a:latin typeface="Arial MT"/>
                <a:cs typeface="Arial MT"/>
              </a:rPr>
              <a:t>e</a:t>
            </a:r>
            <a:r>
              <a:rPr dirty="0" sz="1700" spc="45">
                <a:latin typeface="Arial MT"/>
                <a:cs typeface="Arial MT"/>
              </a:rPr>
              <a:t>c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30">
                <a:latin typeface="Arial MT"/>
                <a:cs typeface="Arial MT"/>
              </a:rPr>
              <a:t>a</a:t>
            </a:r>
            <a:r>
              <a:rPr dirty="0" sz="1700" spc="5">
                <a:latin typeface="Arial MT"/>
                <a:cs typeface="Arial MT"/>
              </a:rPr>
              <a:t>l</a:t>
            </a:r>
            <a:r>
              <a:rPr dirty="0" sz="1700" spc="-110">
                <a:latin typeface="Arial MT"/>
                <a:cs typeface="Arial MT"/>
              </a:rPr>
              <a:t> </a:t>
            </a:r>
            <a:r>
              <a:rPr dirty="0" sz="1700" spc="-45">
                <a:latin typeface="Arial MT"/>
                <a:cs typeface="Arial MT"/>
              </a:rPr>
              <a:t>u</a:t>
            </a:r>
            <a:r>
              <a:rPr dirty="0" sz="1700" spc="45">
                <a:latin typeface="Arial MT"/>
                <a:cs typeface="Arial MT"/>
              </a:rPr>
              <a:t>s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c</a:t>
            </a:r>
            <a:r>
              <a:rPr dirty="0" sz="1700" spc="30">
                <a:latin typeface="Arial MT"/>
                <a:cs typeface="Arial MT"/>
              </a:rPr>
              <a:t>a</a:t>
            </a:r>
            <a:r>
              <a:rPr dirty="0" sz="1700" spc="45">
                <a:latin typeface="Arial MT"/>
                <a:cs typeface="Arial MT"/>
              </a:rPr>
              <a:t>s</a:t>
            </a:r>
            <a:r>
              <a:rPr dirty="0" sz="1700" spc="30">
                <a:latin typeface="Arial MT"/>
                <a:cs typeface="Arial MT"/>
              </a:rPr>
              <a:t>e</a:t>
            </a:r>
            <a:r>
              <a:rPr dirty="0" sz="1700" spc="10">
                <a:latin typeface="Arial MT"/>
                <a:cs typeface="Arial MT"/>
              </a:rPr>
              <a:t>s</a:t>
            </a:r>
            <a:r>
              <a:rPr dirty="0" sz="1700" spc="-14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15">
                <a:latin typeface="Arial MT"/>
                <a:cs typeface="Arial MT"/>
              </a:rPr>
              <a:t>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a  </a:t>
            </a:r>
            <a:r>
              <a:rPr dirty="0" sz="1700" spc="10">
                <a:latin typeface="Arial MT"/>
                <a:cs typeface="Arial MT"/>
              </a:rPr>
              <a:t>separate</a:t>
            </a:r>
            <a:r>
              <a:rPr dirty="0" sz="1700" spc="-8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change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request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type,</a:t>
            </a:r>
            <a:r>
              <a:rPr dirty="0" sz="1700" spc="9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for</a:t>
            </a:r>
            <a:r>
              <a:rPr dirty="0" sz="1700" spc="-15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example,</a:t>
            </a:r>
            <a:r>
              <a:rPr dirty="0" sz="1700" spc="17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replicate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business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partner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advance.</a:t>
            </a:r>
            <a:endParaRPr sz="1700">
              <a:latin typeface="Arial MT"/>
              <a:cs typeface="Arial MT"/>
            </a:endParaRPr>
          </a:p>
          <a:p>
            <a:pPr marL="193675" marR="95250" indent="-180975">
              <a:lnSpc>
                <a:spcPct val="1004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700">
                <a:latin typeface="Arial MT"/>
                <a:cs typeface="Arial MT"/>
              </a:rPr>
              <a:t>Activate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option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per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Change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Request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type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 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I</a:t>
            </a:r>
            <a:r>
              <a:rPr dirty="0" sz="1700" spc="10">
                <a:latin typeface="Arial MT"/>
                <a:cs typeface="Arial MT"/>
              </a:rPr>
              <a:t>M</a:t>
            </a:r>
            <a:r>
              <a:rPr dirty="0" sz="1700" spc="20">
                <a:latin typeface="Arial MT"/>
                <a:cs typeface="Arial MT"/>
              </a:rPr>
              <a:t>G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45">
                <a:latin typeface="Arial MT"/>
                <a:cs typeface="Arial MT"/>
              </a:rPr>
              <a:t>und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0">
                <a:latin typeface="Arial MT"/>
                <a:cs typeface="Arial MT"/>
              </a:rPr>
              <a:t>r</a:t>
            </a:r>
            <a:r>
              <a:rPr dirty="0" sz="1700" spc="14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M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50">
                <a:latin typeface="Arial MT"/>
                <a:cs typeface="Arial MT"/>
              </a:rPr>
              <a:t>s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0">
                <a:latin typeface="Arial MT"/>
                <a:cs typeface="Arial MT"/>
              </a:rPr>
              <a:t>r</a:t>
            </a:r>
            <a:r>
              <a:rPr dirty="0" sz="1700" spc="-155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D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15">
                <a:latin typeface="Arial MT"/>
                <a:cs typeface="Arial MT"/>
              </a:rPr>
              <a:t>a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G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25">
                <a:latin typeface="Arial MT"/>
                <a:cs typeface="Arial MT"/>
              </a:rPr>
              <a:t>v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30">
                <a:latin typeface="Arial MT"/>
                <a:cs typeface="Arial MT"/>
              </a:rPr>
              <a:t>r</a:t>
            </a:r>
            <a:r>
              <a:rPr dirty="0" sz="1700" spc="-45">
                <a:latin typeface="Arial MT"/>
                <a:cs typeface="Arial MT"/>
              </a:rPr>
              <a:t>n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45">
                <a:latin typeface="Arial MT"/>
                <a:cs typeface="Arial MT"/>
              </a:rPr>
              <a:t>n</a:t>
            </a:r>
            <a:r>
              <a:rPr dirty="0" sz="1700" spc="50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5">
                <a:latin typeface="Arial MT"/>
                <a:cs typeface="Arial MT"/>
              </a:rPr>
              <a:t>,</a:t>
            </a:r>
            <a:r>
              <a:rPr dirty="0" sz="1700" spc="-130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45">
                <a:latin typeface="Arial MT"/>
                <a:cs typeface="Arial MT"/>
              </a:rPr>
              <a:t>n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30">
                <a:latin typeface="Arial MT"/>
                <a:cs typeface="Arial MT"/>
              </a:rPr>
              <a:t>r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5">
                <a:latin typeface="Arial MT"/>
                <a:cs typeface="Arial MT"/>
              </a:rPr>
              <a:t>l  </a:t>
            </a:r>
            <a:r>
              <a:rPr dirty="0" sz="1700" spc="5">
                <a:latin typeface="Arial MT"/>
                <a:cs typeface="Arial MT"/>
              </a:rPr>
              <a:t>Governance </a:t>
            </a:r>
            <a:r>
              <a:rPr dirty="0" sz="1700" spc="25">
                <a:latin typeface="Wingdings"/>
                <a:cs typeface="Wingdings"/>
              </a:rPr>
              <a:t>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 spc="10">
                <a:latin typeface="Arial MT"/>
                <a:cs typeface="Arial MT"/>
              </a:rPr>
              <a:t>General </a:t>
            </a:r>
            <a:r>
              <a:rPr dirty="0" sz="1700" spc="-20">
                <a:latin typeface="Arial MT"/>
                <a:cs typeface="Arial MT"/>
              </a:rPr>
              <a:t>Settings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25">
                <a:latin typeface="Wingdings"/>
                <a:cs typeface="Wingdings"/>
              </a:rPr>
              <a:t></a:t>
            </a:r>
            <a:r>
              <a:rPr dirty="0" sz="1700" spc="25">
                <a:latin typeface="Times New Roman"/>
                <a:cs typeface="Times New Roman"/>
              </a:rPr>
              <a:t> </a:t>
            </a:r>
            <a:r>
              <a:rPr dirty="0" sz="1700" spc="20">
                <a:latin typeface="Arial MT"/>
                <a:cs typeface="Arial MT"/>
              </a:rPr>
              <a:t>Process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Modeling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25">
                <a:latin typeface="Wingdings"/>
                <a:cs typeface="Wingdings"/>
              </a:rPr>
              <a:t></a:t>
            </a:r>
            <a:r>
              <a:rPr dirty="0" sz="1700" spc="5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 MT"/>
                <a:cs typeface="Arial MT"/>
              </a:rPr>
              <a:t>Change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Requests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25">
                <a:latin typeface="Wingdings"/>
                <a:cs typeface="Wingdings"/>
              </a:rPr>
              <a:t></a:t>
            </a:r>
            <a:r>
              <a:rPr dirty="0" sz="1700" spc="55">
                <a:latin typeface="Times New Roman"/>
                <a:cs typeface="Times New Roman"/>
              </a:rPr>
              <a:t> </a:t>
            </a:r>
            <a:r>
              <a:rPr dirty="0" sz="1700" spc="20">
                <a:latin typeface="Arial MT"/>
                <a:cs typeface="Arial MT"/>
              </a:rPr>
              <a:t>Create </a:t>
            </a:r>
            <a:r>
              <a:rPr dirty="0" sz="1700" spc="2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Change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Request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Type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24435" y="1657245"/>
            <a:ext cx="6268085" cy="3401060"/>
            <a:chOff x="5924435" y="1657245"/>
            <a:chExt cx="6268085" cy="3401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4435" y="1657245"/>
              <a:ext cx="6267564" cy="34006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829308"/>
              <a:ext cx="5762625" cy="28773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00775" y="2467686"/>
              <a:ext cx="5448300" cy="781685"/>
            </a:xfrm>
            <a:custGeom>
              <a:avLst/>
              <a:gdLst/>
              <a:ahLst/>
              <a:cxnLst/>
              <a:rect l="l" t="t" r="r" b="b"/>
              <a:pathLst>
                <a:path w="5448300" h="781685">
                  <a:moveTo>
                    <a:pt x="0" y="781227"/>
                  </a:moveTo>
                  <a:lnTo>
                    <a:pt x="5448300" y="781227"/>
                  </a:lnTo>
                  <a:lnTo>
                    <a:pt x="5448300" y="219100"/>
                  </a:lnTo>
                  <a:lnTo>
                    <a:pt x="0" y="219100"/>
                  </a:lnTo>
                  <a:lnTo>
                    <a:pt x="0" y="781227"/>
                  </a:lnTo>
                  <a:close/>
                </a:path>
                <a:path w="5448300" h="781685">
                  <a:moveTo>
                    <a:pt x="1038225" y="219125"/>
                  </a:moveTo>
                  <a:lnTo>
                    <a:pt x="1733550" y="219125"/>
                  </a:lnTo>
                  <a:lnTo>
                    <a:pt x="1733550" y="0"/>
                  </a:lnTo>
                  <a:lnTo>
                    <a:pt x="1038225" y="0"/>
                  </a:lnTo>
                  <a:lnTo>
                    <a:pt x="1038225" y="219125"/>
                  </a:lnTo>
                  <a:close/>
                </a:path>
              </a:pathLst>
            </a:custGeom>
            <a:ln w="34925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1733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75"/>
              <a:t>R</a:t>
            </a:r>
            <a:r>
              <a:rPr dirty="0" spc="10"/>
              <a:t>e</a:t>
            </a:r>
            <a:r>
              <a:rPr dirty="0" spc="-45"/>
              <a:t>p</a:t>
            </a:r>
            <a:r>
              <a:rPr dirty="0" spc="75"/>
              <a:t>li</a:t>
            </a:r>
            <a:r>
              <a:rPr dirty="0" spc="10"/>
              <a:t>ca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x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it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Sele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arget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ys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141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2750" y="4563617"/>
            <a:ext cx="2705100" cy="1819910"/>
            <a:chOff x="6762750" y="4563617"/>
            <a:chExt cx="2705100" cy="1819910"/>
          </a:xfrm>
        </p:grpSpPr>
        <p:sp>
          <p:nvSpPr>
            <p:cNvPr id="3" name="object 3"/>
            <p:cNvSpPr/>
            <p:nvPr/>
          </p:nvSpPr>
          <p:spPr>
            <a:xfrm>
              <a:off x="6762750" y="4563617"/>
              <a:ext cx="2705100" cy="1819910"/>
            </a:xfrm>
            <a:custGeom>
              <a:avLst/>
              <a:gdLst/>
              <a:ahLst/>
              <a:cxnLst/>
              <a:rect l="l" t="t" r="r" b="b"/>
              <a:pathLst>
                <a:path w="2705100" h="1819910">
                  <a:moveTo>
                    <a:pt x="0" y="1819795"/>
                  </a:moveTo>
                  <a:lnTo>
                    <a:pt x="2705100" y="1819795"/>
                  </a:lnTo>
                  <a:lnTo>
                    <a:pt x="2705100" y="0"/>
                  </a:lnTo>
                  <a:lnTo>
                    <a:pt x="0" y="0"/>
                  </a:lnTo>
                  <a:lnTo>
                    <a:pt x="0" y="181979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315325" y="5325871"/>
              <a:ext cx="657225" cy="476884"/>
            </a:xfrm>
            <a:custGeom>
              <a:avLst/>
              <a:gdLst/>
              <a:ahLst/>
              <a:cxnLst/>
              <a:rect l="l" t="t" r="r" b="b"/>
              <a:pathLst>
                <a:path w="657225" h="476885">
                  <a:moveTo>
                    <a:pt x="419100" y="0"/>
                  </a:moveTo>
                  <a:lnTo>
                    <a:pt x="419100" y="119125"/>
                  </a:lnTo>
                  <a:lnTo>
                    <a:pt x="0" y="119125"/>
                  </a:lnTo>
                  <a:lnTo>
                    <a:pt x="0" y="357276"/>
                  </a:lnTo>
                  <a:lnTo>
                    <a:pt x="419100" y="357276"/>
                  </a:lnTo>
                  <a:lnTo>
                    <a:pt x="419100" y="476364"/>
                  </a:lnTo>
                  <a:lnTo>
                    <a:pt x="657225" y="23812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91490" y="1600517"/>
            <a:ext cx="11005820" cy="23806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800" spc="-60">
                <a:latin typeface="Arial MT"/>
                <a:cs typeface="Arial MT"/>
              </a:rPr>
              <a:t>You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decide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you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enable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direct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pooled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each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combination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business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object and </a:t>
            </a:r>
            <a:r>
              <a:rPr dirty="0" sz="1800">
                <a:latin typeface="Arial MT"/>
                <a:cs typeface="Arial MT"/>
              </a:rPr>
              <a:t>target </a:t>
            </a:r>
            <a:r>
              <a:rPr dirty="0" sz="1800" spc="-5">
                <a:latin typeface="Arial MT"/>
                <a:cs typeface="Arial MT"/>
              </a:rPr>
              <a:t>system. </a:t>
            </a:r>
            <a:r>
              <a:rPr dirty="0" sz="1800" spc="5">
                <a:latin typeface="Arial MT"/>
                <a:cs typeface="Arial MT"/>
              </a:rPr>
              <a:t>With </a:t>
            </a:r>
            <a:r>
              <a:rPr dirty="0" sz="1800" spc="-5">
                <a:latin typeface="Arial MT"/>
                <a:cs typeface="Arial MT"/>
              </a:rPr>
              <a:t>direct </a:t>
            </a:r>
            <a:r>
              <a:rPr dirty="0" sz="1800">
                <a:latin typeface="Arial MT"/>
                <a:cs typeface="Arial MT"/>
              </a:rPr>
              <a:t>replication,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5">
                <a:latin typeface="Arial MT"/>
                <a:cs typeface="Arial MT"/>
              </a:rPr>
              <a:t>messages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 spc="5">
                <a:latin typeface="Arial MT"/>
                <a:cs typeface="Arial MT"/>
              </a:rPr>
              <a:t>sent </a:t>
            </a:r>
            <a:r>
              <a:rPr dirty="0" sz="1800" spc="-10">
                <a:latin typeface="Arial MT"/>
                <a:cs typeface="Arial MT"/>
              </a:rPr>
              <a:t>with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20">
                <a:latin typeface="Arial MT"/>
                <a:cs typeface="Arial MT"/>
              </a:rPr>
              <a:t>activation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20">
                <a:latin typeface="Arial MT"/>
                <a:cs typeface="Arial MT"/>
              </a:rPr>
              <a:t>the change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request.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With pooled replication,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messages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periodically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DRF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pointer.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0" b="1">
                <a:latin typeface="Arial"/>
                <a:cs typeface="Arial"/>
              </a:rPr>
              <a:t>Direct</a:t>
            </a:r>
            <a:r>
              <a:rPr dirty="0" sz="1800" spc="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Output: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5">
                <a:latin typeface="Arial MT"/>
                <a:cs typeface="Arial MT"/>
              </a:rPr>
              <a:t>Changes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directly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transferred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target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system.</a:t>
            </a:r>
            <a:endParaRPr sz="1800">
              <a:latin typeface="Arial MT"/>
              <a:cs typeface="Arial MT"/>
            </a:endParaRPr>
          </a:p>
          <a:p>
            <a:pPr marL="193675" marR="621030" indent="-181610">
              <a:lnSpc>
                <a:spcPct val="99100"/>
              </a:lnSpc>
              <a:spcBef>
                <a:spcPts val="6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 b="1">
                <a:latin typeface="Arial"/>
                <a:cs typeface="Arial"/>
              </a:rPr>
              <a:t>Pooled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Output: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5">
                <a:latin typeface="Arial MT"/>
                <a:cs typeface="Arial MT"/>
              </a:rPr>
              <a:t>Changes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collected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transferred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at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later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point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time.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You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5">
                <a:latin typeface="Arial MT"/>
                <a:cs typeface="Arial MT"/>
              </a:rPr>
              <a:t> trigger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pooled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output</a:t>
            </a:r>
            <a:r>
              <a:rPr dirty="0" sz="1800" spc="-1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starting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scheduling</a:t>
            </a:r>
            <a:r>
              <a:rPr dirty="0" sz="1800" spc="-2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report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10" i="1">
                <a:latin typeface="Arial"/>
                <a:cs typeface="Arial"/>
              </a:rPr>
              <a:t>Execute</a:t>
            </a:r>
            <a:r>
              <a:rPr dirty="0" sz="1800" spc="8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Data </a:t>
            </a:r>
            <a:r>
              <a:rPr dirty="0" sz="1800" spc="-484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Replication</a:t>
            </a:r>
            <a:endParaRPr sz="18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Arial MT"/>
                <a:cs typeface="Arial MT"/>
              </a:rPr>
              <a:t>(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RDRF_MESSAGE_OUT</a:t>
            </a:r>
            <a:r>
              <a:rPr dirty="0" sz="1800" spc="-20">
                <a:latin typeface="Arial MT"/>
                <a:cs typeface="Arial MT"/>
              </a:rPr>
              <a:t>)</a:t>
            </a:r>
            <a:r>
              <a:rPr dirty="0" sz="1800" spc="2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relevant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replication </a:t>
            </a:r>
            <a:r>
              <a:rPr dirty="0" sz="1800" spc="5">
                <a:latin typeface="Arial MT"/>
                <a:cs typeface="Arial MT"/>
              </a:rPr>
              <a:t>models.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ion: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ooled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ire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5019" y="5419661"/>
            <a:ext cx="371475" cy="297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065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900" spc="2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900" spc="2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900" spc="2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900" spc="-5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900">
              <a:latin typeface="Arial MT"/>
              <a:cs typeface="Arial MT"/>
            </a:endParaRPr>
          </a:p>
          <a:p>
            <a:pPr marL="9525">
              <a:lnSpc>
                <a:spcPts val="1065"/>
              </a:lnSpc>
            </a:pP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900" spc="15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900" spc="15">
                <a:solidFill>
                  <a:srgbClr val="FFFFFF"/>
                </a:solidFill>
                <a:latin typeface="Arial MT"/>
                <a:cs typeface="Arial MT"/>
              </a:rPr>
              <a:t>pu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29550" y="5897511"/>
            <a:ext cx="2238375" cy="486409"/>
          </a:xfrm>
          <a:custGeom>
            <a:avLst/>
            <a:gdLst/>
            <a:ahLst/>
            <a:cxnLst/>
            <a:rect l="l" t="t" r="r" b="b"/>
            <a:pathLst>
              <a:path w="2238375" h="486410">
                <a:moveTo>
                  <a:pt x="1995551" y="0"/>
                </a:moveTo>
                <a:lnTo>
                  <a:pt x="1995551" y="121475"/>
                </a:lnTo>
                <a:lnTo>
                  <a:pt x="0" y="121475"/>
                </a:lnTo>
                <a:lnTo>
                  <a:pt x="0" y="364426"/>
                </a:lnTo>
                <a:lnTo>
                  <a:pt x="1995551" y="364426"/>
                </a:lnTo>
                <a:lnTo>
                  <a:pt x="1995551" y="485902"/>
                </a:lnTo>
                <a:lnTo>
                  <a:pt x="2238375" y="242951"/>
                </a:lnTo>
                <a:lnTo>
                  <a:pt x="199555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97569" y="6057900"/>
            <a:ext cx="8058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050" spc="2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050" spc="1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ct</a:t>
            </a:r>
            <a:r>
              <a:rPr dirty="0" sz="105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050" spc="1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05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050" spc="10">
                <a:solidFill>
                  <a:srgbClr val="FFFFFF"/>
                </a:solidFill>
                <a:latin typeface="Arial MT"/>
                <a:cs typeface="Arial MT"/>
              </a:rPr>
              <a:t>pu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6684" y="5983261"/>
            <a:ext cx="627658" cy="52943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27384" y="6012179"/>
            <a:ext cx="72707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0">
                <a:latin typeface="Arial MT"/>
                <a:cs typeface="Arial MT"/>
              </a:rPr>
              <a:t>E</a:t>
            </a:r>
            <a:r>
              <a:rPr dirty="0" sz="2100" spc="-20">
                <a:latin typeface="Arial MT"/>
                <a:cs typeface="Arial MT"/>
              </a:rPr>
              <a:t>R</a:t>
            </a:r>
            <a:r>
              <a:rPr dirty="0" sz="2100" spc="20">
                <a:latin typeface="Arial MT"/>
                <a:cs typeface="Arial MT"/>
              </a:rPr>
              <a:t>P</a:t>
            </a:r>
            <a:r>
              <a:rPr dirty="0" sz="2100">
                <a:latin typeface="Arial MT"/>
                <a:cs typeface="Arial MT"/>
              </a:rPr>
              <a:t>3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6684" y="5316334"/>
            <a:ext cx="627658" cy="5294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827384" y="5346700"/>
            <a:ext cx="7270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>
                <a:latin typeface="Arial MT"/>
                <a:cs typeface="Arial MT"/>
              </a:rPr>
              <a:t>E</a:t>
            </a:r>
            <a:r>
              <a:rPr dirty="0" sz="2100" spc="-15">
                <a:latin typeface="Arial MT"/>
                <a:cs typeface="Arial MT"/>
              </a:rPr>
              <a:t>R</a:t>
            </a:r>
            <a:r>
              <a:rPr dirty="0" sz="2100" spc="20">
                <a:latin typeface="Arial MT"/>
                <a:cs typeface="Arial MT"/>
              </a:rPr>
              <a:t>P</a:t>
            </a:r>
            <a:r>
              <a:rPr dirty="0" sz="2100"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6684" y="4630407"/>
            <a:ext cx="627658" cy="52943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827384" y="4659693"/>
            <a:ext cx="7270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>
                <a:latin typeface="Arial MT"/>
                <a:cs typeface="Arial MT"/>
              </a:rPr>
              <a:t>E</a:t>
            </a:r>
            <a:r>
              <a:rPr dirty="0" sz="2100" spc="-15">
                <a:latin typeface="Arial MT"/>
                <a:cs typeface="Arial MT"/>
              </a:rPr>
              <a:t>R</a:t>
            </a:r>
            <a:r>
              <a:rPr dirty="0" sz="2100" spc="20">
                <a:latin typeface="Arial MT"/>
                <a:cs typeface="Arial MT"/>
              </a:rPr>
              <a:t>P</a:t>
            </a:r>
            <a:r>
              <a:rPr dirty="0" sz="2100"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62750" y="4134878"/>
            <a:ext cx="2705100" cy="429259"/>
          </a:xfrm>
          <a:prstGeom prst="rect">
            <a:avLst/>
          </a:prstGeom>
          <a:solidFill>
            <a:srgbClr val="EFAB00"/>
          </a:solidFill>
        </p:spPr>
        <p:txBody>
          <a:bodyPr wrap="square" lIns="0" tIns="73025" rIns="0" bIns="0" rtlCol="0" vert="horz">
            <a:spAutoFit/>
          </a:bodyPr>
          <a:lstStyle/>
          <a:p>
            <a:pPr marL="692150">
              <a:lnSpc>
                <a:spcPct val="100000"/>
              </a:lnSpc>
              <a:spcBef>
                <a:spcPts val="575"/>
              </a:spcBef>
            </a:pPr>
            <a:r>
              <a:rPr dirty="0" sz="2000" spc="5" b="1">
                <a:solidFill>
                  <a:srgbClr val="666666"/>
                </a:solidFill>
                <a:latin typeface="Arial"/>
                <a:cs typeface="Arial"/>
              </a:rPr>
              <a:t>SAP</a:t>
            </a:r>
            <a:r>
              <a:rPr dirty="0" sz="2000" spc="-7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66666"/>
                </a:solidFill>
                <a:latin typeface="Arial"/>
                <a:cs typeface="Arial"/>
              </a:rPr>
              <a:t>MDG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05775" y="4782820"/>
            <a:ext cx="2009775" cy="1115060"/>
            <a:chOff x="8105775" y="4782820"/>
            <a:chExt cx="2009775" cy="111506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3500" y="5392559"/>
              <a:ext cx="552450" cy="50495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05775" y="4782820"/>
              <a:ext cx="2009775" cy="476884"/>
            </a:xfrm>
            <a:custGeom>
              <a:avLst/>
              <a:gdLst/>
              <a:ahLst/>
              <a:cxnLst/>
              <a:rect l="l" t="t" r="r" b="b"/>
              <a:pathLst>
                <a:path w="2009775" h="476885">
                  <a:moveTo>
                    <a:pt x="1771650" y="0"/>
                  </a:moveTo>
                  <a:lnTo>
                    <a:pt x="1771650" y="119125"/>
                  </a:lnTo>
                  <a:lnTo>
                    <a:pt x="0" y="119125"/>
                  </a:lnTo>
                  <a:lnTo>
                    <a:pt x="0" y="357250"/>
                  </a:lnTo>
                  <a:lnTo>
                    <a:pt x="1771650" y="357250"/>
                  </a:lnTo>
                  <a:lnTo>
                    <a:pt x="1771650" y="476376"/>
                  </a:lnTo>
                  <a:lnTo>
                    <a:pt x="2009775" y="238124"/>
                  </a:lnTo>
                  <a:lnTo>
                    <a:pt x="17716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693150" y="4938966"/>
            <a:ext cx="1117600" cy="4813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950" spc="5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dirty="0" sz="95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50" spc="5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endParaRPr sz="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 MT"/>
              <a:cs typeface="Arial MT"/>
            </a:endParaRPr>
          </a:p>
          <a:p>
            <a:pPr marL="175895">
              <a:lnSpc>
                <a:spcPct val="100000"/>
              </a:lnSpc>
            </a:pPr>
            <a:r>
              <a:rPr dirty="0" sz="1050" spc="-15">
                <a:latin typeface="Arial MT"/>
                <a:cs typeface="Arial MT"/>
              </a:rPr>
              <a:t>C</a:t>
            </a:r>
            <a:r>
              <a:rPr dirty="0" sz="1050" spc="5">
                <a:latin typeface="Arial MT"/>
                <a:cs typeface="Arial MT"/>
              </a:rPr>
              <a:t>hang</a:t>
            </a:r>
            <a:r>
              <a:rPr dirty="0" sz="1050" spc="-5">
                <a:latin typeface="Arial MT"/>
                <a:cs typeface="Arial MT"/>
              </a:rPr>
              <a:t>e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P</a:t>
            </a:r>
            <a:r>
              <a:rPr dirty="0" sz="1050" spc="5">
                <a:latin typeface="Arial MT"/>
                <a:cs typeface="Arial MT"/>
              </a:rPr>
              <a:t>o</a:t>
            </a:r>
            <a:r>
              <a:rPr dirty="0" sz="1050" spc="-15">
                <a:latin typeface="Arial MT"/>
                <a:cs typeface="Arial MT"/>
              </a:rPr>
              <a:t>i</a:t>
            </a:r>
            <a:r>
              <a:rPr dirty="0" sz="1050" spc="5">
                <a:latin typeface="Arial MT"/>
                <a:cs typeface="Arial MT"/>
              </a:rPr>
              <a:t>n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5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r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50126" y="4736719"/>
            <a:ext cx="1568450" cy="1607185"/>
            <a:chOff x="6850126" y="4736719"/>
            <a:chExt cx="1568450" cy="1607185"/>
          </a:xfrm>
        </p:grpSpPr>
        <p:sp>
          <p:nvSpPr>
            <p:cNvPr id="22" name="object 22"/>
            <p:cNvSpPr/>
            <p:nvPr/>
          </p:nvSpPr>
          <p:spPr>
            <a:xfrm>
              <a:off x="6862826" y="4749419"/>
              <a:ext cx="1543050" cy="1581785"/>
            </a:xfrm>
            <a:custGeom>
              <a:avLst/>
              <a:gdLst/>
              <a:ahLst/>
              <a:cxnLst/>
              <a:rect l="l" t="t" r="r" b="b"/>
              <a:pathLst>
                <a:path w="1543050" h="1581785">
                  <a:moveTo>
                    <a:pt x="771525" y="0"/>
                  </a:moveTo>
                  <a:lnTo>
                    <a:pt x="724514" y="1443"/>
                  </a:lnTo>
                  <a:lnTo>
                    <a:pt x="678250" y="5718"/>
                  </a:lnTo>
                  <a:lnTo>
                    <a:pt x="632813" y="12741"/>
                  </a:lnTo>
                  <a:lnTo>
                    <a:pt x="588283" y="22431"/>
                  </a:lnTo>
                  <a:lnTo>
                    <a:pt x="544742" y="34704"/>
                  </a:lnTo>
                  <a:lnTo>
                    <a:pt x="502270" y="49477"/>
                  </a:lnTo>
                  <a:lnTo>
                    <a:pt x="460947" y="66668"/>
                  </a:lnTo>
                  <a:lnTo>
                    <a:pt x="420854" y="86194"/>
                  </a:lnTo>
                  <a:lnTo>
                    <a:pt x="382072" y="107973"/>
                  </a:lnTo>
                  <a:lnTo>
                    <a:pt x="344681" y="131921"/>
                  </a:lnTo>
                  <a:lnTo>
                    <a:pt x="308762" y="157956"/>
                  </a:lnTo>
                  <a:lnTo>
                    <a:pt x="274395" y="185996"/>
                  </a:lnTo>
                  <a:lnTo>
                    <a:pt x="241662" y="215957"/>
                  </a:lnTo>
                  <a:lnTo>
                    <a:pt x="210642" y="247756"/>
                  </a:lnTo>
                  <a:lnTo>
                    <a:pt x="181416" y="281311"/>
                  </a:lnTo>
                  <a:lnTo>
                    <a:pt x="154065" y="316540"/>
                  </a:lnTo>
                  <a:lnTo>
                    <a:pt x="128670" y="353359"/>
                  </a:lnTo>
                  <a:lnTo>
                    <a:pt x="105311" y="391686"/>
                  </a:lnTo>
                  <a:lnTo>
                    <a:pt x="84068" y="431438"/>
                  </a:lnTo>
                  <a:lnTo>
                    <a:pt x="65023" y="472533"/>
                  </a:lnTo>
                  <a:lnTo>
                    <a:pt x="48255" y="514887"/>
                  </a:lnTo>
                  <a:lnTo>
                    <a:pt x="33846" y="558417"/>
                  </a:lnTo>
                  <a:lnTo>
                    <a:pt x="21876" y="603042"/>
                  </a:lnTo>
                  <a:lnTo>
                    <a:pt x="12426" y="648679"/>
                  </a:lnTo>
                  <a:lnTo>
                    <a:pt x="5576" y="695244"/>
                  </a:lnTo>
                  <a:lnTo>
                    <a:pt x="1407" y="742654"/>
                  </a:lnTo>
                  <a:lnTo>
                    <a:pt x="0" y="790828"/>
                  </a:lnTo>
                  <a:lnTo>
                    <a:pt x="1407" y="838998"/>
                  </a:lnTo>
                  <a:lnTo>
                    <a:pt x="5576" y="886405"/>
                  </a:lnTo>
                  <a:lnTo>
                    <a:pt x="12426" y="932966"/>
                  </a:lnTo>
                  <a:lnTo>
                    <a:pt x="21876" y="978599"/>
                  </a:lnTo>
                  <a:lnTo>
                    <a:pt x="33846" y="1023220"/>
                  </a:lnTo>
                  <a:lnTo>
                    <a:pt x="48255" y="1066747"/>
                  </a:lnTo>
                  <a:lnTo>
                    <a:pt x="65023" y="1109097"/>
                  </a:lnTo>
                  <a:lnTo>
                    <a:pt x="84068" y="1150188"/>
                  </a:lnTo>
                  <a:lnTo>
                    <a:pt x="105311" y="1189937"/>
                  </a:lnTo>
                  <a:lnTo>
                    <a:pt x="128670" y="1228261"/>
                  </a:lnTo>
                  <a:lnTo>
                    <a:pt x="154065" y="1265077"/>
                  </a:lnTo>
                  <a:lnTo>
                    <a:pt x="181416" y="1300303"/>
                  </a:lnTo>
                  <a:lnTo>
                    <a:pt x="210642" y="1333856"/>
                  </a:lnTo>
                  <a:lnTo>
                    <a:pt x="241662" y="1365653"/>
                  </a:lnTo>
                  <a:lnTo>
                    <a:pt x="274395" y="1395612"/>
                  </a:lnTo>
                  <a:lnTo>
                    <a:pt x="308762" y="1423649"/>
                  </a:lnTo>
                  <a:lnTo>
                    <a:pt x="344681" y="1449682"/>
                  </a:lnTo>
                  <a:lnTo>
                    <a:pt x="382072" y="1473628"/>
                  </a:lnTo>
                  <a:lnTo>
                    <a:pt x="420854" y="1495405"/>
                  </a:lnTo>
                  <a:lnTo>
                    <a:pt x="460947" y="1514930"/>
                  </a:lnTo>
                  <a:lnTo>
                    <a:pt x="502270" y="1532120"/>
                  </a:lnTo>
                  <a:lnTo>
                    <a:pt x="544742" y="1546893"/>
                  </a:lnTo>
                  <a:lnTo>
                    <a:pt x="588283" y="1559164"/>
                  </a:lnTo>
                  <a:lnTo>
                    <a:pt x="632813" y="1568853"/>
                  </a:lnTo>
                  <a:lnTo>
                    <a:pt x="678250" y="1575876"/>
                  </a:lnTo>
                  <a:lnTo>
                    <a:pt x="724514" y="1580151"/>
                  </a:lnTo>
                  <a:lnTo>
                    <a:pt x="771525" y="1581594"/>
                  </a:lnTo>
                  <a:lnTo>
                    <a:pt x="818522" y="1580151"/>
                  </a:lnTo>
                  <a:lnTo>
                    <a:pt x="864775" y="1575876"/>
                  </a:lnTo>
                  <a:lnTo>
                    <a:pt x="910203" y="1568853"/>
                  </a:lnTo>
                  <a:lnTo>
                    <a:pt x="954725" y="1559164"/>
                  </a:lnTo>
                  <a:lnTo>
                    <a:pt x="998260" y="1546893"/>
                  </a:lnTo>
                  <a:lnTo>
                    <a:pt x="1040728" y="1532120"/>
                  </a:lnTo>
                  <a:lnTo>
                    <a:pt x="1082048" y="1514930"/>
                  </a:lnTo>
                  <a:lnTo>
                    <a:pt x="1122139" y="1495405"/>
                  </a:lnTo>
                  <a:lnTo>
                    <a:pt x="1160921" y="1473628"/>
                  </a:lnTo>
                  <a:lnTo>
                    <a:pt x="1198312" y="1449682"/>
                  </a:lnTo>
                  <a:lnTo>
                    <a:pt x="1234233" y="1423649"/>
                  </a:lnTo>
                  <a:lnTo>
                    <a:pt x="1268601" y="1395612"/>
                  </a:lnTo>
                  <a:lnTo>
                    <a:pt x="1301338" y="1365653"/>
                  </a:lnTo>
                  <a:lnTo>
                    <a:pt x="1332361" y="1333856"/>
                  </a:lnTo>
                  <a:lnTo>
                    <a:pt x="1361591" y="1300303"/>
                  </a:lnTo>
                  <a:lnTo>
                    <a:pt x="1388946" y="1265077"/>
                  </a:lnTo>
                  <a:lnTo>
                    <a:pt x="1414346" y="1228261"/>
                  </a:lnTo>
                  <a:lnTo>
                    <a:pt x="1437710" y="1189937"/>
                  </a:lnTo>
                  <a:lnTo>
                    <a:pt x="1458957" y="1150188"/>
                  </a:lnTo>
                  <a:lnTo>
                    <a:pt x="1478007" y="1109097"/>
                  </a:lnTo>
                  <a:lnTo>
                    <a:pt x="1494779" y="1066747"/>
                  </a:lnTo>
                  <a:lnTo>
                    <a:pt x="1509192" y="1023220"/>
                  </a:lnTo>
                  <a:lnTo>
                    <a:pt x="1521165" y="978599"/>
                  </a:lnTo>
                  <a:lnTo>
                    <a:pt x="1530619" y="932966"/>
                  </a:lnTo>
                  <a:lnTo>
                    <a:pt x="1537471" y="886405"/>
                  </a:lnTo>
                  <a:lnTo>
                    <a:pt x="1541641" y="838998"/>
                  </a:lnTo>
                  <a:lnTo>
                    <a:pt x="1543050" y="790828"/>
                  </a:lnTo>
                  <a:lnTo>
                    <a:pt x="1541641" y="742654"/>
                  </a:lnTo>
                  <a:lnTo>
                    <a:pt x="1537471" y="695244"/>
                  </a:lnTo>
                  <a:lnTo>
                    <a:pt x="1530619" y="648679"/>
                  </a:lnTo>
                  <a:lnTo>
                    <a:pt x="1521165" y="603042"/>
                  </a:lnTo>
                  <a:lnTo>
                    <a:pt x="1509192" y="558417"/>
                  </a:lnTo>
                  <a:lnTo>
                    <a:pt x="1494779" y="514887"/>
                  </a:lnTo>
                  <a:lnTo>
                    <a:pt x="1478007" y="472533"/>
                  </a:lnTo>
                  <a:lnTo>
                    <a:pt x="1458957" y="431438"/>
                  </a:lnTo>
                  <a:lnTo>
                    <a:pt x="1437710" y="391686"/>
                  </a:lnTo>
                  <a:lnTo>
                    <a:pt x="1414346" y="353359"/>
                  </a:lnTo>
                  <a:lnTo>
                    <a:pt x="1388946" y="316540"/>
                  </a:lnTo>
                  <a:lnTo>
                    <a:pt x="1361591" y="281311"/>
                  </a:lnTo>
                  <a:lnTo>
                    <a:pt x="1332361" y="247756"/>
                  </a:lnTo>
                  <a:lnTo>
                    <a:pt x="1301338" y="215957"/>
                  </a:lnTo>
                  <a:lnTo>
                    <a:pt x="1268601" y="185996"/>
                  </a:lnTo>
                  <a:lnTo>
                    <a:pt x="1234233" y="157956"/>
                  </a:lnTo>
                  <a:lnTo>
                    <a:pt x="1198312" y="131921"/>
                  </a:lnTo>
                  <a:lnTo>
                    <a:pt x="1160921" y="107973"/>
                  </a:lnTo>
                  <a:lnTo>
                    <a:pt x="1122139" y="86194"/>
                  </a:lnTo>
                  <a:lnTo>
                    <a:pt x="1082048" y="66668"/>
                  </a:lnTo>
                  <a:lnTo>
                    <a:pt x="1040728" y="49477"/>
                  </a:lnTo>
                  <a:lnTo>
                    <a:pt x="998260" y="34704"/>
                  </a:lnTo>
                  <a:lnTo>
                    <a:pt x="954725" y="22431"/>
                  </a:lnTo>
                  <a:lnTo>
                    <a:pt x="910203" y="12741"/>
                  </a:lnTo>
                  <a:lnTo>
                    <a:pt x="864775" y="5718"/>
                  </a:lnTo>
                  <a:lnTo>
                    <a:pt x="818522" y="1443"/>
                  </a:lnTo>
                  <a:lnTo>
                    <a:pt x="771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62826" y="4749419"/>
              <a:ext cx="1543050" cy="1581785"/>
            </a:xfrm>
            <a:custGeom>
              <a:avLst/>
              <a:gdLst/>
              <a:ahLst/>
              <a:cxnLst/>
              <a:rect l="l" t="t" r="r" b="b"/>
              <a:pathLst>
                <a:path w="1543050" h="1581785">
                  <a:moveTo>
                    <a:pt x="0" y="790828"/>
                  </a:moveTo>
                  <a:lnTo>
                    <a:pt x="1407" y="742654"/>
                  </a:lnTo>
                  <a:lnTo>
                    <a:pt x="5576" y="695244"/>
                  </a:lnTo>
                  <a:lnTo>
                    <a:pt x="12426" y="648679"/>
                  </a:lnTo>
                  <a:lnTo>
                    <a:pt x="21876" y="603042"/>
                  </a:lnTo>
                  <a:lnTo>
                    <a:pt x="33846" y="558417"/>
                  </a:lnTo>
                  <a:lnTo>
                    <a:pt x="48255" y="514887"/>
                  </a:lnTo>
                  <a:lnTo>
                    <a:pt x="65023" y="472533"/>
                  </a:lnTo>
                  <a:lnTo>
                    <a:pt x="84068" y="431438"/>
                  </a:lnTo>
                  <a:lnTo>
                    <a:pt x="105311" y="391686"/>
                  </a:lnTo>
                  <a:lnTo>
                    <a:pt x="128670" y="353359"/>
                  </a:lnTo>
                  <a:lnTo>
                    <a:pt x="154065" y="316540"/>
                  </a:lnTo>
                  <a:lnTo>
                    <a:pt x="181416" y="281311"/>
                  </a:lnTo>
                  <a:lnTo>
                    <a:pt x="210642" y="247756"/>
                  </a:lnTo>
                  <a:lnTo>
                    <a:pt x="241662" y="215957"/>
                  </a:lnTo>
                  <a:lnTo>
                    <a:pt x="274395" y="185996"/>
                  </a:lnTo>
                  <a:lnTo>
                    <a:pt x="308762" y="157956"/>
                  </a:lnTo>
                  <a:lnTo>
                    <a:pt x="344681" y="131921"/>
                  </a:lnTo>
                  <a:lnTo>
                    <a:pt x="382072" y="107973"/>
                  </a:lnTo>
                  <a:lnTo>
                    <a:pt x="420854" y="86194"/>
                  </a:lnTo>
                  <a:lnTo>
                    <a:pt x="460947" y="66668"/>
                  </a:lnTo>
                  <a:lnTo>
                    <a:pt x="502270" y="49477"/>
                  </a:lnTo>
                  <a:lnTo>
                    <a:pt x="544742" y="34704"/>
                  </a:lnTo>
                  <a:lnTo>
                    <a:pt x="588283" y="22431"/>
                  </a:lnTo>
                  <a:lnTo>
                    <a:pt x="632813" y="12741"/>
                  </a:lnTo>
                  <a:lnTo>
                    <a:pt x="678250" y="5718"/>
                  </a:lnTo>
                  <a:lnTo>
                    <a:pt x="724514" y="1443"/>
                  </a:lnTo>
                  <a:lnTo>
                    <a:pt x="771525" y="0"/>
                  </a:lnTo>
                  <a:lnTo>
                    <a:pt x="818522" y="1443"/>
                  </a:lnTo>
                  <a:lnTo>
                    <a:pt x="864775" y="5718"/>
                  </a:lnTo>
                  <a:lnTo>
                    <a:pt x="910203" y="12741"/>
                  </a:lnTo>
                  <a:lnTo>
                    <a:pt x="954725" y="22431"/>
                  </a:lnTo>
                  <a:lnTo>
                    <a:pt x="998260" y="34704"/>
                  </a:lnTo>
                  <a:lnTo>
                    <a:pt x="1040728" y="49477"/>
                  </a:lnTo>
                  <a:lnTo>
                    <a:pt x="1082048" y="66668"/>
                  </a:lnTo>
                  <a:lnTo>
                    <a:pt x="1122139" y="86194"/>
                  </a:lnTo>
                  <a:lnTo>
                    <a:pt x="1160921" y="107973"/>
                  </a:lnTo>
                  <a:lnTo>
                    <a:pt x="1198312" y="131921"/>
                  </a:lnTo>
                  <a:lnTo>
                    <a:pt x="1234233" y="157956"/>
                  </a:lnTo>
                  <a:lnTo>
                    <a:pt x="1268601" y="185996"/>
                  </a:lnTo>
                  <a:lnTo>
                    <a:pt x="1301338" y="215957"/>
                  </a:lnTo>
                  <a:lnTo>
                    <a:pt x="1332361" y="247756"/>
                  </a:lnTo>
                  <a:lnTo>
                    <a:pt x="1361591" y="281311"/>
                  </a:lnTo>
                  <a:lnTo>
                    <a:pt x="1388946" y="316540"/>
                  </a:lnTo>
                  <a:lnTo>
                    <a:pt x="1414346" y="353359"/>
                  </a:lnTo>
                  <a:lnTo>
                    <a:pt x="1437710" y="391686"/>
                  </a:lnTo>
                  <a:lnTo>
                    <a:pt x="1458957" y="431438"/>
                  </a:lnTo>
                  <a:lnTo>
                    <a:pt x="1478007" y="472533"/>
                  </a:lnTo>
                  <a:lnTo>
                    <a:pt x="1494779" y="514887"/>
                  </a:lnTo>
                  <a:lnTo>
                    <a:pt x="1509192" y="558417"/>
                  </a:lnTo>
                  <a:lnTo>
                    <a:pt x="1521165" y="603042"/>
                  </a:lnTo>
                  <a:lnTo>
                    <a:pt x="1530619" y="648679"/>
                  </a:lnTo>
                  <a:lnTo>
                    <a:pt x="1537471" y="695244"/>
                  </a:lnTo>
                  <a:lnTo>
                    <a:pt x="1541641" y="742654"/>
                  </a:lnTo>
                  <a:lnTo>
                    <a:pt x="1543050" y="790828"/>
                  </a:lnTo>
                  <a:lnTo>
                    <a:pt x="1541641" y="838998"/>
                  </a:lnTo>
                  <a:lnTo>
                    <a:pt x="1537471" y="886405"/>
                  </a:lnTo>
                  <a:lnTo>
                    <a:pt x="1530619" y="932966"/>
                  </a:lnTo>
                  <a:lnTo>
                    <a:pt x="1521165" y="978599"/>
                  </a:lnTo>
                  <a:lnTo>
                    <a:pt x="1509192" y="1023220"/>
                  </a:lnTo>
                  <a:lnTo>
                    <a:pt x="1494779" y="1066747"/>
                  </a:lnTo>
                  <a:lnTo>
                    <a:pt x="1478007" y="1109097"/>
                  </a:lnTo>
                  <a:lnTo>
                    <a:pt x="1458957" y="1150188"/>
                  </a:lnTo>
                  <a:lnTo>
                    <a:pt x="1437710" y="1189937"/>
                  </a:lnTo>
                  <a:lnTo>
                    <a:pt x="1414346" y="1228261"/>
                  </a:lnTo>
                  <a:lnTo>
                    <a:pt x="1388946" y="1265077"/>
                  </a:lnTo>
                  <a:lnTo>
                    <a:pt x="1361591" y="1300303"/>
                  </a:lnTo>
                  <a:lnTo>
                    <a:pt x="1332361" y="1333856"/>
                  </a:lnTo>
                  <a:lnTo>
                    <a:pt x="1301338" y="1365653"/>
                  </a:lnTo>
                  <a:lnTo>
                    <a:pt x="1268601" y="1395612"/>
                  </a:lnTo>
                  <a:lnTo>
                    <a:pt x="1234233" y="1423649"/>
                  </a:lnTo>
                  <a:lnTo>
                    <a:pt x="1198312" y="1449682"/>
                  </a:lnTo>
                  <a:lnTo>
                    <a:pt x="1160921" y="1473628"/>
                  </a:lnTo>
                  <a:lnTo>
                    <a:pt x="1122139" y="1495405"/>
                  </a:lnTo>
                  <a:lnTo>
                    <a:pt x="1082048" y="1514930"/>
                  </a:lnTo>
                  <a:lnTo>
                    <a:pt x="1040728" y="1532120"/>
                  </a:lnTo>
                  <a:lnTo>
                    <a:pt x="998260" y="1546893"/>
                  </a:lnTo>
                  <a:lnTo>
                    <a:pt x="954725" y="1559164"/>
                  </a:lnTo>
                  <a:lnTo>
                    <a:pt x="910203" y="1568853"/>
                  </a:lnTo>
                  <a:lnTo>
                    <a:pt x="864775" y="1575876"/>
                  </a:lnTo>
                  <a:lnTo>
                    <a:pt x="818522" y="1580151"/>
                  </a:lnTo>
                  <a:lnTo>
                    <a:pt x="771525" y="1581594"/>
                  </a:lnTo>
                  <a:lnTo>
                    <a:pt x="724514" y="1580151"/>
                  </a:lnTo>
                  <a:lnTo>
                    <a:pt x="678250" y="1575876"/>
                  </a:lnTo>
                  <a:lnTo>
                    <a:pt x="632813" y="1568853"/>
                  </a:lnTo>
                  <a:lnTo>
                    <a:pt x="588283" y="1559164"/>
                  </a:lnTo>
                  <a:lnTo>
                    <a:pt x="544742" y="1546893"/>
                  </a:lnTo>
                  <a:lnTo>
                    <a:pt x="502270" y="1532120"/>
                  </a:lnTo>
                  <a:lnTo>
                    <a:pt x="460947" y="1514930"/>
                  </a:lnTo>
                  <a:lnTo>
                    <a:pt x="420854" y="1495405"/>
                  </a:lnTo>
                  <a:lnTo>
                    <a:pt x="382072" y="1473628"/>
                  </a:lnTo>
                  <a:lnTo>
                    <a:pt x="344681" y="1449682"/>
                  </a:lnTo>
                  <a:lnTo>
                    <a:pt x="308762" y="1423649"/>
                  </a:lnTo>
                  <a:lnTo>
                    <a:pt x="274395" y="1395612"/>
                  </a:lnTo>
                  <a:lnTo>
                    <a:pt x="241662" y="1365653"/>
                  </a:lnTo>
                  <a:lnTo>
                    <a:pt x="210642" y="1333856"/>
                  </a:lnTo>
                  <a:lnTo>
                    <a:pt x="181416" y="1300303"/>
                  </a:lnTo>
                  <a:lnTo>
                    <a:pt x="154065" y="1265077"/>
                  </a:lnTo>
                  <a:lnTo>
                    <a:pt x="128670" y="1228261"/>
                  </a:lnTo>
                  <a:lnTo>
                    <a:pt x="105311" y="1189937"/>
                  </a:lnTo>
                  <a:lnTo>
                    <a:pt x="84068" y="1150188"/>
                  </a:lnTo>
                  <a:lnTo>
                    <a:pt x="65023" y="1109097"/>
                  </a:lnTo>
                  <a:lnTo>
                    <a:pt x="48255" y="1066747"/>
                  </a:lnTo>
                  <a:lnTo>
                    <a:pt x="33846" y="1023220"/>
                  </a:lnTo>
                  <a:lnTo>
                    <a:pt x="21876" y="978599"/>
                  </a:lnTo>
                  <a:lnTo>
                    <a:pt x="12426" y="932966"/>
                  </a:lnTo>
                  <a:lnTo>
                    <a:pt x="5576" y="886405"/>
                  </a:lnTo>
                  <a:lnTo>
                    <a:pt x="1407" y="838998"/>
                  </a:lnTo>
                  <a:lnTo>
                    <a:pt x="0" y="790828"/>
                  </a:lnTo>
                  <a:close/>
                </a:path>
              </a:pathLst>
            </a:custGeom>
            <a:ln w="2540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041515" y="5354320"/>
            <a:ext cx="11322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2000" spc="20" b="1">
                <a:solidFill>
                  <a:srgbClr val="008FD2"/>
                </a:solidFill>
                <a:latin typeface="Arial"/>
                <a:cs typeface="Arial"/>
              </a:rPr>
              <a:t>GO</a:t>
            </a:r>
            <a:r>
              <a:rPr dirty="0" sz="2000" spc="5" b="1">
                <a:solidFill>
                  <a:srgbClr val="008FD2"/>
                </a:solidFill>
                <a:latin typeface="Arial"/>
                <a:cs typeface="Arial"/>
              </a:rPr>
              <a:t>V</a:t>
            </a:r>
            <a:r>
              <a:rPr dirty="0" sz="2000" spc="15" b="1">
                <a:solidFill>
                  <a:srgbClr val="008FD2"/>
                </a:solidFill>
                <a:latin typeface="Arial"/>
                <a:cs typeface="Arial"/>
              </a:rPr>
              <a:t>E</a:t>
            </a:r>
            <a:r>
              <a:rPr dirty="0" sz="2000" spc="45" b="1">
                <a:solidFill>
                  <a:srgbClr val="008FD2"/>
                </a:solidFill>
                <a:latin typeface="Arial"/>
                <a:cs typeface="Arial"/>
              </a:rPr>
              <a:t>R</a:t>
            </a:r>
            <a:r>
              <a:rPr dirty="0" sz="2000" spc="15" b="1">
                <a:solidFill>
                  <a:srgbClr val="008FD2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9600" y="4105312"/>
            <a:ext cx="6153150" cy="2495550"/>
            <a:chOff x="609600" y="4105312"/>
            <a:chExt cx="6153150" cy="249555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4105312"/>
              <a:ext cx="6153150" cy="24955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150" y="4315929"/>
              <a:ext cx="5553075" cy="1886458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141</a:t>
            </a:fld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-10" b="1">
                <a:latin typeface="Arial"/>
                <a:cs typeface="Arial"/>
              </a:rPr>
              <a:t>Client</a:t>
            </a:r>
            <a:r>
              <a:rPr dirty="0" sz="1550" spc="12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Maintenance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7948" y="1783207"/>
            <a:ext cx="2435860" cy="1988185"/>
            <a:chOff x="1877948" y="1783207"/>
            <a:chExt cx="2435860" cy="1988185"/>
          </a:xfrm>
        </p:grpSpPr>
        <p:sp>
          <p:nvSpPr>
            <p:cNvPr id="3" name="object 3"/>
            <p:cNvSpPr/>
            <p:nvPr/>
          </p:nvSpPr>
          <p:spPr>
            <a:xfrm>
              <a:off x="2995675" y="2786761"/>
              <a:ext cx="1314450" cy="981710"/>
            </a:xfrm>
            <a:custGeom>
              <a:avLst/>
              <a:gdLst/>
              <a:ahLst/>
              <a:cxnLst/>
              <a:rect l="l" t="t" r="r" b="b"/>
              <a:pathLst>
                <a:path w="1314450" h="981710">
                  <a:moveTo>
                    <a:pt x="657225" y="0"/>
                  </a:moveTo>
                  <a:lnTo>
                    <a:pt x="585592" y="960"/>
                  </a:lnTo>
                  <a:lnTo>
                    <a:pt x="516199" y="3774"/>
                  </a:lnTo>
                  <a:lnTo>
                    <a:pt x="449445" y="8343"/>
                  </a:lnTo>
                  <a:lnTo>
                    <a:pt x="385732" y="14565"/>
                  </a:lnTo>
                  <a:lnTo>
                    <a:pt x="325458" y="22342"/>
                  </a:lnTo>
                  <a:lnTo>
                    <a:pt x="269025" y="31573"/>
                  </a:lnTo>
                  <a:lnTo>
                    <a:pt x="216833" y="42157"/>
                  </a:lnTo>
                  <a:lnTo>
                    <a:pt x="169282" y="53996"/>
                  </a:lnTo>
                  <a:lnTo>
                    <a:pt x="126772" y="66988"/>
                  </a:lnTo>
                  <a:lnTo>
                    <a:pt x="89704" y="81035"/>
                  </a:lnTo>
                  <a:lnTo>
                    <a:pt x="33494" y="111890"/>
                  </a:lnTo>
                  <a:lnTo>
                    <a:pt x="3855" y="145760"/>
                  </a:lnTo>
                  <a:lnTo>
                    <a:pt x="0" y="163575"/>
                  </a:lnTo>
                  <a:lnTo>
                    <a:pt x="0" y="817752"/>
                  </a:lnTo>
                  <a:lnTo>
                    <a:pt x="15153" y="852868"/>
                  </a:lnTo>
                  <a:lnTo>
                    <a:pt x="58478" y="885347"/>
                  </a:lnTo>
                  <a:lnTo>
                    <a:pt x="126772" y="914394"/>
                  </a:lnTo>
                  <a:lnTo>
                    <a:pt x="169282" y="927383"/>
                  </a:lnTo>
                  <a:lnTo>
                    <a:pt x="216833" y="939215"/>
                  </a:lnTo>
                  <a:lnTo>
                    <a:pt x="269025" y="949792"/>
                  </a:lnTo>
                  <a:lnTo>
                    <a:pt x="325458" y="959014"/>
                  </a:lnTo>
                  <a:lnTo>
                    <a:pt x="385732" y="966782"/>
                  </a:lnTo>
                  <a:lnTo>
                    <a:pt x="449445" y="972997"/>
                  </a:lnTo>
                  <a:lnTo>
                    <a:pt x="516199" y="977560"/>
                  </a:lnTo>
                  <a:lnTo>
                    <a:pt x="585592" y="980370"/>
                  </a:lnTo>
                  <a:lnTo>
                    <a:pt x="657225" y="981328"/>
                  </a:lnTo>
                  <a:lnTo>
                    <a:pt x="728835" y="980370"/>
                  </a:lnTo>
                  <a:lnTo>
                    <a:pt x="798212" y="977560"/>
                  </a:lnTo>
                  <a:lnTo>
                    <a:pt x="864955" y="972997"/>
                  </a:lnTo>
                  <a:lnTo>
                    <a:pt x="928663" y="966782"/>
                  </a:lnTo>
                  <a:lnTo>
                    <a:pt x="988934" y="959014"/>
                  </a:lnTo>
                  <a:lnTo>
                    <a:pt x="1045369" y="949792"/>
                  </a:lnTo>
                  <a:lnTo>
                    <a:pt x="1097566" y="939215"/>
                  </a:lnTo>
                  <a:lnTo>
                    <a:pt x="1145123" y="927383"/>
                  </a:lnTo>
                  <a:lnTo>
                    <a:pt x="1187641" y="914394"/>
                  </a:lnTo>
                  <a:lnTo>
                    <a:pt x="1224717" y="900350"/>
                  </a:lnTo>
                  <a:lnTo>
                    <a:pt x="1280943" y="869487"/>
                  </a:lnTo>
                  <a:lnTo>
                    <a:pt x="1310593" y="835590"/>
                  </a:lnTo>
                  <a:lnTo>
                    <a:pt x="1314450" y="817752"/>
                  </a:lnTo>
                  <a:lnTo>
                    <a:pt x="1314450" y="163575"/>
                  </a:lnTo>
                  <a:lnTo>
                    <a:pt x="1299290" y="128498"/>
                  </a:lnTo>
                  <a:lnTo>
                    <a:pt x="1255951" y="96035"/>
                  </a:lnTo>
                  <a:lnTo>
                    <a:pt x="1187641" y="66988"/>
                  </a:lnTo>
                  <a:lnTo>
                    <a:pt x="1145123" y="53996"/>
                  </a:lnTo>
                  <a:lnTo>
                    <a:pt x="1097566" y="42157"/>
                  </a:lnTo>
                  <a:lnTo>
                    <a:pt x="1045369" y="31573"/>
                  </a:lnTo>
                  <a:lnTo>
                    <a:pt x="988934" y="22342"/>
                  </a:lnTo>
                  <a:lnTo>
                    <a:pt x="928663" y="14565"/>
                  </a:lnTo>
                  <a:lnTo>
                    <a:pt x="864955" y="8343"/>
                  </a:lnTo>
                  <a:lnTo>
                    <a:pt x="798212" y="3774"/>
                  </a:lnTo>
                  <a:lnTo>
                    <a:pt x="728835" y="960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95675" y="2786761"/>
              <a:ext cx="1314450" cy="981710"/>
            </a:xfrm>
            <a:custGeom>
              <a:avLst/>
              <a:gdLst/>
              <a:ahLst/>
              <a:cxnLst/>
              <a:rect l="l" t="t" r="r" b="b"/>
              <a:pathLst>
                <a:path w="1314450" h="981710">
                  <a:moveTo>
                    <a:pt x="1314450" y="163575"/>
                  </a:moveTo>
                  <a:lnTo>
                    <a:pt x="1299290" y="198653"/>
                  </a:lnTo>
                  <a:lnTo>
                    <a:pt x="1255951" y="231116"/>
                  </a:lnTo>
                  <a:lnTo>
                    <a:pt x="1187641" y="260163"/>
                  </a:lnTo>
                  <a:lnTo>
                    <a:pt x="1145123" y="273155"/>
                  </a:lnTo>
                  <a:lnTo>
                    <a:pt x="1097566" y="284994"/>
                  </a:lnTo>
                  <a:lnTo>
                    <a:pt x="1045369" y="295578"/>
                  </a:lnTo>
                  <a:lnTo>
                    <a:pt x="988934" y="304809"/>
                  </a:lnTo>
                  <a:lnTo>
                    <a:pt x="928663" y="312586"/>
                  </a:lnTo>
                  <a:lnTo>
                    <a:pt x="864955" y="318808"/>
                  </a:lnTo>
                  <a:lnTo>
                    <a:pt x="798212" y="323377"/>
                  </a:lnTo>
                  <a:lnTo>
                    <a:pt x="728835" y="326191"/>
                  </a:lnTo>
                  <a:lnTo>
                    <a:pt x="657225" y="327151"/>
                  </a:lnTo>
                  <a:lnTo>
                    <a:pt x="585592" y="326191"/>
                  </a:lnTo>
                  <a:lnTo>
                    <a:pt x="516199" y="323377"/>
                  </a:lnTo>
                  <a:lnTo>
                    <a:pt x="449445" y="318808"/>
                  </a:lnTo>
                  <a:lnTo>
                    <a:pt x="385732" y="312586"/>
                  </a:lnTo>
                  <a:lnTo>
                    <a:pt x="325458" y="304809"/>
                  </a:lnTo>
                  <a:lnTo>
                    <a:pt x="269025" y="295578"/>
                  </a:lnTo>
                  <a:lnTo>
                    <a:pt x="216833" y="284994"/>
                  </a:lnTo>
                  <a:lnTo>
                    <a:pt x="169282" y="273155"/>
                  </a:lnTo>
                  <a:lnTo>
                    <a:pt x="126772" y="260163"/>
                  </a:lnTo>
                  <a:lnTo>
                    <a:pt x="89704" y="246116"/>
                  </a:lnTo>
                  <a:lnTo>
                    <a:pt x="33494" y="215261"/>
                  </a:lnTo>
                  <a:lnTo>
                    <a:pt x="3855" y="181391"/>
                  </a:lnTo>
                  <a:lnTo>
                    <a:pt x="0" y="163575"/>
                  </a:lnTo>
                </a:path>
                <a:path w="1314450" h="981710">
                  <a:moveTo>
                    <a:pt x="0" y="163575"/>
                  </a:moveTo>
                  <a:lnTo>
                    <a:pt x="15153" y="128498"/>
                  </a:lnTo>
                  <a:lnTo>
                    <a:pt x="58478" y="96035"/>
                  </a:lnTo>
                  <a:lnTo>
                    <a:pt x="126772" y="66988"/>
                  </a:lnTo>
                  <a:lnTo>
                    <a:pt x="169282" y="53996"/>
                  </a:lnTo>
                  <a:lnTo>
                    <a:pt x="216833" y="42157"/>
                  </a:lnTo>
                  <a:lnTo>
                    <a:pt x="269025" y="31573"/>
                  </a:lnTo>
                  <a:lnTo>
                    <a:pt x="325458" y="22342"/>
                  </a:lnTo>
                  <a:lnTo>
                    <a:pt x="385732" y="14565"/>
                  </a:lnTo>
                  <a:lnTo>
                    <a:pt x="449445" y="8343"/>
                  </a:lnTo>
                  <a:lnTo>
                    <a:pt x="516199" y="3774"/>
                  </a:lnTo>
                  <a:lnTo>
                    <a:pt x="585592" y="960"/>
                  </a:lnTo>
                  <a:lnTo>
                    <a:pt x="657225" y="0"/>
                  </a:lnTo>
                  <a:lnTo>
                    <a:pt x="728835" y="960"/>
                  </a:lnTo>
                  <a:lnTo>
                    <a:pt x="798212" y="3774"/>
                  </a:lnTo>
                  <a:lnTo>
                    <a:pt x="864955" y="8343"/>
                  </a:lnTo>
                  <a:lnTo>
                    <a:pt x="928663" y="14565"/>
                  </a:lnTo>
                  <a:lnTo>
                    <a:pt x="988934" y="22342"/>
                  </a:lnTo>
                  <a:lnTo>
                    <a:pt x="1045369" y="31573"/>
                  </a:lnTo>
                  <a:lnTo>
                    <a:pt x="1097566" y="42157"/>
                  </a:lnTo>
                  <a:lnTo>
                    <a:pt x="1145123" y="53996"/>
                  </a:lnTo>
                  <a:lnTo>
                    <a:pt x="1187641" y="66988"/>
                  </a:lnTo>
                  <a:lnTo>
                    <a:pt x="1224717" y="81035"/>
                  </a:lnTo>
                  <a:lnTo>
                    <a:pt x="1280943" y="111890"/>
                  </a:lnTo>
                  <a:lnTo>
                    <a:pt x="1310593" y="145760"/>
                  </a:lnTo>
                  <a:lnTo>
                    <a:pt x="1314450" y="163575"/>
                  </a:lnTo>
                  <a:lnTo>
                    <a:pt x="1314450" y="817752"/>
                  </a:lnTo>
                  <a:lnTo>
                    <a:pt x="1299290" y="852868"/>
                  </a:lnTo>
                  <a:lnTo>
                    <a:pt x="1255951" y="885347"/>
                  </a:lnTo>
                  <a:lnTo>
                    <a:pt x="1187641" y="914394"/>
                  </a:lnTo>
                  <a:lnTo>
                    <a:pt x="1145123" y="927383"/>
                  </a:lnTo>
                  <a:lnTo>
                    <a:pt x="1097566" y="939215"/>
                  </a:lnTo>
                  <a:lnTo>
                    <a:pt x="1045369" y="949792"/>
                  </a:lnTo>
                  <a:lnTo>
                    <a:pt x="988934" y="959014"/>
                  </a:lnTo>
                  <a:lnTo>
                    <a:pt x="928663" y="966782"/>
                  </a:lnTo>
                  <a:lnTo>
                    <a:pt x="864955" y="972997"/>
                  </a:lnTo>
                  <a:lnTo>
                    <a:pt x="798212" y="977560"/>
                  </a:lnTo>
                  <a:lnTo>
                    <a:pt x="728835" y="980370"/>
                  </a:lnTo>
                  <a:lnTo>
                    <a:pt x="657225" y="981328"/>
                  </a:lnTo>
                  <a:lnTo>
                    <a:pt x="585592" y="980370"/>
                  </a:lnTo>
                  <a:lnTo>
                    <a:pt x="516199" y="977560"/>
                  </a:lnTo>
                  <a:lnTo>
                    <a:pt x="449445" y="972997"/>
                  </a:lnTo>
                  <a:lnTo>
                    <a:pt x="385732" y="966782"/>
                  </a:lnTo>
                  <a:lnTo>
                    <a:pt x="325458" y="959014"/>
                  </a:lnTo>
                  <a:lnTo>
                    <a:pt x="269025" y="949792"/>
                  </a:lnTo>
                  <a:lnTo>
                    <a:pt x="216833" y="939215"/>
                  </a:lnTo>
                  <a:lnTo>
                    <a:pt x="169282" y="927383"/>
                  </a:lnTo>
                  <a:lnTo>
                    <a:pt x="126772" y="914394"/>
                  </a:lnTo>
                  <a:lnTo>
                    <a:pt x="89704" y="900350"/>
                  </a:lnTo>
                  <a:lnTo>
                    <a:pt x="33494" y="869487"/>
                  </a:lnTo>
                  <a:lnTo>
                    <a:pt x="3855" y="835590"/>
                  </a:lnTo>
                  <a:lnTo>
                    <a:pt x="0" y="817752"/>
                  </a:lnTo>
                  <a:lnTo>
                    <a:pt x="0" y="1635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81123" y="1786382"/>
              <a:ext cx="1047750" cy="686435"/>
            </a:xfrm>
            <a:custGeom>
              <a:avLst/>
              <a:gdLst/>
              <a:ahLst/>
              <a:cxnLst/>
              <a:rect l="l" t="t" r="r" b="b"/>
              <a:pathLst>
                <a:path w="1047750" h="686435">
                  <a:moveTo>
                    <a:pt x="523875" y="0"/>
                  </a:moveTo>
                  <a:lnTo>
                    <a:pt x="452792" y="1043"/>
                  </a:lnTo>
                  <a:lnTo>
                    <a:pt x="384615" y="4083"/>
                  </a:lnTo>
                  <a:lnTo>
                    <a:pt x="319968" y="8983"/>
                  </a:lnTo>
                  <a:lnTo>
                    <a:pt x="259475" y="15606"/>
                  </a:lnTo>
                  <a:lnTo>
                    <a:pt x="203760" y="23818"/>
                  </a:lnTo>
                  <a:lnTo>
                    <a:pt x="153447" y="33480"/>
                  </a:lnTo>
                  <a:lnTo>
                    <a:pt x="109162" y="44457"/>
                  </a:lnTo>
                  <a:lnTo>
                    <a:pt x="71529" y="56613"/>
                  </a:lnTo>
                  <a:lnTo>
                    <a:pt x="18714" y="83917"/>
                  </a:lnTo>
                  <a:lnTo>
                    <a:pt x="0" y="114300"/>
                  </a:lnTo>
                  <a:lnTo>
                    <a:pt x="0" y="571626"/>
                  </a:lnTo>
                  <a:lnTo>
                    <a:pt x="41171" y="616188"/>
                  </a:lnTo>
                  <a:lnTo>
                    <a:pt x="109162" y="641571"/>
                  </a:lnTo>
                  <a:lnTo>
                    <a:pt x="153447" y="652557"/>
                  </a:lnTo>
                  <a:lnTo>
                    <a:pt x="203760" y="662226"/>
                  </a:lnTo>
                  <a:lnTo>
                    <a:pt x="259475" y="670442"/>
                  </a:lnTo>
                  <a:lnTo>
                    <a:pt x="319968" y="677068"/>
                  </a:lnTo>
                  <a:lnTo>
                    <a:pt x="384615" y="681970"/>
                  </a:lnTo>
                  <a:lnTo>
                    <a:pt x="452792" y="685010"/>
                  </a:lnTo>
                  <a:lnTo>
                    <a:pt x="523875" y="686053"/>
                  </a:lnTo>
                  <a:lnTo>
                    <a:pt x="594983" y="685010"/>
                  </a:lnTo>
                  <a:lnTo>
                    <a:pt x="663178" y="681970"/>
                  </a:lnTo>
                  <a:lnTo>
                    <a:pt x="727835" y="677068"/>
                  </a:lnTo>
                  <a:lnTo>
                    <a:pt x="788331" y="670442"/>
                  </a:lnTo>
                  <a:lnTo>
                    <a:pt x="844043" y="662226"/>
                  </a:lnTo>
                  <a:lnTo>
                    <a:pt x="894349" y="652557"/>
                  </a:lnTo>
                  <a:lnTo>
                    <a:pt x="938625" y="641571"/>
                  </a:lnTo>
                  <a:lnTo>
                    <a:pt x="976249" y="629402"/>
                  </a:lnTo>
                  <a:lnTo>
                    <a:pt x="1029043" y="602063"/>
                  </a:lnTo>
                  <a:lnTo>
                    <a:pt x="1047750" y="571626"/>
                  </a:lnTo>
                  <a:lnTo>
                    <a:pt x="1047750" y="114300"/>
                  </a:lnTo>
                  <a:lnTo>
                    <a:pt x="1006596" y="69812"/>
                  </a:lnTo>
                  <a:lnTo>
                    <a:pt x="938625" y="44457"/>
                  </a:lnTo>
                  <a:lnTo>
                    <a:pt x="894349" y="33480"/>
                  </a:lnTo>
                  <a:lnTo>
                    <a:pt x="844043" y="23818"/>
                  </a:lnTo>
                  <a:lnTo>
                    <a:pt x="788331" y="15606"/>
                  </a:lnTo>
                  <a:lnTo>
                    <a:pt x="727835" y="8983"/>
                  </a:lnTo>
                  <a:lnTo>
                    <a:pt x="663178" y="4083"/>
                  </a:lnTo>
                  <a:lnTo>
                    <a:pt x="594983" y="1043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1123" y="1786382"/>
              <a:ext cx="1047750" cy="686435"/>
            </a:xfrm>
            <a:custGeom>
              <a:avLst/>
              <a:gdLst/>
              <a:ahLst/>
              <a:cxnLst/>
              <a:rect l="l" t="t" r="r" b="b"/>
              <a:pathLst>
                <a:path w="1047750" h="686435">
                  <a:moveTo>
                    <a:pt x="1047750" y="114300"/>
                  </a:moveTo>
                  <a:lnTo>
                    <a:pt x="1006596" y="158861"/>
                  </a:lnTo>
                  <a:lnTo>
                    <a:pt x="938625" y="184244"/>
                  </a:lnTo>
                  <a:lnTo>
                    <a:pt x="894349" y="195230"/>
                  </a:lnTo>
                  <a:lnTo>
                    <a:pt x="844043" y="204899"/>
                  </a:lnTo>
                  <a:lnTo>
                    <a:pt x="788331" y="213115"/>
                  </a:lnTo>
                  <a:lnTo>
                    <a:pt x="727835" y="219741"/>
                  </a:lnTo>
                  <a:lnTo>
                    <a:pt x="663178" y="224643"/>
                  </a:lnTo>
                  <a:lnTo>
                    <a:pt x="594983" y="227683"/>
                  </a:lnTo>
                  <a:lnTo>
                    <a:pt x="523875" y="228726"/>
                  </a:lnTo>
                  <a:lnTo>
                    <a:pt x="452792" y="227683"/>
                  </a:lnTo>
                  <a:lnTo>
                    <a:pt x="384615" y="224643"/>
                  </a:lnTo>
                  <a:lnTo>
                    <a:pt x="319968" y="219741"/>
                  </a:lnTo>
                  <a:lnTo>
                    <a:pt x="259475" y="213115"/>
                  </a:lnTo>
                  <a:lnTo>
                    <a:pt x="203760" y="204899"/>
                  </a:lnTo>
                  <a:lnTo>
                    <a:pt x="153447" y="195230"/>
                  </a:lnTo>
                  <a:lnTo>
                    <a:pt x="109162" y="184244"/>
                  </a:lnTo>
                  <a:lnTo>
                    <a:pt x="71529" y="172075"/>
                  </a:lnTo>
                  <a:lnTo>
                    <a:pt x="18714" y="144736"/>
                  </a:lnTo>
                  <a:lnTo>
                    <a:pt x="4782" y="129837"/>
                  </a:lnTo>
                  <a:lnTo>
                    <a:pt x="0" y="114300"/>
                  </a:lnTo>
                </a:path>
                <a:path w="1047750" h="686435">
                  <a:moveTo>
                    <a:pt x="0" y="114300"/>
                  </a:moveTo>
                  <a:lnTo>
                    <a:pt x="41171" y="69812"/>
                  </a:lnTo>
                  <a:lnTo>
                    <a:pt x="109162" y="44457"/>
                  </a:lnTo>
                  <a:lnTo>
                    <a:pt x="153447" y="33480"/>
                  </a:lnTo>
                  <a:lnTo>
                    <a:pt x="203760" y="23818"/>
                  </a:lnTo>
                  <a:lnTo>
                    <a:pt x="259475" y="15606"/>
                  </a:lnTo>
                  <a:lnTo>
                    <a:pt x="319968" y="8983"/>
                  </a:lnTo>
                  <a:lnTo>
                    <a:pt x="384615" y="4083"/>
                  </a:lnTo>
                  <a:lnTo>
                    <a:pt x="452792" y="1043"/>
                  </a:lnTo>
                  <a:lnTo>
                    <a:pt x="523875" y="0"/>
                  </a:lnTo>
                  <a:lnTo>
                    <a:pt x="594983" y="1043"/>
                  </a:lnTo>
                  <a:lnTo>
                    <a:pt x="663178" y="4083"/>
                  </a:lnTo>
                  <a:lnTo>
                    <a:pt x="727835" y="8983"/>
                  </a:lnTo>
                  <a:lnTo>
                    <a:pt x="788331" y="15606"/>
                  </a:lnTo>
                  <a:lnTo>
                    <a:pt x="844043" y="23818"/>
                  </a:lnTo>
                  <a:lnTo>
                    <a:pt x="894349" y="33480"/>
                  </a:lnTo>
                  <a:lnTo>
                    <a:pt x="938625" y="44457"/>
                  </a:lnTo>
                  <a:lnTo>
                    <a:pt x="976248" y="56613"/>
                  </a:lnTo>
                  <a:lnTo>
                    <a:pt x="1029043" y="83917"/>
                  </a:lnTo>
                  <a:lnTo>
                    <a:pt x="1047750" y="114300"/>
                  </a:lnTo>
                  <a:lnTo>
                    <a:pt x="1047750" y="571626"/>
                  </a:lnTo>
                  <a:lnTo>
                    <a:pt x="1006596" y="616188"/>
                  </a:lnTo>
                  <a:lnTo>
                    <a:pt x="938625" y="641571"/>
                  </a:lnTo>
                  <a:lnTo>
                    <a:pt x="894349" y="652557"/>
                  </a:lnTo>
                  <a:lnTo>
                    <a:pt x="844043" y="662226"/>
                  </a:lnTo>
                  <a:lnTo>
                    <a:pt x="788331" y="670442"/>
                  </a:lnTo>
                  <a:lnTo>
                    <a:pt x="727835" y="677068"/>
                  </a:lnTo>
                  <a:lnTo>
                    <a:pt x="663178" y="681970"/>
                  </a:lnTo>
                  <a:lnTo>
                    <a:pt x="594983" y="685010"/>
                  </a:lnTo>
                  <a:lnTo>
                    <a:pt x="523875" y="686053"/>
                  </a:lnTo>
                  <a:lnTo>
                    <a:pt x="452792" y="685010"/>
                  </a:lnTo>
                  <a:lnTo>
                    <a:pt x="384615" y="681970"/>
                  </a:lnTo>
                  <a:lnTo>
                    <a:pt x="319968" y="677068"/>
                  </a:lnTo>
                  <a:lnTo>
                    <a:pt x="259475" y="670442"/>
                  </a:lnTo>
                  <a:lnTo>
                    <a:pt x="203760" y="662226"/>
                  </a:lnTo>
                  <a:lnTo>
                    <a:pt x="153447" y="652557"/>
                  </a:lnTo>
                  <a:lnTo>
                    <a:pt x="109162" y="641571"/>
                  </a:lnTo>
                  <a:lnTo>
                    <a:pt x="71529" y="629402"/>
                  </a:lnTo>
                  <a:lnTo>
                    <a:pt x="18714" y="602063"/>
                  </a:lnTo>
                  <a:lnTo>
                    <a:pt x="0" y="571626"/>
                  </a:lnTo>
                  <a:lnTo>
                    <a:pt x="0" y="1143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57070" y="2009393"/>
            <a:ext cx="8928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11598" y="1754632"/>
            <a:ext cx="1064260" cy="683260"/>
            <a:chOff x="4411598" y="1754632"/>
            <a:chExt cx="1064260" cy="683260"/>
          </a:xfrm>
        </p:grpSpPr>
        <p:sp>
          <p:nvSpPr>
            <p:cNvPr id="9" name="object 9"/>
            <p:cNvSpPr/>
            <p:nvPr/>
          </p:nvSpPr>
          <p:spPr>
            <a:xfrm>
              <a:off x="4414773" y="1757807"/>
              <a:ext cx="1057910" cy="676910"/>
            </a:xfrm>
            <a:custGeom>
              <a:avLst/>
              <a:gdLst/>
              <a:ahLst/>
              <a:cxnLst/>
              <a:rect l="l" t="t" r="r" b="b"/>
              <a:pathLst>
                <a:path w="1057910" h="676910">
                  <a:moveTo>
                    <a:pt x="528701" y="0"/>
                  </a:moveTo>
                  <a:lnTo>
                    <a:pt x="456963" y="1030"/>
                  </a:lnTo>
                  <a:lnTo>
                    <a:pt x="388158" y="4032"/>
                  </a:lnTo>
                  <a:lnTo>
                    <a:pt x="322915" y="8870"/>
                  </a:lnTo>
                  <a:lnTo>
                    <a:pt x="261864" y="15409"/>
                  </a:lnTo>
                  <a:lnTo>
                    <a:pt x="205636" y="23514"/>
                  </a:lnTo>
                  <a:lnTo>
                    <a:pt x="154860" y="33051"/>
                  </a:lnTo>
                  <a:lnTo>
                    <a:pt x="110167" y="43885"/>
                  </a:lnTo>
                  <a:lnTo>
                    <a:pt x="72187" y="55879"/>
                  </a:lnTo>
                  <a:lnTo>
                    <a:pt x="18887" y="82814"/>
                  </a:lnTo>
                  <a:lnTo>
                    <a:pt x="0" y="112775"/>
                  </a:lnTo>
                  <a:lnTo>
                    <a:pt x="0" y="563752"/>
                  </a:lnTo>
                  <a:lnTo>
                    <a:pt x="41550" y="607607"/>
                  </a:lnTo>
                  <a:lnTo>
                    <a:pt x="110167" y="632596"/>
                  </a:lnTo>
                  <a:lnTo>
                    <a:pt x="154860" y="643413"/>
                  </a:lnTo>
                  <a:lnTo>
                    <a:pt x="205636" y="652934"/>
                  </a:lnTo>
                  <a:lnTo>
                    <a:pt x="261864" y="661025"/>
                  </a:lnTo>
                  <a:lnTo>
                    <a:pt x="322915" y="667551"/>
                  </a:lnTo>
                  <a:lnTo>
                    <a:pt x="388158" y="672379"/>
                  </a:lnTo>
                  <a:lnTo>
                    <a:pt x="456963" y="675373"/>
                  </a:lnTo>
                  <a:lnTo>
                    <a:pt x="528701" y="676401"/>
                  </a:lnTo>
                  <a:lnTo>
                    <a:pt x="600438" y="675373"/>
                  </a:lnTo>
                  <a:lnTo>
                    <a:pt x="669243" y="672379"/>
                  </a:lnTo>
                  <a:lnTo>
                    <a:pt x="734486" y="667551"/>
                  </a:lnTo>
                  <a:lnTo>
                    <a:pt x="795537" y="661025"/>
                  </a:lnTo>
                  <a:lnTo>
                    <a:pt x="851765" y="652934"/>
                  </a:lnTo>
                  <a:lnTo>
                    <a:pt x="902541" y="643413"/>
                  </a:lnTo>
                  <a:lnTo>
                    <a:pt x="947234" y="632596"/>
                  </a:lnTo>
                  <a:lnTo>
                    <a:pt x="985214" y="620616"/>
                  </a:lnTo>
                  <a:lnTo>
                    <a:pt x="1038514" y="593705"/>
                  </a:lnTo>
                  <a:lnTo>
                    <a:pt x="1057402" y="563752"/>
                  </a:lnTo>
                  <a:lnTo>
                    <a:pt x="1057402" y="112775"/>
                  </a:lnTo>
                  <a:lnTo>
                    <a:pt x="1015851" y="68901"/>
                  </a:lnTo>
                  <a:lnTo>
                    <a:pt x="947234" y="43885"/>
                  </a:lnTo>
                  <a:lnTo>
                    <a:pt x="902541" y="33051"/>
                  </a:lnTo>
                  <a:lnTo>
                    <a:pt x="851765" y="23514"/>
                  </a:lnTo>
                  <a:lnTo>
                    <a:pt x="795537" y="15409"/>
                  </a:lnTo>
                  <a:lnTo>
                    <a:pt x="734486" y="8870"/>
                  </a:lnTo>
                  <a:lnTo>
                    <a:pt x="669243" y="4032"/>
                  </a:lnTo>
                  <a:lnTo>
                    <a:pt x="600438" y="1030"/>
                  </a:lnTo>
                  <a:lnTo>
                    <a:pt x="52870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4773" y="1757807"/>
              <a:ext cx="1057910" cy="676910"/>
            </a:xfrm>
            <a:custGeom>
              <a:avLst/>
              <a:gdLst/>
              <a:ahLst/>
              <a:cxnLst/>
              <a:rect l="l" t="t" r="r" b="b"/>
              <a:pathLst>
                <a:path w="1057910" h="676910">
                  <a:moveTo>
                    <a:pt x="1057402" y="112775"/>
                  </a:moveTo>
                  <a:lnTo>
                    <a:pt x="1015851" y="156650"/>
                  </a:lnTo>
                  <a:lnTo>
                    <a:pt x="947234" y="181666"/>
                  </a:lnTo>
                  <a:lnTo>
                    <a:pt x="902541" y="192500"/>
                  </a:lnTo>
                  <a:lnTo>
                    <a:pt x="851765" y="202037"/>
                  </a:lnTo>
                  <a:lnTo>
                    <a:pt x="795537" y="210142"/>
                  </a:lnTo>
                  <a:lnTo>
                    <a:pt x="734486" y="216681"/>
                  </a:lnTo>
                  <a:lnTo>
                    <a:pt x="669243" y="221519"/>
                  </a:lnTo>
                  <a:lnTo>
                    <a:pt x="600438" y="224521"/>
                  </a:lnTo>
                  <a:lnTo>
                    <a:pt x="528701" y="225551"/>
                  </a:lnTo>
                  <a:lnTo>
                    <a:pt x="456963" y="224521"/>
                  </a:lnTo>
                  <a:lnTo>
                    <a:pt x="388158" y="221519"/>
                  </a:lnTo>
                  <a:lnTo>
                    <a:pt x="322915" y="216681"/>
                  </a:lnTo>
                  <a:lnTo>
                    <a:pt x="261864" y="210142"/>
                  </a:lnTo>
                  <a:lnTo>
                    <a:pt x="205636" y="202037"/>
                  </a:lnTo>
                  <a:lnTo>
                    <a:pt x="154860" y="192500"/>
                  </a:lnTo>
                  <a:lnTo>
                    <a:pt x="110167" y="181666"/>
                  </a:lnTo>
                  <a:lnTo>
                    <a:pt x="72187" y="169671"/>
                  </a:lnTo>
                  <a:lnTo>
                    <a:pt x="18887" y="142737"/>
                  </a:lnTo>
                  <a:lnTo>
                    <a:pt x="4826" y="128067"/>
                  </a:lnTo>
                  <a:lnTo>
                    <a:pt x="0" y="112775"/>
                  </a:lnTo>
                </a:path>
                <a:path w="1057910" h="676910">
                  <a:moveTo>
                    <a:pt x="0" y="112775"/>
                  </a:moveTo>
                  <a:lnTo>
                    <a:pt x="41550" y="68901"/>
                  </a:lnTo>
                  <a:lnTo>
                    <a:pt x="110167" y="43885"/>
                  </a:lnTo>
                  <a:lnTo>
                    <a:pt x="154860" y="33051"/>
                  </a:lnTo>
                  <a:lnTo>
                    <a:pt x="205636" y="23514"/>
                  </a:lnTo>
                  <a:lnTo>
                    <a:pt x="261864" y="15409"/>
                  </a:lnTo>
                  <a:lnTo>
                    <a:pt x="322915" y="8870"/>
                  </a:lnTo>
                  <a:lnTo>
                    <a:pt x="388158" y="4032"/>
                  </a:lnTo>
                  <a:lnTo>
                    <a:pt x="456963" y="1030"/>
                  </a:lnTo>
                  <a:lnTo>
                    <a:pt x="528701" y="0"/>
                  </a:lnTo>
                  <a:lnTo>
                    <a:pt x="600438" y="1030"/>
                  </a:lnTo>
                  <a:lnTo>
                    <a:pt x="669243" y="4032"/>
                  </a:lnTo>
                  <a:lnTo>
                    <a:pt x="734486" y="8870"/>
                  </a:lnTo>
                  <a:lnTo>
                    <a:pt x="795537" y="15409"/>
                  </a:lnTo>
                  <a:lnTo>
                    <a:pt x="851765" y="23514"/>
                  </a:lnTo>
                  <a:lnTo>
                    <a:pt x="902541" y="33051"/>
                  </a:lnTo>
                  <a:lnTo>
                    <a:pt x="947234" y="43885"/>
                  </a:lnTo>
                  <a:lnTo>
                    <a:pt x="985214" y="55880"/>
                  </a:lnTo>
                  <a:lnTo>
                    <a:pt x="1038514" y="82814"/>
                  </a:lnTo>
                  <a:lnTo>
                    <a:pt x="1057402" y="112775"/>
                  </a:lnTo>
                  <a:lnTo>
                    <a:pt x="1057402" y="563752"/>
                  </a:lnTo>
                  <a:lnTo>
                    <a:pt x="1015851" y="607607"/>
                  </a:lnTo>
                  <a:lnTo>
                    <a:pt x="947234" y="632596"/>
                  </a:lnTo>
                  <a:lnTo>
                    <a:pt x="902541" y="643413"/>
                  </a:lnTo>
                  <a:lnTo>
                    <a:pt x="851765" y="652934"/>
                  </a:lnTo>
                  <a:lnTo>
                    <a:pt x="795537" y="661025"/>
                  </a:lnTo>
                  <a:lnTo>
                    <a:pt x="734486" y="667551"/>
                  </a:lnTo>
                  <a:lnTo>
                    <a:pt x="669243" y="672379"/>
                  </a:lnTo>
                  <a:lnTo>
                    <a:pt x="600438" y="675373"/>
                  </a:lnTo>
                  <a:lnTo>
                    <a:pt x="528701" y="676401"/>
                  </a:lnTo>
                  <a:lnTo>
                    <a:pt x="456963" y="675373"/>
                  </a:lnTo>
                  <a:lnTo>
                    <a:pt x="388158" y="672379"/>
                  </a:lnTo>
                  <a:lnTo>
                    <a:pt x="322915" y="667551"/>
                  </a:lnTo>
                  <a:lnTo>
                    <a:pt x="261864" y="661025"/>
                  </a:lnTo>
                  <a:lnTo>
                    <a:pt x="205636" y="652934"/>
                  </a:lnTo>
                  <a:lnTo>
                    <a:pt x="154860" y="643413"/>
                  </a:lnTo>
                  <a:lnTo>
                    <a:pt x="110167" y="632596"/>
                  </a:lnTo>
                  <a:lnTo>
                    <a:pt x="72187" y="620616"/>
                  </a:lnTo>
                  <a:lnTo>
                    <a:pt x="18887" y="593705"/>
                  </a:lnTo>
                  <a:lnTo>
                    <a:pt x="0" y="563752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493514" y="1980247"/>
            <a:ext cx="892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04998" y="2286533"/>
            <a:ext cx="3070860" cy="2628265"/>
            <a:chOff x="2404998" y="2286533"/>
            <a:chExt cx="3070860" cy="2628265"/>
          </a:xfrm>
        </p:grpSpPr>
        <p:sp>
          <p:nvSpPr>
            <p:cNvPr id="13" name="object 13"/>
            <p:cNvSpPr/>
            <p:nvPr/>
          </p:nvSpPr>
          <p:spPr>
            <a:xfrm>
              <a:off x="2404999" y="2403855"/>
              <a:ext cx="2536825" cy="402590"/>
            </a:xfrm>
            <a:custGeom>
              <a:avLst/>
              <a:gdLst/>
              <a:ahLst/>
              <a:cxnLst/>
              <a:rect l="l" t="t" r="r" b="b"/>
              <a:pathLst>
                <a:path w="2536825" h="402589">
                  <a:moveTo>
                    <a:pt x="2536825" y="30353"/>
                  </a:moveTo>
                  <a:lnTo>
                    <a:pt x="2515959" y="24765"/>
                  </a:lnTo>
                  <a:lnTo>
                    <a:pt x="2430653" y="1905"/>
                  </a:lnTo>
                  <a:lnTo>
                    <a:pt x="2423922" y="0"/>
                  </a:lnTo>
                  <a:lnTo>
                    <a:pt x="2416937" y="4064"/>
                  </a:lnTo>
                  <a:lnTo>
                    <a:pt x="2415159" y="10795"/>
                  </a:lnTo>
                  <a:lnTo>
                    <a:pt x="2413254" y="17653"/>
                  </a:lnTo>
                  <a:lnTo>
                    <a:pt x="2417318" y="24638"/>
                  </a:lnTo>
                  <a:lnTo>
                    <a:pt x="2463901" y="37109"/>
                  </a:lnTo>
                  <a:lnTo>
                    <a:pt x="1244473" y="368935"/>
                  </a:lnTo>
                  <a:lnTo>
                    <a:pt x="1246835" y="377583"/>
                  </a:lnTo>
                  <a:lnTo>
                    <a:pt x="73126" y="74269"/>
                  </a:lnTo>
                  <a:lnTo>
                    <a:pt x="112776" y="63119"/>
                  </a:lnTo>
                  <a:lnTo>
                    <a:pt x="114871" y="62484"/>
                  </a:lnTo>
                  <a:lnTo>
                    <a:pt x="119507" y="61087"/>
                  </a:lnTo>
                  <a:lnTo>
                    <a:pt x="123444" y="54102"/>
                  </a:lnTo>
                  <a:lnTo>
                    <a:pt x="119634" y="40640"/>
                  </a:lnTo>
                  <a:lnTo>
                    <a:pt x="112522" y="36703"/>
                  </a:lnTo>
                  <a:lnTo>
                    <a:pt x="0" y="68453"/>
                  </a:lnTo>
                  <a:lnTo>
                    <a:pt x="83058" y="150876"/>
                  </a:lnTo>
                  <a:lnTo>
                    <a:pt x="91186" y="150876"/>
                  </a:lnTo>
                  <a:lnTo>
                    <a:pt x="96012" y="145796"/>
                  </a:lnTo>
                  <a:lnTo>
                    <a:pt x="100965" y="140843"/>
                  </a:lnTo>
                  <a:lnTo>
                    <a:pt x="100965" y="132842"/>
                  </a:lnTo>
                  <a:lnTo>
                    <a:pt x="66776" y="98894"/>
                  </a:lnTo>
                  <a:lnTo>
                    <a:pt x="1242441" y="402590"/>
                  </a:lnTo>
                  <a:lnTo>
                    <a:pt x="1247902" y="381469"/>
                  </a:lnTo>
                  <a:lnTo>
                    <a:pt x="1251204" y="393446"/>
                  </a:lnTo>
                  <a:lnTo>
                    <a:pt x="2470632" y="61595"/>
                  </a:lnTo>
                  <a:lnTo>
                    <a:pt x="2441702" y="91059"/>
                  </a:lnTo>
                  <a:lnTo>
                    <a:pt x="2436749" y="96012"/>
                  </a:lnTo>
                  <a:lnTo>
                    <a:pt x="2436876" y="104013"/>
                  </a:lnTo>
                  <a:lnTo>
                    <a:pt x="2446782" y="113919"/>
                  </a:lnTo>
                  <a:lnTo>
                    <a:pt x="2454910" y="113792"/>
                  </a:lnTo>
                  <a:lnTo>
                    <a:pt x="2536825" y="30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24425" y="4234942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66" y="1030"/>
                  </a:lnTo>
                  <a:lnTo>
                    <a:pt x="384571" y="4032"/>
                  </a:lnTo>
                  <a:lnTo>
                    <a:pt x="319914" y="8870"/>
                  </a:lnTo>
                  <a:lnTo>
                    <a:pt x="259418" y="15409"/>
                  </a:lnTo>
                  <a:lnTo>
                    <a:pt x="203706" y="23514"/>
                  </a:lnTo>
                  <a:lnTo>
                    <a:pt x="153400" y="33051"/>
                  </a:lnTo>
                  <a:lnTo>
                    <a:pt x="109124" y="43885"/>
                  </a:lnTo>
                  <a:lnTo>
                    <a:pt x="71500" y="55879"/>
                  </a:lnTo>
                  <a:lnTo>
                    <a:pt x="18706" y="82814"/>
                  </a:lnTo>
                  <a:lnTo>
                    <a:pt x="0" y="112775"/>
                  </a:lnTo>
                  <a:lnTo>
                    <a:pt x="0" y="563752"/>
                  </a:lnTo>
                  <a:lnTo>
                    <a:pt x="41153" y="607627"/>
                  </a:lnTo>
                  <a:lnTo>
                    <a:pt x="109124" y="632643"/>
                  </a:lnTo>
                  <a:lnTo>
                    <a:pt x="153400" y="643477"/>
                  </a:lnTo>
                  <a:lnTo>
                    <a:pt x="203706" y="653014"/>
                  </a:lnTo>
                  <a:lnTo>
                    <a:pt x="259418" y="661119"/>
                  </a:lnTo>
                  <a:lnTo>
                    <a:pt x="319914" y="667658"/>
                  </a:lnTo>
                  <a:lnTo>
                    <a:pt x="384571" y="672496"/>
                  </a:lnTo>
                  <a:lnTo>
                    <a:pt x="452766" y="675498"/>
                  </a:lnTo>
                  <a:lnTo>
                    <a:pt x="523875" y="676528"/>
                  </a:lnTo>
                  <a:lnTo>
                    <a:pt x="594957" y="675498"/>
                  </a:lnTo>
                  <a:lnTo>
                    <a:pt x="663134" y="672496"/>
                  </a:lnTo>
                  <a:lnTo>
                    <a:pt x="727781" y="667658"/>
                  </a:lnTo>
                  <a:lnTo>
                    <a:pt x="788274" y="661119"/>
                  </a:lnTo>
                  <a:lnTo>
                    <a:pt x="843989" y="653014"/>
                  </a:lnTo>
                  <a:lnTo>
                    <a:pt x="894302" y="643477"/>
                  </a:lnTo>
                  <a:lnTo>
                    <a:pt x="938587" y="632643"/>
                  </a:lnTo>
                  <a:lnTo>
                    <a:pt x="976220" y="620648"/>
                  </a:lnTo>
                  <a:lnTo>
                    <a:pt x="1029035" y="593714"/>
                  </a:lnTo>
                  <a:lnTo>
                    <a:pt x="1047750" y="563752"/>
                  </a:lnTo>
                  <a:lnTo>
                    <a:pt x="1047750" y="112775"/>
                  </a:lnTo>
                  <a:lnTo>
                    <a:pt x="1006578" y="68901"/>
                  </a:lnTo>
                  <a:lnTo>
                    <a:pt x="938587" y="43885"/>
                  </a:lnTo>
                  <a:lnTo>
                    <a:pt x="894302" y="33051"/>
                  </a:lnTo>
                  <a:lnTo>
                    <a:pt x="843989" y="23514"/>
                  </a:lnTo>
                  <a:lnTo>
                    <a:pt x="788274" y="15409"/>
                  </a:lnTo>
                  <a:lnTo>
                    <a:pt x="727781" y="8870"/>
                  </a:lnTo>
                  <a:lnTo>
                    <a:pt x="663134" y="4032"/>
                  </a:lnTo>
                  <a:lnTo>
                    <a:pt x="594957" y="1030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24425" y="4234942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775"/>
                  </a:moveTo>
                  <a:lnTo>
                    <a:pt x="1006578" y="156650"/>
                  </a:lnTo>
                  <a:lnTo>
                    <a:pt x="938587" y="181666"/>
                  </a:lnTo>
                  <a:lnTo>
                    <a:pt x="894302" y="192500"/>
                  </a:lnTo>
                  <a:lnTo>
                    <a:pt x="843989" y="202037"/>
                  </a:lnTo>
                  <a:lnTo>
                    <a:pt x="788274" y="210142"/>
                  </a:lnTo>
                  <a:lnTo>
                    <a:pt x="727781" y="216681"/>
                  </a:lnTo>
                  <a:lnTo>
                    <a:pt x="663134" y="221519"/>
                  </a:lnTo>
                  <a:lnTo>
                    <a:pt x="594957" y="224521"/>
                  </a:lnTo>
                  <a:lnTo>
                    <a:pt x="523875" y="225551"/>
                  </a:lnTo>
                  <a:lnTo>
                    <a:pt x="452766" y="224521"/>
                  </a:lnTo>
                  <a:lnTo>
                    <a:pt x="384571" y="221519"/>
                  </a:lnTo>
                  <a:lnTo>
                    <a:pt x="319914" y="216681"/>
                  </a:lnTo>
                  <a:lnTo>
                    <a:pt x="259418" y="210142"/>
                  </a:lnTo>
                  <a:lnTo>
                    <a:pt x="203706" y="202037"/>
                  </a:lnTo>
                  <a:lnTo>
                    <a:pt x="153400" y="192500"/>
                  </a:lnTo>
                  <a:lnTo>
                    <a:pt x="109124" y="181666"/>
                  </a:lnTo>
                  <a:lnTo>
                    <a:pt x="71500" y="169671"/>
                  </a:lnTo>
                  <a:lnTo>
                    <a:pt x="18706" y="142737"/>
                  </a:lnTo>
                  <a:lnTo>
                    <a:pt x="4780" y="128067"/>
                  </a:lnTo>
                  <a:lnTo>
                    <a:pt x="0" y="112775"/>
                  </a:lnTo>
                </a:path>
                <a:path w="1047750" h="676910">
                  <a:moveTo>
                    <a:pt x="0" y="112775"/>
                  </a:moveTo>
                  <a:lnTo>
                    <a:pt x="41153" y="68901"/>
                  </a:lnTo>
                  <a:lnTo>
                    <a:pt x="109124" y="43885"/>
                  </a:lnTo>
                  <a:lnTo>
                    <a:pt x="153400" y="33051"/>
                  </a:lnTo>
                  <a:lnTo>
                    <a:pt x="203706" y="23514"/>
                  </a:lnTo>
                  <a:lnTo>
                    <a:pt x="259418" y="15409"/>
                  </a:lnTo>
                  <a:lnTo>
                    <a:pt x="319914" y="8870"/>
                  </a:lnTo>
                  <a:lnTo>
                    <a:pt x="384571" y="4032"/>
                  </a:lnTo>
                  <a:lnTo>
                    <a:pt x="452766" y="1030"/>
                  </a:lnTo>
                  <a:lnTo>
                    <a:pt x="523875" y="0"/>
                  </a:lnTo>
                  <a:lnTo>
                    <a:pt x="594957" y="1030"/>
                  </a:lnTo>
                  <a:lnTo>
                    <a:pt x="663134" y="4032"/>
                  </a:lnTo>
                  <a:lnTo>
                    <a:pt x="727781" y="8870"/>
                  </a:lnTo>
                  <a:lnTo>
                    <a:pt x="788274" y="15409"/>
                  </a:lnTo>
                  <a:lnTo>
                    <a:pt x="843989" y="23514"/>
                  </a:lnTo>
                  <a:lnTo>
                    <a:pt x="894302" y="33051"/>
                  </a:lnTo>
                  <a:lnTo>
                    <a:pt x="938587" y="43885"/>
                  </a:lnTo>
                  <a:lnTo>
                    <a:pt x="976220" y="55879"/>
                  </a:lnTo>
                  <a:lnTo>
                    <a:pt x="1029035" y="82814"/>
                  </a:lnTo>
                  <a:lnTo>
                    <a:pt x="1047750" y="112775"/>
                  </a:lnTo>
                  <a:lnTo>
                    <a:pt x="1047750" y="563752"/>
                  </a:lnTo>
                  <a:lnTo>
                    <a:pt x="1006578" y="607627"/>
                  </a:lnTo>
                  <a:lnTo>
                    <a:pt x="938587" y="632643"/>
                  </a:lnTo>
                  <a:lnTo>
                    <a:pt x="894302" y="643477"/>
                  </a:lnTo>
                  <a:lnTo>
                    <a:pt x="843989" y="653014"/>
                  </a:lnTo>
                  <a:lnTo>
                    <a:pt x="788274" y="661119"/>
                  </a:lnTo>
                  <a:lnTo>
                    <a:pt x="727781" y="667658"/>
                  </a:lnTo>
                  <a:lnTo>
                    <a:pt x="663134" y="672496"/>
                  </a:lnTo>
                  <a:lnTo>
                    <a:pt x="594957" y="675498"/>
                  </a:lnTo>
                  <a:lnTo>
                    <a:pt x="523875" y="676528"/>
                  </a:lnTo>
                  <a:lnTo>
                    <a:pt x="452766" y="675498"/>
                  </a:lnTo>
                  <a:lnTo>
                    <a:pt x="384571" y="672496"/>
                  </a:lnTo>
                  <a:lnTo>
                    <a:pt x="319914" y="667658"/>
                  </a:lnTo>
                  <a:lnTo>
                    <a:pt x="259418" y="661119"/>
                  </a:lnTo>
                  <a:lnTo>
                    <a:pt x="203706" y="653014"/>
                  </a:lnTo>
                  <a:lnTo>
                    <a:pt x="153400" y="643477"/>
                  </a:lnTo>
                  <a:lnTo>
                    <a:pt x="109124" y="632643"/>
                  </a:lnTo>
                  <a:lnTo>
                    <a:pt x="71500" y="620648"/>
                  </a:lnTo>
                  <a:lnTo>
                    <a:pt x="18706" y="593714"/>
                  </a:lnTo>
                  <a:lnTo>
                    <a:pt x="0" y="563752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04999" y="3756151"/>
              <a:ext cx="2545080" cy="503555"/>
            </a:xfrm>
            <a:custGeom>
              <a:avLst/>
              <a:gdLst/>
              <a:ahLst/>
              <a:cxnLst/>
              <a:rect l="l" t="t" r="r" b="b"/>
              <a:pathLst>
                <a:path w="2545079" h="503554">
                  <a:moveTo>
                    <a:pt x="2544826" y="481965"/>
                  </a:moveTo>
                  <a:lnTo>
                    <a:pt x="2469896" y="392176"/>
                  </a:lnTo>
                  <a:lnTo>
                    <a:pt x="2461895" y="391414"/>
                  </a:lnTo>
                  <a:lnTo>
                    <a:pt x="2456434" y="395859"/>
                  </a:lnTo>
                  <a:lnTo>
                    <a:pt x="2451100" y="400431"/>
                  </a:lnTo>
                  <a:lnTo>
                    <a:pt x="2450338" y="408432"/>
                  </a:lnTo>
                  <a:lnTo>
                    <a:pt x="2454910" y="413766"/>
                  </a:lnTo>
                  <a:lnTo>
                    <a:pt x="2481326" y="445554"/>
                  </a:lnTo>
                  <a:lnTo>
                    <a:pt x="1252220" y="0"/>
                  </a:lnTo>
                  <a:lnTo>
                    <a:pt x="1246657" y="15151"/>
                  </a:lnTo>
                  <a:lnTo>
                    <a:pt x="1241044" y="127"/>
                  </a:lnTo>
                  <a:lnTo>
                    <a:pt x="62966" y="444690"/>
                  </a:lnTo>
                  <a:lnTo>
                    <a:pt x="93472" y="407162"/>
                  </a:lnTo>
                  <a:lnTo>
                    <a:pt x="92583" y="399161"/>
                  </a:lnTo>
                  <a:lnTo>
                    <a:pt x="87122" y="394716"/>
                  </a:lnTo>
                  <a:lnTo>
                    <a:pt x="81788" y="390271"/>
                  </a:lnTo>
                  <a:lnTo>
                    <a:pt x="73787" y="391160"/>
                  </a:lnTo>
                  <a:lnTo>
                    <a:pt x="0" y="481965"/>
                  </a:lnTo>
                  <a:lnTo>
                    <a:pt x="108458" y="500253"/>
                  </a:lnTo>
                  <a:lnTo>
                    <a:pt x="115316" y="501523"/>
                  </a:lnTo>
                  <a:lnTo>
                    <a:pt x="121920" y="496824"/>
                  </a:lnTo>
                  <a:lnTo>
                    <a:pt x="123863" y="485013"/>
                  </a:lnTo>
                  <a:lnTo>
                    <a:pt x="124206" y="482981"/>
                  </a:lnTo>
                  <a:lnTo>
                    <a:pt x="119634" y="476377"/>
                  </a:lnTo>
                  <a:lnTo>
                    <a:pt x="72034" y="468426"/>
                  </a:lnTo>
                  <a:lnTo>
                    <a:pt x="1246759" y="25082"/>
                  </a:lnTo>
                  <a:lnTo>
                    <a:pt x="2472499" y="469366"/>
                  </a:lnTo>
                  <a:lnTo>
                    <a:pt x="2425192" y="478028"/>
                  </a:lnTo>
                  <a:lnTo>
                    <a:pt x="2420620" y="484632"/>
                  </a:lnTo>
                  <a:lnTo>
                    <a:pt x="2423160" y="498475"/>
                  </a:lnTo>
                  <a:lnTo>
                    <a:pt x="2429764" y="503047"/>
                  </a:lnTo>
                  <a:lnTo>
                    <a:pt x="2526093" y="485394"/>
                  </a:lnTo>
                  <a:lnTo>
                    <a:pt x="2544826" y="481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4699" y="3600386"/>
              <a:ext cx="776287" cy="3286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8524" y="3429914"/>
              <a:ext cx="390525" cy="3811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0349" y="2457386"/>
              <a:ext cx="776287" cy="3286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174" y="2286533"/>
              <a:ext cx="390525" cy="38110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055620" y="234892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38575" y="2286533"/>
            <a:ext cx="776605" cy="499745"/>
            <a:chOff x="3838575" y="2286533"/>
            <a:chExt cx="776605" cy="49974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575" y="2457386"/>
              <a:ext cx="776287" cy="3286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2286533"/>
              <a:ext cx="390525" cy="38110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090670" y="234892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09875" y="4030116"/>
            <a:ext cx="1805305" cy="508634"/>
            <a:chOff x="2809875" y="4030116"/>
            <a:chExt cx="1805305" cy="508634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8575" y="4200461"/>
              <a:ext cx="776287" cy="3286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4030116"/>
              <a:ext cx="390525" cy="3811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9875" y="4209986"/>
              <a:ext cx="766762" cy="3286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3700" y="4030116"/>
              <a:ext cx="381000" cy="39062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056001" y="3034347"/>
            <a:ext cx="1171575" cy="1329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ub</a:t>
            </a:r>
            <a:endParaRPr sz="2000">
              <a:latin typeface="Arial MT"/>
              <a:cs typeface="Arial MT"/>
            </a:endParaRPr>
          </a:p>
          <a:p>
            <a:pPr algn="ctr" marR="2540">
              <a:lnSpc>
                <a:spcPct val="100000"/>
              </a:lnSpc>
              <a:spcBef>
                <a:spcPts val="121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1034415" algn="l"/>
              </a:tabLst>
            </a:pPr>
            <a:r>
              <a:rPr dirty="0" sz="1550" spc="15" b="1">
                <a:latin typeface="Arial"/>
                <a:cs typeface="Arial"/>
              </a:rPr>
              <a:t>2	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94753" y="5030495"/>
            <a:ext cx="549275" cy="861694"/>
            <a:chOff x="1694753" y="5030495"/>
            <a:chExt cx="549275" cy="861694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753" y="5238269"/>
              <a:ext cx="549081" cy="2535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75" y="5030495"/>
              <a:ext cx="390525" cy="3811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753" y="5638255"/>
              <a:ext cx="549081" cy="25350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75" y="5430659"/>
              <a:ext cx="390525" cy="38110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97151" y="1361122"/>
            <a:ext cx="31819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20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0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ce</a:t>
            </a:r>
            <a:r>
              <a:rPr dirty="0" u="sng" sz="2000" spc="-18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dirty="0" u="sng" sz="2000" spc="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</a:t>
            </a:r>
            <a:r>
              <a:rPr dirty="0" u="sng" sz="20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24498" y="1500632"/>
            <a:ext cx="635" cy="4824730"/>
          </a:xfrm>
          <a:custGeom>
            <a:avLst/>
            <a:gdLst/>
            <a:ahLst/>
            <a:cxnLst/>
            <a:rect l="l" t="t" r="r" b="b"/>
            <a:pathLst>
              <a:path w="635" h="4824730">
                <a:moveTo>
                  <a:pt x="0" y="0"/>
                </a:moveTo>
                <a:lnTo>
                  <a:pt x="126" y="4824476"/>
                </a:lnTo>
              </a:path>
            </a:pathLst>
          </a:custGeom>
          <a:ln w="254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6623" y="1792732"/>
            <a:ext cx="3625977" cy="3188588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9169145" y="4525327"/>
            <a:ext cx="892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96126" y="4499673"/>
            <a:ext cx="892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439025" y="2315235"/>
            <a:ext cx="776605" cy="499745"/>
            <a:chOff x="7439025" y="2315235"/>
            <a:chExt cx="776605" cy="499745"/>
          </a:xfrm>
        </p:grpSpPr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9025" y="2485961"/>
              <a:ext cx="776287" cy="3286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2850" y="2315235"/>
              <a:ext cx="390525" cy="38110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694676" y="237712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515350" y="2296058"/>
            <a:ext cx="776605" cy="509270"/>
            <a:chOff x="8515350" y="2296058"/>
            <a:chExt cx="776605" cy="509270"/>
          </a:xfrm>
        </p:grpSpPr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5350" y="2476436"/>
              <a:ext cx="776287" cy="3286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9175" y="2296058"/>
              <a:ext cx="390525" cy="39062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67826" y="236188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515350" y="4096791"/>
            <a:ext cx="776605" cy="508634"/>
            <a:chOff x="8515350" y="4096791"/>
            <a:chExt cx="776605" cy="508634"/>
          </a:xfrm>
        </p:grpSpPr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15350" y="4276661"/>
              <a:ext cx="776287" cy="3286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9175" y="4096791"/>
              <a:ext cx="390525" cy="39062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8767826" y="416756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439025" y="4087266"/>
            <a:ext cx="776605" cy="499109"/>
            <a:chOff x="7439025" y="4087266"/>
            <a:chExt cx="776605" cy="499109"/>
          </a:xfrm>
        </p:grpSpPr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9025" y="4257611"/>
              <a:ext cx="776287" cy="3286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2850" y="4087266"/>
              <a:ext cx="390525" cy="381101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7694676" y="415131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505575" y="2472435"/>
            <a:ext cx="1125220" cy="913765"/>
            <a:chOff x="6505575" y="2472435"/>
            <a:chExt cx="1125220" cy="913765"/>
          </a:xfrm>
        </p:grpSpPr>
        <p:sp>
          <p:nvSpPr>
            <p:cNvPr id="59" name="object 59"/>
            <p:cNvSpPr/>
            <p:nvPr/>
          </p:nvSpPr>
          <p:spPr>
            <a:xfrm>
              <a:off x="7031101" y="2472435"/>
              <a:ext cx="600075" cy="899794"/>
            </a:xfrm>
            <a:custGeom>
              <a:avLst/>
              <a:gdLst/>
              <a:ahLst/>
              <a:cxnLst/>
              <a:rect l="l" t="t" r="r" b="b"/>
              <a:pathLst>
                <a:path w="600075" h="899795">
                  <a:moveTo>
                    <a:pt x="549111" y="840549"/>
                  </a:moveTo>
                  <a:lnTo>
                    <a:pt x="491744" y="874013"/>
                  </a:lnTo>
                  <a:lnTo>
                    <a:pt x="485775" y="877569"/>
                  </a:lnTo>
                  <a:lnTo>
                    <a:pt x="483616" y="885316"/>
                  </a:lnTo>
                  <a:lnTo>
                    <a:pt x="490727" y="897509"/>
                  </a:lnTo>
                  <a:lnTo>
                    <a:pt x="498475" y="899540"/>
                  </a:lnTo>
                  <a:lnTo>
                    <a:pt x="577778" y="853313"/>
                  </a:lnTo>
                  <a:lnTo>
                    <a:pt x="574421" y="853313"/>
                  </a:lnTo>
                  <a:lnTo>
                    <a:pt x="574421" y="851535"/>
                  </a:lnTo>
                  <a:lnTo>
                    <a:pt x="567944" y="851535"/>
                  </a:lnTo>
                  <a:lnTo>
                    <a:pt x="549111" y="840549"/>
                  </a:lnTo>
                  <a:close/>
                </a:path>
                <a:path w="600075" h="899795">
                  <a:moveTo>
                    <a:pt x="25273" y="0"/>
                  </a:moveTo>
                  <a:lnTo>
                    <a:pt x="0" y="0"/>
                  </a:lnTo>
                  <a:lnTo>
                    <a:pt x="0" y="847598"/>
                  </a:lnTo>
                  <a:lnTo>
                    <a:pt x="5588" y="853313"/>
                  </a:lnTo>
                  <a:lnTo>
                    <a:pt x="527231" y="853313"/>
                  </a:lnTo>
                  <a:lnTo>
                    <a:pt x="549002" y="840613"/>
                  </a:lnTo>
                  <a:lnTo>
                    <a:pt x="25273" y="840613"/>
                  </a:lnTo>
                  <a:lnTo>
                    <a:pt x="12573" y="827913"/>
                  </a:lnTo>
                  <a:lnTo>
                    <a:pt x="25273" y="827913"/>
                  </a:lnTo>
                  <a:lnTo>
                    <a:pt x="25273" y="0"/>
                  </a:lnTo>
                  <a:close/>
                </a:path>
                <a:path w="600075" h="899795">
                  <a:moveTo>
                    <a:pt x="577828" y="827913"/>
                  </a:moveTo>
                  <a:lnTo>
                    <a:pt x="574421" y="827913"/>
                  </a:lnTo>
                  <a:lnTo>
                    <a:pt x="574421" y="853313"/>
                  </a:lnTo>
                  <a:lnTo>
                    <a:pt x="577778" y="853313"/>
                  </a:lnTo>
                  <a:lnTo>
                    <a:pt x="599567" y="840613"/>
                  </a:lnTo>
                  <a:lnTo>
                    <a:pt x="577828" y="827913"/>
                  </a:lnTo>
                  <a:close/>
                </a:path>
                <a:path w="600075" h="899795">
                  <a:moveTo>
                    <a:pt x="567944" y="829563"/>
                  </a:moveTo>
                  <a:lnTo>
                    <a:pt x="549111" y="840549"/>
                  </a:lnTo>
                  <a:lnTo>
                    <a:pt x="567944" y="851535"/>
                  </a:lnTo>
                  <a:lnTo>
                    <a:pt x="567944" y="829563"/>
                  </a:lnTo>
                  <a:close/>
                </a:path>
                <a:path w="600075" h="899795">
                  <a:moveTo>
                    <a:pt x="574421" y="829563"/>
                  </a:moveTo>
                  <a:lnTo>
                    <a:pt x="567944" y="829563"/>
                  </a:lnTo>
                  <a:lnTo>
                    <a:pt x="567944" y="851535"/>
                  </a:lnTo>
                  <a:lnTo>
                    <a:pt x="574421" y="851535"/>
                  </a:lnTo>
                  <a:lnTo>
                    <a:pt x="574421" y="829563"/>
                  </a:lnTo>
                  <a:close/>
                </a:path>
                <a:path w="600075" h="899795">
                  <a:moveTo>
                    <a:pt x="25273" y="827913"/>
                  </a:moveTo>
                  <a:lnTo>
                    <a:pt x="12573" y="827913"/>
                  </a:lnTo>
                  <a:lnTo>
                    <a:pt x="25273" y="840613"/>
                  </a:lnTo>
                  <a:lnTo>
                    <a:pt x="25273" y="827913"/>
                  </a:lnTo>
                  <a:close/>
                </a:path>
                <a:path w="600075" h="899795">
                  <a:moveTo>
                    <a:pt x="527449" y="827913"/>
                  </a:moveTo>
                  <a:lnTo>
                    <a:pt x="25273" y="827913"/>
                  </a:lnTo>
                  <a:lnTo>
                    <a:pt x="25273" y="840613"/>
                  </a:lnTo>
                  <a:lnTo>
                    <a:pt x="549002" y="840613"/>
                  </a:lnTo>
                  <a:lnTo>
                    <a:pt x="527449" y="827913"/>
                  </a:lnTo>
                  <a:close/>
                </a:path>
                <a:path w="600075" h="899795">
                  <a:moveTo>
                    <a:pt x="498475" y="781685"/>
                  </a:moveTo>
                  <a:lnTo>
                    <a:pt x="490727" y="783716"/>
                  </a:lnTo>
                  <a:lnTo>
                    <a:pt x="487172" y="789686"/>
                  </a:lnTo>
                  <a:lnTo>
                    <a:pt x="483616" y="795781"/>
                  </a:lnTo>
                  <a:lnTo>
                    <a:pt x="485775" y="803528"/>
                  </a:lnTo>
                  <a:lnTo>
                    <a:pt x="491744" y="807085"/>
                  </a:lnTo>
                  <a:lnTo>
                    <a:pt x="549111" y="840549"/>
                  </a:lnTo>
                  <a:lnTo>
                    <a:pt x="567944" y="829563"/>
                  </a:lnTo>
                  <a:lnTo>
                    <a:pt x="574421" y="829563"/>
                  </a:lnTo>
                  <a:lnTo>
                    <a:pt x="574421" y="827913"/>
                  </a:lnTo>
                  <a:lnTo>
                    <a:pt x="577828" y="827913"/>
                  </a:lnTo>
                  <a:lnTo>
                    <a:pt x="504571" y="785113"/>
                  </a:lnTo>
                  <a:lnTo>
                    <a:pt x="498475" y="7816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5575" y="3057461"/>
              <a:ext cx="776287" cy="3286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877337"/>
              <a:ext cx="390525" cy="390626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6228653" y="5030495"/>
            <a:ext cx="568325" cy="1680845"/>
            <a:chOff x="6228653" y="5030495"/>
            <a:chExt cx="568325" cy="1680845"/>
          </a:xfrm>
        </p:grpSpPr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8653" y="5238269"/>
              <a:ext cx="549081" cy="25350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875" y="5030495"/>
              <a:ext cx="390525" cy="3811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28653" y="5647780"/>
              <a:ext cx="549081" cy="25350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875" y="5430659"/>
              <a:ext cx="390525" cy="39062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7703" y="6047830"/>
              <a:ext cx="549081" cy="2535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5" y="5830823"/>
              <a:ext cx="390525" cy="39061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7703" y="6457405"/>
              <a:ext cx="549081" cy="25350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925" y="6240500"/>
              <a:ext cx="390525" cy="390626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762115" y="2940938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877948" y="4231766"/>
            <a:ext cx="1054100" cy="683260"/>
            <a:chOff x="1877948" y="4231766"/>
            <a:chExt cx="1054100" cy="683260"/>
          </a:xfrm>
        </p:grpSpPr>
        <p:sp>
          <p:nvSpPr>
            <p:cNvPr id="73" name="object 73"/>
            <p:cNvSpPr/>
            <p:nvPr/>
          </p:nvSpPr>
          <p:spPr>
            <a:xfrm>
              <a:off x="1881123" y="4234941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92" y="1030"/>
                  </a:lnTo>
                  <a:lnTo>
                    <a:pt x="384615" y="4032"/>
                  </a:lnTo>
                  <a:lnTo>
                    <a:pt x="319968" y="8870"/>
                  </a:lnTo>
                  <a:lnTo>
                    <a:pt x="259475" y="15409"/>
                  </a:lnTo>
                  <a:lnTo>
                    <a:pt x="203760" y="23514"/>
                  </a:lnTo>
                  <a:lnTo>
                    <a:pt x="153447" y="33051"/>
                  </a:lnTo>
                  <a:lnTo>
                    <a:pt x="109162" y="43885"/>
                  </a:lnTo>
                  <a:lnTo>
                    <a:pt x="71529" y="55879"/>
                  </a:lnTo>
                  <a:lnTo>
                    <a:pt x="18714" y="82814"/>
                  </a:lnTo>
                  <a:lnTo>
                    <a:pt x="0" y="112775"/>
                  </a:lnTo>
                  <a:lnTo>
                    <a:pt x="0" y="563752"/>
                  </a:lnTo>
                  <a:lnTo>
                    <a:pt x="41171" y="607627"/>
                  </a:lnTo>
                  <a:lnTo>
                    <a:pt x="109162" y="632643"/>
                  </a:lnTo>
                  <a:lnTo>
                    <a:pt x="153447" y="643477"/>
                  </a:lnTo>
                  <a:lnTo>
                    <a:pt x="203760" y="653014"/>
                  </a:lnTo>
                  <a:lnTo>
                    <a:pt x="259475" y="661119"/>
                  </a:lnTo>
                  <a:lnTo>
                    <a:pt x="319968" y="667658"/>
                  </a:lnTo>
                  <a:lnTo>
                    <a:pt x="384615" y="672496"/>
                  </a:lnTo>
                  <a:lnTo>
                    <a:pt x="452792" y="675498"/>
                  </a:lnTo>
                  <a:lnTo>
                    <a:pt x="523875" y="676528"/>
                  </a:lnTo>
                  <a:lnTo>
                    <a:pt x="594983" y="675498"/>
                  </a:lnTo>
                  <a:lnTo>
                    <a:pt x="663178" y="672496"/>
                  </a:lnTo>
                  <a:lnTo>
                    <a:pt x="727835" y="667658"/>
                  </a:lnTo>
                  <a:lnTo>
                    <a:pt x="788331" y="661119"/>
                  </a:lnTo>
                  <a:lnTo>
                    <a:pt x="844043" y="653014"/>
                  </a:lnTo>
                  <a:lnTo>
                    <a:pt x="894349" y="643477"/>
                  </a:lnTo>
                  <a:lnTo>
                    <a:pt x="938625" y="632643"/>
                  </a:lnTo>
                  <a:lnTo>
                    <a:pt x="976249" y="620648"/>
                  </a:lnTo>
                  <a:lnTo>
                    <a:pt x="1029043" y="593714"/>
                  </a:lnTo>
                  <a:lnTo>
                    <a:pt x="1047750" y="563752"/>
                  </a:lnTo>
                  <a:lnTo>
                    <a:pt x="1047750" y="112775"/>
                  </a:lnTo>
                  <a:lnTo>
                    <a:pt x="1006596" y="68901"/>
                  </a:lnTo>
                  <a:lnTo>
                    <a:pt x="938625" y="43885"/>
                  </a:lnTo>
                  <a:lnTo>
                    <a:pt x="894349" y="33051"/>
                  </a:lnTo>
                  <a:lnTo>
                    <a:pt x="844043" y="23514"/>
                  </a:lnTo>
                  <a:lnTo>
                    <a:pt x="788331" y="15409"/>
                  </a:lnTo>
                  <a:lnTo>
                    <a:pt x="727835" y="8870"/>
                  </a:lnTo>
                  <a:lnTo>
                    <a:pt x="663178" y="4032"/>
                  </a:lnTo>
                  <a:lnTo>
                    <a:pt x="594983" y="1030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881123" y="4234941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775"/>
                  </a:moveTo>
                  <a:lnTo>
                    <a:pt x="1006596" y="156650"/>
                  </a:lnTo>
                  <a:lnTo>
                    <a:pt x="938625" y="181666"/>
                  </a:lnTo>
                  <a:lnTo>
                    <a:pt x="894349" y="192500"/>
                  </a:lnTo>
                  <a:lnTo>
                    <a:pt x="844043" y="202037"/>
                  </a:lnTo>
                  <a:lnTo>
                    <a:pt x="788331" y="210142"/>
                  </a:lnTo>
                  <a:lnTo>
                    <a:pt x="727835" y="216681"/>
                  </a:lnTo>
                  <a:lnTo>
                    <a:pt x="663178" y="221519"/>
                  </a:lnTo>
                  <a:lnTo>
                    <a:pt x="594983" y="224521"/>
                  </a:lnTo>
                  <a:lnTo>
                    <a:pt x="523875" y="225551"/>
                  </a:lnTo>
                  <a:lnTo>
                    <a:pt x="452792" y="224521"/>
                  </a:lnTo>
                  <a:lnTo>
                    <a:pt x="384615" y="221519"/>
                  </a:lnTo>
                  <a:lnTo>
                    <a:pt x="319968" y="216681"/>
                  </a:lnTo>
                  <a:lnTo>
                    <a:pt x="259475" y="210142"/>
                  </a:lnTo>
                  <a:lnTo>
                    <a:pt x="203760" y="202037"/>
                  </a:lnTo>
                  <a:lnTo>
                    <a:pt x="153447" y="192500"/>
                  </a:lnTo>
                  <a:lnTo>
                    <a:pt x="109162" y="181666"/>
                  </a:lnTo>
                  <a:lnTo>
                    <a:pt x="71529" y="169671"/>
                  </a:lnTo>
                  <a:lnTo>
                    <a:pt x="18714" y="142737"/>
                  </a:lnTo>
                  <a:lnTo>
                    <a:pt x="4782" y="128067"/>
                  </a:lnTo>
                  <a:lnTo>
                    <a:pt x="0" y="112775"/>
                  </a:lnTo>
                </a:path>
                <a:path w="1047750" h="676910">
                  <a:moveTo>
                    <a:pt x="0" y="112775"/>
                  </a:moveTo>
                  <a:lnTo>
                    <a:pt x="41171" y="68901"/>
                  </a:lnTo>
                  <a:lnTo>
                    <a:pt x="109162" y="43885"/>
                  </a:lnTo>
                  <a:lnTo>
                    <a:pt x="153447" y="33051"/>
                  </a:lnTo>
                  <a:lnTo>
                    <a:pt x="203760" y="23514"/>
                  </a:lnTo>
                  <a:lnTo>
                    <a:pt x="259475" y="15409"/>
                  </a:lnTo>
                  <a:lnTo>
                    <a:pt x="319968" y="8870"/>
                  </a:lnTo>
                  <a:lnTo>
                    <a:pt x="384615" y="4032"/>
                  </a:lnTo>
                  <a:lnTo>
                    <a:pt x="452792" y="1030"/>
                  </a:lnTo>
                  <a:lnTo>
                    <a:pt x="523875" y="0"/>
                  </a:lnTo>
                  <a:lnTo>
                    <a:pt x="594983" y="1030"/>
                  </a:lnTo>
                  <a:lnTo>
                    <a:pt x="663178" y="4032"/>
                  </a:lnTo>
                  <a:lnTo>
                    <a:pt x="727835" y="8870"/>
                  </a:lnTo>
                  <a:lnTo>
                    <a:pt x="788331" y="15409"/>
                  </a:lnTo>
                  <a:lnTo>
                    <a:pt x="844043" y="23514"/>
                  </a:lnTo>
                  <a:lnTo>
                    <a:pt x="894349" y="33051"/>
                  </a:lnTo>
                  <a:lnTo>
                    <a:pt x="938625" y="43885"/>
                  </a:lnTo>
                  <a:lnTo>
                    <a:pt x="976248" y="55879"/>
                  </a:lnTo>
                  <a:lnTo>
                    <a:pt x="1029043" y="82814"/>
                  </a:lnTo>
                  <a:lnTo>
                    <a:pt x="1047750" y="112775"/>
                  </a:lnTo>
                  <a:lnTo>
                    <a:pt x="1047750" y="563752"/>
                  </a:lnTo>
                  <a:lnTo>
                    <a:pt x="1006596" y="607627"/>
                  </a:lnTo>
                  <a:lnTo>
                    <a:pt x="938625" y="632643"/>
                  </a:lnTo>
                  <a:lnTo>
                    <a:pt x="894349" y="643477"/>
                  </a:lnTo>
                  <a:lnTo>
                    <a:pt x="844043" y="653014"/>
                  </a:lnTo>
                  <a:lnTo>
                    <a:pt x="788331" y="661119"/>
                  </a:lnTo>
                  <a:lnTo>
                    <a:pt x="727835" y="667658"/>
                  </a:lnTo>
                  <a:lnTo>
                    <a:pt x="663178" y="672496"/>
                  </a:lnTo>
                  <a:lnTo>
                    <a:pt x="594983" y="675498"/>
                  </a:lnTo>
                  <a:lnTo>
                    <a:pt x="523875" y="676528"/>
                  </a:lnTo>
                  <a:lnTo>
                    <a:pt x="452792" y="675498"/>
                  </a:lnTo>
                  <a:lnTo>
                    <a:pt x="384615" y="672496"/>
                  </a:lnTo>
                  <a:lnTo>
                    <a:pt x="319968" y="667658"/>
                  </a:lnTo>
                  <a:lnTo>
                    <a:pt x="259475" y="661119"/>
                  </a:lnTo>
                  <a:lnTo>
                    <a:pt x="203760" y="653014"/>
                  </a:lnTo>
                  <a:lnTo>
                    <a:pt x="153447" y="643477"/>
                  </a:lnTo>
                  <a:lnTo>
                    <a:pt x="109162" y="632643"/>
                  </a:lnTo>
                  <a:lnTo>
                    <a:pt x="71529" y="620648"/>
                  </a:lnTo>
                  <a:lnTo>
                    <a:pt x="18714" y="593714"/>
                  </a:lnTo>
                  <a:lnTo>
                    <a:pt x="0" y="563752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830704" y="4462081"/>
            <a:ext cx="3619500" cy="13093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125"/>
              </a:spcBef>
              <a:tabLst>
                <a:tab pos="2682875" algn="l"/>
              </a:tabLst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3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398780" indent="-386080">
              <a:lnSpc>
                <a:spcPct val="100000"/>
              </a:lnSpc>
              <a:buSzPct val="86111"/>
              <a:buFont typeface="Arial"/>
              <a:buAutoNum type="arabicPlain"/>
              <a:tabLst>
                <a:tab pos="398145" algn="l"/>
                <a:tab pos="398780" algn="l"/>
              </a:tabLst>
            </a:pPr>
            <a:r>
              <a:rPr dirty="0" baseline="3086" sz="2700" spc="-30">
                <a:latin typeface="Arial MT"/>
                <a:cs typeface="Arial MT"/>
              </a:rPr>
              <a:t>Maintain</a:t>
            </a:r>
            <a:r>
              <a:rPr dirty="0" baseline="3086" sz="2700" spc="75">
                <a:latin typeface="Arial MT"/>
                <a:cs typeface="Arial MT"/>
              </a:rPr>
              <a:t> </a:t>
            </a:r>
            <a:r>
              <a:rPr dirty="0" baseline="3086" sz="2700" spc="7">
                <a:latin typeface="Arial MT"/>
                <a:cs typeface="Arial MT"/>
              </a:rPr>
              <a:t>data</a:t>
            </a:r>
            <a:r>
              <a:rPr dirty="0" baseline="3086" sz="2700" spc="-15">
                <a:latin typeface="Arial MT"/>
                <a:cs typeface="Arial MT"/>
              </a:rPr>
              <a:t> </a:t>
            </a:r>
            <a:r>
              <a:rPr dirty="0" baseline="3086" sz="2700" spc="-22">
                <a:latin typeface="Arial MT"/>
                <a:cs typeface="Arial MT"/>
              </a:rPr>
              <a:t>on </a:t>
            </a:r>
            <a:r>
              <a:rPr dirty="0" baseline="3086" sz="2700" spc="-52">
                <a:latin typeface="Arial MT"/>
                <a:cs typeface="Arial MT"/>
              </a:rPr>
              <a:t>MDG</a:t>
            </a:r>
            <a:r>
              <a:rPr dirty="0" baseline="3086" sz="2700" spc="157">
                <a:latin typeface="Arial MT"/>
                <a:cs typeface="Arial MT"/>
              </a:rPr>
              <a:t> </a:t>
            </a:r>
            <a:r>
              <a:rPr dirty="0" baseline="3086" sz="2700" spc="7">
                <a:latin typeface="Arial MT"/>
                <a:cs typeface="Arial MT"/>
              </a:rPr>
              <a:t>Hub</a:t>
            </a:r>
            <a:endParaRPr baseline="3086" sz="2700">
              <a:latin typeface="Arial MT"/>
              <a:cs typeface="Arial MT"/>
            </a:endParaRPr>
          </a:p>
          <a:p>
            <a:pPr marL="398780" indent="-386080">
              <a:lnSpc>
                <a:spcPct val="100000"/>
              </a:lnSpc>
              <a:spcBef>
                <a:spcPts val="1010"/>
              </a:spcBef>
              <a:buSzPct val="86111"/>
              <a:buFont typeface="Arial"/>
              <a:buAutoNum type="arabicPlain"/>
              <a:tabLst>
                <a:tab pos="398145" algn="l"/>
                <a:tab pos="398780" algn="l"/>
              </a:tabLst>
            </a:pPr>
            <a:r>
              <a:rPr dirty="0" sz="1800" spc="-5">
                <a:latin typeface="Arial MT"/>
                <a:cs typeface="Arial MT"/>
              </a:rPr>
              <a:t>Replicate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734175" y="1676806"/>
            <a:ext cx="776605" cy="509270"/>
            <a:chOff x="6734175" y="1676806"/>
            <a:chExt cx="776605" cy="509270"/>
          </a:xfrm>
        </p:grpSpPr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34175" y="1857311"/>
              <a:ext cx="776287" cy="32861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1676806"/>
              <a:ext cx="390525" cy="39062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6596126" y="1242209"/>
            <a:ext cx="3429000" cy="110998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407034">
              <a:lnSpc>
                <a:spcPct val="100000"/>
              </a:lnSpc>
              <a:spcBef>
                <a:spcPts val="980"/>
              </a:spcBef>
            </a:pPr>
            <a:r>
              <a:rPr dirty="0" u="sng" sz="20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0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</a:t>
            </a:r>
            <a:r>
              <a:rPr dirty="0" u="sng" sz="20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0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ce</a:t>
            </a:r>
            <a:r>
              <a:rPr dirty="0" u="sng" sz="2000" spc="-1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dirty="0" u="sng" sz="20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</a:t>
            </a:r>
            <a:r>
              <a:rPr dirty="0" u="sng" sz="20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20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000" spc="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403860">
              <a:lnSpc>
                <a:spcPct val="100000"/>
              </a:lnSpc>
              <a:spcBef>
                <a:spcPts val="700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548890" algn="l"/>
              </a:tabLst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1</a:t>
            </a:r>
            <a:r>
              <a:rPr dirty="0" sz="2000">
                <a:latin typeface="Arial MT"/>
                <a:cs typeface="Arial MT"/>
              </a:rPr>
              <a:t>	</a:t>
            </a:r>
            <a:r>
              <a:rPr dirty="0" baseline="2777" sz="3000" spc="67">
                <a:latin typeface="Arial MT"/>
                <a:cs typeface="Arial MT"/>
              </a:rPr>
              <a:t>C</a:t>
            </a:r>
            <a:r>
              <a:rPr dirty="0" baseline="2777" sz="3000" spc="7">
                <a:latin typeface="Arial MT"/>
                <a:cs typeface="Arial MT"/>
              </a:rPr>
              <a:t>lient</a:t>
            </a:r>
            <a:r>
              <a:rPr dirty="0" baseline="2777" sz="3000" spc="-120">
                <a:latin typeface="Arial MT"/>
                <a:cs typeface="Arial MT"/>
              </a:rPr>
              <a:t> </a:t>
            </a:r>
            <a:r>
              <a:rPr dirty="0" baseline="2777" sz="3000" spc="22">
                <a:latin typeface="Arial MT"/>
                <a:cs typeface="Arial MT"/>
              </a:rPr>
              <a:t>2</a:t>
            </a:r>
            <a:endParaRPr baseline="2777" sz="30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369684" y="5096827"/>
            <a:ext cx="15367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28575">
              <a:lnSpc>
                <a:spcPct val="100000"/>
              </a:lnSpc>
              <a:spcBef>
                <a:spcPts val="131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  <a:p>
            <a:pPr marL="28575">
              <a:lnSpc>
                <a:spcPct val="100000"/>
              </a:lnSpc>
              <a:spcBef>
                <a:spcPts val="133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51955" y="4927472"/>
            <a:ext cx="3741420" cy="164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21385" indent="3175">
              <a:lnSpc>
                <a:spcPct val="147900"/>
              </a:lnSpc>
              <a:spcBef>
                <a:spcPts val="100"/>
              </a:spcBef>
            </a:pPr>
            <a:r>
              <a:rPr dirty="0" sz="1800" spc="-20">
                <a:latin typeface="Arial MT"/>
                <a:cs typeface="Arial MT"/>
              </a:rPr>
              <a:t>Maintain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Client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1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Replicate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endParaRPr sz="180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  <a:spcBef>
                <a:spcPts val="1010"/>
              </a:spcBef>
            </a:pPr>
            <a:r>
              <a:rPr dirty="0" sz="1800" spc="-20">
                <a:latin typeface="Arial MT"/>
                <a:cs typeface="Arial MT"/>
              </a:rPr>
              <a:t>Rework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approve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endParaRPr sz="18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  <a:spcBef>
                <a:spcPts val="1035"/>
              </a:spcBef>
            </a:pPr>
            <a:r>
              <a:rPr dirty="0" sz="1800" spc="-5">
                <a:latin typeface="Arial MT"/>
                <a:cs typeface="Arial MT"/>
              </a:rPr>
              <a:t>Replicate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953375" y="3468014"/>
            <a:ext cx="776605" cy="508634"/>
            <a:chOff x="7953375" y="3468014"/>
            <a:chExt cx="776605" cy="508634"/>
          </a:xfrm>
        </p:grpSpPr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53375" y="3648011"/>
              <a:ext cx="776287" cy="32861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00" y="3468014"/>
              <a:ext cx="390525" cy="390626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7727950" y="3071494"/>
            <a:ext cx="1151255" cy="7289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ub</a:t>
            </a:r>
            <a:endParaRPr sz="2000">
              <a:latin typeface="Arial MT"/>
              <a:cs typeface="Arial MT"/>
            </a:endParaRPr>
          </a:p>
          <a:p>
            <a:pPr algn="ctr" marR="37465">
              <a:lnSpc>
                <a:spcPct val="100000"/>
              </a:lnSpc>
              <a:spcBef>
                <a:spcPts val="1240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146</a:t>
            </a:fld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5473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C</a:t>
            </a:r>
            <a:r>
              <a:rPr dirty="0" spc="70"/>
              <a:t>l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-120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c</a:t>
            </a:r>
            <a:r>
              <a:rPr dirty="0"/>
              <a:t>e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72440" y="832485"/>
            <a:ext cx="63214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&amp;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Client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can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be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Used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Unison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412" y="6033770"/>
            <a:ext cx="8037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Assign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relevant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Change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Request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Type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Business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Activities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BPPI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BPPU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5473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C</a:t>
            </a:r>
            <a:r>
              <a:rPr dirty="0" spc="70"/>
              <a:t>l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-120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c</a:t>
            </a:r>
            <a:r>
              <a:rPr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440" y="832485"/>
            <a:ext cx="11247755" cy="2687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Configure</a:t>
            </a:r>
            <a:r>
              <a:rPr dirty="0" sz="2000" spc="-114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Client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dirty="0" sz="2000" spc="-254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SOA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Service</a:t>
            </a:r>
            <a:endParaRPr sz="2000">
              <a:latin typeface="Arial MT"/>
              <a:cs typeface="Arial MT"/>
            </a:endParaRPr>
          </a:p>
          <a:p>
            <a:pPr marL="46355">
              <a:lnSpc>
                <a:spcPct val="100000"/>
              </a:lnSpc>
              <a:spcBef>
                <a:spcPts val="1864"/>
              </a:spcBef>
            </a:pPr>
            <a:r>
              <a:rPr dirty="0" sz="1800" spc="15" b="1">
                <a:latin typeface="Arial"/>
                <a:cs typeface="Arial"/>
              </a:rPr>
              <a:t>MDG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generate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Change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Request</a:t>
            </a:r>
            <a:r>
              <a:rPr dirty="0" sz="1800" spc="10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Consolidation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Run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for </a:t>
            </a:r>
            <a:r>
              <a:rPr dirty="0" sz="1800" spc="20" b="1">
                <a:latin typeface="Arial"/>
                <a:cs typeface="Arial"/>
              </a:rPr>
              <a:t>inbound</a:t>
            </a:r>
            <a:r>
              <a:rPr dirty="0" sz="1800" spc="-18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SOA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-5">
                <a:latin typeface="Arial MT"/>
                <a:cs typeface="Arial MT"/>
              </a:rPr>
              <a:t>Call </a:t>
            </a:r>
            <a:r>
              <a:rPr dirty="0" sz="1800" spc="-45">
                <a:latin typeface="Arial MT"/>
                <a:cs typeface="Arial MT"/>
              </a:rPr>
              <a:t>IMG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Replication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Framework</a:t>
            </a:r>
            <a:r>
              <a:rPr dirty="0" sz="1800" spc="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(transaction </a:t>
            </a:r>
            <a:r>
              <a:rPr dirty="0" sz="1800" spc="-20">
                <a:latin typeface="Arial MT"/>
                <a:cs typeface="Arial MT"/>
              </a:rPr>
              <a:t>DRFIMG)</a:t>
            </a:r>
            <a:endParaRPr sz="1800">
              <a:latin typeface="Arial MT"/>
              <a:cs typeface="Arial MT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-10">
                <a:latin typeface="Arial MT"/>
                <a:cs typeface="Arial MT"/>
              </a:rPr>
              <a:t>Choose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Replication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Settings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Replication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4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Technical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Settings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332105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Technical</a:t>
            </a:r>
            <a:r>
              <a:rPr dirty="0" sz="1800" spc="5">
                <a:latin typeface="Arial MT"/>
                <a:cs typeface="Arial MT"/>
              </a:rPr>
              <a:t> Settings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  <a:tab pos="5975350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Define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Bus.</a:t>
            </a:r>
            <a:r>
              <a:rPr dirty="0" sz="1800" spc="5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Systems,	</a:t>
            </a:r>
            <a:r>
              <a:rPr dirty="0" sz="1800" spc="5" i="1">
                <a:latin typeface="Arial"/>
                <a:cs typeface="Arial"/>
              </a:rPr>
              <a:t>BOs</a:t>
            </a:r>
            <a:endParaRPr sz="1800">
              <a:latin typeface="Arial"/>
              <a:cs typeface="Arial"/>
            </a:endParaRPr>
          </a:p>
          <a:p>
            <a:pPr marL="332740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Type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147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Partner)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Define</a:t>
            </a:r>
            <a:r>
              <a:rPr dirty="0" sz="180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Bus.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Systems,</a:t>
            </a:r>
            <a:r>
              <a:rPr dirty="0" sz="1800" spc="45" i="1">
                <a:latin typeface="Arial"/>
                <a:cs typeface="Arial"/>
              </a:rPr>
              <a:t> </a:t>
            </a:r>
            <a:r>
              <a:rPr dirty="0" sz="1800" spc="5" i="1">
                <a:latin typeface="Arial"/>
                <a:cs typeface="Arial"/>
              </a:rPr>
              <a:t>BOs,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Communication</a:t>
            </a:r>
            <a:r>
              <a:rPr dirty="0" sz="180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Channel</a:t>
            </a:r>
            <a:endParaRPr sz="1800">
              <a:latin typeface="Arial"/>
              <a:cs typeface="Arial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 i="1">
                <a:latin typeface="Arial"/>
                <a:cs typeface="Arial"/>
              </a:rPr>
              <a:t>Storage</a:t>
            </a:r>
            <a:r>
              <a:rPr dirty="0" sz="1800" spc="70" i="1">
                <a:latin typeface="Arial"/>
                <a:cs typeface="Arial"/>
              </a:rPr>
              <a:t> </a:t>
            </a:r>
            <a:r>
              <a:rPr dirty="0" sz="1800" spc="5">
                <a:latin typeface="Arial MT"/>
                <a:cs typeface="Arial MT"/>
              </a:rPr>
              <a:t>(Staging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Area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Request)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 i="1">
                <a:latin typeface="Arial"/>
                <a:cs typeface="Arial"/>
              </a:rPr>
              <a:t>Create</a:t>
            </a:r>
            <a:r>
              <a:rPr dirty="0" sz="1800" spc="8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/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Change</a:t>
            </a:r>
            <a:r>
              <a:rPr dirty="0" sz="1800" spc="16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Template</a:t>
            </a:r>
            <a:r>
              <a:rPr dirty="0" sz="1800" spc="-100" i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(for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Consolidation)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1025" y="3400450"/>
            <a:ext cx="11334750" cy="2895600"/>
            <a:chOff x="581025" y="3400450"/>
            <a:chExt cx="11334750" cy="2895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25" y="3400450"/>
              <a:ext cx="11334750" cy="2895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3610876"/>
              <a:ext cx="10734675" cy="228663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146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5" b="1">
                <a:latin typeface="Arial"/>
                <a:cs typeface="Arial"/>
              </a:rPr>
              <a:t>Cleansing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5063" y="1381518"/>
            <a:ext cx="3940175" cy="5027295"/>
            <a:chOff x="1905063" y="1381518"/>
            <a:chExt cx="3940175" cy="5027295"/>
          </a:xfrm>
        </p:grpSpPr>
        <p:sp>
          <p:nvSpPr>
            <p:cNvPr id="3" name="object 3"/>
            <p:cNvSpPr/>
            <p:nvPr/>
          </p:nvSpPr>
          <p:spPr>
            <a:xfrm>
              <a:off x="1930400" y="1407159"/>
              <a:ext cx="3914775" cy="5001260"/>
            </a:xfrm>
            <a:custGeom>
              <a:avLst/>
              <a:gdLst/>
              <a:ahLst/>
              <a:cxnLst/>
              <a:rect l="l" t="t" r="r" b="b"/>
              <a:pathLst>
                <a:path w="3914775" h="5001260">
                  <a:moveTo>
                    <a:pt x="3914775" y="0"/>
                  </a:moveTo>
                  <a:lnTo>
                    <a:pt x="3884549" y="0"/>
                  </a:lnTo>
                  <a:lnTo>
                    <a:pt x="3884549" y="5080"/>
                  </a:lnTo>
                  <a:lnTo>
                    <a:pt x="3884549" y="8890"/>
                  </a:lnTo>
                  <a:lnTo>
                    <a:pt x="3884549" y="4972050"/>
                  </a:lnTo>
                  <a:lnTo>
                    <a:pt x="9525" y="4972050"/>
                  </a:lnTo>
                  <a:lnTo>
                    <a:pt x="4699" y="4972050"/>
                  </a:lnTo>
                  <a:lnTo>
                    <a:pt x="0" y="4972050"/>
                  </a:lnTo>
                  <a:lnTo>
                    <a:pt x="0" y="4992370"/>
                  </a:lnTo>
                  <a:lnTo>
                    <a:pt x="0" y="5001260"/>
                  </a:lnTo>
                  <a:lnTo>
                    <a:pt x="3914775" y="5001260"/>
                  </a:lnTo>
                  <a:lnTo>
                    <a:pt x="3914775" y="4992370"/>
                  </a:lnTo>
                  <a:lnTo>
                    <a:pt x="3914775" y="8890"/>
                  </a:lnTo>
                  <a:lnTo>
                    <a:pt x="391477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09826" y="1386281"/>
              <a:ext cx="3905250" cy="4992370"/>
            </a:xfrm>
            <a:custGeom>
              <a:avLst/>
              <a:gdLst/>
              <a:ahLst/>
              <a:cxnLst/>
              <a:rect l="l" t="t" r="r" b="b"/>
              <a:pathLst>
                <a:path w="3905250" h="4992370">
                  <a:moveTo>
                    <a:pt x="3905250" y="0"/>
                  </a:moveTo>
                  <a:lnTo>
                    <a:pt x="0" y="0"/>
                  </a:lnTo>
                  <a:lnTo>
                    <a:pt x="0" y="4992370"/>
                  </a:lnTo>
                  <a:lnTo>
                    <a:pt x="3905250" y="4992370"/>
                  </a:lnTo>
                  <a:lnTo>
                    <a:pt x="39052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09826" y="1386281"/>
              <a:ext cx="3905250" cy="4992370"/>
            </a:xfrm>
            <a:custGeom>
              <a:avLst/>
              <a:gdLst/>
              <a:ahLst/>
              <a:cxnLst/>
              <a:rect l="l" t="t" r="r" b="b"/>
              <a:pathLst>
                <a:path w="3905250" h="4992370">
                  <a:moveTo>
                    <a:pt x="0" y="4992370"/>
                  </a:moveTo>
                  <a:lnTo>
                    <a:pt x="3905250" y="4992370"/>
                  </a:lnTo>
                  <a:lnTo>
                    <a:pt x="3905250" y="0"/>
                  </a:lnTo>
                  <a:lnTo>
                    <a:pt x="0" y="0"/>
                  </a:lnTo>
                  <a:lnTo>
                    <a:pt x="0" y="499237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86026" y="1519681"/>
              <a:ext cx="3790950" cy="4782820"/>
            </a:xfrm>
            <a:custGeom>
              <a:avLst/>
              <a:gdLst/>
              <a:ahLst/>
              <a:cxnLst/>
              <a:rect l="l" t="t" r="r" b="b"/>
              <a:pathLst>
                <a:path w="3790950" h="4782820">
                  <a:moveTo>
                    <a:pt x="3377184" y="0"/>
                  </a:moveTo>
                  <a:lnTo>
                    <a:pt x="0" y="0"/>
                  </a:lnTo>
                  <a:lnTo>
                    <a:pt x="0" y="4782743"/>
                  </a:lnTo>
                  <a:lnTo>
                    <a:pt x="3377184" y="4782743"/>
                  </a:lnTo>
                  <a:lnTo>
                    <a:pt x="3377184" y="2632963"/>
                  </a:lnTo>
                  <a:lnTo>
                    <a:pt x="3464687" y="2632963"/>
                  </a:lnTo>
                  <a:lnTo>
                    <a:pt x="3464687" y="3127882"/>
                  </a:lnTo>
                  <a:lnTo>
                    <a:pt x="3790950" y="2391410"/>
                  </a:lnTo>
                  <a:lnTo>
                    <a:pt x="3464687" y="1654809"/>
                  </a:lnTo>
                  <a:lnTo>
                    <a:pt x="3464687" y="2149729"/>
                  </a:lnTo>
                  <a:lnTo>
                    <a:pt x="3377184" y="2149729"/>
                  </a:lnTo>
                  <a:lnTo>
                    <a:pt x="337718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86026" y="1519681"/>
              <a:ext cx="3790950" cy="4782820"/>
            </a:xfrm>
            <a:custGeom>
              <a:avLst/>
              <a:gdLst/>
              <a:ahLst/>
              <a:cxnLst/>
              <a:rect l="l" t="t" r="r" b="b"/>
              <a:pathLst>
                <a:path w="3790950" h="4782820">
                  <a:moveTo>
                    <a:pt x="0" y="4782743"/>
                  </a:moveTo>
                  <a:lnTo>
                    <a:pt x="0" y="0"/>
                  </a:lnTo>
                  <a:lnTo>
                    <a:pt x="3377184" y="0"/>
                  </a:lnTo>
                  <a:lnTo>
                    <a:pt x="3377184" y="2149729"/>
                  </a:lnTo>
                  <a:lnTo>
                    <a:pt x="3464687" y="2149729"/>
                  </a:lnTo>
                  <a:lnTo>
                    <a:pt x="3464687" y="1654809"/>
                  </a:lnTo>
                  <a:lnTo>
                    <a:pt x="3790950" y="2391410"/>
                  </a:lnTo>
                  <a:lnTo>
                    <a:pt x="3464687" y="3127882"/>
                  </a:lnTo>
                  <a:lnTo>
                    <a:pt x="3464687" y="2632963"/>
                  </a:lnTo>
                  <a:lnTo>
                    <a:pt x="3377184" y="2632963"/>
                  </a:lnTo>
                  <a:lnTo>
                    <a:pt x="3377184" y="4782743"/>
                  </a:lnTo>
                  <a:lnTo>
                    <a:pt x="0" y="478274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934138" y="1381518"/>
            <a:ext cx="4368800" cy="5027295"/>
            <a:chOff x="5934138" y="1381518"/>
            <a:chExt cx="4368800" cy="5027295"/>
          </a:xfrm>
        </p:grpSpPr>
        <p:sp>
          <p:nvSpPr>
            <p:cNvPr id="9" name="object 9"/>
            <p:cNvSpPr/>
            <p:nvPr/>
          </p:nvSpPr>
          <p:spPr>
            <a:xfrm>
              <a:off x="5959475" y="1407159"/>
              <a:ext cx="4343400" cy="5001260"/>
            </a:xfrm>
            <a:custGeom>
              <a:avLst/>
              <a:gdLst/>
              <a:ahLst/>
              <a:cxnLst/>
              <a:rect l="l" t="t" r="r" b="b"/>
              <a:pathLst>
                <a:path w="4343400" h="5001260">
                  <a:moveTo>
                    <a:pt x="4343400" y="0"/>
                  </a:moveTo>
                  <a:lnTo>
                    <a:pt x="4313161" y="0"/>
                  </a:lnTo>
                  <a:lnTo>
                    <a:pt x="4313161" y="8890"/>
                  </a:lnTo>
                  <a:lnTo>
                    <a:pt x="4313174" y="4972050"/>
                  </a:lnTo>
                  <a:lnTo>
                    <a:pt x="9525" y="4972050"/>
                  </a:lnTo>
                  <a:lnTo>
                    <a:pt x="4699" y="4972050"/>
                  </a:lnTo>
                  <a:lnTo>
                    <a:pt x="0" y="4972050"/>
                  </a:lnTo>
                  <a:lnTo>
                    <a:pt x="0" y="4992370"/>
                  </a:lnTo>
                  <a:lnTo>
                    <a:pt x="0" y="5001260"/>
                  </a:lnTo>
                  <a:lnTo>
                    <a:pt x="4343400" y="5001260"/>
                  </a:lnTo>
                  <a:lnTo>
                    <a:pt x="4343400" y="4992370"/>
                  </a:lnTo>
                  <a:lnTo>
                    <a:pt x="4343400" y="8890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938901" y="1386281"/>
              <a:ext cx="4333875" cy="4992370"/>
            </a:xfrm>
            <a:custGeom>
              <a:avLst/>
              <a:gdLst/>
              <a:ahLst/>
              <a:cxnLst/>
              <a:rect l="l" t="t" r="r" b="b"/>
              <a:pathLst>
                <a:path w="4333875" h="4992370">
                  <a:moveTo>
                    <a:pt x="4333875" y="0"/>
                  </a:moveTo>
                  <a:lnTo>
                    <a:pt x="0" y="0"/>
                  </a:lnTo>
                  <a:lnTo>
                    <a:pt x="0" y="4992370"/>
                  </a:lnTo>
                  <a:lnTo>
                    <a:pt x="4333875" y="4992370"/>
                  </a:lnTo>
                  <a:lnTo>
                    <a:pt x="433387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38901" y="1386281"/>
              <a:ext cx="4333875" cy="4992370"/>
            </a:xfrm>
            <a:custGeom>
              <a:avLst/>
              <a:gdLst/>
              <a:ahLst/>
              <a:cxnLst/>
              <a:rect l="l" t="t" r="r" b="b"/>
              <a:pathLst>
                <a:path w="4333875" h="4992370">
                  <a:moveTo>
                    <a:pt x="0" y="4992370"/>
                  </a:moveTo>
                  <a:lnTo>
                    <a:pt x="4333875" y="4992370"/>
                  </a:lnTo>
                  <a:lnTo>
                    <a:pt x="4333875" y="0"/>
                  </a:lnTo>
                  <a:lnTo>
                    <a:pt x="0" y="0"/>
                  </a:lnTo>
                  <a:lnTo>
                    <a:pt x="0" y="4992370"/>
                  </a:lnTo>
                  <a:close/>
                </a:path>
              </a:pathLst>
            </a:custGeom>
            <a:ln w="9525">
              <a:solidFill>
                <a:srgbClr val="712A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15101" y="3882440"/>
              <a:ext cx="4200525" cy="2419985"/>
            </a:xfrm>
            <a:custGeom>
              <a:avLst/>
              <a:gdLst/>
              <a:ahLst/>
              <a:cxnLst/>
              <a:rect l="l" t="t" r="r" b="b"/>
              <a:pathLst>
                <a:path w="4200525" h="2419985">
                  <a:moveTo>
                    <a:pt x="4200525" y="0"/>
                  </a:moveTo>
                  <a:lnTo>
                    <a:pt x="0" y="0"/>
                  </a:lnTo>
                  <a:lnTo>
                    <a:pt x="0" y="2419985"/>
                  </a:lnTo>
                  <a:lnTo>
                    <a:pt x="4200525" y="2419985"/>
                  </a:lnTo>
                  <a:lnTo>
                    <a:pt x="420052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15101" y="3882440"/>
              <a:ext cx="4200525" cy="2419985"/>
            </a:xfrm>
            <a:custGeom>
              <a:avLst/>
              <a:gdLst/>
              <a:ahLst/>
              <a:cxnLst/>
              <a:rect l="l" t="t" r="r" b="b"/>
              <a:pathLst>
                <a:path w="4200525" h="2419985">
                  <a:moveTo>
                    <a:pt x="0" y="2419985"/>
                  </a:moveTo>
                  <a:lnTo>
                    <a:pt x="4200525" y="2419985"/>
                  </a:lnTo>
                  <a:lnTo>
                    <a:pt x="4200525" y="0"/>
                  </a:lnTo>
                  <a:lnTo>
                    <a:pt x="0" y="0"/>
                  </a:lnTo>
                  <a:lnTo>
                    <a:pt x="0" y="241998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015101" y="1510156"/>
              <a:ext cx="4200525" cy="2324735"/>
            </a:xfrm>
            <a:custGeom>
              <a:avLst/>
              <a:gdLst/>
              <a:ahLst/>
              <a:cxnLst/>
              <a:rect l="l" t="t" r="r" b="b"/>
              <a:pathLst>
                <a:path w="4200525" h="2324735">
                  <a:moveTo>
                    <a:pt x="4200525" y="0"/>
                  </a:moveTo>
                  <a:lnTo>
                    <a:pt x="0" y="0"/>
                  </a:lnTo>
                  <a:lnTo>
                    <a:pt x="0" y="2019680"/>
                  </a:lnTo>
                  <a:lnTo>
                    <a:pt x="1959991" y="2019680"/>
                  </a:lnTo>
                  <a:lnTo>
                    <a:pt x="1959991" y="2073275"/>
                  </a:lnTo>
                  <a:lnTo>
                    <a:pt x="1574165" y="2073275"/>
                  </a:lnTo>
                  <a:lnTo>
                    <a:pt x="2100199" y="2324607"/>
                  </a:lnTo>
                  <a:lnTo>
                    <a:pt x="2626232" y="2073275"/>
                  </a:lnTo>
                  <a:lnTo>
                    <a:pt x="2240406" y="2073275"/>
                  </a:lnTo>
                  <a:lnTo>
                    <a:pt x="2240406" y="2019680"/>
                  </a:lnTo>
                  <a:lnTo>
                    <a:pt x="4200525" y="2019680"/>
                  </a:lnTo>
                  <a:lnTo>
                    <a:pt x="4200525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15101" y="1510156"/>
              <a:ext cx="4200525" cy="2324735"/>
            </a:xfrm>
            <a:custGeom>
              <a:avLst/>
              <a:gdLst/>
              <a:ahLst/>
              <a:cxnLst/>
              <a:rect l="l" t="t" r="r" b="b"/>
              <a:pathLst>
                <a:path w="4200525" h="2324735">
                  <a:moveTo>
                    <a:pt x="0" y="0"/>
                  </a:moveTo>
                  <a:lnTo>
                    <a:pt x="4200525" y="0"/>
                  </a:lnTo>
                  <a:lnTo>
                    <a:pt x="4200525" y="2019680"/>
                  </a:lnTo>
                  <a:lnTo>
                    <a:pt x="2240406" y="2019680"/>
                  </a:lnTo>
                  <a:lnTo>
                    <a:pt x="2240406" y="2073275"/>
                  </a:lnTo>
                  <a:lnTo>
                    <a:pt x="2626232" y="2073275"/>
                  </a:lnTo>
                  <a:lnTo>
                    <a:pt x="2100199" y="2324607"/>
                  </a:lnTo>
                  <a:lnTo>
                    <a:pt x="1574165" y="2073275"/>
                  </a:lnTo>
                  <a:lnTo>
                    <a:pt x="1959991" y="2073275"/>
                  </a:lnTo>
                  <a:lnTo>
                    <a:pt x="1959991" y="2019680"/>
                  </a:lnTo>
                  <a:lnTo>
                    <a:pt x="0" y="20196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943663" y="1541780"/>
            <a:ext cx="4324350" cy="27127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400">
              <a:lnSpc>
                <a:spcPct val="100000"/>
              </a:lnSpc>
              <a:spcBef>
                <a:spcPts val="105"/>
              </a:spcBef>
            </a:pPr>
            <a:r>
              <a:rPr dirty="0" sz="2100" spc="-10">
                <a:latin typeface="Arial MT"/>
                <a:cs typeface="Arial MT"/>
              </a:rPr>
              <a:t>Cleansing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Case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 MT"/>
              <a:cs typeface="Arial MT"/>
            </a:endParaRPr>
          </a:p>
          <a:p>
            <a:pPr algn="ctr" marL="22860">
              <a:lnSpc>
                <a:spcPct val="100000"/>
              </a:lnSpc>
            </a:pPr>
            <a:r>
              <a:rPr dirty="0" sz="2100" spc="-15">
                <a:latin typeface="Arial MT"/>
                <a:cs typeface="Arial MT"/>
              </a:rPr>
              <a:t>Merge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48438" y="1896046"/>
            <a:ext cx="4133850" cy="4354195"/>
            <a:chOff x="6048438" y="1896046"/>
            <a:chExt cx="4133850" cy="435419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900" y="1905507"/>
              <a:ext cx="4114800" cy="15529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53201" y="1900808"/>
              <a:ext cx="4124325" cy="1562735"/>
            </a:xfrm>
            <a:custGeom>
              <a:avLst/>
              <a:gdLst/>
              <a:ahLst/>
              <a:cxnLst/>
              <a:rect l="l" t="t" r="r" b="b"/>
              <a:pathLst>
                <a:path w="4124325" h="1562735">
                  <a:moveTo>
                    <a:pt x="0" y="1562481"/>
                  </a:moveTo>
                  <a:lnTo>
                    <a:pt x="4124325" y="1562481"/>
                  </a:lnTo>
                  <a:lnTo>
                    <a:pt x="4124325" y="0"/>
                  </a:lnTo>
                  <a:lnTo>
                    <a:pt x="0" y="0"/>
                  </a:lnTo>
                  <a:lnTo>
                    <a:pt x="0" y="156248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4306417"/>
              <a:ext cx="4114800" cy="19340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53201" y="4301655"/>
              <a:ext cx="4124325" cy="1943735"/>
            </a:xfrm>
            <a:custGeom>
              <a:avLst/>
              <a:gdLst/>
              <a:ahLst/>
              <a:cxnLst/>
              <a:rect l="l" t="t" r="r" b="b"/>
              <a:pathLst>
                <a:path w="4124325" h="1943735">
                  <a:moveTo>
                    <a:pt x="0" y="1943607"/>
                  </a:moveTo>
                  <a:lnTo>
                    <a:pt x="4124325" y="1943607"/>
                  </a:lnTo>
                  <a:lnTo>
                    <a:pt x="4124325" y="0"/>
                  </a:lnTo>
                  <a:lnTo>
                    <a:pt x="0" y="0"/>
                  </a:lnTo>
                  <a:lnTo>
                    <a:pt x="0" y="194360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914588" y="1541780"/>
            <a:ext cx="389572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05"/>
              </a:spcBef>
            </a:pPr>
            <a:r>
              <a:rPr dirty="0" sz="2100" spc="-15">
                <a:latin typeface="Arial MT"/>
                <a:cs typeface="Arial MT"/>
              </a:rPr>
              <a:t>Identifying</a:t>
            </a:r>
            <a:r>
              <a:rPr dirty="0" sz="2100" spc="2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Duplicates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47938" y="2077021"/>
            <a:ext cx="3228975" cy="3582670"/>
            <a:chOff x="2047938" y="2077021"/>
            <a:chExt cx="3228975" cy="358267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00" y="2086609"/>
              <a:ext cx="3209925" cy="16482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2701" y="2081783"/>
              <a:ext cx="3219450" cy="1657985"/>
            </a:xfrm>
            <a:custGeom>
              <a:avLst/>
              <a:gdLst/>
              <a:ahLst/>
              <a:cxnLst/>
              <a:rect l="l" t="t" r="r" b="b"/>
              <a:pathLst>
                <a:path w="3219450" h="1657985">
                  <a:moveTo>
                    <a:pt x="0" y="1657731"/>
                  </a:moveTo>
                  <a:lnTo>
                    <a:pt x="3219450" y="1657731"/>
                  </a:lnTo>
                  <a:lnTo>
                    <a:pt x="3219450" y="0"/>
                  </a:lnTo>
                  <a:lnTo>
                    <a:pt x="0" y="0"/>
                  </a:lnTo>
                  <a:lnTo>
                    <a:pt x="0" y="165773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400" y="3896690"/>
              <a:ext cx="3209925" cy="17531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52701" y="3891927"/>
              <a:ext cx="3219450" cy="1762760"/>
            </a:xfrm>
            <a:custGeom>
              <a:avLst/>
              <a:gdLst/>
              <a:ahLst/>
              <a:cxnLst/>
              <a:rect l="l" t="t" r="r" b="b"/>
              <a:pathLst>
                <a:path w="3219450" h="1762760">
                  <a:moveTo>
                    <a:pt x="0" y="1762632"/>
                  </a:moveTo>
                  <a:lnTo>
                    <a:pt x="3219450" y="1762632"/>
                  </a:lnTo>
                  <a:lnTo>
                    <a:pt x="3219450" y="0"/>
                  </a:lnTo>
                  <a:lnTo>
                    <a:pt x="0" y="0"/>
                  </a:lnTo>
                  <a:lnTo>
                    <a:pt x="0" y="176263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752850" y="5497322"/>
              <a:ext cx="638175" cy="124460"/>
            </a:xfrm>
            <a:custGeom>
              <a:avLst/>
              <a:gdLst/>
              <a:ahLst/>
              <a:cxnLst/>
              <a:rect l="l" t="t" r="r" b="b"/>
              <a:pathLst>
                <a:path w="638175" h="124460">
                  <a:moveTo>
                    <a:pt x="0" y="20700"/>
                  </a:moveTo>
                  <a:lnTo>
                    <a:pt x="1627" y="12644"/>
                  </a:lnTo>
                  <a:lnTo>
                    <a:pt x="6064" y="6064"/>
                  </a:lnTo>
                  <a:lnTo>
                    <a:pt x="12644" y="1627"/>
                  </a:lnTo>
                  <a:lnTo>
                    <a:pt x="20700" y="0"/>
                  </a:lnTo>
                  <a:lnTo>
                    <a:pt x="617474" y="0"/>
                  </a:lnTo>
                  <a:lnTo>
                    <a:pt x="625530" y="1627"/>
                  </a:lnTo>
                  <a:lnTo>
                    <a:pt x="632110" y="6064"/>
                  </a:lnTo>
                  <a:lnTo>
                    <a:pt x="636547" y="12644"/>
                  </a:lnTo>
                  <a:lnTo>
                    <a:pt x="638175" y="20700"/>
                  </a:lnTo>
                  <a:lnTo>
                    <a:pt x="638175" y="103250"/>
                  </a:lnTo>
                  <a:lnTo>
                    <a:pt x="636547" y="111281"/>
                  </a:lnTo>
                  <a:lnTo>
                    <a:pt x="632110" y="117841"/>
                  </a:lnTo>
                  <a:lnTo>
                    <a:pt x="625530" y="122265"/>
                  </a:lnTo>
                  <a:lnTo>
                    <a:pt x="617474" y="123888"/>
                  </a:lnTo>
                  <a:lnTo>
                    <a:pt x="20700" y="123888"/>
                  </a:lnTo>
                  <a:lnTo>
                    <a:pt x="12644" y="122265"/>
                  </a:lnTo>
                  <a:lnTo>
                    <a:pt x="6064" y="117841"/>
                  </a:lnTo>
                  <a:lnTo>
                    <a:pt x="1627" y="111281"/>
                  </a:lnTo>
                  <a:lnTo>
                    <a:pt x="0" y="103250"/>
                  </a:lnTo>
                  <a:lnTo>
                    <a:pt x="0" y="20700"/>
                  </a:lnTo>
                  <a:close/>
                </a:path>
              </a:pathLst>
            </a:custGeom>
            <a:ln w="15875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310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C</a:t>
            </a:r>
            <a:r>
              <a:rPr dirty="0" spc="70"/>
              <a:t>l</a:t>
            </a:r>
            <a:r>
              <a:rPr dirty="0" spc="10"/>
              <a:t>ea</a:t>
            </a:r>
            <a:r>
              <a:rPr dirty="0" spc="-45"/>
              <a:t>n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/>
              <a:t>g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Overview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149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54501" y="1363980"/>
            <a:ext cx="5483225" cy="5294630"/>
            <a:chOff x="3754501" y="1363980"/>
            <a:chExt cx="5483225" cy="5294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7676" y="1367155"/>
              <a:ext cx="2343150" cy="52877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57676" y="1367155"/>
              <a:ext cx="2343150" cy="5288280"/>
            </a:xfrm>
            <a:custGeom>
              <a:avLst/>
              <a:gdLst/>
              <a:ahLst/>
              <a:cxnLst/>
              <a:rect l="l" t="t" r="r" b="b"/>
              <a:pathLst>
                <a:path w="2343150" h="5288280">
                  <a:moveTo>
                    <a:pt x="0" y="390652"/>
                  </a:moveTo>
                  <a:lnTo>
                    <a:pt x="3041" y="341645"/>
                  </a:lnTo>
                  <a:lnTo>
                    <a:pt x="11921" y="294456"/>
                  </a:lnTo>
                  <a:lnTo>
                    <a:pt x="26275" y="249450"/>
                  </a:lnTo>
                  <a:lnTo>
                    <a:pt x="45738" y="206994"/>
                  </a:lnTo>
                  <a:lnTo>
                    <a:pt x="69943" y="167454"/>
                  </a:lnTo>
                  <a:lnTo>
                    <a:pt x="98527" y="131195"/>
                  </a:lnTo>
                  <a:lnTo>
                    <a:pt x="131124" y="98584"/>
                  </a:lnTo>
                  <a:lnTo>
                    <a:pt x="167369" y="69985"/>
                  </a:lnTo>
                  <a:lnTo>
                    <a:pt x="206896" y="45766"/>
                  </a:lnTo>
                  <a:lnTo>
                    <a:pt x="249340" y="26292"/>
                  </a:lnTo>
                  <a:lnTo>
                    <a:pt x="294337" y="11929"/>
                  </a:lnTo>
                  <a:lnTo>
                    <a:pt x="341520" y="3043"/>
                  </a:lnTo>
                  <a:lnTo>
                    <a:pt x="390525" y="0"/>
                  </a:lnTo>
                  <a:lnTo>
                    <a:pt x="1952498" y="0"/>
                  </a:lnTo>
                  <a:lnTo>
                    <a:pt x="2001504" y="3043"/>
                  </a:lnTo>
                  <a:lnTo>
                    <a:pt x="2048693" y="11929"/>
                  </a:lnTo>
                  <a:lnTo>
                    <a:pt x="2093699" y="26292"/>
                  </a:lnTo>
                  <a:lnTo>
                    <a:pt x="2136155" y="45766"/>
                  </a:lnTo>
                  <a:lnTo>
                    <a:pt x="2175695" y="69985"/>
                  </a:lnTo>
                  <a:lnTo>
                    <a:pt x="2211954" y="98584"/>
                  </a:lnTo>
                  <a:lnTo>
                    <a:pt x="2244565" y="131195"/>
                  </a:lnTo>
                  <a:lnTo>
                    <a:pt x="2273164" y="167454"/>
                  </a:lnTo>
                  <a:lnTo>
                    <a:pt x="2297383" y="206994"/>
                  </a:lnTo>
                  <a:lnTo>
                    <a:pt x="2316857" y="249450"/>
                  </a:lnTo>
                  <a:lnTo>
                    <a:pt x="2331220" y="294456"/>
                  </a:lnTo>
                  <a:lnTo>
                    <a:pt x="2340106" y="341645"/>
                  </a:lnTo>
                  <a:lnTo>
                    <a:pt x="2343150" y="390652"/>
                  </a:lnTo>
                  <a:lnTo>
                    <a:pt x="2343150" y="4897158"/>
                  </a:lnTo>
                  <a:lnTo>
                    <a:pt x="2340106" y="4946157"/>
                  </a:lnTo>
                  <a:lnTo>
                    <a:pt x="2331220" y="4993339"/>
                  </a:lnTo>
                  <a:lnTo>
                    <a:pt x="2316857" y="5038340"/>
                  </a:lnTo>
                  <a:lnTo>
                    <a:pt x="2297383" y="5080792"/>
                  </a:lnTo>
                  <a:lnTo>
                    <a:pt x="2273164" y="5120330"/>
                  </a:lnTo>
                  <a:lnTo>
                    <a:pt x="2244565" y="5156587"/>
                  </a:lnTo>
                  <a:lnTo>
                    <a:pt x="2211954" y="5189198"/>
                  </a:lnTo>
                  <a:lnTo>
                    <a:pt x="2175695" y="5217796"/>
                  </a:lnTo>
                  <a:lnTo>
                    <a:pt x="2136155" y="5242016"/>
                  </a:lnTo>
                  <a:lnTo>
                    <a:pt x="2093699" y="5261490"/>
                  </a:lnTo>
                  <a:lnTo>
                    <a:pt x="2048693" y="5275854"/>
                  </a:lnTo>
                  <a:lnTo>
                    <a:pt x="2001504" y="5284741"/>
                  </a:lnTo>
                  <a:lnTo>
                    <a:pt x="1952498" y="5287784"/>
                  </a:lnTo>
                  <a:lnTo>
                    <a:pt x="390525" y="5287784"/>
                  </a:lnTo>
                  <a:lnTo>
                    <a:pt x="341520" y="5284741"/>
                  </a:lnTo>
                  <a:lnTo>
                    <a:pt x="294337" y="5275854"/>
                  </a:lnTo>
                  <a:lnTo>
                    <a:pt x="249340" y="5261490"/>
                  </a:lnTo>
                  <a:lnTo>
                    <a:pt x="206896" y="5242016"/>
                  </a:lnTo>
                  <a:lnTo>
                    <a:pt x="167369" y="5217796"/>
                  </a:lnTo>
                  <a:lnTo>
                    <a:pt x="131124" y="5189198"/>
                  </a:lnTo>
                  <a:lnTo>
                    <a:pt x="98527" y="5156587"/>
                  </a:lnTo>
                  <a:lnTo>
                    <a:pt x="69943" y="5120330"/>
                  </a:lnTo>
                  <a:lnTo>
                    <a:pt x="45738" y="5080792"/>
                  </a:lnTo>
                  <a:lnTo>
                    <a:pt x="26275" y="5038340"/>
                  </a:lnTo>
                  <a:lnTo>
                    <a:pt x="11921" y="4993339"/>
                  </a:lnTo>
                  <a:lnTo>
                    <a:pt x="3041" y="4946157"/>
                  </a:lnTo>
                  <a:lnTo>
                    <a:pt x="0" y="4897158"/>
                  </a:lnTo>
                  <a:lnTo>
                    <a:pt x="0" y="390652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401" y="1367155"/>
              <a:ext cx="2343150" cy="4525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91401" y="1367155"/>
              <a:ext cx="2343150" cy="4525645"/>
            </a:xfrm>
            <a:custGeom>
              <a:avLst/>
              <a:gdLst/>
              <a:ahLst/>
              <a:cxnLst/>
              <a:rect l="l" t="t" r="r" b="b"/>
              <a:pathLst>
                <a:path w="2343150" h="4525645">
                  <a:moveTo>
                    <a:pt x="0" y="390652"/>
                  </a:moveTo>
                  <a:lnTo>
                    <a:pt x="3041" y="341645"/>
                  </a:lnTo>
                  <a:lnTo>
                    <a:pt x="11921" y="294456"/>
                  </a:lnTo>
                  <a:lnTo>
                    <a:pt x="26275" y="249450"/>
                  </a:lnTo>
                  <a:lnTo>
                    <a:pt x="45738" y="206994"/>
                  </a:lnTo>
                  <a:lnTo>
                    <a:pt x="69943" y="167454"/>
                  </a:lnTo>
                  <a:lnTo>
                    <a:pt x="98527" y="131195"/>
                  </a:lnTo>
                  <a:lnTo>
                    <a:pt x="131124" y="98584"/>
                  </a:lnTo>
                  <a:lnTo>
                    <a:pt x="167369" y="69985"/>
                  </a:lnTo>
                  <a:lnTo>
                    <a:pt x="206896" y="45766"/>
                  </a:lnTo>
                  <a:lnTo>
                    <a:pt x="249340" y="26292"/>
                  </a:lnTo>
                  <a:lnTo>
                    <a:pt x="294337" y="11929"/>
                  </a:lnTo>
                  <a:lnTo>
                    <a:pt x="341520" y="3043"/>
                  </a:lnTo>
                  <a:lnTo>
                    <a:pt x="390525" y="0"/>
                  </a:lnTo>
                  <a:lnTo>
                    <a:pt x="1952498" y="0"/>
                  </a:lnTo>
                  <a:lnTo>
                    <a:pt x="2001504" y="3043"/>
                  </a:lnTo>
                  <a:lnTo>
                    <a:pt x="2048693" y="11929"/>
                  </a:lnTo>
                  <a:lnTo>
                    <a:pt x="2093699" y="26292"/>
                  </a:lnTo>
                  <a:lnTo>
                    <a:pt x="2136155" y="45766"/>
                  </a:lnTo>
                  <a:lnTo>
                    <a:pt x="2175695" y="69985"/>
                  </a:lnTo>
                  <a:lnTo>
                    <a:pt x="2211954" y="98584"/>
                  </a:lnTo>
                  <a:lnTo>
                    <a:pt x="2244565" y="131195"/>
                  </a:lnTo>
                  <a:lnTo>
                    <a:pt x="2273164" y="167454"/>
                  </a:lnTo>
                  <a:lnTo>
                    <a:pt x="2297383" y="206994"/>
                  </a:lnTo>
                  <a:lnTo>
                    <a:pt x="2316857" y="249450"/>
                  </a:lnTo>
                  <a:lnTo>
                    <a:pt x="2331220" y="294456"/>
                  </a:lnTo>
                  <a:lnTo>
                    <a:pt x="2340106" y="341645"/>
                  </a:lnTo>
                  <a:lnTo>
                    <a:pt x="2343150" y="390652"/>
                  </a:lnTo>
                  <a:lnTo>
                    <a:pt x="2343150" y="4134993"/>
                  </a:lnTo>
                  <a:lnTo>
                    <a:pt x="2340106" y="4183986"/>
                  </a:lnTo>
                  <a:lnTo>
                    <a:pt x="2331220" y="4231164"/>
                  </a:lnTo>
                  <a:lnTo>
                    <a:pt x="2316857" y="4276161"/>
                  </a:lnTo>
                  <a:lnTo>
                    <a:pt x="2297383" y="4318610"/>
                  </a:lnTo>
                  <a:lnTo>
                    <a:pt x="2273164" y="4358145"/>
                  </a:lnTo>
                  <a:lnTo>
                    <a:pt x="2244565" y="4394401"/>
                  </a:lnTo>
                  <a:lnTo>
                    <a:pt x="2211954" y="4427010"/>
                  </a:lnTo>
                  <a:lnTo>
                    <a:pt x="2175695" y="4455607"/>
                  </a:lnTo>
                  <a:lnTo>
                    <a:pt x="2136155" y="4479826"/>
                  </a:lnTo>
                  <a:lnTo>
                    <a:pt x="2093699" y="4499300"/>
                  </a:lnTo>
                  <a:lnTo>
                    <a:pt x="2048693" y="4513664"/>
                  </a:lnTo>
                  <a:lnTo>
                    <a:pt x="2001504" y="4522550"/>
                  </a:lnTo>
                  <a:lnTo>
                    <a:pt x="1952498" y="4525594"/>
                  </a:lnTo>
                  <a:lnTo>
                    <a:pt x="390525" y="4525594"/>
                  </a:lnTo>
                  <a:lnTo>
                    <a:pt x="341520" y="4522550"/>
                  </a:lnTo>
                  <a:lnTo>
                    <a:pt x="294337" y="4513664"/>
                  </a:lnTo>
                  <a:lnTo>
                    <a:pt x="249340" y="4499300"/>
                  </a:lnTo>
                  <a:lnTo>
                    <a:pt x="206896" y="4479826"/>
                  </a:lnTo>
                  <a:lnTo>
                    <a:pt x="167369" y="4455607"/>
                  </a:lnTo>
                  <a:lnTo>
                    <a:pt x="131124" y="4427010"/>
                  </a:lnTo>
                  <a:lnTo>
                    <a:pt x="98527" y="4394401"/>
                  </a:lnTo>
                  <a:lnTo>
                    <a:pt x="69943" y="4358145"/>
                  </a:lnTo>
                  <a:lnTo>
                    <a:pt x="45738" y="4318610"/>
                  </a:lnTo>
                  <a:lnTo>
                    <a:pt x="26275" y="4276161"/>
                  </a:lnTo>
                  <a:lnTo>
                    <a:pt x="11921" y="4231164"/>
                  </a:lnTo>
                  <a:lnTo>
                    <a:pt x="3041" y="4183986"/>
                  </a:lnTo>
                  <a:lnTo>
                    <a:pt x="0" y="4134993"/>
                  </a:lnTo>
                  <a:lnTo>
                    <a:pt x="0" y="390652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62800" y="1610106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7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2"/>
                  </a:lnTo>
                  <a:lnTo>
                    <a:pt x="1780540" y="181102"/>
                  </a:lnTo>
                  <a:lnTo>
                    <a:pt x="1788223" y="179544"/>
                  </a:lnTo>
                  <a:lnTo>
                    <a:pt x="1794478" y="175307"/>
                  </a:lnTo>
                  <a:lnTo>
                    <a:pt x="1798685" y="169046"/>
                  </a:lnTo>
                  <a:lnTo>
                    <a:pt x="1800225" y="161417"/>
                  </a:lnTo>
                  <a:lnTo>
                    <a:pt x="1800225" y="19685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62800" y="1610106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5"/>
                  </a:lnTo>
                  <a:lnTo>
                    <a:pt x="1800225" y="161417"/>
                  </a:lnTo>
                  <a:lnTo>
                    <a:pt x="1798685" y="169046"/>
                  </a:lnTo>
                  <a:lnTo>
                    <a:pt x="1794478" y="175307"/>
                  </a:lnTo>
                  <a:lnTo>
                    <a:pt x="1788223" y="179544"/>
                  </a:lnTo>
                  <a:lnTo>
                    <a:pt x="1780540" y="181102"/>
                  </a:lnTo>
                  <a:lnTo>
                    <a:pt x="19684" y="181102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7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862826" y="6130925"/>
            <a:ext cx="2371725" cy="276860"/>
          </a:xfrm>
          <a:prstGeom prst="rect">
            <a:avLst/>
          </a:prstGeom>
          <a:ln w="9525">
            <a:solidFill>
              <a:srgbClr val="4FB81C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425"/>
              </a:spcBef>
            </a:pPr>
            <a:r>
              <a:rPr dirty="0" sz="1200" spc="20" b="1">
                <a:latin typeface="Arial"/>
                <a:cs typeface="Arial"/>
              </a:rPr>
              <a:t>E</a:t>
            </a:r>
            <a:r>
              <a:rPr dirty="0" sz="1200" spc="25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25" b="1">
                <a:latin typeface="Arial"/>
                <a:cs typeface="Arial"/>
              </a:rPr>
              <a:t>C</a:t>
            </a:r>
            <a:r>
              <a:rPr dirty="0" sz="1200" spc="15" b="1">
                <a:latin typeface="Arial"/>
                <a:cs typeface="Arial"/>
              </a:rPr>
              <a:t>u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spc="15" b="1">
                <a:latin typeface="Arial"/>
                <a:cs typeface="Arial"/>
              </a:rPr>
              <a:t>o</a:t>
            </a:r>
            <a:r>
              <a:rPr dirty="0" sz="1200" spc="-25" b="1">
                <a:latin typeface="Arial"/>
                <a:cs typeface="Arial"/>
              </a:rPr>
              <a:t>m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10" b="1">
                <a:latin typeface="Arial"/>
                <a:cs typeface="Arial"/>
              </a:rPr>
              <a:t>r</a:t>
            </a:r>
            <a:r>
              <a:rPr dirty="0" sz="1200" spc="-25" b="1">
                <a:latin typeface="Arial"/>
                <a:cs typeface="Arial"/>
              </a:rPr>
              <a:t>-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b="1">
                <a:latin typeface="Arial"/>
                <a:cs typeface="Arial"/>
              </a:rPr>
              <a:t>ec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-30" b="1">
                <a:latin typeface="Arial"/>
                <a:cs typeface="Arial"/>
              </a:rPr>
              <a:t>f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-5" b="1">
                <a:latin typeface="Arial"/>
                <a:cs typeface="Arial"/>
              </a:rPr>
              <a:t>c</a:t>
            </a:r>
            <a:r>
              <a:rPr dirty="0" sz="1200" spc="45" b="1">
                <a:latin typeface="Arial"/>
                <a:cs typeface="Arial"/>
              </a:rPr>
              <a:t> </a:t>
            </a:r>
            <a:r>
              <a:rPr dirty="0" sz="1200" spc="25" b="1">
                <a:latin typeface="Arial"/>
                <a:cs typeface="Arial"/>
              </a:rPr>
              <a:t>D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spc="-5" b="1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11" name="object 11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8640" y="832485"/>
            <a:ext cx="67417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Model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MDG-C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7343" y="1618297"/>
            <a:ext cx="173228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dirty="0" sz="950" spc="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950" spc="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53275" y="5001895"/>
            <a:ext cx="1819275" cy="200660"/>
            <a:chOff x="7153275" y="5001895"/>
            <a:chExt cx="1819275" cy="200660"/>
          </a:xfrm>
        </p:grpSpPr>
        <p:sp>
          <p:nvSpPr>
            <p:cNvPr id="17" name="object 17"/>
            <p:cNvSpPr/>
            <p:nvPr/>
          </p:nvSpPr>
          <p:spPr>
            <a:xfrm>
              <a:off x="7162800" y="5011420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780540" y="181101"/>
                  </a:lnTo>
                  <a:lnTo>
                    <a:pt x="1788223" y="179544"/>
                  </a:lnTo>
                  <a:lnTo>
                    <a:pt x="1794478" y="175307"/>
                  </a:lnTo>
                  <a:lnTo>
                    <a:pt x="1798685" y="169046"/>
                  </a:lnTo>
                  <a:lnTo>
                    <a:pt x="1800225" y="161416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62800" y="5011420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416"/>
                  </a:lnTo>
                  <a:lnTo>
                    <a:pt x="1798685" y="169046"/>
                  </a:lnTo>
                  <a:lnTo>
                    <a:pt x="1794478" y="175307"/>
                  </a:lnTo>
                  <a:lnTo>
                    <a:pt x="1788223" y="179544"/>
                  </a:lnTo>
                  <a:lnTo>
                    <a:pt x="178054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721600" y="5019929"/>
            <a:ext cx="70612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53275" y="1867407"/>
            <a:ext cx="1819275" cy="200025"/>
            <a:chOff x="7153275" y="1867407"/>
            <a:chExt cx="1819275" cy="200025"/>
          </a:xfrm>
        </p:grpSpPr>
        <p:sp>
          <p:nvSpPr>
            <p:cNvPr id="21" name="object 21"/>
            <p:cNvSpPr/>
            <p:nvPr/>
          </p:nvSpPr>
          <p:spPr>
            <a:xfrm>
              <a:off x="7162800" y="187693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780540" y="180975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162800" y="187693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435850" y="1879917"/>
            <a:ext cx="125603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95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39025" y="2391410"/>
            <a:ext cx="1533525" cy="200025"/>
            <a:chOff x="7439025" y="2391410"/>
            <a:chExt cx="1533525" cy="200025"/>
          </a:xfrm>
        </p:grpSpPr>
        <p:sp>
          <p:nvSpPr>
            <p:cNvPr id="25" name="object 25"/>
            <p:cNvSpPr/>
            <p:nvPr/>
          </p:nvSpPr>
          <p:spPr>
            <a:xfrm>
              <a:off x="7448550" y="240093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494790" y="180975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5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448550" y="240093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5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467917" y="240315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654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Dunning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439025" y="2648585"/>
            <a:ext cx="1533525" cy="200660"/>
            <a:chOff x="7439025" y="2648585"/>
            <a:chExt cx="1533525" cy="200660"/>
          </a:xfrm>
        </p:grpSpPr>
        <p:sp>
          <p:nvSpPr>
            <p:cNvPr id="29" name="object 29"/>
            <p:cNvSpPr/>
            <p:nvPr/>
          </p:nvSpPr>
          <p:spPr>
            <a:xfrm>
              <a:off x="7448550" y="265811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1494790" y="0"/>
                  </a:moveTo>
                  <a:lnTo>
                    <a:pt x="19684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494790" y="181101"/>
                  </a:lnTo>
                  <a:lnTo>
                    <a:pt x="1502473" y="179544"/>
                  </a:lnTo>
                  <a:lnTo>
                    <a:pt x="1508728" y="175307"/>
                  </a:lnTo>
                  <a:lnTo>
                    <a:pt x="1512935" y="169046"/>
                  </a:lnTo>
                  <a:lnTo>
                    <a:pt x="1514475" y="161416"/>
                  </a:lnTo>
                  <a:lnTo>
                    <a:pt x="1514475" y="19812"/>
                  </a:lnTo>
                  <a:lnTo>
                    <a:pt x="1512935" y="12108"/>
                  </a:lnTo>
                  <a:lnTo>
                    <a:pt x="1508728" y="5810"/>
                  </a:lnTo>
                  <a:lnTo>
                    <a:pt x="1502473" y="155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448550" y="265811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4" y="0"/>
                  </a:lnTo>
                  <a:lnTo>
                    <a:pt x="1494790" y="0"/>
                  </a:lnTo>
                  <a:lnTo>
                    <a:pt x="1502473" y="1559"/>
                  </a:lnTo>
                  <a:lnTo>
                    <a:pt x="1508728" y="5810"/>
                  </a:lnTo>
                  <a:lnTo>
                    <a:pt x="1512935" y="12108"/>
                  </a:lnTo>
                  <a:lnTo>
                    <a:pt x="1514475" y="19812"/>
                  </a:lnTo>
                  <a:lnTo>
                    <a:pt x="1514475" y="161416"/>
                  </a:lnTo>
                  <a:lnTo>
                    <a:pt x="1512935" y="169046"/>
                  </a:lnTo>
                  <a:lnTo>
                    <a:pt x="1508728" y="175307"/>
                  </a:lnTo>
                  <a:lnTo>
                    <a:pt x="1502473" y="179544"/>
                  </a:lnTo>
                  <a:lnTo>
                    <a:pt x="149479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467917" y="266477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Withholding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 Tax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439025" y="2915411"/>
            <a:ext cx="1533525" cy="190500"/>
            <a:chOff x="7439025" y="2915411"/>
            <a:chExt cx="1533525" cy="190500"/>
          </a:xfrm>
        </p:grpSpPr>
        <p:sp>
          <p:nvSpPr>
            <p:cNvPr id="33" name="object 33"/>
            <p:cNvSpPr/>
            <p:nvPr/>
          </p:nvSpPr>
          <p:spPr>
            <a:xfrm>
              <a:off x="7448550" y="2924936"/>
              <a:ext cx="1514475" cy="171450"/>
            </a:xfrm>
            <a:custGeom>
              <a:avLst/>
              <a:gdLst/>
              <a:ahLst/>
              <a:cxnLst/>
              <a:rect l="l" t="t" r="r" b="b"/>
              <a:pathLst>
                <a:path w="1514475" h="171450">
                  <a:moveTo>
                    <a:pt x="1495805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780"/>
                  </a:lnTo>
                  <a:lnTo>
                    <a:pt x="1470" y="160091"/>
                  </a:lnTo>
                  <a:lnTo>
                    <a:pt x="5476" y="166020"/>
                  </a:lnTo>
                  <a:lnTo>
                    <a:pt x="11412" y="169997"/>
                  </a:lnTo>
                  <a:lnTo>
                    <a:pt x="18669" y="171450"/>
                  </a:lnTo>
                  <a:lnTo>
                    <a:pt x="1495805" y="171450"/>
                  </a:lnTo>
                  <a:lnTo>
                    <a:pt x="1503062" y="169997"/>
                  </a:lnTo>
                  <a:lnTo>
                    <a:pt x="1508998" y="166020"/>
                  </a:lnTo>
                  <a:lnTo>
                    <a:pt x="1513004" y="160091"/>
                  </a:lnTo>
                  <a:lnTo>
                    <a:pt x="1514475" y="152780"/>
                  </a:lnTo>
                  <a:lnTo>
                    <a:pt x="1514475" y="18668"/>
                  </a:lnTo>
                  <a:lnTo>
                    <a:pt x="1513004" y="11412"/>
                  </a:lnTo>
                  <a:lnTo>
                    <a:pt x="1508998" y="5476"/>
                  </a:lnTo>
                  <a:lnTo>
                    <a:pt x="1503062" y="1470"/>
                  </a:lnTo>
                  <a:lnTo>
                    <a:pt x="149580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48550" y="2924936"/>
              <a:ext cx="1514475" cy="171450"/>
            </a:xfrm>
            <a:custGeom>
              <a:avLst/>
              <a:gdLst/>
              <a:ahLst/>
              <a:cxnLst/>
              <a:rect l="l" t="t" r="r" b="b"/>
              <a:pathLst>
                <a:path w="1514475" h="171450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495805" y="0"/>
                  </a:lnTo>
                  <a:lnTo>
                    <a:pt x="1503062" y="1470"/>
                  </a:lnTo>
                  <a:lnTo>
                    <a:pt x="1508998" y="5476"/>
                  </a:lnTo>
                  <a:lnTo>
                    <a:pt x="1513004" y="11412"/>
                  </a:lnTo>
                  <a:lnTo>
                    <a:pt x="1514475" y="18668"/>
                  </a:lnTo>
                  <a:lnTo>
                    <a:pt x="1514475" y="152780"/>
                  </a:lnTo>
                  <a:lnTo>
                    <a:pt x="1513004" y="160091"/>
                  </a:lnTo>
                  <a:lnTo>
                    <a:pt x="1508998" y="166020"/>
                  </a:lnTo>
                  <a:lnTo>
                    <a:pt x="1503062" y="169997"/>
                  </a:lnTo>
                  <a:lnTo>
                    <a:pt x="1495805" y="171450"/>
                  </a:lnTo>
                  <a:lnTo>
                    <a:pt x="18669" y="171450"/>
                  </a:lnTo>
                  <a:lnTo>
                    <a:pt x="11412" y="169997"/>
                  </a:lnTo>
                  <a:lnTo>
                    <a:pt x="5476" y="166020"/>
                  </a:lnTo>
                  <a:lnTo>
                    <a:pt x="1470" y="160091"/>
                  </a:lnTo>
                  <a:lnTo>
                    <a:pt x="0" y="152780"/>
                  </a:lnTo>
                  <a:lnTo>
                    <a:pt x="0" y="1866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7467409" y="2927096"/>
            <a:ext cx="147701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2476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53275" y="3172714"/>
            <a:ext cx="1819275" cy="200025"/>
            <a:chOff x="7153275" y="3172714"/>
            <a:chExt cx="1819275" cy="200025"/>
          </a:xfrm>
        </p:grpSpPr>
        <p:sp>
          <p:nvSpPr>
            <p:cNvPr id="37" name="object 37"/>
            <p:cNvSpPr/>
            <p:nvPr/>
          </p:nvSpPr>
          <p:spPr>
            <a:xfrm>
              <a:off x="7162800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4" y="180975"/>
                  </a:lnTo>
                  <a:lnTo>
                    <a:pt x="1780540" y="180975"/>
                  </a:lnTo>
                  <a:lnTo>
                    <a:pt x="1788223" y="179417"/>
                  </a:lnTo>
                  <a:lnTo>
                    <a:pt x="1794478" y="175180"/>
                  </a:lnTo>
                  <a:lnTo>
                    <a:pt x="1798685" y="168919"/>
                  </a:lnTo>
                  <a:lnTo>
                    <a:pt x="1800225" y="161289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62800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89"/>
                  </a:lnTo>
                  <a:lnTo>
                    <a:pt x="1798685" y="168919"/>
                  </a:lnTo>
                  <a:lnTo>
                    <a:pt x="1794478" y="175180"/>
                  </a:lnTo>
                  <a:lnTo>
                    <a:pt x="1788223" y="179417"/>
                  </a:lnTo>
                  <a:lnTo>
                    <a:pt x="1780540" y="180975"/>
                  </a:lnTo>
                  <a:lnTo>
                    <a:pt x="19684" y="180975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578725" y="3188715"/>
            <a:ext cx="96964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39025" y="3696715"/>
            <a:ext cx="1533525" cy="200025"/>
            <a:chOff x="7439025" y="3696715"/>
            <a:chExt cx="1533525" cy="200025"/>
          </a:xfrm>
        </p:grpSpPr>
        <p:sp>
          <p:nvSpPr>
            <p:cNvPr id="41" name="object 41"/>
            <p:cNvSpPr/>
            <p:nvPr/>
          </p:nvSpPr>
          <p:spPr>
            <a:xfrm>
              <a:off x="7448550" y="3706240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494790" y="180974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4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48550" y="3706240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4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7467917" y="3711829"/>
            <a:ext cx="147574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082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Fun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439025" y="3953890"/>
            <a:ext cx="1533525" cy="200025"/>
            <a:chOff x="7439025" y="3953890"/>
            <a:chExt cx="1533525" cy="200025"/>
          </a:xfrm>
        </p:grpSpPr>
        <p:sp>
          <p:nvSpPr>
            <p:cNvPr id="45" name="object 45"/>
            <p:cNvSpPr/>
            <p:nvPr/>
          </p:nvSpPr>
          <p:spPr>
            <a:xfrm>
              <a:off x="7448550" y="396341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494790" y="180974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4"/>
                  </a:lnTo>
                  <a:lnTo>
                    <a:pt x="1512935" y="12055"/>
                  </a:lnTo>
                  <a:lnTo>
                    <a:pt x="1508728" y="5794"/>
                  </a:lnTo>
                  <a:lnTo>
                    <a:pt x="1502473" y="1557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448550" y="396341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494790" y="0"/>
                  </a:lnTo>
                  <a:lnTo>
                    <a:pt x="1502473" y="1557"/>
                  </a:lnTo>
                  <a:lnTo>
                    <a:pt x="1508728" y="5794"/>
                  </a:lnTo>
                  <a:lnTo>
                    <a:pt x="1512935" y="12055"/>
                  </a:lnTo>
                  <a:lnTo>
                    <a:pt x="1514475" y="19684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467917" y="3973448"/>
            <a:ext cx="147574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2476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153275" y="4220717"/>
            <a:ext cx="1819275" cy="200025"/>
            <a:chOff x="7153275" y="4220717"/>
            <a:chExt cx="1819275" cy="200025"/>
          </a:xfrm>
        </p:grpSpPr>
        <p:sp>
          <p:nvSpPr>
            <p:cNvPr id="49" name="object 49"/>
            <p:cNvSpPr/>
            <p:nvPr/>
          </p:nvSpPr>
          <p:spPr>
            <a:xfrm>
              <a:off x="7162800" y="423024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162800" y="423024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7626350" y="4235195"/>
            <a:ext cx="883919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9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Indicators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153275" y="4477892"/>
            <a:ext cx="1819275" cy="981710"/>
            <a:chOff x="7153275" y="4477892"/>
            <a:chExt cx="1819275" cy="981710"/>
          </a:xfrm>
        </p:grpSpPr>
        <p:sp>
          <p:nvSpPr>
            <p:cNvPr id="53" name="object 53"/>
            <p:cNvSpPr/>
            <p:nvPr/>
          </p:nvSpPr>
          <p:spPr>
            <a:xfrm>
              <a:off x="7162800" y="5268721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162800" y="5268721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162800" y="448741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4" y="181101"/>
                  </a:lnTo>
                  <a:lnTo>
                    <a:pt x="1780540" y="181101"/>
                  </a:lnTo>
                  <a:lnTo>
                    <a:pt x="1788223" y="179542"/>
                  </a:lnTo>
                  <a:lnTo>
                    <a:pt x="1794478" y="175291"/>
                  </a:lnTo>
                  <a:lnTo>
                    <a:pt x="1798685" y="16899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162800" y="448741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93"/>
                  </a:lnTo>
                  <a:lnTo>
                    <a:pt x="1794478" y="175291"/>
                  </a:lnTo>
                  <a:lnTo>
                    <a:pt x="1788223" y="179542"/>
                  </a:lnTo>
                  <a:lnTo>
                    <a:pt x="1780540" y="181101"/>
                  </a:lnTo>
                  <a:lnTo>
                    <a:pt x="19684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7893304" y="4496689"/>
            <a:ext cx="36068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153275" y="4735195"/>
            <a:ext cx="1819275" cy="200025"/>
            <a:chOff x="7153275" y="4735195"/>
            <a:chExt cx="1819275" cy="200025"/>
          </a:xfrm>
        </p:grpSpPr>
        <p:sp>
          <p:nvSpPr>
            <p:cNvPr id="59" name="object 59"/>
            <p:cNvSpPr/>
            <p:nvPr/>
          </p:nvSpPr>
          <p:spPr>
            <a:xfrm>
              <a:off x="7162800" y="4744720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162800" y="4744720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7540625" y="4758435"/>
            <a:ext cx="106426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Unloading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Points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9287" y="1363980"/>
            <a:ext cx="2339975" cy="5294630"/>
            <a:chOff x="649287" y="1363980"/>
            <a:chExt cx="2339975" cy="5294630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462" y="1367155"/>
              <a:ext cx="2333561" cy="528778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52462" y="1367155"/>
              <a:ext cx="2333625" cy="5288280"/>
            </a:xfrm>
            <a:custGeom>
              <a:avLst/>
              <a:gdLst/>
              <a:ahLst/>
              <a:cxnLst/>
              <a:rect l="l" t="t" r="r" b="b"/>
              <a:pathLst>
                <a:path w="2333625" h="5288280">
                  <a:moveTo>
                    <a:pt x="0" y="389128"/>
                  </a:moveTo>
                  <a:lnTo>
                    <a:pt x="3030" y="340321"/>
                  </a:lnTo>
                  <a:lnTo>
                    <a:pt x="11879" y="293322"/>
                  </a:lnTo>
                  <a:lnTo>
                    <a:pt x="26181" y="248496"/>
                  </a:lnTo>
                  <a:lnTo>
                    <a:pt x="45572" y="206208"/>
                  </a:lnTo>
                  <a:lnTo>
                    <a:pt x="69687" y="166821"/>
                  </a:lnTo>
                  <a:lnTo>
                    <a:pt x="98163" y="130702"/>
                  </a:lnTo>
                  <a:lnTo>
                    <a:pt x="130634" y="98215"/>
                  </a:lnTo>
                  <a:lnTo>
                    <a:pt x="166736" y="69725"/>
                  </a:lnTo>
                  <a:lnTo>
                    <a:pt x="206104" y="45597"/>
                  </a:lnTo>
                  <a:lnTo>
                    <a:pt x="248374" y="26195"/>
                  </a:lnTo>
                  <a:lnTo>
                    <a:pt x="293181" y="11885"/>
                  </a:lnTo>
                  <a:lnTo>
                    <a:pt x="340161" y="3032"/>
                  </a:lnTo>
                  <a:lnTo>
                    <a:pt x="388950" y="0"/>
                  </a:lnTo>
                  <a:lnTo>
                    <a:pt x="1944687" y="0"/>
                  </a:lnTo>
                  <a:lnTo>
                    <a:pt x="1993464" y="3032"/>
                  </a:lnTo>
                  <a:lnTo>
                    <a:pt x="2040434" y="11885"/>
                  </a:lnTo>
                  <a:lnTo>
                    <a:pt x="2085232" y="26195"/>
                  </a:lnTo>
                  <a:lnTo>
                    <a:pt x="2127493" y="45597"/>
                  </a:lnTo>
                  <a:lnTo>
                    <a:pt x="2166854" y="69725"/>
                  </a:lnTo>
                  <a:lnTo>
                    <a:pt x="2202949" y="98215"/>
                  </a:lnTo>
                  <a:lnTo>
                    <a:pt x="2235414" y="130702"/>
                  </a:lnTo>
                  <a:lnTo>
                    <a:pt x="2263884" y="166821"/>
                  </a:lnTo>
                  <a:lnTo>
                    <a:pt x="2287996" y="206208"/>
                  </a:lnTo>
                  <a:lnTo>
                    <a:pt x="2307384" y="248496"/>
                  </a:lnTo>
                  <a:lnTo>
                    <a:pt x="2321684" y="293322"/>
                  </a:lnTo>
                  <a:lnTo>
                    <a:pt x="2330531" y="340321"/>
                  </a:lnTo>
                  <a:lnTo>
                    <a:pt x="2333561" y="389128"/>
                  </a:lnTo>
                  <a:lnTo>
                    <a:pt x="2333561" y="4898745"/>
                  </a:lnTo>
                  <a:lnTo>
                    <a:pt x="2330531" y="4947545"/>
                  </a:lnTo>
                  <a:lnTo>
                    <a:pt x="2321684" y="4994536"/>
                  </a:lnTo>
                  <a:lnTo>
                    <a:pt x="2307384" y="5039354"/>
                  </a:lnTo>
                  <a:lnTo>
                    <a:pt x="2287996" y="5081634"/>
                  </a:lnTo>
                  <a:lnTo>
                    <a:pt x="2263884" y="5121011"/>
                  </a:lnTo>
                  <a:lnTo>
                    <a:pt x="2235414" y="5157121"/>
                  </a:lnTo>
                  <a:lnTo>
                    <a:pt x="2202949" y="5189599"/>
                  </a:lnTo>
                  <a:lnTo>
                    <a:pt x="2166854" y="5218081"/>
                  </a:lnTo>
                  <a:lnTo>
                    <a:pt x="2127493" y="5242202"/>
                  </a:lnTo>
                  <a:lnTo>
                    <a:pt x="2085232" y="5261597"/>
                  </a:lnTo>
                  <a:lnTo>
                    <a:pt x="2040434" y="5275902"/>
                  </a:lnTo>
                  <a:lnTo>
                    <a:pt x="1993464" y="5284753"/>
                  </a:lnTo>
                  <a:lnTo>
                    <a:pt x="1944687" y="5287784"/>
                  </a:lnTo>
                  <a:lnTo>
                    <a:pt x="388950" y="5287784"/>
                  </a:lnTo>
                  <a:lnTo>
                    <a:pt x="340161" y="5284753"/>
                  </a:lnTo>
                  <a:lnTo>
                    <a:pt x="293181" y="5275902"/>
                  </a:lnTo>
                  <a:lnTo>
                    <a:pt x="248374" y="5261597"/>
                  </a:lnTo>
                  <a:lnTo>
                    <a:pt x="206104" y="5242202"/>
                  </a:lnTo>
                  <a:lnTo>
                    <a:pt x="166736" y="5218081"/>
                  </a:lnTo>
                  <a:lnTo>
                    <a:pt x="130634" y="5189599"/>
                  </a:lnTo>
                  <a:lnTo>
                    <a:pt x="98163" y="5157121"/>
                  </a:lnTo>
                  <a:lnTo>
                    <a:pt x="69687" y="5121011"/>
                  </a:lnTo>
                  <a:lnTo>
                    <a:pt x="45572" y="5081634"/>
                  </a:lnTo>
                  <a:lnTo>
                    <a:pt x="26181" y="5039354"/>
                  </a:lnTo>
                  <a:lnTo>
                    <a:pt x="11879" y="4994536"/>
                  </a:lnTo>
                  <a:lnTo>
                    <a:pt x="3030" y="4947545"/>
                  </a:lnTo>
                  <a:lnTo>
                    <a:pt x="0" y="4898745"/>
                  </a:lnTo>
                  <a:lnTo>
                    <a:pt x="0" y="389128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100" y="1476756"/>
              <a:ext cx="419100" cy="2573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000125" y="1476756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1654175" y="0"/>
                  </a:moveTo>
                  <a:lnTo>
                    <a:pt x="50774" y="0"/>
                  </a:lnTo>
                  <a:lnTo>
                    <a:pt x="31011" y="3990"/>
                  </a:lnTo>
                  <a:lnTo>
                    <a:pt x="14871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416052"/>
                  </a:lnTo>
                  <a:lnTo>
                    <a:pt x="3990" y="435830"/>
                  </a:lnTo>
                  <a:lnTo>
                    <a:pt x="14871" y="451977"/>
                  </a:lnTo>
                  <a:lnTo>
                    <a:pt x="31011" y="462861"/>
                  </a:lnTo>
                  <a:lnTo>
                    <a:pt x="50774" y="466852"/>
                  </a:lnTo>
                  <a:lnTo>
                    <a:pt x="1654175" y="466852"/>
                  </a:lnTo>
                  <a:lnTo>
                    <a:pt x="1673953" y="462861"/>
                  </a:lnTo>
                  <a:lnTo>
                    <a:pt x="1690100" y="451977"/>
                  </a:lnTo>
                  <a:lnTo>
                    <a:pt x="1700984" y="435830"/>
                  </a:lnTo>
                  <a:lnTo>
                    <a:pt x="1704975" y="416052"/>
                  </a:lnTo>
                  <a:lnTo>
                    <a:pt x="1704975" y="50800"/>
                  </a:lnTo>
                  <a:lnTo>
                    <a:pt x="1700984" y="31021"/>
                  </a:lnTo>
                  <a:lnTo>
                    <a:pt x="1690100" y="14874"/>
                  </a:lnTo>
                  <a:lnTo>
                    <a:pt x="1673953" y="3990"/>
                  </a:lnTo>
                  <a:lnTo>
                    <a:pt x="16541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000125" y="1476756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0" y="50800"/>
                  </a:moveTo>
                  <a:lnTo>
                    <a:pt x="3990" y="31021"/>
                  </a:lnTo>
                  <a:lnTo>
                    <a:pt x="14871" y="14874"/>
                  </a:lnTo>
                  <a:lnTo>
                    <a:pt x="31011" y="3990"/>
                  </a:lnTo>
                  <a:lnTo>
                    <a:pt x="50774" y="0"/>
                  </a:lnTo>
                  <a:lnTo>
                    <a:pt x="1654175" y="0"/>
                  </a:lnTo>
                  <a:lnTo>
                    <a:pt x="1673953" y="3990"/>
                  </a:lnTo>
                  <a:lnTo>
                    <a:pt x="1690100" y="14874"/>
                  </a:lnTo>
                  <a:lnTo>
                    <a:pt x="1700984" y="31021"/>
                  </a:lnTo>
                  <a:lnTo>
                    <a:pt x="1704975" y="50800"/>
                  </a:lnTo>
                  <a:lnTo>
                    <a:pt x="1704975" y="416052"/>
                  </a:lnTo>
                  <a:lnTo>
                    <a:pt x="1700984" y="435830"/>
                  </a:lnTo>
                  <a:lnTo>
                    <a:pt x="1690100" y="451977"/>
                  </a:lnTo>
                  <a:lnTo>
                    <a:pt x="1673953" y="462861"/>
                  </a:lnTo>
                  <a:lnTo>
                    <a:pt x="1654175" y="466852"/>
                  </a:lnTo>
                  <a:lnTo>
                    <a:pt x="50774" y="466852"/>
                  </a:lnTo>
                  <a:lnTo>
                    <a:pt x="31011" y="462861"/>
                  </a:lnTo>
                  <a:lnTo>
                    <a:pt x="14871" y="451977"/>
                  </a:lnTo>
                  <a:lnTo>
                    <a:pt x="3990" y="435830"/>
                  </a:lnTo>
                  <a:lnTo>
                    <a:pt x="0" y="416052"/>
                  </a:lnTo>
                  <a:lnTo>
                    <a:pt x="0" y="50800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1520444" y="1537017"/>
            <a:ext cx="643890" cy="33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230"/>
              </a:lnSpc>
              <a:spcBef>
                <a:spcPts val="100"/>
              </a:spcBef>
            </a:pP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050">
              <a:latin typeface="Arial"/>
              <a:cs typeface="Arial"/>
            </a:endParaRPr>
          </a:p>
          <a:p>
            <a:pPr algn="r" marR="57150">
              <a:lnSpc>
                <a:spcPts val="1230"/>
              </a:lnSpc>
            </a:pP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466850" y="2010282"/>
            <a:ext cx="1257300" cy="343535"/>
            <a:chOff x="1466850" y="2010282"/>
            <a:chExt cx="1257300" cy="343535"/>
          </a:xfrm>
        </p:grpSpPr>
        <p:sp>
          <p:nvSpPr>
            <p:cNvPr id="70" name="object 70"/>
            <p:cNvSpPr/>
            <p:nvPr/>
          </p:nvSpPr>
          <p:spPr>
            <a:xfrm>
              <a:off x="1476375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1203070" y="0"/>
                  </a:moveTo>
                  <a:lnTo>
                    <a:pt x="35178" y="0"/>
                  </a:lnTo>
                  <a:lnTo>
                    <a:pt x="21484" y="2766"/>
                  </a:lnTo>
                  <a:lnTo>
                    <a:pt x="10302" y="10318"/>
                  </a:lnTo>
                  <a:lnTo>
                    <a:pt x="2764" y="21538"/>
                  </a:lnTo>
                  <a:lnTo>
                    <a:pt x="0" y="35305"/>
                  </a:lnTo>
                  <a:lnTo>
                    <a:pt x="0" y="288670"/>
                  </a:lnTo>
                  <a:lnTo>
                    <a:pt x="2764" y="302438"/>
                  </a:lnTo>
                  <a:lnTo>
                    <a:pt x="10302" y="313658"/>
                  </a:lnTo>
                  <a:lnTo>
                    <a:pt x="21484" y="321210"/>
                  </a:lnTo>
                  <a:lnTo>
                    <a:pt x="35178" y="323976"/>
                  </a:lnTo>
                  <a:lnTo>
                    <a:pt x="1203070" y="323976"/>
                  </a:lnTo>
                  <a:lnTo>
                    <a:pt x="1216765" y="321210"/>
                  </a:lnTo>
                  <a:lnTo>
                    <a:pt x="1227947" y="313658"/>
                  </a:lnTo>
                  <a:lnTo>
                    <a:pt x="1235485" y="302438"/>
                  </a:lnTo>
                  <a:lnTo>
                    <a:pt x="1238250" y="288670"/>
                  </a:lnTo>
                  <a:lnTo>
                    <a:pt x="1238250" y="35305"/>
                  </a:lnTo>
                  <a:lnTo>
                    <a:pt x="1235485" y="21538"/>
                  </a:lnTo>
                  <a:lnTo>
                    <a:pt x="1227947" y="10318"/>
                  </a:lnTo>
                  <a:lnTo>
                    <a:pt x="1216765" y="2766"/>
                  </a:lnTo>
                  <a:lnTo>
                    <a:pt x="120307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76375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0" y="35305"/>
                  </a:moveTo>
                  <a:lnTo>
                    <a:pt x="2764" y="21538"/>
                  </a:lnTo>
                  <a:lnTo>
                    <a:pt x="10302" y="10318"/>
                  </a:lnTo>
                  <a:lnTo>
                    <a:pt x="21484" y="2766"/>
                  </a:lnTo>
                  <a:lnTo>
                    <a:pt x="35178" y="0"/>
                  </a:lnTo>
                  <a:lnTo>
                    <a:pt x="1203070" y="0"/>
                  </a:lnTo>
                  <a:lnTo>
                    <a:pt x="1216765" y="2766"/>
                  </a:lnTo>
                  <a:lnTo>
                    <a:pt x="1227947" y="10318"/>
                  </a:lnTo>
                  <a:lnTo>
                    <a:pt x="1235485" y="21538"/>
                  </a:lnTo>
                  <a:lnTo>
                    <a:pt x="1238250" y="35305"/>
                  </a:lnTo>
                  <a:lnTo>
                    <a:pt x="1238250" y="288670"/>
                  </a:lnTo>
                  <a:lnTo>
                    <a:pt x="1235485" y="302438"/>
                  </a:lnTo>
                  <a:lnTo>
                    <a:pt x="1227947" y="313658"/>
                  </a:lnTo>
                  <a:lnTo>
                    <a:pt x="1216765" y="321210"/>
                  </a:lnTo>
                  <a:lnTo>
                    <a:pt x="1203070" y="323976"/>
                  </a:lnTo>
                  <a:lnTo>
                    <a:pt x="35178" y="323976"/>
                  </a:lnTo>
                  <a:lnTo>
                    <a:pt x="21484" y="321210"/>
                  </a:lnTo>
                  <a:lnTo>
                    <a:pt x="10302" y="313658"/>
                  </a:lnTo>
                  <a:lnTo>
                    <a:pt x="2764" y="302438"/>
                  </a:lnTo>
                  <a:lnTo>
                    <a:pt x="0" y="288670"/>
                  </a:lnTo>
                  <a:lnTo>
                    <a:pt x="0" y="3530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662429" y="2090356"/>
            <a:ext cx="868044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466850" y="2419985"/>
            <a:ext cx="1266825" cy="343535"/>
            <a:chOff x="1466850" y="2419985"/>
            <a:chExt cx="1266825" cy="343535"/>
          </a:xfrm>
        </p:grpSpPr>
        <p:sp>
          <p:nvSpPr>
            <p:cNvPr id="74" name="object 74"/>
            <p:cNvSpPr/>
            <p:nvPr/>
          </p:nvSpPr>
          <p:spPr>
            <a:xfrm>
              <a:off x="1476375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1212595" y="0"/>
                  </a:moveTo>
                  <a:lnTo>
                    <a:pt x="35178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0"/>
                  </a:lnTo>
                  <a:lnTo>
                    <a:pt x="2764" y="302385"/>
                  </a:lnTo>
                  <a:lnTo>
                    <a:pt x="10302" y="313610"/>
                  </a:lnTo>
                  <a:lnTo>
                    <a:pt x="21484" y="321192"/>
                  </a:lnTo>
                  <a:lnTo>
                    <a:pt x="35178" y="323976"/>
                  </a:lnTo>
                  <a:lnTo>
                    <a:pt x="1212595" y="323976"/>
                  </a:lnTo>
                  <a:lnTo>
                    <a:pt x="1226290" y="321192"/>
                  </a:lnTo>
                  <a:lnTo>
                    <a:pt x="1237472" y="313610"/>
                  </a:lnTo>
                  <a:lnTo>
                    <a:pt x="1245010" y="302385"/>
                  </a:lnTo>
                  <a:lnTo>
                    <a:pt x="1247775" y="288670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476375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8" y="0"/>
                  </a:lnTo>
                  <a:lnTo>
                    <a:pt x="1212595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0"/>
                  </a:lnTo>
                  <a:lnTo>
                    <a:pt x="1245010" y="302385"/>
                  </a:lnTo>
                  <a:lnTo>
                    <a:pt x="1237472" y="313610"/>
                  </a:lnTo>
                  <a:lnTo>
                    <a:pt x="1226290" y="321192"/>
                  </a:lnTo>
                  <a:lnTo>
                    <a:pt x="1212595" y="323976"/>
                  </a:lnTo>
                  <a:lnTo>
                    <a:pt x="35178" y="323976"/>
                  </a:lnTo>
                  <a:lnTo>
                    <a:pt x="21484" y="321192"/>
                  </a:lnTo>
                  <a:lnTo>
                    <a:pt x="10302" y="313610"/>
                  </a:lnTo>
                  <a:lnTo>
                    <a:pt x="2764" y="302385"/>
                  </a:lnTo>
                  <a:lnTo>
                    <a:pt x="0" y="288670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844039" y="2499995"/>
            <a:ext cx="4972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50" spc="8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466850" y="2820161"/>
            <a:ext cx="1266825" cy="342900"/>
            <a:chOff x="1466850" y="2820161"/>
            <a:chExt cx="1266825" cy="342900"/>
          </a:xfrm>
        </p:grpSpPr>
        <p:sp>
          <p:nvSpPr>
            <p:cNvPr id="78" name="object 78"/>
            <p:cNvSpPr/>
            <p:nvPr/>
          </p:nvSpPr>
          <p:spPr>
            <a:xfrm>
              <a:off x="1476375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1212595" y="0"/>
                  </a:moveTo>
                  <a:lnTo>
                    <a:pt x="35178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1"/>
                  </a:lnTo>
                  <a:lnTo>
                    <a:pt x="2764" y="302365"/>
                  </a:lnTo>
                  <a:lnTo>
                    <a:pt x="10302" y="313547"/>
                  </a:lnTo>
                  <a:lnTo>
                    <a:pt x="21484" y="321085"/>
                  </a:lnTo>
                  <a:lnTo>
                    <a:pt x="35178" y="323850"/>
                  </a:lnTo>
                  <a:lnTo>
                    <a:pt x="1212595" y="323850"/>
                  </a:lnTo>
                  <a:lnTo>
                    <a:pt x="1226290" y="321085"/>
                  </a:lnTo>
                  <a:lnTo>
                    <a:pt x="1237472" y="313547"/>
                  </a:lnTo>
                  <a:lnTo>
                    <a:pt x="1245010" y="302365"/>
                  </a:lnTo>
                  <a:lnTo>
                    <a:pt x="1247775" y="288671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476375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8" y="0"/>
                  </a:lnTo>
                  <a:lnTo>
                    <a:pt x="1212595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1"/>
                  </a:lnTo>
                  <a:lnTo>
                    <a:pt x="1245010" y="302365"/>
                  </a:lnTo>
                  <a:lnTo>
                    <a:pt x="1237472" y="313547"/>
                  </a:lnTo>
                  <a:lnTo>
                    <a:pt x="1226290" y="321085"/>
                  </a:lnTo>
                  <a:lnTo>
                    <a:pt x="1212595" y="323850"/>
                  </a:lnTo>
                  <a:lnTo>
                    <a:pt x="35178" y="323850"/>
                  </a:lnTo>
                  <a:lnTo>
                    <a:pt x="21484" y="321085"/>
                  </a:lnTo>
                  <a:lnTo>
                    <a:pt x="10302" y="313547"/>
                  </a:lnTo>
                  <a:lnTo>
                    <a:pt x="2764" y="302365"/>
                  </a:lnTo>
                  <a:lnTo>
                    <a:pt x="0" y="288671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872614" y="2899727"/>
            <a:ext cx="44005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179512" y="1702561"/>
            <a:ext cx="7793355" cy="4547870"/>
            <a:chOff x="1179512" y="1702561"/>
            <a:chExt cx="7793355" cy="4547870"/>
          </a:xfrm>
        </p:grpSpPr>
        <p:sp>
          <p:nvSpPr>
            <p:cNvPr id="82" name="object 82"/>
            <p:cNvSpPr/>
            <p:nvPr/>
          </p:nvSpPr>
          <p:spPr>
            <a:xfrm>
              <a:off x="2709799" y="1710181"/>
              <a:ext cx="1348105" cy="2540"/>
            </a:xfrm>
            <a:custGeom>
              <a:avLst/>
              <a:gdLst/>
              <a:ahLst/>
              <a:cxnLst/>
              <a:rect l="l" t="t" r="r" b="b"/>
              <a:pathLst>
                <a:path w="1348104" h="2539">
                  <a:moveTo>
                    <a:pt x="-6350" y="1269"/>
                  </a:moveTo>
                  <a:lnTo>
                    <a:pt x="1353947" y="1269"/>
                  </a:lnTo>
                </a:path>
              </a:pathLst>
            </a:custGeom>
            <a:ln w="1523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190599" y="1710181"/>
              <a:ext cx="2874010" cy="4443730"/>
            </a:xfrm>
            <a:custGeom>
              <a:avLst/>
              <a:gdLst/>
              <a:ahLst/>
              <a:cxnLst/>
              <a:rect l="l" t="t" r="r" b="b"/>
              <a:pathLst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259079"/>
                  </a:lnTo>
                  <a:lnTo>
                    <a:pt x="2866796" y="259079"/>
                  </a:lnTo>
                </a:path>
                <a:path w="2874010" h="4443730">
                  <a:moveTo>
                    <a:pt x="1519199" y="0"/>
                  </a:moveTo>
                  <a:lnTo>
                    <a:pt x="2191664" y="0"/>
                  </a:lnTo>
                  <a:lnTo>
                    <a:pt x="2191664" y="1566926"/>
                  </a:lnTo>
                  <a:lnTo>
                    <a:pt x="2864002" y="1566926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2090927"/>
                  </a:lnTo>
                  <a:lnTo>
                    <a:pt x="2866796" y="2090927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2352547"/>
                  </a:lnTo>
                  <a:lnTo>
                    <a:pt x="2866796" y="2352547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2614041"/>
                  </a:lnTo>
                  <a:lnTo>
                    <a:pt x="2866796" y="2614041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520572"/>
                  </a:lnTo>
                  <a:lnTo>
                    <a:pt x="2866796" y="520572"/>
                  </a:lnTo>
                </a:path>
                <a:path w="2874010" h="4443730">
                  <a:moveTo>
                    <a:pt x="4787" y="238125"/>
                  </a:moveTo>
                  <a:lnTo>
                    <a:pt x="0" y="238125"/>
                  </a:lnTo>
                  <a:lnTo>
                    <a:pt x="0" y="476757"/>
                  </a:lnTo>
                  <a:lnTo>
                    <a:pt x="288569" y="476757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1829307"/>
                  </a:lnTo>
                  <a:lnTo>
                    <a:pt x="2866796" y="1829307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4183557"/>
                  </a:lnTo>
                  <a:lnTo>
                    <a:pt x="2866796" y="4183557"/>
                  </a:lnTo>
                </a:path>
                <a:path w="2874010" h="4443730">
                  <a:moveTo>
                    <a:pt x="1519199" y="0"/>
                  </a:moveTo>
                  <a:lnTo>
                    <a:pt x="2196490" y="0"/>
                  </a:lnTo>
                  <a:lnTo>
                    <a:pt x="2196490" y="4443247"/>
                  </a:lnTo>
                  <a:lnTo>
                    <a:pt x="2873781" y="4443247"/>
                  </a:lnTo>
                </a:path>
                <a:path w="2874010" h="4443730">
                  <a:moveTo>
                    <a:pt x="1519199" y="0"/>
                  </a:moveTo>
                  <a:lnTo>
                    <a:pt x="2193061" y="0"/>
                  </a:lnTo>
                  <a:lnTo>
                    <a:pt x="2193061" y="3398774"/>
                  </a:lnTo>
                  <a:lnTo>
                    <a:pt x="2866796" y="3398774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85862" y="1938781"/>
              <a:ext cx="295275" cy="1050290"/>
            </a:xfrm>
            <a:custGeom>
              <a:avLst/>
              <a:gdLst/>
              <a:ahLst/>
              <a:cxnLst/>
              <a:rect l="l" t="t" r="r" b="b"/>
              <a:pathLst>
                <a:path w="295275" h="1050289">
                  <a:moveTo>
                    <a:pt x="9525" y="38226"/>
                  </a:moveTo>
                  <a:lnTo>
                    <a:pt x="9525" y="656463"/>
                  </a:lnTo>
                  <a:lnTo>
                    <a:pt x="295084" y="656463"/>
                  </a:lnTo>
                </a:path>
                <a:path w="295275" h="1050289">
                  <a:moveTo>
                    <a:pt x="0" y="0"/>
                  </a:moveTo>
                  <a:lnTo>
                    <a:pt x="0" y="1050163"/>
                  </a:lnTo>
                  <a:lnTo>
                    <a:pt x="290893" y="1050163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057650" y="6059474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39" y="0"/>
                  </a:moveTo>
                  <a:lnTo>
                    <a:pt x="19685" y="0"/>
                  </a:lnTo>
                  <a:lnTo>
                    <a:pt x="12001" y="1549"/>
                  </a:lnTo>
                  <a:lnTo>
                    <a:pt x="5746" y="5772"/>
                  </a:lnTo>
                  <a:lnTo>
                    <a:pt x="1539" y="12033"/>
                  </a:lnTo>
                  <a:lnTo>
                    <a:pt x="0" y="19697"/>
                  </a:lnTo>
                  <a:lnTo>
                    <a:pt x="0" y="161328"/>
                  </a:lnTo>
                  <a:lnTo>
                    <a:pt x="1539" y="168997"/>
                  </a:lnTo>
                  <a:lnTo>
                    <a:pt x="5746" y="175258"/>
                  </a:lnTo>
                  <a:lnTo>
                    <a:pt x="12001" y="179478"/>
                  </a:lnTo>
                  <a:lnTo>
                    <a:pt x="19685" y="181025"/>
                  </a:lnTo>
                  <a:lnTo>
                    <a:pt x="1780539" y="181025"/>
                  </a:lnTo>
                  <a:lnTo>
                    <a:pt x="1788223" y="179478"/>
                  </a:lnTo>
                  <a:lnTo>
                    <a:pt x="1794478" y="175258"/>
                  </a:lnTo>
                  <a:lnTo>
                    <a:pt x="1798685" y="168997"/>
                  </a:lnTo>
                  <a:lnTo>
                    <a:pt x="1800225" y="161328"/>
                  </a:lnTo>
                  <a:lnTo>
                    <a:pt x="1800225" y="19697"/>
                  </a:lnTo>
                  <a:lnTo>
                    <a:pt x="1798685" y="12033"/>
                  </a:lnTo>
                  <a:lnTo>
                    <a:pt x="1794478" y="5772"/>
                  </a:lnTo>
                  <a:lnTo>
                    <a:pt x="1788223" y="1549"/>
                  </a:lnTo>
                  <a:lnTo>
                    <a:pt x="17805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057650" y="6059474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97"/>
                  </a:moveTo>
                  <a:lnTo>
                    <a:pt x="1539" y="12033"/>
                  </a:lnTo>
                  <a:lnTo>
                    <a:pt x="5746" y="5772"/>
                  </a:lnTo>
                  <a:lnTo>
                    <a:pt x="12001" y="1549"/>
                  </a:lnTo>
                  <a:lnTo>
                    <a:pt x="19685" y="0"/>
                  </a:lnTo>
                  <a:lnTo>
                    <a:pt x="1780539" y="0"/>
                  </a:lnTo>
                  <a:lnTo>
                    <a:pt x="1788223" y="1549"/>
                  </a:lnTo>
                  <a:lnTo>
                    <a:pt x="1794478" y="5772"/>
                  </a:lnTo>
                  <a:lnTo>
                    <a:pt x="1798685" y="12033"/>
                  </a:lnTo>
                  <a:lnTo>
                    <a:pt x="1800225" y="19697"/>
                  </a:lnTo>
                  <a:lnTo>
                    <a:pt x="1800225" y="161328"/>
                  </a:lnTo>
                  <a:lnTo>
                    <a:pt x="1798685" y="168997"/>
                  </a:lnTo>
                  <a:lnTo>
                    <a:pt x="1794478" y="175258"/>
                  </a:lnTo>
                  <a:lnTo>
                    <a:pt x="1788223" y="179478"/>
                  </a:lnTo>
                  <a:lnTo>
                    <a:pt x="1780539" y="181025"/>
                  </a:lnTo>
                  <a:lnTo>
                    <a:pt x="19685" y="181025"/>
                  </a:lnTo>
                  <a:lnTo>
                    <a:pt x="12001" y="179478"/>
                  </a:lnTo>
                  <a:lnTo>
                    <a:pt x="5746" y="175258"/>
                  </a:lnTo>
                  <a:lnTo>
                    <a:pt x="1539" y="168997"/>
                  </a:lnTo>
                  <a:lnTo>
                    <a:pt x="0" y="161328"/>
                  </a:lnTo>
                  <a:lnTo>
                    <a:pt x="0" y="19697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709799" y="1710181"/>
              <a:ext cx="1348105" cy="2875915"/>
            </a:xfrm>
            <a:custGeom>
              <a:avLst/>
              <a:gdLst/>
              <a:ahLst/>
              <a:cxnLst/>
              <a:rect l="l" t="t" r="r" b="b"/>
              <a:pathLst>
                <a:path w="1348104" h="2875915">
                  <a:moveTo>
                    <a:pt x="0" y="0"/>
                  </a:moveTo>
                  <a:lnTo>
                    <a:pt x="673862" y="0"/>
                  </a:lnTo>
                  <a:lnTo>
                    <a:pt x="673862" y="2875660"/>
                  </a:lnTo>
                  <a:lnTo>
                    <a:pt x="1347597" y="287566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448550" y="2134107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149479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494790" y="181101"/>
                  </a:lnTo>
                  <a:lnTo>
                    <a:pt x="1502473" y="179544"/>
                  </a:lnTo>
                  <a:lnTo>
                    <a:pt x="1508728" y="175307"/>
                  </a:lnTo>
                  <a:lnTo>
                    <a:pt x="1512935" y="169046"/>
                  </a:lnTo>
                  <a:lnTo>
                    <a:pt x="1514475" y="161416"/>
                  </a:lnTo>
                  <a:lnTo>
                    <a:pt x="1514475" y="19684"/>
                  </a:lnTo>
                  <a:lnTo>
                    <a:pt x="1512935" y="12055"/>
                  </a:lnTo>
                  <a:lnTo>
                    <a:pt x="1508728" y="5794"/>
                  </a:lnTo>
                  <a:lnTo>
                    <a:pt x="1502473" y="1557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7448550" y="2134107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494790" y="0"/>
                  </a:lnTo>
                  <a:lnTo>
                    <a:pt x="1502473" y="1557"/>
                  </a:lnTo>
                  <a:lnTo>
                    <a:pt x="1508728" y="5794"/>
                  </a:lnTo>
                  <a:lnTo>
                    <a:pt x="1512935" y="12055"/>
                  </a:lnTo>
                  <a:lnTo>
                    <a:pt x="1514475" y="19684"/>
                  </a:lnTo>
                  <a:lnTo>
                    <a:pt x="1514475" y="161416"/>
                  </a:lnTo>
                  <a:lnTo>
                    <a:pt x="1512935" y="169046"/>
                  </a:lnTo>
                  <a:lnTo>
                    <a:pt x="1508728" y="175307"/>
                  </a:lnTo>
                  <a:lnTo>
                    <a:pt x="1502473" y="179544"/>
                  </a:lnTo>
                  <a:lnTo>
                    <a:pt x="149479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7467917" y="214153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dirty="0" sz="95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439025" y="3429889"/>
            <a:ext cx="1533525" cy="200025"/>
            <a:chOff x="7439025" y="3429889"/>
            <a:chExt cx="1533525" cy="200025"/>
          </a:xfrm>
        </p:grpSpPr>
        <p:sp>
          <p:nvSpPr>
            <p:cNvPr id="92" name="object 92"/>
            <p:cNvSpPr/>
            <p:nvPr/>
          </p:nvSpPr>
          <p:spPr>
            <a:xfrm>
              <a:off x="7448550" y="3439414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494790" y="180975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5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448550" y="3439414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5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7467917" y="3450335"/>
            <a:ext cx="147574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417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048125" y="438150"/>
            <a:ext cx="7939405" cy="4930140"/>
            <a:chOff x="4048125" y="438150"/>
            <a:chExt cx="7939405" cy="4930140"/>
          </a:xfrm>
        </p:grpSpPr>
        <p:sp>
          <p:nvSpPr>
            <p:cNvPr id="96" name="object 96"/>
            <p:cNvSpPr/>
            <p:nvPr/>
          </p:nvSpPr>
          <p:spPr>
            <a:xfrm>
              <a:off x="5853176" y="1710182"/>
              <a:ext cx="1307465" cy="3140075"/>
            </a:xfrm>
            <a:custGeom>
              <a:avLst/>
              <a:gdLst/>
              <a:ahLst/>
              <a:cxnLst/>
              <a:rect l="l" t="t" r="r" b="b"/>
              <a:pathLst>
                <a:path w="1307465" h="3140075">
                  <a:moveTo>
                    <a:pt x="0" y="3139820"/>
                  </a:moveTo>
                  <a:lnTo>
                    <a:pt x="653542" y="3139820"/>
                  </a:lnTo>
                  <a:lnTo>
                    <a:pt x="653542" y="0"/>
                  </a:lnTo>
                  <a:lnTo>
                    <a:pt x="1307083" y="0"/>
                  </a:lnTo>
                </a:path>
                <a:path w="1307465" h="3140075">
                  <a:moveTo>
                    <a:pt x="0" y="3135884"/>
                  </a:moveTo>
                  <a:lnTo>
                    <a:pt x="653542" y="3135884"/>
                  </a:lnTo>
                  <a:lnTo>
                    <a:pt x="653542" y="257301"/>
                  </a:lnTo>
                  <a:lnTo>
                    <a:pt x="1307083" y="257301"/>
                  </a:lnTo>
                </a:path>
                <a:path w="1307465" h="3140075">
                  <a:moveTo>
                    <a:pt x="0" y="3135122"/>
                  </a:moveTo>
                  <a:lnTo>
                    <a:pt x="653542" y="3135122"/>
                  </a:lnTo>
                  <a:lnTo>
                    <a:pt x="653542" y="1562480"/>
                  </a:lnTo>
                  <a:lnTo>
                    <a:pt x="1307083" y="1562480"/>
                  </a:lnTo>
                </a:path>
                <a:path w="1307465" h="3140075">
                  <a:moveTo>
                    <a:pt x="0" y="3138297"/>
                  </a:moveTo>
                  <a:lnTo>
                    <a:pt x="653542" y="3138297"/>
                  </a:lnTo>
                  <a:lnTo>
                    <a:pt x="653542" y="2610485"/>
                  </a:lnTo>
                  <a:lnTo>
                    <a:pt x="1307083" y="2610485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5853176" y="4844669"/>
              <a:ext cx="1307465" cy="5715"/>
            </a:xfrm>
            <a:custGeom>
              <a:avLst/>
              <a:gdLst/>
              <a:ahLst/>
              <a:cxnLst/>
              <a:rect l="l" t="t" r="r" b="b"/>
              <a:pathLst>
                <a:path w="1307465" h="5714">
                  <a:moveTo>
                    <a:pt x="-6350" y="2730"/>
                  </a:moveTo>
                  <a:lnTo>
                    <a:pt x="1313433" y="2730"/>
                  </a:lnTo>
                </a:path>
              </a:pathLst>
            </a:custGeom>
            <a:ln w="1816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5853176" y="4577969"/>
              <a:ext cx="1307465" cy="784225"/>
            </a:xfrm>
            <a:custGeom>
              <a:avLst/>
              <a:gdLst/>
              <a:ahLst/>
              <a:cxnLst/>
              <a:rect l="l" t="t" r="r" b="b"/>
              <a:pathLst>
                <a:path w="1307465" h="784225">
                  <a:moveTo>
                    <a:pt x="0" y="266699"/>
                  </a:moveTo>
                  <a:lnTo>
                    <a:pt x="653542" y="266699"/>
                  </a:lnTo>
                  <a:lnTo>
                    <a:pt x="653542" y="522604"/>
                  </a:lnTo>
                  <a:lnTo>
                    <a:pt x="1307083" y="522604"/>
                  </a:lnTo>
                </a:path>
                <a:path w="1307465" h="784225">
                  <a:moveTo>
                    <a:pt x="0" y="266699"/>
                  </a:moveTo>
                  <a:lnTo>
                    <a:pt x="653542" y="266699"/>
                  </a:lnTo>
                  <a:lnTo>
                    <a:pt x="653542" y="783843"/>
                  </a:lnTo>
                  <a:lnTo>
                    <a:pt x="1307083" y="783843"/>
                  </a:lnTo>
                </a:path>
                <a:path w="1307465" h="784225">
                  <a:moveTo>
                    <a:pt x="0" y="266572"/>
                  </a:moveTo>
                  <a:lnTo>
                    <a:pt x="653542" y="266572"/>
                  </a:lnTo>
                  <a:lnTo>
                    <a:pt x="653542" y="0"/>
                  </a:lnTo>
                  <a:lnTo>
                    <a:pt x="1307083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2975" y="438150"/>
              <a:ext cx="3424301" cy="134772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950" y="552386"/>
              <a:ext cx="2986151" cy="11858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9283" y="461217"/>
              <a:ext cx="3334859" cy="125167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057650" y="1876933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71014" y="180975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057650" y="1876933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4077017" y="1880870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397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048125" y="1600580"/>
            <a:ext cx="1809750" cy="200660"/>
            <a:chOff x="4048125" y="1600580"/>
            <a:chExt cx="1809750" cy="200660"/>
          </a:xfrm>
        </p:grpSpPr>
        <p:sp>
          <p:nvSpPr>
            <p:cNvPr id="106" name="object 106"/>
            <p:cNvSpPr/>
            <p:nvPr/>
          </p:nvSpPr>
          <p:spPr>
            <a:xfrm>
              <a:off x="4057650" y="1610105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7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2"/>
                  </a:lnTo>
                  <a:lnTo>
                    <a:pt x="1771014" y="181102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7"/>
                  </a:lnTo>
                  <a:lnTo>
                    <a:pt x="1790700" y="19685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057650" y="1610105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5"/>
                  </a:lnTo>
                  <a:lnTo>
                    <a:pt x="1790700" y="161417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2"/>
                  </a:lnTo>
                  <a:lnTo>
                    <a:pt x="19685" y="181102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7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4077017" y="1618297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990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4048125" y="3439414"/>
            <a:ext cx="1809750" cy="200025"/>
            <a:chOff x="4048125" y="3439414"/>
            <a:chExt cx="1809750" cy="200025"/>
          </a:xfrm>
        </p:grpSpPr>
        <p:sp>
          <p:nvSpPr>
            <p:cNvPr id="110" name="object 110"/>
            <p:cNvSpPr/>
            <p:nvPr/>
          </p:nvSpPr>
          <p:spPr>
            <a:xfrm>
              <a:off x="4057650" y="3448939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90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71014" y="180975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90"/>
                  </a:lnTo>
                  <a:lnTo>
                    <a:pt x="1790700" y="19685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4057650" y="3448939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5"/>
                  </a:lnTo>
                  <a:lnTo>
                    <a:pt x="1790700" y="161290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90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4077017" y="3453765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3370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Bank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4048125" y="3963415"/>
            <a:ext cx="1809750" cy="200660"/>
            <a:chOff x="4048125" y="3963415"/>
            <a:chExt cx="1809750" cy="200660"/>
          </a:xfrm>
        </p:grpSpPr>
        <p:sp>
          <p:nvSpPr>
            <p:cNvPr id="114" name="object 114"/>
            <p:cNvSpPr/>
            <p:nvPr/>
          </p:nvSpPr>
          <p:spPr>
            <a:xfrm>
              <a:off x="4057650" y="397294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5" y="181101"/>
                  </a:lnTo>
                  <a:lnTo>
                    <a:pt x="1771014" y="181101"/>
                  </a:lnTo>
                  <a:lnTo>
                    <a:pt x="1778698" y="179542"/>
                  </a:lnTo>
                  <a:lnTo>
                    <a:pt x="1784953" y="175291"/>
                  </a:lnTo>
                  <a:lnTo>
                    <a:pt x="1789160" y="16899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4057650" y="397294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93"/>
                  </a:lnTo>
                  <a:lnTo>
                    <a:pt x="1784953" y="175291"/>
                  </a:lnTo>
                  <a:lnTo>
                    <a:pt x="1778698" y="179542"/>
                  </a:lnTo>
                  <a:lnTo>
                    <a:pt x="1771014" y="181101"/>
                  </a:lnTo>
                  <a:lnTo>
                    <a:pt x="19685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4077017" y="3977322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4048125" y="4220717"/>
            <a:ext cx="1809750" cy="200025"/>
            <a:chOff x="4048125" y="4220717"/>
            <a:chExt cx="1809750" cy="200025"/>
          </a:xfrm>
        </p:grpSpPr>
        <p:sp>
          <p:nvSpPr>
            <p:cNvPr id="118" name="object 118"/>
            <p:cNvSpPr/>
            <p:nvPr/>
          </p:nvSpPr>
          <p:spPr>
            <a:xfrm>
              <a:off x="4057650" y="4230242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057650" y="4230242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4077017" y="4239196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133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048125" y="4487417"/>
            <a:ext cx="1809750" cy="191135"/>
            <a:chOff x="4048125" y="4487417"/>
            <a:chExt cx="1809750" cy="191135"/>
          </a:xfrm>
        </p:grpSpPr>
        <p:sp>
          <p:nvSpPr>
            <p:cNvPr id="122" name="object 122"/>
            <p:cNvSpPr/>
            <p:nvPr/>
          </p:nvSpPr>
          <p:spPr>
            <a:xfrm>
              <a:off x="4057650" y="4496942"/>
              <a:ext cx="1790700" cy="172085"/>
            </a:xfrm>
            <a:custGeom>
              <a:avLst/>
              <a:gdLst/>
              <a:ahLst/>
              <a:cxnLst/>
              <a:rect l="l" t="t" r="r" b="b"/>
              <a:pathLst>
                <a:path w="1790700" h="172085">
                  <a:moveTo>
                    <a:pt x="1772030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907"/>
                  </a:lnTo>
                  <a:lnTo>
                    <a:pt x="1470" y="160164"/>
                  </a:lnTo>
                  <a:lnTo>
                    <a:pt x="5476" y="166100"/>
                  </a:lnTo>
                  <a:lnTo>
                    <a:pt x="11412" y="170106"/>
                  </a:lnTo>
                  <a:lnTo>
                    <a:pt x="18669" y="171576"/>
                  </a:lnTo>
                  <a:lnTo>
                    <a:pt x="1772030" y="171576"/>
                  </a:lnTo>
                  <a:lnTo>
                    <a:pt x="1779287" y="170106"/>
                  </a:lnTo>
                  <a:lnTo>
                    <a:pt x="1785223" y="166100"/>
                  </a:lnTo>
                  <a:lnTo>
                    <a:pt x="1789229" y="160164"/>
                  </a:lnTo>
                  <a:lnTo>
                    <a:pt x="1790700" y="152907"/>
                  </a:lnTo>
                  <a:lnTo>
                    <a:pt x="1790700" y="18668"/>
                  </a:lnTo>
                  <a:lnTo>
                    <a:pt x="1789229" y="11412"/>
                  </a:lnTo>
                  <a:lnTo>
                    <a:pt x="1785223" y="5476"/>
                  </a:lnTo>
                  <a:lnTo>
                    <a:pt x="1779287" y="1470"/>
                  </a:lnTo>
                  <a:lnTo>
                    <a:pt x="177203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057650" y="4496942"/>
              <a:ext cx="1790700" cy="172085"/>
            </a:xfrm>
            <a:custGeom>
              <a:avLst/>
              <a:gdLst/>
              <a:ahLst/>
              <a:cxnLst/>
              <a:rect l="l" t="t" r="r" b="b"/>
              <a:pathLst>
                <a:path w="1790700" h="172085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772030" y="0"/>
                  </a:lnTo>
                  <a:lnTo>
                    <a:pt x="1779287" y="1470"/>
                  </a:lnTo>
                  <a:lnTo>
                    <a:pt x="1785223" y="5476"/>
                  </a:lnTo>
                  <a:lnTo>
                    <a:pt x="1789229" y="11412"/>
                  </a:lnTo>
                  <a:lnTo>
                    <a:pt x="1790700" y="18668"/>
                  </a:lnTo>
                  <a:lnTo>
                    <a:pt x="1790700" y="152907"/>
                  </a:lnTo>
                  <a:lnTo>
                    <a:pt x="1789229" y="160164"/>
                  </a:lnTo>
                  <a:lnTo>
                    <a:pt x="1785223" y="166100"/>
                  </a:lnTo>
                  <a:lnTo>
                    <a:pt x="1779287" y="170106"/>
                  </a:lnTo>
                  <a:lnTo>
                    <a:pt x="1772030" y="171576"/>
                  </a:lnTo>
                  <a:lnTo>
                    <a:pt x="18669" y="171576"/>
                  </a:lnTo>
                  <a:lnTo>
                    <a:pt x="11412" y="170106"/>
                  </a:lnTo>
                  <a:lnTo>
                    <a:pt x="5476" y="166100"/>
                  </a:lnTo>
                  <a:lnTo>
                    <a:pt x="1470" y="160164"/>
                  </a:lnTo>
                  <a:lnTo>
                    <a:pt x="0" y="152907"/>
                  </a:lnTo>
                  <a:lnTo>
                    <a:pt x="0" y="18668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4650740" y="4501197"/>
            <a:ext cx="61849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4048125" y="2124582"/>
            <a:ext cx="1809750" cy="200660"/>
            <a:chOff x="4048125" y="2124582"/>
            <a:chExt cx="1809750" cy="200660"/>
          </a:xfrm>
        </p:grpSpPr>
        <p:sp>
          <p:nvSpPr>
            <p:cNvPr id="126" name="object 126"/>
            <p:cNvSpPr/>
            <p:nvPr/>
          </p:nvSpPr>
          <p:spPr>
            <a:xfrm>
              <a:off x="4057650" y="2134107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771014" y="181101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4057650" y="2134107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416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/>
          <p:cNvSpPr txBox="1"/>
          <p:nvPr/>
        </p:nvSpPr>
        <p:spPr>
          <a:xfrm>
            <a:off x="4077017" y="2142871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Details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333875" y="2391410"/>
            <a:ext cx="1524000" cy="200025"/>
            <a:chOff x="4333875" y="2391410"/>
            <a:chExt cx="1524000" cy="200025"/>
          </a:xfrm>
        </p:grpSpPr>
        <p:sp>
          <p:nvSpPr>
            <p:cNvPr id="130" name="object 130"/>
            <p:cNvSpPr/>
            <p:nvPr/>
          </p:nvSpPr>
          <p:spPr>
            <a:xfrm>
              <a:off x="4343400" y="2400935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85264" y="180975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5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4343400" y="2400935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5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4362767" y="2404427"/>
            <a:ext cx="14662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Usages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4048125" y="5001895"/>
            <a:ext cx="1809750" cy="200660"/>
            <a:chOff x="4048125" y="5001895"/>
            <a:chExt cx="1809750" cy="200660"/>
          </a:xfrm>
        </p:grpSpPr>
        <p:sp>
          <p:nvSpPr>
            <p:cNvPr id="134" name="object 134"/>
            <p:cNvSpPr/>
            <p:nvPr/>
          </p:nvSpPr>
          <p:spPr>
            <a:xfrm>
              <a:off x="4057650" y="501142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771014" y="181101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4057650" y="501142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416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4077017" y="5025326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180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Relationships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4333875" y="5268721"/>
            <a:ext cx="1524000" cy="200025"/>
            <a:chOff x="4333875" y="5268721"/>
            <a:chExt cx="1524000" cy="200025"/>
          </a:xfrm>
        </p:grpSpPr>
        <p:sp>
          <p:nvSpPr>
            <p:cNvPr id="138" name="object 138"/>
            <p:cNvSpPr/>
            <p:nvPr/>
          </p:nvSpPr>
          <p:spPr>
            <a:xfrm>
              <a:off x="4343400" y="527824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485264" y="180974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4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343400" y="527824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4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4362767" y="5287327"/>
            <a:ext cx="14662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4514850" y="5525896"/>
            <a:ext cx="1343025" cy="200660"/>
            <a:chOff x="4514850" y="5525896"/>
            <a:chExt cx="1343025" cy="200660"/>
          </a:xfrm>
        </p:grpSpPr>
        <p:sp>
          <p:nvSpPr>
            <p:cNvPr id="142" name="object 142"/>
            <p:cNvSpPr/>
            <p:nvPr/>
          </p:nvSpPr>
          <p:spPr>
            <a:xfrm>
              <a:off x="4524375" y="5535421"/>
              <a:ext cx="1323975" cy="181610"/>
            </a:xfrm>
            <a:custGeom>
              <a:avLst/>
              <a:gdLst/>
              <a:ahLst/>
              <a:cxnLst/>
              <a:rect l="l" t="t" r="r" b="b"/>
              <a:pathLst>
                <a:path w="1323975" h="181610">
                  <a:moveTo>
                    <a:pt x="1304289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5"/>
                  </a:lnTo>
                  <a:lnTo>
                    <a:pt x="5746" y="175296"/>
                  </a:lnTo>
                  <a:lnTo>
                    <a:pt x="12001" y="179516"/>
                  </a:lnTo>
                  <a:lnTo>
                    <a:pt x="19685" y="181063"/>
                  </a:lnTo>
                  <a:lnTo>
                    <a:pt x="1304289" y="181063"/>
                  </a:lnTo>
                  <a:lnTo>
                    <a:pt x="1311973" y="179516"/>
                  </a:lnTo>
                  <a:lnTo>
                    <a:pt x="1318228" y="175296"/>
                  </a:lnTo>
                  <a:lnTo>
                    <a:pt x="1322435" y="169035"/>
                  </a:lnTo>
                  <a:lnTo>
                    <a:pt x="1323975" y="161366"/>
                  </a:lnTo>
                  <a:lnTo>
                    <a:pt x="1323975" y="19684"/>
                  </a:lnTo>
                  <a:lnTo>
                    <a:pt x="1322435" y="12055"/>
                  </a:lnTo>
                  <a:lnTo>
                    <a:pt x="1318228" y="5794"/>
                  </a:lnTo>
                  <a:lnTo>
                    <a:pt x="1311973" y="1557"/>
                  </a:lnTo>
                  <a:lnTo>
                    <a:pt x="13042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4524375" y="5535421"/>
              <a:ext cx="1323975" cy="181610"/>
            </a:xfrm>
            <a:custGeom>
              <a:avLst/>
              <a:gdLst/>
              <a:ahLst/>
              <a:cxnLst/>
              <a:rect l="l" t="t" r="r" b="b"/>
              <a:pathLst>
                <a:path w="132397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304289" y="0"/>
                  </a:lnTo>
                  <a:lnTo>
                    <a:pt x="1311973" y="1557"/>
                  </a:lnTo>
                  <a:lnTo>
                    <a:pt x="1318228" y="5794"/>
                  </a:lnTo>
                  <a:lnTo>
                    <a:pt x="1322435" y="12055"/>
                  </a:lnTo>
                  <a:lnTo>
                    <a:pt x="1323975" y="19684"/>
                  </a:lnTo>
                  <a:lnTo>
                    <a:pt x="1323975" y="161366"/>
                  </a:lnTo>
                  <a:lnTo>
                    <a:pt x="1322435" y="169035"/>
                  </a:lnTo>
                  <a:lnTo>
                    <a:pt x="1318228" y="175296"/>
                  </a:lnTo>
                  <a:lnTo>
                    <a:pt x="1311973" y="179516"/>
                  </a:lnTo>
                  <a:lnTo>
                    <a:pt x="1304289" y="181063"/>
                  </a:lnTo>
                  <a:lnTo>
                    <a:pt x="19685" y="181063"/>
                  </a:lnTo>
                  <a:lnTo>
                    <a:pt x="12001" y="179516"/>
                  </a:lnTo>
                  <a:lnTo>
                    <a:pt x="5746" y="175296"/>
                  </a:lnTo>
                  <a:lnTo>
                    <a:pt x="1539" y="169035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4543742" y="5549265"/>
            <a:ext cx="12852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Workplace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Address*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4048125" y="3696715"/>
            <a:ext cx="1809750" cy="200025"/>
            <a:chOff x="4048125" y="3696715"/>
            <a:chExt cx="1809750" cy="200025"/>
          </a:xfrm>
        </p:grpSpPr>
        <p:sp>
          <p:nvSpPr>
            <p:cNvPr id="146" name="object 146"/>
            <p:cNvSpPr/>
            <p:nvPr/>
          </p:nvSpPr>
          <p:spPr>
            <a:xfrm>
              <a:off x="4057650" y="3706240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4057650" y="3706240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8" name="object 148"/>
          <p:cNvSpPr txBox="1"/>
          <p:nvPr/>
        </p:nvSpPr>
        <p:spPr>
          <a:xfrm>
            <a:off x="4077017" y="3715766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2418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4038600" y="3172714"/>
            <a:ext cx="1819275" cy="200025"/>
            <a:chOff x="4038600" y="3172714"/>
            <a:chExt cx="1819275" cy="200025"/>
          </a:xfrm>
        </p:grpSpPr>
        <p:sp>
          <p:nvSpPr>
            <p:cNvPr id="150" name="object 150"/>
            <p:cNvSpPr/>
            <p:nvPr/>
          </p:nvSpPr>
          <p:spPr>
            <a:xfrm>
              <a:off x="4048125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39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5" y="180975"/>
                  </a:lnTo>
                  <a:lnTo>
                    <a:pt x="1780539" y="180975"/>
                  </a:lnTo>
                  <a:lnTo>
                    <a:pt x="1788223" y="179417"/>
                  </a:lnTo>
                  <a:lnTo>
                    <a:pt x="1794478" y="175180"/>
                  </a:lnTo>
                  <a:lnTo>
                    <a:pt x="1798685" y="168919"/>
                  </a:lnTo>
                  <a:lnTo>
                    <a:pt x="1800225" y="161289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4048125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39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89"/>
                  </a:lnTo>
                  <a:lnTo>
                    <a:pt x="1798685" y="168919"/>
                  </a:lnTo>
                  <a:lnTo>
                    <a:pt x="1794478" y="175180"/>
                  </a:lnTo>
                  <a:lnTo>
                    <a:pt x="1788223" y="179417"/>
                  </a:lnTo>
                  <a:lnTo>
                    <a:pt x="1780539" y="180975"/>
                  </a:lnTo>
                  <a:lnTo>
                    <a:pt x="19685" y="180975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2" name="object 152"/>
          <p:cNvSpPr txBox="1"/>
          <p:nvPr/>
        </p:nvSpPr>
        <p:spPr>
          <a:xfrm>
            <a:off x="4037965" y="3190875"/>
            <a:ext cx="183388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Address-Ind.</a:t>
            </a:r>
            <a:r>
              <a:rPr dirty="0" sz="950" spc="2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4048125" y="5792711"/>
            <a:ext cx="1809750" cy="200660"/>
            <a:chOff x="4048125" y="5792711"/>
            <a:chExt cx="1809750" cy="200660"/>
          </a:xfrm>
        </p:grpSpPr>
        <p:sp>
          <p:nvSpPr>
            <p:cNvPr id="154" name="object 154"/>
            <p:cNvSpPr/>
            <p:nvPr/>
          </p:nvSpPr>
          <p:spPr>
            <a:xfrm>
              <a:off x="4057650" y="5802236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47"/>
                  </a:lnTo>
                  <a:lnTo>
                    <a:pt x="5746" y="5767"/>
                  </a:lnTo>
                  <a:lnTo>
                    <a:pt x="1539" y="12028"/>
                  </a:lnTo>
                  <a:lnTo>
                    <a:pt x="0" y="19697"/>
                  </a:lnTo>
                  <a:lnTo>
                    <a:pt x="0" y="161328"/>
                  </a:lnTo>
                  <a:lnTo>
                    <a:pt x="1539" y="168992"/>
                  </a:lnTo>
                  <a:lnTo>
                    <a:pt x="5746" y="175253"/>
                  </a:lnTo>
                  <a:lnTo>
                    <a:pt x="12001" y="179476"/>
                  </a:lnTo>
                  <a:lnTo>
                    <a:pt x="19685" y="181025"/>
                  </a:lnTo>
                  <a:lnTo>
                    <a:pt x="1771014" y="181025"/>
                  </a:lnTo>
                  <a:lnTo>
                    <a:pt x="1778698" y="179476"/>
                  </a:lnTo>
                  <a:lnTo>
                    <a:pt x="1784953" y="175253"/>
                  </a:lnTo>
                  <a:lnTo>
                    <a:pt x="1789160" y="168992"/>
                  </a:lnTo>
                  <a:lnTo>
                    <a:pt x="1790700" y="161328"/>
                  </a:lnTo>
                  <a:lnTo>
                    <a:pt x="1790700" y="19697"/>
                  </a:lnTo>
                  <a:lnTo>
                    <a:pt x="1789160" y="12028"/>
                  </a:lnTo>
                  <a:lnTo>
                    <a:pt x="1784953" y="5767"/>
                  </a:lnTo>
                  <a:lnTo>
                    <a:pt x="1778698" y="154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4057650" y="5802236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97"/>
                  </a:moveTo>
                  <a:lnTo>
                    <a:pt x="1539" y="12028"/>
                  </a:lnTo>
                  <a:lnTo>
                    <a:pt x="5746" y="5767"/>
                  </a:lnTo>
                  <a:lnTo>
                    <a:pt x="12001" y="154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47"/>
                  </a:lnTo>
                  <a:lnTo>
                    <a:pt x="1784953" y="5767"/>
                  </a:lnTo>
                  <a:lnTo>
                    <a:pt x="1789160" y="12028"/>
                  </a:lnTo>
                  <a:lnTo>
                    <a:pt x="1790700" y="19697"/>
                  </a:lnTo>
                  <a:lnTo>
                    <a:pt x="1790700" y="161328"/>
                  </a:lnTo>
                  <a:lnTo>
                    <a:pt x="1789160" y="168992"/>
                  </a:lnTo>
                  <a:lnTo>
                    <a:pt x="1784953" y="175253"/>
                  </a:lnTo>
                  <a:lnTo>
                    <a:pt x="1778698" y="179476"/>
                  </a:lnTo>
                  <a:lnTo>
                    <a:pt x="1771014" y="181025"/>
                  </a:lnTo>
                  <a:lnTo>
                    <a:pt x="19685" y="181025"/>
                  </a:lnTo>
                  <a:lnTo>
                    <a:pt x="12001" y="179476"/>
                  </a:lnTo>
                  <a:lnTo>
                    <a:pt x="5746" y="175253"/>
                  </a:lnTo>
                  <a:lnTo>
                    <a:pt x="1539" y="168992"/>
                  </a:lnTo>
                  <a:lnTo>
                    <a:pt x="0" y="161328"/>
                  </a:lnTo>
                  <a:lnTo>
                    <a:pt x="0" y="19697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/>
          <p:cNvSpPr txBox="1"/>
          <p:nvPr/>
        </p:nvSpPr>
        <p:spPr>
          <a:xfrm>
            <a:off x="4077017" y="5811837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8067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Services*²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4333875" y="2648585"/>
            <a:ext cx="1524000" cy="200660"/>
            <a:chOff x="4333875" y="2648585"/>
            <a:chExt cx="1524000" cy="200660"/>
          </a:xfrm>
        </p:grpSpPr>
        <p:sp>
          <p:nvSpPr>
            <p:cNvPr id="158" name="object 158"/>
            <p:cNvSpPr/>
            <p:nvPr/>
          </p:nvSpPr>
          <p:spPr>
            <a:xfrm>
              <a:off x="4343400" y="2658110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1485264" y="0"/>
                  </a:moveTo>
                  <a:lnTo>
                    <a:pt x="19685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485264" y="181101"/>
                  </a:lnTo>
                  <a:lnTo>
                    <a:pt x="1492948" y="179544"/>
                  </a:lnTo>
                  <a:lnTo>
                    <a:pt x="1499203" y="175307"/>
                  </a:lnTo>
                  <a:lnTo>
                    <a:pt x="1503410" y="169046"/>
                  </a:lnTo>
                  <a:lnTo>
                    <a:pt x="1504950" y="161416"/>
                  </a:lnTo>
                  <a:lnTo>
                    <a:pt x="1504950" y="19812"/>
                  </a:lnTo>
                  <a:lnTo>
                    <a:pt x="1503410" y="12108"/>
                  </a:lnTo>
                  <a:lnTo>
                    <a:pt x="1499203" y="5810"/>
                  </a:lnTo>
                  <a:lnTo>
                    <a:pt x="1492948" y="155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4343400" y="2658110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59"/>
                  </a:lnTo>
                  <a:lnTo>
                    <a:pt x="1499203" y="5810"/>
                  </a:lnTo>
                  <a:lnTo>
                    <a:pt x="1503410" y="12108"/>
                  </a:lnTo>
                  <a:lnTo>
                    <a:pt x="1504950" y="19812"/>
                  </a:lnTo>
                  <a:lnTo>
                    <a:pt x="1504950" y="161416"/>
                  </a:lnTo>
                  <a:lnTo>
                    <a:pt x="1503410" y="169046"/>
                  </a:lnTo>
                  <a:lnTo>
                    <a:pt x="1499203" y="175307"/>
                  </a:lnTo>
                  <a:lnTo>
                    <a:pt x="1492948" y="179544"/>
                  </a:lnTo>
                  <a:lnTo>
                    <a:pt x="1485264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/>
          <p:cNvSpPr txBox="1"/>
          <p:nvPr/>
        </p:nvSpPr>
        <p:spPr>
          <a:xfrm>
            <a:off x="4362767" y="2666301"/>
            <a:ext cx="14662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4333875" y="2915411"/>
            <a:ext cx="1524000" cy="200025"/>
            <a:chOff x="4333875" y="2915411"/>
            <a:chExt cx="1524000" cy="200025"/>
          </a:xfrm>
        </p:grpSpPr>
        <p:sp>
          <p:nvSpPr>
            <p:cNvPr id="162" name="object 162"/>
            <p:cNvSpPr/>
            <p:nvPr/>
          </p:nvSpPr>
          <p:spPr>
            <a:xfrm>
              <a:off x="4343400" y="292493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85264" y="180975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5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4343400" y="292493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5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/>
          <p:nvPr/>
        </p:nvSpPr>
        <p:spPr>
          <a:xfrm>
            <a:off x="4362767" y="2928873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9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2703448" y="1703832"/>
            <a:ext cx="3154680" cy="3241040"/>
            <a:chOff x="2703448" y="1703832"/>
            <a:chExt cx="3154680" cy="3241040"/>
          </a:xfrm>
        </p:grpSpPr>
        <p:sp>
          <p:nvSpPr>
            <p:cNvPr id="166" name="object 166"/>
            <p:cNvSpPr/>
            <p:nvPr/>
          </p:nvSpPr>
          <p:spPr>
            <a:xfrm>
              <a:off x="2709798" y="1710182"/>
              <a:ext cx="1348105" cy="3137535"/>
            </a:xfrm>
            <a:custGeom>
              <a:avLst/>
              <a:gdLst/>
              <a:ahLst/>
              <a:cxnLst/>
              <a:rect l="l" t="t" r="r" b="b"/>
              <a:pathLst>
                <a:path w="1348104" h="3137535">
                  <a:moveTo>
                    <a:pt x="0" y="0"/>
                  </a:moveTo>
                  <a:lnTo>
                    <a:pt x="673862" y="0"/>
                  </a:lnTo>
                  <a:lnTo>
                    <a:pt x="673862" y="3137280"/>
                  </a:lnTo>
                  <a:lnTo>
                    <a:pt x="1347597" y="313728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4057649" y="4754245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4057649" y="4754245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9" name="object 169"/>
          <p:cNvSpPr txBox="1"/>
          <p:nvPr/>
        </p:nvSpPr>
        <p:spPr>
          <a:xfrm>
            <a:off x="4077017" y="4763770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4323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dirty="0" sz="95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0111105" y="2676842"/>
            <a:ext cx="96456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5">
                <a:latin typeface="Arial MT"/>
                <a:cs typeface="Arial MT"/>
              </a:rPr>
              <a:t>*Communication: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0111105" y="2820415"/>
            <a:ext cx="1115695" cy="647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5">
                <a:latin typeface="Arial MT"/>
                <a:cs typeface="Arial MT"/>
              </a:rPr>
              <a:t>Telephone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Numbers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20">
                <a:latin typeface="Arial MT"/>
                <a:cs typeface="Arial MT"/>
              </a:rPr>
              <a:t>Mobile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Numbers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10">
                <a:latin typeface="Arial MT"/>
                <a:cs typeface="Arial MT"/>
              </a:rPr>
              <a:t>Fax Numbers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40">
                <a:latin typeface="Arial MT"/>
                <a:cs typeface="Arial MT"/>
              </a:rPr>
              <a:t>Email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20">
                <a:latin typeface="Arial MT"/>
                <a:cs typeface="Arial MT"/>
              </a:rPr>
              <a:t>Addresses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>
                <a:latin typeface="Arial MT"/>
                <a:cs typeface="Arial MT"/>
              </a:rPr>
              <a:t>Web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Sites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10111105" y="5088890"/>
            <a:ext cx="119443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5">
                <a:latin typeface="Arial MT"/>
                <a:cs typeface="Arial MT"/>
              </a:rPr>
              <a:t>*²</a:t>
            </a:r>
            <a:r>
              <a:rPr dirty="0" sz="950" spc="-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Financial</a:t>
            </a:r>
            <a:r>
              <a:rPr dirty="0" sz="950" spc="9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Services: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0111105" y="5231447"/>
            <a:ext cx="1362710" cy="1258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10">
                <a:latin typeface="Arial MT"/>
                <a:cs typeface="Arial MT"/>
              </a:rPr>
              <a:t>Ratings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60">
                <a:latin typeface="Arial MT"/>
                <a:cs typeface="Arial MT"/>
              </a:rPr>
              <a:t>C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>
                <a:latin typeface="Arial MT"/>
                <a:cs typeface="Arial MT"/>
              </a:rPr>
              <a:t>ed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 spc="15">
                <a:latin typeface="Arial MT"/>
                <a:cs typeface="Arial MT"/>
              </a:rPr>
              <a:t>w</a:t>
            </a:r>
            <a:r>
              <a:rPr dirty="0" sz="800" spc="-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>
                <a:latin typeface="Arial MT"/>
                <a:cs typeface="Arial MT"/>
              </a:rPr>
              <a:t>h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ne</a:t>
            </a:r>
            <a:r>
              <a:rPr dirty="0" sz="800" spc="45">
                <a:latin typeface="Arial MT"/>
                <a:cs typeface="Arial MT"/>
              </a:rPr>
              <a:t>s</a:t>
            </a:r>
            <a:r>
              <a:rPr dirty="0" sz="800" spc="10">
                <a:latin typeface="Arial MT"/>
                <a:cs typeface="Arial MT"/>
              </a:rPr>
              <a:t>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40">
                <a:latin typeface="Arial MT"/>
                <a:cs typeface="Arial MT"/>
              </a:rPr>
              <a:t>F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nan</a:t>
            </a:r>
            <a:r>
              <a:rPr dirty="0" sz="800" spc="45">
                <a:latin typeface="Arial MT"/>
                <a:cs typeface="Arial MT"/>
              </a:rPr>
              <a:t>c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5">
                <a:latin typeface="Arial MT"/>
                <a:cs typeface="Arial MT"/>
              </a:rPr>
              <a:t>l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S</a:t>
            </a:r>
            <a:r>
              <a:rPr dirty="0" sz="800">
                <a:latin typeface="Arial MT"/>
                <a:cs typeface="Arial MT"/>
              </a:rPr>
              <a:t>e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 spc="45">
                <a:latin typeface="Arial MT"/>
                <a:cs typeface="Arial MT"/>
              </a:rPr>
              <a:t>v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45">
                <a:latin typeface="Arial MT"/>
                <a:cs typeface="Arial MT"/>
              </a:rPr>
              <a:t>c</a:t>
            </a:r>
            <a:r>
              <a:rPr dirty="0" sz="800">
                <a:latin typeface="Arial MT"/>
                <a:cs typeface="Arial MT"/>
              </a:rPr>
              <a:t>e</a:t>
            </a:r>
            <a:r>
              <a:rPr dirty="0" sz="800" spc="10">
                <a:latin typeface="Arial MT"/>
                <a:cs typeface="Arial MT"/>
              </a:rPr>
              <a:t>s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60">
                <a:latin typeface="Arial MT"/>
                <a:cs typeface="Arial MT"/>
              </a:rPr>
              <a:t>D</a:t>
            </a:r>
            <a:r>
              <a:rPr dirty="0" sz="800">
                <a:latin typeface="Arial MT"/>
                <a:cs typeface="Arial MT"/>
              </a:rPr>
              <a:t>e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-30">
                <a:latin typeface="Arial MT"/>
                <a:cs typeface="Arial MT"/>
              </a:rPr>
              <a:t>il</a:t>
            </a:r>
            <a:r>
              <a:rPr dirty="0" sz="800" spc="10">
                <a:latin typeface="Arial MT"/>
                <a:cs typeface="Arial MT"/>
              </a:rPr>
              <a:t>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5">
                <a:latin typeface="Arial MT"/>
                <a:cs typeface="Arial MT"/>
              </a:rPr>
              <a:t>Partner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Bank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ts val="930"/>
              </a:lnSpc>
              <a:spcBef>
                <a:spcPts val="20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5">
                <a:latin typeface="Arial MT"/>
                <a:cs typeface="Arial MT"/>
              </a:rPr>
              <a:t>Financial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Services</a:t>
            </a:r>
            <a:endParaRPr sz="800">
              <a:latin typeface="Arial MT"/>
              <a:cs typeface="Arial MT"/>
            </a:endParaRPr>
          </a:p>
          <a:p>
            <a:pPr marL="184150">
              <a:lnSpc>
                <a:spcPts val="930"/>
              </a:lnSpc>
            </a:pPr>
            <a:r>
              <a:rPr dirty="0" sz="800" spc="-5">
                <a:latin typeface="Arial MT"/>
                <a:cs typeface="Arial MT"/>
              </a:rPr>
              <a:t>Reporting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20">
                <a:latin typeface="Arial MT"/>
                <a:cs typeface="Arial MT"/>
              </a:rPr>
              <a:t>Employment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Overview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40">
                <a:latin typeface="Arial MT"/>
                <a:cs typeface="Arial MT"/>
              </a:rPr>
              <a:t>F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45">
                <a:latin typeface="Arial MT"/>
                <a:cs typeface="Arial MT"/>
              </a:rPr>
              <a:t>sc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5">
                <a:latin typeface="Arial MT"/>
                <a:cs typeface="Arial MT"/>
              </a:rPr>
              <a:t>l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60">
                <a:latin typeface="Arial MT"/>
                <a:cs typeface="Arial MT"/>
              </a:rPr>
              <a:t>Y</a:t>
            </a:r>
            <a:r>
              <a:rPr dirty="0" sz="800">
                <a:latin typeface="Arial MT"/>
                <a:cs typeface="Arial MT"/>
              </a:rPr>
              <a:t>ea</a:t>
            </a:r>
            <a:r>
              <a:rPr dirty="0" sz="800" spc="5">
                <a:latin typeface="Arial MT"/>
                <a:cs typeface="Arial MT"/>
              </a:rPr>
              <a:t>r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75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n</a:t>
            </a:r>
            <a:r>
              <a:rPr dirty="0" sz="800" spc="75">
                <a:latin typeface="Arial MT"/>
                <a:cs typeface="Arial MT"/>
              </a:rPr>
              <a:t>f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10">
                <a:latin typeface="Arial MT"/>
                <a:cs typeface="Arial MT"/>
              </a:rPr>
              <a:t>n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60">
                <a:latin typeface="Arial MT"/>
                <a:cs typeface="Arial MT"/>
              </a:rPr>
              <a:t>A</a:t>
            </a:r>
            <a:r>
              <a:rPr dirty="0" sz="800" spc="5">
                <a:latin typeface="Arial MT"/>
                <a:cs typeface="Arial MT"/>
              </a:rPr>
              <a:t>dd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5">
                <a:latin typeface="Arial MT"/>
                <a:cs typeface="Arial MT"/>
              </a:rPr>
              <a:t>ona</a:t>
            </a:r>
            <a:r>
              <a:rPr dirty="0" sz="800" spc="5">
                <a:latin typeface="Arial MT"/>
                <a:cs typeface="Arial MT"/>
              </a:rPr>
              <a:t>l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60">
                <a:latin typeface="Arial MT"/>
                <a:cs typeface="Arial MT"/>
              </a:rPr>
              <a:t>N</a:t>
            </a:r>
            <a:r>
              <a:rPr dirty="0" sz="800" spc="5">
                <a:latin typeface="Arial MT"/>
                <a:cs typeface="Arial MT"/>
              </a:rPr>
              <a:t>a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 spc="5">
                <a:latin typeface="Arial MT"/>
                <a:cs typeface="Arial MT"/>
              </a:rPr>
              <a:t>e</a:t>
            </a:r>
            <a:r>
              <a:rPr dirty="0" sz="800" spc="10">
                <a:latin typeface="Arial MT"/>
                <a:cs typeface="Arial MT"/>
              </a:rPr>
              <a:t>s</a:t>
            </a:r>
            <a:endParaRPr sz="8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15"/>
              </a:spcBef>
              <a:buChar char="•"/>
              <a:tabLst>
                <a:tab pos="183515" algn="l"/>
                <a:tab pos="184150" algn="l"/>
              </a:tabLst>
            </a:pPr>
            <a:r>
              <a:rPr dirty="0" sz="800" spc="-10">
                <a:latin typeface="Arial MT"/>
                <a:cs typeface="Arial MT"/>
              </a:rPr>
              <a:t>Tax Compliance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4048125" y="6307201"/>
            <a:ext cx="1819275" cy="200660"/>
            <a:chOff x="4048125" y="6307201"/>
            <a:chExt cx="1819275" cy="200660"/>
          </a:xfrm>
        </p:grpSpPr>
        <p:sp>
          <p:nvSpPr>
            <p:cNvPr id="175" name="object 175"/>
            <p:cNvSpPr/>
            <p:nvPr/>
          </p:nvSpPr>
          <p:spPr>
            <a:xfrm>
              <a:off x="4057650" y="6316726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39" y="0"/>
                  </a:moveTo>
                  <a:lnTo>
                    <a:pt x="19685" y="0"/>
                  </a:lnTo>
                  <a:lnTo>
                    <a:pt x="12001" y="1547"/>
                  </a:lnTo>
                  <a:lnTo>
                    <a:pt x="5746" y="5765"/>
                  </a:lnTo>
                  <a:lnTo>
                    <a:pt x="1539" y="12022"/>
                  </a:lnTo>
                  <a:lnTo>
                    <a:pt x="0" y="19685"/>
                  </a:lnTo>
                  <a:lnTo>
                    <a:pt x="0" y="161315"/>
                  </a:lnTo>
                  <a:lnTo>
                    <a:pt x="1539" y="168984"/>
                  </a:lnTo>
                  <a:lnTo>
                    <a:pt x="5746" y="175245"/>
                  </a:lnTo>
                  <a:lnTo>
                    <a:pt x="12001" y="179465"/>
                  </a:lnTo>
                  <a:lnTo>
                    <a:pt x="19685" y="181013"/>
                  </a:lnTo>
                  <a:lnTo>
                    <a:pt x="1780539" y="181013"/>
                  </a:lnTo>
                  <a:lnTo>
                    <a:pt x="1788223" y="179465"/>
                  </a:lnTo>
                  <a:lnTo>
                    <a:pt x="1794478" y="175245"/>
                  </a:lnTo>
                  <a:lnTo>
                    <a:pt x="1798685" y="168984"/>
                  </a:lnTo>
                  <a:lnTo>
                    <a:pt x="1800225" y="161315"/>
                  </a:lnTo>
                  <a:lnTo>
                    <a:pt x="1800225" y="19685"/>
                  </a:lnTo>
                  <a:lnTo>
                    <a:pt x="1798685" y="12022"/>
                  </a:lnTo>
                  <a:lnTo>
                    <a:pt x="1794478" y="5765"/>
                  </a:lnTo>
                  <a:lnTo>
                    <a:pt x="1788223" y="1547"/>
                  </a:lnTo>
                  <a:lnTo>
                    <a:pt x="17805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4057650" y="6316726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5"/>
                  </a:moveTo>
                  <a:lnTo>
                    <a:pt x="1539" y="12022"/>
                  </a:lnTo>
                  <a:lnTo>
                    <a:pt x="5746" y="5765"/>
                  </a:lnTo>
                  <a:lnTo>
                    <a:pt x="12001" y="1547"/>
                  </a:lnTo>
                  <a:lnTo>
                    <a:pt x="19685" y="0"/>
                  </a:lnTo>
                  <a:lnTo>
                    <a:pt x="1780539" y="0"/>
                  </a:lnTo>
                  <a:lnTo>
                    <a:pt x="1788223" y="1547"/>
                  </a:lnTo>
                  <a:lnTo>
                    <a:pt x="1794478" y="5765"/>
                  </a:lnTo>
                  <a:lnTo>
                    <a:pt x="1798685" y="12022"/>
                  </a:lnTo>
                  <a:lnTo>
                    <a:pt x="1800225" y="19685"/>
                  </a:lnTo>
                  <a:lnTo>
                    <a:pt x="1800225" y="161315"/>
                  </a:lnTo>
                  <a:lnTo>
                    <a:pt x="1798685" y="168984"/>
                  </a:lnTo>
                  <a:lnTo>
                    <a:pt x="1794478" y="175245"/>
                  </a:lnTo>
                  <a:lnTo>
                    <a:pt x="1788223" y="179465"/>
                  </a:lnTo>
                  <a:lnTo>
                    <a:pt x="1780539" y="181013"/>
                  </a:lnTo>
                  <a:lnTo>
                    <a:pt x="19685" y="181013"/>
                  </a:lnTo>
                  <a:lnTo>
                    <a:pt x="12001" y="179465"/>
                  </a:lnTo>
                  <a:lnTo>
                    <a:pt x="5746" y="175245"/>
                  </a:lnTo>
                  <a:lnTo>
                    <a:pt x="1539" y="168984"/>
                  </a:lnTo>
                  <a:lnTo>
                    <a:pt x="0" y="161315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7" name="object 177"/>
          <p:cNvSpPr txBox="1"/>
          <p:nvPr/>
        </p:nvSpPr>
        <p:spPr>
          <a:xfrm>
            <a:off x="4514850" y="6071870"/>
            <a:ext cx="890905" cy="431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Credit</a:t>
            </a:r>
            <a:r>
              <a:rPr dirty="0" sz="9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Scoring</a:t>
            </a:r>
            <a:endParaRPr sz="95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880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7153275" y="5525896"/>
            <a:ext cx="1819275" cy="200660"/>
            <a:chOff x="7153275" y="5525896"/>
            <a:chExt cx="1819275" cy="200660"/>
          </a:xfrm>
        </p:grpSpPr>
        <p:sp>
          <p:nvSpPr>
            <p:cNvPr id="179" name="object 179"/>
            <p:cNvSpPr/>
            <p:nvPr/>
          </p:nvSpPr>
          <p:spPr>
            <a:xfrm>
              <a:off x="7162800" y="5535421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5"/>
                  </a:lnTo>
                  <a:lnTo>
                    <a:pt x="5746" y="175296"/>
                  </a:lnTo>
                  <a:lnTo>
                    <a:pt x="12001" y="179516"/>
                  </a:lnTo>
                  <a:lnTo>
                    <a:pt x="19684" y="181063"/>
                  </a:lnTo>
                  <a:lnTo>
                    <a:pt x="1780540" y="181063"/>
                  </a:lnTo>
                  <a:lnTo>
                    <a:pt x="1788223" y="179516"/>
                  </a:lnTo>
                  <a:lnTo>
                    <a:pt x="1794478" y="175296"/>
                  </a:lnTo>
                  <a:lnTo>
                    <a:pt x="1798685" y="169035"/>
                  </a:lnTo>
                  <a:lnTo>
                    <a:pt x="1800225" y="161366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7162800" y="5535421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366"/>
                  </a:lnTo>
                  <a:lnTo>
                    <a:pt x="1798685" y="169035"/>
                  </a:lnTo>
                  <a:lnTo>
                    <a:pt x="1794478" y="175296"/>
                  </a:lnTo>
                  <a:lnTo>
                    <a:pt x="1788223" y="179516"/>
                  </a:lnTo>
                  <a:lnTo>
                    <a:pt x="1780540" y="181063"/>
                  </a:lnTo>
                  <a:lnTo>
                    <a:pt x="19684" y="181063"/>
                  </a:lnTo>
                  <a:lnTo>
                    <a:pt x="12001" y="179516"/>
                  </a:lnTo>
                  <a:lnTo>
                    <a:pt x="5746" y="175296"/>
                  </a:lnTo>
                  <a:lnTo>
                    <a:pt x="1539" y="169035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 txBox="1"/>
          <p:nvPr/>
        </p:nvSpPr>
        <p:spPr>
          <a:xfrm>
            <a:off x="7654925" y="5281676"/>
            <a:ext cx="824230" cy="43560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20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50">
              <a:latin typeface="Arial"/>
              <a:cs typeface="Arial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2709798" y="1710182"/>
            <a:ext cx="4450715" cy="4699635"/>
          </a:xfrm>
          <a:custGeom>
            <a:avLst/>
            <a:gdLst/>
            <a:ahLst/>
            <a:cxnLst/>
            <a:rect l="l" t="t" r="r" b="b"/>
            <a:pathLst>
              <a:path w="4450715" h="4699635">
                <a:moveTo>
                  <a:pt x="0" y="0"/>
                </a:moveTo>
                <a:lnTo>
                  <a:pt x="677290" y="0"/>
                </a:lnTo>
                <a:lnTo>
                  <a:pt x="677290" y="4699444"/>
                </a:lnTo>
                <a:lnTo>
                  <a:pt x="1354581" y="4699444"/>
                </a:lnTo>
              </a:path>
              <a:path w="4450715" h="4699635">
                <a:moveTo>
                  <a:pt x="3143377" y="3134486"/>
                </a:moveTo>
                <a:lnTo>
                  <a:pt x="3796919" y="3134486"/>
                </a:lnTo>
                <a:lnTo>
                  <a:pt x="3796919" y="3912781"/>
                </a:lnTo>
                <a:lnTo>
                  <a:pt x="4450460" y="3912781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84" name="object 18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127" y="1541081"/>
            <a:ext cx="5649595" cy="455041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205104">
              <a:lnSpc>
                <a:spcPct val="89400"/>
              </a:lnSpc>
              <a:spcBef>
                <a:spcPts val="370"/>
              </a:spcBef>
            </a:pPr>
            <a:r>
              <a:rPr dirty="0" sz="2100" spc="-25">
                <a:latin typeface="Arial MT"/>
                <a:cs typeface="Arial MT"/>
              </a:rPr>
              <a:t>Before</a:t>
            </a:r>
            <a:r>
              <a:rPr dirty="0" sz="2100" spc="12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creating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a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cleansing</a:t>
            </a:r>
            <a:r>
              <a:rPr dirty="0" sz="2100" spc="-2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case</a:t>
            </a:r>
            <a:r>
              <a:rPr dirty="0" sz="2100" spc="50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and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merging </a:t>
            </a:r>
            <a:r>
              <a:rPr dirty="0" sz="2100" spc="-565">
                <a:latin typeface="Arial MT"/>
                <a:cs typeface="Arial MT"/>
              </a:rPr>
              <a:t> </a:t>
            </a:r>
            <a:r>
              <a:rPr dirty="0" sz="2100" spc="10">
                <a:latin typeface="Arial MT"/>
                <a:cs typeface="Arial MT"/>
              </a:rPr>
              <a:t>the</a:t>
            </a:r>
            <a:r>
              <a:rPr dirty="0" sz="2100" spc="-3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data,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potential</a:t>
            </a:r>
            <a:r>
              <a:rPr dirty="0" sz="2100" spc="-5">
                <a:latin typeface="Arial MT"/>
                <a:cs typeface="Arial MT"/>
              </a:rPr>
              <a:t> duplicates</a:t>
            </a:r>
            <a:r>
              <a:rPr dirty="0" sz="2100" spc="-60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have</a:t>
            </a:r>
            <a:r>
              <a:rPr dirty="0" sz="2100" spc="114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to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be </a:t>
            </a:r>
            <a:r>
              <a:rPr dirty="0" sz="2100" spc="2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identified.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dirty="0" sz="2100" spc="20">
                <a:latin typeface="Arial MT"/>
                <a:cs typeface="Arial MT"/>
              </a:rPr>
              <a:t>Within</a:t>
            </a:r>
            <a:r>
              <a:rPr dirty="0" sz="2100" spc="-18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MDG</a:t>
            </a:r>
            <a:r>
              <a:rPr dirty="0" sz="2100" spc="10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duplicates</a:t>
            </a:r>
            <a:r>
              <a:rPr dirty="0" sz="2100" spc="-6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can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be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identified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10">
                <a:latin typeface="Arial MT"/>
                <a:cs typeface="Arial MT"/>
              </a:rPr>
              <a:t>during:</a:t>
            </a:r>
            <a:endParaRPr sz="2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59"/>
              </a:spcBef>
              <a:buChar char="–"/>
              <a:tabLst>
                <a:tab pos="194310" algn="l"/>
              </a:tabLst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hin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ult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li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30"/>
              </a:spcBef>
              <a:buChar char="–"/>
              <a:tabLst>
                <a:tab pos="194310" algn="l"/>
              </a:tabLst>
            </a:pPr>
            <a:r>
              <a:rPr dirty="0" sz="2000" spc="10">
                <a:latin typeface="Arial MT"/>
                <a:cs typeface="Arial MT"/>
              </a:rPr>
              <a:t>Single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object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maintenance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(duplicate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check)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100" spc="10">
                <a:latin typeface="Arial MT"/>
                <a:cs typeface="Arial MT"/>
              </a:rPr>
              <a:t>Outside</a:t>
            </a:r>
            <a:r>
              <a:rPr dirty="0" sz="2100" spc="-13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MDG</a:t>
            </a:r>
            <a:endParaRPr sz="2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55"/>
              </a:spcBef>
              <a:buChar char="–"/>
              <a:tabLst>
                <a:tab pos="194310" algn="l"/>
              </a:tabLst>
            </a:pPr>
            <a:r>
              <a:rPr dirty="0" sz="2000">
                <a:latin typeface="Arial MT"/>
                <a:cs typeface="Arial MT"/>
              </a:rPr>
              <a:t>Hand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over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cleansing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case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from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client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system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29"/>
              </a:spcBef>
            </a:pP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ub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30"/>
              </a:spcBef>
              <a:buChar char="–"/>
              <a:tabLst>
                <a:tab pos="194310" algn="l"/>
              </a:tabLst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ull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ab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x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ern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ool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 marL="193675" marR="342900" indent="-181610">
              <a:lnSpc>
                <a:spcPct val="112700"/>
              </a:lnSpc>
              <a:spcBef>
                <a:spcPts val="225"/>
              </a:spcBef>
              <a:buChar char="–"/>
              <a:tabLst>
                <a:tab pos="194310" algn="l"/>
              </a:tabLst>
            </a:pPr>
            <a:r>
              <a:rPr dirty="0" sz="2000" spc="10">
                <a:latin typeface="Arial MT"/>
                <a:cs typeface="Arial MT"/>
              </a:rPr>
              <a:t>Identified </a:t>
            </a:r>
            <a:r>
              <a:rPr dirty="0" sz="2000" spc="15">
                <a:latin typeface="Arial MT"/>
                <a:cs typeface="Arial MT"/>
              </a:rPr>
              <a:t>potential duplicates </a:t>
            </a:r>
            <a:r>
              <a:rPr dirty="0" sz="2000" spc="-5">
                <a:latin typeface="Arial MT"/>
                <a:cs typeface="Arial MT"/>
              </a:rPr>
              <a:t>will </a:t>
            </a:r>
            <a:r>
              <a:rPr dirty="0" sz="2000" spc="15">
                <a:latin typeface="Arial MT"/>
                <a:cs typeface="Arial MT"/>
              </a:rPr>
              <a:t>be </a:t>
            </a:r>
            <a:r>
              <a:rPr dirty="0" sz="2000" spc="20">
                <a:latin typeface="Arial MT"/>
                <a:cs typeface="Arial MT"/>
              </a:rPr>
              <a:t>stored 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cleansing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case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further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processing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67525" y="1476241"/>
            <a:ext cx="4705350" cy="5163185"/>
            <a:chOff x="6867525" y="1476241"/>
            <a:chExt cx="4705350" cy="51631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471" y="1476241"/>
              <a:ext cx="4629457" cy="26386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7075" y="1648332"/>
              <a:ext cx="4105275" cy="21150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7525" y="3771899"/>
              <a:ext cx="4705350" cy="28670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7075" y="3982440"/>
              <a:ext cx="4105275" cy="22580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310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C</a:t>
            </a:r>
            <a:r>
              <a:rPr dirty="0" spc="70"/>
              <a:t>l</a:t>
            </a:r>
            <a:r>
              <a:rPr dirty="0" spc="10"/>
              <a:t>ea</a:t>
            </a:r>
            <a:r>
              <a:rPr dirty="0" spc="-45"/>
              <a:t>n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/>
              <a:t>g</a:t>
            </a:r>
          </a:p>
          <a:p>
            <a:pPr marL="12700">
              <a:lnSpc>
                <a:spcPts val="2400"/>
              </a:lnSpc>
            </a:pP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den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149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7047" y="1507699"/>
            <a:ext cx="4889500" cy="363982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ep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88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10">
                <a:latin typeface="Arial MT"/>
                <a:cs typeface="Arial MT"/>
              </a:rPr>
              <a:t>Create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cleansing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case,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45"/>
              </a:spcBef>
            </a:pP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assign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potential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duplicates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77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cleansing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case</a:t>
            </a:r>
            <a:r>
              <a:rPr dirty="0" sz="1800" spc="-10">
                <a:latin typeface="Arial MT"/>
                <a:cs typeface="Arial MT"/>
              </a:rPr>
              <a:t> (can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also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45"/>
              </a:spcBef>
            </a:pPr>
            <a:r>
              <a:rPr dirty="0" sz="1800">
                <a:latin typeface="Arial MT"/>
                <a:cs typeface="Arial MT"/>
              </a:rPr>
              <a:t>worklist)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Check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details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potential </a:t>
            </a:r>
            <a:r>
              <a:rPr dirty="0" sz="1800" spc="15">
                <a:latin typeface="Arial MT"/>
                <a:cs typeface="Arial MT"/>
              </a:rPr>
              <a:t>duplicate</a:t>
            </a:r>
            <a:r>
              <a:rPr dirty="0" sz="1800" spc="-229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records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77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5">
                <a:latin typeface="Arial MT"/>
                <a:cs typeface="Arial MT"/>
              </a:rPr>
              <a:t>Identify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“Target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Record“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5">
                <a:latin typeface="Arial MT"/>
                <a:cs typeface="Arial MT"/>
              </a:rPr>
              <a:t>Identify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“Potential </a:t>
            </a:r>
            <a:r>
              <a:rPr dirty="0" sz="1800" spc="5">
                <a:latin typeface="Arial MT"/>
                <a:cs typeface="Arial MT"/>
              </a:rPr>
              <a:t>Duplicates“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 spc="-15">
                <a:latin typeface="Arial MT"/>
                <a:cs typeface="Arial MT"/>
              </a:rPr>
              <a:t> as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“No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Duplicates“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77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C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05500" y="1247775"/>
            <a:ext cx="5734050" cy="5487035"/>
            <a:chOff x="5905500" y="1247775"/>
            <a:chExt cx="5734050" cy="5487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0" y="4238660"/>
              <a:ext cx="5734050" cy="24955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050" y="4449317"/>
              <a:ext cx="5133975" cy="18864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5500" y="1247775"/>
              <a:ext cx="5734050" cy="34861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5050" y="1457706"/>
              <a:ext cx="5133975" cy="288683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310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C</a:t>
            </a:r>
            <a:r>
              <a:rPr dirty="0" spc="70"/>
              <a:t>l</a:t>
            </a:r>
            <a:r>
              <a:rPr dirty="0" spc="10"/>
              <a:t>ea</a:t>
            </a:r>
            <a:r>
              <a:rPr dirty="0" spc="-45"/>
              <a:t>n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/>
              <a:t>g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149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880" y="1669097"/>
            <a:ext cx="5078730" cy="4608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192405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uring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erge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all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rele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ant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  </a:t>
            </a:r>
            <a:r>
              <a:rPr dirty="0" sz="2000">
                <a:latin typeface="Arial MT"/>
                <a:cs typeface="Arial MT"/>
              </a:rPr>
              <a:t>from </a:t>
            </a:r>
            <a:r>
              <a:rPr dirty="0" sz="2000" spc="5">
                <a:latin typeface="Arial MT"/>
                <a:cs typeface="Arial MT"/>
              </a:rPr>
              <a:t>“Potential </a:t>
            </a:r>
            <a:r>
              <a:rPr dirty="0" sz="2000" spc="15">
                <a:latin typeface="Arial MT"/>
                <a:cs typeface="Arial MT"/>
              </a:rPr>
              <a:t>Duplicate“ records </a:t>
            </a:r>
            <a:r>
              <a:rPr dirty="0" sz="2000" spc="20">
                <a:latin typeface="Arial MT"/>
                <a:cs typeface="Arial MT"/>
              </a:rPr>
              <a:t>can </a:t>
            </a:r>
            <a:r>
              <a:rPr dirty="0" sz="2000" spc="10">
                <a:latin typeface="Arial MT"/>
                <a:cs typeface="Arial MT"/>
              </a:rPr>
              <a:t>be 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k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r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“</a:t>
            </a:r>
            <a:r>
              <a:rPr dirty="0" sz="2000" spc="-24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arge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ord“.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000">
                <a:latin typeface="Arial MT"/>
                <a:cs typeface="Arial MT"/>
              </a:rPr>
              <a:t>This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done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the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keep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flag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well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using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drag-and-drop.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805"/>
              </a:spcBef>
            </a:pPr>
            <a:r>
              <a:rPr dirty="0" sz="2000">
                <a:latin typeface="Arial MT"/>
                <a:cs typeface="Arial MT"/>
              </a:rPr>
              <a:t>Here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it is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possible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copy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including 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all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dependent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(e.g.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address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including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its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uni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a).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parallel,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it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al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po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ible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edit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“</a:t>
            </a:r>
            <a:r>
              <a:rPr dirty="0" sz="2000" spc="-25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arge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ord</a:t>
            </a:r>
            <a:r>
              <a:rPr dirty="0" sz="2000" spc="10">
                <a:latin typeface="Arial MT"/>
                <a:cs typeface="Arial MT"/>
              </a:rPr>
              <a:t>“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dire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>
                <a:latin typeface="Arial MT"/>
                <a:cs typeface="Arial MT"/>
              </a:rPr>
              <a:t>l</a:t>
            </a:r>
            <a:r>
              <a:rPr dirty="0" sz="2000" spc="-100">
                <a:latin typeface="Arial MT"/>
                <a:cs typeface="Arial MT"/>
              </a:rPr>
              <a:t>y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2700" marR="53975">
              <a:lnSpc>
                <a:spcPct val="100000"/>
              </a:lnSpc>
              <a:spcBef>
                <a:spcPts val="1805"/>
              </a:spcBef>
            </a:pP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ult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erge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45">
                <a:latin typeface="Arial MT"/>
                <a:cs typeface="Arial MT"/>
              </a:rPr>
              <a:t>k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low 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ill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riggered.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76950" y="1343025"/>
            <a:ext cx="6010275" cy="5324475"/>
            <a:chOff x="6076950" y="1343025"/>
            <a:chExt cx="6010275" cy="5324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6950" y="1343025"/>
              <a:ext cx="6010275" cy="53244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500" y="1552930"/>
              <a:ext cx="5410200" cy="47161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310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C</a:t>
            </a:r>
            <a:r>
              <a:rPr dirty="0" spc="70"/>
              <a:t>l</a:t>
            </a:r>
            <a:r>
              <a:rPr dirty="0" spc="10"/>
              <a:t>ea</a:t>
            </a:r>
            <a:r>
              <a:rPr dirty="0" spc="-45"/>
              <a:t>n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/>
              <a:t>g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Merge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149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15" b="1">
                <a:latin typeface="Arial"/>
                <a:cs typeface="Arial"/>
              </a:rPr>
              <a:t>Processing</a:t>
            </a:r>
            <a:r>
              <a:rPr dirty="0" sz="1550" spc="9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of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spc="-15" b="1">
                <a:latin typeface="Arial"/>
                <a:cs typeface="Arial"/>
              </a:rPr>
              <a:t>Multiple</a:t>
            </a:r>
            <a:r>
              <a:rPr dirty="0" sz="1550" spc="32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Objects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807" y="1518170"/>
            <a:ext cx="11080115" cy="493268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-65">
                <a:latin typeface="Arial MT"/>
                <a:cs typeface="Arial MT"/>
              </a:rPr>
              <a:t>o</a:t>
            </a:r>
            <a:r>
              <a:rPr dirty="0" sz="2000" spc="10">
                <a:latin typeface="Arial MT"/>
                <a:cs typeface="Arial MT"/>
              </a:rPr>
              <a:t>rd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Well-defined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multiple</a:t>
            </a:r>
            <a:r>
              <a:rPr dirty="0" sz="1800" spc="-2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workflow</a:t>
            </a:r>
            <a:r>
              <a:rPr dirty="0" sz="1800" spc="5">
                <a:latin typeface="Arial MT"/>
                <a:cs typeface="Arial MT"/>
              </a:rPr>
              <a:t> steps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limited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number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Typically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collaboration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multiple</a:t>
            </a:r>
            <a:r>
              <a:rPr dirty="0" sz="1800" spc="-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processors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x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st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229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j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manager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wants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compare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harmonize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belonging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  <a:p>
            <a:pPr lvl="1" marL="374650" marR="371475" indent="-180975">
              <a:lnSpc>
                <a:spcPct val="100899"/>
              </a:lnSpc>
              <a:spcBef>
                <a:spcPts val="225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Strategic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buyer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wants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update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purchasing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conditions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 </a:t>
            </a:r>
            <a:r>
              <a:rPr dirty="0" sz="1800" spc="-10">
                <a:latin typeface="Arial MT"/>
                <a:cs typeface="Arial MT"/>
              </a:rPr>
              <a:t>relevant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Suppliers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based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5">
                <a:latin typeface="Arial MT"/>
                <a:cs typeface="Arial MT"/>
              </a:rPr>
              <a:t> newly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signed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contract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Interactive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huge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number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Typically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hoc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project-based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specialist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Examples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244"/>
              </a:spcBef>
              <a:buChar char="–"/>
              <a:tabLst>
                <a:tab pos="375285" algn="l"/>
              </a:tabLst>
            </a:pP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dunning</a:t>
            </a:r>
            <a:r>
              <a:rPr dirty="0" sz="1800" spc="-2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parameters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C-Customers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10">
                <a:latin typeface="Arial MT"/>
                <a:cs typeface="Arial MT"/>
              </a:rPr>
              <a:t>country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based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newly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defined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15">
                <a:latin typeface="Arial MT"/>
                <a:cs typeface="Arial MT"/>
              </a:rPr>
              <a:t>After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reorganization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purchasing,</a:t>
            </a:r>
            <a:r>
              <a:rPr dirty="0" sz="1800" spc="-1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Suppliers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assigned</a:t>
            </a:r>
            <a:r>
              <a:rPr dirty="0" sz="1800" spc="10">
                <a:latin typeface="Arial MT"/>
                <a:cs typeface="Arial MT"/>
              </a:rPr>
              <a:t> to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newly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responsible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purchasing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groups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21423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10"/>
              <a:t> </a:t>
            </a:r>
            <a:r>
              <a:rPr dirty="0" spc="25"/>
              <a:t>Detail:</a:t>
            </a:r>
            <a:r>
              <a:rPr dirty="0" spc="-265"/>
              <a:t> </a:t>
            </a:r>
            <a:r>
              <a:rPr dirty="0" spc="-5"/>
              <a:t>Processing</a:t>
            </a:r>
            <a:r>
              <a:rPr dirty="0" spc="35"/>
              <a:t> </a:t>
            </a:r>
            <a:r>
              <a:rPr dirty="0" spc="-25"/>
              <a:t>of</a:t>
            </a:r>
            <a:r>
              <a:rPr dirty="0" spc="25"/>
              <a:t> </a:t>
            </a:r>
            <a:r>
              <a:rPr dirty="0" spc="20"/>
              <a:t>Multiple</a:t>
            </a:r>
            <a:r>
              <a:rPr dirty="0" spc="-280"/>
              <a:t> </a:t>
            </a:r>
            <a:r>
              <a:rPr dirty="0"/>
              <a:t>Objects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latin typeface="Arial MT"/>
                <a:cs typeface="Arial MT"/>
              </a:rPr>
              <a:t>W</a:t>
            </a:r>
            <a:r>
              <a:rPr dirty="0" sz="2000" spc="-37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hen</a:t>
            </a:r>
            <a:r>
              <a:rPr dirty="0" sz="2000" spc="-185" b="0">
                <a:latin typeface="Arial MT"/>
                <a:cs typeface="Arial MT"/>
              </a:rPr>
              <a:t> </a:t>
            </a:r>
            <a:r>
              <a:rPr dirty="0" sz="2000" spc="35" b="0">
                <a:latin typeface="Arial MT"/>
                <a:cs typeface="Arial MT"/>
              </a:rPr>
              <a:t>t</a:t>
            </a:r>
            <a:r>
              <a:rPr dirty="0" sz="2000" spc="15" b="0">
                <a:latin typeface="Arial MT"/>
                <a:cs typeface="Arial MT"/>
              </a:rPr>
              <a:t>o</a:t>
            </a:r>
            <a:r>
              <a:rPr dirty="0" sz="2000" spc="-185" b="0">
                <a:latin typeface="Arial MT"/>
                <a:cs typeface="Arial MT"/>
              </a:rPr>
              <a:t> </a:t>
            </a:r>
            <a:r>
              <a:rPr dirty="0" sz="2000" spc="-20" b="0">
                <a:latin typeface="Arial MT"/>
                <a:cs typeface="Arial MT"/>
              </a:rPr>
              <a:t>U</a:t>
            </a:r>
            <a:r>
              <a:rPr dirty="0" sz="2000" spc="45" b="0">
                <a:latin typeface="Arial MT"/>
                <a:cs typeface="Arial MT"/>
              </a:rPr>
              <a:t>s</a:t>
            </a:r>
            <a:r>
              <a:rPr dirty="0" sz="2000" spc="15" b="0">
                <a:latin typeface="Arial MT"/>
                <a:cs typeface="Arial MT"/>
              </a:rPr>
              <a:t>e</a:t>
            </a:r>
            <a:r>
              <a:rPr dirty="0" sz="2000" spc="-35" b="0">
                <a:latin typeface="Arial MT"/>
                <a:cs typeface="Arial MT"/>
              </a:rPr>
              <a:t> </a:t>
            </a:r>
            <a:r>
              <a:rPr dirty="0" sz="2000" spc="25" b="0">
                <a:latin typeface="Arial MT"/>
                <a:cs typeface="Arial MT"/>
              </a:rPr>
              <a:t>W</a:t>
            </a:r>
            <a:r>
              <a:rPr dirty="0" sz="2000" spc="-375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hat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8399145" cy="35058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Arial MT"/>
                <a:cs typeface="Arial MT"/>
              </a:rPr>
              <a:t>Process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change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multiple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Partners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within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spreadsheet-like</a:t>
            </a:r>
            <a:r>
              <a:rPr dirty="0" sz="2000" spc="-254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UI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art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rom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Sear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ult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li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4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i="1">
                <a:latin typeface="Arial"/>
                <a:cs typeface="Arial"/>
              </a:rPr>
              <a:t>Multi-Processing</a:t>
            </a:r>
            <a:r>
              <a:rPr dirty="0" sz="1800" spc="-75" i="1">
                <a:latin typeface="Arial"/>
                <a:cs typeface="Arial"/>
              </a:rPr>
              <a:t> </a:t>
            </a:r>
            <a:r>
              <a:rPr dirty="0" sz="1800" spc="15">
                <a:latin typeface="Arial MT"/>
                <a:cs typeface="Arial MT"/>
              </a:rPr>
              <a:t>button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rede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ined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eque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pes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Multi-Processing 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Multi-Processing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Financials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Multi-Processing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Purchasing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Multi-Processing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Financials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91275" y="1809762"/>
            <a:ext cx="5629275" cy="4838700"/>
            <a:chOff x="6391275" y="1809762"/>
            <a:chExt cx="5629275" cy="4838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1275" y="1809762"/>
              <a:ext cx="5629275" cy="483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0825" y="2019782"/>
              <a:ext cx="5029200" cy="423024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21423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10"/>
              <a:t> </a:t>
            </a:r>
            <a:r>
              <a:rPr dirty="0" spc="25"/>
              <a:t>Detail:</a:t>
            </a:r>
            <a:r>
              <a:rPr dirty="0" spc="-265"/>
              <a:t> </a:t>
            </a:r>
            <a:r>
              <a:rPr dirty="0" spc="-5"/>
              <a:t>Processing</a:t>
            </a:r>
            <a:r>
              <a:rPr dirty="0" spc="35"/>
              <a:t> </a:t>
            </a:r>
            <a:r>
              <a:rPr dirty="0" spc="-25"/>
              <a:t>of</a:t>
            </a:r>
            <a:r>
              <a:rPr dirty="0" spc="25"/>
              <a:t> </a:t>
            </a:r>
            <a:r>
              <a:rPr dirty="0" spc="20"/>
              <a:t>Multiple</a:t>
            </a:r>
            <a:r>
              <a:rPr dirty="0" spc="-280"/>
              <a:t> </a:t>
            </a:r>
            <a:r>
              <a:rPr dirty="0"/>
              <a:t>Objects</a:t>
            </a:r>
          </a:p>
          <a:p>
            <a:pPr marL="12700">
              <a:lnSpc>
                <a:spcPts val="2400"/>
              </a:lnSpc>
            </a:pP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ul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rd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ro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8555" y="1428620"/>
            <a:ext cx="8030209" cy="5010785"/>
            <a:chOff x="4038555" y="1428620"/>
            <a:chExt cx="8030209" cy="5010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555" y="1428620"/>
              <a:ext cx="8029664" cy="50104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0050" y="1600644"/>
              <a:ext cx="7505700" cy="44778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490" y="1518805"/>
            <a:ext cx="3085465" cy="464693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Add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rows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Copy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rows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Delete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rows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ield</a:t>
            </a:r>
            <a:r>
              <a:rPr dirty="0" sz="2000" spc="3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alues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40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Find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Replace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rows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same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Copy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value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selected</a:t>
            </a:r>
            <a:r>
              <a:rPr dirty="0" sz="1800" spc="-15">
                <a:latin typeface="Arial MT"/>
                <a:cs typeface="Arial MT"/>
              </a:rPr>
              <a:t> rows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Visualize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handle</a:t>
            </a:r>
            <a:r>
              <a:rPr dirty="0" sz="2000" spc="-1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changes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gh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gh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Discard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21423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10"/>
              <a:t> </a:t>
            </a:r>
            <a:r>
              <a:rPr dirty="0" spc="25"/>
              <a:t>Detail:</a:t>
            </a:r>
            <a:r>
              <a:rPr dirty="0" spc="-265"/>
              <a:t> </a:t>
            </a:r>
            <a:r>
              <a:rPr dirty="0" spc="-5"/>
              <a:t>Processing</a:t>
            </a:r>
            <a:r>
              <a:rPr dirty="0" spc="35"/>
              <a:t> </a:t>
            </a:r>
            <a:r>
              <a:rPr dirty="0" spc="-25"/>
              <a:t>of</a:t>
            </a:r>
            <a:r>
              <a:rPr dirty="0" spc="25"/>
              <a:t> </a:t>
            </a:r>
            <a:r>
              <a:rPr dirty="0" spc="20"/>
              <a:t>Multiple</a:t>
            </a:r>
            <a:r>
              <a:rPr dirty="0" spc="-280"/>
              <a:t> </a:t>
            </a:r>
            <a:r>
              <a:rPr dirty="0"/>
              <a:t>Objects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Multi-Record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Processing: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Functionality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3744595" cy="3540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50" i="1">
                <a:latin typeface="Arial"/>
                <a:cs typeface="Arial"/>
              </a:rPr>
              <a:t>H</a:t>
            </a:r>
            <a:r>
              <a:rPr dirty="0" sz="2000" spc="10" i="1">
                <a:latin typeface="Arial"/>
                <a:cs typeface="Arial"/>
              </a:rPr>
              <a:t>ighl</a:t>
            </a:r>
            <a:r>
              <a:rPr dirty="0" sz="2000" spc="10" i="1">
                <a:latin typeface="Arial"/>
                <a:cs typeface="Arial"/>
              </a:rPr>
              <a:t>i</a:t>
            </a:r>
            <a:r>
              <a:rPr dirty="0" sz="2000" spc="10" i="1">
                <a:latin typeface="Arial"/>
                <a:cs typeface="Arial"/>
              </a:rPr>
              <a:t>ght</a:t>
            </a:r>
            <a:r>
              <a:rPr dirty="0" sz="2000" spc="-70" i="1">
                <a:latin typeface="Arial"/>
                <a:cs typeface="Arial"/>
              </a:rPr>
              <a:t> </a:t>
            </a:r>
            <a:r>
              <a:rPr dirty="0" sz="2000" spc="50" i="1">
                <a:latin typeface="Arial"/>
                <a:cs typeface="Arial"/>
              </a:rPr>
              <a:t>C</a:t>
            </a:r>
            <a:r>
              <a:rPr dirty="0" sz="2000" spc="10" i="1">
                <a:latin typeface="Arial"/>
                <a:cs typeface="Arial"/>
              </a:rPr>
              <a:t>hanges</a:t>
            </a:r>
            <a:r>
              <a:rPr dirty="0" sz="2000" spc="-160" i="1">
                <a:latin typeface="Arial"/>
                <a:cs typeface="Arial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on  </a:t>
            </a:r>
            <a:r>
              <a:rPr dirty="0" sz="2000" spc="5">
                <a:latin typeface="Arial MT"/>
                <a:cs typeface="Arial MT"/>
              </a:rPr>
              <a:t>(delivered </a:t>
            </a:r>
            <a:r>
              <a:rPr dirty="0" sz="2000" spc="10">
                <a:latin typeface="Arial MT"/>
                <a:cs typeface="Arial MT"/>
              </a:rPr>
              <a:t>in </a:t>
            </a:r>
            <a:r>
              <a:rPr dirty="0" sz="2000" spc="15">
                <a:latin typeface="Arial MT"/>
                <a:cs typeface="Arial MT"/>
              </a:rPr>
              <a:t>some template </a:t>
            </a:r>
            <a:r>
              <a:rPr dirty="0" sz="2000" spc="-10">
                <a:latin typeface="Arial MT"/>
                <a:cs typeface="Arial MT"/>
              </a:rPr>
              <a:t>UI 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igura</a:t>
            </a:r>
            <a:r>
              <a:rPr dirty="0" sz="2000" spc="3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)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allo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  </a:t>
            </a:r>
            <a:r>
              <a:rPr dirty="0" sz="2000" spc="15">
                <a:latin typeface="Arial MT"/>
                <a:cs typeface="Arial MT"/>
              </a:rPr>
              <a:t>toggle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10">
                <a:latin typeface="Arial MT"/>
                <a:cs typeface="Arial MT"/>
              </a:rPr>
              <a:t>highlight </a:t>
            </a:r>
            <a:r>
              <a:rPr dirty="0" sz="2000" spc="15">
                <a:latin typeface="Arial MT"/>
                <a:cs typeface="Arial MT"/>
              </a:rPr>
              <a:t>changes 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function </a:t>
            </a:r>
            <a:r>
              <a:rPr dirty="0" sz="2000" spc="10">
                <a:latin typeface="Arial MT"/>
                <a:cs typeface="Arial MT"/>
              </a:rPr>
              <a:t>in </a:t>
            </a:r>
            <a:r>
              <a:rPr dirty="0" sz="2000" spc="15">
                <a:latin typeface="Arial MT"/>
                <a:cs typeface="Arial MT"/>
              </a:rPr>
              <a:t>Multi-Record 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Processing.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dirty="0" sz="2000" spc="10">
                <a:latin typeface="Arial MT"/>
                <a:cs typeface="Arial MT"/>
              </a:rPr>
              <a:t>At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up,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highligh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al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tc</a:t>
            </a:r>
            <a:r>
              <a:rPr dirty="0" sz="2000" spc="15">
                <a:latin typeface="Arial MT"/>
                <a:cs typeface="Arial MT"/>
              </a:rPr>
              <a:t>hed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2700" marR="372110">
              <a:lnSpc>
                <a:spcPct val="100000"/>
              </a:lnSpc>
              <a:spcBef>
                <a:spcPts val="1810"/>
              </a:spcBef>
            </a:pPr>
            <a:r>
              <a:rPr dirty="0" sz="2000">
                <a:latin typeface="Arial MT"/>
                <a:cs typeface="Arial MT"/>
              </a:rPr>
              <a:t>This may </a:t>
            </a:r>
            <a:r>
              <a:rPr dirty="0" sz="2000" spc="15">
                <a:latin typeface="Arial MT"/>
                <a:cs typeface="Arial MT"/>
              </a:rPr>
              <a:t>enhance </a:t>
            </a:r>
            <a:r>
              <a:rPr dirty="0" sz="2000" spc="-10">
                <a:latin typeface="Arial MT"/>
                <a:cs typeface="Arial MT"/>
              </a:rPr>
              <a:t>UI 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21423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10"/>
              <a:t> </a:t>
            </a:r>
            <a:r>
              <a:rPr dirty="0" spc="25"/>
              <a:t>Detail:</a:t>
            </a:r>
            <a:r>
              <a:rPr dirty="0" spc="-265"/>
              <a:t> </a:t>
            </a:r>
            <a:r>
              <a:rPr dirty="0" spc="-5"/>
              <a:t>Processing</a:t>
            </a:r>
            <a:r>
              <a:rPr dirty="0" spc="35"/>
              <a:t> </a:t>
            </a:r>
            <a:r>
              <a:rPr dirty="0" spc="-25"/>
              <a:t>of</a:t>
            </a:r>
            <a:r>
              <a:rPr dirty="0" spc="25"/>
              <a:t> </a:t>
            </a:r>
            <a:r>
              <a:rPr dirty="0" spc="20"/>
              <a:t>Multiple</a:t>
            </a:r>
            <a:r>
              <a:rPr dirty="0" spc="-280"/>
              <a:t> </a:t>
            </a:r>
            <a:r>
              <a:rPr dirty="0"/>
              <a:t>Objects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Multi-Record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Processing: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Switch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off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Highlight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Changes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6024879"/>
            <a:ext cx="1028446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latin typeface="Arial MT"/>
                <a:cs typeface="Arial MT"/>
              </a:rPr>
              <a:t>For </a:t>
            </a:r>
            <a:r>
              <a:rPr dirty="0" sz="1100" spc="15">
                <a:latin typeface="Arial MT"/>
                <a:cs typeface="Arial MT"/>
              </a:rPr>
              <a:t>more</a:t>
            </a:r>
            <a:r>
              <a:rPr dirty="0" sz="1100" spc="-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information,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see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SAP</a:t>
            </a:r>
            <a:r>
              <a:rPr dirty="0" sz="1100" spc="8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Note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u="sng" sz="11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2547067</a:t>
            </a:r>
            <a:r>
              <a:rPr dirty="0" u="sng" sz="1100" spc="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1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-</a:t>
            </a:r>
            <a:r>
              <a:rPr dirty="0" u="sng" sz="1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100" spc="-4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MR</a:t>
            </a:r>
            <a:r>
              <a:rPr dirty="0" u="sng" sz="1100" spc="9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1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Processing:</a:t>
            </a:r>
            <a:r>
              <a:rPr dirty="0" u="sng" sz="1100" spc="-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1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Switch</a:t>
            </a:r>
            <a:r>
              <a:rPr dirty="0" u="sng" sz="1100" spc="-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1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"Highlight</a:t>
            </a:r>
            <a:r>
              <a:rPr dirty="0" u="sng" sz="1100" spc="1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Changes“</a:t>
            </a:r>
            <a:r>
              <a:rPr dirty="0" sz="1100" spc="-4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How-To</a:t>
            </a:r>
            <a:r>
              <a:rPr dirty="0" sz="1100" spc="6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Guide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u="sng" sz="1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Create</a:t>
            </a:r>
            <a:r>
              <a:rPr dirty="0" u="sng" sz="11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sng" sz="11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User</a:t>
            </a:r>
            <a:r>
              <a:rPr dirty="0" u="sng" sz="1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sng" sz="11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Interface</a:t>
            </a:r>
            <a:r>
              <a:rPr dirty="0" u="sng" sz="1100" spc="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sng" sz="11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for</a:t>
            </a:r>
            <a:r>
              <a:rPr dirty="0" u="sng" sz="1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sng" sz="11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Multiple-Record</a:t>
            </a:r>
            <a:r>
              <a:rPr dirty="0" u="sng" sz="1100" spc="1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sng" sz="11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Processing</a:t>
            </a:r>
            <a:r>
              <a:rPr dirty="0" sz="1100" spc="1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29150" y="1409712"/>
            <a:ext cx="7448550" cy="4743450"/>
            <a:chOff x="4629150" y="1409712"/>
            <a:chExt cx="7448550" cy="47434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9150" y="1409712"/>
              <a:ext cx="7448550" cy="4743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8700" y="1619732"/>
              <a:ext cx="6848475" cy="413486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6658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10"/>
              <a:t>SAP</a:t>
            </a:r>
            <a:r>
              <a:rPr dirty="0" spc="-35"/>
              <a:t> </a:t>
            </a: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10"/>
              <a:t> </a:t>
            </a:r>
            <a:r>
              <a:rPr dirty="0" spc="-10"/>
              <a:t>Governance,</a:t>
            </a:r>
            <a:r>
              <a:rPr dirty="0" spc="25"/>
              <a:t> </a:t>
            </a:r>
            <a:r>
              <a:rPr dirty="0" spc="10">
                <a:solidFill>
                  <a:srgbClr val="EFAB00"/>
                </a:solidFill>
              </a:rPr>
              <a:t>Mass</a:t>
            </a:r>
            <a:r>
              <a:rPr dirty="0" spc="-60">
                <a:solidFill>
                  <a:srgbClr val="EFAB00"/>
                </a:solidFill>
              </a:rPr>
              <a:t> </a:t>
            </a:r>
            <a:r>
              <a:rPr dirty="0" spc="-5">
                <a:solidFill>
                  <a:srgbClr val="EFAB00"/>
                </a:solidFill>
              </a:rPr>
              <a:t>Processing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Flow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5762" y="1710182"/>
            <a:ext cx="2428875" cy="562610"/>
          </a:xfrm>
          <a:custGeom>
            <a:avLst/>
            <a:gdLst/>
            <a:ahLst/>
            <a:cxnLst/>
            <a:rect l="l" t="t" r="r" b="b"/>
            <a:pathLst>
              <a:path w="2428875" h="562610">
                <a:moveTo>
                  <a:pt x="0" y="0"/>
                </a:moveTo>
                <a:lnTo>
                  <a:pt x="2147887" y="0"/>
                </a:lnTo>
                <a:lnTo>
                  <a:pt x="2428811" y="281050"/>
                </a:lnTo>
                <a:lnTo>
                  <a:pt x="2147887" y="562101"/>
                </a:lnTo>
                <a:lnTo>
                  <a:pt x="0" y="562101"/>
                </a:lnTo>
                <a:lnTo>
                  <a:pt x="280987" y="281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52550" y="1870392"/>
            <a:ext cx="4908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Arial"/>
                <a:cs typeface="Arial"/>
              </a:rPr>
              <a:t>Scope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9722" y="2394648"/>
            <a:ext cx="1858645" cy="51244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3900"/>
              </a:lnSpc>
              <a:spcBef>
                <a:spcPts val="204"/>
              </a:spcBef>
            </a:pP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sc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0">
                <a:latin typeface="Arial MT"/>
                <a:cs typeface="Arial MT"/>
              </a:rPr>
              <a:t>ib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sc</a:t>
            </a:r>
            <a:r>
              <a:rPr dirty="0" sz="1100" spc="-15">
                <a:latin typeface="Arial MT"/>
                <a:cs typeface="Arial MT"/>
              </a:rPr>
              <a:t>op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30">
                <a:latin typeface="Arial MT"/>
                <a:cs typeface="Arial MT"/>
              </a:rPr>
              <a:t>y</a:t>
            </a:r>
            <a:r>
              <a:rPr dirty="0" sz="1100" spc="-15">
                <a:latin typeface="Arial MT"/>
                <a:cs typeface="Arial MT"/>
              </a:rPr>
              <a:t>ou</a:t>
            </a:r>
            <a:r>
              <a:rPr dirty="0" sz="1100" spc="5">
                <a:latin typeface="Arial MT"/>
                <a:cs typeface="Arial MT"/>
              </a:rPr>
              <a:t>r  </a:t>
            </a:r>
            <a:r>
              <a:rPr dirty="0" sz="1100">
                <a:latin typeface="Arial MT"/>
                <a:cs typeface="Arial MT"/>
              </a:rPr>
              <a:t>change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choosing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fields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that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you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want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change.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30551" y="1697482"/>
            <a:ext cx="2463800" cy="588010"/>
            <a:chOff x="2630551" y="1697482"/>
            <a:chExt cx="2463800" cy="588010"/>
          </a:xfrm>
        </p:grpSpPr>
        <p:sp>
          <p:nvSpPr>
            <p:cNvPr id="7" name="object 7"/>
            <p:cNvSpPr/>
            <p:nvPr/>
          </p:nvSpPr>
          <p:spPr>
            <a:xfrm>
              <a:off x="2643251" y="1710182"/>
              <a:ext cx="2438400" cy="562610"/>
            </a:xfrm>
            <a:custGeom>
              <a:avLst/>
              <a:gdLst/>
              <a:ahLst/>
              <a:cxnLst/>
              <a:rect l="l" t="t" r="r" b="b"/>
              <a:pathLst>
                <a:path w="2438400" h="562610">
                  <a:moveTo>
                    <a:pt x="2157349" y="0"/>
                  </a:moveTo>
                  <a:lnTo>
                    <a:pt x="0" y="0"/>
                  </a:lnTo>
                  <a:lnTo>
                    <a:pt x="280924" y="281050"/>
                  </a:lnTo>
                  <a:lnTo>
                    <a:pt x="0" y="562101"/>
                  </a:lnTo>
                  <a:lnTo>
                    <a:pt x="2157349" y="562101"/>
                  </a:lnTo>
                  <a:lnTo>
                    <a:pt x="2438400" y="281050"/>
                  </a:lnTo>
                  <a:lnTo>
                    <a:pt x="2157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43251" y="1710182"/>
              <a:ext cx="2438400" cy="562610"/>
            </a:xfrm>
            <a:custGeom>
              <a:avLst/>
              <a:gdLst/>
              <a:ahLst/>
              <a:cxnLst/>
              <a:rect l="l" t="t" r="r" b="b"/>
              <a:pathLst>
                <a:path w="2438400" h="562610">
                  <a:moveTo>
                    <a:pt x="0" y="0"/>
                  </a:moveTo>
                  <a:lnTo>
                    <a:pt x="2157349" y="0"/>
                  </a:lnTo>
                  <a:lnTo>
                    <a:pt x="2438400" y="281050"/>
                  </a:lnTo>
                  <a:lnTo>
                    <a:pt x="2157349" y="562101"/>
                  </a:lnTo>
                  <a:lnTo>
                    <a:pt x="0" y="562101"/>
                  </a:lnTo>
                  <a:lnTo>
                    <a:pt x="280924" y="2810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511550" y="1870392"/>
            <a:ext cx="6991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Selection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3814" y="2394648"/>
            <a:ext cx="2009139" cy="8845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3900"/>
              </a:lnSpc>
              <a:spcBef>
                <a:spcPts val="204"/>
              </a:spcBef>
            </a:pP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ea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h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5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5">
                <a:latin typeface="Arial MT"/>
                <a:cs typeface="Arial MT"/>
              </a:rPr>
              <a:t>i</a:t>
            </a:r>
            <a:r>
              <a:rPr dirty="0" sz="1100" spc="15">
                <a:latin typeface="Arial MT"/>
                <a:cs typeface="Arial MT"/>
              </a:rPr>
              <a:t>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o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t 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ob</a:t>
            </a:r>
            <a:r>
              <a:rPr dirty="0" sz="1100" spc="-20">
                <a:latin typeface="Arial MT"/>
                <a:cs typeface="Arial MT"/>
              </a:rPr>
              <a:t>j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ha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30">
                <a:latin typeface="Arial MT"/>
                <a:cs typeface="Arial MT"/>
              </a:rPr>
              <a:t>y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10">
                <a:latin typeface="Arial MT"/>
                <a:cs typeface="Arial MT"/>
              </a:rPr>
              <a:t>u  </a:t>
            </a:r>
            <a:r>
              <a:rPr dirty="0" sz="1100">
                <a:latin typeface="Arial MT"/>
                <a:cs typeface="Arial MT"/>
              </a:rPr>
              <a:t>want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25"/>
              </a:lnSpc>
              <a:spcBef>
                <a:spcPts val="484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system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copies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25"/>
              </a:lnSpc>
            </a:pPr>
            <a:r>
              <a:rPr dirty="0" sz="1100" spc="-5">
                <a:latin typeface="Arial MT"/>
                <a:cs typeface="Arial MT"/>
              </a:rPr>
              <a:t>staging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area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processing.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97501" y="1697482"/>
            <a:ext cx="2454275" cy="588010"/>
            <a:chOff x="4897501" y="1697482"/>
            <a:chExt cx="2454275" cy="588010"/>
          </a:xfrm>
        </p:grpSpPr>
        <p:sp>
          <p:nvSpPr>
            <p:cNvPr id="12" name="object 12"/>
            <p:cNvSpPr/>
            <p:nvPr/>
          </p:nvSpPr>
          <p:spPr>
            <a:xfrm>
              <a:off x="4910201" y="1710182"/>
              <a:ext cx="2428875" cy="562610"/>
            </a:xfrm>
            <a:custGeom>
              <a:avLst/>
              <a:gdLst/>
              <a:ahLst/>
              <a:cxnLst/>
              <a:rect l="l" t="t" r="r" b="b"/>
              <a:pathLst>
                <a:path w="2428875" h="562610">
                  <a:moveTo>
                    <a:pt x="2147824" y="0"/>
                  </a:moveTo>
                  <a:lnTo>
                    <a:pt x="0" y="0"/>
                  </a:lnTo>
                  <a:lnTo>
                    <a:pt x="280924" y="281050"/>
                  </a:lnTo>
                  <a:lnTo>
                    <a:pt x="0" y="562101"/>
                  </a:lnTo>
                  <a:lnTo>
                    <a:pt x="2147824" y="562101"/>
                  </a:lnTo>
                  <a:lnTo>
                    <a:pt x="2428875" y="281050"/>
                  </a:lnTo>
                  <a:lnTo>
                    <a:pt x="2147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10201" y="1710182"/>
              <a:ext cx="2428875" cy="562610"/>
            </a:xfrm>
            <a:custGeom>
              <a:avLst/>
              <a:gdLst/>
              <a:ahLst/>
              <a:cxnLst/>
              <a:rect l="l" t="t" r="r" b="b"/>
              <a:pathLst>
                <a:path w="2428875" h="562610">
                  <a:moveTo>
                    <a:pt x="0" y="0"/>
                  </a:moveTo>
                  <a:lnTo>
                    <a:pt x="2147824" y="0"/>
                  </a:lnTo>
                  <a:lnTo>
                    <a:pt x="2428875" y="281050"/>
                  </a:lnTo>
                  <a:lnTo>
                    <a:pt x="2147824" y="562101"/>
                  </a:lnTo>
                  <a:lnTo>
                    <a:pt x="0" y="562101"/>
                  </a:lnTo>
                  <a:lnTo>
                    <a:pt x="280924" y="2810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966205" y="1870392"/>
            <a:ext cx="3143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latin typeface="Arial"/>
                <a:cs typeface="Arial"/>
              </a:rPr>
              <a:t>E</a:t>
            </a:r>
            <a:r>
              <a:rPr dirty="0" sz="1200" spc="10" b="1">
                <a:latin typeface="Arial"/>
                <a:cs typeface="Arial"/>
              </a:rPr>
              <a:t>d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b="1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47590" y="2394648"/>
            <a:ext cx="1941195" cy="10750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3900"/>
              </a:lnSpc>
              <a:spcBef>
                <a:spcPts val="204"/>
              </a:spcBef>
            </a:pPr>
            <a:r>
              <a:rPr dirty="0" sz="1100" spc="-5">
                <a:latin typeface="Arial MT"/>
                <a:cs typeface="Arial MT"/>
              </a:rPr>
              <a:t>Edit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using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tabular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UI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changing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single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multiple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fields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time.</a:t>
            </a:r>
            <a:endParaRPr sz="1100">
              <a:latin typeface="Arial MT"/>
              <a:cs typeface="Arial MT"/>
            </a:endParaRPr>
          </a:p>
          <a:p>
            <a:pPr algn="just" marL="12700" marR="50165">
              <a:lnSpc>
                <a:spcPts val="1280"/>
              </a:lnSpc>
              <a:spcBef>
                <a:spcPts val="635"/>
              </a:spcBef>
            </a:pPr>
            <a:r>
              <a:rPr dirty="0" sz="1100" spc="-15">
                <a:latin typeface="Arial MT"/>
                <a:cs typeface="Arial MT"/>
              </a:rPr>
              <a:t>Verify your </a:t>
            </a:r>
            <a:r>
              <a:rPr dirty="0" sz="1100" spc="-5">
                <a:latin typeface="Arial MT"/>
                <a:cs typeface="Arial MT"/>
              </a:rPr>
              <a:t>changes </a:t>
            </a:r>
            <a:r>
              <a:rPr dirty="0" sz="1100">
                <a:latin typeface="Arial MT"/>
                <a:cs typeface="Arial MT"/>
              </a:rPr>
              <a:t>based 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50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de</a:t>
            </a:r>
            <a:r>
              <a:rPr dirty="0" sz="1100" spc="10">
                <a:latin typeface="Arial MT"/>
                <a:cs typeface="Arial MT"/>
              </a:rPr>
              <a:t>d 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system.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54926" y="1697482"/>
            <a:ext cx="2463800" cy="588010"/>
            <a:chOff x="7154926" y="1697482"/>
            <a:chExt cx="2463800" cy="588010"/>
          </a:xfrm>
        </p:grpSpPr>
        <p:sp>
          <p:nvSpPr>
            <p:cNvPr id="17" name="object 17"/>
            <p:cNvSpPr/>
            <p:nvPr/>
          </p:nvSpPr>
          <p:spPr>
            <a:xfrm>
              <a:off x="7167626" y="1710182"/>
              <a:ext cx="2438400" cy="562610"/>
            </a:xfrm>
            <a:custGeom>
              <a:avLst/>
              <a:gdLst/>
              <a:ahLst/>
              <a:cxnLst/>
              <a:rect l="l" t="t" r="r" b="b"/>
              <a:pathLst>
                <a:path w="2438400" h="562610">
                  <a:moveTo>
                    <a:pt x="2157349" y="0"/>
                  </a:moveTo>
                  <a:lnTo>
                    <a:pt x="0" y="0"/>
                  </a:lnTo>
                  <a:lnTo>
                    <a:pt x="280924" y="281050"/>
                  </a:lnTo>
                  <a:lnTo>
                    <a:pt x="0" y="562101"/>
                  </a:lnTo>
                  <a:lnTo>
                    <a:pt x="2157349" y="562101"/>
                  </a:lnTo>
                  <a:lnTo>
                    <a:pt x="2438400" y="281050"/>
                  </a:lnTo>
                  <a:lnTo>
                    <a:pt x="2157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67626" y="1710182"/>
              <a:ext cx="2438400" cy="562610"/>
            </a:xfrm>
            <a:custGeom>
              <a:avLst/>
              <a:gdLst/>
              <a:ahLst/>
              <a:cxnLst/>
              <a:rect l="l" t="t" r="r" b="b"/>
              <a:pathLst>
                <a:path w="2438400" h="562610">
                  <a:moveTo>
                    <a:pt x="0" y="0"/>
                  </a:moveTo>
                  <a:lnTo>
                    <a:pt x="2157349" y="0"/>
                  </a:lnTo>
                  <a:lnTo>
                    <a:pt x="2438400" y="281050"/>
                  </a:lnTo>
                  <a:lnTo>
                    <a:pt x="2157349" y="562101"/>
                  </a:lnTo>
                  <a:lnTo>
                    <a:pt x="0" y="562101"/>
                  </a:lnTo>
                  <a:lnTo>
                    <a:pt x="280924" y="2810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8010779" y="1870392"/>
            <a:ext cx="7467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Validation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11618" y="2394648"/>
            <a:ext cx="2043430" cy="115125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142240">
              <a:lnSpc>
                <a:spcPts val="1280"/>
              </a:lnSpc>
              <a:spcBef>
                <a:spcPts val="2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system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checks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validity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background.</a:t>
            </a:r>
            <a:endParaRPr sz="1100">
              <a:latin typeface="Arial MT"/>
              <a:cs typeface="Arial MT"/>
            </a:endParaRPr>
          </a:p>
          <a:p>
            <a:pPr marL="12700" marR="86360">
              <a:lnSpc>
                <a:spcPts val="1280"/>
              </a:lnSpc>
              <a:spcBef>
                <a:spcPts val="520"/>
              </a:spcBef>
            </a:pPr>
            <a:r>
              <a:rPr dirty="0" sz="1100" spc="-15">
                <a:latin typeface="Arial MT"/>
                <a:cs typeface="Arial MT"/>
              </a:rPr>
              <a:t>Verify</a:t>
            </a:r>
            <a:r>
              <a:rPr dirty="0" sz="1100" spc="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validation</a:t>
            </a:r>
            <a:r>
              <a:rPr dirty="0" sz="1100" spc="1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results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ss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30">
                <a:latin typeface="Arial MT"/>
                <a:cs typeface="Arial MT"/>
              </a:rPr>
              <a:t>y</a:t>
            </a:r>
            <a:r>
              <a:rPr dirty="0" sz="1100" spc="5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ts val="1280"/>
              </a:lnSpc>
              <a:spcBef>
                <a:spcPts val="595"/>
              </a:spcBef>
            </a:pPr>
            <a:r>
              <a:rPr dirty="0" sz="1100" spc="-85">
                <a:latin typeface="Arial MT"/>
                <a:cs typeface="Arial MT"/>
              </a:rPr>
              <a:t>I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add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on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13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40">
                <a:latin typeface="Arial MT"/>
                <a:cs typeface="Arial MT"/>
              </a:rPr>
              <a:t>Q</a:t>
            </a:r>
            <a:r>
              <a:rPr dirty="0" sz="1100" spc="20">
                <a:latin typeface="Arial MT"/>
                <a:cs typeface="Arial MT"/>
              </a:rPr>
              <a:t>M</a:t>
            </a:r>
            <a:r>
              <a:rPr dirty="0" sz="1100" spc="-120">
                <a:latin typeface="Arial MT"/>
                <a:cs typeface="Arial MT"/>
              </a:rPr>
              <a:t> 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o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u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0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s  </a:t>
            </a:r>
            <a:r>
              <a:rPr dirty="0" sz="1100" spc="15">
                <a:latin typeface="Arial MT"/>
                <a:cs typeface="Arial MT"/>
              </a:rPr>
              <a:t>can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applied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421748" y="1697482"/>
            <a:ext cx="2454910" cy="588010"/>
            <a:chOff x="9421748" y="1697482"/>
            <a:chExt cx="2454910" cy="588010"/>
          </a:xfrm>
        </p:grpSpPr>
        <p:sp>
          <p:nvSpPr>
            <p:cNvPr id="22" name="object 22"/>
            <p:cNvSpPr/>
            <p:nvPr/>
          </p:nvSpPr>
          <p:spPr>
            <a:xfrm>
              <a:off x="9434448" y="1710182"/>
              <a:ext cx="2429510" cy="562610"/>
            </a:xfrm>
            <a:custGeom>
              <a:avLst/>
              <a:gdLst/>
              <a:ahLst/>
              <a:cxnLst/>
              <a:rect l="l" t="t" r="r" b="b"/>
              <a:pathLst>
                <a:path w="2429509" h="562610">
                  <a:moveTo>
                    <a:pt x="2147951" y="0"/>
                  </a:moveTo>
                  <a:lnTo>
                    <a:pt x="0" y="0"/>
                  </a:lnTo>
                  <a:lnTo>
                    <a:pt x="281050" y="281050"/>
                  </a:lnTo>
                  <a:lnTo>
                    <a:pt x="0" y="562101"/>
                  </a:lnTo>
                  <a:lnTo>
                    <a:pt x="2147951" y="562101"/>
                  </a:lnTo>
                  <a:lnTo>
                    <a:pt x="2429002" y="281050"/>
                  </a:lnTo>
                  <a:lnTo>
                    <a:pt x="2147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34448" y="1710182"/>
              <a:ext cx="2429510" cy="562610"/>
            </a:xfrm>
            <a:custGeom>
              <a:avLst/>
              <a:gdLst/>
              <a:ahLst/>
              <a:cxnLst/>
              <a:rect l="l" t="t" r="r" b="b"/>
              <a:pathLst>
                <a:path w="2429509" h="562610">
                  <a:moveTo>
                    <a:pt x="0" y="0"/>
                  </a:moveTo>
                  <a:lnTo>
                    <a:pt x="2147951" y="0"/>
                  </a:lnTo>
                  <a:lnTo>
                    <a:pt x="2429002" y="281050"/>
                  </a:lnTo>
                  <a:lnTo>
                    <a:pt x="2147951" y="562101"/>
                  </a:lnTo>
                  <a:lnTo>
                    <a:pt x="0" y="562101"/>
                  </a:lnTo>
                  <a:lnTo>
                    <a:pt x="281050" y="2810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274681" y="1870392"/>
            <a:ext cx="7467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Activation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75393" y="2394648"/>
            <a:ext cx="2018664" cy="67437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ct val="94900"/>
              </a:lnSpc>
              <a:spcBef>
                <a:spcPts val="19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activation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releases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your 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changes </a:t>
            </a:r>
            <a:r>
              <a:rPr dirty="0" sz="1100">
                <a:latin typeface="Arial MT"/>
                <a:cs typeface="Arial MT"/>
              </a:rPr>
              <a:t>from </a:t>
            </a:r>
            <a:r>
              <a:rPr dirty="0" sz="1100" spc="-5">
                <a:latin typeface="Arial MT"/>
                <a:cs typeface="Arial MT"/>
              </a:rPr>
              <a:t>the staging </a:t>
            </a:r>
            <a:r>
              <a:rPr dirty="0" sz="1100" spc="-10">
                <a:latin typeface="Arial MT"/>
                <a:cs typeface="Arial MT"/>
              </a:rPr>
              <a:t>area, 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30">
                <a:latin typeface="Arial MT"/>
                <a:cs typeface="Arial MT"/>
              </a:rPr>
              <a:t>so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that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updated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used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business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processes.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5275" y="821563"/>
            <a:ext cx="11896725" cy="5732145"/>
            <a:chOff x="295275" y="821563"/>
            <a:chExt cx="11896725" cy="5732145"/>
          </a:xfrm>
        </p:grpSpPr>
        <p:sp>
          <p:nvSpPr>
            <p:cNvPr id="27" name="object 27"/>
            <p:cNvSpPr/>
            <p:nvPr/>
          </p:nvSpPr>
          <p:spPr>
            <a:xfrm>
              <a:off x="2538348" y="2243709"/>
              <a:ext cx="6763384" cy="2307590"/>
            </a:xfrm>
            <a:custGeom>
              <a:avLst/>
              <a:gdLst/>
              <a:ahLst/>
              <a:cxnLst/>
              <a:rect l="l" t="t" r="r" b="b"/>
              <a:pathLst>
                <a:path w="6763384" h="2307590">
                  <a:moveTo>
                    <a:pt x="126" y="0"/>
                  </a:moveTo>
                  <a:lnTo>
                    <a:pt x="0" y="2307463"/>
                  </a:lnTo>
                </a:path>
                <a:path w="6763384" h="2307590">
                  <a:moveTo>
                    <a:pt x="4495800" y="66675"/>
                  </a:moveTo>
                  <a:lnTo>
                    <a:pt x="4495927" y="2307463"/>
                  </a:lnTo>
                </a:path>
                <a:path w="6763384" h="2307590">
                  <a:moveTo>
                    <a:pt x="6762877" y="66675"/>
                  </a:moveTo>
                  <a:lnTo>
                    <a:pt x="6762877" y="2307463"/>
                  </a:lnTo>
                </a:path>
              </a:pathLst>
            </a:custGeom>
            <a:ln w="6350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0984" y="821563"/>
              <a:ext cx="2676017" cy="9883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9826" y="1102106"/>
              <a:ext cx="1932558" cy="6330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1950" y="3857625"/>
              <a:ext cx="4210050" cy="26955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1500" y="4068267"/>
              <a:ext cx="3629025" cy="20864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2375" y="3638575"/>
              <a:ext cx="4619625" cy="29146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1925" y="3849065"/>
              <a:ext cx="4019550" cy="23056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75" y="3781425"/>
              <a:ext cx="3619500" cy="26955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825" y="3992054"/>
              <a:ext cx="3019425" cy="2086483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25177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Mass</a:t>
            </a:r>
            <a:r>
              <a:rPr dirty="0" spc="-130"/>
              <a:t> </a:t>
            </a:r>
            <a:r>
              <a:rPr dirty="0" spc="-5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407" y="844930"/>
            <a:ext cx="10364470" cy="5189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ro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x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hanges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ribu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Arial MT"/>
              <a:cs typeface="Arial MT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dirty="0" sz="1550" spc="-25" b="1">
                <a:latin typeface="Arial"/>
                <a:cs typeface="Arial"/>
              </a:rPr>
              <a:t>In</a:t>
            </a:r>
            <a:r>
              <a:rPr dirty="0" sz="1550" spc="7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a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nutshell…</a:t>
            </a:r>
            <a:endParaRPr sz="1550">
              <a:latin typeface="Arial"/>
              <a:cs typeface="Arial"/>
            </a:endParaRPr>
          </a:p>
          <a:p>
            <a:pPr marL="48260">
              <a:lnSpc>
                <a:spcPct val="100000"/>
              </a:lnSpc>
              <a:spcBef>
                <a:spcPts val="615"/>
              </a:spcBef>
            </a:pPr>
            <a:r>
              <a:rPr dirty="0" sz="1550" spc="-25" b="1">
                <a:solidFill>
                  <a:srgbClr val="EFAB00"/>
                </a:solidFill>
                <a:latin typeface="Arial"/>
                <a:cs typeface="Arial"/>
              </a:rPr>
              <a:t>Highly</a:t>
            </a:r>
            <a:r>
              <a:rPr dirty="0" sz="1550" spc="2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effective</a:t>
            </a:r>
            <a:r>
              <a:rPr dirty="0" sz="1550" spc="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mass</a:t>
            </a:r>
            <a:r>
              <a:rPr dirty="0" sz="1550" spc="-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change</a:t>
            </a:r>
            <a:r>
              <a:rPr dirty="0" sz="1550" spc="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process</a:t>
            </a:r>
            <a:r>
              <a:rPr dirty="0" sz="1550" spc="-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enabling</a:t>
            </a:r>
            <a:r>
              <a:rPr dirty="0" sz="1550" spc="18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master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dirty="0" sz="1550" spc="4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stewards</a:t>
            </a:r>
            <a:r>
              <a:rPr dirty="0" sz="1550" spc="12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to</a:t>
            </a:r>
            <a:r>
              <a:rPr dirty="0" sz="1550" spc="10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perform</a:t>
            </a:r>
            <a:r>
              <a:rPr dirty="0" sz="1550" spc="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bulk</a:t>
            </a:r>
            <a:r>
              <a:rPr dirty="0" sz="1550" spc="12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changes</a:t>
            </a:r>
            <a:r>
              <a:rPr dirty="0" sz="1550" spc="-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EFAB00"/>
                </a:solidFill>
                <a:latin typeface="Arial"/>
                <a:cs typeface="Arial"/>
              </a:rPr>
              <a:t>in</a:t>
            </a:r>
            <a:r>
              <a:rPr dirty="0" sz="1550" spc="1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endParaRPr sz="1550">
              <a:latin typeface="Arial"/>
              <a:cs typeface="Arial"/>
            </a:endParaRPr>
          </a:p>
          <a:p>
            <a:pPr marL="48260">
              <a:lnSpc>
                <a:spcPct val="100000"/>
              </a:lnSpc>
              <a:spcBef>
                <a:spcPts val="95"/>
              </a:spcBef>
            </a:pP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partner,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customer,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FAB00"/>
                </a:solidFill>
                <a:latin typeface="Arial"/>
                <a:cs typeface="Arial"/>
              </a:rPr>
              <a:t>supplier,</a:t>
            </a:r>
            <a:r>
              <a:rPr dirty="0" sz="1550" spc="18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product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 data.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700" spc="40" b="1">
                <a:latin typeface="Arial"/>
                <a:cs typeface="Arial"/>
              </a:rPr>
              <a:t>B</a:t>
            </a:r>
            <a:r>
              <a:rPr dirty="0" sz="1700" spc="80" b="1">
                <a:latin typeface="Arial"/>
                <a:cs typeface="Arial"/>
              </a:rPr>
              <a:t>u</a:t>
            </a:r>
            <a:r>
              <a:rPr dirty="0" sz="1700" spc="25" b="1">
                <a:latin typeface="Arial"/>
                <a:cs typeface="Arial"/>
              </a:rPr>
              <a:t>s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e</a:t>
            </a:r>
            <a:r>
              <a:rPr dirty="0" sz="1700" spc="-50" b="1">
                <a:latin typeface="Arial"/>
                <a:cs typeface="Arial"/>
              </a:rPr>
              <a:t>s</a:t>
            </a:r>
            <a:r>
              <a:rPr dirty="0" sz="1700" spc="15" b="1">
                <a:latin typeface="Arial"/>
                <a:cs typeface="Arial"/>
              </a:rPr>
              <a:t>s</a:t>
            </a:r>
            <a:r>
              <a:rPr dirty="0" sz="1700" spc="-160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va</a:t>
            </a:r>
            <a:r>
              <a:rPr dirty="0" sz="1700" spc="45" b="1">
                <a:latin typeface="Arial"/>
                <a:cs typeface="Arial"/>
              </a:rPr>
              <a:t>l</a:t>
            </a:r>
            <a:r>
              <a:rPr dirty="0" sz="1700" spc="80" b="1">
                <a:latin typeface="Arial"/>
                <a:cs typeface="Arial"/>
              </a:rPr>
              <a:t>u</a:t>
            </a:r>
            <a:r>
              <a:rPr dirty="0" sz="1700" spc="15" b="1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231775" indent="-180975">
              <a:lnSpc>
                <a:spcPct val="100000"/>
              </a:lnSpc>
              <a:spcBef>
                <a:spcPts val="210"/>
              </a:spcBef>
              <a:buClr>
                <a:srgbClr val="EFAB00"/>
              </a:buClr>
              <a:buFont typeface="Wingdings"/>
              <a:buChar char=""/>
              <a:tabLst>
                <a:tab pos="231775" algn="l"/>
              </a:tabLst>
            </a:pPr>
            <a:r>
              <a:rPr dirty="0" sz="1550" spc="-30">
                <a:latin typeface="Arial MT"/>
                <a:cs typeface="Arial MT"/>
              </a:rPr>
              <a:t>Highly</a:t>
            </a:r>
            <a:r>
              <a:rPr dirty="0" sz="1550" spc="28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effective</a:t>
            </a:r>
            <a:r>
              <a:rPr dirty="0" sz="1550" spc="-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processing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option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specialists</a:t>
            </a:r>
            <a:endParaRPr sz="1550">
              <a:latin typeface="Arial MT"/>
              <a:cs typeface="Arial MT"/>
            </a:endParaRPr>
          </a:p>
          <a:p>
            <a:pPr marL="231775" marR="4429125" indent="-180975">
              <a:lnSpc>
                <a:spcPts val="1500"/>
              </a:lnSpc>
              <a:spcBef>
                <a:spcPts val="969"/>
              </a:spcBef>
              <a:buClr>
                <a:srgbClr val="EFAB00"/>
              </a:buClr>
              <a:buFont typeface="Wingdings"/>
              <a:buChar char=""/>
              <a:tabLst>
                <a:tab pos="231775" algn="l"/>
              </a:tabLst>
            </a:pPr>
            <a:r>
              <a:rPr dirty="0" sz="1550" spc="10">
                <a:latin typeface="Arial MT"/>
                <a:cs typeface="Arial MT"/>
              </a:rPr>
              <a:t>Efficiently </a:t>
            </a:r>
            <a:r>
              <a:rPr dirty="0" sz="1550" spc="5">
                <a:latin typeface="Arial MT"/>
                <a:cs typeface="Arial MT"/>
              </a:rPr>
              <a:t>edit </a:t>
            </a:r>
            <a:r>
              <a:rPr dirty="0" sz="1550">
                <a:latin typeface="Arial MT"/>
                <a:cs typeface="Arial MT"/>
              </a:rPr>
              <a:t>individual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-20">
                <a:latin typeface="Arial MT"/>
                <a:cs typeface="Arial MT"/>
              </a:rPr>
              <a:t>make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bulk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changes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 </a:t>
            </a:r>
            <a:r>
              <a:rPr dirty="0" sz="1550">
                <a:latin typeface="Arial MT"/>
                <a:cs typeface="Arial MT"/>
              </a:rPr>
              <a:t>using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tabular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UI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ability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filter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sort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231775" marR="4055745" indent="-180975">
              <a:lnSpc>
                <a:spcPct val="82800"/>
              </a:lnSpc>
              <a:spcBef>
                <a:spcPts val="950"/>
              </a:spcBef>
              <a:buClr>
                <a:srgbClr val="EFAB00"/>
              </a:buClr>
              <a:buFont typeface="Wingdings"/>
              <a:buChar char=""/>
              <a:tabLst>
                <a:tab pos="231775" algn="l"/>
              </a:tabLst>
            </a:pPr>
            <a:r>
              <a:rPr dirty="0" sz="1550" spc="5">
                <a:latin typeface="Arial MT"/>
                <a:cs typeface="Arial MT"/>
              </a:rPr>
              <a:t>Confidence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5">
                <a:latin typeface="Arial MT"/>
                <a:cs typeface="Arial MT"/>
              </a:rPr>
              <a:t>transparency </a:t>
            </a:r>
            <a:r>
              <a:rPr dirty="0" sz="1550">
                <a:latin typeface="Arial MT"/>
                <a:cs typeface="Arial MT"/>
              </a:rPr>
              <a:t>when </a:t>
            </a:r>
            <a:r>
              <a:rPr dirty="0" sz="1550" spc="-5">
                <a:latin typeface="Arial MT"/>
                <a:cs typeface="Arial MT"/>
              </a:rPr>
              <a:t>changing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large volumes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through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statistics,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indicators </a:t>
            </a:r>
            <a:r>
              <a:rPr dirty="0" sz="1550">
                <a:latin typeface="Arial MT"/>
                <a:cs typeface="Arial MT"/>
              </a:rPr>
              <a:t>and ability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5">
                <a:latin typeface="Arial MT"/>
                <a:cs typeface="Arial MT"/>
              </a:rPr>
              <a:t>validate prior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activating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changes</a:t>
            </a:r>
            <a:endParaRPr sz="1550">
              <a:latin typeface="Arial MT"/>
              <a:cs typeface="Arial MT"/>
            </a:endParaRPr>
          </a:p>
          <a:p>
            <a:pPr marL="231775" marR="4494530" indent="-180975">
              <a:lnSpc>
                <a:spcPts val="1580"/>
              </a:lnSpc>
              <a:spcBef>
                <a:spcPts val="830"/>
              </a:spcBef>
              <a:buClr>
                <a:srgbClr val="EFAB00"/>
              </a:buClr>
              <a:buFont typeface="Wingdings"/>
              <a:buChar char=""/>
              <a:tabLst>
                <a:tab pos="231775" algn="l"/>
              </a:tabLst>
            </a:pPr>
            <a:r>
              <a:rPr dirty="0" sz="1550">
                <a:latin typeface="Arial MT"/>
                <a:cs typeface="Arial MT"/>
              </a:rPr>
              <a:t>Packaging,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queuing,</a:t>
            </a:r>
            <a:r>
              <a:rPr dirty="0" sz="1550" spc="3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parallelization</a:t>
            </a:r>
            <a:r>
              <a:rPr dirty="0" sz="1550" spc="27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contribute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enhanced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performance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even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when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processing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large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volumes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231775" marR="4657090" indent="-180975">
              <a:lnSpc>
                <a:spcPts val="1580"/>
              </a:lnSpc>
              <a:spcBef>
                <a:spcPts val="819"/>
              </a:spcBef>
              <a:buClr>
                <a:srgbClr val="EFAB00"/>
              </a:buClr>
              <a:buFont typeface="Wingdings"/>
              <a:buChar char=""/>
              <a:tabLst>
                <a:tab pos="231775" algn="l"/>
              </a:tabLst>
            </a:pPr>
            <a:r>
              <a:rPr dirty="0" sz="1550" spc="-15">
                <a:latin typeface="Arial MT"/>
                <a:cs typeface="Arial MT"/>
              </a:rPr>
              <a:t>Upload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changed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records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CSV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Microsoft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Excel</a:t>
            </a:r>
            <a:r>
              <a:rPr dirty="0" baseline="23809" sz="1575" spc="22">
                <a:latin typeface="Arial MT"/>
                <a:cs typeface="Arial MT"/>
              </a:rPr>
              <a:t>©</a:t>
            </a:r>
            <a:r>
              <a:rPr dirty="0" baseline="23809" sz="1575" spc="427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file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incorporate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offline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processing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other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information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sources</a:t>
            </a:r>
            <a:endParaRPr sz="1550">
              <a:latin typeface="Arial MT"/>
              <a:cs typeface="Arial MT"/>
            </a:endParaRPr>
          </a:p>
          <a:p>
            <a:pPr algn="just" marL="231775" marR="4180840" indent="-180975">
              <a:lnSpc>
                <a:spcPct val="82800"/>
              </a:lnSpc>
              <a:spcBef>
                <a:spcPts val="860"/>
              </a:spcBef>
              <a:buClr>
                <a:srgbClr val="EFAB00"/>
              </a:buClr>
              <a:buFont typeface="Wingdings"/>
              <a:buChar char=""/>
              <a:tabLst>
                <a:tab pos="231775" algn="l"/>
              </a:tabLst>
            </a:pPr>
            <a:r>
              <a:rPr dirty="0" sz="1550">
                <a:latin typeface="Arial MT"/>
                <a:cs typeface="Arial MT"/>
              </a:rPr>
              <a:t>Background </a:t>
            </a:r>
            <a:r>
              <a:rPr dirty="0" sz="1550" spc="15">
                <a:latin typeface="Arial MT"/>
                <a:cs typeface="Arial MT"/>
              </a:rPr>
              <a:t>execution </a:t>
            </a:r>
            <a:r>
              <a:rPr dirty="0" sz="1550" spc="-5">
                <a:latin typeface="Arial MT"/>
                <a:cs typeface="Arial MT"/>
              </a:rPr>
              <a:t>enables </a:t>
            </a:r>
            <a:r>
              <a:rPr dirty="0" sz="1550" spc="10">
                <a:latin typeface="Arial MT"/>
                <a:cs typeface="Arial MT"/>
              </a:rPr>
              <a:t>users to </a:t>
            </a:r>
            <a:r>
              <a:rPr dirty="0" sz="1550" spc="15">
                <a:latin typeface="Arial MT"/>
                <a:cs typeface="Arial MT"/>
              </a:rPr>
              <a:t>close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5">
                <a:latin typeface="Arial MT"/>
                <a:cs typeface="Arial MT"/>
              </a:rPr>
              <a:t>application </a:t>
            </a:r>
            <a:r>
              <a:rPr dirty="0" sz="1550" spc="-10">
                <a:latin typeface="Arial MT"/>
                <a:cs typeface="Arial MT"/>
              </a:rPr>
              <a:t>while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processing </a:t>
            </a:r>
            <a:r>
              <a:rPr dirty="0" sz="1550" spc="5">
                <a:latin typeface="Arial MT"/>
                <a:cs typeface="Arial MT"/>
              </a:rPr>
              <a:t>continues. Users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15">
                <a:latin typeface="Arial MT"/>
                <a:cs typeface="Arial MT"/>
              </a:rPr>
              <a:t>check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10">
                <a:latin typeface="Arial MT"/>
                <a:cs typeface="Arial MT"/>
              </a:rPr>
              <a:t>status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15">
                <a:latin typeface="Arial MT"/>
                <a:cs typeface="Arial MT"/>
              </a:rPr>
              <a:t>proceed </a:t>
            </a:r>
            <a:r>
              <a:rPr dirty="0" sz="1550" spc="10">
                <a:latin typeface="Arial MT"/>
                <a:cs typeface="Arial MT"/>
              </a:rPr>
              <a:t>with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their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work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later.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34050" y="2333490"/>
            <a:ext cx="4734560" cy="4401185"/>
            <a:chOff x="7334050" y="2333490"/>
            <a:chExt cx="4734560" cy="44011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4050" y="2333490"/>
              <a:ext cx="3543698" cy="26196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5700" y="2505710"/>
              <a:ext cx="3019425" cy="209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6275" y="3924300"/>
              <a:ext cx="3771900" cy="28098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5825" y="4134866"/>
              <a:ext cx="3171825" cy="220091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4751" y="6054712"/>
            <a:ext cx="2066925" cy="467359"/>
          </a:xfrm>
          <a:prstGeom prst="rect">
            <a:avLst/>
          </a:prstGeom>
          <a:ln w="9525">
            <a:solidFill>
              <a:srgbClr val="4FB81C"/>
            </a:solidFill>
          </a:ln>
        </p:spPr>
        <p:txBody>
          <a:bodyPr wrap="square" lIns="0" tIns="54610" rIns="0" bIns="0" rtlCol="0" vert="horz">
            <a:spAutoFit/>
          </a:bodyPr>
          <a:lstStyle/>
          <a:p>
            <a:pPr algn="ctr">
              <a:lnSpc>
                <a:spcPts val="1435"/>
              </a:lnSpc>
              <a:spcBef>
                <a:spcPts val="430"/>
              </a:spcBef>
            </a:pPr>
            <a:r>
              <a:rPr dirty="0" sz="1200" spc="20" b="1">
                <a:latin typeface="Arial"/>
                <a:cs typeface="Arial"/>
              </a:rPr>
              <a:t>E</a:t>
            </a:r>
            <a:r>
              <a:rPr dirty="0" sz="1200" spc="25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5" b="1">
                <a:latin typeface="Arial"/>
                <a:cs typeface="Arial"/>
              </a:rPr>
              <a:t>upp</a:t>
            </a:r>
            <a:r>
              <a:rPr dirty="0" sz="1200" spc="-35" b="1">
                <a:latin typeface="Arial"/>
                <a:cs typeface="Arial"/>
              </a:rPr>
              <a:t>li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5" b="1">
                <a:latin typeface="Arial"/>
                <a:cs typeface="Arial"/>
              </a:rPr>
              <a:t>r</a:t>
            </a:r>
            <a:r>
              <a:rPr dirty="0" sz="1200" spc="20" b="1">
                <a:latin typeface="Arial"/>
                <a:cs typeface="Arial"/>
              </a:rPr>
              <a:t> S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b="1">
                <a:latin typeface="Arial"/>
                <a:cs typeface="Arial"/>
              </a:rPr>
              <a:t>ec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-30" b="1">
                <a:latin typeface="Arial"/>
                <a:cs typeface="Arial"/>
              </a:rPr>
              <a:t>f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algn="ctr" marL="2540">
              <a:lnSpc>
                <a:spcPts val="1430"/>
              </a:lnSpc>
            </a:pPr>
            <a:r>
              <a:rPr dirty="0" sz="120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4" name="object 4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8640" y="832485"/>
            <a:ext cx="672719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Model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MDG-S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9287" y="1363980"/>
            <a:ext cx="5455285" cy="4970780"/>
            <a:chOff x="649287" y="1363980"/>
            <a:chExt cx="5455285" cy="49707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" y="1367155"/>
              <a:ext cx="2333561" cy="49638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2462" y="1367155"/>
              <a:ext cx="2333625" cy="4964430"/>
            </a:xfrm>
            <a:custGeom>
              <a:avLst/>
              <a:gdLst/>
              <a:ahLst/>
              <a:cxnLst/>
              <a:rect l="l" t="t" r="r" b="b"/>
              <a:pathLst>
                <a:path w="2333625" h="4964430">
                  <a:moveTo>
                    <a:pt x="0" y="389128"/>
                  </a:moveTo>
                  <a:lnTo>
                    <a:pt x="3030" y="340321"/>
                  </a:lnTo>
                  <a:lnTo>
                    <a:pt x="11878" y="293322"/>
                  </a:lnTo>
                  <a:lnTo>
                    <a:pt x="26179" y="248496"/>
                  </a:lnTo>
                  <a:lnTo>
                    <a:pt x="45569" y="206208"/>
                  </a:lnTo>
                  <a:lnTo>
                    <a:pt x="69683" y="166821"/>
                  </a:lnTo>
                  <a:lnTo>
                    <a:pt x="98157" y="130702"/>
                  </a:lnTo>
                  <a:lnTo>
                    <a:pt x="130627" y="98215"/>
                  </a:lnTo>
                  <a:lnTo>
                    <a:pt x="166727" y="69725"/>
                  </a:lnTo>
                  <a:lnTo>
                    <a:pt x="206094" y="45597"/>
                  </a:lnTo>
                  <a:lnTo>
                    <a:pt x="248363" y="26195"/>
                  </a:lnTo>
                  <a:lnTo>
                    <a:pt x="293169" y="11885"/>
                  </a:lnTo>
                  <a:lnTo>
                    <a:pt x="340149" y="3032"/>
                  </a:lnTo>
                  <a:lnTo>
                    <a:pt x="388937" y="0"/>
                  </a:lnTo>
                  <a:lnTo>
                    <a:pt x="1944687" y="0"/>
                  </a:lnTo>
                  <a:lnTo>
                    <a:pt x="1993464" y="3032"/>
                  </a:lnTo>
                  <a:lnTo>
                    <a:pt x="2040434" y="11885"/>
                  </a:lnTo>
                  <a:lnTo>
                    <a:pt x="2085232" y="26195"/>
                  </a:lnTo>
                  <a:lnTo>
                    <a:pt x="2127493" y="45597"/>
                  </a:lnTo>
                  <a:lnTo>
                    <a:pt x="2166854" y="69725"/>
                  </a:lnTo>
                  <a:lnTo>
                    <a:pt x="2202949" y="98215"/>
                  </a:lnTo>
                  <a:lnTo>
                    <a:pt x="2235414" y="130702"/>
                  </a:lnTo>
                  <a:lnTo>
                    <a:pt x="2263884" y="166821"/>
                  </a:lnTo>
                  <a:lnTo>
                    <a:pt x="2287996" y="206208"/>
                  </a:lnTo>
                  <a:lnTo>
                    <a:pt x="2307384" y="248496"/>
                  </a:lnTo>
                  <a:lnTo>
                    <a:pt x="2321684" y="293322"/>
                  </a:lnTo>
                  <a:lnTo>
                    <a:pt x="2330531" y="340321"/>
                  </a:lnTo>
                  <a:lnTo>
                    <a:pt x="2333561" y="389128"/>
                  </a:lnTo>
                  <a:lnTo>
                    <a:pt x="2333561" y="4574806"/>
                  </a:lnTo>
                  <a:lnTo>
                    <a:pt x="2330531" y="4623609"/>
                  </a:lnTo>
                  <a:lnTo>
                    <a:pt x="2321684" y="4670602"/>
                  </a:lnTo>
                  <a:lnTo>
                    <a:pt x="2307384" y="4715422"/>
                  </a:lnTo>
                  <a:lnTo>
                    <a:pt x="2287996" y="4757703"/>
                  </a:lnTo>
                  <a:lnTo>
                    <a:pt x="2263884" y="4797082"/>
                  </a:lnTo>
                  <a:lnTo>
                    <a:pt x="2235414" y="4833193"/>
                  </a:lnTo>
                  <a:lnTo>
                    <a:pt x="2202949" y="4865672"/>
                  </a:lnTo>
                  <a:lnTo>
                    <a:pt x="2166854" y="4894154"/>
                  </a:lnTo>
                  <a:lnTo>
                    <a:pt x="2127493" y="4918275"/>
                  </a:lnTo>
                  <a:lnTo>
                    <a:pt x="2085232" y="4937671"/>
                  </a:lnTo>
                  <a:lnTo>
                    <a:pt x="2040434" y="4951976"/>
                  </a:lnTo>
                  <a:lnTo>
                    <a:pt x="1993464" y="4960827"/>
                  </a:lnTo>
                  <a:lnTo>
                    <a:pt x="1944687" y="4963858"/>
                  </a:lnTo>
                  <a:lnTo>
                    <a:pt x="388937" y="4963858"/>
                  </a:lnTo>
                  <a:lnTo>
                    <a:pt x="340149" y="4960827"/>
                  </a:lnTo>
                  <a:lnTo>
                    <a:pt x="293169" y="4951976"/>
                  </a:lnTo>
                  <a:lnTo>
                    <a:pt x="248363" y="4937671"/>
                  </a:lnTo>
                  <a:lnTo>
                    <a:pt x="206094" y="4918275"/>
                  </a:lnTo>
                  <a:lnTo>
                    <a:pt x="166727" y="4894154"/>
                  </a:lnTo>
                  <a:lnTo>
                    <a:pt x="130627" y="4865672"/>
                  </a:lnTo>
                  <a:lnTo>
                    <a:pt x="98157" y="4833193"/>
                  </a:lnTo>
                  <a:lnTo>
                    <a:pt x="69683" y="4797082"/>
                  </a:lnTo>
                  <a:lnTo>
                    <a:pt x="45569" y="4757703"/>
                  </a:lnTo>
                  <a:lnTo>
                    <a:pt x="26179" y="4715422"/>
                  </a:lnTo>
                  <a:lnTo>
                    <a:pt x="11878" y="4670602"/>
                  </a:lnTo>
                  <a:lnTo>
                    <a:pt x="3030" y="4623609"/>
                  </a:lnTo>
                  <a:lnTo>
                    <a:pt x="0" y="4574806"/>
                  </a:lnTo>
                  <a:lnTo>
                    <a:pt x="0" y="389128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7676" y="1367155"/>
              <a:ext cx="2343150" cy="49638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57676" y="1367155"/>
              <a:ext cx="2343150" cy="4964430"/>
            </a:xfrm>
            <a:custGeom>
              <a:avLst/>
              <a:gdLst/>
              <a:ahLst/>
              <a:cxnLst/>
              <a:rect l="l" t="t" r="r" b="b"/>
              <a:pathLst>
                <a:path w="2343150" h="4964430">
                  <a:moveTo>
                    <a:pt x="0" y="390652"/>
                  </a:moveTo>
                  <a:lnTo>
                    <a:pt x="3041" y="341645"/>
                  </a:lnTo>
                  <a:lnTo>
                    <a:pt x="11921" y="294456"/>
                  </a:lnTo>
                  <a:lnTo>
                    <a:pt x="26275" y="249450"/>
                  </a:lnTo>
                  <a:lnTo>
                    <a:pt x="45738" y="206994"/>
                  </a:lnTo>
                  <a:lnTo>
                    <a:pt x="69943" y="167454"/>
                  </a:lnTo>
                  <a:lnTo>
                    <a:pt x="98527" y="131195"/>
                  </a:lnTo>
                  <a:lnTo>
                    <a:pt x="131124" y="98584"/>
                  </a:lnTo>
                  <a:lnTo>
                    <a:pt x="167369" y="69985"/>
                  </a:lnTo>
                  <a:lnTo>
                    <a:pt x="206896" y="45766"/>
                  </a:lnTo>
                  <a:lnTo>
                    <a:pt x="249340" y="26292"/>
                  </a:lnTo>
                  <a:lnTo>
                    <a:pt x="294337" y="11929"/>
                  </a:lnTo>
                  <a:lnTo>
                    <a:pt x="341520" y="3043"/>
                  </a:lnTo>
                  <a:lnTo>
                    <a:pt x="390525" y="0"/>
                  </a:lnTo>
                  <a:lnTo>
                    <a:pt x="1952498" y="0"/>
                  </a:lnTo>
                  <a:lnTo>
                    <a:pt x="2001504" y="3043"/>
                  </a:lnTo>
                  <a:lnTo>
                    <a:pt x="2048693" y="11929"/>
                  </a:lnTo>
                  <a:lnTo>
                    <a:pt x="2093699" y="26292"/>
                  </a:lnTo>
                  <a:lnTo>
                    <a:pt x="2136155" y="45766"/>
                  </a:lnTo>
                  <a:lnTo>
                    <a:pt x="2175695" y="69985"/>
                  </a:lnTo>
                  <a:lnTo>
                    <a:pt x="2211954" y="98584"/>
                  </a:lnTo>
                  <a:lnTo>
                    <a:pt x="2244565" y="131195"/>
                  </a:lnTo>
                  <a:lnTo>
                    <a:pt x="2273164" y="167454"/>
                  </a:lnTo>
                  <a:lnTo>
                    <a:pt x="2297383" y="206994"/>
                  </a:lnTo>
                  <a:lnTo>
                    <a:pt x="2316857" y="249450"/>
                  </a:lnTo>
                  <a:lnTo>
                    <a:pt x="2331220" y="294456"/>
                  </a:lnTo>
                  <a:lnTo>
                    <a:pt x="2340106" y="341645"/>
                  </a:lnTo>
                  <a:lnTo>
                    <a:pt x="2343150" y="390652"/>
                  </a:lnTo>
                  <a:lnTo>
                    <a:pt x="2343150" y="4573219"/>
                  </a:lnTo>
                  <a:lnTo>
                    <a:pt x="2340106" y="4622220"/>
                  </a:lnTo>
                  <a:lnTo>
                    <a:pt x="2331220" y="4669405"/>
                  </a:lnTo>
                  <a:lnTo>
                    <a:pt x="2316857" y="4714408"/>
                  </a:lnTo>
                  <a:lnTo>
                    <a:pt x="2297383" y="4756862"/>
                  </a:lnTo>
                  <a:lnTo>
                    <a:pt x="2273164" y="4796401"/>
                  </a:lnTo>
                  <a:lnTo>
                    <a:pt x="2244565" y="4832659"/>
                  </a:lnTo>
                  <a:lnTo>
                    <a:pt x="2211954" y="4865271"/>
                  </a:lnTo>
                  <a:lnTo>
                    <a:pt x="2175695" y="4893869"/>
                  </a:lnTo>
                  <a:lnTo>
                    <a:pt x="2136155" y="4918089"/>
                  </a:lnTo>
                  <a:lnTo>
                    <a:pt x="2093699" y="4937564"/>
                  </a:lnTo>
                  <a:lnTo>
                    <a:pt x="2048693" y="4951928"/>
                  </a:lnTo>
                  <a:lnTo>
                    <a:pt x="2001504" y="4960814"/>
                  </a:lnTo>
                  <a:lnTo>
                    <a:pt x="1952498" y="4963858"/>
                  </a:lnTo>
                  <a:lnTo>
                    <a:pt x="390525" y="4963858"/>
                  </a:lnTo>
                  <a:lnTo>
                    <a:pt x="341520" y="4960814"/>
                  </a:lnTo>
                  <a:lnTo>
                    <a:pt x="294337" y="4951928"/>
                  </a:lnTo>
                  <a:lnTo>
                    <a:pt x="249340" y="4937564"/>
                  </a:lnTo>
                  <a:lnTo>
                    <a:pt x="206896" y="4918089"/>
                  </a:lnTo>
                  <a:lnTo>
                    <a:pt x="167369" y="4893869"/>
                  </a:lnTo>
                  <a:lnTo>
                    <a:pt x="131124" y="4865271"/>
                  </a:lnTo>
                  <a:lnTo>
                    <a:pt x="98527" y="4832659"/>
                  </a:lnTo>
                  <a:lnTo>
                    <a:pt x="69943" y="4796401"/>
                  </a:lnTo>
                  <a:lnTo>
                    <a:pt x="45738" y="4756862"/>
                  </a:lnTo>
                  <a:lnTo>
                    <a:pt x="26275" y="4714408"/>
                  </a:lnTo>
                  <a:lnTo>
                    <a:pt x="11921" y="4669405"/>
                  </a:lnTo>
                  <a:lnTo>
                    <a:pt x="3041" y="4622220"/>
                  </a:lnTo>
                  <a:lnTo>
                    <a:pt x="0" y="4573219"/>
                  </a:lnTo>
                  <a:lnTo>
                    <a:pt x="0" y="390652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57650" y="1876933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71014" y="180975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57650" y="1876933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077017" y="1880870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397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90600" y="1467230"/>
            <a:ext cx="1724025" cy="486409"/>
            <a:chOff x="990600" y="1467230"/>
            <a:chExt cx="1724025" cy="48640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100" y="1476755"/>
              <a:ext cx="419100" cy="25730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00125" y="1476755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1654175" y="0"/>
                  </a:moveTo>
                  <a:lnTo>
                    <a:pt x="50774" y="0"/>
                  </a:lnTo>
                  <a:lnTo>
                    <a:pt x="31011" y="3990"/>
                  </a:lnTo>
                  <a:lnTo>
                    <a:pt x="14871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416052"/>
                  </a:lnTo>
                  <a:lnTo>
                    <a:pt x="3990" y="435830"/>
                  </a:lnTo>
                  <a:lnTo>
                    <a:pt x="14871" y="451977"/>
                  </a:lnTo>
                  <a:lnTo>
                    <a:pt x="31011" y="462861"/>
                  </a:lnTo>
                  <a:lnTo>
                    <a:pt x="50774" y="466852"/>
                  </a:lnTo>
                  <a:lnTo>
                    <a:pt x="1654175" y="466852"/>
                  </a:lnTo>
                  <a:lnTo>
                    <a:pt x="1673953" y="462861"/>
                  </a:lnTo>
                  <a:lnTo>
                    <a:pt x="1690100" y="451977"/>
                  </a:lnTo>
                  <a:lnTo>
                    <a:pt x="1700984" y="435830"/>
                  </a:lnTo>
                  <a:lnTo>
                    <a:pt x="1704975" y="416052"/>
                  </a:lnTo>
                  <a:lnTo>
                    <a:pt x="1704975" y="50800"/>
                  </a:lnTo>
                  <a:lnTo>
                    <a:pt x="1700984" y="31021"/>
                  </a:lnTo>
                  <a:lnTo>
                    <a:pt x="1690100" y="14874"/>
                  </a:lnTo>
                  <a:lnTo>
                    <a:pt x="1673953" y="3990"/>
                  </a:lnTo>
                  <a:lnTo>
                    <a:pt x="16541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0125" y="1476755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0" y="50800"/>
                  </a:moveTo>
                  <a:lnTo>
                    <a:pt x="3990" y="31021"/>
                  </a:lnTo>
                  <a:lnTo>
                    <a:pt x="14871" y="14874"/>
                  </a:lnTo>
                  <a:lnTo>
                    <a:pt x="31011" y="3990"/>
                  </a:lnTo>
                  <a:lnTo>
                    <a:pt x="50774" y="0"/>
                  </a:lnTo>
                  <a:lnTo>
                    <a:pt x="1654175" y="0"/>
                  </a:lnTo>
                  <a:lnTo>
                    <a:pt x="1673953" y="3990"/>
                  </a:lnTo>
                  <a:lnTo>
                    <a:pt x="1690100" y="14874"/>
                  </a:lnTo>
                  <a:lnTo>
                    <a:pt x="1700984" y="31021"/>
                  </a:lnTo>
                  <a:lnTo>
                    <a:pt x="1704975" y="50800"/>
                  </a:lnTo>
                  <a:lnTo>
                    <a:pt x="1704975" y="416052"/>
                  </a:lnTo>
                  <a:lnTo>
                    <a:pt x="1700984" y="435830"/>
                  </a:lnTo>
                  <a:lnTo>
                    <a:pt x="1690100" y="451977"/>
                  </a:lnTo>
                  <a:lnTo>
                    <a:pt x="1673953" y="462861"/>
                  </a:lnTo>
                  <a:lnTo>
                    <a:pt x="1654175" y="466852"/>
                  </a:lnTo>
                  <a:lnTo>
                    <a:pt x="50774" y="466852"/>
                  </a:lnTo>
                  <a:lnTo>
                    <a:pt x="31011" y="462861"/>
                  </a:lnTo>
                  <a:lnTo>
                    <a:pt x="14871" y="451977"/>
                  </a:lnTo>
                  <a:lnTo>
                    <a:pt x="3990" y="435830"/>
                  </a:lnTo>
                  <a:lnTo>
                    <a:pt x="0" y="416052"/>
                  </a:lnTo>
                  <a:lnTo>
                    <a:pt x="0" y="50800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20444" y="1537017"/>
            <a:ext cx="643890" cy="33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230"/>
              </a:lnSpc>
              <a:spcBef>
                <a:spcPts val="100"/>
              </a:spcBef>
            </a:pP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1050">
              <a:latin typeface="Arial"/>
              <a:cs typeface="Arial"/>
            </a:endParaRPr>
          </a:p>
          <a:p>
            <a:pPr algn="r" marR="57150">
              <a:lnSpc>
                <a:spcPts val="1230"/>
              </a:lnSpc>
            </a:pP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48125" y="1600580"/>
            <a:ext cx="1809750" cy="200660"/>
            <a:chOff x="4048125" y="1600580"/>
            <a:chExt cx="1809750" cy="200660"/>
          </a:xfrm>
        </p:grpSpPr>
        <p:sp>
          <p:nvSpPr>
            <p:cNvPr id="22" name="object 22"/>
            <p:cNvSpPr/>
            <p:nvPr/>
          </p:nvSpPr>
          <p:spPr>
            <a:xfrm>
              <a:off x="4057650" y="1610105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7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2"/>
                  </a:lnTo>
                  <a:lnTo>
                    <a:pt x="1771014" y="181102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7"/>
                  </a:lnTo>
                  <a:lnTo>
                    <a:pt x="1790700" y="19685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057650" y="1610105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5"/>
                  </a:lnTo>
                  <a:lnTo>
                    <a:pt x="1790700" y="161417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2"/>
                  </a:lnTo>
                  <a:lnTo>
                    <a:pt x="19685" y="181102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7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077017" y="1618297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990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8125" y="3439414"/>
            <a:ext cx="1809750" cy="200025"/>
            <a:chOff x="4048125" y="3439414"/>
            <a:chExt cx="1809750" cy="200025"/>
          </a:xfrm>
        </p:grpSpPr>
        <p:sp>
          <p:nvSpPr>
            <p:cNvPr id="26" name="object 26"/>
            <p:cNvSpPr/>
            <p:nvPr/>
          </p:nvSpPr>
          <p:spPr>
            <a:xfrm>
              <a:off x="4057650" y="3448939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90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71014" y="180975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90"/>
                  </a:lnTo>
                  <a:lnTo>
                    <a:pt x="1790700" y="19685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57650" y="3448939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5"/>
                  </a:lnTo>
                  <a:lnTo>
                    <a:pt x="1790700" y="161290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90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077017" y="3453765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3370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Bank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48125" y="3963415"/>
            <a:ext cx="1809750" cy="200660"/>
            <a:chOff x="4048125" y="3963415"/>
            <a:chExt cx="1809750" cy="200660"/>
          </a:xfrm>
        </p:grpSpPr>
        <p:sp>
          <p:nvSpPr>
            <p:cNvPr id="30" name="object 30"/>
            <p:cNvSpPr/>
            <p:nvPr/>
          </p:nvSpPr>
          <p:spPr>
            <a:xfrm>
              <a:off x="4057650" y="397294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5" y="181101"/>
                  </a:lnTo>
                  <a:lnTo>
                    <a:pt x="1771014" y="181101"/>
                  </a:lnTo>
                  <a:lnTo>
                    <a:pt x="1778698" y="179542"/>
                  </a:lnTo>
                  <a:lnTo>
                    <a:pt x="1784953" y="175291"/>
                  </a:lnTo>
                  <a:lnTo>
                    <a:pt x="1789160" y="16899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57650" y="397294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93"/>
                  </a:lnTo>
                  <a:lnTo>
                    <a:pt x="1784953" y="175291"/>
                  </a:lnTo>
                  <a:lnTo>
                    <a:pt x="1778698" y="179542"/>
                  </a:lnTo>
                  <a:lnTo>
                    <a:pt x="1771014" y="181101"/>
                  </a:lnTo>
                  <a:lnTo>
                    <a:pt x="19685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077017" y="3977322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048125" y="4220717"/>
            <a:ext cx="1809750" cy="200025"/>
            <a:chOff x="4048125" y="4220717"/>
            <a:chExt cx="1809750" cy="200025"/>
          </a:xfrm>
        </p:grpSpPr>
        <p:sp>
          <p:nvSpPr>
            <p:cNvPr id="34" name="object 34"/>
            <p:cNvSpPr/>
            <p:nvPr/>
          </p:nvSpPr>
          <p:spPr>
            <a:xfrm>
              <a:off x="4057650" y="4230242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057650" y="4230242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077017" y="4239196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133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048125" y="4487417"/>
            <a:ext cx="1809750" cy="191135"/>
            <a:chOff x="4048125" y="4487417"/>
            <a:chExt cx="1809750" cy="191135"/>
          </a:xfrm>
        </p:grpSpPr>
        <p:sp>
          <p:nvSpPr>
            <p:cNvPr id="38" name="object 38"/>
            <p:cNvSpPr/>
            <p:nvPr/>
          </p:nvSpPr>
          <p:spPr>
            <a:xfrm>
              <a:off x="4057650" y="4496942"/>
              <a:ext cx="1790700" cy="172085"/>
            </a:xfrm>
            <a:custGeom>
              <a:avLst/>
              <a:gdLst/>
              <a:ahLst/>
              <a:cxnLst/>
              <a:rect l="l" t="t" r="r" b="b"/>
              <a:pathLst>
                <a:path w="1790700" h="172085">
                  <a:moveTo>
                    <a:pt x="1772030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907"/>
                  </a:lnTo>
                  <a:lnTo>
                    <a:pt x="1470" y="160164"/>
                  </a:lnTo>
                  <a:lnTo>
                    <a:pt x="5476" y="166100"/>
                  </a:lnTo>
                  <a:lnTo>
                    <a:pt x="11412" y="170106"/>
                  </a:lnTo>
                  <a:lnTo>
                    <a:pt x="18669" y="171576"/>
                  </a:lnTo>
                  <a:lnTo>
                    <a:pt x="1772030" y="171576"/>
                  </a:lnTo>
                  <a:lnTo>
                    <a:pt x="1779287" y="170106"/>
                  </a:lnTo>
                  <a:lnTo>
                    <a:pt x="1785223" y="166100"/>
                  </a:lnTo>
                  <a:lnTo>
                    <a:pt x="1789229" y="160164"/>
                  </a:lnTo>
                  <a:lnTo>
                    <a:pt x="1790700" y="152907"/>
                  </a:lnTo>
                  <a:lnTo>
                    <a:pt x="1790700" y="18668"/>
                  </a:lnTo>
                  <a:lnTo>
                    <a:pt x="1789229" y="11412"/>
                  </a:lnTo>
                  <a:lnTo>
                    <a:pt x="1785223" y="5476"/>
                  </a:lnTo>
                  <a:lnTo>
                    <a:pt x="1779287" y="1470"/>
                  </a:lnTo>
                  <a:lnTo>
                    <a:pt x="177203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057650" y="4496942"/>
              <a:ext cx="1790700" cy="172085"/>
            </a:xfrm>
            <a:custGeom>
              <a:avLst/>
              <a:gdLst/>
              <a:ahLst/>
              <a:cxnLst/>
              <a:rect l="l" t="t" r="r" b="b"/>
              <a:pathLst>
                <a:path w="1790700" h="172085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772030" y="0"/>
                  </a:lnTo>
                  <a:lnTo>
                    <a:pt x="1779287" y="1470"/>
                  </a:lnTo>
                  <a:lnTo>
                    <a:pt x="1785223" y="5476"/>
                  </a:lnTo>
                  <a:lnTo>
                    <a:pt x="1789229" y="11412"/>
                  </a:lnTo>
                  <a:lnTo>
                    <a:pt x="1790700" y="18668"/>
                  </a:lnTo>
                  <a:lnTo>
                    <a:pt x="1790700" y="152907"/>
                  </a:lnTo>
                  <a:lnTo>
                    <a:pt x="1789229" y="160164"/>
                  </a:lnTo>
                  <a:lnTo>
                    <a:pt x="1785223" y="166100"/>
                  </a:lnTo>
                  <a:lnTo>
                    <a:pt x="1779287" y="170106"/>
                  </a:lnTo>
                  <a:lnTo>
                    <a:pt x="1772030" y="171576"/>
                  </a:lnTo>
                  <a:lnTo>
                    <a:pt x="18669" y="171576"/>
                  </a:lnTo>
                  <a:lnTo>
                    <a:pt x="11412" y="170106"/>
                  </a:lnTo>
                  <a:lnTo>
                    <a:pt x="5476" y="166100"/>
                  </a:lnTo>
                  <a:lnTo>
                    <a:pt x="1470" y="160164"/>
                  </a:lnTo>
                  <a:lnTo>
                    <a:pt x="0" y="152907"/>
                  </a:lnTo>
                  <a:lnTo>
                    <a:pt x="0" y="18668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650740" y="4501197"/>
            <a:ext cx="61849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048125" y="2124582"/>
            <a:ext cx="1809750" cy="200660"/>
            <a:chOff x="4048125" y="2124582"/>
            <a:chExt cx="1809750" cy="200660"/>
          </a:xfrm>
        </p:grpSpPr>
        <p:sp>
          <p:nvSpPr>
            <p:cNvPr id="42" name="object 42"/>
            <p:cNvSpPr/>
            <p:nvPr/>
          </p:nvSpPr>
          <p:spPr>
            <a:xfrm>
              <a:off x="4057650" y="2134107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771014" y="181101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057650" y="2134107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416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077017" y="2142871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Details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333875" y="2391410"/>
            <a:ext cx="1524000" cy="200025"/>
            <a:chOff x="4333875" y="2391410"/>
            <a:chExt cx="1524000" cy="200025"/>
          </a:xfrm>
        </p:grpSpPr>
        <p:sp>
          <p:nvSpPr>
            <p:cNvPr id="46" name="object 46"/>
            <p:cNvSpPr/>
            <p:nvPr/>
          </p:nvSpPr>
          <p:spPr>
            <a:xfrm>
              <a:off x="4343400" y="2400935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85264" y="180975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5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343400" y="2400935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5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4362767" y="2404427"/>
            <a:ext cx="14662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Usages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66850" y="2010282"/>
            <a:ext cx="1257300" cy="343535"/>
            <a:chOff x="1466850" y="2010282"/>
            <a:chExt cx="1257300" cy="343535"/>
          </a:xfrm>
        </p:grpSpPr>
        <p:sp>
          <p:nvSpPr>
            <p:cNvPr id="50" name="object 50"/>
            <p:cNvSpPr/>
            <p:nvPr/>
          </p:nvSpPr>
          <p:spPr>
            <a:xfrm>
              <a:off x="1476375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1203070" y="0"/>
                  </a:moveTo>
                  <a:lnTo>
                    <a:pt x="35178" y="0"/>
                  </a:lnTo>
                  <a:lnTo>
                    <a:pt x="21484" y="2766"/>
                  </a:lnTo>
                  <a:lnTo>
                    <a:pt x="10302" y="10318"/>
                  </a:lnTo>
                  <a:lnTo>
                    <a:pt x="2764" y="21538"/>
                  </a:lnTo>
                  <a:lnTo>
                    <a:pt x="0" y="35305"/>
                  </a:lnTo>
                  <a:lnTo>
                    <a:pt x="0" y="288670"/>
                  </a:lnTo>
                  <a:lnTo>
                    <a:pt x="2764" y="302438"/>
                  </a:lnTo>
                  <a:lnTo>
                    <a:pt x="10302" y="313658"/>
                  </a:lnTo>
                  <a:lnTo>
                    <a:pt x="21484" y="321210"/>
                  </a:lnTo>
                  <a:lnTo>
                    <a:pt x="35178" y="323976"/>
                  </a:lnTo>
                  <a:lnTo>
                    <a:pt x="1203070" y="323976"/>
                  </a:lnTo>
                  <a:lnTo>
                    <a:pt x="1216765" y="321210"/>
                  </a:lnTo>
                  <a:lnTo>
                    <a:pt x="1227947" y="313658"/>
                  </a:lnTo>
                  <a:lnTo>
                    <a:pt x="1235485" y="302438"/>
                  </a:lnTo>
                  <a:lnTo>
                    <a:pt x="1238250" y="288670"/>
                  </a:lnTo>
                  <a:lnTo>
                    <a:pt x="1238250" y="35305"/>
                  </a:lnTo>
                  <a:lnTo>
                    <a:pt x="1235485" y="21538"/>
                  </a:lnTo>
                  <a:lnTo>
                    <a:pt x="1227947" y="10318"/>
                  </a:lnTo>
                  <a:lnTo>
                    <a:pt x="1216765" y="2766"/>
                  </a:lnTo>
                  <a:lnTo>
                    <a:pt x="120307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76375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0" y="35305"/>
                  </a:moveTo>
                  <a:lnTo>
                    <a:pt x="2764" y="21538"/>
                  </a:lnTo>
                  <a:lnTo>
                    <a:pt x="10302" y="10318"/>
                  </a:lnTo>
                  <a:lnTo>
                    <a:pt x="21484" y="2766"/>
                  </a:lnTo>
                  <a:lnTo>
                    <a:pt x="35178" y="0"/>
                  </a:lnTo>
                  <a:lnTo>
                    <a:pt x="1203070" y="0"/>
                  </a:lnTo>
                  <a:lnTo>
                    <a:pt x="1216765" y="2766"/>
                  </a:lnTo>
                  <a:lnTo>
                    <a:pt x="1227947" y="10318"/>
                  </a:lnTo>
                  <a:lnTo>
                    <a:pt x="1235485" y="21538"/>
                  </a:lnTo>
                  <a:lnTo>
                    <a:pt x="1238250" y="35305"/>
                  </a:lnTo>
                  <a:lnTo>
                    <a:pt x="1238250" y="288670"/>
                  </a:lnTo>
                  <a:lnTo>
                    <a:pt x="1235485" y="302438"/>
                  </a:lnTo>
                  <a:lnTo>
                    <a:pt x="1227947" y="313658"/>
                  </a:lnTo>
                  <a:lnTo>
                    <a:pt x="1216765" y="321210"/>
                  </a:lnTo>
                  <a:lnTo>
                    <a:pt x="1203070" y="323976"/>
                  </a:lnTo>
                  <a:lnTo>
                    <a:pt x="35178" y="323976"/>
                  </a:lnTo>
                  <a:lnTo>
                    <a:pt x="21484" y="321210"/>
                  </a:lnTo>
                  <a:lnTo>
                    <a:pt x="10302" y="313658"/>
                  </a:lnTo>
                  <a:lnTo>
                    <a:pt x="2764" y="302438"/>
                  </a:lnTo>
                  <a:lnTo>
                    <a:pt x="0" y="288670"/>
                  </a:lnTo>
                  <a:lnTo>
                    <a:pt x="0" y="3530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662429" y="2090356"/>
            <a:ext cx="868044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66850" y="2419985"/>
            <a:ext cx="1266825" cy="343535"/>
            <a:chOff x="1466850" y="2419985"/>
            <a:chExt cx="1266825" cy="343535"/>
          </a:xfrm>
        </p:grpSpPr>
        <p:sp>
          <p:nvSpPr>
            <p:cNvPr id="54" name="object 54"/>
            <p:cNvSpPr/>
            <p:nvPr/>
          </p:nvSpPr>
          <p:spPr>
            <a:xfrm>
              <a:off x="1476375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1212595" y="0"/>
                  </a:moveTo>
                  <a:lnTo>
                    <a:pt x="35178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0"/>
                  </a:lnTo>
                  <a:lnTo>
                    <a:pt x="2764" y="302385"/>
                  </a:lnTo>
                  <a:lnTo>
                    <a:pt x="10302" y="313610"/>
                  </a:lnTo>
                  <a:lnTo>
                    <a:pt x="21484" y="321192"/>
                  </a:lnTo>
                  <a:lnTo>
                    <a:pt x="35178" y="323976"/>
                  </a:lnTo>
                  <a:lnTo>
                    <a:pt x="1212595" y="323976"/>
                  </a:lnTo>
                  <a:lnTo>
                    <a:pt x="1226290" y="321192"/>
                  </a:lnTo>
                  <a:lnTo>
                    <a:pt x="1237472" y="313610"/>
                  </a:lnTo>
                  <a:lnTo>
                    <a:pt x="1245010" y="302385"/>
                  </a:lnTo>
                  <a:lnTo>
                    <a:pt x="1247775" y="288670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76375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8" y="0"/>
                  </a:lnTo>
                  <a:lnTo>
                    <a:pt x="1212595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0"/>
                  </a:lnTo>
                  <a:lnTo>
                    <a:pt x="1245010" y="302385"/>
                  </a:lnTo>
                  <a:lnTo>
                    <a:pt x="1237472" y="313610"/>
                  </a:lnTo>
                  <a:lnTo>
                    <a:pt x="1226290" y="321192"/>
                  </a:lnTo>
                  <a:lnTo>
                    <a:pt x="1212595" y="323976"/>
                  </a:lnTo>
                  <a:lnTo>
                    <a:pt x="35178" y="323976"/>
                  </a:lnTo>
                  <a:lnTo>
                    <a:pt x="21484" y="321192"/>
                  </a:lnTo>
                  <a:lnTo>
                    <a:pt x="10302" y="313610"/>
                  </a:lnTo>
                  <a:lnTo>
                    <a:pt x="2764" y="302385"/>
                  </a:lnTo>
                  <a:lnTo>
                    <a:pt x="0" y="288670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844039" y="2499995"/>
            <a:ext cx="4972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50" spc="8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466850" y="2820161"/>
            <a:ext cx="1266825" cy="342900"/>
            <a:chOff x="1466850" y="2820161"/>
            <a:chExt cx="1266825" cy="342900"/>
          </a:xfrm>
        </p:grpSpPr>
        <p:sp>
          <p:nvSpPr>
            <p:cNvPr id="58" name="object 58"/>
            <p:cNvSpPr/>
            <p:nvPr/>
          </p:nvSpPr>
          <p:spPr>
            <a:xfrm>
              <a:off x="1476375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1212595" y="0"/>
                  </a:moveTo>
                  <a:lnTo>
                    <a:pt x="35178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1"/>
                  </a:lnTo>
                  <a:lnTo>
                    <a:pt x="2764" y="302365"/>
                  </a:lnTo>
                  <a:lnTo>
                    <a:pt x="10302" y="313547"/>
                  </a:lnTo>
                  <a:lnTo>
                    <a:pt x="21484" y="321085"/>
                  </a:lnTo>
                  <a:lnTo>
                    <a:pt x="35178" y="323850"/>
                  </a:lnTo>
                  <a:lnTo>
                    <a:pt x="1212595" y="323850"/>
                  </a:lnTo>
                  <a:lnTo>
                    <a:pt x="1226290" y="321085"/>
                  </a:lnTo>
                  <a:lnTo>
                    <a:pt x="1237472" y="313547"/>
                  </a:lnTo>
                  <a:lnTo>
                    <a:pt x="1245010" y="302365"/>
                  </a:lnTo>
                  <a:lnTo>
                    <a:pt x="1247775" y="288671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76375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8" y="0"/>
                  </a:lnTo>
                  <a:lnTo>
                    <a:pt x="1212595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1"/>
                  </a:lnTo>
                  <a:lnTo>
                    <a:pt x="1245010" y="302365"/>
                  </a:lnTo>
                  <a:lnTo>
                    <a:pt x="1237472" y="313547"/>
                  </a:lnTo>
                  <a:lnTo>
                    <a:pt x="1226290" y="321085"/>
                  </a:lnTo>
                  <a:lnTo>
                    <a:pt x="1212595" y="323850"/>
                  </a:lnTo>
                  <a:lnTo>
                    <a:pt x="35178" y="323850"/>
                  </a:lnTo>
                  <a:lnTo>
                    <a:pt x="21484" y="321085"/>
                  </a:lnTo>
                  <a:lnTo>
                    <a:pt x="10302" y="313547"/>
                  </a:lnTo>
                  <a:lnTo>
                    <a:pt x="2764" y="302365"/>
                  </a:lnTo>
                  <a:lnTo>
                    <a:pt x="0" y="288671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1872614" y="2899727"/>
            <a:ext cx="44005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048125" y="5001895"/>
            <a:ext cx="1809750" cy="200660"/>
            <a:chOff x="4048125" y="5001895"/>
            <a:chExt cx="1809750" cy="200660"/>
          </a:xfrm>
        </p:grpSpPr>
        <p:sp>
          <p:nvSpPr>
            <p:cNvPr id="62" name="object 62"/>
            <p:cNvSpPr/>
            <p:nvPr/>
          </p:nvSpPr>
          <p:spPr>
            <a:xfrm>
              <a:off x="4057650" y="501142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771014" y="181101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057650" y="5011420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416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077017" y="5025326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180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Relationships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333875" y="5268721"/>
            <a:ext cx="1524000" cy="200025"/>
            <a:chOff x="4333875" y="5268721"/>
            <a:chExt cx="1524000" cy="200025"/>
          </a:xfrm>
        </p:grpSpPr>
        <p:sp>
          <p:nvSpPr>
            <p:cNvPr id="66" name="object 66"/>
            <p:cNvSpPr/>
            <p:nvPr/>
          </p:nvSpPr>
          <p:spPr>
            <a:xfrm>
              <a:off x="4343400" y="527824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485264" y="180974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4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343400" y="527824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4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4362767" y="5287327"/>
            <a:ext cx="14662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514850" y="5525896"/>
            <a:ext cx="1343025" cy="200660"/>
            <a:chOff x="4514850" y="5525896"/>
            <a:chExt cx="1343025" cy="200660"/>
          </a:xfrm>
        </p:grpSpPr>
        <p:sp>
          <p:nvSpPr>
            <p:cNvPr id="70" name="object 70"/>
            <p:cNvSpPr/>
            <p:nvPr/>
          </p:nvSpPr>
          <p:spPr>
            <a:xfrm>
              <a:off x="4524375" y="5535421"/>
              <a:ext cx="1323975" cy="181610"/>
            </a:xfrm>
            <a:custGeom>
              <a:avLst/>
              <a:gdLst/>
              <a:ahLst/>
              <a:cxnLst/>
              <a:rect l="l" t="t" r="r" b="b"/>
              <a:pathLst>
                <a:path w="1323975" h="181610">
                  <a:moveTo>
                    <a:pt x="1304289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5"/>
                  </a:lnTo>
                  <a:lnTo>
                    <a:pt x="5746" y="175296"/>
                  </a:lnTo>
                  <a:lnTo>
                    <a:pt x="12001" y="179516"/>
                  </a:lnTo>
                  <a:lnTo>
                    <a:pt x="19685" y="181063"/>
                  </a:lnTo>
                  <a:lnTo>
                    <a:pt x="1304289" y="181063"/>
                  </a:lnTo>
                  <a:lnTo>
                    <a:pt x="1311973" y="179516"/>
                  </a:lnTo>
                  <a:lnTo>
                    <a:pt x="1318228" y="175296"/>
                  </a:lnTo>
                  <a:lnTo>
                    <a:pt x="1322435" y="169035"/>
                  </a:lnTo>
                  <a:lnTo>
                    <a:pt x="1323975" y="161366"/>
                  </a:lnTo>
                  <a:lnTo>
                    <a:pt x="1323975" y="19684"/>
                  </a:lnTo>
                  <a:lnTo>
                    <a:pt x="1322435" y="12055"/>
                  </a:lnTo>
                  <a:lnTo>
                    <a:pt x="1318228" y="5794"/>
                  </a:lnTo>
                  <a:lnTo>
                    <a:pt x="1311973" y="1557"/>
                  </a:lnTo>
                  <a:lnTo>
                    <a:pt x="130428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524375" y="5535421"/>
              <a:ext cx="1323975" cy="181610"/>
            </a:xfrm>
            <a:custGeom>
              <a:avLst/>
              <a:gdLst/>
              <a:ahLst/>
              <a:cxnLst/>
              <a:rect l="l" t="t" r="r" b="b"/>
              <a:pathLst>
                <a:path w="132397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304289" y="0"/>
                  </a:lnTo>
                  <a:lnTo>
                    <a:pt x="1311973" y="1557"/>
                  </a:lnTo>
                  <a:lnTo>
                    <a:pt x="1318228" y="5794"/>
                  </a:lnTo>
                  <a:lnTo>
                    <a:pt x="1322435" y="12055"/>
                  </a:lnTo>
                  <a:lnTo>
                    <a:pt x="1323975" y="19684"/>
                  </a:lnTo>
                  <a:lnTo>
                    <a:pt x="1323975" y="161366"/>
                  </a:lnTo>
                  <a:lnTo>
                    <a:pt x="1322435" y="169035"/>
                  </a:lnTo>
                  <a:lnTo>
                    <a:pt x="1318228" y="175296"/>
                  </a:lnTo>
                  <a:lnTo>
                    <a:pt x="1311973" y="179516"/>
                  </a:lnTo>
                  <a:lnTo>
                    <a:pt x="1304289" y="181063"/>
                  </a:lnTo>
                  <a:lnTo>
                    <a:pt x="19685" y="181063"/>
                  </a:lnTo>
                  <a:lnTo>
                    <a:pt x="12001" y="179516"/>
                  </a:lnTo>
                  <a:lnTo>
                    <a:pt x="5746" y="175296"/>
                  </a:lnTo>
                  <a:lnTo>
                    <a:pt x="1539" y="169035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4543742" y="5549265"/>
            <a:ext cx="12852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Workplace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Address*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84249" y="1702561"/>
            <a:ext cx="4674235" cy="2889885"/>
            <a:chOff x="1184249" y="1702561"/>
            <a:chExt cx="4674235" cy="2889885"/>
          </a:xfrm>
        </p:grpSpPr>
        <p:sp>
          <p:nvSpPr>
            <p:cNvPr id="74" name="object 74"/>
            <p:cNvSpPr/>
            <p:nvPr/>
          </p:nvSpPr>
          <p:spPr>
            <a:xfrm>
              <a:off x="2709799" y="1710181"/>
              <a:ext cx="1348105" cy="2540"/>
            </a:xfrm>
            <a:custGeom>
              <a:avLst/>
              <a:gdLst/>
              <a:ahLst/>
              <a:cxnLst/>
              <a:rect l="l" t="t" r="r" b="b"/>
              <a:pathLst>
                <a:path w="1348104" h="2539">
                  <a:moveTo>
                    <a:pt x="-6350" y="1269"/>
                  </a:moveTo>
                  <a:lnTo>
                    <a:pt x="1353947" y="1269"/>
                  </a:lnTo>
                </a:path>
              </a:pathLst>
            </a:custGeom>
            <a:ln w="1523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190599" y="1710181"/>
              <a:ext cx="2867025" cy="2875915"/>
            </a:xfrm>
            <a:custGeom>
              <a:avLst/>
              <a:gdLst/>
              <a:ahLst/>
              <a:cxnLst/>
              <a:rect l="l" t="t" r="r" b="b"/>
              <a:pathLst>
                <a:path w="2867025" h="2875915">
                  <a:moveTo>
                    <a:pt x="1519199" y="0"/>
                  </a:moveTo>
                  <a:lnTo>
                    <a:pt x="2193061" y="0"/>
                  </a:lnTo>
                  <a:lnTo>
                    <a:pt x="2193061" y="259079"/>
                  </a:lnTo>
                  <a:lnTo>
                    <a:pt x="2866796" y="259079"/>
                  </a:lnTo>
                </a:path>
                <a:path w="2867025" h="2875915">
                  <a:moveTo>
                    <a:pt x="1519199" y="0"/>
                  </a:moveTo>
                  <a:lnTo>
                    <a:pt x="2193061" y="0"/>
                  </a:lnTo>
                  <a:lnTo>
                    <a:pt x="2193061" y="1829307"/>
                  </a:lnTo>
                  <a:lnTo>
                    <a:pt x="2866796" y="1829307"/>
                  </a:lnTo>
                </a:path>
                <a:path w="2867025" h="2875915">
                  <a:moveTo>
                    <a:pt x="1519199" y="0"/>
                  </a:moveTo>
                  <a:lnTo>
                    <a:pt x="2193061" y="0"/>
                  </a:lnTo>
                  <a:lnTo>
                    <a:pt x="2193061" y="2352547"/>
                  </a:lnTo>
                  <a:lnTo>
                    <a:pt x="2866796" y="2352547"/>
                  </a:lnTo>
                </a:path>
                <a:path w="2867025" h="2875915">
                  <a:moveTo>
                    <a:pt x="1519199" y="0"/>
                  </a:moveTo>
                  <a:lnTo>
                    <a:pt x="2193061" y="0"/>
                  </a:lnTo>
                  <a:lnTo>
                    <a:pt x="2193061" y="2614041"/>
                  </a:lnTo>
                  <a:lnTo>
                    <a:pt x="2866796" y="2614041"/>
                  </a:lnTo>
                </a:path>
                <a:path w="2867025" h="2875915">
                  <a:moveTo>
                    <a:pt x="1519199" y="0"/>
                  </a:moveTo>
                  <a:lnTo>
                    <a:pt x="2193061" y="0"/>
                  </a:lnTo>
                  <a:lnTo>
                    <a:pt x="2193061" y="2875660"/>
                  </a:lnTo>
                  <a:lnTo>
                    <a:pt x="2866796" y="2875660"/>
                  </a:lnTo>
                </a:path>
                <a:path w="2867025" h="2875915">
                  <a:moveTo>
                    <a:pt x="1519199" y="0"/>
                  </a:moveTo>
                  <a:lnTo>
                    <a:pt x="2193061" y="0"/>
                  </a:lnTo>
                  <a:lnTo>
                    <a:pt x="2193061" y="520572"/>
                  </a:lnTo>
                  <a:lnTo>
                    <a:pt x="2866796" y="520572"/>
                  </a:lnTo>
                </a:path>
                <a:path w="2867025" h="2875915">
                  <a:moveTo>
                    <a:pt x="4787" y="238125"/>
                  </a:moveTo>
                  <a:lnTo>
                    <a:pt x="0" y="238125"/>
                  </a:lnTo>
                  <a:lnTo>
                    <a:pt x="0" y="476757"/>
                  </a:lnTo>
                  <a:lnTo>
                    <a:pt x="288569" y="47675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057650" y="3706241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057650" y="3706241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077017" y="3715766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2418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703448" y="1703832"/>
            <a:ext cx="3154680" cy="4289425"/>
            <a:chOff x="2703448" y="1703832"/>
            <a:chExt cx="3154680" cy="4289425"/>
          </a:xfrm>
        </p:grpSpPr>
        <p:sp>
          <p:nvSpPr>
            <p:cNvPr id="80" name="object 80"/>
            <p:cNvSpPr/>
            <p:nvPr/>
          </p:nvSpPr>
          <p:spPr>
            <a:xfrm>
              <a:off x="2709798" y="1710182"/>
              <a:ext cx="1348105" cy="2091055"/>
            </a:xfrm>
            <a:custGeom>
              <a:avLst/>
              <a:gdLst/>
              <a:ahLst/>
              <a:cxnLst/>
              <a:rect l="l" t="t" r="r" b="b"/>
              <a:pathLst>
                <a:path w="1348104" h="2091054">
                  <a:moveTo>
                    <a:pt x="0" y="0"/>
                  </a:moveTo>
                  <a:lnTo>
                    <a:pt x="673862" y="0"/>
                  </a:lnTo>
                  <a:lnTo>
                    <a:pt x="673862" y="2090927"/>
                  </a:lnTo>
                  <a:lnTo>
                    <a:pt x="1347597" y="209092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057649" y="5802236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5" y="0"/>
                  </a:lnTo>
                  <a:lnTo>
                    <a:pt x="12001" y="1547"/>
                  </a:lnTo>
                  <a:lnTo>
                    <a:pt x="5746" y="5767"/>
                  </a:lnTo>
                  <a:lnTo>
                    <a:pt x="1539" y="12028"/>
                  </a:lnTo>
                  <a:lnTo>
                    <a:pt x="0" y="19697"/>
                  </a:lnTo>
                  <a:lnTo>
                    <a:pt x="0" y="161328"/>
                  </a:lnTo>
                  <a:lnTo>
                    <a:pt x="1539" y="168992"/>
                  </a:lnTo>
                  <a:lnTo>
                    <a:pt x="5746" y="175253"/>
                  </a:lnTo>
                  <a:lnTo>
                    <a:pt x="12001" y="179476"/>
                  </a:lnTo>
                  <a:lnTo>
                    <a:pt x="19685" y="181025"/>
                  </a:lnTo>
                  <a:lnTo>
                    <a:pt x="1771014" y="181025"/>
                  </a:lnTo>
                  <a:lnTo>
                    <a:pt x="1778698" y="179476"/>
                  </a:lnTo>
                  <a:lnTo>
                    <a:pt x="1784953" y="175253"/>
                  </a:lnTo>
                  <a:lnTo>
                    <a:pt x="1789160" y="168992"/>
                  </a:lnTo>
                  <a:lnTo>
                    <a:pt x="1790700" y="161328"/>
                  </a:lnTo>
                  <a:lnTo>
                    <a:pt x="1790700" y="19697"/>
                  </a:lnTo>
                  <a:lnTo>
                    <a:pt x="1789160" y="12028"/>
                  </a:lnTo>
                  <a:lnTo>
                    <a:pt x="1784953" y="5767"/>
                  </a:lnTo>
                  <a:lnTo>
                    <a:pt x="1778698" y="154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057649" y="5802236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97"/>
                  </a:moveTo>
                  <a:lnTo>
                    <a:pt x="1539" y="12028"/>
                  </a:lnTo>
                  <a:lnTo>
                    <a:pt x="5746" y="5767"/>
                  </a:lnTo>
                  <a:lnTo>
                    <a:pt x="12001" y="1547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47"/>
                  </a:lnTo>
                  <a:lnTo>
                    <a:pt x="1784953" y="5767"/>
                  </a:lnTo>
                  <a:lnTo>
                    <a:pt x="1789160" y="12028"/>
                  </a:lnTo>
                  <a:lnTo>
                    <a:pt x="1790700" y="19697"/>
                  </a:lnTo>
                  <a:lnTo>
                    <a:pt x="1790700" y="161328"/>
                  </a:lnTo>
                  <a:lnTo>
                    <a:pt x="1789160" y="168992"/>
                  </a:lnTo>
                  <a:lnTo>
                    <a:pt x="1784953" y="175253"/>
                  </a:lnTo>
                  <a:lnTo>
                    <a:pt x="1778698" y="179476"/>
                  </a:lnTo>
                  <a:lnTo>
                    <a:pt x="1771014" y="181025"/>
                  </a:lnTo>
                  <a:lnTo>
                    <a:pt x="19685" y="181025"/>
                  </a:lnTo>
                  <a:lnTo>
                    <a:pt x="12001" y="179476"/>
                  </a:lnTo>
                  <a:lnTo>
                    <a:pt x="5746" y="175253"/>
                  </a:lnTo>
                  <a:lnTo>
                    <a:pt x="1539" y="168992"/>
                  </a:lnTo>
                  <a:lnTo>
                    <a:pt x="0" y="161328"/>
                  </a:lnTo>
                  <a:lnTo>
                    <a:pt x="0" y="19697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4077017" y="5811837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8067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Services*²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703448" y="1703832"/>
            <a:ext cx="3154680" cy="4196715"/>
            <a:chOff x="2703448" y="1703832"/>
            <a:chExt cx="3154680" cy="4196715"/>
          </a:xfrm>
        </p:grpSpPr>
        <p:sp>
          <p:nvSpPr>
            <p:cNvPr id="85" name="object 85"/>
            <p:cNvSpPr/>
            <p:nvPr/>
          </p:nvSpPr>
          <p:spPr>
            <a:xfrm>
              <a:off x="2709798" y="1710182"/>
              <a:ext cx="1348105" cy="4184015"/>
            </a:xfrm>
            <a:custGeom>
              <a:avLst/>
              <a:gdLst/>
              <a:ahLst/>
              <a:cxnLst/>
              <a:rect l="l" t="t" r="r" b="b"/>
              <a:pathLst>
                <a:path w="1348104" h="4184015">
                  <a:moveTo>
                    <a:pt x="0" y="0"/>
                  </a:moveTo>
                  <a:lnTo>
                    <a:pt x="673862" y="0"/>
                  </a:lnTo>
                  <a:lnTo>
                    <a:pt x="673862" y="4183557"/>
                  </a:lnTo>
                  <a:lnTo>
                    <a:pt x="1347597" y="4183557"/>
                  </a:lnTo>
                </a:path>
                <a:path w="1348104" h="4184015">
                  <a:moveTo>
                    <a:pt x="0" y="0"/>
                  </a:moveTo>
                  <a:lnTo>
                    <a:pt x="672464" y="0"/>
                  </a:lnTo>
                  <a:lnTo>
                    <a:pt x="672464" y="1566926"/>
                  </a:lnTo>
                  <a:lnTo>
                    <a:pt x="1344802" y="1566926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343400" y="2658110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1485264" y="0"/>
                  </a:moveTo>
                  <a:lnTo>
                    <a:pt x="19685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485264" y="181101"/>
                  </a:lnTo>
                  <a:lnTo>
                    <a:pt x="1492948" y="179544"/>
                  </a:lnTo>
                  <a:lnTo>
                    <a:pt x="1499203" y="175307"/>
                  </a:lnTo>
                  <a:lnTo>
                    <a:pt x="1503410" y="169046"/>
                  </a:lnTo>
                  <a:lnTo>
                    <a:pt x="1504950" y="161416"/>
                  </a:lnTo>
                  <a:lnTo>
                    <a:pt x="1504950" y="19812"/>
                  </a:lnTo>
                  <a:lnTo>
                    <a:pt x="1503410" y="12108"/>
                  </a:lnTo>
                  <a:lnTo>
                    <a:pt x="1499203" y="5810"/>
                  </a:lnTo>
                  <a:lnTo>
                    <a:pt x="1492948" y="155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343400" y="2658110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59"/>
                  </a:lnTo>
                  <a:lnTo>
                    <a:pt x="1499203" y="5810"/>
                  </a:lnTo>
                  <a:lnTo>
                    <a:pt x="1503410" y="12108"/>
                  </a:lnTo>
                  <a:lnTo>
                    <a:pt x="1504950" y="19812"/>
                  </a:lnTo>
                  <a:lnTo>
                    <a:pt x="1504950" y="161416"/>
                  </a:lnTo>
                  <a:lnTo>
                    <a:pt x="1503410" y="169046"/>
                  </a:lnTo>
                  <a:lnTo>
                    <a:pt x="1499203" y="175307"/>
                  </a:lnTo>
                  <a:lnTo>
                    <a:pt x="1492948" y="179544"/>
                  </a:lnTo>
                  <a:lnTo>
                    <a:pt x="1485264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4362767" y="2666301"/>
            <a:ext cx="14662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333875" y="2915411"/>
            <a:ext cx="1524000" cy="200025"/>
            <a:chOff x="4333875" y="2915411"/>
            <a:chExt cx="1524000" cy="200025"/>
          </a:xfrm>
        </p:grpSpPr>
        <p:sp>
          <p:nvSpPr>
            <p:cNvPr id="90" name="object 90"/>
            <p:cNvSpPr/>
            <p:nvPr/>
          </p:nvSpPr>
          <p:spPr>
            <a:xfrm>
              <a:off x="4343400" y="292493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85264" y="180975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5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343400" y="2924936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5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4362767" y="2928873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9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179512" y="1703832"/>
            <a:ext cx="4678680" cy="3411854"/>
            <a:chOff x="1179512" y="1703832"/>
            <a:chExt cx="4678680" cy="3411854"/>
          </a:xfrm>
        </p:grpSpPr>
        <p:sp>
          <p:nvSpPr>
            <p:cNvPr id="94" name="object 94"/>
            <p:cNvSpPr/>
            <p:nvPr/>
          </p:nvSpPr>
          <p:spPr>
            <a:xfrm>
              <a:off x="2709799" y="1710182"/>
              <a:ext cx="1348105" cy="3399154"/>
            </a:xfrm>
            <a:custGeom>
              <a:avLst/>
              <a:gdLst/>
              <a:ahLst/>
              <a:cxnLst/>
              <a:rect l="l" t="t" r="r" b="b"/>
              <a:pathLst>
                <a:path w="1348104" h="3399154">
                  <a:moveTo>
                    <a:pt x="0" y="0"/>
                  </a:moveTo>
                  <a:lnTo>
                    <a:pt x="673862" y="0"/>
                  </a:lnTo>
                  <a:lnTo>
                    <a:pt x="673862" y="3398774"/>
                  </a:lnTo>
                  <a:lnTo>
                    <a:pt x="1347597" y="3398774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185862" y="1938782"/>
              <a:ext cx="295275" cy="1050290"/>
            </a:xfrm>
            <a:custGeom>
              <a:avLst/>
              <a:gdLst/>
              <a:ahLst/>
              <a:cxnLst/>
              <a:rect l="l" t="t" r="r" b="b"/>
              <a:pathLst>
                <a:path w="295275" h="1050289">
                  <a:moveTo>
                    <a:pt x="9525" y="38226"/>
                  </a:moveTo>
                  <a:lnTo>
                    <a:pt x="9525" y="656463"/>
                  </a:lnTo>
                  <a:lnTo>
                    <a:pt x="295084" y="656463"/>
                  </a:lnTo>
                </a:path>
                <a:path w="295275" h="1050289">
                  <a:moveTo>
                    <a:pt x="0" y="0"/>
                  </a:moveTo>
                  <a:lnTo>
                    <a:pt x="0" y="1050163"/>
                  </a:lnTo>
                  <a:lnTo>
                    <a:pt x="290893" y="1050163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57650" y="4754245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057650" y="4754245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4077017" y="4763770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8133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dirty="0" sz="950" spc="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Vendors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703448" y="1363980"/>
            <a:ext cx="6534784" cy="4446270"/>
            <a:chOff x="2703448" y="1363980"/>
            <a:chExt cx="6534784" cy="4446270"/>
          </a:xfrm>
        </p:grpSpPr>
        <p:sp>
          <p:nvSpPr>
            <p:cNvPr id="100" name="object 100"/>
            <p:cNvSpPr/>
            <p:nvPr/>
          </p:nvSpPr>
          <p:spPr>
            <a:xfrm>
              <a:off x="2709798" y="1710182"/>
              <a:ext cx="1348105" cy="3137535"/>
            </a:xfrm>
            <a:custGeom>
              <a:avLst/>
              <a:gdLst/>
              <a:ahLst/>
              <a:cxnLst/>
              <a:rect l="l" t="t" r="r" b="b"/>
              <a:pathLst>
                <a:path w="1348104" h="3137535">
                  <a:moveTo>
                    <a:pt x="0" y="0"/>
                  </a:moveTo>
                  <a:lnTo>
                    <a:pt x="673862" y="0"/>
                  </a:lnTo>
                  <a:lnTo>
                    <a:pt x="673862" y="3137280"/>
                  </a:lnTo>
                  <a:lnTo>
                    <a:pt x="1347597" y="313728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1401" y="1367155"/>
              <a:ext cx="2343150" cy="443984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891401" y="1367155"/>
              <a:ext cx="2343150" cy="4439920"/>
            </a:xfrm>
            <a:custGeom>
              <a:avLst/>
              <a:gdLst/>
              <a:ahLst/>
              <a:cxnLst/>
              <a:rect l="l" t="t" r="r" b="b"/>
              <a:pathLst>
                <a:path w="2343150" h="4439920">
                  <a:moveTo>
                    <a:pt x="0" y="390652"/>
                  </a:moveTo>
                  <a:lnTo>
                    <a:pt x="3041" y="341645"/>
                  </a:lnTo>
                  <a:lnTo>
                    <a:pt x="11921" y="294456"/>
                  </a:lnTo>
                  <a:lnTo>
                    <a:pt x="26275" y="249450"/>
                  </a:lnTo>
                  <a:lnTo>
                    <a:pt x="45738" y="206994"/>
                  </a:lnTo>
                  <a:lnTo>
                    <a:pt x="69943" y="167454"/>
                  </a:lnTo>
                  <a:lnTo>
                    <a:pt x="98527" y="131195"/>
                  </a:lnTo>
                  <a:lnTo>
                    <a:pt x="131124" y="98584"/>
                  </a:lnTo>
                  <a:lnTo>
                    <a:pt x="167369" y="69985"/>
                  </a:lnTo>
                  <a:lnTo>
                    <a:pt x="206896" y="45766"/>
                  </a:lnTo>
                  <a:lnTo>
                    <a:pt x="249340" y="26292"/>
                  </a:lnTo>
                  <a:lnTo>
                    <a:pt x="294337" y="11929"/>
                  </a:lnTo>
                  <a:lnTo>
                    <a:pt x="341520" y="3043"/>
                  </a:lnTo>
                  <a:lnTo>
                    <a:pt x="390525" y="0"/>
                  </a:lnTo>
                  <a:lnTo>
                    <a:pt x="1952498" y="0"/>
                  </a:lnTo>
                  <a:lnTo>
                    <a:pt x="2001504" y="3043"/>
                  </a:lnTo>
                  <a:lnTo>
                    <a:pt x="2048693" y="11929"/>
                  </a:lnTo>
                  <a:lnTo>
                    <a:pt x="2093699" y="26292"/>
                  </a:lnTo>
                  <a:lnTo>
                    <a:pt x="2136155" y="45766"/>
                  </a:lnTo>
                  <a:lnTo>
                    <a:pt x="2175695" y="69985"/>
                  </a:lnTo>
                  <a:lnTo>
                    <a:pt x="2211954" y="98584"/>
                  </a:lnTo>
                  <a:lnTo>
                    <a:pt x="2244565" y="131195"/>
                  </a:lnTo>
                  <a:lnTo>
                    <a:pt x="2273164" y="167454"/>
                  </a:lnTo>
                  <a:lnTo>
                    <a:pt x="2297383" y="206994"/>
                  </a:lnTo>
                  <a:lnTo>
                    <a:pt x="2316857" y="249450"/>
                  </a:lnTo>
                  <a:lnTo>
                    <a:pt x="2331220" y="294456"/>
                  </a:lnTo>
                  <a:lnTo>
                    <a:pt x="2340106" y="341645"/>
                  </a:lnTo>
                  <a:lnTo>
                    <a:pt x="2343150" y="390652"/>
                  </a:lnTo>
                  <a:lnTo>
                    <a:pt x="2343150" y="4049268"/>
                  </a:lnTo>
                  <a:lnTo>
                    <a:pt x="2340106" y="4098256"/>
                  </a:lnTo>
                  <a:lnTo>
                    <a:pt x="2331220" y="4145429"/>
                  </a:lnTo>
                  <a:lnTo>
                    <a:pt x="2316857" y="4190422"/>
                  </a:lnTo>
                  <a:lnTo>
                    <a:pt x="2297383" y="4232868"/>
                  </a:lnTo>
                  <a:lnTo>
                    <a:pt x="2273164" y="4272401"/>
                  </a:lnTo>
                  <a:lnTo>
                    <a:pt x="2244565" y="4308654"/>
                  </a:lnTo>
                  <a:lnTo>
                    <a:pt x="2211954" y="4341262"/>
                  </a:lnTo>
                  <a:lnTo>
                    <a:pt x="2175695" y="4369858"/>
                  </a:lnTo>
                  <a:lnTo>
                    <a:pt x="2136155" y="4394076"/>
                  </a:lnTo>
                  <a:lnTo>
                    <a:pt x="2093699" y="4413550"/>
                  </a:lnTo>
                  <a:lnTo>
                    <a:pt x="2048693" y="4427913"/>
                  </a:lnTo>
                  <a:lnTo>
                    <a:pt x="2001504" y="4436800"/>
                  </a:lnTo>
                  <a:lnTo>
                    <a:pt x="1952498" y="4439843"/>
                  </a:lnTo>
                  <a:lnTo>
                    <a:pt x="390525" y="4439843"/>
                  </a:lnTo>
                  <a:lnTo>
                    <a:pt x="341520" y="4436800"/>
                  </a:lnTo>
                  <a:lnTo>
                    <a:pt x="294337" y="4427913"/>
                  </a:lnTo>
                  <a:lnTo>
                    <a:pt x="249340" y="4413550"/>
                  </a:lnTo>
                  <a:lnTo>
                    <a:pt x="206896" y="4394076"/>
                  </a:lnTo>
                  <a:lnTo>
                    <a:pt x="167369" y="4369858"/>
                  </a:lnTo>
                  <a:lnTo>
                    <a:pt x="131124" y="4341262"/>
                  </a:lnTo>
                  <a:lnTo>
                    <a:pt x="98527" y="4308654"/>
                  </a:lnTo>
                  <a:lnTo>
                    <a:pt x="69943" y="4272401"/>
                  </a:lnTo>
                  <a:lnTo>
                    <a:pt x="45738" y="4232868"/>
                  </a:lnTo>
                  <a:lnTo>
                    <a:pt x="26275" y="4190422"/>
                  </a:lnTo>
                  <a:lnTo>
                    <a:pt x="11921" y="4145429"/>
                  </a:lnTo>
                  <a:lnTo>
                    <a:pt x="3041" y="4098256"/>
                  </a:lnTo>
                  <a:lnTo>
                    <a:pt x="0" y="4049268"/>
                  </a:lnTo>
                  <a:lnTo>
                    <a:pt x="0" y="390652"/>
                  </a:lnTo>
                  <a:close/>
                </a:path>
              </a:pathLst>
            </a:custGeom>
            <a:ln w="6349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115175" y="1610106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18567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7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2"/>
                  </a:lnTo>
                  <a:lnTo>
                    <a:pt x="1856740" y="181102"/>
                  </a:lnTo>
                  <a:lnTo>
                    <a:pt x="1864423" y="179544"/>
                  </a:lnTo>
                  <a:lnTo>
                    <a:pt x="1870678" y="175307"/>
                  </a:lnTo>
                  <a:lnTo>
                    <a:pt x="1874885" y="169046"/>
                  </a:lnTo>
                  <a:lnTo>
                    <a:pt x="1876425" y="161417"/>
                  </a:lnTo>
                  <a:lnTo>
                    <a:pt x="1876425" y="19685"/>
                  </a:lnTo>
                  <a:lnTo>
                    <a:pt x="1874885" y="12055"/>
                  </a:lnTo>
                  <a:lnTo>
                    <a:pt x="1870678" y="5794"/>
                  </a:lnTo>
                  <a:lnTo>
                    <a:pt x="1864423" y="1557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7115175" y="1610106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57"/>
                  </a:lnTo>
                  <a:lnTo>
                    <a:pt x="1870678" y="5794"/>
                  </a:lnTo>
                  <a:lnTo>
                    <a:pt x="1874885" y="12055"/>
                  </a:lnTo>
                  <a:lnTo>
                    <a:pt x="1876425" y="19685"/>
                  </a:lnTo>
                  <a:lnTo>
                    <a:pt x="1876425" y="161417"/>
                  </a:lnTo>
                  <a:lnTo>
                    <a:pt x="1874885" y="169046"/>
                  </a:lnTo>
                  <a:lnTo>
                    <a:pt x="1870678" y="175307"/>
                  </a:lnTo>
                  <a:lnTo>
                    <a:pt x="1864423" y="179544"/>
                  </a:lnTo>
                  <a:lnTo>
                    <a:pt x="1856740" y="181102"/>
                  </a:lnTo>
                  <a:lnTo>
                    <a:pt x="19684" y="181102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7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7269226" y="1615503"/>
            <a:ext cx="157035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dirty="0" sz="950" spc="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Vendor</a:t>
            </a:r>
            <a:r>
              <a:rPr dirty="0" sz="9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105650" y="5001895"/>
            <a:ext cx="1895475" cy="200660"/>
            <a:chOff x="7105650" y="5001895"/>
            <a:chExt cx="1895475" cy="200660"/>
          </a:xfrm>
        </p:grpSpPr>
        <p:sp>
          <p:nvSpPr>
            <p:cNvPr id="107" name="object 107"/>
            <p:cNvSpPr/>
            <p:nvPr/>
          </p:nvSpPr>
          <p:spPr>
            <a:xfrm>
              <a:off x="7115175" y="5011420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18567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856740" y="181101"/>
                  </a:lnTo>
                  <a:lnTo>
                    <a:pt x="1864423" y="179544"/>
                  </a:lnTo>
                  <a:lnTo>
                    <a:pt x="1870678" y="175307"/>
                  </a:lnTo>
                  <a:lnTo>
                    <a:pt x="1874885" y="169046"/>
                  </a:lnTo>
                  <a:lnTo>
                    <a:pt x="1876425" y="161416"/>
                  </a:lnTo>
                  <a:lnTo>
                    <a:pt x="1876425" y="19684"/>
                  </a:lnTo>
                  <a:lnTo>
                    <a:pt x="1874885" y="12055"/>
                  </a:lnTo>
                  <a:lnTo>
                    <a:pt x="1870678" y="5794"/>
                  </a:lnTo>
                  <a:lnTo>
                    <a:pt x="1864423" y="1557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7115175" y="5011420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57"/>
                  </a:lnTo>
                  <a:lnTo>
                    <a:pt x="1870678" y="5794"/>
                  </a:lnTo>
                  <a:lnTo>
                    <a:pt x="1874885" y="12055"/>
                  </a:lnTo>
                  <a:lnTo>
                    <a:pt x="1876425" y="19684"/>
                  </a:lnTo>
                  <a:lnTo>
                    <a:pt x="1876425" y="161416"/>
                  </a:lnTo>
                  <a:lnTo>
                    <a:pt x="1874885" y="169046"/>
                  </a:lnTo>
                  <a:lnTo>
                    <a:pt x="1870678" y="175307"/>
                  </a:lnTo>
                  <a:lnTo>
                    <a:pt x="1864423" y="179544"/>
                  </a:lnTo>
                  <a:lnTo>
                    <a:pt x="185674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7707630" y="5024754"/>
            <a:ext cx="70358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105650" y="2124582"/>
            <a:ext cx="1895475" cy="981710"/>
            <a:chOff x="7105650" y="2124582"/>
            <a:chExt cx="1895475" cy="981710"/>
          </a:xfrm>
        </p:grpSpPr>
        <p:sp>
          <p:nvSpPr>
            <p:cNvPr id="111" name="object 111"/>
            <p:cNvSpPr/>
            <p:nvPr/>
          </p:nvSpPr>
          <p:spPr>
            <a:xfrm>
              <a:off x="7115175" y="2134107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18567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856740" y="181101"/>
                  </a:lnTo>
                  <a:lnTo>
                    <a:pt x="1864423" y="179544"/>
                  </a:lnTo>
                  <a:lnTo>
                    <a:pt x="1870678" y="175307"/>
                  </a:lnTo>
                  <a:lnTo>
                    <a:pt x="1874885" y="169046"/>
                  </a:lnTo>
                  <a:lnTo>
                    <a:pt x="1876425" y="161416"/>
                  </a:lnTo>
                  <a:lnTo>
                    <a:pt x="1876425" y="19684"/>
                  </a:lnTo>
                  <a:lnTo>
                    <a:pt x="1874885" y="12055"/>
                  </a:lnTo>
                  <a:lnTo>
                    <a:pt x="1870678" y="5794"/>
                  </a:lnTo>
                  <a:lnTo>
                    <a:pt x="1864423" y="1557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7115175" y="2134107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57"/>
                  </a:lnTo>
                  <a:lnTo>
                    <a:pt x="1870678" y="5794"/>
                  </a:lnTo>
                  <a:lnTo>
                    <a:pt x="1874885" y="12055"/>
                  </a:lnTo>
                  <a:lnTo>
                    <a:pt x="1876425" y="19684"/>
                  </a:lnTo>
                  <a:lnTo>
                    <a:pt x="1876425" y="161416"/>
                  </a:lnTo>
                  <a:lnTo>
                    <a:pt x="1874885" y="169046"/>
                  </a:lnTo>
                  <a:lnTo>
                    <a:pt x="1870678" y="175307"/>
                  </a:lnTo>
                  <a:lnTo>
                    <a:pt x="1864423" y="179544"/>
                  </a:lnTo>
                  <a:lnTo>
                    <a:pt x="185674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372350" y="2924936"/>
              <a:ext cx="1619250" cy="171450"/>
            </a:xfrm>
            <a:custGeom>
              <a:avLst/>
              <a:gdLst/>
              <a:ahLst/>
              <a:cxnLst/>
              <a:rect l="l" t="t" r="r" b="b"/>
              <a:pathLst>
                <a:path w="1619250" h="171450">
                  <a:moveTo>
                    <a:pt x="1600580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780"/>
                  </a:lnTo>
                  <a:lnTo>
                    <a:pt x="1470" y="160091"/>
                  </a:lnTo>
                  <a:lnTo>
                    <a:pt x="5476" y="166020"/>
                  </a:lnTo>
                  <a:lnTo>
                    <a:pt x="11412" y="169997"/>
                  </a:lnTo>
                  <a:lnTo>
                    <a:pt x="18669" y="171450"/>
                  </a:lnTo>
                  <a:lnTo>
                    <a:pt x="1600580" y="171450"/>
                  </a:lnTo>
                  <a:lnTo>
                    <a:pt x="1607837" y="169997"/>
                  </a:lnTo>
                  <a:lnTo>
                    <a:pt x="1613773" y="166020"/>
                  </a:lnTo>
                  <a:lnTo>
                    <a:pt x="1617779" y="160091"/>
                  </a:lnTo>
                  <a:lnTo>
                    <a:pt x="1619250" y="152780"/>
                  </a:lnTo>
                  <a:lnTo>
                    <a:pt x="1619250" y="18668"/>
                  </a:lnTo>
                  <a:lnTo>
                    <a:pt x="1617779" y="11412"/>
                  </a:lnTo>
                  <a:lnTo>
                    <a:pt x="1613773" y="5476"/>
                  </a:lnTo>
                  <a:lnTo>
                    <a:pt x="1607837" y="1470"/>
                  </a:lnTo>
                  <a:lnTo>
                    <a:pt x="160058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7372350" y="2924936"/>
              <a:ext cx="1619250" cy="171450"/>
            </a:xfrm>
            <a:custGeom>
              <a:avLst/>
              <a:gdLst/>
              <a:ahLst/>
              <a:cxnLst/>
              <a:rect l="l" t="t" r="r" b="b"/>
              <a:pathLst>
                <a:path w="1619250" h="171450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600580" y="0"/>
                  </a:lnTo>
                  <a:lnTo>
                    <a:pt x="1607837" y="1470"/>
                  </a:lnTo>
                  <a:lnTo>
                    <a:pt x="1613773" y="5476"/>
                  </a:lnTo>
                  <a:lnTo>
                    <a:pt x="1617779" y="11412"/>
                  </a:lnTo>
                  <a:lnTo>
                    <a:pt x="1619250" y="18668"/>
                  </a:lnTo>
                  <a:lnTo>
                    <a:pt x="1619250" y="152780"/>
                  </a:lnTo>
                  <a:lnTo>
                    <a:pt x="1617779" y="160091"/>
                  </a:lnTo>
                  <a:lnTo>
                    <a:pt x="1613773" y="166020"/>
                  </a:lnTo>
                  <a:lnTo>
                    <a:pt x="1607837" y="169997"/>
                  </a:lnTo>
                  <a:lnTo>
                    <a:pt x="1600580" y="171450"/>
                  </a:lnTo>
                  <a:lnTo>
                    <a:pt x="18669" y="171450"/>
                  </a:lnTo>
                  <a:lnTo>
                    <a:pt x="11412" y="169997"/>
                  </a:lnTo>
                  <a:lnTo>
                    <a:pt x="5476" y="166020"/>
                  </a:lnTo>
                  <a:lnTo>
                    <a:pt x="1470" y="160091"/>
                  </a:lnTo>
                  <a:lnTo>
                    <a:pt x="0" y="152780"/>
                  </a:lnTo>
                  <a:lnTo>
                    <a:pt x="0" y="1866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7391209" y="2927096"/>
            <a:ext cx="158178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Dunning</a:t>
            </a:r>
            <a:r>
              <a:rPr dirty="0" sz="95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7362825" y="2648585"/>
            <a:ext cx="1638300" cy="200660"/>
            <a:chOff x="7362825" y="2648585"/>
            <a:chExt cx="1638300" cy="200660"/>
          </a:xfrm>
        </p:grpSpPr>
        <p:sp>
          <p:nvSpPr>
            <p:cNvPr id="117" name="object 117"/>
            <p:cNvSpPr/>
            <p:nvPr/>
          </p:nvSpPr>
          <p:spPr>
            <a:xfrm>
              <a:off x="7372350" y="2658110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1599565" y="0"/>
                  </a:moveTo>
                  <a:lnTo>
                    <a:pt x="19684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599565" y="181101"/>
                  </a:lnTo>
                  <a:lnTo>
                    <a:pt x="1607248" y="179544"/>
                  </a:lnTo>
                  <a:lnTo>
                    <a:pt x="1613503" y="175307"/>
                  </a:lnTo>
                  <a:lnTo>
                    <a:pt x="1617710" y="169046"/>
                  </a:lnTo>
                  <a:lnTo>
                    <a:pt x="1619250" y="161416"/>
                  </a:lnTo>
                  <a:lnTo>
                    <a:pt x="1619250" y="19812"/>
                  </a:lnTo>
                  <a:lnTo>
                    <a:pt x="1617710" y="12108"/>
                  </a:lnTo>
                  <a:lnTo>
                    <a:pt x="1613503" y="5810"/>
                  </a:lnTo>
                  <a:lnTo>
                    <a:pt x="1607248" y="155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7372350" y="2658110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9"/>
                  </a:lnTo>
                  <a:lnTo>
                    <a:pt x="1613503" y="5810"/>
                  </a:lnTo>
                  <a:lnTo>
                    <a:pt x="1617710" y="12108"/>
                  </a:lnTo>
                  <a:lnTo>
                    <a:pt x="1619250" y="19812"/>
                  </a:lnTo>
                  <a:lnTo>
                    <a:pt x="1619250" y="161416"/>
                  </a:lnTo>
                  <a:lnTo>
                    <a:pt x="1617710" y="169046"/>
                  </a:lnTo>
                  <a:lnTo>
                    <a:pt x="1613503" y="175307"/>
                  </a:lnTo>
                  <a:lnTo>
                    <a:pt x="1607248" y="179544"/>
                  </a:lnTo>
                  <a:lnTo>
                    <a:pt x="1599565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 txBox="1"/>
          <p:nvPr/>
        </p:nvSpPr>
        <p:spPr>
          <a:xfrm>
            <a:off x="7391717" y="2664523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Withholding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 Tax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362825" y="3172714"/>
            <a:ext cx="1638300" cy="200025"/>
            <a:chOff x="7362825" y="3172714"/>
            <a:chExt cx="1638300" cy="200025"/>
          </a:xfrm>
        </p:grpSpPr>
        <p:sp>
          <p:nvSpPr>
            <p:cNvPr id="121" name="object 121"/>
            <p:cNvSpPr/>
            <p:nvPr/>
          </p:nvSpPr>
          <p:spPr>
            <a:xfrm>
              <a:off x="7372350" y="3182239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4" y="180975"/>
                  </a:lnTo>
                  <a:lnTo>
                    <a:pt x="1599565" y="180975"/>
                  </a:lnTo>
                  <a:lnTo>
                    <a:pt x="1607248" y="179417"/>
                  </a:lnTo>
                  <a:lnTo>
                    <a:pt x="1613503" y="175180"/>
                  </a:lnTo>
                  <a:lnTo>
                    <a:pt x="1617710" y="168919"/>
                  </a:lnTo>
                  <a:lnTo>
                    <a:pt x="1619250" y="161289"/>
                  </a:lnTo>
                  <a:lnTo>
                    <a:pt x="1619250" y="19685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7372350" y="3182239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5"/>
                  </a:lnTo>
                  <a:lnTo>
                    <a:pt x="1619250" y="161289"/>
                  </a:lnTo>
                  <a:lnTo>
                    <a:pt x="1617710" y="168919"/>
                  </a:lnTo>
                  <a:lnTo>
                    <a:pt x="1613503" y="175180"/>
                  </a:lnTo>
                  <a:lnTo>
                    <a:pt x="1607248" y="179417"/>
                  </a:lnTo>
                  <a:lnTo>
                    <a:pt x="1599565" y="180975"/>
                  </a:lnTo>
                  <a:lnTo>
                    <a:pt x="19684" y="180975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7391717" y="3189223"/>
            <a:ext cx="15805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7105650" y="3439414"/>
            <a:ext cx="1895475" cy="190500"/>
            <a:chOff x="7105650" y="3439414"/>
            <a:chExt cx="1895475" cy="190500"/>
          </a:xfrm>
        </p:grpSpPr>
        <p:sp>
          <p:nvSpPr>
            <p:cNvPr id="125" name="object 125"/>
            <p:cNvSpPr/>
            <p:nvPr/>
          </p:nvSpPr>
          <p:spPr>
            <a:xfrm>
              <a:off x="7115175" y="3448939"/>
              <a:ext cx="1876425" cy="171450"/>
            </a:xfrm>
            <a:custGeom>
              <a:avLst/>
              <a:gdLst/>
              <a:ahLst/>
              <a:cxnLst/>
              <a:rect l="l" t="t" r="r" b="b"/>
              <a:pathLst>
                <a:path w="1876425" h="171450">
                  <a:moveTo>
                    <a:pt x="1857755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9"/>
                  </a:lnTo>
                  <a:lnTo>
                    <a:pt x="0" y="152908"/>
                  </a:lnTo>
                  <a:lnTo>
                    <a:pt x="1470" y="160145"/>
                  </a:lnTo>
                  <a:lnTo>
                    <a:pt x="5476" y="166036"/>
                  </a:lnTo>
                  <a:lnTo>
                    <a:pt x="11412" y="169999"/>
                  </a:lnTo>
                  <a:lnTo>
                    <a:pt x="18669" y="171450"/>
                  </a:lnTo>
                  <a:lnTo>
                    <a:pt x="1857755" y="171450"/>
                  </a:lnTo>
                  <a:lnTo>
                    <a:pt x="1865012" y="169999"/>
                  </a:lnTo>
                  <a:lnTo>
                    <a:pt x="1870948" y="166036"/>
                  </a:lnTo>
                  <a:lnTo>
                    <a:pt x="1874954" y="160145"/>
                  </a:lnTo>
                  <a:lnTo>
                    <a:pt x="1876425" y="152908"/>
                  </a:lnTo>
                  <a:lnTo>
                    <a:pt x="1876425" y="18669"/>
                  </a:lnTo>
                  <a:lnTo>
                    <a:pt x="1874954" y="11412"/>
                  </a:lnTo>
                  <a:lnTo>
                    <a:pt x="1870948" y="5476"/>
                  </a:lnTo>
                  <a:lnTo>
                    <a:pt x="1865012" y="1470"/>
                  </a:lnTo>
                  <a:lnTo>
                    <a:pt x="185775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7115175" y="3448939"/>
              <a:ext cx="1876425" cy="171450"/>
            </a:xfrm>
            <a:custGeom>
              <a:avLst/>
              <a:gdLst/>
              <a:ahLst/>
              <a:cxnLst/>
              <a:rect l="l" t="t" r="r" b="b"/>
              <a:pathLst>
                <a:path w="1876425" h="171450">
                  <a:moveTo>
                    <a:pt x="0" y="18669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857755" y="0"/>
                  </a:lnTo>
                  <a:lnTo>
                    <a:pt x="1865012" y="1470"/>
                  </a:lnTo>
                  <a:lnTo>
                    <a:pt x="1870948" y="5476"/>
                  </a:lnTo>
                  <a:lnTo>
                    <a:pt x="1874954" y="11412"/>
                  </a:lnTo>
                  <a:lnTo>
                    <a:pt x="1876425" y="18669"/>
                  </a:lnTo>
                  <a:lnTo>
                    <a:pt x="1876425" y="152908"/>
                  </a:lnTo>
                  <a:lnTo>
                    <a:pt x="1874954" y="160145"/>
                  </a:lnTo>
                  <a:lnTo>
                    <a:pt x="1870948" y="166036"/>
                  </a:lnTo>
                  <a:lnTo>
                    <a:pt x="1865012" y="169999"/>
                  </a:lnTo>
                  <a:lnTo>
                    <a:pt x="1857755" y="171450"/>
                  </a:lnTo>
                  <a:lnTo>
                    <a:pt x="18669" y="171450"/>
                  </a:lnTo>
                  <a:lnTo>
                    <a:pt x="11412" y="169999"/>
                  </a:lnTo>
                  <a:lnTo>
                    <a:pt x="5476" y="166036"/>
                  </a:lnTo>
                  <a:lnTo>
                    <a:pt x="1470" y="160145"/>
                  </a:lnTo>
                  <a:lnTo>
                    <a:pt x="0" y="152908"/>
                  </a:lnTo>
                  <a:lnTo>
                    <a:pt x="0" y="18669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7134034" y="3451478"/>
            <a:ext cx="183896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Purchasing</a:t>
            </a:r>
            <a:r>
              <a:rPr dirty="0" sz="95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7362825" y="4220717"/>
            <a:ext cx="1638300" cy="200025"/>
            <a:chOff x="7362825" y="4220717"/>
            <a:chExt cx="1638300" cy="200025"/>
          </a:xfrm>
        </p:grpSpPr>
        <p:sp>
          <p:nvSpPr>
            <p:cNvPr id="129" name="object 129"/>
            <p:cNvSpPr/>
            <p:nvPr/>
          </p:nvSpPr>
          <p:spPr>
            <a:xfrm>
              <a:off x="7372350" y="4230242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599565" y="180974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7372350" y="4230242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/>
          <p:cNvSpPr txBox="1"/>
          <p:nvPr/>
        </p:nvSpPr>
        <p:spPr>
          <a:xfrm>
            <a:off x="7391717" y="4237672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6543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Fu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7362825" y="4477892"/>
            <a:ext cx="1638300" cy="200660"/>
            <a:chOff x="7362825" y="4477892"/>
            <a:chExt cx="1638300" cy="200660"/>
          </a:xfrm>
        </p:grpSpPr>
        <p:sp>
          <p:nvSpPr>
            <p:cNvPr id="133" name="object 133"/>
            <p:cNvSpPr/>
            <p:nvPr/>
          </p:nvSpPr>
          <p:spPr>
            <a:xfrm>
              <a:off x="7372350" y="4487417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1599565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4" y="181101"/>
                  </a:lnTo>
                  <a:lnTo>
                    <a:pt x="1599565" y="181101"/>
                  </a:lnTo>
                  <a:lnTo>
                    <a:pt x="1607248" y="179542"/>
                  </a:lnTo>
                  <a:lnTo>
                    <a:pt x="1613503" y="175291"/>
                  </a:lnTo>
                  <a:lnTo>
                    <a:pt x="1617710" y="16899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55"/>
                  </a:lnTo>
                  <a:lnTo>
                    <a:pt x="1613503" y="5794"/>
                  </a:lnTo>
                  <a:lnTo>
                    <a:pt x="1607248" y="1557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7372350" y="4487417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7"/>
                  </a:lnTo>
                  <a:lnTo>
                    <a:pt x="1613503" y="5794"/>
                  </a:lnTo>
                  <a:lnTo>
                    <a:pt x="1617710" y="12055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93"/>
                  </a:lnTo>
                  <a:lnTo>
                    <a:pt x="1613503" y="175291"/>
                  </a:lnTo>
                  <a:lnTo>
                    <a:pt x="1607248" y="179542"/>
                  </a:lnTo>
                  <a:lnTo>
                    <a:pt x="1599565" y="181101"/>
                  </a:lnTo>
                  <a:lnTo>
                    <a:pt x="19684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7391717" y="4499927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016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7105650" y="5268721"/>
            <a:ext cx="1895475" cy="200025"/>
            <a:chOff x="7105650" y="5268721"/>
            <a:chExt cx="1895475" cy="200025"/>
          </a:xfrm>
        </p:grpSpPr>
        <p:sp>
          <p:nvSpPr>
            <p:cNvPr id="137" name="object 137"/>
            <p:cNvSpPr/>
            <p:nvPr/>
          </p:nvSpPr>
          <p:spPr>
            <a:xfrm>
              <a:off x="7115175" y="5278246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856740" y="180974"/>
                  </a:lnTo>
                  <a:lnTo>
                    <a:pt x="1864423" y="179435"/>
                  </a:lnTo>
                  <a:lnTo>
                    <a:pt x="1870678" y="175228"/>
                  </a:lnTo>
                  <a:lnTo>
                    <a:pt x="1874885" y="168973"/>
                  </a:lnTo>
                  <a:lnTo>
                    <a:pt x="1876425" y="161289"/>
                  </a:lnTo>
                  <a:lnTo>
                    <a:pt x="1876425" y="19684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7115175" y="5278246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4"/>
                  </a:lnTo>
                  <a:lnTo>
                    <a:pt x="1876425" y="161289"/>
                  </a:lnTo>
                  <a:lnTo>
                    <a:pt x="1874885" y="168973"/>
                  </a:lnTo>
                  <a:lnTo>
                    <a:pt x="1870678" y="175228"/>
                  </a:lnTo>
                  <a:lnTo>
                    <a:pt x="1864423" y="179435"/>
                  </a:lnTo>
                  <a:lnTo>
                    <a:pt x="185674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/>
          <p:cNvSpPr txBox="1"/>
          <p:nvPr/>
        </p:nvSpPr>
        <p:spPr>
          <a:xfrm>
            <a:off x="7640955" y="5287009"/>
            <a:ext cx="82423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85" b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7105650" y="4744720"/>
            <a:ext cx="1895475" cy="200025"/>
            <a:chOff x="7105650" y="4744720"/>
            <a:chExt cx="1895475" cy="200025"/>
          </a:xfrm>
        </p:grpSpPr>
        <p:sp>
          <p:nvSpPr>
            <p:cNvPr id="141" name="object 141"/>
            <p:cNvSpPr/>
            <p:nvPr/>
          </p:nvSpPr>
          <p:spPr>
            <a:xfrm>
              <a:off x="7115175" y="4754245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856740" y="180974"/>
                  </a:lnTo>
                  <a:lnTo>
                    <a:pt x="1864423" y="179435"/>
                  </a:lnTo>
                  <a:lnTo>
                    <a:pt x="1870678" y="175228"/>
                  </a:lnTo>
                  <a:lnTo>
                    <a:pt x="1874885" y="168973"/>
                  </a:lnTo>
                  <a:lnTo>
                    <a:pt x="1876425" y="161289"/>
                  </a:lnTo>
                  <a:lnTo>
                    <a:pt x="1876425" y="19684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7115175" y="4754245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4"/>
                  </a:lnTo>
                  <a:lnTo>
                    <a:pt x="1876425" y="161289"/>
                  </a:lnTo>
                  <a:lnTo>
                    <a:pt x="1874885" y="168973"/>
                  </a:lnTo>
                  <a:lnTo>
                    <a:pt x="1870678" y="175228"/>
                  </a:lnTo>
                  <a:lnTo>
                    <a:pt x="1864423" y="179435"/>
                  </a:lnTo>
                  <a:lnTo>
                    <a:pt x="185674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 txBox="1"/>
          <p:nvPr/>
        </p:nvSpPr>
        <p:spPr>
          <a:xfrm>
            <a:off x="7879080" y="4762500"/>
            <a:ext cx="36068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7362825" y="2391410"/>
            <a:ext cx="1638300" cy="200025"/>
            <a:chOff x="7362825" y="2391410"/>
            <a:chExt cx="1638300" cy="200025"/>
          </a:xfrm>
        </p:grpSpPr>
        <p:sp>
          <p:nvSpPr>
            <p:cNvPr id="145" name="object 145"/>
            <p:cNvSpPr/>
            <p:nvPr/>
          </p:nvSpPr>
          <p:spPr>
            <a:xfrm>
              <a:off x="7372350" y="2400935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599565" y="180975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5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7372350" y="2400935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5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" name="object 147"/>
          <p:cNvSpPr txBox="1"/>
          <p:nvPr/>
        </p:nvSpPr>
        <p:spPr>
          <a:xfrm>
            <a:off x="7391717" y="2402141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7362825" y="3696715"/>
            <a:ext cx="1638300" cy="200025"/>
            <a:chOff x="7362825" y="3696715"/>
            <a:chExt cx="1638300" cy="200025"/>
          </a:xfrm>
        </p:grpSpPr>
        <p:sp>
          <p:nvSpPr>
            <p:cNvPr id="149" name="object 149"/>
            <p:cNvSpPr/>
            <p:nvPr/>
          </p:nvSpPr>
          <p:spPr>
            <a:xfrm>
              <a:off x="7372350" y="3706240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599565" y="180974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7372350" y="3706240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 txBox="1"/>
          <p:nvPr/>
        </p:nvSpPr>
        <p:spPr>
          <a:xfrm>
            <a:off x="7391717" y="3713162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8145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7362825" y="3953890"/>
            <a:ext cx="1638300" cy="200025"/>
            <a:chOff x="7362825" y="3953890"/>
            <a:chExt cx="1638300" cy="200025"/>
          </a:xfrm>
        </p:grpSpPr>
        <p:sp>
          <p:nvSpPr>
            <p:cNvPr id="153" name="object 153"/>
            <p:cNvSpPr/>
            <p:nvPr/>
          </p:nvSpPr>
          <p:spPr>
            <a:xfrm>
              <a:off x="7372350" y="3963415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599565" y="180974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55"/>
                  </a:lnTo>
                  <a:lnTo>
                    <a:pt x="1613503" y="5794"/>
                  </a:lnTo>
                  <a:lnTo>
                    <a:pt x="1607248" y="1557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7372350" y="3963415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7"/>
                  </a:lnTo>
                  <a:lnTo>
                    <a:pt x="1613503" y="5794"/>
                  </a:lnTo>
                  <a:lnTo>
                    <a:pt x="1617710" y="12055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5" name="object 155"/>
          <p:cNvSpPr txBox="1"/>
          <p:nvPr/>
        </p:nvSpPr>
        <p:spPr>
          <a:xfrm>
            <a:off x="7391717" y="3975417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Purchasing</a:t>
            </a:r>
            <a:r>
              <a:rPr dirty="0" sz="950" spc="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5846190" y="1703832"/>
            <a:ext cx="3155315" cy="3669665"/>
            <a:chOff x="5846190" y="1703832"/>
            <a:chExt cx="3155315" cy="3669665"/>
          </a:xfrm>
        </p:grpSpPr>
        <p:sp>
          <p:nvSpPr>
            <p:cNvPr id="157" name="object 157"/>
            <p:cNvSpPr/>
            <p:nvPr/>
          </p:nvSpPr>
          <p:spPr>
            <a:xfrm>
              <a:off x="5853175" y="1710182"/>
              <a:ext cx="1264285" cy="3656965"/>
            </a:xfrm>
            <a:custGeom>
              <a:avLst/>
              <a:gdLst/>
              <a:ahLst/>
              <a:cxnLst/>
              <a:rect l="l" t="t" r="r" b="b"/>
              <a:pathLst>
                <a:path w="1264284" h="3656965">
                  <a:moveTo>
                    <a:pt x="0" y="3142615"/>
                  </a:moveTo>
                  <a:lnTo>
                    <a:pt x="631951" y="3142615"/>
                  </a:lnTo>
                  <a:lnTo>
                    <a:pt x="631951" y="0"/>
                  </a:lnTo>
                  <a:lnTo>
                    <a:pt x="1264030" y="0"/>
                  </a:lnTo>
                </a:path>
                <a:path w="1264284" h="3656965">
                  <a:moveTo>
                    <a:pt x="0" y="3143122"/>
                  </a:moveTo>
                  <a:lnTo>
                    <a:pt x="631951" y="3143122"/>
                  </a:lnTo>
                  <a:lnTo>
                    <a:pt x="631951" y="524001"/>
                  </a:lnTo>
                  <a:lnTo>
                    <a:pt x="1264030" y="524001"/>
                  </a:lnTo>
                </a:path>
                <a:path w="1264284" h="3656965">
                  <a:moveTo>
                    <a:pt x="0" y="3139440"/>
                  </a:moveTo>
                  <a:lnTo>
                    <a:pt x="631951" y="3139440"/>
                  </a:lnTo>
                  <a:lnTo>
                    <a:pt x="631951" y="1829307"/>
                  </a:lnTo>
                  <a:lnTo>
                    <a:pt x="1264030" y="1829307"/>
                  </a:lnTo>
                </a:path>
                <a:path w="1264284" h="3656965">
                  <a:moveTo>
                    <a:pt x="0" y="3134486"/>
                  </a:moveTo>
                  <a:lnTo>
                    <a:pt x="631951" y="3134486"/>
                  </a:lnTo>
                  <a:lnTo>
                    <a:pt x="631951" y="3395091"/>
                  </a:lnTo>
                  <a:lnTo>
                    <a:pt x="1264030" y="3395091"/>
                  </a:lnTo>
                </a:path>
                <a:path w="1264284" h="3656965">
                  <a:moveTo>
                    <a:pt x="0" y="3134486"/>
                  </a:moveTo>
                  <a:lnTo>
                    <a:pt x="631951" y="3134486"/>
                  </a:lnTo>
                  <a:lnTo>
                    <a:pt x="631951" y="3656837"/>
                  </a:lnTo>
                  <a:lnTo>
                    <a:pt x="1264030" y="365683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5853175" y="4844669"/>
              <a:ext cx="1264285" cy="1270"/>
            </a:xfrm>
            <a:custGeom>
              <a:avLst/>
              <a:gdLst/>
              <a:ahLst/>
              <a:cxnLst/>
              <a:rect l="l" t="t" r="r" b="b"/>
              <a:pathLst>
                <a:path w="1264284" h="1270">
                  <a:moveTo>
                    <a:pt x="-6350" y="634"/>
                  </a:moveTo>
                  <a:lnTo>
                    <a:pt x="1270380" y="634"/>
                  </a:lnTo>
                </a:path>
              </a:pathLst>
            </a:custGeom>
            <a:ln w="1396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7115174" y="1876933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856740" y="180975"/>
                  </a:lnTo>
                  <a:lnTo>
                    <a:pt x="1864423" y="179435"/>
                  </a:lnTo>
                  <a:lnTo>
                    <a:pt x="1870678" y="175228"/>
                  </a:lnTo>
                  <a:lnTo>
                    <a:pt x="1874885" y="168973"/>
                  </a:lnTo>
                  <a:lnTo>
                    <a:pt x="1876425" y="161289"/>
                  </a:lnTo>
                  <a:lnTo>
                    <a:pt x="1876425" y="19684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7115174" y="1876933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4"/>
                  </a:lnTo>
                  <a:lnTo>
                    <a:pt x="1876425" y="161289"/>
                  </a:lnTo>
                  <a:lnTo>
                    <a:pt x="1874885" y="168973"/>
                  </a:lnTo>
                  <a:lnTo>
                    <a:pt x="1870678" y="175228"/>
                  </a:lnTo>
                  <a:lnTo>
                    <a:pt x="1864423" y="179435"/>
                  </a:lnTo>
                  <a:lnTo>
                    <a:pt x="1856740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/>
          <p:cNvSpPr txBox="1"/>
          <p:nvPr/>
        </p:nvSpPr>
        <p:spPr>
          <a:xfrm>
            <a:off x="7421626" y="1877631"/>
            <a:ext cx="1256030" cy="436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2032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Sub-Ranges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95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4038600" y="1961133"/>
            <a:ext cx="3085465" cy="2893695"/>
            <a:chOff x="4038600" y="1961133"/>
            <a:chExt cx="3085465" cy="2893695"/>
          </a:xfrm>
        </p:grpSpPr>
        <p:sp>
          <p:nvSpPr>
            <p:cNvPr id="163" name="object 163"/>
            <p:cNvSpPr/>
            <p:nvPr/>
          </p:nvSpPr>
          <p:spPr>
            <a:xfrm>
              <a:off x="5853176" y="1967483"/>
              <a:ext cx="1264285" cy="2880995"/>
            </a:xfrm>
            <a:custGeom>
              <a:avLst/>
              <a:gdLst/>
              <a:ahLst/>
              <a:cxnLst/>
              <a:rect l="l" t="t" r="r" b="b"/>
              <a:pathLst>
                <a:path w="1264284" h="2880995">
                  <a:moveTo>
                    <a:pt x="0" y="2880741"/>
                  </a:moveTo>
                  <a:lnTo>
                    <a:pt x="631951" y="2880741"/>
                  </a:lnTo>
                  <a:lnTo>
                    <a:pt x="631951" y="0"/>
                  </a:lnTo>
                  <a:lnTo>
                    <a:pt x="126403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4048125" y="3182238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39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5" y="180975"/>
                  </a:lnTo>
                  <a:lnTo>
                    <a:pt x="1780539" y="180975"/>
                  </a:lnTo>
                  <a:lnTo>
                    <a:pt x="1788223" y="179417"/>
                  </a:lnTo>
                  <a:lnTo>
                    <a:pt x="1794478" y="175180"/>
                  </a:lnTo>
                  <a:lnTo>
                    <a:pt x="1798685" y="168919"/>
                  </a:lnTo>
                  <a:lnTo>
                    <a:pt x="1800225" y="161289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4048125" y="3182238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39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89"/>
                  </a:lnTo>
                  <a:lnTo>
                    <a:pt x="1798685" y="168919"/>
                  </a:lnTo>
                  <a:lnTo>
                    <a:pt x="1794478" y="175180"/>
                  </a:lnTo>
                  <a:lnTo>
                    <a:pt x="1788223" y="179417"/>
                  </a:lnTo>
                  <a:lnTo>
                    <a:pt x="1780539" y="180975"/>
                  </a:lnTo>
                  <a:lnTo>
                    <a:pt x="19685" y="180975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6" name="object 166"/>
          <p:cNvSpPr txBox="1"/>
          <p:nvPr/>
        </p:nvSpPr>
        <p:spPr>
          <a:xfrm>
            <a:off x="4037965" y="3190875"/>
            <a:ext cx="183388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Address-Ind.</a:t>
            </a:r>
            <a:r>
              <a:rPr dirty="0" sz="950" spc="2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053701" y="2693352"/>
            <a:ext cx="96901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5">
                <a:latin typeface="Arial MT"/>
                <a:cs typeface="Arial MT"/>
              </a:rPr>
              <a:t>*Communication: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0053701" y="2836798"/>
            <a:ext cx="1115695" cy="647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2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5">
                <a:latin typeface="Arial MT"/>
                <a:cs typeface="Arial MT"/>
              </a:rPr>
              <a:t>Telephone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Numbers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20">
                <a:latin typeface="Arial MT"/>
                <a:cs typeface="Arial MT"/>
              </a:rPr>
              <a:t>Mobile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Numbers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10">
                <a:latin typeface="Arial MT"/>
                <a:cs typeface="Arial MT"/>
              </a:rPr>
              <a:t>Fax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Numbers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20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40">
                <a:latin typeface="Arial MT"/>
                <a:cs typeface="Arial MT"/>
              </a:rPr>
              <a:t>Email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20">
                <a:latin typeface="Arial MT"/>
                <a:cs typeface="Arial MT"/>
              </a:rPr>
              <a:t>Addresses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>
                <a:latin typeface="Arial MT"/>
                <a:cs typeface="Arial MT"/>
              </a:rPr>
              <a:t>Web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Sites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10032618" y="4930838"/>
            <a:ext cx="11944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5">
                <a:latin typeface="Arial MT"/>
                <a:cs typeface="Arial MT"/>
              </a:rPr>
              <a:t>*²</a:t>
            </a:r>
            <a:r>
              <a:rPr dirty="0" sz="950" spc="-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Financial</a:t>
            </a:r>
            <a:r>
              <a:rPr dirty="0" sz="950" spc="10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Services: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0032618" y="5073967"/>
            <a:ext cx="1363980" cy="1258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2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10">
                <a:latin typeface="Arial MT"/>
                <a:cs typeface="Arial MT"/>
              </a:rPr>
              <a:t>Ratings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20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60">
                <a:latin typeface="Arial MT"/>
                <a:cs typeface="Arial MT"/>
              </a:rPr>
              <a:t>C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>
                <a:latin typeface="Arial MT"/>
                <a:cs typeface="Arial MT"/>
              </a:rPr>
              <a:t>ed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 spc="15">
                <a:latin typeface="Arial MT"/>
                <a:cs typeface="Arial MT"/>
              </a:rPr>
              <a:t>w</a:t>
            </a:r>
            <a:r>
              <a:rPr dirty="0" sz="800" spc="-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>
                <a:latin typeface="Arial MT"/>
                <a:cs typeface="Arial MT"/>
              </a:rPr>
              <a:t>h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ne</a:t>
            </a:r>
            <a:r>
              <a:rPr dirty="0" sz="800" spc="45">
                <a:latin typeface="Arial MT"/>
                <a:cs typeface="Arial MT"/>
              </a:rPr>
              <a:t>s</a:t>
            </a:r>
            <a:r>
              <a:rPr dirty="0" sz="800" spc="10">
                <a:latin typeface="Arial MT"/>
                <a:cs typeface="Arial MT"/>
              </a:rPr>
              <a:t>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5">
                <a:latin typeface="Arial MT"/>
                <a:cs typeface="Arial MT"/>
              </a:rPr>
              <a:t>Financial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Services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Details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5">
                <a:latin typeface="Arial MT"/>
                <a:cs typeface="Arial MT"/>
              </a:rPr>
              <a:t>Partner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Bank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ts val="930"/>
              </a:lnSpc>
              <a:spcBef>
                <a:spcPts val="20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5">
                <a:latin typeface="Arial MT"/>
                <a:cs typeface="Arial MT"/>
              </a:rPr>
              <a:t>Financial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Services</a:t>
            </a:r>
            <a:endParaRPr sz="800">
              <a:latin typeface="Arial MT"/>
              <a:cs typeface="Arial MT"/>
            </a:endParaRPr>
          </a:p>
          <a:p>
            <a:pPr marL="184150">
              <a:lnSpc>
                <a:spcPts val="930"/>
              </a:lnSpc>
            </a:pPr>
            <a:r>
              <a:rPr dirty="0" sz="800" spc="-5">
                <a:latin typeface="Arial MT"/>
                <a:cs typeface="Arial MT"/>
              </a:rPr>
              <a:t>Reporting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20">
                <a:latin typeface="Arial MT"/>
                <a:cs typeface="Arial MT"/>
              </a:rPr>
              <a:t>Employment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Overview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20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40">
                <a:latin typeface="Arial MT"/>
                <a:cs typeface="Arial MT"/>
              </a:rPr>
              <a:t>F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45">
                <a:latin typeface="Arial MT"/>
                <a:cs typeface="Arial MT"/>
              </a:rPr>
              <a:t>sc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5">
                <a:latin typeface="Arial MT"/>
                <a:cs typeface="Arial MT"/>
              </a:rPr>
              <a:t>l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60">
                <a:latin typeface="Arial MT"/>
                <a:cs typeface="Arial MT"/>
              </a:rPr>
              <a:t>Y</a:t>
            </a:r>
            <a:r>
              <a:rPr dirty="0" sz="800">
                <a:latin typeface="Arial MT"/>
                <a:cs typeface="Arial MT"/>
              </a:rPr>
              <a:t>ea</a:t>
            </a:r>
            <a:r>
              <a:rPr dirty="0" sz="800" spc="5">
                <a:latin typeface="Arial MT"/>
                <a:cs typeface="Arial MT"/>
              </a:rPr>
              <a:t>r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75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n</a:t>
            </a:r>
            <a:r>
              <a:rPr dirty="0" sz="800" spc="75">
                <a:latin typeface="Arial MT"/>
                <a:cs typeface="Arial MT"/>
              </a:rPr>
              <a:t>f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10">
                <a:latin typeface="Arial MT"/>
                <a:cs typeface="Arial MT"/>
              </a:rPr>
              <a:t>n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60">
                <a:latin typeface="Arial MT"/>
                <a:cs typeface="Arial MT"/>
              </a:rPr>
              <a:t>A</a:t>
            </a:r>
            <a:r>
              <a:rPr dirty="0" sz="800" spc="5">
                <a:latin typeface="Arial MT"/>
                <a:cs typeface="Arial MT"/>
              </a:rPr>
              <a:t>dd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5">
                <a:latin typeface="Arial MT"/>
                <a:cs typeface="Arial MT"/>
              </a:rPr>
              <a:t>ona</a:t>
            </a:r>
            <a:r>
              <a:rPr dirty="0" sz="800" spc="5">
                <a:latin typeface="Arial MT"/>
                <a:cs typeface="Arial MT"/>
              </a:rPr>
              <a:t>l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60">
                <a:latin typeface="Arial MT"/>
                <a:cs typeface="Arial MT"/>
              </a:rPr>
              <a:t>N</a:t>
            </a:r>
            <a:r>
              <a:rPr dirty="0" sz="800" spc="5">
                <a:latin typeface="Arial MT"/>
                <a:cs typeface="Arial MT"/>
              </a:rPr>
              <a:t>a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 spc="5">
                <a:latin typeface="Arial MT"/>
                <a:cs typeface="Arial MT"/>
              </a:rPr>
              <a:t>e</a:t>
            </a:r>
            <a:r>
              <a:rPr dirty="0" sz="800" spc="10">
                <a:latin typeface="Arial MT"/>
                <a:cs typeface="Arial MT"/>
              </a:rPr>
              <a:t>s</a:t>
            </a:r>
            <a:endParaRPr sz="8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150" algn="l"/>
                <a:tab pos="184785" algn="l"/>
              </a:tabLst>
            </a:pPr>
            <a:r>
              <a:rPr dirty="0" sz="800" spc="-10">
                <a:latin typeface="Arial MT"/>
                <a:cs typeface="Arial MT"/>
              </a:rPr>
              <a:t>Tax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Compliance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4038600" y="438150"/>
            <a:ext cx="7948930" cy="5812155"/>
            <a:chOff x="4038600" y="438150"/>
            <a:chExt cx="7948930" cy="5812155"/>
          </a:xfrm>
        </p:grpSpPr>
        <p:pic>
          <p:nvPicPr>
            <p:cNvPr id="172" name="object 1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2975" y="438150"/>
              <a:ext cx="3424301" cy="1347724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950" y="552386"/>
              <a:ext cx="2986151" cy="118586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9283" y="461217"/>
              <a:ext cx="3334859" cy="1251678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4048125" y="6059474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39" y="0"/>
                  </a:moveTo>
                  <a:lnTo>
                    <a:pt x="19685" y="0"/>
                  </a:lnTo>
                  <a:lnTo>
                    <a:pt x="12001" y="1549"/>
                  </a:lnTo>
                  <a:lnTo>
                    <a:pt x="5746" y="5772"/>
                  </a:lnTo>
                  <a:lnTo>
                    <a:pt x="1539" y="12033"/>
                  </a:lnTo>
                  <a:lnTo>
                    <a:pt x="0" y="19697"/>
                  </a:lnTo>
                  <a:lnTo>
                    <a:pt x="0" y="161328"/>
                  </a:lnTo>
                  <a:lnTo>
                    <a:pt x="1539" y="168997"/>
                  </a:lnTo>
                  <a:lnTo>
                    <a:pt x="5746" y="175258"/>
                  </a:lnTo>
                  <a:lnTo>
                    <a:pt x="12001" y="179478"/>
                  </a:lnTo>
                  <a:lnTo>
                    <a:pt x="19685" y="181025"/>
                  </a:lnTo>
                  <a:lnTo>
                    <a:pt x="1780539" y="181025"/>
                  </a:lnTo>
                  <a:lnTo>
                    <a:pt x="1788223" y="179478"/>
                  </a:lnTo>
                  <a:lnTo>
                    <a:pt x="1794478" y="175258"/>
                  </a:lnTo>
                  <a:lnTo>
                    <a:pt x="1798685" y="168997"/>
                  </a:lnTo>
                  <a:lnTo>
                    <a:pt x="1800225" y="161328"/>
                  </a:lnTo>
                  <a:lnTo>
                    <a:pt x="1800225" y="19697"/>
                  </a:lnTo>
                  <a:lnTo>
                    <a:pt x="1798685" y="12033"/>
                  </a:lnTo>
                  <a:lnTo>
                    <a:pt x="1794478" y="5772"/>
                  </a:lnTo>
                  <a:lnTo>
                    <a:pt x="1788223" y="1549"/>
                  </a:lnTo>
                  <a:lnTo>
                    <a:pt x="178053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4048125" y="6059474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97"/>
                  </a:moveTo>
                  <a:lnTo>
                    <a:pt x="1539" y="12033"/>
                  </a:lnTo>
                  <a:lnTo>
                    <a:pt x="5746" y="5772"/>
                  </a:lnTo>
                  <a:lnTo>
                    <a:pt x="12001" y="1549"/>
                  </a:lnTo>
                  <a:lnTo>
                    <a:pt x="19685" y="0"/>
                  </a:lnTo>
                  <a:lnTo>
                    <a:pt x="1780539" y="0"/>
                  </a:lnTo>
                  <a:lnTo>
                    <a:pt x="1788223" y="1549"/>
                  </a:lnTo>
                  <a:lnTo>
                    <a:pt x="1794478" y="5772"/>
                  </a:lnTo>
                  <a:lnTo>
                    <a:pt x="1798685" y="12033"/>
                  </a:lnTo>
                  <a:lnTo>
                    <a:pt x="1800225" y="19697"/>
                  </a:lnTo>
                  <a:lnTo>
                    <a:pt x="1800225" y="161328"/>
                  </a:lnTo>
                  <a:lnTo>
                    <a:pt x="1798685" y="168997"/>
                  </a:lnTo>
                  <a:lnTo>
                    <a:pt x="1794478" y="175258"/>
                  </a:lnTo>
                  <a:lnTo>
                    <a:pt x="1788223" y="179478"/>
                  </a:lnTo>
                  <a:lnTo>
                    <a:pt x="1780539" y="181025"/>
                  </a:lnTo>
                  <a:lnTo>
                    <a:pt x="19685" y="181025"/>
                  </a:lnTo>
                  <a:lnTo>
                    <a:pt x="12001" y="179478"/>
                  </a:lnTo>
                  <a:lnTo>
                    <a:pt x="5746" y="175258"/>
                  </a:lnTo>
                  <a:lnTo>
                    <a:pt x="1539" y="168997"/>
                  </a:lnTo>
                  <a:lnTo>
                    <a:pt x="0" y="161328"/>
                  </a:lnTo>
                  <a:lnTo>
                    <a:pt x="0" y="19697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7" name="object 177"/>
          <p:cNvSpPr txBox="1"/>
          <p:nvPr/>
        </p:nvSpPr>
        <p:spPr>
          <a:xfrm>
            <a:off x="4876800" y="6069647"/>
            <a:ext cx="14922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2703448" y="1703832"/>
            <a:ext cx="6297930" cy="4453890"/>
            <a:chOff x="2703448" y="1703832"/>
            <a:chExt cx="6297930" cy="4453890"/>
          </a:xfrm>
        </p:grpSpPr>
        <p:sp>
          <p:nvSpPr>
            <p:cNvPr id="179" name="object 179"/>
            <p:cNvSpPr/>
            <p:nvPr/>
          </p:nvSpPr>
          <p:spPr>
            <a:xfrm>
              <a:off x="2709798" y="1710182"/>
              <a:ext cx="1344930" cy="4441190"/>
            </a:xfrm>
            <a:custGeom>
              <a:avLst/>
              <a:gdLst/>
              <a:ahLst/>
              <a:cxnLst/>
              <a:rect l="l" t="t" r="r" b="b"/>
              <a:pathLst>
                <a:path w="1344929" h="4441190">
                  <a:moveTo>
                    <a:pt x="0" y="0"/>
                  </a:moveTo>
                  <a:lnTo>
                    <a:pt x="672464" y="0"/>
                  </a:lnTo>
                  <a:lnTo>
                    <a:pt x="672464" y="4440935"/>
                  </a:lnTo>
                  <a:lnTo>
                    <a:pt x="1344802" y="4440935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7115175" y="5535422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18567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5"/>
                  </a:lnTo>
                  <a:lnTo>
                    <a:pt x="5746" y="175296"/>
                  </a:lnTo>
                  <a:lnTo>
                    <a:pt x="12001" y="179516"/>
                  </a:lnTo>
                  <a:lnTo>
                    <a:pt x="19684" y="181063"/>
                  </a:lnTo>
                  <a:lnTo>
                    <a:pt x="1856740" y="181063"/>
                  </a:lnTo>
                  <a:lnTo>
                    <a:pt x="1864423" y="179516"/>
                  </a:lnTo>
                  <a:lnTo>
                    <a:pt x="1870678" y="175296"/>
                  </a:lnTo>
                  <a:lnTo>
                    <a:pt x="1874885" y="169035"/>
                  </a:lnTo>
                  <a:lnTo>
                    <a:pt x="1876425" y="161366"/>
                  </a:lnTo>
                  <a:lnTo>
                    <a:pt x="1876425" y="19684"/>
                  </a:lnTo>
                  <a:lnTo>
                    <a:pt x="1874885" y="12055"/>
                  </a:lnTo>
                  <a:lnTo>
                    <a:pt x="1870678" y="5794"/>
                  </a:lnTo>
                  <a:lnTo>
                    <a:pt x="1864423" y="1557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7115175" y="5535422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57"/>
                  </a:lnTo>
                  <a:lnTo>
                    <a:pt x="1870678" y="5794"/>
                  </a:lnTo>
                  <a:lnTo>
                    <a:pt x="1874885" y="12055"/>
                  </a:lnTo>
                  <a:lnTo>
                    <a:pt x="1876425" y="19684"/>
                  </a:lnTo>
                  <a:lnTo>
                    <a:pt x="1876425" y="161366"/>
                  </a:lnTo>
                  <a:lnTo>
                    <a:pt x="1874885" y="169035"/>
                  </a:lnTo>
                  <a:lnTo>
                    <a:pt x="1870678" y="175296"/>
                  </a:lnTo>
                  <a:lnTo>
                    <a:pt x="1864423" y="179516"/>
                  </a:lnTo>
                  <a:lnTo>
                    <a:pt x="1856740" y="181063"/>
                  </a:lnTo>
                  <a:lnTo>
                    <a:pt x="19684" y="181063"/>
                  </a:lnTo>
                  <a:lnTo>
                    <a:pt x="12001" y="179516"/>
                  </a:lnTo>
                  <a:lnTo>
                    <a:pt x="5746" y="175296"/>
                  </a:lnTo>
                  <a:lnTo>
                    <a:pt x="1539" y="169035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2" name="object 182"/>
          <p:cNvSpPr txBox="1"/>
          <p:nvPr/>
        </p:nvSpPr>
        <p:spPr>
          <a:xfrm>
            <a:off x="7983855" y="5548629"/>
            <a:ext cx="14986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50">
              <a:latin typeface="Arial"/>
              <a:cs typeface="Arial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853176" y="4844669"/>
            <a:ext cx="1264285" cy="784225"/>
          </a:xfrm>
          <a:custGeom>
            <a:avLst/>
            <a:gdLst/>
            <a:ahLst/>
            <a:cxnLst/>
            <a:rect l="l" t="t" r="r" b="b"/>
            <a:pathLst>
              <a:path w="1264284" h="784225">
                <a:moveTo>
                  <a:pt x="0" y="0"/>
                </a:moveTo>
                <a:lnTo>
                  <a:pt x="631951" y="0"/>
                </a:lnTo>
                <a:lnTo>
                  <a:pt x="631951" y="784085"/>
                </a:lnTo>
                <a:lnTo>
                  <a:pt x="1264030" y="784085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85" name="object 1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5195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10"/>
              <a:t>SAP</a:t>
            </a:r>
            <a:r>
              <a:rPr dirty="0" spc="-30"/>
              <a:t> </a:t>
            </a:r>
            <a:r>
              <a:rPr dirty="0" spc="10"/>
              <a:t>Master</a:t>
            </a:r>
            <a:r>
              <a:rPr dirty="0" spc="-100"/>
              <a:t> </a:t>
            </a:r>
            <a:r>
              <a:rPr dirty="0" spc="5"/>
              <a:t>Data</a:t>
            </a:r>
            <a:r>
              <a:rPr dirty="0" spc="15"/>
              <a:t> </a:t>
            </a:r>
            <a:r>
              <a:rPr dirty="0" spc="-10"/>
              <a:t>Governance,</a:t>
            </a:r>
            <a:r>
              <a:rPr dirty="0" spc="35"/>
              <a:t> </a:t>
            </a:r>
            <a:r>
              <a:rPr dirty="0">
                <a:solidFill>
                  <a:srgbClr val="EFAB00"/>
                </a:solidFill>
              </a:rPr>
              <a:t>Consolidation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Flow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10123" y="1767332"/>
            <a:ext cx="1610360" cy="486409"/>
          </a:xfrm>
          <a:custGeom>
            <a:avLst/>
            <a:gdLst/>
            <a:ahLst/>
            <a:cxnLst/>
            <a:rect l="l" t="t" r="r" b="b"/>
            <a:pathLst>
              <a:path w="1610359" h="486410">
                <a:moveTo>
                  <a:pt x="0" y="0"/>
                </a:moveTo>
                <a:lnTo>
                  <a:pt x="1366901" y="0"/>
                </a:lnTo>
                <a:lnTo>
                  <a:pt x="1609852" y="242950"/>
                </a:lnTo>
                <a:lnTo>
                  <a:pt x="1366901" y="485901"/>
                </a:lnTo>
                <a:lnTo>
                  <a:pt x="0" y="485901"/>
                </a:lnTo>
                <a:lnTo>
                  <a:pt x="242950" y="24295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96990" y="1906841"/>
            <a:ext cx="461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latin typeface="Arial"/>
                <a:cs typeface="Arial"/>
              </a:rPr>
              <a:t>Match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0198" y="1767332"/>
            <a:ext cx="1610360" cy="486409"/>
          </a:xfrm>
          <a:custGeom>
            <a:avLst/>
            <a:gdLst/>
            <a:ahLst/>
            <a:cxnLst/>
            <a:rect l="l" t="t" r="r" b="b"/>
            <a:pathLst>
              <a:path w="1610360" h="486410">
                <a:moveTo>
                  <a:pt x="0" y="0"/>
                </a:moveTo>
                <a:lnTo>
                  <a:pt x="1366901" y="0"/>
                </a:lnTo>
                <a:lnTo>
                  <a:pt x="1609852" y="242950"/>
                </a:lnTo>
                <a:lnTo>
                  <a:pt x="1366901" y="485901"/>
                </a:lnTo>
                <a:lnTo>
                  <a:pt x="0" y="485901"/>
                </a:lnTo>
                <a:lnTo>
                  <a:pt x="242950" y="24295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46908" y="1906841"/>
            <a:ext cx="93789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Initial</a:t>
            </a:r>
            <a:r>
              <a:rPr dirty="0" sz="1200" spc="11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Check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4187" y="1760982"/>
            <a:ext cx="1632585" cy="499109"/>
            <a:chOff x="484187" y="1760982"/>
            <a:chExt cx="1632585" cy="499109"/>
          </a:xfrm>
        </p:grpSpPr>
        <p:sp>
          <p:nvSpPr>
            <p:cNvPr id="8" name="object 8"/>
            <p:cNvSpPr/>
            <p:nvPr/>
          </p:nvSpPr>
          <p:spPr>
            <a:xfrm>
              <a:off x="490537" y="1767332"/>
              <a:ext cx="1619885" cy="486409"/>
            </a:xfrm>
            <a:custGeom>
              <a:avLst/>
              <a:gdLst/>
              <a:ahLst/>
              <a:cxnLst/>
              <a:rect l="l" t="t" r="r" b="b"/>
              <a:pathLst>
                <a:path w="1619885" h="486410">
                  <a:moveTo>
                    <a:pt x="1376362" y="0"/>
                  </a:moveTo>
                  <a:lnTo>
                    <a:pt x="0" y="0"/>
                  </a:lnTo>
                  <a:lnTo>
                    <a:pt x="242887" y="242950"/>
                  </a:lnTo>
                  <a:lnTo>
                    <a:pt x="0" y="485901"/>
                  </a:lnTo>
                  <a:lnTo>
                    <a:pt x="1376362" y="485901"/>
                  </a:lnTo>
                  <a:lnTo>
                    <a:pt x="1619313" y="242950"/>
                  </a:lnTo>
                  <a:lnTo>
                    <a:pt x="1376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0537" y="1767332"/>
              <a:ext cx="1619885" cy="486409"/>
            </a:xfrm>
            <a:custGeom>
              <a:avLst/>
              <a:gdLst/>
              <a:ahLst/>
              <a:cxnLst/>
              <a:rect l="l" t="t" r="r" b="b"/>
              <a:pathLst>
                <a:path w="1619885" h="486410">
                  <a:moveTo>
                    <a:pt x="0" y="0"/>
                  </a:moveTo>
                  <a:lnTo>
                    <a:pt x="1376362" y="0"/>
                  </a:lnTo>
                  <a:lnTo>
                    <a:pt x="1619313" y="242950"/>
                  </a:lnTo>
                  <a:lnTo>
                    <a:pt x="1376362" y="485901"/>
                  </a:lnTo>
                  <a:lnTo>
                    <a:pt x="0" y="485901"/>
                  </a:lnTo>
                  <a:lnTo>
                    <a:pt x="242887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07732" y="1906841"/>
            <a:ext cx="7664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D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Lo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20176" y="1767332"/>
            <a:ext cx="1609725" cy="486409"/>
          </a:xfrm>
          <a:custGeom>
            <a:avLst/>
            <a:gdLst/>
            <a:ahLst/>
            <a:cxnLst/>
            <a:rect l="l" t="t" r="r" b="b"/>
            <a:pathLst>
              <a:path w="1609725" h="486410">
                <a:moveTo>
                  <a:pt x="0" y="0"/>
                </a:moveTo>
                <a:lnTo>
                  <a:pt x="1366774" y="0"/>
                </a:lnTo>
                <a:lnTo>
                  <a:pt x="1609725" y="242950"/>
                </a:lnTo>
                <a:lnTo>
                  <a:pt x="1366774" y="485901"/>
                </a:lnTo>
                <a:lnTo>
                  <a:pt x="0" y="485901"/>
                </a:lnTo>
                <a:lnTo>
                  <a:pt x="242824" y="24295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3190" y="1906841"/>
            <a:ext cx="6051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Validate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4101" y="1760982"/>
            <a:ext cx="1631950" cy="499109"/>
            <a:chOff x="6904101" y="1760982"/>
            <a:chExt cx="1631950" cy="499109"/>
          </a:xfrm>
        </p:grpSpPr>
        <p:sp>
          <p:nvSpPr>
            <p:cNvPr id="14" name="object 14"/>
            <p:cNvSpPr/>
            <p:nvPr/>
          </p:nvSpPr>
          <p:spPr>
            <a:xfrm>
              <a:off x="6910451" y="1767332"/>
              <a:ext cx="1619250" cy="486409"/>
            </a:xfrm>
            <a:custGeom>
              <a:avLst/>
              <a:gdLst/>
              <a:ahLst/>
              <a:cxnLst/>
              <a:rect l="l" t="t" r="r" b="b"/>
              <a:pathLst>
                <a:path w="1619250" h="486410">
                  <a:moveTo>
                    <a:pt x="1376299" y="0"/>
                  </a:moveTo>
                  <a:lnTo>
                    <a:pt x="0" y="0"/>
                  </a:lnTo>
                  <a:lnTo>
                    <a:pt x="242824" y="242950"/>
                  </a:lnTo>
                  <a:lnTo>
                    <a:pt x="0" y="485901"/>
                  </a:lnTo>
                  <a:lnTo>
                    <a:pt x="1376299" y="485901"/>
                  </a:lnTo>
                  <a:lnTo>
                    <a:pt x="1619250" y="242950"/>
                  </a:lnTo>
                  <a:lnTo>
                    <a:pt x="1376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10451" y="1767332"/>
              <a:ext cx="1619250" cy="486409"/>
            </a:xfrm>
            <a:custGeom>
              <a:avLst/>
              <a:gdLst/>
              <a:ahLst/>
              <a:cxnLst/>
              <a:rect l="l" t="t" r="r" b="b"/>
              <a:pathLst>
                <a:path w="1619250" h="486410">
                  <a:moveTo>
                    <a:pt x="0" y="0"/>
                  </a:moveTo>
                  <a:lnTo>
                    <a:pt x="1376299" y="0"/>
                  </a:lnTo>
                  <a:lnTo>
                    <a:pt x="1619250" y="242950"/>
                  </a:lnTo>
                  <a:lnTo>
                    <a:pt x="1376299" y="485901"/>
                  </a:lnTo>
                  <a:lnTo>
                    <a:pt x="0" y="485901"/>
                  </a:lnTo>
                  <a:lnTo>
                    <a:pt x="242824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178293" y="1815719"/>
            <a:ext cx="1087755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69875" marR="5080" indent="-257810">
              <a:lnSpc>
                <a:spcPts val="1430"/>
              </a:lnSpc>
              <a:spcBef>
                <a:spcPts val="155"/>
              </a:spcBef>
            </a:pPr>
            <a:r>
              <a:rPr dirty="0" sz="1200" spc="-5" b="1">
                <a:latin typeface="Arial"/>
                <a:cs typeface="Arial"/>
              </a:rPr>
              <a:t>Calculate </a:t>
            </a:r>
            <a:r>
              <a:rPr dirty="0" sz="1200" spc="5" b="1">
                <a:latin typeface="Arial"/>
                <a:cs typeface="Arial"/>
              </a:rPr>
              <a:t>Best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Record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114026" y="1760982"/>
            <a:ext cx="1631950" cy="499109"/>
            <a:chOff x="10114026" y="1760982"/>
            <a:chExt cx="1631950" cy="499109"/>
          </a:xfrm>
        </p:grpSpPr>
        <p:sp>
          <p:nvSpPr>
            <p:cNvPr id="18" name="object 18"/>
            <p:cNvSpPr/>
            <p:nvPr/>
          </p:nvSpPr>
          <p:spPr>
            <a:xfrm>
              <a:off x="10120376" y="1767332"/>
              <a:ext cx="1619250" cy="486409"/>
            </a:xfrm>
            <a:custGeom>
              <a:avLst/>
              <a:gdLst/>
              <a:ahLst/>
              <a:cxnLst/>
              <a:rect l="l" t="t" r="r" b="b"/>
              <a:pathLst>
                <a:path w="1619250" h="486410">
                  <a:moveTo>
                    <a:pt x="1376299" y="0"/>
                  </a:moveTo>
                  <a:lnTo>
                    <a:pt x="0" y="0"/>
                  </a:lnTo>
                  <a:lnTo>
                    <a:pt x="242824" y="242950"/>
                  </a:lnTo>
                  <a:lnTo>
                    <a:pt x="0" y="485901"/>
                  </a:lnTo>
                  <a:lnTo>
                    <a:pt x="1376299" y="485901"/>
                  </a:lnTo>
                  <a:lnTo>
                    <a:pt x="1619250" y="242950"/>
                  </a:lnTo>
                  <a:lnTo>
                    <a:pt x="1376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20376" y="1767332"/>
              <a:ext cx="1619250" cy="486409"/>
            </a:xfrm>
            <a:custGeom>
              <a:avLst/>
              <a:gdLst/>
              <a:ahLst/>
              <a:cxnLst/>
              <a:rect l="l" t="t" r="r" b="b"/>
              <a:pathLst>
                <a:path w="1619250" h="486410">
                  <a:moveTo>
                    <a:pt x="0" y="0"/>
                  </a:moveTo>
                  <a:lnTo>
                    <a:pt x="1376299" y="0"/>
                  </a:lnTo>
                  <a:lnTo>
                    <a:pt x="1619250" y="242950"/>
                  </a:lnTo>
                  <a:lnTo>
                    <a:pt x="1376299" y="485901"/>
                  </a:lnTo>
                  <a:lnTo>
                    <a:pt x="0" y="485901"/>
                  </a:lnTo>
                  <a:lnTo>
                    <a:pt x="242824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0618851" y="1906841"/>
            <a:ext cx="6051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Activate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3375" y="1760982"/>
            <a:ext cx="11449050" cy="4878070"/>
            <a:chOff x="333375" y="1760982"/>
            <a:chExt cx="11449050" cy="4878070"/>
          </a:xfrm>
        </p:grpSpPr>
        <p:sp>
          <p:nvSpPr>
            <p:cNvPr id="22" name="object 22"/>
            <p:cNvSpPr/>
            <p:nvPr/>
          </p:nvSpPr>
          <p:spPr>
            <a:xfrm>
              <a:off x="3700398" y="1767332"/>
              <a:ext cx="1619885" cy="486409"/>
            </a:xfrm>
            <a:custGeom>
              <a:avLst/>
              <a:gdLst/>
              <a:ahLst/>
              <a:cxnLst/>
              <a:rect l="l" t="t" r="r" b="b"/>
              <a:pathLst>
                <a:path w="1619885" h="486410">
                  <a:moveTo>
                    <a:pt x="1376426" y="0"/>
                  </a:moveTo>
                  <a:lnTo>
                    <a:pt x="0" y="0"/>
                  </a:lnTo>
                  <a:lnTo>
                    <a:pt x="242950" y="242950"/>
                  </a:lnTo>
                  <a:lnTo>
                    <a:pt x="0" y="485901"/>
                  </a:lnTo>
                  <a:lnTo>
                    <a:pt x="1376426" y="485901"/>
                  </a:lnTo>
                  <a:lnTo>
                    <a:pt x="1619377" y="242950"/>
                  </a:lnTo>
                  <a:lnTo>
                    <a:pt x="1376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00398" y="1767332"/>
              <a:ext cx="1619885" cy="486409"/>
            </a:xfrm>
            <a:custGeom>
              <a:avLst/>
              <a:gdLst/>
              <a:ahLst/>
              <a:cxnLst/>
              <a:rect l="l" t="t" r="r" b="b"/>
              <a:pathLst>
                <a:path w="1619885" h="486410">
                  <a:moveTo>
                    <a:pt x="0" y="0"/>
                  </a:moveTo>
                  <a:lnTo>
                    <a:pt x="1376426" y="0"/>
                  </a:lnTo>
                  <a:lnTo>
                    <a:pt x="1619377" y="242950"/>
                  </a:lnTo>
                  <a:lnTo>
                    <a:pt x="1376426" y="485901"/>
                  </a:lnTo>
                  <a:lnTo>
                    <a:pt x="0" y="485901"/>
                  </a:lnTo>
                  <a:lnTo>
                    <a:pt x="242950" y="2429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5196" y="4390748"/>
              <a:ext cx="3438730" cy="22104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750" y="4563719"/>
              <a:ext cx="2914650" cy="16767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0075" y="4352963"/>
              <a:ext cx="3562350" cy="2286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9625" y="4563719"/>
              <a:ext cx="2962275" cy="16767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375" y="4343400"/>
              <a:ext cx="3495675" cy="22574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925" y="4554181"/>
              <a:ext cx="2895600" cy="164820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76250" y="2702242"/>
            <a:ext cx="1410335" cy="87439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Arial MT"/>
                <a:cs typeface="Arial MT"/>
              </a:rPr>
              <a:t>non-HANA</a:t>
            </a:r>
            <a:r>
              <a:rPr dirty="0" sz="1100" spc="10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based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0">
                <a:latin typeface="Arial MT"/>
                <a:cs typeface="Arial MT"/>
              </a:rPr>
              <a:t>SAP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ETL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300"/>
              </a:lnSpc>
              <a:spcBef>
                <a:spcPts val="30"/>
              </a:spcBef>
            </a:pPr>
            <a:r>
              <a:rPr dirty="0" sz="1100" spc="15">
                <a:latin typeface="Arial MT"/>
                <a:cs typeface="Arial MT"/>
              </a:rPr>
              <a:t>mechanisms,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95"/>
              </a:lnSpc>
            </a:pPr>
            <a:r>
              <a:rPr dirty="0" sz="1100" spc="-10">
                <a:latin typeface="Arial MT"/>
                <a:cs typeface="Arial MT"/>
              </a:rPr>
              <a:t>non-SAP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ETL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options,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Arial MT"/>
                <a:cs typeface="Arial MT"/>
              </a:rPr>
              <a:t>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import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file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96770" y="2702242"/>
            <a:ext cx="1038225" cy="541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 spc="-15">
                <a:latin typeface="Arial MT"/>
                <a:cs typeface="Arial MT"/>
              </a:rPr>
              <a:t>quality</a:t>
            </a:r>
            <a:r>
              <a:rPr dirty="0" sz="1100">
                <a:latin typeface="Arial MT"/>
                <a:cs typeface="Arial MT"/>
              </a:rPr>
              <a:t> based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back-end 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Customizing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13045" y="2702242"/>
            <a:ext cx="9258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13045" y="3027045"/>
            <a:ext cx="128397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20">
                <a:latin typeface="Arial MT"/>
                <a:cs typeface="Arial MT"/>
              </a:rPr>
              <a:t>e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20">
                <a:latin typeface="Arial MT"/>
                <a:cs typeface="Arial MT"/>
              </a:rPr>
              <a:t>e</a:t>
            </a:r>
            <a:r>
              <a:rPr dirty="0" sz="1100" spc="15">
                <a:latin typeface="Arial MT"/>
                <a:cs typeface="Arial MT"/>
              </a:rPr>
              <a:t>w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2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10">
                <a:latin typeface="Arial MT"/>
                <a:cs typeface="Arial MT"/>
              </a:rPr>
              <a:t>h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u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5">
                <a:latin typeface="Arial MT"/>
                <a:cs typeface="Arial MT"/>
              </a:rPr>
              <a:t>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85634" y="2702242"/>
            <a:ext cx="1391285" cy="15328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latin typeface="Arial MT"/>
                <a:cs typeface="Arial MT"/>
              </a:rPr>
              <a:t>approved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20">
                <a:latin typeface="Arial MT"/>
                <a:cs typeface="Arial MT"/>
              </a:rPr>
              <a:t>match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Arial MT"/>
                <a:cs typeface="Arial MT"/>
              </a:rPr>
              <a:t>groups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98700"/>
              </a:lnSpc>
              <a:spcBef>
                <a:spcPts val="650"/>
              </a:spcBef>
            </a:pPr>
            <a:r>
              <a:rPr dirty="0" sz="1100" spc="15">
                <a:latin typeface="Arial MT"/>
                <a:cs typeface="Arial MT"/>
              </a:rPr>
              <a:t>B</a:t>
            </a: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>
                <a:latin typeface="Arial MT"/>
                <a:cs typeface="Arial MT"/>
              </a:rPr>
              <a:t>F</a:t>
            </a:r>
            <a:r>
              <a:rPr dirty="0" sz="1100" spc="15">
                <a:latin typeface="Arial MT"/>
                <a:cs typeface="Arial MT"/>
              </a:rPr>
              <a:t>+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e</a:t>
            </a:r>
            <a:r>
              <a:rPr dirty="0" sz="1100" spc="15">
                <a:latin typeface="Arial MT"/>
                <a:cs typeface="Arial MT"/>
              </a:rPr>
              <a:t>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1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  </a:t>
            </a:r>
            <a:r>
              <a:rPr dirty="0" sz="1100" spc="5">
                <a:latin typeface="Arial MT"/>
                <a:cs typeface="Arial MT"/>
              </a:rPr>
              <a:t>customer-specific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B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rd  </a:t>
            </a:r>
            <a:r>
              <a:rPr dirty="0" sz="1100" spc="-5">
                <a:latin typeface="Arial MT"/>
                <a:cs typeface="Arial MT"/>
              </a:rPr>
              <a:t>Calculation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 spc="-5">
                <a:latin typeface="Arial MT"/>
                <a:cs typeface="Arial MT"/>
              </a:rPr>
              <a:t>Review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Best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Record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5">
                <a:latin typeface="Arial MT"/>
                <a:cs typeface="Arial MT"/>
              </a:rPr>
              <a:t>Calculation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result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21265" y="2702242"/>
            <a:ext cx="990600" cy="369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0">
                <a:latin typeface="Arial MT"/>
                <a:cs typeface="Arial MT"/>
              </a:rPr>
              <a:t>analytical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15">
                <a:latin typeface="Arial MT"/>
                <a:cs typeface="Arial MT"/>
              </a:rPr>
              <a:t>operational</a:t>
            </a:r>
            <a:r>
              <a:rPr dirty="0" sz="1100" spc="7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use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121265" y="3198177"/>
            <a:ext cx="1249680" cy="8655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30"/>
              </a:spcBef>
            </a:pPr>
            <a:r>
              <a:rPr dirty="0" sz="1100">
                <a:latin typeface="Arial MT"/>
                <a:cs typeface="Arial MT"/>
              </a:rPr>
              <a:t>Option to </a:t>
            </a:r>
            <a:r>
              <a:rPr dirty="0" sz="1100" spc="-5">
                <a:latin typeface="Arial MT"/>
                <a:cs typeface="Arial MT"/>
              </a:rPr>
              <a:t>activate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directly,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indirectly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trigger </a:t>
            </a:r>
            <a:r>
              <a:rPr dirty="0" sz="1100" spc="5">
                <a:latin typeface="Arial MT"/>
                <a:cs typeface="Arial MT"/>
              </a:rPr>
              <a:t>post-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0">
                <a:latin typeface="Arial MT"/>
                <a:cs typeface="Arial MT"/>
              </a:rPr>
              <a:t>g  </a:t>
            </a:r>
            <a:r>
              <a:rPr dirty="0" sz="1100">
                <a:latin typeface="Arial MT"/>
                <a:cs typeface="Arial MT"/>
              </a:rPr>
              <a:t>central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governance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94141" y="2702242"/>
            <a:ext cx="1315720" cy="541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z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25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5">
                <a:latin typeface="Arial MT"/>
                <a:cs typeface="Arial MT"/>
              </a:rPr>
              <a:t>y  </a:t>
            </a:r>
            <a:r>
              <a:rPr dirty="0" sz="1100" spc="-10">
                <a:latin typeface="Arial MT"/>
                <a:cs typeface="Arial MT"/>
              </a:rPr>
              <a:t>whether </a:t>
            </a:r>
            <a:r>
              <a:rPr dirty="0" sz="1100" spc="5">
                <a:latin typeface="Arial MT"/>
                <a:cs typeface="Arial MT"/>
              </a:rPr>
              <a:t>records </a:t>
            </a:r>
            <a:r>
              <a:rPr dirty="0" sz="1100" spc="15">
                <a:latin typeface="Arial MT"/>
                <a:cs typeface="Arial MT"/>
              </a:rPr>
              <a:t>can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activated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94141" y="3360356"/>
            <a:ext cx="1316355" cy="369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100" spc="-20">
                <a:latin typeface="Arial MT"/>
                <a:cs typeface="Arial MT"/>
              </a:rPr>
              <a:t>Validate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against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40">
                <a:latin typeface="Arial MT"/>
                <a:cs typeface="Arial MT"/>
              </a:rPr>
              <a:t>Q</a:t>
            </a:r>
            <a:r>
              <a:rPr dirty="0" sz="1100" spc="20">
                <a:latin typeface="Arial MT"/>
                <a:cs typeface="Arial MT"/>
              </a:rPr>
              <a:t>M</a:t>
            </a:r>
            <a:r>
              <a:rPr dirty="0" sz="1100" spc="-120">
                <a:latin typeface="Arial MT"/>
                <a:cs typeface="Arial MT"/>
              </a:rPr>
              <a:t> 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52570" y="1906841"/>
            <a:ext cx="9023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Arial"/>
                <a:cs typeface="Arial"/>
              </a:rPr>
              <a:t>Standardize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57200" y="2394496"/>
          <a:ext cx="11007090" cy="332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445"/>
                <a:gridCol w="1438275"/>
                <a:gridCol w="1671320"/>
                <a:gridCol w="1729105"/>
                <a:gridCol w="1517015"/>
                <a:gridCol w="1645920"/>
                <a:gridCol w="1477645"/>
              </a:tblGrid>
              <a:tr h="165838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</a:pPr>
                      <a:r>
                        <a:rPr dirty="0" sz="1100" spc="5">
                          <a:latin typeface="Arial MT"/>
                          <a:cs typeface="Arial MT"/>
                        </a:rPr>
                        <a:t>Open</a:t>
                      </a:r>
                      <a:r>
                        <a:rPr dirty="0" sz="11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HANA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205"/>
                        </a:lnSpc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View</a:t>
                      </a:r>
                      <a:r>
                        <a:rPr dirty="0" sz="11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loaded</a:t>
                      </a:r>
                      <a:r>
                        <a:rPr dirty="0" sz="11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data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205"/>
                        </a:lnSpc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Validate</a:t>
                      </a:r>
                      <a:r>
                        <a:rPr dirty="0" sz="11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enrich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120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Find</a:t>
                      </a:r>
                      <a:r>
                        <a:rPr dirty="0" sz="11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duplicates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based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1205"/>
                        </a:lnSpc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Create</a:t>
                      </a:r>
                      <a:r>
                        <a:rPr dirty="0" sz="11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“Best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205"/>
                        </a:lnSpc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Validate</a:t>
                      </a:r>
                      <a:r>
                        <a:rPr dirty="0" sz="11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best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records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120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Provide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consolidated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65838">
                <a:tc>
                  <a:txBody>
                    <a:bodyPr/>
                    <a:lstStyle/>
                    <a:p>
                      <a:pPr marL="31750">
                        <a:lnSpc>
                          <a:spcPts val="1205"/>
                        </a:lnSpc>
                      </a:pPr>
                      <a:r>
                        <a:rPr dirty="0" sz="1100" spc="35">
                          <a:latin typeface="Arial MT"/>
                          <a:cs typeface="Arial MT"/>
                        </a:rPr>
                        <a:t>sm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rt</a:t>
                      </a:r>
                      <a:r>
                        <a:rPr dirty="0" sz="1100" spc="-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da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eg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,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20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check</a:t>
                      </a:r>
                      <a:r>
                        <a:rPr dirty="0" sz="11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data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205"/>
                        </a:lnSpc>
                      </a:pPr>
                      <a:r>
                        <a:rPr dirty="0" sz="1100" spc="-30">
                          <a:latin typeface="Arial MT"/>
                          <a:cs typeface="Arial MT"/>
                        </a:rPr>
                        <a:t>add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da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1205"/>
                        </a:lnSpc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5">
                          <a:latin typeface="Arial MT"/>
                          <a:cs typeface="Arial MT"/>
                        </a:rPr>
                        <a:t>customer-specific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1205"/>
                        </a:lnSpc>
                      </a:pPr>
                      <a:r>
                        <a:rPr dirty="0" sz="1100" spc="1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”</a:t>
                      </a:r>
                      <a:r>
                        <a:rPr dirty="0" sz="11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ba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1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205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against</a:t>
                      </a:r>
                      <a:r>
                        <a:rPr dirty="0" sz="11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back-end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1205"/>
                        </a:lnSpc>
                      </a:pPr>
                      <a:r>
                        <a:rPr dirty="0" sz="1100" spc="3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1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da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r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3649345" y="2778442"/>
            <a:ext cx="1341120" cy="12852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20"/>
              </a:spcBef>
            </a:pPr>
            <a:r>
              <a:rPr dirty="0" sz="1100">
                <a:latin typeface="Arial MT"/>
                <a:cs typeface="Arial MT"/>
              </a:rPr>
              <a:t>Possibility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5">
                <a:latin typeface="Arial MT"/>
                <a:cs typeface="Arial MT"/>
              </a:rPr>
              <a:t> connect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3rd-party </a:t>
            </a:r>
            <a:r>
              <a:rPr dirty="0" sz="1100" spc="-10">
                <a:latin typeface="Arial MT"/>
                <a:cs typeface="Arial MT"/>
              </a:rPr>
              <a:t>tools </a:t>
            </a:r>
            <a:r>
              <a:rPr dirty="0" sz="1100" spc="-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standardization and </a:t>
            </a:r>
            <a:r>
              <a:rPr dirty="0" sz="1100">
                <a:latin typeface="Arial MT"/>
                <a:cs typeface="Arial MT"/>
              </a:rPr>
              <a:t> enrichment</a:t>
            </a:r>
            <a:endParaRPr sz="1100">
              <a:latin typeface="Arial MT"/>
              <a:cs typeface="Arial MT"/>
            </a:endParaRPr>
          </a:p>
          <a:p>
            <a:pPr marL="12700" marR="107314">
              <a:lnSpc>
                <a:spcPct val="99600"/>
              </a:lnSpc>
              <a:spcBef>
                <a:spcPts val="635"/>
              </a:spcBef>
            </a:pPr>
            <a:r>
              <a:rPr dirty="0" sz="1100" spc="-50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ag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B</a:t>
            </a:r>
            <a:r>
              <a:rPr dirty="0" sz="1100" spc="20">
                <a:latin typeface="Arial MT"/>
                <a:cs typeface="Arial MT"/>
              </a:rPr>
              <a:t>R</a:t>
            </a:r>
            <a:r>
              <a:rPr dirty="0" sz="1100">
                <a:latin typeface="Arial MT"/>
                <a:cs typeface="Arial MT"/>
              </a:rPr>
              <a:t>F</a:t>
            </a:r>
            <a:r>
              <a:rPr dirty="0" sz="1100" spc="15">
                <a:latin typeface="Arial MT"/>
                <a:cs typeface="Arial MT"/>
              </a:rPr>
              <a:t>+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  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anda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d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z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15">
                <a:latin typeface="Arial MT"/>
                <a:cs typeface="Arial MT"/>
              </a:rPr>
              <a:t>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10">
                <a:latin typeface="Arial MT"/>
                <a:cs typeface="Arial MT"/>
              </a:rPr>
              <a:t>d  </a:t>
            </a:r>
            <a:r>
              <a:rPr dirty="0" sz="1100">
                <a:latin typeface="Arial MT"/>
                <a:cs typeface="Arial MT"/>
              </a:rPr>
              <a:t>enrichment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420998" y="944880"/>
            <a:ext cx="8338184" cy="3611245"/>
            <a:chOff x="3420998" y="944880"/>
            <a:chExt cx="8338184" cy="3611245"/>
          </a:xfrm>
        </p:grpSpPr>
        <p:sp>
          <p:nvSpPr>
            <p:cNvPr id="43" name="object 43"/>
            <p:cNvSpPr/>
            <p:nvPr/>
          </p:nvSpPr>
          <p:spPr>
            <a:xfrm>
              <a:off x="3424173" y="2253233"/>
              <a:ext cx="6563359" cy="2303145"/>
            </a:xfrm>
            <a:custGeom>
              <a:avLst/>
              <a:gdLst/>
              <a:ahLst/>
              <a:cxnLst/>
              <a:rect l="l" t="t" r="r" b="b"/>
              <a:pathLst>
                <a:path w="6563359" h="2303145">
                  <a:moveTo>
                    <a:pt x="3400552" y="0"/>
                  </a:moveTo>
                  <a:lnTo>
                    <a:pt x="3400425" y="2302891"/>
                  </a:lnTo>
                </a:path>
                <a:path w="6563359" h="2303145">
                  <a:moveTo>
                    <a:pt x="6562852" y="0"/>
                  </a:moveTo>
                  <a:lnTo>
                    <a:pt x="6562852" y="2302891"/>
                  </a:lnTo>
                </a:path>
                <a:path w="6563359" h="2303145">
                  <a:moveTo>
                    <a:pt x="0" y="0"/>
                  </a:moveTo>
                  <a:lnTo>
                    <a:pt x="0" y="2302891"/>
                  </a:lnTo>
                </a:path>
              </a:pathLst>
            </a:custGeom>
            <a:ln w="6350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4034" y="944880"/>
              <a:ext cx="2335022" cy="928116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2801302"/>
            <a:ext cx="6169025" cy="37255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2705">
              <a:lnSpc>
                <a:spcPct val="105000"/>
              </a:lnSpc>
              <a:spcBef>
                <a:spcPts val="35"/>
              </a:spcBef>
            </a:pPr>
            <a:r>
              <a:rPr dirty="0" sz="1550" spc="-15">
                <a:latin typeface="Arial MT"/>
                <a:cs typeface="Arial MT"/>
              </a:rPr>
              <a:t>Enable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consolidation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customer,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supplier,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product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based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 </a:t>
            </a:r>
            <a:r>
              <a:rPr dirty="0" sz="1550" spc="5">
                <a:latin typeface="Arial MT"/>
                <a:cs typeface="Arial MT"/>
              </a:rPr>
              <a:t>intuitive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-10">
                <a:latin typeface="Arial MT"/>
                <a:cs typeface="Arial MT"/>
              </a:rPr>
              <a:t>flexible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 </a:t>
            </a:r>
            <a:r>
              <a:rPr dirty="0" sz="1550" spc="10">
                <a:latin typeface="Arial MT"/>
                <a:cs typeface="Arial MT"/>
              </a:rPr>
              <a:t>with </a:t>
            </a:r>
            <a:r>
              <a:rPr dirty="0" sz="1550">
                <a:latin typeface="Arial MT"/>
                <a:cs typeface="Arial MT"/>
              </a:rPr>
              <a:t>consumer-grade</a:t>
            </a:r>
            <a:r>
              <a:rPr dirty="0" sz="1550" spc="4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experience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through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SAP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Fiori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</a:t>
            </a:r>
            <a:r>
              <a:rPr dirty="0" sz="1550" spc="15">
                <a:latin typeface="Arial MT"/>
                <a:cs typeface="Arial MT"/>
              </a:rPr>
              <a:t> interface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77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-10">
                <a:latin typeface="Arial MT"/>
                <a:cs typeface="Arial MT"/>
              </a:rPr>
              <a:t>Highly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effective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processing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option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specialists</a:t>
            </a:r>
            <a:endParaRPr sz="1400">
              <a:latin typeface="Arial MT"/>
              <a:cs typeface="Arial MT"/>
            </a:endParaRPr>
          </a:p>
          <a:p>
            <a:pPr marL="193675" marR="349250" indent="-181610">
              <a:lnSpc>
                <a:spcPct val="102800"/>
              </a:lnSpc>
              <a:spcBef>
                <a:spcPts val="7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>
                <a:latin typeface="Arial MT"/>
                <a:cs typeface="Arial MT"/>
              </a:rPr>
              <a:t>Easy-to-use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UI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visualize</a:t>
            </a:r>
            <a:r>
              <a:rPr dirty="0" sz="1400" spc="10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all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during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consolidation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process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(drill-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down,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show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changes,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match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review,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best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record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review)</a:t>
            </a:r>
            <a:endParaRPr sz="1400">
              <a:latin typeface="Arial MT"/>
              <a:cs typeface="Arial MT"/>
            </a:endParaRPr>
          </a:p>
          <a:p>
            <a:pPr marL="193675" marR="5080" indent="-181610">
              <a:lnSpc>
                <a:spcPts val="1650"/>
              </a:lnSpc>
              <a:spcBef>
                <a:spcPts val="8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20">
                <a:latin typeface="Arial MT"/>
                <a:cs typeface="Arial MT"/>
              </a:rPr>
              <a:t>Confidence </a:t>
            </a:r>
            <a:r>
              <a:rPr dirty="0" sz="1400" spc="-15">
                <a:latin typeface="Arial MT"/>
                <a:cs typeface="Arial MT"/>
              </a:rPr>
              <a:t>and </a:t>
            </a:r>
            <a:r>
              <a:rPr dirty="0" sz="1400">
                <a:latin typeface="Arial MT"/>
                <a:cs typeface="Arial MT"/>
              </a:rPr>
              <a:t>transparency </a:t>
            </a:r>
            <a:r>
              <a:rPr dirty="0" sz="1400" spc="-5">
                <a:latin typeface="Arial MT"/>
                <a:cs typeface="Arial MT"/>
              </a:rPr>
              <a:t>when </a:t>
            </a:r>
            <a:r>
              <a:rPr dirty="0" sz="1400">
                <a:latin typeface="Arial MT"/>
                <a:cs typeface="Arial MT"/>
              </a:rPr>
              <a:t>loading </a:t>
            </a:r>
            <a:r>
              <a:rPr dirty="0" sz="1400" spc="-5">
                <a:latin typeface="Arial MT"/>
                <a:cs typeface="Arial MT"/>
              </a:rPr>
              <a:t>large </a:t>
            </a:r>
            <a:r>
              <a:rPr dirty="0" sz="1400" spc="5">
                <a:latin typeface="Arial MT"/>
                <a:cs typeface="Arial MT"/>
              </a:rPr>
              <a:t>volumes </a:t>
            </a:r>
            <a:r>
              <a:rPr dirty="0" sz="1400" spc="2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data through </a:t>
            </a:r>
            <a:r>
              <a:rPr dirty="0" sz="1400" spc="5">
                <a:latin typeface="Arial MT"/>
                <a:cs typeface="Arial MT"/>
              </a:rPr>
              <a:t> statistics,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change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indicators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ability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validate</a:t>
            </a:r>
            <a:r>
              <a:rPr dirty="0" sz="1400" spc="9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prior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activating</a:t>
            </a:r>
            <a:r>
              <a:rPr dirty="0" sz="1400" spc="9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 marL="193675" marR="15240" indent="-181610">
              <a:lnSpc>
                <a:spcPct val="102800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5">
                <a:latin typeface="Arial MT"/>
                <a:cs typeface="Arial MT"/>
              </a:rPr>
              <a:t>Configurable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matching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capability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identify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duplicates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inside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loaded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records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against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existing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records</a:t>
            </a:r>
            <a:endParaRPr sz="14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10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z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50">
                <a:latin typeface="Arial MT"/>
                <a:cs typeface="Arial MT"/>
              </a:rPr>
              <a:t>d</a:t>
            </a:r>
            <a:r>
              <a:rPr dirty="0" sz="1400" spc="-25">
                <a:latin typeface="Arial MT"/>
                <a:cs typeface="Arial MT"/>
              </a:rPr>
              <a:t>-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30">
                <a:latin typeface="Arial MT"/>
                <a:cs typeface="Arial MT"/>
              </a:rPr>
              <a:t>k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U</a:t>
            </a: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y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20">
                <a:latin typeface="Arial MT"/>
                <a:cs typeface="Arial MT"/>
              </a:rPr>
              <a:t>m</a:t>
            </a:r>
            <a:endParaRPr sz="1400">
              <a:latin typeface="Arial MT"/>
              <a:cs typeface="Arial MT"/>
            </a:endParaRPr>
          </a:p>
          <a:p>
            <a:pPr marL="193675" marR="426084" indent="-181610">
              <a:lnSpc>
                <a:spcPct val="100600"/>
              </a:lnSpc>
              <a:spcBef>
                <a:spcPts val="7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400" spc="35">
                <a:latin typeface="Arial MT"/>
                <a:cs typeface="Arial MT"/>
              </a:rPr>
              <a:t>B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k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un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x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pp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w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-15">
                <a:latin typeface="Arial MT"/>
                <a:cs typeface="Arial MT"/>
              </a:rPr>
              <a:t>il</a:t>
            </a:r>
            <a:r>
              <a:rPr dirty="0" sz="1400" spc="10">
                <a:latin typeface="Arial MT"/>
                <a:cs typeface="Arial MT"/>
              </a:rPr>
              <a:t>e  </a:t>
            </a:r>
            <a:r>
              <a:rPr dirty="0" sz="1400" spc="10">
                <a:latin typeface="Arial MT"/>
                <a:cs typeface="Arial MT"/>
              </a:rPr>
              <a:t>processing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continues.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Users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can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check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status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proceed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their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work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later.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MDG,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central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governance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possible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3878579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14"/>
              <a:t> </a:t>
            </a:r>
            <a:r>
              <a:rPr dirty="0" spc="5"/>
              <a:t>Data</a:t>
            </a:r>
            <a:r>
              <a:rPr dirty="0" spc="-50"/>
              <a:t> </a:t>
            </a:r>
            <a:r>
              <a:rPr dirty="0">
                <a:solidFill>
                  <a:srgbClr val="EFAB00"/>
                </a:solidFill>
              </a:rPr>
              <a:t>Consolidation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90" y="844930"/>
            <a:ext cx="11172825" cy="18313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Single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Source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Truth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Your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Customer,</a:t>
            </a:r>
            <a:r>
              <a:rPr dirty="0" sz="2000" spc="-21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Supplier,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Product </a:t>
            </a:r>
            <a:r>
              <a:rPr dirty="0" sz="2000" spc="3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1689"/>
              </a:spcBef>
            </a:pP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15" b="1">
                <a:latin typeface="Arial"/>
                <a:cs typeface="Arial"/>
              </a:rPr>
              <a:t>n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a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nu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she</a:t>
            </a:r>
            <a:r>
              <a:rPr dirty="0" sz="1400" spc="-20" b="1">
                <a:latin typeface="Arial"/>
                <a:cs typeface="Arial"/>
              </a:rPr>
              <a:t>l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25" b="1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3970" marR="5080">
              <a:lnSpc>
                <a:spcPct val="101000"/>
              </a:lnSpc>
              <a:spcBef>
                <a:spcPts val="295"/>
              </a:spcBef>
            </a:pPr>
            <a:r>
              <a:rPr dirty="0" sz="1550" spc="-25" b="1">
                <a:solidFill>
                  <a:srgbClr val="EFAB00"/>
                </a:solidFill>
                <a:latin typeface="Arial"/>
                <a:cs typeface="Arial"/>
              </a:rPr>
              <a:t>Highly</a:t>
            </a:r>
            <a:r>
              <a:rPr dirty="0" sz="1550" spc="2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effective</a:t>
            </a:r>
            <a:r>
              <a:rPr dirty="0" sz="1550" spc="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dirty="0" sz="1550" spc="4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consolidation</a:t>
            </a:r>
            <a:r>
              <a:rPr dirty="0" sz="1550" spc="18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option</a:t>
            </a:r>
            <a:r>
              <a:rPr dirty="0" sz="1550" spc="1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dirty="0" sz="1550" spc="8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master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dirty="0" sz="1550" spc="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specialists</a:t>
            </a:r>
            <a:r>
              <a:rPr dirty="0" sz="1550" spc="19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seeking</a:t>
            </a:r>
            <a:r>
              <a:rPr dirty="0" sz="1550" spc="3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z="1550" spc="1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-5" b="1">
                <a:solidFill>
                  <a:srgbClr val="EFAB00"/>
                </a:solidFill>
                <a:latin typeface="Arial"/>
                <a:cs typeface="Arial"/>
              </a:rPr>
              <a:t>single</a:t>
            </a:r>
            <a:r>
              <a:rPr dirty="0" sz="1550" spc="20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source</a:t>
            </a:r>
            <a:r>
              <a:rPr dirty="0" sz="1550" spc="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of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truth</a:t>
            </a:r>
            <a:r>
              <a:rPr dirty="0" sz="1550" spc="114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for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customer, </a:t>
            </a:r>
            <a:r>
              <a:rPr dirty="0" sz="1550" spc="-41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supplier,</a:t>
            </a:r>
            <a:r>
              <a:rPr dirty="0" sz="1550" spc="1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2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product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50" spc="15" b="1">
                <a:latin typeface="Arial"/>
                <a:cs typeface="Arial"/>
              </a:rPr>
              <a:t>Business</a:t>
            </a:r>
            <a:r>
              <a:rPr dirty="0" sz="1550" spc="65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value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53601" y="2872485"/>
            <a:ext cx="1009650" cy="353060"/>
          </a:xfrm>
          <a:custGeom>
            <a:avLst/>
            <a:gdLst/>
            <a:ahLst/>
            <a:cxnLst/>
            <a:rect l="l" t="t" r="r" b="b"/>
            <a:pathLst>
              <a:path w="1009650" h="353060">
                <a:moveTo>
                  <a:pt x="0" y="0"/>
                </a:moveTo>
                <a:lnTo>
                  <a:pt x="833374" y="0"/>
                </a:lnTo>
                <a:lnTo>
                  <a:pt x="1009650" y="176275"/>
                </a:lnTo>
                <a:lnTo>
                  <a:pt x="833374" y="352551"/>
                </a:lnTo>
                <a:lnTo>
                  <a:pt x="0" y="352551"/>
                </a:lnTo>
                <a:lnTo>
                  <a:pt x="176149" y="1762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439529" y="2904871"/>
            <a:ext cx="650875" cy="275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57150">
              <a:lnSpc>
                <a:spcPct val="101800"/>
              </a:lnSpc>
              <a:spcBef>
                <a:spcPts val="105"/>
              </a:spcBef>
            </a:pPr>
            <a:r>
              <a:rPr dirty="0" sz="800" spc="10" b="1">
                <a:latin typeface="Arial"/>
                <a:cs typeface="Arial"/>
              </a:rPr>
              <a:t>Calculate 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spc="-60" b="1">
                <a:latin typeface="Arial"/>
                <a:cs typeface="Arial"/>
              </a:rPr>
              <a:t>B</a:t>
            </a:r>
            <a:r>
              <a:rPr dirty="0" sz="800" spc="75" b="1">
                <a:latin typeface="Arial"/>
                <a:cs typeface="Arial"/>
              </a:rPr>
              <a:t>es</a:t>
            </a:r>
            <a:r>
              <a:rPr dirty="0" sz="800" spc="5" b="1">
                <a:latin typeface="Arial"/>
                <a:cs typeface="Arial"/>
              </a:rPr>
              <a:t>t</a:t>
            </a:r>
            <a:r>
              <a:rPr dirty="0" sz="800" spc="-50" b="1">
                <a:latin typeface="Arial"/>
                <a:cs typeface="Arial"/>
              </a:rPr>
              <a:t> </a:t>
            </a:r>
            <a:r>
              <a:rPr dirty="0" sz="800" spc="-60" b="1">
                <a:latin typeface="Arial"/>
                <a:cs typeface="Arial"/>
              </a:rPr>
              <a:t>R</a:t>
            </a:r>
            <a:r>
              <a:rPr dirty="0" sz="800" spc="7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c</a:t>
            </a:r>
            <a:r>
              <a:rPr dirty="0" sz="800" spc="30" b="1">
                <a:latin typeface="Arial"/>
                <a:cs typeface="Arial"/>
              </a:rPr>
              <a:t>o</a:t>
            </a:r>
            <a:r>
              <a:rPr dirty="0" sz="800" spc="55" b="1">
                <a:latin typeface="Arial"/>
                <a:cs typeface="Arial"/>
              </a:rPr>
              <a:t>r</a:t>
            </a:r>
            <a:r>
              <a:rPr dirty="0" sz="800" spc="15" b="1">
                <a:latin typeface="Arial"/>
                <a:cs typeface="Arial"/>
              </a:rPr>
              <a:t>d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09076" y="2866135"/>
            <a:ext cx="746125" cy="365760"/>
            <a:chOff x="8609076" y="2866135"/>
            <a:chExt cx="746125" cy="365760"/>
          </a:xfrm>
        </p:grpSpPr>
        <p:sp>
          <p:nvSpPr>
            <p:cNvPr id="8" name="object 8"/>
            <p:cNvSpPr/>
            <p:nvPr/>
          </p:nvSpPr>
          <p:spPr>
            <a:xfrm>
              <a:off x="8615426" y="2872485"/>
              <a:ext cx="733425" cy="353060"/>
            </a:xfrm>
            <a:custGeom>
              <a:avLst/>
              <a:gdLst/>
              <a:ahLst/>
              <a:cxnLst/>
              <a:rect l="l" t="t" r="r" b="b"/>
              <a:pathLst>
                <a:path w="733425" h="353060">
                  <a:moveTo>
                    <a:pt x="557149" y="0"/>
                  </a:moveTo>
                  <a:lnTo>
                    <a:pt x="0" y="0"/>
                  </a:lnTo>
                  <a:lnTo>
                    <a:pt x="176149" y="176275"/>
                  </a:lnTo>
                  <a:lnTo>
                    <a:pt x="0" y="352551"/>
                  </a:lnTo>
                  <a:lnTo>
                    <a:pt x="557149" y="352551"/>
                  </a:lnTo>
                  <a:lnTo>
                    <a:pt x="733425" y="176275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615426" y="2872485"/>
              <a:ext cx="733425" cy="353060"/>
            </a:xfrm>
            <a:custGeom>
              <a:avLst/>
              <a:gdLst/>
              <a:ahLst/>
              <a:cxnLst/>
              <a:rect l="l" t="t" r="r" b="b"/>
              <a:pathLst>
                <a:path w="733425" h="353060">
                  <a:moveTo>
                    <a:pt x="0" y="0"/>
                  </a:moveTo>
                  <a:lnTo>
                    <a:pt x="557149" y="0"/>
                  </a:lnTo>
                  <a:lnTo>
                    <a:pt x="733425" y="176275"/>
                  </a:lnTo>
                  <a:lnTo>
                    <a:pt x="557149" y="352551"/>
                  </a:lnTo>
                  <a:lnTo>
                    <a:pt x="0" y="352551"/>
                  </a:lnTo>
                  <a:lnTo>
                    <a:pt x="176149" y="1762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822055" y="2965513"/>
            <a:ext cx="33782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80" b="1">
                <a:latin typeface="Arial"/>
                <a:cs typeface="Arial"/>
              </a:rPr>
              <a:t>M</a:t>
            </a:r>
            <a:r>
              <a:rPr dirty="0" sz="800" spc="5" b="1">
                <a:latin typeface="Arial"/>
                <a:cs typeface="Arial"/>
              </a:rPr>
              <a:t>a</a:t>
            </a:r>
            <a:r>
              <a:rPr dirty="0" sz="800" spc="25" b="1">
                <a:latin typeface="Arial"/>
                <a:cs typeface="Arial"/>
              </a:rPr>
              <a:t>t</a:t>
            </a:r>
            <a:r>
              <a:rPr dirty="0" sz="800" spc="5" b="1">
                <a:latin typeface="Arial"/>
                <a:cs typeface="Arial"/>
              </a:rPr>
              <a:t>c</a:t>
            </a:r>
            <a:r>
              <a:rPr dirty="0" sz="800" spc="15" b="1">
                <a:latin typeface="Arial"/>
                <a:cs typeface="Arial"/>
              </a:rPr>
              <a:t>h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51826" y="2866135"/>
            <a:ext cx="965200" cy="365760"/>
            <a:chOff x="7751826" y="2866135"/>
            <a:chExt cx="965200" cy="365760"/>
          </a:xfrm>
        </p:grpSpPr>
        <p:sp>
          <p:nvSpPr>
            <p:cNvPr id="12" name="object 12"/>
            <p:cNvSpPr/>
            <p:nvPr/>
          </p:nvSpPr>
          <p:spPr>
            <a:xfrm>
              <a:off x="7758176" y="2872485"/>
              <a:ext cx="952500" cy="353060"/>
            </a:xfrm>
            <a:custGeom>
              <a:avLst/>
              <a:gdLst/>
              <a:ahLst/>
              <a:cxnLst/>
              <a:rect l="l" t="t" r="r" b="b"/>
              <a:pathLst>
                <a:path w="952500" h="353060">
                  <a:moveTo>
                    <a:pt x="776224" y="0"/>
                  </a:moveTo>
                  <a:lnTo>
                    <a:pt x="0" y="0"/>
                  </a:lnTo>
                  <a:lnTo>
                    <a:pt x="176149" y="176275"/>
                  </a:lnTo>
                  <a:lnTo>
                    <a:pt x="0" y="352551"/>
                  </a:lnTo>
                  <a:lnTo>
                    <a:pt x="776224" y="352551"/>
                  </a:lnTo>
                  <a:lnTo>
                    <a:pt x="952500" y="176275"/>
                  </a:lnTo>
                  <a:lnTo>
                    <a:pt x="776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58176" y="2872485"/>
              <a:ext cx="952500" cy="353060"/>
            </a:xfrm>
            <a:custGeom>
              <a:avLst/>
              <a:gdLst/>
              <a:ahLst/>
              <a:cxnLst/>
              <a:rect l="l" t="t" r="r" b="b"/>
              <a:pathLst>
                <a:path w="952500" h="353060">
                  <a:moveTo>
                    <a:pt x="0" y="0"/>
                  </a:moveTo>
                  <a:lnTo>
                    <a:pt x="776224" y="0"/>
                  </a:lnTo>
                  <a:lnTo>
                    <a:pt x="952500" y="176275"/>
                  </a:lnTo>
                  <a:lnTo>
                    <a:pt x="776224" y="352551"/>
                  </a:lnTo>
                  <a:lnTo>
                    <a:pt x="0" y="352551"/>
                  </a:lnTo>
                  <a:lnTo>
                    <a:pt x="176149" y="1762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061706" y="2904871"/>
            <a:ext cx="351155" cy="275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8575">
              <a:lnSpc>
                <a:spcPct val="101800"/>
              </a:lnSpc>
              <a:spcBef>
                <a:spcPts val="105"/>
              </a:spcBef>
            </a:pPr>
            <a:r>
              <a:rPr dirty="0" sz="800" spc="10" b="1">
                <a:latin typeface="Arial"/>
                <a:cs typeface="Arial"/>
              </a:rPr>
              <a:t>Initial </a:t>
            </a:r>
            <a:r>
              <a:rPr dirty="0" sz="800" spc="-210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C</a:t>
            </a:r>
            <a:r>
              <a:rPr dirty="0" sz="800" spc="35" b="1">
                <a:latin typeface="Arial"/>
                <a:cs typeface="Arial"/>
              </a:rPr>
              <a:t>h</a:t>
            </a:r>
            <a:r>
              <a:rPr dirty="0" sz="800" spc="7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c</a:t>
            </a:r>
            <a:r>
              <a:rPr dirty="0" sz="800" spc="10" b="1">
                <a:latin typeface="Arial"/>
                <a:cs typeface="Arial"/>
              </a:rPr>
              <a:t>k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53801" y="2872485"/>
            <a:ext cx="876300" cy="353060"/>
          </a:xfrm>
          <a:custGeom>
            <a:avLst/>
            <a:gdLst/>
            <a:ahLst/>
            <a:cxnLst/>
            <a:rect l="l" t="t" r="r" b="b"/>
            <a:pathLst>
              <a:path w="876300" h="353060">
                <a:moveTo>
                  <a:pt x="0" y="0"/>
                </a:moveTo>
                <a:lnTo>
                  <a:pt x="700024" y="0"/>
                </a:lnTo>
                <a:lnTo>
                  <a:pt x="876300" y="176275"/>
                </a:lnTo>
                <a:lnTo>
                  <a:pt x="700024" y="352551"/>
                </a:lnTo>
                <a:lnTo>
                  <a:pt x="0" y="352551"/>
                </a:lnTo>
                <a:lnTo>
                  <a:pt x="176149" y="1762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068050" y="2965513"/>
            <a:ext cx="43624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 b="1">
                <a:latin typeface="Arial"/>
                <a:cs typeface="Arial"/>
              </a:rPr>
              <a:t>Activate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161651" y="2866135"/>
            <a:ext cx="793750" cy="365760"/>
            <a:chOff x="10161651" y="2866135"/>
            <a:chExt cx="793750" cy="365760"/>
          </a:xfrm>
        </p:grpSpPr>
        <p:sp>
          <p:nvSpPr>
            <p:cNvPr id="18" name="object 18"/>
            <p:cNvSpPr/>
            <p:nvPr/>
          </p:nvSpPr>
          <p:spPr>
            <a:xfrm>
              <a:off x="10168001" y="2872485"/>
              <a:ext cx="781050" cy="353060"/>
            </a:xfrm>
            <a:custGeom>
              <a:avLst/>
              <a:gdLst/>
              <a:ahLst/>
              <a:cxnLst/>
              <a:rect l="l" t="t" r="r" b="b"/>
              <a:pathLst>
                <a:path w="781050" h="353060">
                  <a:moveTo>
                    <a:pt x="604774" y="0"/>
                  </a:moveTo>
                  <a:lnTo>
                    <a:pt x="0" y="0"/>
                  </a:lnTo>
                  <a:lnTo>
                    <a:pt x="176149" y="176275"/>
                  </a:lnTo>
                  <a:lnTo>
                    <a:pt x="0" y="352551"/>
                  </a:lnTo>
                  <a:lnTo>
                    <a:pt x="604774" y="352551"/>
                  </a:lnTo>
                  <a:lnTo>
                    <a:pt x="781050" y="176275"/>
                  </a:lnTo>
                  <a:lnTo>
                    <a:pt x="604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68001" y="2872485"/>
              <a:ext cx="781050" cy="353060"/>
            </a:xfrm>
            <a:custGeom>
              <a:avLst/>
              <a:gdLst/>
              <a:ahLst/>
              <a:cxnLst/>
              <a:rect l="l" t="t" r="r" b="b"/>
              <a:pathLst>
                <a:path w="781050" h="353060">
                  <a:moveTo>
                    <a:pt x="0" y="0"/>
                  </a:moveTo>
                  <a:lnTo>
                    <a:pt x="604774" y="0"/>
                  </a:lnTo>
                  <a:lnTo>
                    <a:pt x="781050" y="176275"/>
                  </a:lnTo>
                  <a:lnTo>
                    <a:pt x="604774" y="352551"/>
                  </a:lnTo>
                  <a:lnTo>
                    <a:pt x="0" y="352551"/>
                  </a:lnTo>
                  <a:lnTo>
                    <a:pt x="176149" y="1762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0342880" y="2965513"/>
            <a:ext cx="43624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 b="1">
                <a:latin typeface="Arial"/>
                <a:cs typeface="Arial"/>
              </a:rPr>
              <a:t>Validate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53157" y="3286015"/>
            <a:ext cx="5287010" cy="3229610"/>
            <a:chOff x="6753157" y="3286015"/>
            <a:chExt cx="5287010" cy="322961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157" y="3286015"/>
              <a:ext cx="5286510" cy="322919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4675" y="3458413"/>
              <a:ext cx="4762500" cy="269633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961251" y="2866135"/>
            <a:ext cx="908050" cy="365760"/>
            <a:chOff x="6961251" y="2866135"/>
            <a:chExt cx="908050" cy="365760"/>
          </a:xfrm>
        </p:grpSpPr>
        <p:sp>
          <p:nvSpPr>
            <p:cNvPr id="25" name="object 25"/>
            <p:cNvSpPr/>
            <p:nvPr/>
          </p:nvSpPr>
          <p:spPr>
            <a:xfrm>
              <a:off x="6967601" y="2872485"/>
              <a:ext cx="895350" cy="353060"/>
            </a:xfrm>
            <a:custGeom>
              <a:avLst/>
              <a:gdLst/>
              <a:ahLst/>
              <a:cxnLst/>
              <a:rect l="l" t="t" r="r" b="b"/>
              <a:pathLst>
                <a:path w="895350" h="353060">
                  <a:moveTo>
                    <a:pt x="719074" y="0"/>
                  </a:moveTo>
                  <a:lnTo>
                    <a:pt x="0" y="0"/>
                  </a:lnTo>
                  <a:lnTo>
                    <a:pt x="176149" y="176275"/>
                  </a:lnTo>
                  <a:lnTo>
                    <a:pt x="0" y="352551"/>
                  </a:lnTo>
                  <a:lnTo>
                    <a:pt x="719074" y="352551"/>
                  </a:lnTo>
                  <a:lnTo>
                    <a:pt x="895350" y="176275"/>
                  </a:lnTo>
                  <a:lnTo>
                    <a:pt x="719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67601" y="2872485"/>
              <a:ext cx="895350" cy="353060"/>
            </a:xfrm>
            <a:custGeom>
              <a:avLst/>
              <a:gdLst/>
              <a:ahLst/>
              <a:cxnLst/>
              <a:rect l="l" t="t" r="r" b="b"/>
              <a:pathLst>
                <a:path w="895350" h="353060">
                  <a:moveTo>
                    <a:pt x="0" y="0"/>
                  </a:moveTo>
                  <a:lnTo>
                    <a:pt x="719074" y="0"/>
                  </a:lnTo>
                  <a:lnTo>
                    <a:pt x="895350" y="176275"/>
                  </a:lnTo>
                  <a:lnTo>
                    <a:pt x="719074" y="352551"/>
                  </a:lnTo>
                  <a:lnTo>
                    <a:pt x="0" y="352551"/>
                  </a:lnTo>
                  <a:lnTo>
                    <a:pt x="176149" y="1762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266940" y="2904871"/>
            <a:ext cx="280035" cy="275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9050">
              <a:lnSpc>
                <a:spcPct val="101800"/>
              </a:lnSpc>
              <a:spcBef>
                <a:spcPts val="105"/>
              </a:spcBef>
            </a:pPr>
            <a:r>
              <a:rPr dirty="0" sz="800" spc="-5" b="1">
                <a:latin typeface="Arial"/>
                <a:cs typeface="Arial"/>
              </a:rPr>
              <a:t>Data </a:t>
            </a:r>
            <a:r>
              <a:rPr dirty="0" sz="800" spc="-210" b="1">
                <a:latin typeface="Arial"/>
                <a:cs typeface="Arial"/>
              </a:rPr>
              <a:t> </a:t>
            </a:r>
            <a:r>
              <a:rPr dirty="0" sz="800" spc="30" b="1">
                <a:latin typeface="Arial"/>
                <a:cs typeface="Arial"/>
              </a:rPr>
              <a:t>Lo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15" b="1">
                <a:latin typeface="Arial"/>
                <a:cs typeface="Arial"/>
              </a:rPr>
              <a:t>d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161</a:t>
            </a:fld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-5" b="1">
                <a:latin typeface="Arial"/>
                <a:cs typeface="Arial"/>
              </a:rPr>
              <a:t>Hierarchies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1111504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provides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analytical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hierarchies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only.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extracted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toward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BI.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There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connection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operational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hierarchies,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neither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ERP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Hierarchy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nor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Hierarchy.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44430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H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10"/>
              <a:t>c</a:t>
            </a:r>
            <a:r>
              <a:rPr dirty="0" spc="-45"/>
              <a:t>h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/>
              <a:t>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43499" y="2504978"/>
            <a:ext cx="5191760" cy="3667760"/>
            <a:chOff x="5743499" y="2504978"/>
            <a:chExt cx="5191760" cy="366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3499" y="2504978"/>
              <a:ext cx="4715026" cy="36673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025" y="2677274"/>
              <a:ext cx="4191000" cy="31344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7800" y="3277400"/>
              <a:ext cx="704850" cy="8288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1700" y="2848736"/>
              <a:ext cx="1143000" cy="981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425" y="2934462"/>
              <a:ext cx="952500" cy="6191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72726" y="2929724"/>
              <a:ext cx="962025" cy="629285"/>
            </a:xfrm>
            <a:custGeom>
              <a:avLst/>
              <a:gdLst/>
              <a:ahLst/>
              <a:cxnLst/>
              <a:rect l="l" t="t" r="r" b="b"/>
              <a:pathLst>
                <a:path w="962025" h="629285">
                  <a:moveTo>
                    <a:pt x="0" y="628815"/>
                  </a:moveTo>
                  <a:lnTo>
                    <a:pt x="962025" y="628815"/>
                  </a:lnTo>
                  <a:lnTo>
                    <a:pt x="962025" y="0"/>
                  </a:lnTo>
                  <a:lnTo>
                    <a:pt x="0" y="0"/>
                  </a:lnTo>
                  <a:lnTo>
                    <a:pt x="0" y="62881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4943475" y="4020565"/>
            <a:ext cx="752475" cy="467359"/>
          </a:xfrm>
          <a:custGeom>
            <a:avLst/>
            <a:gdLst/>
            <a:ahLst/>
            <a:cxnLst/>
            <a:rect l="l" t="t" r="r" b="b"/>
            <a:pathLst>
              <a:path w="752475" h="467360">
                <a:moveTo>
                  <a:pt x="519175" y="0"/>
                </a:moveTo>
                <a:lnTo>
                  <a:pt x="519175" y="116712"/>
                </a:lnTo>
                <a:lnTo>
                  <a:pt x="0" y="116712"/>
                </a:lnTo>
                <a:lnTo>
                  <a:pt x="0" y="350138"/>
                </a:lnTo>
                <a:lnTo>
                  <a:pt x="519175" y="350138"/>
                </a:lnTo>
                <a:lnTo>
                  <a:pt x="519175" y="466851"/>
                </a:lnTo>
                <a:lnTo>
                  <a:pt x="752475" y="233425"/>
                </a:lnTo>
                <a:lnTo>
                  <a:pt x="5191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085653" y="2504978"/>
            <a:ext cx="4472305" cy="3667760"/>
            <a:chOff x="1085653" y="2504978"/>
            <a:chExt cx="4472305" cy="36677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653" y="2504978"/>
              <a:ext cx="3600842" cy="36673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299" y="2677274"/>
              <a:ext cx="3076575" cy="31344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5149" y="2914586"/>
              <a:ext cx="2452751" cy="9382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57600" y="2939199"/>
              <a:ext cx="2352675" cy="838835"/>
            </a:xfrm>
            <a:custGeom>
              <a:avLst/>
              <a:gdLst/>
              <a:ahLst/>
              <a:cxnLst/>
              <a:rect l="l" t="t" r="r" b="b"/>
              <a:pathLst>
                <a:path w="2352675" h="838835">
                  <a:moveTo>
                    <a:pt x="2352675" y="0"/>
                  </a:moveTo>
                  <a:lnTo>
                    <a:pt x="0" y="0"/>
                  </a:lnTo>
                  <a:lnTo>
                    <a:pt x="0" y="838415"/>
                  </a:lnTo>
                  <a:lnTo>
                    <a:pt x="2352675" y="838415"/>
                  </a:lnTo>
                  <a:lnTo>
                    <a:pt x="2352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57600" y="2939199"/>
              <a:ext cx="2352675" cy="838835"/>
            </a:xfrm>
            <a:custGeom>
              <a:avLst/>
              <a:gdLst/>
              <a:ahLst/>
              <a:cxnLst/>
              <a:rect l="l" t="t" r="r" b="b"/>
              <a:pathLst>
                <a:path w="2352675" h="838835">
                  <a:moveTo>
                    <a:pt x="0" y="838415"/>
                  </a:moveTo>
                  <a:lnTo>
                    <a:pt x="2352675" y="838415"/>
                  </a:lnTo>
                  <a:lnTo>
                    <a:pt x="2352675" y="0"/>
                  </a:lnTo>
                  <a:lnTo>
                    <a:pt x="0" y="0"/>
                  </a:lnTo>
                  <a:lnTo>
                    <a:pt x="0" y="838415"/>
                  </a:lnTo>
                  <a:close/>
                </a:path>
              </a:pathLst>
            </a:custGeom>
            <a:ln w="9999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195320" y="3556634"/>
            <a:ext cx="118808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008FD2"/>
                </a:solidFill>
                <a:latin typeface="Arial"/>
                <a:cs typeface="Arial"/>
              </a:rPr>
              <a:t>Central</a:t>
            </a:r>
            <a:r>
              <a:rPr dirty="0" sz="600" spc="35" b="1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008FD2"/>
                </a:solidFill>
                <a:latin typeface="Arial"/>
                <a:cs typeface="Arial"/>
              </a:rPr>
              <a:t>Master</a:t>
            </a:r>
            <a:r>
              <a:rPr dirty="0" sz="600" spc="45" b="1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008FD2"/>
                </a:solidFill>
                <a:latin typeface="Arial"/>
                <a:cs typeface="Arial"/>
              </a:rPr>
              <a:t>Data</a:t>
            </a:r>
            <a:r>
              <a:rPr dirty="0" sz="600" spc="20" b="1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08FD2"/>
                </a:solidFill>
                <a:latin typeface="Arial"/>
                <a:cs typeface="Arial"/>
              </a:rPr>
              <a:t>Governance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05275" y="3067811"/>
            <a:ext cx="542925" cy="257810"/>
          </a:xfrm>
          <a:custGeom>
            <a:avLst/>
            <a:gdLst/>
            <a:ahLst/>
            <a:cxnLst/>
            <a:rect l="l" t="t" r="r" b="b"/>
            <a:pathLst>
              <a:path w="542925" h="257810">
                <a:moveTo>
                  <a:pt x="414400" y="0"/>
                </a:moveTo>
                <a:lnTo>
                  <a:pt x="0" y="0"/>
                </a:lnTo>
                <a:lnTo>
                  <a:pt x="128650" y="128650"/>
                </a:lnTo>
                <a:lnTo>
                  <a:pt x="0" y="257301"/>
                </a:lnTo>
                <a:lnTo>
                  <a:pt x="414400" y="257301"/>
                </a:lnTo>
                <a:lnTo>
                  <a:pt x="542925" y="128650"/>
                </a:lnTo>
                <a:lnTo>
                  <a:pt x="414400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301490" y="3158109"/>
            <a:ext cx="210820" cy="82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350" spc="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dirty="0" sz="3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57600" y="3067811"/>
            <a:ext cx="542925" cy="257810"/>
          </a:xfrm>
          <a:custGeom>
            <a:avLst/>
            <a:gdLst/>
            <a:ahLst/>
            <a:cxnLst/>
            <a:rect l="l" t="t" r="r" b="b"/>
            <a:pathLst>
              <a:path w="542925" h="257810">
                <a:moveTo>
                  <a:pt x="414400" y="0"/>
                </a:moveTo>
                <a:lnTo>
                  <a:pt x="0" y="0"/>
                </a:lnTo>
                <a:lnTo>
                  <a:pt x="128524" y="128650"/>
                </a:lnTo>
                <a:lnTo>
                  <a:pt x="0" y="257301"/>
                </a:lnTo>
                <a:lnTo>
                  <a:pt x="414400" y="257301"/>
                </a:lnTo>
                <a:lnTo>
                  <a:pt x="542925" y="128650"/>
                </a:lnTo>
                <a:lnTo>
                  <a:pt x="414400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850004" y="3158109"/>
            <a:ext cx="191770" cy="82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350" spc="-1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" spc="-25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09925" y="3067811"/>
            <a:ext cx="533400" cy="257810"/>
          </a:xfrm>
          <a:custGeom>
            <a:avLst/>
            <a:gdLst/>
            <a:ahLst/>
            <a:cxnLst/>
            <a:rect l="l" t="t" r="r" b="b"/>
            <a:pathLst>
              <a:path w="533400" h="257810">
                <a:moveTo>
                  <a:pt x="404875" y="0"/>
                </a:moveTo>
                <a:lnTo>
                  <a:pt x="0" y="0"/>
                </a:lnTo>
                <a:lnTo>
                  <a:pt x="128650" y="128650"/>
                </a:lnTo>
                <a:lnTo>
                  <a:pt x="0" y="257301"/>
                </a:lnTo>
                <a:lnTo>
                  <a:pt x="404875" y="257301"/>
                </a:lnTo>
                <a:lnTo>
                  <a:pt x="533400" y="128650"/>
                </a:lnTo>
                <a:lnTo>
                  <a:pt x="404875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398901" y="3158109"/>
            <a:ext cx="203835" cy="82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350" spc="5" b="1">
                <a:solidFill>
                  <a:srgbClr val="FFFFFF"/>
                </a:solidFill>
                <a:latin typeface="Arial"/>
                <a:cs typeface="Arial"/>
              </a:rPr>
              <a:t>Maintain</a:t>
            </a:r>
            <a:endParaRPr sz="3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10150" y="3363214"/>
            <a:ext cx="438150" cy="247650"/>
          </a:xfrm>
          <a:custGeom>
            <a:avLst/>
            <a:gdLst/>
            <a:ahLst/>
            <a:cxnLst/>
            <a:rect l="l" t="t" r="r" b="b"/>
            <a:pathLst>
              <a:path w="438150" h="247650">
                <a:moveTo>
                  <a:pt x="314325" y="0"/>
                </a:moveTo>
                <a:lnTo>
                  <a:pt x="0" y="0"/>
                </a:lnTo>
                <a:lnTo>
                  <a:pt x="123825" y="123825"/>
                </a:lnTo>
                <a:lnTo>
                  <a:pt x="0" y="247650"/>
                </a:lnTo>
                <a:lnTo>
                  <a:pt x="314325" y="247650"/>
                </a:lnTo>
                <a:lnTo>
                  <a:pt x="438150" y="123825"/>
                </a:lnTo>
                <a:lnTo>
                  <a:pt x="314325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175503" y="3447732"/>
            <a:ext cx="152400" cy="831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350" spc="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" spc="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" spc="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5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62475" y="3067811"/>
            <a:ext cx="533400" cy="257810"/>
          </a:xfrm>
          <a:custGeom>
            <a:avLst/>
            <a:gdLst/>
            <a:ahLst/>
            <a:cxnLst/>
            <a:rect l="l" t="t" r="r" b="b"/>
            <a:pathLst>
              <a:path w="533400" h="257810">
                <a:moveTo>
                  <a:pt x="404875" y="0"/>
                </a:moveTo>
                <a:lnTo>
                  <a:pt x="0" y="0"/>
                </a:lnTo>
                <a:lnTo>
                  <a:pt x="128650" y="128650"/>
                </a:lnTo>
                <a:lnTo>
                  <a:pt x="0" y="257301"/>
                </a:lnTo>
                <a:lnTo>
                  <a:pt x="404875" y="257301"/>
                </a:lnTo>
                <a:lnTo>
                  <a:pt x="533400" y="128650"/>
                </a:lnTo>
                <a:lnTo>
                  <a:pt x="404875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743196" y="3158109"/>
            <a:ext cx="229870" cy="82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3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50" spc="-25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50" spc="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5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2025" y="3329813"/>
            <a:ext cx="299720" cy="201930"/>
          </a:xfrm>
          <a:custGeom>
            <a:avLst/>
            <a:gdLst/>
            <a:ahLst/>
            <a:cxnLst/>
            <a:rect l="l" t="t" r="r" b="b"/>
            <a:pathLst>
              <a:path w="299720" h="201929">
                <a:moveTo>
                  <a:pt x="223138" y="125349"/>
                </a:moveTo>
                <a:lnTo>
                  <a:pt x="223138" y="201549"/>
                </a:lnTo>
                <a:lnTo>
                  <a:pt x="289687" y="168275"/>
                </a:lnTo>
                <a:lnTo>
                  <a:pt x="235838" y="168275"/>
                </a:lnTo>
                <a:lnTo>
                  <a:pt x="235838" y="158750"/>
                </a:lnTo>
                <a:lnTo>
                  <a:pt x="289940" y="158750"/>
                </a:lnTo>
                <a:lnTo>
                  <a:pt x="223138" y="125349"/>
                </a:lnTo>
                <a:close/>
              </a:path>
              <a:path w="299720" h="201929">
                <a:moveTo>
                  <a:pt x="9525" y="0"/>
                </a:moveTo>
                <a:lnTo>
                  <a:pt x="0" y="0"/>
                </a:lnTo>
                <a:lnTo>
                  <a:pt x="0" y="166115"/>
                </a:lnTo>
                <a:lnTo>
                  <a:pt x="2159" y="168275"/>
                </a:lnTo>
                <a:lnTo>
                  <a:pt x="223138" y="168275"/>
                </a:lnTo>
                <a:lnTo>
                  <a:pt x="223138" y="163449"/>
                </a:lnTo>
                <a:lnTo>
                  <a:pt x="9525" y="163449"/>
                </a:lnTo>
                <a:lnTo>
                  <a:pt x="4699" y="158750"/>
                </a:lnTo>
                <a:lnTo>
                  <a:pt x="9525" y="158750"/>
                </a:lnTo>
                <a:lnTo>
                  <a:pt x="9525" y="0"/>
                </a:lnTo>
                <a:close/>
              </a:path>
              <a:path w="299720" h="201929">
                <a:moveTo>
                  <a:pt x="289940" y="158750"/>
                </a:moveTo>
                <a:lnTo>
                  <a:pt x="235838" y="158750"/>
                </a:lnTo>
                <a:lnTo>
                  <a:pt x="235838" y="168275"/>
                </a:lnTo>
                <a:lnTo>
                  <a:pt x="289687" y="168275"/>
                </a:lnTo>
                <a:lnTo>
                  <a:pt x="299338" y="163449"/>
                </a:lnTo>
                <a:lnTo>
                  <a:pt x="289940" y="158750"/>
                </a:lnTo>
                <a:close/>
              </a:path>
              <a:path w="299720" h="201929">
                <a:moveTo>
                  <a:pt x="9525" y="158750"/>
                </a:moveTo>
                <a:lnTo>
                  <a:pt x="4699" y="158750"/>
                </a:lnTo>
                <a:lnTo>
                  <a:pt x="9525" y="163449"/>
                </a:lnTo>
                <a:lnTo>
                  <a:pt x="9525" y="158750"/>
                </a:lnTo>
                <a:close/>
              </a:path>
              <a:path w="299720" h="201929">
                <a:moveTo>
                  <a:pt x="223138" y="158750"/>
                </a:moveTo>
                <a:lnTo>
                  <a:pt x="9525" y="158750"/>
                </a:lnTo>
                <a:lnTo>
                  <a:pt x="9525" y="163449"/>
                </a:lnTo>
                <a:lnTo>
                  <a:pt x="223138" y="163449"/>
                </a:lnTo>
                <a:lnTo>
                  <a:pt x="223138" y="158750"/>
                </a:lnTo>
                <a:close/>
              </a:path>
            </a:pathLst>
          </a:custGeom>
          <a:solidFill>
            <a:srgbClr val="C2C2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163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832" y="2876396"/>
            <a:ext cx="10725785" cy="3745229"/>
            <a:chOff x="342832" y="2876396"/>
            <a:chExt cx="10725785" cy="37452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32" y="2876396"/>
              <a:ext cx="10725284" cy="22767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50" y="3048761"/>
              <a:ext cx="10201275" cy="17435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400" y="4115879"/>
              <a:ext cx="3343275" cy="24771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96175" y="4101591"/>
              <a:ext cx="3371850" cy="2505710"/>
            </a:xfrm>
            <a:custGeom>
              <a:avLst/>
              <a:gdLst/>
              <a:ahLst/>
              <a:cxnLst/>
              <a:rect l="l" t="t" r="r" b="b"/>
              <a:pathLst>
                <a:path w="3371850" h="2505709">
                  <a:moveTo>
                    <a:pt x="0" y="2505710"/>
                  </a:moveTo>
                  <a:lnTo>
                    <a:pt x="3371850" y="2505710"/>
                  </a:lnTo>
                  <a:lnTo>
                    <a:pt x="3371850" y="0"/>
                  </a:lnTo>
                  <a:lnTo>
                    <a:pt x="0" y="0"/>
                  </a:lnTo>
                  <a:lnTo>
                    <a:pt x="0" y="2505710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2475" y="4020565"/>
              <a:ext cx="5943600" cy="372110"/>
            </a:xfrm>
            <a:custGeom>
              <a:avLst/>
              <a:gdLst/>
              <a:ahLst/>
              <a:cxnLst/>
              <a:rect l="l" t="t" r="r" b="b"/>
              <a:pathLst>
                <a:path w="5943600" h="372110">
                  <a:moveTo>
                    <a:pt x="92862" y="0"/>
                  </a:moveTo>
                  <a:lnTo>
                    <a:pt x="0" y="0"/>
                  </a:lnTo>
                  <a:lnTo>
                    <a:pt x="0" y="325119"/>
                  </a:lnTo>
                  <a:lnTo>
                    <a:pt x="5850763" y="325119"/>
                  </a:lnTo>
                  <a:lnTo>
                    <a:pt x="5850763" y="371601"/>
                  </a:lnTo>
                  <a:lnTo>
                    <a:pt x="5943600" y="278764"/>
                  </a:lnTo>
                  <a:lnTo>
                    <a:pt x="5850763" y="185800"/>
                  </a:lnTo>
                  <a:lnTo>
                    <a:pt x="5850763" y="232282"/>
                  </a:lnTo>
                  <a:lnTo>
                    <a:pt x="92862" y="232282"/>
                  </a:lnTo>
                  <a:lnTo>
                    <a:pt x="92862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1490" y="1600517"/>
            <a:ext cx="11107420" cy="1174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35">
                <a:latin typeface="Arial MT"/>
                <a:cs typeface="Arial MT"/>
              </a:rPr>
              <a:t>You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now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assign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Partners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hierarchies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Single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Object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Processing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(Creation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Change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process).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UI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also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offers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value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help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easy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identification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relevant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parent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node.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5392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H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10"/>
              <a:t>c</a:t>
            </a:r>
            <a:r>
              <a:rPr dirty="0" spc="-45"/>
              <a:t>h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to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hierarchy</a:t>
            </a:r>
            <a:r>
              <a:rPr dirty="0" sz="2000" spc="-15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from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Single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36892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b="1">
                <a:latin typeface="Arial"/>
                <a:cs typeface="Arial"/>
              </a:rPr>
              <a:t>MDG</a:t>
            </a:r>
            <a:r>
              <a:rPr dirty="0" sz="1550" spc="135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Framework</a:t>
            </a:r>
            <a:r>
              <a:rPr dirty="0" sz="1550" spc="180" b="1">
                <a:latin typeface="Arial"/>
                <a:cs typeface="Arial"/>
              </a:rPr>
              <a:t> </a:t>
            </a:r>
            <a:r>
              <a:rPr dirty="0" sz="1550" spc="-5" b="1">
                <a:latin typeface="Arial"/>
                <a:cs typeface="Arial"/>
              </a:rPr>
              <a:t>Capabilities</a:t>
            </a:r>
            <a:r>
              <a:rPr dirty="0" sz="1550" spc="254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and </a:t>
            </a:r>
            <a:r>
              <a:rPr dirty="0" sz="1550" spc="20" b="1">
                <a:latin typeface="Arial"/>
                <a:cs typeface="Arial"/>
              </a:rPr>
              <a:t>Process</a:t>
            </a:r>
            <a:r>
              <a:rPr dirty="0" sz="1550" spc="-40" b="1">
                <a:latin typeface="Arial"/>
                <a:cs typeface="Arial"/>
              </a:rPr>
              <a:t> </a:t>
            </a:r>
            <a:r>
              <a:rPr dirty="0" sz="1550" spc="-5" b="1">
                <a:latin typeface="Arial"/>
                <a:cs typeface="Arial"/>
              </a:rPr>
              <a:t>Analytics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22158"/>
            <a:ext cx="9394825" cy="388937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 spc="-15">
                <a:latin typeface="Arial MT"/>
                <a:cs typeface="Arial MT"/>
              </a:rPr>
              <a:t>Common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services</a:t>
            </a:r>
            <a:r>
              <a:rPr dirty="0" sz="1800" spc="1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processing: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30">
                <a:latin typeface="Arial MT"/>
                <a:cs typeface="Arial MT"/>
              </a:rPr>
              <a:t>Mass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15">
                <a:latin typeface="Arial MT"/>
                <a:cs typeface="Arial MT"/>
              </a:rPr>
              <a:t>Support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parallel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Additional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Steps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After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Activation,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Follow-Up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Recall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40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0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Governance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Scope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Import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Master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Key</a:t>
            </a:r>
            <a:r>
              <a:rPr dirty="0" sz="1800">
                <a:latin typeface="Arial MT"/>
                <a:cs typeface="Arial MT"/>
              </a:rPr>
              <a:t> Mapping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Value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Mapping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Process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Reporting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Process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Overview</a:t>
            </a:r>
            <a:r>
              <a:rPr dirty="0" sz="1800" spc="229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Analysis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5">
                <a:latin typeface="Arial MT"/>
                <a:cs typeface="Arial MT"/>
              </a:rPr>
              <a:t>Archiving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Common</a:t>
            </a:r>
            <a:r>
              <a:rPr dirty="0" sz="2000" spc="-1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Services</a:t>
            </a:r>
            <a:r>
              <a:rPr dirty="0" sz="2000" spc="-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5575300" cy="4336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ptionally,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create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submit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it</a:t>
            </a:r>
            <a:endParaRPr sz="18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0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ll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20">
                <a:latin typeface="Arial MT"/>
                <a:cs typeface="Arial MT"/>
              </a:rPr>
              <a:t>/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35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Arial MT"/>
              <a:cs typeface="Arial MT"/>
            </a:endParaRPr>
          </a:p>
          <a:p>
            <a:pPr algn="just" marL="298450" marR="5080" indent="-286385">
              <a:lnSpc>
                <a:spcPct val="99100"/>
              </a:lnSpc>
              <a:buClr>
                <a:srgbClr val="EFAB00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 sz="1800" spc="-20">
                <a:latin typeface="Arial MT"/>
                <a:cs typeface="Arial MT"/>
              </a:rPr>
              <a:t>Now </a:t>
            </a:r>
            <a:r>
              <a:rPr dirty="0" sz="1800" spc="-5">
                <a:latin typeface="Arial MT"/>
                <a:cs typeface="Arial MT"/>
              </a:rPr>
              <a:t>start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10">
                <a:latin typeface="Arial MT"/>
                <a:cs typeface="Arial MT"/>
              </a:rPr>
              <a:t>mass </a:t>
            </a:r>
            <a:r>
              <a:rPr dirty="0" sz="1800" spc="15">
                <a:latin typeface="Arial MT"/>
                <a:cs typeface="Arial MT"/>
              </a:rPr>
              <a:t>change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5">
                <a:latin typeface="Arial MT"/>
                <a:cs typeface="Arial MT"/>
              </a:rPr>
              <a:t>select </a:t>
            </a:r>
            <a:r>
              <a:rPr dirty="0" sz="1800">
                <a:latin typeface="Arial MT"/>
                <a:cs typeface="Arial MT"/>
              </a:rPr>
              <a:t>your </a:t>
            </a:r>
            <a:r>
              <a:rPr dirty="0" sz="1800" spc="-10">
                <a:latin typeface="Arial MT"/>
                <a:cs typeface="Arial MT"/>
              </a:rPr>
              <a:t>relevant </a:t>
            </a:r>
            <a:r>
              <a:rPr dirty="0" sz="1800" spc="-4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materials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choosing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Define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5" i="1">
                <a:latin typeface="Arial"/>
                <a:cs typeface="Arial"/>
              </a:rPr>
              <a:t>Selection</a:t>
            </a:r>
            <a:r>
              <a:rPr dirty="0" sz="1800" spc="-100" i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(Step</a:t>
            </a:r>
            <a:r>
              <a:rPr dirty="0" sz="1800" spc="-15">
                <a:latin typeface="Arial MT"/>
                <a:cs typeface="Arial MT"/>
              </a:rPr>
              <a:t> 1)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Refine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Selection</a:t>
            </a:r>
            <a:r>
              <a:rPr dirty="0" sz="1800" spc="-60" i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(Step </a:t>
            </a:r>
            <a:r>
              <a:rPr dirty="0" sz="1800" spc="-15">
                <a:latin typeface="Arial MT"/>
                <a:cs typeface="Arial MT"/>
              </a:rPr>
              <a:t>2)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295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Step</a:t>
            </a:r>
            <a:r>
              <a:rPr dirty="0" sz="1800" spc="-15">
                <a:latin typeface="Arial MT"/>
                <a:cs typeface="Arial MT"/>
              </a:rPr>
              <a:t> 3: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Replace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more </a:t>
            </a:r>
            <a:r>
              <a:rPr dirty="0" sz="1800" spc="10">
                <a:latin typeface="Arial MT"/>
                <a:cs typeface="Arial MT"/>
              </a:rPr>
              <a:t>fields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endParaRPr sz="18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dedicated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Arial MT"/>
              <a:cs typeface="Arial MT"/>
            </a:endParaRPr>
          </a:p>
          <a:p>
            <a:pPr algn="just" marL="298450" marR="106045" indent="-286385">
              <a:lnSpc>
                <a:spcPct val="100899"/>
              </a:lnSpc>
              <a:buClr>
                <a:srgbClr val="EFAB00"/>
              </a:buClr>
              <a:buFont typeface="Wingdings"/>
              <a:buChar char=""/>
              <a:tabLst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Step </a:t>
            </a:r>
            <a:r>
              <a:rPr dirty="0" sz="1800" spc="-15">
                <a:latin typeface="Arial MT"/>
                <a:cs typeface="Arial MT"/>
              </a:rPr>
              <a:t>4: </a:t>
            </a:r>
            <a:r>
              <a:rPr dirty="0" sz="1800" spc="-60">
                <a:latin typeface="Arial MT"/>
                <a:cs typeface="Arial MT"/>
              </a:rPr>
              <a:t>You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-30">
                <a:latin typeface="Arial MT"/>
                <a:cs typeface="Arial MT"/>
              </a:rPr>
              <a:t>review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10">
                <a:latin typeface="Arial MT"/>
                <a:cs typeface="Arial MT"/>
              </a:rPr>
              <a:t>results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0">
                <a:latin typeface="Arial MT"/>
                <a:cs typeface="Arial MT"/>
              </a:rPr>
              <a:t>execute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change.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yet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done,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you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now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assign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an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open</a:t>
            </a:r>
            <a:r>
              <a:rPr dirty="0" sz="1800" spc="-10">
                <a:latin typeface="Arial MT"/>
                <a:cs typeface="Arial MT"/>
              </a:rPr>
              <a:t> mass</a:t>
            </a:r>
            <a:r>
              <a:rPr dirty="0" sz="1800" spc="15">
                <a:latin typeface="Arial MT"/>
                <a:cs typeface="Arial MT"/>
              </a:rPr>
              <a:t> change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that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assigned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you,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u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w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hange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34020" y="1447555"/>
            <a:ext cx="5506085" cy="5106035"/>
            <a:chOff x="6534020" y="1447555"/>
            <a:chExt cx="5506085" cy="5106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4020" y="1447555"/>
              <a:ext cx="5505709" cy="2877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00" y="1619630"/>
              <a:ext cx="4981575" cy="23533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5325" y="3286124"/>
              <a:ext cx="3724275" cy="2333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4875" y="3496563"/>
              <a:ext cx="3124200" cy="17245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5400" y="4905374"/>
              <a:ext cx="3038475" cy="16478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4950" y="5106733"/>
              <a:ext cx="2438400" cy="104801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27858"/>
            <a:ext cx="6141720" cy="57721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700" spc="25" b="1">
                <a:latin typeface="Arial"/>
                <a:cs typeface="Arial"/>
              </a:rPr>
              <a:t>Creation</a:t>
            </a:r>
            <a:r>
              <a:rPr dirty="0" sz="1700" spc="-175" b="1">
                <a:latin typeface="Arial"/>
                <a:cs typeface="Arial"/>
              </a:rPr>
              <a:t> </a:t>
            </a:r>
            <a:r>
              <a:rPr dirty="0" sz="1700" spc="10" b="1">
                <a:latin typeface="Arial"/>
                <a:cs typeface="Arial"/>
              </a:rPr>
              <a:t>of</a:t>
            </a:r>
            <a:r>
              <a:rPr dirty="0" sz="1700" spc="-75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customer</a:t>
            </a:r>
            <a:r>
              <a:rPr dirty="0" sz="1700" spc="-16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/</a:t>
            </a:r>
            <a:r>
              <a:rPr dirty="0" sz="1700" spc="30" b="1">
                <a:latin typeface="Arial"/>
                <a:cs typeface="Arial"/>
              </a:rPr>
              <a:t> supplier</a:t>
            </a:r>
            <a:r>
              <a:rPr dirty="0" sz="1700" spc="-95" b="1">
                <a:latin typeface="Arial"/>
                <a:cs typeface="Arial"/>
              </a:rPr>
              <a:t> </a:t>
            </a:r>
            <a:r>
              <a:rPr dirty="0" sz="1700" spc="10" b="1">
                <a:latin typeface="Arial"/>
                <a:cs typeface="Arial"/>
              </a:rPr>
              <a:t>with</a:t>
            </a:r>
            <a:r>
              <a:rPr dirty="0" sz="1700" spc="-175" b="1">
                <a:latin typeface="Arial"/>
                <a:cs typeface="Arial"/>
              </a:rPr>
              <a:t> </a:t>
            </a:r>
            <a:r>
              <a:rPr dirty="0" sz="1700" spc="20" b="1">
                <a:latin typeface="Arial"/>
                <a:cs typeface="Arial"/>
              </a:rPr>
              <a:t>initial</a:t>
            </a:r>
            <a:r>
              <a:rPr dirty="0" sz="1700" spc="-125" b="1">
                <a:latin typeface="Arial"/>
                <a:cs typeface="Arial"/>
              </a:rPr>
              <a:t> </a:t>
            </a:r>
            <a:r>
              <a:rPr dirty="0" sz="1700" spc="30" b="1">
                <a:latin typeface="Arial"/>
                <a:cs typeface="Arial"/>
              </a:rPr>
              <a:t>Change</a:t>
            </a:r>
            <a:r>
              <a:rPr dirty="0" sz="1700" spc="-80" b="1">
                <a:latin typeface="Arial"/>
                <a:cs typeface="Arial"/>
              </a:rPr>
              <a:t> </a:t>
            </a:r>
            <a:r>
              <a:rPr dirty="0" sz="1700" spc="10" b="1">
                <a:latin typeface="Arial"/>
                <a:cs typeface="Arial"/>
              </a:rPr>
              <a:t>Request</a:t>
            </a:r>
            <a:endParaRPr sz="17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21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15">
                <a:latin typeface="Arial MT"/>
                <a:cs typeface="Arial MT"/>
              </a:rPr>
              <a:t>One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Change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25">
                <a:latin typeface="Arial MT"/>
                <a:cs typeface="Arial MT"/>
              </a:rPr>
              <a:t>create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2222888"/>
            <a:ext cx="6624320" cy="125603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700" spc="20" b="1">
                <a:latin typeface="Arial"/>
                <a:cs typeface="Arial"/>
              </a:rPr>
              <a:t>Parallel</a:t>
            </a:r>
            <a:r>
              <a:rPr dirty="0" sz="1700" spc="-120" b="1">
                <a:latin typeface="Arial"/>
                <a:cs typeface="Arial"/>
              </a:rPr>
              <a:t> </a:t>
            </a:r>
            <a:r>
              <a:rPr dirty="0" sz="1700" spc="30" b="1">
                <a:latin typeface="Arial"/>
                <a:cs typeface="Arial"/>
              </a:rPr>
              <a:t>Change</a:t>
            </a:r>
            <a:r>
              <a:rPr dirty="0" sz="1700" spc="-7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Requests</a:t>
            </a:r>
            <a:r>
              <a:rPr dirty="0" sz="1700" spc="-150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for</a:t>
            </a:r>
            <a:r>
              <a:rPr dirty="0" sz="1700" spc="-90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subsequent</a:t>
            </a:r>
            <a:r>
              <a:rPr dirty="0" sz="1700" spc="-220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individual</a:t>
            </a:r>
            <a:r>
              <a:rPr dirty="0" sz="1700" spc="-4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processing</a:t>
            </a:r>
            <a:endParaRPr sz="1700">
              <a:latin typeface="Arial"/>
              <a:cs typeface="Arial"/>
            </a:endParaRPr>
          </a:p>
          <a:p>
            <a:pPr marL="193675" marR="48895" indent="-181610">
              <a:lnSpc>
                <a:spcPts val="1500"/>
              </a:lnSpc>
              <a:spcBef>
                <a:spcPts val="6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>
                <a:latin typeface="Arial MT"/>
                <a:cs typeface="Arial MT"/>
              </a:rPr>
              <a:t>Parallel </a:t>
            </a:r>
            <a:r>
              <a:rPr dirty="0" sz="1550" spc="-15">
                <a:latin typeface="Arial MT"/>
                <a:cs typeface="Arial MT"/>
              </a:rPr>
              <a:t>Change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Requests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-5">
                <a:latin typeface="Arial MT"/>
                <a:cs typeface="Arial MT"/>
              </a:rPr>
              <a:t>extending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 </a:t>
            </a:r>
            <a:r>
              <a:rPr dirty="0" sz="1550">
                <a:latin typeface="Arial MT"/>
                <a:cs typeface="Arial MT"/>
              </a:rPr>
              <a:t>per </a:t>
            </a:r>
            <a:r>
              <a:rPr dirty="0" sz="1550" spc="5">
                <a:latin typeface="Arial MT"/>
                <a:cs typeface="Arial MT"/>
              </a:rPr>
              <a:t>Sales </a:t>
            </a:r>
            <a:r>
              <a:rPr dirty="0" sz="1550" spc="-5">
                <a:latin typeface="Arial MT"/>
                <a:cs typeface="Arial MT"/>
              </a:rPr>
              <a:t>Area</a:t>
            </a:r>
            <a:r>
              <a:rPr dirty="0" sz="1550">
                <a:latin typeface="Arial MT"/>
                <a:cs typeface="Arial MT"/>
              </a:rPr>
              <a:t> and </a:t>
            </a:r>
            <a:r>
              <a:rPr dirty="0" sz="1550" spc="5">
                <a:latin typeface="Arial MT"/>
                <a:cs typeface="Arial MT"/>
              </a:rPr>
              <a:t>/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Company</a:t>
            </a:r>
            <a:r>
              <a:rPr dirty="0" sz="1550" spc="27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Code</a:t>
            </a:r>
            <a:endParaRPr sz="1550">
              <a:latin typeface="Arial MT"/>
              <a:cs typeface="Arial MT"/>
            </a:endParaRPr>
          </a:p>
          <a:p>
            <a:pPr marL="193675" marR="772795" indent="-181610">
              <a:lnSpc>
                <a:spcPts val="1500"/>
              </a:lnSpc>
              <a:spcBef>
                <a:spcPts val="68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>
                <a:latin typeface="Arial MT"/>
                <a:cs typeface="Arial MT"/>
              </a:rPr>
              <a:t>Parallel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Change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extending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Purchasing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Organization</a:t>
            </a:r>
            <a:r>
              <a:rPr dirty="0" sz="1550" spc="25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Company</a:t>
            </a:r>
            <a:r>
              <a:rPr dirty="0" sz="1550" spc="27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Code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3632517"/>
            <a:ext cx="6551295" cy="9626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810"/>
              </a:lnSpc>
              <a:spcBef>
                <a:spcPts val="125"/>
              </a:spcBef>
            </a:pPr>
            <a:r>
              <a:rPr dirty="0" sz="1700" spc="20" b="1">
                <a:latin typeface="Arial"/>
                <a:cs typeface="Arial"/>
              </a:rPr>
              <a:t>Activation</a:t>
            </a:r>
            <a:r>
              <a:rPr dirty="0" sz="1700" spc="-175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for</a:t>
            </a:r>
            <a:r>
              <a:rPr dirty="0" sz="1700" spc="-165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general</a:t>
            </a:r>
            <a:r>
              <a:rPr dirty="0" sz="1700" spc="-114" b="1">
                <a:latin typeface="Arial"/>
                <a:cs typeface="Arial"/>
              </a:rPr>
              <a:t> </a:t>
            </a:r>
            <a:r>
              <a:rPr dirty="0" sz="1700" spc="20" b="1">
                <a:latin typeface="Arial"/>
                <a:cs typeface="Arial"/>
              </a:rPr>
              <a:t>data</a:t>
            </a:r>
            <a:r>
              <a:rPr dirty="0" sz="1700" spc="-75" b="1">
                <a:latin typeface="Arial"/>
                <a:cs typeface="Arial"/>
              </a:rPr>
              <a:t> </a:t>
            </a:r>
            <a:r>
              <a:rPr dirty="0" sz="1700" spc="40" b="1">
                <a:latin typeface="Arial"/>
                <a:cs typeface="Arial"/>
              </a:rPr>
              <a:t>and</a:t>
            </a:r>
            <a:r>
              <a:rPr dirty="0" sz="1700" spc="-170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per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10" b="1">
                <a:latin typeface="Arial"/>
                <a:cs typeface="Arial"/>
              </a:rPr>
              <a:t>organizational</a:t>
            </a:r>
            <a:r>
              <a:rPr dirty="0" sz="1700" spc="-120" b="1">
                <a:latin typeface="Arial"/>
                <a:cs typeface="Arial"/>
              </a:rPr>
              <a:t> </a:t>
            </a:r>
            <a:r>
              <a:rPr dirty="0" sz="1700" spc="35" b="1">
                <a:latin typeface="Arial"/>
                <a:cs typeface="Arial"/>
              </a:rPr>
              <a:t>unit</a:t>
            </a:r>
            <a:r>
              <a:rPr dirty="0" sz="1700" spc="-140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directly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810"/>
              </a:lnSpc>
            </a:pP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30" b="1">
                <a:latin typeface="Arial"/>
                <a:cs typeface="Arial"/>
              </a:rPr>
              <a:t>ft</a:t>
            </a:r>
            <a:r>
              <a:rPr dirty="0" sz="1700" spc="25" b="1">
                <a:latin typeface="Arial"/>
                <a:cs typeface="Arial"/>
              </a:rPr>
              <a:t>e</a:t>
            </a:r>
            <a:r>
              <a:rPr dirty="0" sz="1700" spc="10" b="1">
                <a:latin typeface="Arial"/>
                <a:cs typeface="Arial"/>
              </a:rPr>
              <a:t>r</a:t>
            </a:r>
            <a:r>
              <a:rPr dirty="0" sz="1700" spc="-170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15" b="1">
                <a:latin typeface="Arial"/>
                <a:cs typeface="Arial"/>
              </a:rPr>
              <a:t>p</a:t>
            </a:r>
            <a:r>
              <a:rPr dirty="0" sz="1700" spc="5" b="1">
                <a:latin typeface="Arial"/>
                <a:cs typeface="Arial"/>
              </a:rPr>
              <a:t>p</a:t>
            </a:r>
            <a:r>
              <a:rPr dirty="0" sz="1700" spc="10" b="1">
                <a:latin typeface="Arial"/>
                <a:cs typeface="Arial"/>
              </a:rPr>
              <a:t>ro</a:t>
            </a:r>
            <a:r>
              <a:rPr dirty="0" sz="1700" spc="25" b="1">
                <a:latin typeface="Arial"/>
                <a:cs typeface="Arial"/>
              </a:rPr>
              <a:t>v</a:t>
            </a: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5" b="1"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  <a:p>
            <a:pPr marL="193675" marR="5080" indent="-181610">
              <a:lnSpc>
                <a:spcPts val="158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Workflow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creation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each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selected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organizational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unit,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activation</a:t>
            </a:r>
            <a:r>
              <a:rPr dirty="0" sz="1550" spc="-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after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approval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490" y="4704400"/>
            <a:ext cx="5216525" cy="8636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700" spc="15" b="1">
                <a:latin typeface="Arial"/>
                <a:cs typeface="Arial"/>
              </a:rPr>
              <a:t>L</a:t>
            </a:r>
            <a:r>
              <a:rPr dirty="0" sz="1700" spc="5" b="1">
                <a:latin typeface="Arial"/>
                <a:cs typeface="Arial"/>
              </a:rPr>
              <a:t>o</a:t>
            </a:r>
            <a:r>
              <a:rPr dirty="0" sz="1700" spc="30" b="1">
                <a:latin typeface="Arial"/>
                <a:cs typeface="Arial"/>
              </a:rPr>
              <a:t>c</a:t>
            </a:r>
            <a:r>
              <a:rPr dirty="0" sz="1700" spc="15" b="1">
                <a:latin typeface="Arial"/>
                <a:cs typeface="Arial"/>
              </a:rPr>
              <a:t>k</a:t>
            </a:r>
            <a:r>
              <a:rPr dirty="0" sz="1700" spc="-85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on</a:t>
            </a:r>
            <a:r>
              <a:rPr dirty="0" sz="1700" spc="-35" b="1">
                <a:latin typeface="Arial"/>
                <a:cs typeface="Arial"/>
              </a:rPr>
              <a:t> </a:t>
            </a:r>
            <a:r>
              <a:rPr dirty="0" sz="1700" spc="30" b="1">
                <a:latin typeface="Arial"/>
                <a:cs typeface="Arial"/>
              </a:rPr>
              <a:t>e</a:t>
            </a:r>
            <a:r>
              <a:rPr dirty="0" sz="1700" spc="8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t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25" b="1">
                <a:latin typeface="Arial"/>
                <a:cs typeface="Arial"/>
              </a:rPr>
              <a:t>t</a:t>
            </a:r>
            <a:r>
              <a:rPr dirty="0" sz="1700" spc="15" b="1">
                <a:latin typeface="Arial"/>
                <a:cs typeface="Arial"/>
              </a:rPr>
              <a:t>y</a:t>
            </a:r>
            <a:r>
              <a:rPr dirty="0" sz="1700" spc="-235" b="1">
                <a:latin typeface="Arial"/>
                <a:cs typeface="Arial"/>
              </a:rPr>
              <a:t> </a:t>
            </a:r>
            <a:r>
              <a:rPr dirty="0" sz="1700" spc="45" b="1">
                <a:latin typeface="Arial"/>
                <a:cs typeface="Arial"/>
              </a:rPr>
              <a:t>l</a:t>
            </a:r>
            <a:r>
              <a:rPr dirty="0" sz="1700" spc="30" b="1">
                <a:latin typeface="Arial"/>
                <a:cs typeface="Arial"/>
              </a:rPr>
              <a:t>eve</a:t>
            </a:r>
            <a:r>
              <a:rPr dirty="0" sz="1700" spc="5" b="1">
                <a:latin typeface="Arial"/>
                <a:cs typeface="Arial"/>
              </a:rPr>
              <a:t>l</a:t>
            </a:r>
            <a:r>
              <a:rPr dirty="0" sz="1700" spc="-130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(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8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t</a:t>
            </a:r>
            <a:r>
              <a:rPr dirty="0" sz="1700" spc="30" b="1">
                <a:latin typeface="Arial"/>
                <a:cs typeface="Arial"/>
              </a:rPr>
              <a:t>e</a:t>
            </a:r>
            <a:r>
              <a:rPr dirty="0" sz="1700" spc="10" b="1">
                <a:latin typeface="Arial"/>
                <a:cs typeface="Arial"/>
              </a:rPr>
              <a:t>r</a:t>
            </a:r>
            <a:r>
              <a:rPr dirty="0" sz="1700" spc="-25" b="1">
                <a:latin typeface="Arial"/>
                <a:cs typeface="Arial"/>
              </a:rPr>
              <a:t>l</a:t>
            </a:r>
            <a:r>
              <a:rPr dirty="0" sz="1700" spc="15" b="1">
                <a:latin typeface="Arial"/>
                <a:cs typeface="Arial"/>
              </a:rPr>
              <a:t>o</a:t>
            </a:r>
            <a:r>
              <a:rPr dirty="0" sz="1700" spc="25" b="1">
                <a:latin typeface="Arial"/>
                <a:cs typeface="Arial"/>
              </a:rPr>
              <a:t>c</a:t>
            </a:r>
            <a:r>
              <a:rPr dirty="0" sz="1700" spc="-50" b="1">
                <a:latin typeface="Arial"/>
                <a:cs typeface="Arial"/>
              </a:rPr>
              <a:t>k</a:t>
            </a:r>
            <a:r>
              <a:rPr dirty="0" sz="1700" spc="-30" b="1">
                <a:latin typeface="Arial"/>
                <a:cs typeface="Arial"/>
              </a:rPr>
              <a:t>i</a:t>
            </a:r>
            <a:r>
              <a:rPr dirty="0" sz="1700" spc="15" b="1">
                <a:latin typeface="Arial"/>
                <a:cs typeface="Arial"/>
              </a:rPr>
              <a:t>n</a:t>
            </a:r>
            <a:r>
              <a:rPr dirty="0" sz="1700" spc="5" b="1">
                <a:latin typeface="Arial"/>
                <a:cs typeface="Arial"/>
              </a:rPr>
              <a:t>g</a:t>
            </a:r>
            <a:r>
              <a:rPr dirty="0" sz="1700" spc="5" b="1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2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Instead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lock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object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level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only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24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15">
                <a:latin typeface="Arial MT"/>
                <a:cs typeface="Arial MT"/>
              </a:rPr>
              <a:t>Change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type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determines</a:t>
            </a:r>
            <a:r>
              <a:rPr dirty="0" sz="1550" spc="21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maintainable</a:t>
            </a:r>
            <a:r>
              <a:rPr dirty="0" sz="1550" spc="3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8466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Multiple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Requests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5" b="0">
                <a:solidFill>
                  <a:srgbClr val="666666"/>
                </a:solidFill>
                <a:latin typeface="Arial MT"/>
                <a:cs typeface="Arial MT"/>
              </a:rPr>
              <a:t>Per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at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Same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2576" y="3441065"/>
            <a:ext cx="873125" cy="2903220"/>
            <a:chOff x="7402576" y="3441065"/>
            <a:chExt cx="873125" cy="2903220"/>
          </a:xfrm>
        </p:grpSpPr>
        <p:sp>
          <p:nvSpPr>
            <p:cNvPr id="8" name="object 8"/>
            <p:cNvSpPr/>
            <p:nvPr/>
          </p:nvSpPr>
          <p:spPr>
            <a:xfrm>
              <a:off x="7405751" y="3444240"/>
              <a:ext cx="866775" cy="2896870"/>
            </a:xfrm>
            <a:custGeom>
              <a:avLst/>
              <a:gdLst/>
              <a:ahLst/>
              <a:cxnLst/>
              <a:rect l="l" t="t" r="r" b="b"/>
              <a:pathLst>
                <a:path w="866775" h="2896870">
                  <a:moveTo>
                    <a:pt x="722249" y="0"/>
                  </a:moveTo>
                  <a:lnTo>
                    <a:pt x="144399" y="0"/>
                  </a:lnTo>
                  <a:lnTo>
                    <a:pt x="98755" y="7360"/>
                  </a:lnTo>
                  <a:lnTo>
                    <a:pt x="59115" y="27858"/>
                  </a:lnTo>
                  <a:lnTo>
                    <a:pt x="27858" y="59115"/>
                  </a:lnTo>
                  <a:lnTo>
                    <a:pt x="7360" y="98755"/>
                  </a:lnTo>
                  <a:lnTo>
                    <a:pt x="0" y="144399"/>
                  </a:lnTo>
                  <a:lnTo>
                    <a:pt x="0" y="2751797"/>
                  </a:lnTo>
                  <a:lnTo>
                    <a:pt x="7360" y="2797471"/>
                  </a:lnTo>
                  <a:lnTo>
                    <a:pt x="27858" y="2837138"/>
                  </a:lnTo>
                  <a:lnTo>
                    <a:pt x="59115" y="2868418"/>
                  </a:lnTo>
                  <a:lnTo>
                    <a:pt x="98755" y="2888931"/>
                  </a:lnTo>
                  <a:lnTo>
                    <a:pt x="144399" y="2896298"/>
                  </a:lnTo>
                  <a:lnTo>
                    <a:pt x="722249" y="2896298"/>
                  </a:lnTo>
                  <a:lnTo>
                    <a:pt x="767906" y="2888931"/>
                  </a:lnTo>
                  <a:lnTo>
                    <a:pt x="807576" y="2868418"/>
                  </a:lnTo>
                  <a:lnTo>
                    <a:pt x="838871" y="2837138"/>
                  </a:lnTo>
                  <a:lnTo>
                    <a:pt x="859400" y="2797471"/>
                  </a:lnTo>
                  <a:lnTo>
                    <a:pt x="866775" y="2751797"/>
                  </a:lnTo>
                  <a:lnTo>
                    <a:pt x="866775" y="144399"/>
                  </a:lnTo>
                  <a:lnTo>
                    <a:pt x="859400" y="98755"/>
                  </a:lnTo>
                  <a:lnTo>
                    <a:pt x="838871" y="59115"/>
                  </a:lnTo>
                  <a:lnTo>
                    <a:pt x="807576" y="27858"/>
                  </a:lnTo>
                  <a:lnTo>
                    <a:pt x="767906" y="7360"/>
                  </a:lnTo>
                  <a:lnTo>
                    <a:pt x="722249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05751" y="3444240"/>
              <a:ext cx="866775" cy="2896870"/>
            </a:xfrm>
            <a:custGeom>
              <a:avLst/>
              <a:gdLst/>
              <a:ahLst/>
              <a:cxnLst/>
              <a:rect l="l" t="t" r="r" b="b"/>
              <a:pathLst>
                <a:path w="866775" h="2896870">
                  <a:moveTo>
                    <a:pt x="0" y="144399"/>
                  </a:moveTo>
                  <a:lnTo>
                    <a:pt x="7360" y="98755"/>
                  </a:lnTo>
                  <a:lnTo>
                    <a:pt x="27858" y="59115"/>
                  </a:lnTo>
                  <a:lnTo>
                    <a:pt x="59115" y="27858"/>
                  </a:lnTo>
                  <a:lnTo>
                    <a:pt x="98755" y="7360"/>
                  </a:lnTo>
                  <a:lnTo>
                    <a:pt x="144399" y="0"/>
                  </a:lnTo>
                  <a:lnTo>
                    <a:pt x="722249" y="0"/>
                  </a:lnTo>
                  <a:lnTo>
                    <a:pt x="767906" y="7360"/>
                  </a:lnTo>
                  <a:lnTo>
                    <a:pt x="807576" y="27858"/>
                  </a:lnTo>
                  <a:lnTo>
                    <a:pt x="838871" y="59115"/>
                  </a:lnTo>
                  <a:lnTo>
                    <a:pt x="859400" y="98755"/>
                  </a:lnTo>
                  <a:lnTo>
                    <a:pt x="866775" y="144399"/>
                  </a:lnTo>
                  <a:lnTo>
                    <a:pt x="866775" y="2751797"/>
                  </a:lnTo>
                  <a:lnTo>
                    <a:pt x="859400" y="2797471"/>
                  </a:lnTo>
                  <a:lnTo>
                    <a:pt x="838871" y="2837138"/>
                  </a:lnTo>
                  <a:lnTo>
                    <a:pt x="807576" y="2868418"/>
                  </a:lnTo>
                  <a:lnTo>
                    <a:pt x="767906" y="2888931"/>
                  </a:lnTo>
                  <a:lnTo>
                    <a:pt x="722249" y="2896298"/>
                  </a:lnTo>
                  <a:lnTo>
                    <a:pt x="144399" y="2896298"/>
                  </a:lnTo>
                  <a:lnTo>
                    <a:pt x="98755" y="2888931"/>
                  </a:lnTo>
                  <a:lnTo>
                    <a:pt x="59115" y="2868418"/>
                  </a:lnTo>
                  <a:lnTo>
                    <a:pt x="27858" y="2837138"/>
                  </a:lnTo>
                  <a:lnTo>
                    <a:pt x="7360" y="2797471"/>
                  </a:lnTo>
                  <a:lnTo>
                    <a:pt x="0" y="2751797"/>
                  </a:lnTo>
                  <a:lnTo>
                    <a:pt x="0" y="1443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600315" y="3551491"/>
            <a:ext cx="471805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810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Sales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02576" y="1459230"/>
            <a:ext cx="4044950" cy="1045210"/>
            <a:chOff x="7402576" y="1459230"/>
            <a:chExt cx="4044950" cy="1045210"/>
          </a:xfrm>
        </p:grpSpPr>
        <p:sp>
          <p:nvSpPr>
            <p:cNvPr id="12" name="object 12"/>
            <p:cNvSpPr/>
            <p:nvPr/>
          </p:nvSpPr>
          <p:spPr>
            <a:xfrm>
              <a:off x="7405751" y="1462405"/>
              <a:ext cx="4038600" cy="1038860"/>
            </a:xfrm>
            <a:custGeom>
              <a:avLst/>
              <a:gdLst/>
              <a:ahLst/>
              <a:cxnLst/>
              <a:rect l="l" t="t" r="r" b="b"/>
              <a:pathLst>
                <a:path w="4038600" h="1038860">
                  <a:moveTo>
                    <a:pt x="3865499" y="0"/>
                  </a:moveTo>
                  <a:lnTo>
                    <a:pt x="172974" y="0"/>
                  </a:lnTo>
                  <a:lnTo>
                    <a:pt x="127000" y="6190"/>
                  </a:lnTo>
                  <a:lnTo>
                    <a:pt x="85682" y="23654"/>
                  </a:lnTo>
                  <a:lnTo>
                    <a:pt x="50673" y="50736"/>
                  </a:lnTo>
                  <a:lnTo>
                    <a:pt x="23622" y="85776"/>
                  </a:lnTo>
                  <a:lnTo>
                    <a:pt x="6180" y="127117"/>
                  </a:lnTo>
                  <a:lnTo>
                    <a:pt x="0" y="173100"/>
                  </a:lnTo>
                  <a:lnTo>
                    <a:pt x="0" y="865505"/>
                  </a:lnTo>
                  <a:lnTo>
                    <a:pt x="6180" y="911488"/>
                  </a:lnTo>
                  <a:lnTo>
                    <a:pt x="23622" y="952829"/>
                  </a:lnTo>
                  <a:lnTo>
                    <a:pt x="50673" y="987869"/>
                  </a:lnTo>
                  <a:lnTo>
                    <a:pt x="85682" y="1014951"/>
                  </a:lnTo>
                  <a:lnTo>
                    <a:pt x="127000" y="1032415"/>
                  </a:lnTo>
                  <a:lnTo>
                    <a:pt x="172974" y="1038606"/>
                  </a:lnTo>
                  <a:lnTo>
                    <a:pt x="3865499" y="1038606"/>
                  </a:lnTo>
                  <a:lnTo>
                    <a:pt x="3911482" y="1032415"/>
                  </a:lnTo>
                  <a:lnTo>
                    <a:pt x="3952823" y="1014951"/>
                  </a:lnTo>
                  <a:lnTo>
                    <a:pt x="3987863" y="987869"/>
                  </a:lnTo>
                  <a:lnTo>
                    <a:pt x="4014945" y="952829"/>
                  </a:lnTo>
                  <a:lnTo>
                    <a:pt x="4032409" y="911488"/>
                  </a:lnTo>
                  <a:lnTo>
                    <a:pt x="4038600" y="865505"/>
                  </a:lnTo>
                  <a:lnTo>
                    <a:pt x="4038600" y="173100"/>
                  </a:lnTo>
                  <a:lnTo>
                    <a:pt x="4032409" y="127117"/>
                  </a:lnTo>
                  <a:lnTo>
                    <a:pt x="4014945" y="85776"/>
                  </a:lnTo>
                  <a:lnTo>
                    <a:pt x="3987863" y="50736"/>
                  </a:lnTo>
                  <a:lnTo>
                    <a:pt x="3952823" y="23654"/>
                  </a:lnTo>
                  <a:lnTo>
                    <a:pt x="3911482" y="6190"/>
                  </a:lnTo>
                  <a:lnTo>
                    <a:pt x="3865499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05751" y="1462405"/>
              <a:ext cx="4038600" cy="1038860"/>
            </a:xfrm>
            <a:custGeom>
              <a:avLst/>
              <a:gdLst/>
              <a:ahLst/>
              <a:cxnLst/>
              <a:rect l="l" t="t" r="r" b="b"/>
              <a:pathLst>
                <a:path w="4038600" h="1038860">
                  <a:moveTo>
                    <a:pt x="0" y="173100"/>
                  </a:moveTo>
                  <a:lnTo>
                    <a:pt x="6180" y="127117"/>
                  </a:lnTo>
                  <a:lnTo>
                    <a:pt x="23622" y="85776"/>
                  </a:lnTo>
                  <a:lnTo>
                    <a:pt x="50673" y="50736"/>
                  </a:lnTo>
                  <a:lnTo>
                    <a:pt x="85682" y="23654"/>
                  </a:lnTo>
                  <a:lnTo>
                    <a:pt x="127000" y="6190"/>
                  </a:lnTo>
                  <a:lnTo>
                    <a:pt x="172974" y="0"/>
                  </a:lnTo>
                  <a:lnTo>
                    <a:pt x="3865499" y="0"/>
                  </a:lnTo>
                  <a:lnTo>
                    <a:pt x="3911482" y="6190"/>
                  </a:lnTo>
                  <a:lnTo>
                    <a:pt x="3952823" y="23654"/>
                  </a:lnTo>
                  <a:lnTo>
                    <a:pt x="3987863" y="50736"/>
                  </a:lnTo>
                  <a:lnTo>
                    <a:pt x="4014945" y="85776"/>
                  </a:lnTo>
                  <a:lnTo>
                    <a:pt x="4032409" y="127117"/>
                  </a:lnTo>
                  <a:lnTo>
                    <a:pt x="4038600" y="173100"/>
                  </a:lnTo>
                  <a:lnTo>
                    <a:pt x="4038600" y="865505"/>
                  </a:lnTo>
                  <a:lnTo>
                    <a:pt x="4032409" y="911488"/>
                  </a:lnTo>
                  <a:lnTo>
                    <a:pt x="4014945" y="952829"/>
                  </a:lnTo>
                  <a:lnTo>
                    <a:pt x="3987863" y="987869"/>
                  </a:lnTo>
                  <a:lnTo>
                    <a:pt x="3952823" y="1014951"/>
                  </a:lnTo>
                  <a:lnTo>
                    <a:pt x="3911482" y="1032415"/>
                  </a:lnTo>
                  <a:lnTo>
                    <a:pt x="3865499" y="1038606"/>
                  </a:lnTo>
                  <a:lnTo>
                    <a:pt x="172974" y="1038606"/>
                  </a:lnTo>
                  <a:lnTo>
                    <a:pt x="127000" y="1032415"/>
                  </a:lnTo>
                  <a:lnTo>
                    <a:pt x="85682" y="1014951"/>
                  </a:lnTo>
                  <a:lnTo>
                    <a:pt x="50673" y="987869"/>
                  </a:lnTo>
                  <a:lnTo>
                    <a:pt x="23622" y="952829"/>
                  </a:lnTo>
                  <a:lnTo>
                    <a:pt x="6180" y="911488"/>
                  </a:lnTo>
                  <a:lnTo>
                    <a:pt x="0" y="865505"/>
                  </a:lnTo>
                  <a:lnTo>
                    <a:pt x="0" y="1731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971280" y="1567497"/>
            <a:ext cx="90296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General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21651" y="1878457"/>
            <a:ext cx="768350" cy="492759"/>
            <a:chOff x="7621651" y="1878457"/>
            <a:chExt cx="768350" cy="492759"/>
          </a:xfrm>
        </p:grpSpPr>
        <p:sp>
          <p:nvSpPr>
            <p:cNvPr id="16" name="object 16"/>
            <p:cNvSpPr/>
            <p:nvPr/>
          </p:nvSpPr>
          <p:spPr>
            <a:xfrm>
              <a:off x="7624826" y="1881632"/>
              <a:ext cx="762000" cy="486409"/>
            </a:xfrm>
            <a:custGeom>
              <a:avLst/>
              <a:gdLst/>
              <a:ahLst/>
              <a:cxnLst/>
              <a:rect l="l" t="t" r="r" b="b"/>
              <a:pathLst>
                <a:path w="762000" h="486410">
                  <a:moveTo>
                    <a:pt x="680974" y="0"/>
                  </a:moveTo>
                  <a:lnTo>
                    <a:pt x="80899" y="0"/>
                  </a:lnTo>
                  <a:lnTo>
                    <a:pt x="49399" y="6373"/>
                  </a:lnTo>
                  <a:lnTo>
                    <a:pt x="23685" y="23749"/>
                  </a:lnTo>
                  <a:lnTo>
                    <a:pt x="6353" y="49506"/>
                  </a:lnTo>
                  <a:lnTo>
                    <a:pt x="0" y="81025"/>
                  </a:lnTo>
                  <a:lnTo>
                    <a:pt x="0" y="405002"/>
                  </a:lnTo>
                  <a:lnTo>
                    <a:pt x="6353" y="436502"/>
                  </a:lnTo>
                  <a:lnTo>
                    <a:pt x="23685" y="462216"/>
                  </a:lnTo>
                  <a:lnTo>
                    <a:pt x="49399" y="479548"/>
                  </a:lnTo>
                  <a:lnTo>
                    <a:pt x="80899" y="485901"/>
                  </a:lnTo>
                  <a:lnTo>
                    <a:pt x="680974" y="485901"/>
                  </a:lnTo>
                  <a:lnTo>
                    <a:pt x="712493" y="479548"/>
                  </a:lnTo>
                  <a:lnTo>
                    <a:pt x="738251" y="462216"/>
                  </a:lnTo>
                  <a:lnTo>
                    <a:pt x="755626" y="436502"/>
                  </a:lnTo>
                  <a:lnTo>
                    <a:pt x="762000" y="405002"/>
                  </a:lnTo>
                  <a:lnTo>
                    <a:pt x="762000" y="81025"/>
                  </a:lnTo>
                  <a:lnTo>
                    <a:pt x="755626" y="49506"/>
                  </a:lnTo>
                  <a:lnTo>
                    <a:pt x="738251" y="23748"/>
                  </a:lnTo>
                  <a:lnTo>
                    <a:pt x="712493" y="6373"/>
                  </a:lnTo>
                  <a:lnTo>
                    <a:pt x="68097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24826" y="1881632"/>
              <a:ext cx="762000" cy="486409"/>
            </a:xfrm>
            <a:custGeom>
              <a:avLst/>
              <a:gdLst/>
              <a:ahLst/>
              <a:cxnLst/>
              <a:rect l="l" t="t" r="r" b="b"/>
              <a:pathLst>
                <a:path w="762000" h="486410">
                  <a:moveTo>
                    <a:pt x="0" y="81025"/>
                  </a:moveTo>
                  <a:lnTo>
                    <a:pt x="6353" y="49506"/>
                  </a:lnTo>
                  <a:lnTo>
                    <a:pt x="23685" y="23749"/>
                  </a:lnTo>
                  <a:lnTo>
                    <a:pt x="49399" y="6373"/>
                  </a:lnTo>
                  <a:lnTo>
                    <a:pt x="80899" y="0"/>
                  </a:lnTo>
                  <a:lnTo>
                    <a:pt x="680974" y="0"/>
                  </a:lnTo>
                  <a:lnTo>
                    <a:pt x="712493" y="6373"/>
                  </a:lnTo>
                  <a:lnTo>
                    <a:pt x="738251" y="23748"/>
                  </a:lnTo>
                  <a:lnTo>
                    <a:pt x="755626" y="49506"/>
                  </a:lnTo>
                  <a:lnTo>
                    <a:pt x="762000" y="81025"/>
                  </a:lnTo>
                  <a:lnTo>
                    <a:pt x="762000" y="405002"/>
                  </a:lnTo>
                  <a:lnTo>
                    <a:pt x="755626" y="436502"/>
                  </a:lnTo>
                  <a:lnTo>
                    <a:pt x="738251" y="462216"/>
                  </a:lnTo>
                  <a:lnTo>
                    <a:pt x="712493" y="479548"/>
                  </a:lnTo>
                  <a:lnTo>
                    <a:pt x="680974" y="485901"/>
                  </a:lnTo>
                  <a:lnTo>
                    <a:pt x="80899" y="485901"/>
                  </a:lnTo>
                  <a:lnTo>
                    <a:pt x="49399" y="479548"/>
                  </a:lnTo>
                  <a:lnTo>
                    <a:pt x="23685" y="462216"/>
                  </a:lnTo>
                  <a:lnTo>
                    <a:pt x="6353" y="436502"/>
                  </a:lnTo>
                  <a:lnTo>
                    <a:pt x="0" y="405002"/>
                  </a:lnTo>
                  <a:lnTo>
                    <a:pt x="0" y="810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730235" y="2021840"/>
            <a:ext cx="55054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20">
                <a:latin typeface="Arial MT"/>
                <a:cs typeface="Arial MT"/>
              </a:rPr>
              <a:t>eque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t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583676" y="1878457"/>
            <a:ext cx="758825" cy="492759"/>
            <a:chOff x="8583676" y="1878457"/>
            <a:chExt cx="758825" cy="492759"/>
          </a:xfrm>
        </p:grpSpPr>
        <p:sp>
          <p:nvSpPr>
            <p:cNvPr id="20" name="object 20"/>
            <p:cNvSpPr/>
            <p:nvPr/>
          </p:nvSpPr>
          <p:spPr>
            <a:xfrm>
              <a:off x="8586851" y="1881632"/>
              <a:ext cx="752475" cy="486409"/>
            </a:xfrm>
            <a:custGeom>
              <a:avLst/>
              <a:gdLst/>
              <a:ahLst/>
              <a:cxnLst/>
              <a:rect l="l" t="t" r="r" b="b"/>
              <a:pathLst>
                <a:path w="752475" h="486410">
                  <a:moveTo>
                    <a:pt x="671449" y="0"/>
                  </a:moveTo>
                  <a:lnTo>
                    <a:pt x="80899" y="0"/>
                  </a:lnTo>
                  <a:lnTo>
                    <a:pt x="49399" y="6373"/>
                  </a:lnTo>
                  <a:lnTo>
                    <a:pt x="23685" y="23749"/>
                  </a:lnTo>
                  <a:lnTo>
                    <a:pt x="6353" y="49506"/>
                  </a:lnTo>
                  <a:lnTo>
                    <a:pt x="0" y="81025"/>
                  </a:lnTo>
                  <a:lnTo>
                    <a:pt x="0" y="405002"/>
                  </a:lnTo>
                  <a:lnTo>
                    <a:pt x="6353" y="436502"/>
                  </a:lnTo>
                  <a:lnTo>
                    <a:pt x="23685" y="462216"/>
                  </a:lnTo>
                  <a:lnTo>
                    <a:pt x="49399" y="479548"/>
                  </a:lnTo>
                  <a:lnTo>
                    <a:pt x="80899" y="485901"/>
                  </a:lnTo>
                  <a:lnTo>
                    <a:pt x="671449" y="485901"/>
                  </a:lnTo>
                  <a:lnTo>
                    <a:pt x="702968" y="479548"/>
                  </a:lnTo>
                  <a:lnTo>
                    <a:pt x="728726" y="462216"/>
                  </a:lnTo>
                  <a:lnTo>
                    <a:pt x="746101" y="436502"/>
                  </a:lnTo>
                  <a:lnTo>
                    <a:pt x="752475" y="405002"/>
                  </a:lnTo>
                  <a:lnTo>
                    <a:pt x="752475" y="81025"/>
                  </a:lnTo>
                  <a:lnTo>
                    <a:pt x="746101" y="49506"/>
                  </a:lnTo>
                  <a:lnTo>
                    <a:pt x="728726" y="23748"/>
                  </a:lnTo>
                  <a:lnTo>
                    <a:pt x="702968" y="6373"/>
                  </a:lnTo>
                  <a:lnTo>
                    <a:pt x="67144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586851" y="1881632"/>
              <a:ext cx="752475" cy="486409"/>
            </a:xfrm>
            <a:custGeom>
              <a:avLst/>
              <a:gdLst/>
              <a:ahLst/>
              <a:cxnLst/>
              <a:rect l="l" t="t" r="r" b="b"/>
              <a:pathLst>
                <a:path w="752475" h="486410">
                  <a:moveTo>
                    <a:pt x="0" y="81025"/>
                  </a:moveTo>
                  <a:lnTo>
                    <a:pt x="6353" y="49506"/>
                  </a:lnTo>
                  <a:lnTo>
                    <a:pt x="23685" y="23749"/>
                  </a:lnTo>
                  <a:lnTo>
                    <a:pt x="49399" y="6373"/>
                  </a:lnTo>
                  <a:lnTo>
                    <a:pt x="80899" y="0"/>
                  </a:lnTo>
                  <a:lnTo>
                    <a:pt x="671449" y="0"/>
                  </a:lnTo>
                  <a:lnTo>
                    <a:pt x="702968" y="6373"/>
                  </a:lnTo>
                  <a:lnTo>
                    <a:pt x="728726" y="23748"/>
                  </a:lnTo>
                  <a:lnTo>
                    <a:pt x="746101" y="49506"/>
                  </a:lnTo>
                  <a:lnTo>
                    <a:pt x="752475" y="81025"/>
                  </a:lnTo>
                  <a:lnTo>
                    <a:pt x="752475" y="405002"/>
                  </a:lnTo>
                  <a:lnTo>
                    <a:pt x="746101" y="436502"/>
                  </a:lnTo>
                  <a:lnTo>
                    <a:pt x="728726" y="462216"/>
                  </a:lnTo>
                  <a:lnTo>
                    <a:pt x="702968" y="479548"/>
                  </a:lnTo>
                  <a:lnTo>
                    <a:pt x="671449" y="485901"/>
                  </a:lnTo>
                  <a:lnTo>
                    <a:pt x="80899" y="485901"/>
                  </a:lnTo>
                  <a:lnTo>
                    <a:pt x="49399" y="479548"/>
                  </a:lnTo>
                  <a:lnTo>
                    <a:pt x="23685" y="462216"/>
                  </a:lnTo>
                  <a:lnTo>
                    <a:pt x="6353" y="436502"/>
                  </a:lnTo>
                  <a:lnTo>
                    <a:pt x="0" y="405002"/>
                  </a:lnTo>
                  <a:lnTo>
                    <a:pt x="0" y="810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8697214" y="2021840"/>
            <a:ext cx="53403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0">
                <a:latin typeface="Arial MT"/>
                <a:cs typeface="Arial MT"/>
              </a:rPr>
              <a:t>Approve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498076" y="1878457"/>
            <a:ext cx="768350" cy="492759"/>
            <a:chOff x="9498076" y="1878457"/>
            <a:chExt cx="768350" cy="492759"/>
          </a:xfrm>
        </p:grpSpPr>
        <p:sp>
          <p:nvSpPr>
            <p:cNvPr id="24" name="object 24"/>
            <p:cNvSpPr/>
            <p:nvPr/>
          </p:nvSpPr>
          <p:spPr>
            <a:xfrm>
              <a:off x="9501251" y="1881632"/>
              <a:ext cx="762000" cy="486409"/>
            </a:xfrm>
            <a:custGeom>
              <a:avLst/>
              <a:gdLst/>
              <a:ahLst/>
              <a:cxnLst/>
              <a:rect l="l" t="t" r="r" b="b"/>
              <a:pathLst>
                <a:path w="762000" h="486410">
                  <a:moveTo>
                    <a:pt x="680974" y="0"/>
                  </a:moveTo>
                  <a:lnTo>
                    <a:pt x="80899" y="0"/>
                  </a:lnTo>
                  <a:lnTo>
                    <a:pt x="49399" y="6373"/>
                  </a:lnTo>
                  <a:lnTo>
                    <a:pt x="23685" y="23749"/>
                  </a:lnTo>
                  <a:lnTo>
                    <a:pt x="6353" y="49506"/>
                  </a:lnTo>
                  <a:lnTo>
                    <a:pt x="0" y="81025"/>
                  </a:lnTo>
                  <a:lnTo>
                    <a:pt x="0" y="405002"/>
                  </a:lnTo>
                  <a:lnTo>
                    <a:pt x="6353" y="436502"/>
                  </a:lnTo>
                  <a:lnTo>
                    <a:pt x="23685" y="462216"/>
                  </a:lnTo>
                  <a:lnTo>
                    <a:pt x="49399" y="479548"/>
                  </a:lnTo>
                  <a:lnTo>
                    <a:pt x="80899" y="485901"/>
                  </a:lnTo>
                  <a:lnTo>
                    <a:pt x="680974" y="485901"/>
                  </a:lnTo>
                  <a:lnTo>
                    <a:pt x="712473" y="479548"/>
                  </a:lnTo>
                  <a:lnTo>
                    <a:pt x="738187" y="462216"/>
                  </a:lnTo>
                  <a:lnTo>
                    <a:pt x="755519" y="436502"/>
                  </a:lnTo>
                  <a:lnTo>
                    <a:pt x="761873" y="405002"/>
                  </a:lnTo>
                  <a:lnTo>
                    <a:pt x="761873" y="81025"/>
                  </a:lnTo>
                  <a:lnTo>
                    <a:pt x="755519" y="49506"/>
                  </a:lnTo>
                  <a:lnTo>
                    <a:pt x="738187" y="23748"/>
                  </a:lnTo>
                  <a:lnTo>
                    <a:pt x="712473" y="6373"/>
                  </a:lnTo>
                  <a:lnTo>
                    <a:pt x="68097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501251" y="1881632"/>
              <a:ext cx="762000" cy="486409"/>
            </a:xfrm>
            <a:custGeom>
              <a:avLst/>
              <a:gdLst/>
              <a:ahLst/>
              <a:cxnLst/>
              <a:rect l="l" t="t" r="r" b="b"/>
              <a:pathLst>
                <a:path w="762000" h="486410">
                  <a:moveTo>
                    <a:pt x="0" y="81025"/>
                  </a:moveTo>
                  <a:lnTo>
                    <a:pt x="6353" y="49506"/>
                  </a:lnTo>
                  <a:lnTo>
                    <a:pt x="23685" y="23749"/>
                  </a:lnTo>
                  <a:lnTo>
                    <a:pt x="49399" y="6373"/>
                  </a:lnTo>
                  <a:lnTo>
                    <a:pt x="80899" y="0"/>
                  </a:lnTo>
                  <a:lnTo>
                    <a:pt x="680974" y="0"/>
                  </a:lnTo>
                  <a:lnTo>
                    <a:pt x="712473" y="6373"/>
                  </a:lnTo>
                  <a:lnTo>
                    <a:pt x="738187" y="23748"/>
                  </a:lnTo>
                  <a:lnTo>
                    <a:pt x="755519" y="49506"/>
                  </a:lnTo>
                  <a:lnTo>
                    <a:pt x="761873" y="81025"/>
                  </a:lnTo>
                  <a:lnTo>
                    <a:pt x="761873" y="405002"/>
                  </a:lnTo>
                  <a:lnTo>
                    <a:pt x="755519" y="436502"/>
                  </a:lnTo>
                  <a:lnTo>
                    <a:pt x="738187" y="462216"/>
                  </a:lnTo>
                  <a:lnTo>
                    <a:pt x="712473" y="479548"/>
                  </a:lnTo>
                  <a:lnTo>
                    <a:pt x="680974" y="485901"/>
                  </a:lnTo>
                  <a:lnTo>
                    <a:pt x="80899" y="485901"/>
                  </a:lnTo>
                  <a:lnTo>
                    <a:pt x="49399" y="479548"/>
                  </a:lnTo>
                  <a:lnTo>
                    <a:pt x="23685" y="462216"/>
                  </a:lnTo>
                  <a:lnTo>
                    <a:pt x="6353" y="436502"/>
                  </a:lnTo>
                  <a:lnTo>
                    <a:pt x="0" y="405002"/>
                  </a:lnTo>
                  <a:lnTo>
                    <a:pt x="0" y="81025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624441" y="2021840"/>
            <a:ext cx="51435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5">
                <a:latin typeface="Arial MT"/>
                <a:cs typeface="Arial MT"/>
              </a:rPr>
              <a:t>Activate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172575" y="1878457"/>
            <a:ext cx="2122805" cy="1437640"/>
            <a:chOff x="9172575" y="1878457"/>
            <a:chExt cx="2122805" cy="1437640"/>
          </a:xfrm>
        </p:grpSpPr>
        <p:sp>
          <p:nvSpPr>
            <p:cNvPr id="28" name="object 28"/>
            <p:cNvSpPr/>
            <p:nvPr/>
          </p:nvSpPr>
          <p:spPr>
            <a:xfrm>
              <a:off x="9172575" y="2543810"/>
              <a:ext cx="542925" cy="772160"/>
            </a:xfrm>
            <a:custGeom>
              <a:avLst/>
              <a:gdLst/>
              <a:ahLst/>
              <a:cxnLst/>
              <a:rect l="l" t="t" r="r" b="b"/>
              <a:pathLst>
                <a:path w="542925" h="772160">
                  <a:moveTo>
                    <a:pt x="407161" y="0"/>
                  </a:moveTo>
                  <a:lnTo>
                    <a:pt x="135763" y="0"/>
                  </a:lnTo>
                  <a:lnTo>
                    <a:pt x="135763" y="500252"/>
                  </a:lnTo>
                  <a:lnTo>
                    <a:pt x="0" y="500252"/>
                  </a:lnTo>
                  <a:lnTo>
                    <a:pt x="271525" y="771778"/>
                  </a:lnTo>
                  <a:lnTo>
                    <a:pt x="542925" y="500252"/>
                  </a:lnTo>
                  <a:lnTo>
                    <a:pt x="407161" y="500252"/>
                  </a:lnTo>
                  <a:lnTo>
                    <a:pt x="407161" y="0"/>
                  </a:lnTo>
                  <a:close/>
                </a:path>
              </a:pathLst>
            </a:custGeom>
            <a:solidFill>
              <a:srgbClr val="006B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453750" y="1881632"/>
              <a:ext cx="838200" cy="486409"/>
            </a:xfrm>
            <a:custGeom>
              <a:avLst/>
              <a:gdLst/>
              <a:ahLst/>
              <a:cxnLst/>
              <a:rect l="l" t="t" r="r" b="b"/>
              <a:pathLst>
                <a:path w="838200" h="486410">
                  <a:moveTo>
                    <a:pt x="757174" y="0"/>
                  </a:moveTo>
                  <a:lnTo>
                    <a:pt x="80899" y="0"/>
                  </a:lnTo>
                  <a:lnTo>
                    <a:pt x="49399" y="6373"/>
                  </a:lnTo>
                  <a:lnTo>
                    <a:pt x="23685" y="23749"/>
                  </a:lnTo>
                  <a:lnTo>
                    <a:pt x="6353" y="49506"/>
                  </a:lnTo>
                  <a:lnTo>
                    <a:pt x="0" y="81025"/>
                  </a:lnTo>
                  <a:lnTo>
                    <a:pt x="0" y="405002"/>
                  </a:lnTo>
                  <a:lnTo>
                    <a:pt x="6353" y="436502"/>
                  </a:lnTo>
                  <a:lnTo>
                    <a:pt x="23685" y="462216"/>
                  </a:lnTo>
                  <a:lnTo>
                    <a:pt x="49399" y="479548"/>
                  </a:lnTo>
                  <a:lnTo>
                    <a:pt x="80899" y="485901"/>
                  </a:lnTo>
                  <a:lnTo>
                    <a:pt x="757174" y="485901"/>
                  </a:lnTo>
                  <a:lnTo>
                    <a:pt x="788693" y="479548"/>
                  </a:lnTo>
                  <a:lnTo>
                    <a:pt x="814451" y="462216"/>
                  </a:lnTo>
                  <a:lnTo>
                    <a:pt x="831826" y="436502"/>
                  </a:lnTo>
                  <a:lnTo>
                    <a:pt x="838200" y="405002"/>
                  </a:lnTo>
                  <a:lnTo>
                    <a:pt x="838200" y="81025"/>
                  </a:lnTo>
                  <a:lnTo>
                    <a:pt x="831826" y="49506"/>
                  </a:lnTo>
                  <a:lnTo>
                    <a:pt x="814451" y="23748"/>
                  </a:lnTo>
                  <a:lnTo>
                    <a:pt x="788693" y="6373"/>
                  </a:lnTo>
                  <a:lnTo>
                    <a:pt x="75717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453750" y="1881632"/>
              <a:ext cx="838200" cy="486409"/>
            </a:xfrm>
            <a:custGeom>
              <a:avLst/>
              <a:gdLst/>
              <a:ahLst/>
              <a:cxnLst/>
              <a:rect l="l" t="t" r="r" b="b"/>
              <a:pathLst>
                <a:path w="838200" h="486410">
                  <a:moveTo>
                    <a:pt x="0" y="81025"/>
                  </a:moveTo>
                  <a:lnTo>
                    <a:pt x="6353" y="49506"/>
                  </a:lnTo>
                  <a:lnTo>
                    <a:pt x="23685" y="23749"/>
                  </a:lnTo>
                  <a:lnTo>
                    <a:pt x="49399" y="6373"/>
                  </a:lnTo>
                  <a:lnTo>
                    <a:pt x="80899" y="0"/>
                  </a:lnTo>
                  <a:lnTo>
                    <a:pt x="757174" y="0"/>
                  </a:lnTo>
                  <a:lnTo>
                    <a:pt x="788693" y="6373"/>
                  </a:lnTo>
                  <a:lnTo>
                    <a:pt x="814451" y="23748"/>
                  </a:lnTo>
                  <a:lnTo>
                    <a:pt x="831826" y="49506"/>
                  </a:lnTo>
                  <a:lnTo>
                    <a:pt x="838200" y="81025"/>
                  </a:lnTo>
                  <a:lnTo>
                    <a:pt x="838200" y="405002"/>
                  </a:lnTo>
                  <a:lnTo>
                    <a:pt x="831826" y="436502"/>
                  </a:lnTo>
                  <a:lnTo>
                    <a:pt x="814451" y="462216"/>
                  </a:lnTo>
                  <a:lnTo>
                    <a:pt x="788693" y="479548"/>
                  </a:lnTo>
                  <a:lnTo>
                    <a:pt x="757174" y="485901"/>
                  </a:lnTo>
                  <a:lnTo>
                    <a:pt x="80899" y="485901"/>
                  </a:lnTo>
                  <a:lnTo>
                    <a:pt x="49399" y="479548"/>
                  </a:lnTo>
                  <a:lnTo>
                    <a:pt x="23685" y="462216"/>
                  </a:lnTo>
                  <a:lnTo>
                    <a:pt x="6353" y="436502"/>
                  </a:lnTo>
                  <a:lnTo>
                    <a:pt x="0" y="405002"/>
                  </a:lnTo>
                  <a:lnTo>
                    <a:pt x="0" y="810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7488173" y="4069841"/>
            <a:ext cx="720725" cy="368935"/>
            <a:chOff x="7488173" y="4069841"/>
            <a:chExt cx="720725" cy="368935"/>
          </a:xfrm>
        </p:grpSpPr>
        <p:sp>
          <p:nvSpPr>
            <p:cNvPr id="32" name="object 32"/>
            <p:cNvSpPr/>
            <p:nvPr/>
          </p:nvSpPr>
          <p:spPr>
            <a:xfrm>
              <a:off x="7491348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4050" y="0"/>
                  </a:moveTo>
                  <a:lnTo>
                    <a:pt x="60451" y="0"/>
                  </a:lnTo>
                  <a:lnTo>
                    <a:pt x="36915" y="4746"/>
                  </a:lnTo>
                  <a:lnTo>
                    <a:pt x="17700" y="17684"/>
                  </a:lnTo>
                  <a:lnTo>
                    <a:pt x="4748" y="36861"/>
                  </a:lnTo>
                  <a:lnTo>
                    <a:pt x="0" y="60324"/>
                  </a:lnTo>
                  <a:lnTo>
                    <a:pt x="0" y="301624"/>
                  </a:lnTo>
                  <a:lnTo>
                    <a:pt x="4748" y="325161"/>
                  </a:lnTo>
                  <a:lnTo>
                    <a:pt x="17700" y="344376"/>
                  </a:lnTo>
                  <a:lnTo>
                    <a:pt x="36915" y="357328"/>
                  </a:lnTo>
                  <a:lnTo>
                    <a:pt x="60451" y="362076"/>
                  </a:lnTo>
                  <a:lnTo>
                    <a:pt x="654050" y="362076"/>
                  </a:lnTo>
                  <a:lnTo>
                    <a:pt x="677566" y="357328"/>
                  </a:lnTo>
                  <a:lnTo>
                    <a:pt x="696737" y="344376"/>
                  </a:lnTo>
                  <a:lnTo>
                    <a:pt x="709646" y="325161"/>
                  </a:lnTo>
                  <a:lnTo>
                    <a:pt x="714375" y="301624"/>
                  </a:lnTo>
                  <a:lnTo>
                    <a:pt x="714375" y="60324"/>
                  </a:lnTo>
                  <a:lnTo>
                    <a:pt x="709646" y="36861"/>
                  </a:lnTo>
                  <a:lnTo>
                    <a:pt x="696737" y="17684"/>
                  </a:lnTo>
                  <a:lnTo>
                    <a:pt x="677566" y="4746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91348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48" y="36861"/>
                  </a:lnTo>
                  <a:lnTo>
                    <a:pt x="17700" y="17684"/>
                  </a:lnTo>
                  <a:lnTo>
                    <a:pt x="36915" y="4746"/>
                  </a:lnTo>
                  <a:lnTo>
                    <a:pt x="60451" y="0"/>
                  </a:lnTo>
                  <a:lnTo>
                    <a:pt x="654050" y="0"/>
                  </a:lnTo>
                  <a:lnTo>
                    <a:pt x="677566" y="4746"/>
                  </a:lnTo>
                  <a:lnTo>
                    <a:pt x="696737" y="17684"/>
                  </a:lnTo>
                  <a:lnTo>
                    <a:pt x="709646" y="36861"/>
                  </a:lnTo>
                  <a:lnTo>
                    <a:pt x="714375" y="60324"/>
                  </a:lnTo>
                  <a:lnTo>
                    <a:pt x="714375" y="301624"/>
                  </a:lnTo>
                  <a:lnTo>
                    <a:pt x="709646" y="325161"/>
                  </a:lnTo>
                  <a:lnTo>
                    <a:pt x="696737" y="344376"/>
                  </a:lnTo>
                  <a:lnTo>
                    <a:pt x="677566" y="357328"/>
                  </a:lnTo>
                  <a:lnTo>
                    <a:pt x="654050" y="362076"/>
                  </a:lnTo>
                  <a:lnTo>
                    <a:pt x="60451" y="362076"/>
                  </a:lnTo>
                  <a:lnTo>
                    <a:pt x="36915" y="357328"/>
                  </a:lnTo>
                  <a:lnTo>
                    <a:pt x="17700" y="344376"/>
                  </a:lnTo>
                  <a:lnTo>
                    <a:pt x="4748" y="325161"/>
                  </a:lnTo>
                  <a:lnTo>
                    <a:pt x="0" y="301624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7610093" y="4176077"/>
            <a:ext cx="4762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Reque</a:t>
            </a:r>
            <a:r>
              <a:rPr dirty="0" sz="900" spc="70">
                <a:latin typeface="Arial MT"/>
                <a:cs typeface="Arial MT"/>
              </a:rPr>
              <a:t>s</a:t>
            </a:r>
            <a:r>
              <a:rPr dirty="0" sz="900">
                <a:latin typeface="Arial MT"/>
                <a:cs typeface="Arial MT"/>
              </a:rPr>
              <a:t>t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88173" y="4622419"/>
            <a:ext cx="720725" cy="378460"/>
            <a:chOff x="7488173" y="4622419"/>
            <a:chExt cx="720725" cy="378460"/>
          </a:xfrm>
        </p:grpSpPr>
        <p:sp>
          <p:nvSpPr>
            <p:cNvPr id="36" name="object 36"/>
            <p:cNvSpPr/>
            <p:nvPr/>
          </p:nvSpPr>
          <p:spPr>
            <a:xfrm>
              <a:off x="7491348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526" y="0"/>
                  </a:moveTo>
                  <a:lnTo>
                    <a:pt x="61975" y="0"/>
                  </a:lnTo>
                  <a:lnTo>
                    <a:pt x="37879" y="4861"/>
                  </a:lnTo>
                  <a:lnTo>
                    <a:pt x="18176" y="18129"/>
                  </a:lnTo>
                  <a:lnTo>
                    <a:pt x="4879" y="37826"/>
                  </a:lnTo>
                  <a:lnTo>
                    <a:pt x="0" y="61975"/>
                  </a:lnTo>
                  <a:lnTo>
                    <a:pt x="0" y="309625"/>
                  </a:lnTo>
                  <a:lnTo>
                    <a:pt x="4879" y="333722"/>
                  </a:lnTo>
                  <a:lnTo>
                    <a:pt x="18176" y="353425"/>
                  </a:lnTo>
                  <a:lnTo>
                    <a:pt x="37879" y="366722"/>
                  </a:lnTo>
                  <a:lnTo>
                    <a:pt x="61975" y="371601"/>
                  </a:lnTo>
                  <a:lnTo>
                    <a:pt x="652526" y="371601"/>
                  </a:lnTo>
                  <a:lnTo>
                    <a:pt x="676602" y="366722"/>
                  </a:lnTo>
                  <a:lnTo>
                    <a:pt x="696261" y="353425"/>
                  </a:lnTo>
                  <a:lnTo>
                    <a:pt x="709515" y="333722"/>
                  </a:lnTo>
                  <a:lnTo>
                    <a:pt x="714375" y="309625"/>
                  </a:lnTo>
                  <a:lnTo>
                    <a:pt x="714375" y="61975"/>
                  </a:lnTo>
                  <a:lnTo>
                    <a:pt x="709515" y="37826"/>
                  </a:lnTo>
                  <a:lnTo>
                    <a:pt x="696261" y="18129"/>
                  </a:lnTo>
                  <a:lnTo>
                    <a:pt x="676602" y="4861"/>
                  </a:lnTo>
                  <a:lnTo>
                    <a:pt x="65252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491348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75"/>
                  </a:moveTo>
                  <a:lnTo>
                    <a:pt x="4879" y="37826"/>
                  </a:lnTo>
                  <a:lnTo>
                    <a:pt x="18176" y="18129"/>
                  </a:lnTo>
                  <a:lnTo>
                    <a:pt x="37879" y="4861"/>
                  </a:lnTo>
                  <a:lnTo>
                    <a:pt x="61975" y="0"/>
                  </a:lnTo>
                  <a:lnTo>
                    <a:pt x="652526" y="0"/>
                  </a:lnTo>
                  <a:lnTo>
                    <a:pt x="676602" y="4861"/>
                  </a:lnTo>
                  <a:lnTo>
                    <a:pt x="696261" y="18129"/>
                  </a:lnTo>
                  <a:lnTo>
                    <a:pt x="709515" y="37826"/>
                  </a:lnTo>
                  <a:lnTo>
                    <a:pt x="714375" y="61975"/>
                  </a:lnTo>
                  <a:lnTo>
                    <a:pt x="714375" y="309625"/>
                  </a:lnTo>
                  <a:lnTo>
                    <a:pt x="709515" y="333722"/>
                  </a:lnTo>
                  <a:lnTo>
                    <a:pt x="696261" y="353425"/>
                  </a:lnTo>
                  <a:lnTo>
                    <a:pt x="676602" y="366722"/>
                  </a:lnTo>
                  <a:lnTo>
                    <a:pt x="652526" y="371601"/>
                  </a:lnTo>
                  <a:lnTo>
                    <a:pt x="61975" y="371601"/>
                  </a:lnTo>
                  <a:lnTo>
                    <a:pt x="37879" y="366722"/>
                  </a:lnTo>
                  <a:lnTo>
                    <a:pt x="18176" y="353425"/>
                  </a:lnTo>
                  <a:lnTo>
                    <a:pt x="4879" y="333722"/>
                  </a:lnTo>
                  <a:lnTo>
                    <a:pt x="0" y="309625"/>
                  </a:lnTo>
                  <a:lnTo>
                    <a:pt x="0" y="619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629143" y="4733925"/>
            <a:ext cx="441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80">
                <a:latin typeface="Arial MT"/>
                <a:cs typeface="Arial MT"/>
              </a:rPr>
              <a:t>A</a:t>
            </a:r>
            <a:r>
              <a:rPr dirty="0" sz="900" spc="15">
                <a:latin typeface="Arial MT"/>
                <a:cs typeface="Arial MT"/>
              </a:rPr>
              <a:t>pp</a:t>
            </a:r>
            <a:r>
              <a:rPr dirty="0" sz="900" spc="-5">
                <a:latin typeface="Arial MT"/>
                <a:cs typeface="Arial MT"/>
              </a:rPr>
              <a:t>r</a:t>
            </a:r>
            <a:r>
              <a:rPr dirty="0" sz="900" spc="15">
                <a:latin typeface="Arial MT"/>
                <a:cs typeface="Arial MT"/>
              </a:rPr>
              <a:t>o</a:t>
            </a:r>
            <a:r>
              <a:rPr dirty="0" sz="900" spc="-75">
                <a:latin typeface="Arial MT"/>
                <a:cs typeface="Arial MT"/>
              </a:rPr>
              <a:t>v</a:t>
            </a:r>
            <a:r>
              <a:rPr dirty="0" sz="900" spc="-5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488173" y="5184521"/>
            <a:ext cx="720725" cy="368935"/>
            <a:chOff x="7488173" y="5184521"/>
            <a:chExt cx="720725" cy="368935"/>
          </a:xfrm>
        </p:grpSpPr>
        <p:sp>
          <p:nvSpPr>
            <p:cNvPr id="40" name="object 40"/>
            <p:cNvSpPr/>
            <p:nvPr/>
          </p:nvSpPr>
          <p:spPr>
            <a:xfrm>
              <a:off x="7491348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4050" y="0"/>
                  </a:moveTo>
                  <a:lnTo>
                    <a:pt x="60451" y="0"/>
                  </a:lnTo>
                  <a:lnTo>
                    <a:pt x="36915" y="4746"/>
                  </a:lnTo>
                  <a:lnTo>
                    <a:pt x="17700" y="17684"/>
                  </a:lnTo>
                  <a:lnTo>
                    <a:pt x="4748" y="36861"/>
                  </a:lnTo>
                  <a:lnTo>
                    <a:pt x="0" y="60324"/>
                  </a:lnTo>
                  <a:lnTo>
                    <a:pt x="0" y="301751"/>
                  </a:lnTo>
                  <a:lnTo>
                    <a:pt x="4748" y="325215"/>
                  </a:lnTo>
                  <a:lnTo>
                    <a:pt x="17700" y="344392"/>
                  </a:lnTo>
                  <a:lnTo>
                    <a:pt x="36915" y="357330"/>
                  </a:lnTo>
                  <a:lnTo>
                    <a:pt x="60451" y="362076"/>
                  </a:lnTo>
                  <a:lnTo>
                    <a:pt x="654050" y="362076"/>
                  </a:lnTo>
                  <a:lnTo>
                    <a:pt x="677566" y="357330"/>
                  </a:lnTo>
                  <a:lnTo>
                    <a:pt x="696737" y="344392"/>
                  </a:lnTo>
                  <a:lnTo>
                    <a:pt x="709646" y="325215"/>
                  </a:lnTo>
                  <a:lnTo>
                    <a:pt x="714375" y="301751"/>
                  </a:lnTo>
                  <a:lnTo>
                    <a:pt x="714375" y="60324"/>
                  </a:lnTo>
                  <a:lnTo>
                    <a:pt x="709646" y="36861"/>
                  </a:lnTo>
                  <a:lnTo>
                    <a:pt x="696737" y="17684"/>
                  </a:lnTo>
                  <a:lnTo>
                    <a:pt x="677566" y="4746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91348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48" y="36861"/>
                  </a:lnTo>
                  <a:lnTo>
                    <a:pt x="17700" y="17684"/>
                  </a:lnTo>
                  <a:lnTo>
                    <a:pt x="36915" y="4746"/>
                  </a:lnTo>
                  <a:lnTo>
                    <a:pt x="60451" y="0"/>
                  </a:lnTo>
                  <a:lnTo>
                    <a:pt x="654050" y="0"/>
                  </a:lnTo>
                  <a:lnTo>
                    <a:pt x="677566" y="4746"/>
                  </a:lnTo>
                  <a:lnTo>
                    <a:pt x="696737" y="17684"/>
                  </a:lnTo>
                  <a:lnTo>
                    <a:pt x="709646" y="36861"/>
                  </a:lnTo>
                  <a:lnTo>
                    <a:pt x="714375" y="60324"/>
                  </a:lnTo>
                  <a:lnTo>
                    <a:pt x="714375" y="301751"/>
                  </a:lnTo>
                  <a:lnTo>
                    <a:pt x="709646" y="325215"/>
                  </a:lnTo>
                  <a:lnTo>
                    <a:pt x="696737" y="344392"/>
                  </a:lnTo>
                  <a:lnTo>
                    <a:pt x="677566" y="357330"/>
                  </a:lnTo>
                  <a:lnTo>
                    <a:pt x="654050" y="362076"/>
                  </a:lnTo>
                  <a:lnTo>
                    <a:pt x="60451" y="362076"/>
                  </a:lnTo>
                  <a:lnTo>
                    <a:pt x="36915" y="357330"/>
                  </a:lnTo>
                  <a:lnTo>
                    <a:pt x="17700" y="344392"/>
                  </a:lnTo>
                  <a:lnTo>
                    <a:pt x="4748" y="325215"/>
                  </a:lnTo>
                  <a:lnTo>
                    <a:pt x="0" y="301751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638668" y="5290883"/>
            <a:ext cx="41338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Activate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488173" y="4435094"/>
            <a:ext cx="720725" cy="1670685"/>
            <a:chOff x="7488173" y="4435094"/>
            <a:chExt cx="720725" cy="1670685"/>
          </a:xfrm>
        </p:grpSpPr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292" y="4997195"/>
              <a:ext cx="96138" cy="18821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292" y="4435094"/>
              <a:ext cx="96138" cy="18821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491348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526" y="0"/>
                  </a:moveTo>
                  <a:lnTo>
                    <a:pt x="61975" y="0"/>
                  </a:lnTo>
                  <a:lnTo>
                    <a:pt x="37879" y="4868"/>
                  </a:lnTo>
                  <a:lnTo>
                    <a:pt x="18176" y="18143"/>
                  </a:lnTo>
                  <a:lnTo>
                    <a:pt x="4879" y="37831"/>
                  </a:lnTo>
                  <a:lnTo>
                    <a:pt x="0" y="61937"/>
                  </a:lnTo>
                  <a:lnTo>
                    <a:pt x="0" y="309651"/>
                  </a:lnTo>
                  <a:lnTo>
                    <a:pt x="4879" y="333755"/>
                  </a:lnTo>
                  <a:lnTo>
                    <a:pt x="18176" y="353439"/>
                  </a:lnTo>
                  <a:lnTo>
                    <a:pt x="37879" y="366710"/>
                  </a:lnTo>
                  <a:lnTo>
                    <a:pt x="61975" y="371576"/>
                  </a:lnTo>
                  <a:lnTo>
                    <a:pt x="652526" y="371576"/>
                  </a:lnTo>
                  <a:lnTo>
                    <a:pt x="676602" y="366710"/>
                  </a:lnTo>
                  <a:lnTo>
                    <a:pt x="696261" y="353439"/>
                  </a:lnTo>
                  <a:lnTo>
                    <a:pt x="709515" y="333755"/>
                  </a:lnTo>
                  <a:lnTo>
                    <a:pt x="714375" y="309651"/>
                  </a:lnTo>
                  <a:lnTo>
                    <a:pt x="714375" y="61937"/>
                  </a:lnTo>
                  <a:lnTo>
                    <a:pt x="709515" y="37831"/>
                  </a:lnTo>
                  <a:lnTo>
                    <a:pt x="696261" y="18143"/>
                  </a:lnTo>
                  <a:lnTo>
                    <a:pt x="676602" y="4868"/>
                  </a:lnTo>
                  <a:lnTo>
                    <a:pt x="65252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491348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37"/>
                  </a:moveTo>
                  <a:lnTo>
                    <a:pt x="4879" y="37831"/>
                  </a:lnTo>
                  <a:lnTo>
                    <a:pt x="18176" y="18143"/>
                  </a:lnTo>
                  <a:lnTo>
                    <a:pt x="37879" y="4868"/>
                  </a:lnTo>
                  <a:lnTo>
                    <a:pt x="61975" y="0"/>
                  </a:lnTo>
                  <a:lnTo>
                    <a:pt x="652526" y="0"/>
                  </a:lnTo>
                  <a:lnTo>
                    <a:pt x="676602" y="4868"/>
                  </a:lnTo>
                  <a:lnTo>
                    <a:pt x="696261" y="18143"/>
                  </a:lnTo>
                  <a:lnTo>
                    <a:pt x="709515" y="37831"/>
                  </a:lnTo>
                  <a:lnTo>
                    <a:pt x="714375" y="61937"/>
                  </a:lnTo>
                  <a:lnTo>
                    <a:pt x="714375" y="309651"/>
                  </a:lnTo>
                  <a:lnTo>
                    <a:pt x="709515" y="333755"/>
                  </a:lnTo>
                  <a:lnTo>
                    <a:pt x="696261" y="353439"/>
                  </a:lnTo>
                  <a:lnTo>
                    <a:pt x="676602" y="366710"/>
                  </a:lnTo>
                  <a:lnTo>
                    <a:pt x="652526" y="371576"/>
                  </a:lnTo>
                  <a:lnTo>
                    <a:pt x="61975" y="371576"/>
                  </a:lnTo>
                  <a:lnTo>
                    <a:pt x="37879" y="366710"/>
                  </a:lnTo>
                  <a:lnTo>
                    <a:pt x="18176" y="353439"/>
                  </a:lnTo>
                  <a:lnTo>
                    <a:pt x="4879" y="333755"/>
                  </a:lnTo>
                  <a:lnTo>
                    <a:pt x="0" y="309651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8469376" y="3441065"/>
            <a:ext cx="873125" cy="2903220"/>
            <a:chOff x="8469376" y="3441065"/>
            <a:chExt cx="873125" cy="2903220"/>
          </a:xfrm>
        </p:grpSpPr>
        <p:sp>
          <p:nvSpPr>
            <p:cNvPr id="49" name="object 49"/>
            <p:cNvSpPr/>
            <p:nvPr/>
          </p:nvSpPr>
          <p:spPr>
            <a:xfrm>
              <a:off x="8906637" y="4434459"/>
              <a:ext cx="95250" cy="283210"/>
            </a:xfrm>
            <a:custGeom>
              <a:avLst/>
              <a:gdLst/>
              <a:ahLst/>
              <a:cxnLst/>
              <a:rect l="l" t="t" r="r" b="b"/>
              <a:pathLst>
                <a:path w="95250" h="283210">
                  <a:moveTo>
                    <a:pt x="2794" y="205359"/>
                  </a:moveTo>
                  <a:lnTo>
                    <a:pt x="1524" y="206502"/>
                  </a:lnTo>
                  <a:lnTo>
                    <a:pt x="127" y="207645"/>
                  </a:lnTo>
                  <a:lnTo>
                    <a:pt x="0" y="209677"/>
                  </a:lnTo>
                  <a:lnTo>
                    <a:pt x="1016" y="210947"/>
                  </a:lnTo>
                  <a:lnTo>
                    <a:pt x="61087" y="282956"/>
                  </a:lnTo>
                  <a:lnTo>
                    <a:pt x="63240" y="277241"/>
                  </a:lnTo>
                  <a:lnTo>
                    <a:pt x="56896" y="277241"/>
                  </a:lnTo>
                  <a:lnTo>
                    <a:pt x="54973" y="265820"/>
                  </a:lnTo>
                  <a:lnTo>
                    <a:pt x="5969" y="206883"/>
                  </a:lnTo>
                  <a:lnTo>
                    <a:pt x="4826" y="205613"/>
                  </a:lnTo>
                  <a:lnTo>
                    <a:pt x="2794" y="205359"/>
                  </a:lnTo>
                  <a:close/>
                </a:path>
                <a:path w="95250" h="283210">
                  <a:moveTo>
                    <a:pt x="54973" y="265820"/>
                  </a:moveTo>
                  <a:lnTo>
                    <a:pt x="56896" y="277241"/>
                  </a:lnTo>
                  <a:lnTo>
                    <a:pt x="63119" y="276225"/>
                  </a:lnTo>
                  <a:lnTo>
                    <a:pt x="63012" y="275590"/>
                  </a:lnTo>
                  <a:lnTo>
                    <a:pt x="57023" y="275590"/>
                  </a:lnTo>
                  <a:lnTo>
                    <a:pt x="58917" y="270564"/>
                  </a:lnTo>
                  <a:lnTo>
                    <a:pt x="54973" y="265820"/>
                  </a:lnTo>
                  <a:close/>
                </a:path>
                <a:path w="95250" h="283210">
                  <a:moveTo>
                    <a:pt x="90678" y="190627"/>
                  </a:moveTo>
                  <a:lnTo>
                    <a:pt x="88773" y="191389"/>
                  </a:lnTo>
                  <a:lnTo>
                    <a:pt x="61164" y="264607"/>
                  </a:lnTo>
                  <a:lnTo>
                    <a:pt x="63119" y="276225"/>
                  </a:lnTo>
                  <a:lnTo>
                    <a:pt x="56896" y="277241"/>
                  </a:lnTo>
                  <a:lnTo>
                    <a:pt x="63240" y="277241"/>
                  </a:lnTo>
                  <a:lnTo>
                    <a:pt x="94742" y="193675"/>
                  </a:lnTo>
                  <a:lnTo>
                    <a:pt x="93980" y="191897"/>
                  </a:lnTo>
                  <a:lnTo>
                    <a:pt x="90678" y="190627"/>
                  </a:lnTo>
                  <a:close/>
                </a:path>
                <a:path w="95250" h="283210">
                  <a:moveTo>
                    <a:pt x="58917" y="270564"/>
                  </a:moveTo>
                  <a:lnTo>
                    <a:pt x="57023" y="275590"/>
                  </a:lnTo>
                  <a:lnTo>
                    <a:pt x="62357" y="274701"/>
                  </a:lnTo>
                  <a:lnTo>
                    <a:pt x="58917" y="270564"/>
                  </a:lnTo>
                  <a:close/>
                </a:path>
                <a:path w="95250" h="283210">
                  <a:moveTo>
                    <a:pt x="61164" y="264607"/>
                  </a:moveTo>
                  <a:lnTo>
                    <a:pt x="58917" y="270564"/>
                  </a:lnTo>
                  <a:lnTo>
                    <a:pt x="62357" y="274701"/>
                  </a:lnTo>
                  <a:lnTo>
                    <a:pt x="57023" y="275590"/>
                  </a:lnTo>
                  <a:lnTo>
                    <a:pt x="63012" y="275590"/>
                  </a:lnTo>
                  <a:lnTo>
                    <a:pt x="61164" y="264607"/>
                  </a:lnTo>
                  <a:close/>
                </a:path>
                <a:path w="95250" h="283210">
                  <a:moveTo>
                    <a:pt x="16637" y="0"/>
                  </a:moveTo>
                  <a:lnTo>
                    <a:pt x="10414" y="1143"/>
                  </a:lnTo>
                  <a:lnTo>
                    <a:pt x="54973" y="265820"/>
                  </a:lnTo>
                  <a:lnTo>
                    <a:pt x="58917" y="270564"/>
                  </a:lnTo>
                  <a:lnTo>
                    <a:pt x="61164" y="264607"/>
                  </a:lnTo>
                  <a:lnTo>
                    <a:pt x="166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472551" y="3444240"/>
              <a:ext cx="866775" cy="2896870"/>
            </a:xfrm>
            <a:custGeom>
              <a:avLst/>
              <a:gdLst/>
              <a:ahLst/>
              <a:cxnLst/>
              <a:rect l="l" t="t" r="r" b="b"/>
              <a:pathLst>
                <a:path w="866775" h="2896870">
                  <a:moveTo>
                    <a:pt x="722249" y="0"/>
                  </a:moveTo>
                  <a:lnTo>
                    <a:pt x="144399" y="0"/>
                  </a:lnTo>
                  <a:lnTo>
                    <a:pt x="98755" y="7360"/>
                  </a:lnTo>
                  <a:lnTo>
                    <a:pt x="59115" y="27858"/>
                  </a:lnTo>
                  <a:lnTo>
                    <a:pt x="27858" y="59115"/>
                  </a:lnTo>
                  <a:lnTo>
                    <a:pt x="7360" y="98755"/>
                  </a:lnTo>
                  <a:lnTo>
                    <a:pt x="0" y="144399"/>
                  </a:lnTo>
                  <a:lnTo>
                    <a:pt x="0" y="2751797"/>
                  </a:lnTo>
                  <a:lnTo>
                    <a:pt x="7360" y="2797471"/>
                  </a:lnTo>
                  <a:lnTo>
                    <a:pt x="27858" y="2837138"/>
                  </a:lnTo>
                  <a:lnTo>
                    <a:pt x="59115" y="2868418"/>
                  </a:lnTo>
                  <a:lnTo>
                    <a:pt x="98755" y="2888931"/>
                  </a:lnTo>
                  <a:lnTo>
                    <a:pt x="144399" y="2896298"/>
                  </a:lnTo>
                  <a:lnTo>
                    <a:pt x="722249" y="2896298"/>
                  </a:lnTo>
                  <a:lnTo>
                    <a:pt x="767906" y="2888931"/>
                  </a:lnTo>
                  <a:lnTo>
                    <a:pt x="807576" y="2868418"/>
                  </a:lnTo>
                  <a:lnTo>
                    <a:pt x="838871" y="2837138"/>
                  </a:lnTo>
                  <a:lnTo>
                    <a:pt x="859400" y="2797471"/>
                  </a:lnTo>
                  <a:lnTo>
                    <a:pt x="866775" y="2751797"/>
                  </a:lnTo>
                  <a:lnTo>
                    <a:pt x="866775" y="144399"/>
                  </a:lnTo>
                  <a:lnTo>
                    <a:pt x="859400" y="98755"/>
                  </a:lnTo>
                  <a:lnTo>
                    <a:pt x="838871" y="59115"/>
                  </a:lnTo>
                  <a:lnTo>
                    <a:pt x="807576" y="27858"/>
                  </a:lnTo>
                  <a:lnTo>
                    <a:pt x="767906" y="7360"/>
                  </a:lnTo>
                  <a:lnTo>
                    <a:pt x="722249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472551" y="3444240"/>
              <a:ext cx="866775" cy="2896870"/>
            </a:xfrm>
            <a:custGeom>
              <a:avLst/>
              <a:gdLst/>
              <a:ahLst/>
              <a:cxnLst/>
              <a:rect l="l" t="t" r="r" b="b"/>
              <a:pathLst>
                <a:path w="866775" h="2896870">
                  <a:moveTo>
                    <a:pt x="0" y="144399"/>
                  </a:moveTo>
                  <a:lnTo>
                    <a:pt x="7360" y="98755"/>
                  </a:lnTo>
                  <a:lnTo>
                    <a:pt x="27858" y="59115"/>
                  </a:lnTo>
                  <a:lnTo>
                    <a:pt x="59115" y="27858"/>
                  </a:lnTo>
                  <a:lnTo>
                    <a:pt x="98755" y="7360"/>
                  </a:lnTo>
                  <a:lnTo>
                    <a:pt x="144399" y="0"/>
                  </a:lnTo>
                  <a:lnTo>
                    <a:pt x="722249" y="0"/>
                  </a:lnTo>
                  <a:lnTo>
                    <a:pt x="767906" y="7360"/>
                  </a:lnTo>
                  <a:lnTo>
                    <a:pt x="807576" y="27858"/>
                  </a:lnTo>
                  <a:lnTo>
                    <a:pt x="838871" y="59115"/>
                  </a:lnTo>
                  <a:lnTo>
                    <a:pt x="859400" y="98755"/>
                  </a:lnTo>
                  <a:lnTo>
                    <a:pt x="866775" y="144399"/>
                  </a:lnTo>
                  <a:lnTo>
                    <a:pt x="866775" y="2751797"/>
                  </a:lnTo>
                  <a:lnTo>
                    <a:pt x="859400" y="2797471"/>
                  </a:lnTo>
                  <a:lnTo>
                    <a:pt x="838871" y="2837138"/>
                  </a:lnTo>
                  <a:lnTo>
                    <a:pt x="807576" y="2868418"/>
                  </a:lnTo>
                  <a:lnTo>
                    <a:pt x="767906" y="2888931"/>
                  </a:lnTo>
                  <a:lnTo>
                    <a:pt x="722249" y="2896298"/>
                  </a:lnTo>
                  <a:lnTo>
                    <a:pt x="144399" y="2896298"/>
                  </a:lnTo>
                  <a:lnTo>
                    <a:pt x="98755" y="2888931"/>
                  </a:lnTo>
                  <a:lnTo>
                    <a:pt x="59115" y="2868418"/>
                  </a:lnTo>
                  <a:lnTo>
                    <a:pt x="27858" y="2837138"/>
                  </a:lnTo>
                  <a:lnTo>
                    <a:pt x="7360" y="2797471"/>
                  </a:lnTo>
                  <a:lnTo>
                    <a:pt x="0" y="2751797"/>
                  </a:lnTo>
                  <a:lnTo>
                    <a:pt x="0" y="1443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592441" y="5840729"/>
            <a:ext cx="5175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Rep</a:t>
            </a:r>
            <a:r>
              <a:rPr dirty="0" sz="900" spc="20">
                <a:latin typeface="Arial MT"/>
                <a:cs typeface="Arial MT"/>
              </a:rPr>
              <a:t>li</a:t>
            </a:r>
            <a:r>
              <a:rPr dirty="0" sz="900">
                <a:latin typeface="Arial MT"/>
                <a:cs typeface="Arial MT"/>
              </a:rPr>
              <a:t>c</a:t>
            </a:r>
            <a:r>
              <a:rPr dirty="0" sz="900" spc="20">
                <a:latin typeface="Arial MT"/>
                <a:cs typeface="Arial MT"/>
              </a:rPr>
              <a:t>a</a:t>
            </a:r>
            <a:r>
              <a:rPr dirty="0" sz="900" spc="-30">
                <a:latin typeface="Arial MT"/>
                <a:cs typeface="Arial MT"/>
              </a:rPr>
              <a:t>t</a:t>
            </a:r>
            <a:r>
              <a:rPr dirty="0" sz="900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3" name="object 5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6055" y="5549772"/>
            <a:ext cx="96139" cy="18058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8669655" y="3551491"/>
            <a:ext cx="473709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3810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Sales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r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555101" y="4069841"/>
            <a:ext cx="720725" cy="368935"/>
            <a:chOff x="8555101" y="4069841"/>
            <a:chExt cx="720725" cy="368935"/>
          </a:xfrm>
        </p:grpSpPr>
        <p:sp>
          <p:nvSpPr>
            <p:cNvPr id="56" name="object 56"/>
            <p:cNvSpPr/>
            <p:nvPr/>
          </p:nvSpPr>
          <p:spPr>
            <a:xfrm>
              <a:off x="8558276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3923" y="0"/>
                  </a:moveTo>
                  <a:lnTo>
                    <a:pt x="60325" y="0"/>
                  </a:lnTo>
                  <a:lnTo>
                    <a:pt x="36808" y="4746"/>
                  </a:lnTo>
                  <a:lnTo>
                    <a:pt x="17637" y="17684"/>
                  </a:lnTo>
                  <a:lnTo>
                    <a:pt x="4728" y="36861"/>
                  </a:lnTo>
                  <a:lnTo>
                    <a:pt x="0" y="60324"/>
                  </a:lnTo>
                  <a:lnTo>
                    <a:pt x="0" y="301624"/>
                  </a:lnTo>
                  <a:lnTo>
                    <a:pt x="4728" y="325161"/>
                  </a:lnTo>
                  <a:lnTo>
                    <a:pt x="17637" y="344376"/>
                  </a:lnTo>
                  <a:lnTo>
                    <a:pt x="36808" y="357328"/>
                  </a:lnTo>
                  <a:lnTo>
                    <a:pt x="60325" y="362076"/>
                  </a:lnTo>
                  <a:lnTo>
                    <a:pt x="653923" y="362076"/>
                  </a:lnTo>
                  <a:lnTo>
                    <a:pt x="677459" y="357328"/>
                  </a:lnTo>
                  <a:lnTo>
                    <a:pt x="696674" y="344376"/>
                  </a:lnTo>
                  <a:lnTo>
                    <a:pt x="709626" y="325161"/>
                  </a:lnTo>
                  <a:lnTo>
                    <a:pt x="714375" y="301624"/>
                  </a:lnTo>
                  <a:lnTo>
                    <a:pt x="714375" y="60324"/>
                  </a:lnTo>
                  <a:lnTo>
                    <a:pt x="709626" y="36861"/>
                  </a:lnTo>
                  <a:lnTo>
                    <a:pt x="696674" y="17684"/>
                  </a:lnTo>
                  <a:lnTo>
                    <a:pt x="677459" y="4746"/>
                  </a:lnTo>
                  <a:lnTo>
                    <a:pt x="6539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558276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28" y="36861"/>
                  </a:lnTo>
                  <a:lnTo>
                    <a:pt x="17637" y="17684"/>
                  </a:lnTo>
                  <a:lnTo>
                    <a:pt x="36808" y="4746"/>
                  </a:lnTo>
                  <a:lnTo>
                    <a:pt x="60325" y="0"/>
                  </a:lnTo>
                  <a:lnTo>
                    <a:pt x="653923" y="0"/>
                  </a:lnTo>
                  <a:lnTo>
                    <a:pt x="677459" y="4746"/>
                  </a:lnTo>
                  <a:lnTo>
                    <a:pt x="696674" y="17684"/>
                  </a:lnTo>
                  <a:lnTo>
                    <a:pt x="709626" y="36861"/>
                  </a:lnTo>
                  <a:lnTo>
                    <a:pt x="714375" y="60324"/>
                  </a:lnTo>
                  <a:lnTo>
                    <a:pt x="714375" y="301624"/>
                  </a:lnTo>
                  <a:lnTo>
                    <a:pt x="709626" y="325161"/>
                  </a:lnTo>
                  <a:lnTo>
                    <a:pt x="696674" y="344376"/>
                  </a:lnTo>
                  <a:lnTo>
                    <a:pt x="677459" y="357328"/>
                  </a:lnTo>
                  <a:lnTo>
                    <a:pt x="653923" y="362076"/>
                  </a:lnTo>
                  <a:lnTo>
                    <a:pt x="60325" y="362076"/>
                  </a:lnTo>
                  <a:lnTo>
                    <a:pt x="36808" y="357328"/>
                  </a:lnTo>
                  <a:lnTo>
                    <a:pt x="17637" y="344376"/>
                  </a:lnTo>
                  <a:lnTo>
                    <a:pt x="4728" y="325161"/>
                  </a:lnTo>
                  <a:lnTo>
                    <a:pt x="0" y="301624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8679815" y="4176077"/>
            <a:ext cx="4762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Reque</a:t>
            </a:r>
            <a:r>
              <a:rPr dirty="0" sz="900" spc="70">
                <a:latin typeface="Arial MT"/>
                <a:cs typeface="Arial MT"/>
              </a:rPr>
              <a:t>s</a:t>
            </a:r>
            <a:r>
              <a:rPr dirty="0" sz="900">
                <a:latin typeface="Arial MT"/>
                <a:cs typeface="Arial MT"/>
              </a:rPr>
              <a:t>t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55101" y="4622419"/>
            <a:ext cx="720725" cy="378460"/>
            <a:chOff x="8555101" y="4622419"/>
            <a:chExt cx="720725" cy="378460"/>
          </a:xfrm>
        </p:grpSpPr>
        <p:sp>
          <p:nvSpPr>
            <p:cNvPr id="60" name="object 60"/>
            <p:cNvSpPr/>
            <p:nvPr/>
          </p:nvSpPr>
          <p:spPr>
            <a:xfrm>
              <a:off x="8558276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399" y="0"/>
                  </a:moveTo>
                  <a:lnTo>
                    <a:pt x="61849" y="0"/>
                  </a:lnTo>
                  <a:lnTo>
                    <a:pt x="37772" y="4861"/>
                  </a:lnTo>
                  <a:lnTo>
                    <a:pt x="18113" y="18129"/>
                  </a:lnTo>
                  <a:lnTo>
                    <a:pt x="4859" y="37826"/>
                  </a:lnTo>
                  <a:lnTo>
                    <a:pt x="0" y="61975"/>
                  </a:lnTo>
                  <a:lnTo>
                    <a:pt x="0" y="309625"/>
                  </a:lnTo>
                  <a:lnTo>
                    <a:pt x="4859" y="333722"/>
                  </a:lnTo>
                  <a:lnTo>
                    <a:pt x="18113" y="353425"/>
                  </a:lnTo>
                  <a:lnTo>
                    <a:pt x="37772" y="366722"/>
                  </a:lnTo>
                  <a:lnTo>
                    <a:pt x="61849" y="371601"/>
                  </a:lnTo>
                  <a:lnTo>
                    <a:pt x="652399" y="371601"/>
                  </a:lnTo>
                  <a:lnTo>
                    <a:pt x="676495" y="366722"/>
                  </a:lnTo>
                  <a:lnTo>
                    <a:pt x="696198" y="353425"/>
                  </a:lnTo>
                  <a:lnTo>
                    <a:pt x="709495" y="333722"/>
                  </a:lnTo>
                  <a:lnTo>
                    <a:pt x="714375" y="309625"/>
                  </a:lnTo>
                  <a:lnTo>
                    <a:pt x="714375" y="61975"/>
                  </a:lnTo>
                  <a:lnTo>
                    <a:pt x="709495" y="37826"/>
                  </a:lnTo>
                  <a:lnTo>
                    <a:pt x="696198" y="18129"/>
                  </a:lnTo>
                  <a:lnTo>
                    <a:pt x="676495" y="4861"/>
                  </a:lnTo>
                  <a:lnTo>
                    <a:pt x="6523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558276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75"/>
                  </a:moveTo>
                  <a:lnTo>
                    <a:pt x="4859" y="37826"/>
                  </a:lnTo>
                  <a:lnTo>
                    <a:pt x="18113" y="18129"/>
                  </a:lnTo>
                  <a:lnTo>
                    <a:pt x="37772" y="4861"/>
                  </a:lnTo>
                  <a:lnTo>
                    <a:pt x="61849" y="0"/>
                  </a:lnTo>
                  <a:lnTo>
                    <a:pt x="652399" y="0"/>
                  </a:lnTo>
                  <a:lnTo>
                    <a:pt x="676495" y="4861"/>
                  </a:lnTo>
                  <a:lnTo>
                    <a:pt x="696198" y="18129"/>
                  </a:lnTo>
                  <a:lnTo>
                    <a:pt x="709495" y="37826"/>
                  </a:lnTo>
                  <a:lnTo>
                    <a:pt x="714375" y="61975"/>
                  </a:lnTo>
                  <a:lnTo>
                    <a:pt x="714375" y="309625"/>
                  </a:lnTo>
                  <a:lnTo>
                    <a:pt x="709495" y="333722"/>
                  </a:lnTo>
                  <a:lnTo>
                    <a:pt x="696198" y="353425"/>
                  </a:lnTo>
                  <a:lnTo>
                    <a:pt x="676495" y="366722"/>
                  </a:lnTo>
                  <a:lnTo>
                    <a:pt x="652399" y="371601"/>
                  </a:lnTo>
                  <a:lnTo>
                    <a:pt x="61849" y="371601"/>
                  </a:lnTo>
                  <a:lnTo>
                    <a:pt x="37772" y="366722"/>
                  </a:lnTo>
                  <a:lnTo>
                    <a:pt x="18113" y="353425"/>
                  </a:lnTo>
                  <a:lnTo>
                    <a:pt x="4859" y="333722"/>
                  </a:lnTo>
                  <a:lnTo>
                    <a:pt x="0" y="309625"/>
                  </a:lnTo>
                  <a:lnTo>
                    <a:pt x="0" y="619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8698865" y="4733925"/>
            <a:ext cx="441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80">
                <a:latin typeface="Arial MT"/>
                <a:cs typeface="Arial MT"/>
              </a:rPr>
              <a:t>A</a:t>
            </a:r>
            <a:r>
              <a:rPr dirty="0" sz="900" spc="15">
                <a:latin typeface="Arial MT"/>
                <a:cs typeface="Arial MT"/>
              </a:rPr>
              <a:t>pp</a:t>
            </a:r>
            <a:r>
              <a:rPr dirty="0" sz="900" spc="-5">
                <a:latin typeface="Arial MT"/>
                <a:cs typeface="Arial MT"/>
              </a:rPr>
              <a:t>r</a:t>
            </a:r>
            <a:r>
              <a:rPr dirty="0" sz="900" spc="15">
                <a:latin typeface="Arial MT"/>
                <a:cs typeface="Arial MT"/>
              </a:rPr>
              <a:t>o</a:t>
            </a:r>
            <a:r>
              <a:rPr dirty="0" sz="900" spc="-75">
                <a:latin typeface="Arial MT"/>
                <a:cs typeface="Arial MT"/>
              </a:rPr>
              <a:t>v</a:t>
            </a:r>
            <a:r>
              <a:rPr dirty="0" sz="900" spc="-5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555101" y="5184521"/>
            <a:ext cx="720725" cy="368935"/>
            <a:chOff x="8555101" y="5184521"/>
            <a:chExt cx="720725" cy="368935"/>
          </a:xfrm>
        </p:grpSpPr>
        <p:sp>
          <p:nvSpPr>
            <p:cNvPr id="64" name="object 64"/>
            <p:cNvSpPr/>
            <p:nvPr/>
          </p:nvSpPr>
          <p:spPr>
            <a:xfrm>
              <a:off x="8558276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3923" y="0"/>
                  </a:moveTo>
                  <a:lnTo>
                    <a:pt x="60325" y="0"/>
                  </a:lnTo>
                  <a:lnTo>
                    <a:pt x="36808" y="4746"/>
                  </a:lnTo>
                  <a:lnTo>
                    <a:pt x="17637" y="17684"/>
                  </a:lnTo>
                  <a:lnTo>
                    <a:pt x="4728" y="36861"/>
                  </a:lnTo>
                  <a:lnTo>
                    <a:pt x="0" y="60324"/>
                  </a:lnTo>
                  <a:lnTo>
                    <a:pt x="0" y="301751"/>
                  </a:lnTo>
                  <a:lnTo>
                    <a:pt x="4728" y="325215"/>
                  </a:lnTo>
                  <a:lnTo>
                    <a:pt x="17637" y="344392"/>
                  </a:lnTo>
                  <a:lnTo>
                    <a:pt x="36808" y="357330"/>
                  </a:lnTo>
                  <a:lnTo>
                    <a:pt x="60325" y="362076"/>
                  </a:lnTo>
                  <a:lnTo>
                    <a:pt x="653923" y="362076"/>
                  </a:lnTo>
                  <a:lnTo>
                    <a:pt x="677459" y="357330"/>
                  </a:lnTo>
                  <a:lnTo>
                    <a:pt x="696674" y="344392"/>
                  </a:lnTo>
                  <a:lnTo>
                    <a:pt x="709626" y="325215"/>
                  </a:lnTo>
                  <a:lnTo>
                    <a:pt x="714375" y="301751"/>
                  </a:lnTo>
                  <a:lnTo>
                    <a:pt x="714375" y="60324"/>
                  </a:lnTo>
                  <a:lnTo>
                    <a:pt x="709626" y="36861"/>
                  </a:lnTo>
                  <a:lnTo>
                    <a:pt x="696674" y="17684"/>
                  </a:lnTo>
                  <a:lnTo>
                    <a:pt x="677459" y="4746"/>
                  </a:lnTo>
                  <a:lnTo>
                    <a:pt x="6539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558276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28" y="36861"/>
                  </a:lnTo>
                  <a:lnTo>
                    <a:pt x="17637" y="17684"/>
                  </a:lnTo>
                  <a:lnTo>
                    <a:pt x="36808" y="4746"/>
                  </a:lnTo>
                  <a:lnTo>
                    <a:pt x="60325" y="0"/>
                  </a:lnTo>
                  <a:lnTo>
                    <a:pt x="653923" y="0"/>
                  </a:lnTo>
                  <a:lnTo>
                    <a:pt x="677459" y="4746"/>
                  </a:lnTo>
                  <a:lnTo>
                    <a:pt x="696674" y="17684"/>
                  </a:lnTo>
                  <a:lnTo>
                    <a:pt x="709626" y="36861"/>
                  </a:lnTo>
                  <a:lnTo>
                    <a:pt x="714375" y="60324"/>
                  </a:lnTo>
                  <a:lnTo>
                    <a:pt x="714375" y="301751"/>
                  </a:lnTo>
                  <a:lnTo>
                    <a:pt x="709626" y="325215"/>
                  </a:lnTo>
                  <a:lnTo>
                    <a:pt x="696674" y="344392"/>
                  </a:lnTo>
                  <a:lnTo>
                    <a:pt x="677459" y="357330"/>
                  </a:lnTo>
                  <a:lnTo>
                    <a:pt x="653923" y="362076"/>
                  </a:lnTo>
                  <a:lnTo>
                    <a:pt x="60325" y="362076"/>
                  </a:lnTo>
                  <a:lnTo>
                    <a:pt x="36808" y="357330"/>
                  </a:lnTo>
                  <a:lnTo>
                    <a:pt x="17637" y="344392"/>
                  </a:lnTo>
                  <a:lnTo>
                    <a:pt x="4728" y="325215"/>
                  </a:lnTo>
                  <a:lnTo>
                    <a:pt x="0" y="301751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8708390" y="5290883"/>
            <a:ext cx="41338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Activate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564626" y="4435094"/>
            <a:ext cx="720725" cy="1670685"/>
            <a:chOff x="8564626" y="4435094"/>
            <a:chExt cx="720725" cy="1670685"/>
          </a:xfrm>
        </p:grpSpPr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2093" y="4997195"/>
              <a:ext cx="96138" cy="18821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2093" y="4435094"/>
              <a:ext cx="96138" cy="18821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567801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399" y="0"/>
                  </a:moveTo>
                  <a:lnTo>
                    <a:pt x="61849" y="0"/>
                  </a:lnTo>
                  <a:lnTo>
                    <a:pt x="37772" y="4868"/>
                  </a:lnTo>
                  <a:lnTo>
                    <a:pt x="18113" y="18143"/>
                  </a:lnTo>
                  <a:lnTo>
                    <a:pt x="4859" y="37831"/>
                  </a:lnTo>
                  <a:lnTo>
                    <a:pt x="0" y="61937"/>
                  </a:lnTo>
                  <a:lnTo>
                    <a:pt x="0" y="309651"/>
                  </a:lnTo>
                  <a:lnTo>
                    <a:pt x="4859" y="333755"/>
                  </a:lnTo>
                  <a:lnTo>
                    <a:pt x="18113" y="353439"/>
                  </a:lnTo>
                  <a:lnTo>
                    <a:pt x="37772" y="366710"/>
                  </a:lnTo>
                  <a:lnTo>
                    <a:pt x="61849" y="371576"/>
                  </a:lnTo>
                  <a:lnTo>
                    <a:pt x="652399" y="371576"/>
                  </a:lnTo>
                  <a:lnTo>
                    <a:pt x="676495" y="366710"/>
                  </a:lnTo>
                  <a:lnTo>
                    <a:pt x="696198" y="353439"/>
                  </a:lnTo>
                  <a:lnTo>
                    <a:pt x="709495" y="333755"/>
                  </a:lnTo>
                  <a:lnTo>
                    <a:pt x="714375" y="309651"/>
                  </a:lnTo>
                  <a:lnTo>
                    <a:pt x="714375" y="61937"/>
                  </a:lnTo>
                  <a:lnTo>
                    <a:pt x="709495" y="37831"/>
                  </a:lnTo>
                  <a:lnTo>
                    <a:pt x="696198" y="18143"/>
                  </a:lnTo>
                  <a:lnTo>
                    <a:pt x="676495" y="4868"/>
                  </a:lnTo>
                  <a:lnTo>
                    <a:pt x="6523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567801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37"/>
                  </a:moveTo>
                  <a:lnTo>
                    <a:pt x="4859" y="37831"/>
                  </a:lnTo>
                  <a:lnTo>
                    <a:pt x="18113" y="18143"/>
                  </a:lnTo>
                  <a:lnTo>
                    <a:pt x="37772" y="4868"/>
                  </a:lnTo>
                  <a:lnTo>
                    <a:pt x="61849" y="0"/>
                  </a:lnTo>
                  <a:lnTo>
                    <a:pt x="652399" y="0"/>
                  </a:lnTo>
                  <a:lnTo>
                    <a:pt x="676495" y="4868"/>
                  </a:lnTo>
                  <a:lnTo>
                    <a:pt x="696198" y="18143"/>
                  </a:lnTo>
                  <a:lnTo>
                    <a:pt x="709495" y="37831"/>
                  </a:lnTo>
                  <a:lnTo>
                    <a:pt x="714375" y="61937"/>
                  </a:lnTo>
                  <a:lnTo>
                    <a:pt x="714375" y="309651"/>
                  </a:lnTo>
                  <a:lnTo>
                    <a:pt x="709495" y="333755"/>
                  </a:lnTo>
                  <a:lnTo>
                    <a:pt x="696198" y="353439"/>
                  </a:lnTo>
                  <a:lnTo>
                    <a:pt x="676495" y="366710"/>
                  </a:lnTo>
                  <a:lnTo>
                    <a:pt x="652399" y="371576"/>
                  </a:lnTo>
                  <a:lnTo>
                    <a:pt x="61849" y="371576"/>
                  </a:lnTo>
                  <a:lnTo>
                    <a:pt x="37772" y="366710"/>
                  </a:lnTo>
                  <a:lnTo>
                    <a:pt x="18113" y="353439"/>
                  </a:lnTo>
                  <a:lnTo>
                    <a:pt x="4859" y="333755"/>
                  </a:lnTo>
                  <a:lnTo>
                    <a:pt x="0" y="309651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8662034" y="5840729"/>
            <a:ext cx="5175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Rep</a:t>
            </a:r>
            <a:r>
              <a:rPr dirty="0" sz="900" spc="20">
                <a:latin typeface="Arial MT"/>
                <a:cs typeface="Arial MT"/>
              </a:rPr>
              <a:t>li</a:t>
            </a:r>
            <a:r>
              <a:rPr dirty="0" sz="900">
                <a:latin typeface="Arial MT"/>
                <a:cs typeface="Arial MT"/>
              </a:rPr>
              <a:t>c</a:t>
            </a:r>
            <a:r>
              <a:rPr dirty="0" sz="900" spc="20">
                <a:latin typeface="Arial MT"/>
                <a:cs typeface="Arial MT"/>
              </a:rPr>
              <a:t>a</a:t>
            </a:r>
            <a:r>
              <a:rPr dirty="0" sz="900" spc="-30">
                <a:latin typeface="Arial MT"/>
                <a:cs typeface="Arial MT"/>
              </a:rPr>
              <a:t>t</a:t>
            </a:r>
            <a:r>
              <a:rPr dirty="0" sz="900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73" name="object 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2855" y="5549772"/>
            <a:ext cx="96139" cy="180581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9498076" y="3441065"/>
            <a:ext cx="882650" cy="2903220"/>
            <a:chOff x="9498076" y="3441065"/>
            <a:chExt cx="882650" cy="2903220"/>
          </a:xfrm>
        </p:grpSpPr>
        <p:sp>
          <p:nvSpPr>
            <p:cNvPr id="75" name="object 75"/>
            <p:cNvSpPr/>
            <p:nvPr/>
          </p:nvSpPr>
          <p:spPr>
            <a:xfrm>
              <a:off x="9501251" y="3444240"/>
              <a:ext cx="876300" cy="2896870"/>
            </a:xfrm>
            <a:custGeom>
              <a:avLst/>
              <a:gdLst/>
              <a:ahLst/>
              <a:cxnLst/>
              <a:rect l="l" t="t" r="r" b="b"/>
              <a:pathLst>
                <a:path w="876300" h="2896870">
                  <a:moveTo>
                    <a:pt x="730123" y="0"/>
                  </a:moveTo>
                  <a:lnTo>
                    <a:pt x="146050" y="0"/>
                  </a:lnTo>
                  <a:lnTo>
                    <a:pt x="99844" y="7447"/>
                  </a:lnTo>
                  <a:lnTo>
                    <a:pt x="59746" y="28183"/>
                  </a:lnTo>
                  <a:lnTo>
                    <a:pt x="28147" y="59801"/>
                  </a:lnTo>
                  <a:lnTo>
                    <a:pt x="7435" y="99893"/>
                  </a:lnTo>
                  <a:lnTo>
                    <a:pt x="0" y="146050"/>
                  </a:lnTo>
                  <a:lnTo>
                    <a:pt x="0" y="2750210"/>
                  </a:lnTo>
                  <a:lnTo>
                    <a:pt x="7435" y="2796385"/>
                  </a:lnTo>
                  <a:lnTo>
                    <a:pt x="28147" y="2836488"/>
                  </a:lnTo>
                  <a:lnTo>
                    <a:pt x="59746" y="2868112"/>
                  </a:lnTo>
                  <a:lnTo>
                    <a:pt x="99844" y="2888850"/>
                  </a:lnTo>
                  <a:lnTo>
                    <a:pt x="146050" y="2896298"/>
                  </a:lnTo>
                  <a:lnTo>
                    <a:pt x="730123" y="2896298"/>
                  </a:lnTo>
                  <a:lnTo>
                    <a:pt x="776341" y="2888850"/>
                  </a:lnTo>
                  <a:lnTo>
                    <a:pt x="816470" y="2868112"/>
                  </a:lnTo>
                  <a:lnTo>
                    <a:pt x="848108" y="2836488"/>
                  </a:lnTo>
                  <a:lnTo>
                    <a:pt x="868851" y="2796385"/>
                  </a:lnTo>
                  <a:lnTo>
                    <a:pt x="876300" y="2750210"/>
                  </a:lnTo>
                  <a:lnTo>
                    <a:pt x="876300" y="146050"/>
                  </a:lnTo>
                  <a:lnTo>
                    <a:pt x="868851" y="99893"/>
                  </a:lnTo>
                  <a:lnTo>
                    <a:pt x="848108" y="59801"/>
                  </a:lnTo>
                  <a:lnTo>
                    <a:pt x="816470" y="28183"/>
                  </a:lnTo>
                  <a:lnTo>
                    <a:pt x="776341" y="7447"/>
                  </a:lnTo>
                  <a:lnTo>
                    <a:pt x="730123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501251" y="3444240"/>
              <a:ext cx="876300" cy="2896870"/>
            </a:xfrm>
            <a:custGeom>
              <a:avLst/>
              <a:gdLst/>
              <a:ahLst/>
              <a:cxnLst/>
              <a:rect l="l" t="t" r="r" b="b"/>
              <a:pathLst>
                <a:path w="876300" h="2896870">
                  <a:moveTo>
                    <a:pt x="0" y="146050"/>
                  </a:moveTo>
                  <a:lnTo>
                    <a:pt x="7435" y="99893"/>
                  </a:lnTo>
                  <a:lnTo>
                    <a:pt x="28147" y="59801"/>
                  </a:lnTo>
                  <a:lnTo>
                    <a:pt x="59746" y="28183"/>
                  </a:lnTo>
                  <a:lnTo>
                    <a:pt x="99844" y="7447"/>
                  </a:lnTo>
                  <a:lnTo>
                    <a:pt x="146050" y="0"/>
                  </a:lnTo>
                  <a:lnTo>
                    <a:pt x="730123" y="0"/>
                  </a:lnTo>
                  <a:lnTo>
                    <a:pt x="776341" y="7447"/>
                  </a:lnTo>
                  <a:lnTo>
                    <a:pt x="816470" y="28183"/>
                  </a:lnTo>
                  <a:lnTo>
                    <a:pt x="848108" y="59801"/>
                  </a:lnTo>
                  <a:lnTo>
                    <a:pt x="868851" y="99893"/>
                  </a:lnTo>
                  <a:lnTo>
                    <a:pt x="876300" y="146050"/>
                  </a:lnTo>
                  <a:lnTo>
                    <a:pt x="876300" y="2750210"/>
                  </a:lnTo>
                  <a:lnTo>
                    <a:pt x="868851" y="2796385"/>
                  </a:lnTo>
                  <a:lnTo>
                    <a:pt x="848108" y="2836488"/>
                  </a:lnTo>
                  <a:lnTo>
                    <a:pt x="816470" y="2868112"/>
                  </a:lnTo>
                  <a:lnTo>
                    <a:pt x="776341" y="2888850"/>
                  </a:lnTo>
                  <a:lnTo>
                    <a:pt x="730123" y="2896298"/>
                  </a:lnTo>
                  <a:lnTo>
                    <a:pt x="146050" y="2896298"/>
                  </a:lnTo>
                  <a:lnTo>
                    <a:pt x="99844" y="2888850"/>
                  </a:lnTo>
                  <a:lnTo>
                    <a:pt x="59746" y="2868112"/>
                  </a:lnTo>
                  <a:lnTo>
                    <a:pt x="28147" y="2836488"/>
                  </a:lnTo>
                  <a:lnTo>
                    <a:pt x="7435" y="2796385"/>
                  </a:lnTo>
                  <a:lnTo>
                    <a:pt x="0" y="2750210"/>
                  </a:lnTo>
                  <a:lnTo>
                    <a:pt x="0" y="1460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9682226" y="3551491"/>
            <a:ext cx="509905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19050">
              <a:lnSpc>
                <a:spcPts val="1430"/>
              </a:lnSpc>
              <a:spcBef>
                <a:spcPts val="155"/>
              </a:spcBef>
            </a:pP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m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>
                <a:latin typeface="Arial MT"/>
                <a:cs typeface="Arial MT"/>
              </a:rPr>
              <a:t>.  </a:t>
            </a: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ode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9593326" y="4069841"/>
            <a:ext cx="720725" cy="368935"/>
            <a:chOff x="9593326" y="4069841"/>
            <a:chExt cx="720725" cy="368935"/>
          </a:xfrm>
        </p:grpSpPr>
        <p:sp>
          <p:nvSpPr>
            <p:cNvPr id="79" name="object 79"/>
            <p:cNvSpPr/>
            <p:nvPr/>
          </p:nvSpPr>
          <p:spPr>
            <a:xfrm>
              <a:off x="9596501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3923" y="0"/>
                  </a:moveTo>
                  <a:lnTo>
                    <a:pt x="60325" y="0"/>
                  </a:lnTo>
                  <a:lnTo>
                    <a:pt x="36808" y="4746"/>
                  </a:lnTo>
                  <a:lnTo>
                    <a:pt x="17637" y="17684"/>
                  </a:lnTo>
                  <a:lnTo>
                    <a:pt x="4728" y="36861"/>
                  </a:lnTo>
                  <a:lnTo>
                    <a:pt x="0" y="60324"/>
                  </a:lnTo>
                  <a:lnTo>
                    <a:pt x="0" y="301624"/>
                  </a:lnTo>
                  <a:lnTo>
                    <a:pt x="4728" y="325161"/>
                  </a:lnTo>
                  <a:lnTo>
                    <a:pt x="17637" y="344376"/>
                  </a:lnTo>
                  <a:lnTo>
                    <a:pt x="36808" y="357328"/>
                  </a:lnTo>
                  <a:lnTo>
                    <a:pt x="60325" y="362076"/>
                  </a:lnTo>
                  <a:lnTo>
                    <a:pt x="653923" y="362076"/>
                  </a:lnTo>
                  <a:lnTo>
                    <a:pt x="677459" y="357328"/>
                  </a:lnTo>
                  <a:lnTo>
                    <a:pt x="696674" y="344376"/>
                  </a:lnTo>
                  <a:lnTo>
                    <a:pt x="709626" y="325161"/>
                  </a:lnTo>
                  <a:lnTo>
                    <a:pt x="714375" y="301624"/>
                  </a:lnTo>
                  <a:lnTo>
                    <a:pt x="714375" y="60324"/>
                  </a:lnTo>
                  <a:lnTo>
                    <a:pt x="709626" y="36861"/>
                  </a:lnTo>
                  <a:lnTo>
                    <a:pt x="696674" y="17684"/>
                  </a:lnTo>
                  <a:lnTo>
                    <a:pt x="677459" y="4746"/>
                  </a:lnTo>
                  <a:lnTo>
                    <a:pt x="6539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596501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28" y="36861"/>
                  </a:lnTo>
                  <a:lnTo>
                    <a:pt x="17637" y="17684"/>
                  </a:lnTo>
                  <a:lnTo>
                    <a:pt x="36808" y="4746"/>
                  </a:lnTo>
                  <a:lnTo>
                    <a:pt x="60325" y="0"/>
                  </a:lnTo>
                  <a:lnTo>
                    <a:pt x="653923" y="0"/>
                  </a:lnTo>
                  <a:lnTo>
                    <a:pt x="677459" y="4746"/>
                  </a:lnTo>
                  <a:lnTo>
                    <a:pt x="696674" y="17684"/>
                  </a:lnTo>
                  <a:lnTo>
                    <a:pt x="709626" y="36861"/>
                  </a:lnTo>
                  <a:lnTo>
                    <a:pt x="714375" y="60324"/>
                  </a:lnTo>
                  <a:lnTo>
                    <a:pt x="714375" y="301624"/>
                  </a:lnTo>
                  <a:lnTo>
                    <a:pt x="709626" y="325161"/>
                  </a:lnTo>
                  <a:lnTo>
                    <a:pt x="696674" y="344376"/>
                  </a:lnTo>
                  <a:lnTo>
                    <a:pt x="677459" y="357328"/>
                  </a:lnTo>
                  <a:lnTo>
                    <a:pt x="653923" y="362076"/>
                  </a:lnTo>
                  <a:lnTo>
                    <a:pt x="60325" y="362076"/>
                  </a:lnTo>
                  <a:lnTo>
                    <a:pt x="36808" y="357328"/>
                  </a:lnTo>
                  <a:lnTo>
                    <a:pt x="17637" y="344376"/>
                  </a:lnTo>
                  <a:lnTo>
                    <a:pt x="4728" y="325161"/>
                  </a:lnTo>
                  <a:lnTo>
                    <a:pt x="0" y="301624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9711055" y="4176077"/>
            <a:ext cx="4762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Reque</a:t>
            </a:r>
            <a:r>
              <a:rPr dirty="0" sz="900" spc="70">
                <a:latin typeface="Arial MT"/>
                <a:cs typeface="Arial MT"/>
              </a:rPr>
              <a:t>s</a:t>
            </a:r>
            <a:r>
              <a:rPr dirty="0" sz="900">
                <a:latin typeface="Arial MT"/>
                <a:cs typeface="Arial MT"/>
              </a:rPr>
              <a:t>t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593326" y="4622419"/>
            <a:ext cx="720725" cy="378460"/>
            <a:chOff x="9593326" y="4622419"/>
            <a:chExt cx="720725" cy="378460"/>
          </a:xfrm>
        </p:grpSpPr>
        <p:sp>
          <p:nvSpPr>
            <p:cNvPr id="83" name="object 83"/>
            <p:cNvSpPr/>
            <p:nvPr/>
          </p:nvSpPr>
          <p:spPr>
            <a:xfrm>
              <a:off x="9596501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399" y="0"/>
                  </a:moveTo>
                  <a:lnTo>
                    <a:pt x="61849" y="0"/>
                  </a:lnTo>
                  <a:lnTo>
                    <a:pt x="37772" y="4861"/>
                  </a:lnTo>
                  <a:lnTo>
                    <a:pt x="18113" y="18129"/>
                  </a:lnTo>
                  <a:lnTo>
                    <a:pt x="4859" y="37826"/>
                  </a:lnTo>
                  <a:lnTo>
                    <a:pt x="0" y="61975"/>
                  </a:lnTo>
                  <a:lnTo>
                    <a:pt x="0" y="309625"/>
                  </a:lnTo>
                  <a:lnTo>
                    <a:pt x="4859" y="333722"/>
                  </a:lnTo>
                  <a:lnTo>
                    <a:pt x="18113" y="353425"/>
                  </a:lnTo>
                  <a:lnTo>
                    <a:pt x="37772" y="366722"/>
                  </a:lnTo>
                  <a:lnTo>
                    <a:pt x="61849" y="371601"/>
                  </a:lnTo>
                  <a:lnTo>
                    <a:pt x="652399" y="371601"/>
                  </a:lnTo>
                  <a:lnTo>
                    <a:pt x="676495" y="366722"/>
                  </a:lnTo>
                  <a:lnTo>
                    <a:pt x="696198" y="353425"/>
                  </a:lnTo>
                  <a:lnTo>
                    <a:pt x="709495" y="333722"/>
                  </a:lnTo>
                  <a:lnTo>
                    <a:pt x="714375" y="309625"/>
                  </a:lnTo>
                  <a:lnTo>
                    <a:pt x="714375" y="61975"/>
                  </a:lnTo>
                  <a:lnTo>
                    <a:pt x="709495" y="37826"/>
                  </a:lnTo>
                  <a:lnTo>
                    <a:pt x="696198" y="18129"/>
                  </a:lnTo>
                  <a:lnTo>
                    <a:pt x="676495" y="4861"/>
                  </a:lnTo>
                  <a:lnTo>
                    <a:pt x="6523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596501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75"/>
                  </a:moveTo>
                  <a:lnTo>
                    <a:pt x="4859" y="37826"/>
                  </a:lnTo>
                  <a:lnTo>
                    <a:pt x="18113" y="18129"/>
                  </a:lnTo>
                  <a:lnTo>
                    <a:pt x="37772" y="4861"/>
                  </a:lnTo>
                  <a:lnTo>
                    <a:pt x="61849" y="0"/>
                  </a:lnTo>
                  <a:lnTo>
                    <a:pt x="652399" y="0"/>
                  </a:lnTo>
                  <a:lnTo>
                    <a:pt x="676495" y="4861"/>
                  </a:lnTo>
                  <a:lnTo>
                    <a:pt x="696198" y="18129"/>
                  </a:lnTo>
                  <a:lnTo>
                    <a:pt x="709495" y="37826"/>
                  </a:lnTo>
                  <a:lnTo>
                    <a:pt x="714375" y="61975"/>
                  </a:lnTo>
                  <a:lnTo>
                    <a:pt x="714375" y="309625"/>
                  </a:lnTo>
                  <a:lnTo>
                    <a:pt x="709495" y="333722"/>
                  </a:lnTo>
                  <a:lnTo>
                    <a:pt x="696198" y="353425"/>
                  </a:lnTo>
                  <a:lnTo>
                    <a:pt x="676495" y="366722"/>
                  </a:lnTo>
                  <a:lnTo>
                    <a:pt x="652399" y="371601"/>
                  </a:lnTo>
                  <a:lnTo>
                    <a:pt x="61849" y="371601"/>
                  </a:lnTo>
                  <a:lnTo>
                    <a:pt x="37772" y="366722"/>
                  </a:lnTo>
                  <a:lnTo>
                    <a:pt x="18113" y="353425"/>
                  </a:lnTo>
                  <a:lnTo>
                    <a:pt x="4859" y="333722"/>
                  </a:lnTo>
                  <a:lnTo>
                    <a:pt x="0" y="309625"/>
                  </a:lnTo>
                  <a:lnTo>
                    <a:pt x="0" y="619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9730105" y="4733925"/>
            <a:ext cx="441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80">
                <a:latin typeface="Arial MT"/>
                <a:cs typeface="Arial MT"/>
              </a:rPr>
              <a:t>A</a:t>
            </a:r>
            <a:r>
              <a:rPr dirty="0" sz="900" spc="15">
                <a:latin typeface="Arial MT"/>
                <a:cs typeface="Arial MT"/>
              </a:rPr>
              <a:t>pp</a:t>
            </a:r>
            <a:r>
              <a:rPr dirty="0" sz="900" spc="-5">
                <a:latin typeface="Arial MT"/>
                <a:cs typeface="Arial MT"/>
              </a:rPr>
              <a:t>r</a:t>
            </a:r>
            <a:r>
              <a:rPr dirty="0" sz="900" spc="15">
                <a:latin typeface="Arial MT"/>
                <a:cs typeface="Arial MT"/>
              </a:rPr>
              <a:t>o</a:t>
            </a:r>
            <a:r>
              <a:rPr dirty="0" sz="900" spc="-75">
                <a:latin typeface="Arial MT"/>
                <a:cs typeface="Arial MT"/>
              </a:rPr>
              <a:t>v</a:t>
            </a:r>
            <a:r>
              <a:rPr dirty="0" sz="900" spc="-5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9593326" y="5184521"/>
            <a:ext cx="720725" cy="368935"/>
            <a:chOff x="9593326" y="5184521"/>
            <a:chExt cx="720725" cy="368935"/>
          </a:xfrm>
        </p:grpSpPr>
        <p:sp>
          <p:nvSpPr>
            <p:cNvPr id="87" name="object 87"/>
            <p:cNvSpPr/>
            <p:nvPr/>
          </p:nvSpPr>
          <p:spPr>
            <a:xfrm>
              <a:off x="9596501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3923" y="0"/>
                  </a:moveTo>
                  <a:lnTo>
                    <a:pt x="60325" y="0"/>
                  </a:lnTo>
                  <a:lnTo>
                    <a:pt x="36808" y="4746"/>
                  </a:lnTo>
                  <a:lnTo>
                    <a:pt x="17637" y="17684"/>
                  </a:lnTo>
                  <a:lnTo>
                    <a:pt x="4728" y="36861"/>
                  </a:lnTo>
                  <a:lnTo>
                    <a:pt x="0" y="60324"/>
                  </a:lnTo>
                  <a:lnTo>
                    <a:pt x="0" y="301751"/>
                  </a:lnTo>
                  <a:lnTo>
                    <a:pt x="4728" y="325215"/>
                  </a:lnTo>
                  <a:lnTo>
                    <a:pt x="17637" y="344392"/>
                  </a:lnTo>
                  <a:lnTo>
                    <a:pt x="36808" y="357330"/>
                  </a:lnTo>
                  <a:lnTo>
                    <a:pt x="60325" y="362076"/>
                  </a:lnTo>
                  <a:lnTo>
                    <a:pt x="653923" y="362076"/>
                  </a:lnTo>
                  <a:lnTo>
                    <a:pt x="677459" y="357330"/>
                  </a:lnTo>
                  <a:lnTo>
                    <a:pt x="696674" y="344392"/>
                  </a:lnTo>
                  <a:lnTo>
                    <a:pt x="709626" y="325215"/>
                  </a:lnTo>
                  <a:lnTo>
                    <a:pt x="714375" y="301751"/>
                  </a:lnTo>
                  <a:lnTo>
                    <a:pt x="714375" y="60324"/>
                  </a:lnTo>
                  <a:lnTo>
                    <a:pt x="709626" y="36861"/>
                  </a:lnTo>
                  <a:lnTo>
                    <a:pt x="696674" y="17684"/>
                  </a:lnTo>
                  <a:lnTo>
                    <a:pt x="677459" y="4746"/>
                  </a:lnTo>
                  <a:lnTo>
                    <a:pt x="6539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596501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28" y="36861"/>
                  </a:lnTo>
                  <a:lnTo>
                    <a:pt x="17637" y="17684"/>
                  </a:lnTo>
                  <a:lnTo>
                    <a:pt x="36808" y="4746"/>
                  </a:lnTo>
                  <a:lnTo>
                    <a:pt x="60325" y="0"/>
                  </a:lnTo>
                  <a:lnTo>
                    <a:pt x="653923" y="0"/>
                  </a:lnTo>
                  <a:lnTo>
                    <a:pt x="677459" y="4746"/>
                  </a:lnTo>
                  <a:lnTo>
                    <a:pt x="696674" y="17684"/>
                  </a:lnTo>
                  <a:lnTo>
                    <a:pt x="709626" y="36861"/>
                  </a:lnTo>
                  <a:lnTo>
                    <a:pt x="714375" y="60324"/>
                  </a:lnTo>
                  <a:lnTo>
                    <a:pt x="714375" y="301751"/>
                  </a:lnTo>
                  <a:lnTo>
                    <a:pt x="709626" y="325215"/>
                  </a:lnTo>
                  <a:lnTo>
                    <a:pt x="696674" y="344392"/>
                  </a:lnTo>
                  <a:lnTo>
                    <a:pt x="677459" y="357330"/>
                  </a:lnTo>
                  <a:lnTo>
                    <a:pt x="653923" y="362076"/>
                  </a:lnTo>
                  <a:lnTo>
                    <a:pt x="60325" y="362076"/>
                  </a:lnTo>
                  <a:lnTo>
                    <a:pt x="36808" y="357330"/>
                  </a:lnTo>
                  <a:lnTo>
                    <a:pt x="17637" y="344392"/>
                  </a:lnTo>
                  <a:lnTo>
                    <a:pt x="4728" y="325215"/>
                  </a:lnTo>
                  <a:lnTo>
                    <a:pt x="0" y="301751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9739630" y="5290883"/>
            <a:ext cx="41338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Activate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593326" y="4435094"/>
            <a:ext cx="720725" cy="1670685"/>
            <a:chOff x="9593326" y="4435094"/>
            <a:chExt cx="720725" cy="1670685"/>
          </a:xfrm>
        </p:grpSpPr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0793" y="4997195"/>
              <a:ext cx="96138" cy="18821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0793" y="4435094"/>
              <a:ext cx="96138" cy="18821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596501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399" y="0"/>
                  </a:moveTo>
                  <a:lnTo>
                    <a:pt x="61849" y="0"/>
                  </a:lnTo>
                  <a:lnTo>
                    <a:pt x="37772" y="4868"/>
                  </a:lnTo>
                  <a:lnTo>
                    <a:pt x="18113" y="18143"/>
                  </a:lnTo>
                  <a:lnTo>
                    <a:pt x="4859" y="37831"/>
                  </a:lnTo>
                  <a:lnTo>
                    <a:pt x="0" y="61937"/>
                  </a:lnTo>
                  <a:lnTo>
                    <a:pt x="0" y="309651"/>
                  </a:lnTo>
                  <a:lnTo>
                    <a:pt x="4859" y="333755"/>
                  </a:lnTo>
                  <a:lnTo>
                    <a:pt x="18113" y="353439"/>
                  </a:lnTo>
                  <a:lnTo>
                    <a:pt x="37772" y="366710"/>
                  </a:lnTo>
                  <a:lnTo>
                    <a:pt x="61849" y="371576"/>
                  </a:lnTo>
                  <a:lnTo>
                    <a:pt x="652399" y="371576"/>
                  </a:lnTo>
                  <a:lnTo>
                    <a:pt x="676495" y="366710"/>
                  </a:lnTo>
                  <a:lnTo>
                    <a:pt x="696198" y="353439"/>
                  </a:lnTo>
                  <a:lnTo>
                    <a:pt x="709495" y="333755"/>
                  </a:lnTo>
                  <a:lnTo>
                    <a:pt x="714375" y="309651"/>
                  </a:lnTo>
                  <a:lnTo>
                    <a:pt x="714375" y="61937"/>
                  </a:lnTo>
                  <a:lnTo>
                    <a:pt x="709495" y="37831"/>
                  </a:lnTo>
                  <a:lnTo>
                    <a:pt x="696198" y="18143"/>
                  </a:lnTo>
                  <a:lnTo>
                    <a:pt x="676495" y="4868"/>
                  </a:lnTo>
                  <a:lnTo>
                    <a:pt x="6523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596501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37"/>
                  </a:moveTo>
                  <a:lnTo>
                    <a:pt x="4859" y="37831"/>
                  </a:lnTo>
                  <a:lnTo>
                    <a:pt x="18113" y="18143"/>
                  </a:lnTo>
                  <a:lnTo>
                    <a:pt x="37772" y="4868"/>
                  </a:lnTo>
                  <a:lnTo>
                    <a:pt x="61849" y="0"/>
                  </a:lnTo>
                  <a:lnTo>
                    <a:pt x="652399" y="0"/>
                  </a:lnTo>
                  <a:lnTo>
                    <a:pt x="676495" y="4868"/>
                  </a:lnTo>
                  <a:lnTo>
                    <a:pt x="696198" y="18143"/>
                  </a:lnTo>
                  <a:lnTo>
                    <a:pt x="709495" y="37831"/>
                  </a:lnTo>
                  <a:lnTo>
                    <a:pt x="714375" y="61937"/>
                  </a:lnTo>
                  <a:lnTo>
                    <a:pt x="714375" y="309651"/>
                  </a:lnTo>
                  <a:lnTo>
                    <a:pt x="709495" y="333755"/>
                  </a:lnTo>
                  <a:lnTo>
                    <a:pt x="696198" y="353439"/>
                  </a:lnTo>
                  <a:lnTo>
                    <a:pt x="676495" y="366710"/>
                  </a:lnTo>
                  <a:lnTo>
                    <a:pt x="652399" y="371576"/>
                  </a:lnTo>
                  <a:lnTo>
                    <a:pt x="61849" y="371576"/>
                  </a:lnTo>
                  <a:lnTo>
                    <a:pt x="37772" y="366710"/>
                  </a:lnTo>
                  <a:lnTo>
                    <a:pt x="18113" y="353439"/>
                  </a:lnTo>
                  <a:lnTo>
                    <a:pt x="4859" y="333755"/>
                  </a:lnTo>
                  <a:lnTo>
                    <a:pt x="0" y="309651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9692005" y="5840729"/>
            <a:ext cx="5175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Rep</a:t>
            </a:r>
            <a:r>
              <a:rPr dirty="0" sz="900" spc="20">
                <a:latin typeface="Arial MT"/>
                <a:cs typeface="Arial MT"/>
              </a:rPr>
              <a:t>li</a:t>
            </a:r>
            <a:r>
              <a:rPr dirty="0" sz="900">
                <a:latin typeface="Arial MT"/>
                <a:cs typeface="Arial MT"/>
              </a:rPr>
              <a:t>c</a:t>
            </a:r>
            <a:r>
              <a:rPr dirty="0" sz="900" spc="20">
                <a:latin typeface="Arial MT"/>
                <a:cs typeface="Arial MT"/>
              </a:rPr>
              <a:t>a</a:t>
            </a:r>
            <a:r>
              <a:rPr dirty="0" sz="900" spc="-30">
                <a:latin typeface="Arial MT"/>
                <a:cs typeface="Arial MT"/>
              </a:rPr>
              <a:t>t</a:t>
            </a:r>
            <a:r>
              <a:rPr dirty="0" sz="900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96" name="object 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0793" y="5549772"/>
            <a:ext cx="96138" cy="180581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10564876" y="3441065"/>
            <a:ext cx="882650" cy="2903220"/>
            <a:chOff x="10564876" y="3441065"/>
            <a:chExt cx="882650" cy="2903220"/>
          </a:xfrm>
        </p:grpSpPr>
        <p:sp>
          <p:nvSpPr>
            <p:cNvPr id="98" name="object 98"/>
            <p:cNvSpPr/>
            <p:nvPr/>
          </p:nvSpPr>
          <p:spPr>
            <a:xfrm>
              <a:off x="10568051" y="3444240"/>
              <a:ext cx="876300" cy="2896870"/>
            </a:xfrm>
            <a:custGeom>
              <a:avLst/>
              <a:gdLst/>
              <a:ahLst/>
              <a:cxnLst/>
              <a:rect l="l" t="t" r="r" b="b"/>
              <a:pathLst>
                <a:path w="876300" h="2896870">
                  <a:moveTo>
                    <a:pt x="730123" y="0"/>
                  </a:moveTo>
                  <a:lnTo>
                    <a:pt x="146050" y="0"/>
                  </a:lnTo>
                  <a:lnTo>
                    <a:pt x="99844" y="7447"/>
                  </a:lnTo>
                  <a:lnTo>
                    <a:pt x="59746" y="28183"/>
                  </a:lnTo>
                  <a:lnTo>
                    <a:pt x="28147" y="59801"/>
                  </a:lnTo>
                  <a:lnTo>
                    <a:pt x="7435" y="99893"/>
                  </a:lnTo>
                  <a:lnTo>
                    <a:pt x="0" y="146050"/>
                  </a:lnTo>
                  <a:lnTo>
                    <a:pt x="0" y="2750210"/>
                  </a:lnTo>
                  <a:lnTo>
                    <a:pt x="7435" y="2796385"/>
                  </a:lnTo>
                  <a:lnTo>
                    <a:pt x="28147" y="2836488"/>
                  </a:lnTo>
                  <a:lnTo>
                    <a:pt x="59746" y="2868112"/>
                  </a:lnTo>
                  <a:lnTo>
                    <a:pt x="99844" y="2888850"/>
                  </a:lnTo>
                  <a:lnTo>
                    <a:pt x="146050" y="2896298"/>
                  </a:lnTo>
                  <a:lnTo>
                    <a:pt x="730123" y="2896298"/>
                  </a:lnTo>
                  <a:lnTo>
                    <a:pt x="776341" y="2888850"/>
                  </a:lnTo>
                  <a:lnTo>
                    <a:pt x="816470" y="2868112"/>
                  </a:lnTo>
                  <a:lnTo>
                    <a:pt x="848108" y="2836488"/>
                  </a:lnTo>
                  <a:lnTo>
                    <a:pt x="868851" y="2796385"/>
                  </a:lnTo>
                  <a:lnTo>
                    <a:pt x="876300" y="2750210"/>
                  </a:lnTo>
                  <a:lnTo>
                    <a:pt x="876300" y="146050"/>
                  </a:lnTo>
                  <a:lnTo>
                    <a:pt x="868851" y="99893"/>
                  </a:lnTo>
                  <a:lnTo>
                    <a:pt x="848108" y="59801"/>
                  </a:lnTo>
                  <a:lnTo>
                    <a:pt x="816470" y="28183"/>
                  </a:lnTo>
                  <a:lnTo>
                    <a:pt x="776341" y="7447"/>
                  </a:lnTo>
                  <a:lnTo>
                    <a:pt x="730123" y="0"/>
                  </a:lnTo>
                  <a:close/>
                </a:path>
              </a:pathLst>
            </a:custGeom>
            <a:solidFill>
              <a:srgbClr val="FFE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568051" y="3444240"/>
              <a:ext cx="876300" cy="2896870"/>
            </a:xfrm>
            <a:custGeom>
              <a:avLst/>
              <a:gdLst/>
              <a:ahLst/>
              <a:cxnLst/>
              <a:rect l="l" t="t" r="r" b="b"/>
              <a:pathLst>
                <a:path w="876300" h="2896870">
                  <a:moveTo>
                    <a:pt x="0" y="146050"/>
                  </a:moveTo>
                  <a:lnTo>
                    <a:pt x="7435" y="99893"/>
                  </a:lnTo>
                  <a:lnTo>
                    <a:pt x="28147" y="59801"/>
                  </a:lnTo>
                  <a:lnTo>
                    <a:pt x="59746" y="28183"/>
                  </a:lnTo>
                  <a:lnTo>
                    <a:pt x="99844" y="7447"/>
                  </a:lnTo>
                  <a:lnTo>
                    <a:pt x="146050" y="0"/>
                  </a:lnTo>
                  <a:lnTo>
                    <a:pt x="730123" y="0"/>
                  </a:lnTo>
                  <a:lnTo>
                    <a:pt x="776341" y="7447"/>
                  </a:lnTo>
                  <a:lnTo>
                    <a:pt x="816470" y="28183"/>
                  </a:lnTo>
                  <a:lnTo>
                    <a:pt x="848108" y="59801"/>
                  </a:lnTo>
                  <a:lnTo>
                    <a:pt x="868851" y="99893"/>
                  </a:lnTo>
                  <a:lnTo>
                    <a:pt x="876300" y="146050"/>
                  </a:lnTo>
                  <a:lnTo>
                    <a:pt x="876300" y="2750210"/>
                  </a:lnTo>
                  <a:lnTo>
                    <a:pt x="868851" y="2796385"/>
                  </a:lnTo>
                  <a:lnTo>
                    <a:pt x="848108" y="2836488"/>
                  </a:lnTo>
                  <a:lnTo>
                    <a:pt x="816470" y="2868112"/>
                  </a:lnTo>
                  <a:lnTo>
                    <a:pt x="776341" y="2888850"/>
                  </a:lnTo>
                  <a:lnTo>
                    <a:pt x="730123" y="2896298"/>
                  </a:lnTo>
                  <a:lnTo>
                    <a:pt x="146050" y="2896298"/>
                  </a:lnTo>
                  <a:lnTo>
                    <a:pt x="99844" y="2888850"/>
                  </a:lnTo>
                  <a:lnTo>
                    <a:pt x="59746" y="2868112"/>
                  </a:lnTo>
                  <a:lnTo>
                    <a:pt x="28147" y="2836488"/>
                  </a:lnTo>
                  <a:lnTo>
                    <a:pt x="7435" y="2796385"/>
                  </a:lnTo>
                  <a:lnTo>
                    <a:pt x="0" y="2750210"/>
                  </a:lnTo>
                  <a:lnTo>
                    <a:pt x="0" y="1460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10751566" y="3551491"/>
            <a:ext cx="51054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19050">
              <a:lnSpc>
                <a:spcPts val="1430"/>
              </a:lnSpc>
              <a:spcBef>
                <a:spcPts val="155"/>
              </a:spcBef>
            </a:pPr>
            <a:r>
              <a:rPr dirty="0" sz="1200">
                <a:latin typeface="Arial MT"/>
                <a:cs typeface="Arial MT"/>
              </a:rPr>
              <a:t>Comp.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ode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0660126" y="4069841"/>
            <a:ext cx="720725" cy="368935"/>
            <a:chOff x="10660126" y="4069841"/>
            <a:chExt cx="720725" cy="368935"/>
          </a:xfrm>
        </p:grpSpPr>
        <p:sp>
          <p:nvSpPr>
            <p:cNvPr id="102" name="object 102"/>
            <p:cNvSpPr/>
            <p:nvPr/>
          </p:nvSpPr>
          <p:spPr>
            <a:xfrm>
              <a:off x="10663301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3923" y="0"/>
                  </a:moveTo>
                  <a:lnTo>
                    <a:pt x="60325" y="0"/>
                  </a:lnTo>
                  <a:lnTo>
                    <a:pt x="36808" y="4746"/>
                  </a:lnTo>
                  <a:lnTo>
                    <a:pt x="17637" y="17684"/>
                  </a:lnTo>
                  <a:lnTo>
                    <a:pt x="4728" y="36861"/>
                  </a:lnTo>
                  <a:lnTo>
                    <a:pt x="0" y="60324"/>
                  </a:lnTo>
                  <a:lnTo>
                    <a:pt x="0" y="301624"/>
                  </a:lnTo>
                  <a:lnTo>
                    <a:pt x="4728" y="325161"/>
                  </a:lnTo>
                  <a:lnTo>
                    <a:pt x="17637" y="344376"/>
                  </a:lnTo>
                  <a:lnTo>
                    <a:pt x="36808" y="357328"/>
                  </a:lnTo>
                  <a:lnTo>
                    <a:pt x="60325" y="362076"/>
                  </a:lnTo>
                  <a:lnTo>
                    <a:pt x="653923" y="362076"/>
                  </a:lnTo>
                  <a:lnTo>
                    <a:pt x="677459" y="357328"/>
                  </a:lnTo>
                  <a:lnTo>
                    <a:pt x="696674" y="344376"/>
                  </a:lnTo>
                  <a:lnTo>
                    <a:pt x="709626" y="325161"/>
                  </a:lnTo>
                  <a:lnTo>
                    <a:pt x="714375" y="301624"/>
                  </a:lnTo>
                  <a:lnTo>
                    <a:pt x="714375" y="60324"/>
                  </a:lnTo>
                  <a:lnTo>
                    <a:pt x="709626" y="36861"/>
                  </a:lnTo>
                  <a:lnTo>
                    <a:pt x="696674" y="17684"/>
                  </a:lnTo>
                  <a:lnTo>
                    <a:pt x="677459" y="4746"/>
                  </a:lnTo>
                  <a:lnTo>
                    <a:pt x="6539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0663301" y="407301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28" y="36861"/>
                  </a:lnTo>
                  <a:lnTo>
                    <a:pt x="17637" y="17684"/>
                  </a:lnTo>
                  <a:lnTo>
                    <a:pt x="36808" y="4746"/>
                  </a:lnTo>
                  <a:lnTo>
                    <a:pt x="60325" y="0"/>
                  </a:lnTo>
                  <a:lnTo>
                    <a:pt x="653923" y="0"/>
                  </a:lnTo>
                  <a:lnTo>
                    <a:pt x="677459" y="4746"/>
                  </a:lnTo>
                  <a:lnTo>
                    <a:pt x="696674" y="17684"/>
                  </a:lnTo>
                  <a:lnTo>
                    <a:pt x="709626" y="36861"/>
                  </a:lnTo>
                  <a:lnTo>
                    <a:pt x="714375" y="60324"/>
                  </a:lnTo>
                  <a:lnTo>
                    <a:pt x="714375" y="301624"/>
                  </a:lnTo>
                  <a:lnTo>
                    <a:pt x="709626" y="325161"/>
                  </a:lnTo>
                  <a:lnTo>
                    <a:pt x="696674" y="344376"/>
                  </a:lnTo>
                  <a:lnTo>
                    <a:pt x="677459" y="357328"/>
                  </a:lnTo>
                  <a:lnTo>
                    <a:pt x="653923" y="362076"/>
                  </a:lnTo>
                  <a:lnTo>
                    <a:pt x="60325" y="362076"/>
                  </a:lnTo>
                  <a:lnTo>
                    <a:pt x="36808" y="357328"/>
                  </a:lnTo>
                  <a:lnTo>
                    <a:pt x="17637" y="344376"/>
                  </a:lnTo>
                  <a:lnTo>
                    <a:pt x="4728" y="325161"/>
                  </a:lnTo>
                  <a:lnTo>
                    <a:pt x="0" y="301624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10780394" y="4176077"/>
            <a:ext cx="4775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>
                <a:latin typeface="Arial MT"/>
                <a:cs typeface="Arial MT"/>
              </a:rPr>
              <a:t>R</a:t>
            </a:r>
            <a:r>
              <a:rPr dirty="0" sz="900" spc="20">
                <a:latin typeface="Arial MT"/>
                <a:cs typeface="Arial MT"/>
              </a:rPr>
              <a:t>eque</a:t>
            </a:r>
            <a:r>
              <a:rPr dirty="0" sz="900" spc="70">
                <a:latin typeface="Arial MT"/>
                <a:cs typeface="Arial MT"/>
              </a:rPr>
              <a:t>s</a:t>
            </a:r>
            <a:r>
              <a:rPr dirty="0" sz="900">
                <a:latin typeface="Arial MT"/>
                <a:cs typeface="Arial MT"/>
              </a:rPr>
              <a:t>t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10660126" y="4622419"/>
            <a:ext cx="720725" cy="378460"/>
            <a:chOff x="10660126" y="4622419"/>
            <a:chExt cx="720725" cy="378460"/>
          </a:xfrm>
        </p:grpSpPr>
        <p:sp>
          <p:nvSpPr>
            <p:cNvPr id="106" name="object 106"/>
            <p:cNvSpPr/>
            <p:nvPr/>
          </p:nvSpPr>
          <p:spPr>
            <a:xfrm>
              <a:off x="10663301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399" y="0"/>
                  </a:moveTo>
                  <a:lnTo>
                    <a:pt x="61849" y="0"/>
                  </a:lnTo>
                  <a:lnTo>
                    <a:pt x="37772" y="4861"/>
                  </a:lnTo>
                  <a:lnTo>
                    <a:pt x="18113" y="18129"/>
                  </a:lnTo>
                  <a:lnTo>
                    <a:pt x="4859" y="37826"/>
                  </a:lnTo>
                  <a:lnTo>
                    <a:pt x="0" y="61975"/>
                  </a:lnTo>
                  <a:lnTo>
                    <a:pt x="0" y="309625"/>
                  </a:lnTo>
                  <a:lnTo>
                    <a:pt x="4859" y="333722"/>
                  </a:lnTo>
                  <a:lnTo>
                    <a:pt x="18113" y="353425"/>
                  </a:lnTo>
                  <a:lnTo>
                    <a:pt x="37772" y="366722"/>
                  </a:lnTo>
                  <a:lnTo>
                    <a:pt x="61849" y="371601"/>
                  </a:lnTo>
                  <a:lnTo>
                    <a:pt x="652399" y="371601"/>
                  </a:lnTo>
                  <a:lnTo>
                    <a:pt x="676495" y="366722"/>
                  </a:lnTo>
                  <a:lnTo>
                    <a:pt x="696198" y="353425"/>
                  </a:lnTo>
                  <a:lnTo>
                    <a:pt x="709495" y="333722"/>
                  </a:lnTo>
                  <a:lnTo>
                    <a:pt x="714375" y="309625"/>
                  </a:lnTo>
                  <a:lnTo>
                    <a:pt x="714375" y="61975"/>
                  </a:lnTo>
                  <a:lnTo>
                    <a:pt x="709495" y="37826"/>
                  </a:lnTo>
                  <a:lnTo>
                    <a:pt x="696198" y="18129"/>
                  </a:lnTo>
                  <a:lnTo>
                    <a:pt x="676495" y="4861"/>
                  </a:lnTo>
                  <a:lnTo>
                    <a:pt x="6523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0663301" y="4625594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75"/>
                  </a:moveTo>
                  <a:lnTo>
                    <a:pt x="4859" y="37826"/>
                  </a:lnTo>
                  <a:lnTo>
                    <a:pt x="18113" y="18129"/>
                  </a:lnTo>
                  <a:lnTo>
                    <a:pt x="37772" y="4861"/>
                  </a:lnTo>
                  <a:lnTo>
                    <a:pt x="61849" y="0"/>
                  </a:lnTo>
                  <a:lnTo>
                    <a:pt x="652399" y="0"/>
                  </a:lnTo>
                  <a:lnTo>
                    <a:pt x="676495" y="4861"/>
                  </a:lnTo>
                  <a:lnTo>
                    <a:pt x="696198" y="18129"/>
                  </a:lnTo>
                  <a:lnTo>
                    <a:pt x="709495" y="37826"/>
                  </a:lnTo>
                  <a:lnTo>
                    <a:pt x="714375" y="61975"/>
                  </a:lnTo>
                  <a:lnTo>
                    <a:pt x="714375" y="309625"/>
                  </a:lnTo>
                  <a:lnTo>
                    <a:pt x="709495" y="333722"/>
                  </a:lnTo>
                  <a:lnTo>
                    <a:pt x="696198" y="353425"/>
                  </a:lnTo>
                  <a:lnTo>
                    <a:pt x="676495" y="366722"/>
                  </a:lnTo>
                  <a:lnTo>
                    <a:pt x="652399" y="371601"/>
                  </a:lnTo>
                  <a:lnTo>
                    <a:pt x="61849" y="371601"/>
                  </a:lnTo>
                  <a:lnTo>
                    <a:pt x="37772" y="366722"/>
                  </a:lnTo>
                  <a:lnTo>
                    <a:pt x="18113" y="353425"/>
                  </a:lnTo>
                  <a:lnTo>
                    <a:pt x="4859" y="333722"/>
                  </a:lnTo>
                  <a:lnTo>
                    <a:pt x="0" y="309625"/>
                  </a:lnTo>
                  <a:lnTo>
                    <a:pt x="0" y="619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10799444" y="4733925"/>
            <a:ext cx="443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Arial MT"/>
                <a:cs typeface="Arial MT"/>
              </a:rPr>
              <a:t>Approve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10660126" y="5184521"/>
            <a:ext cx="720725" cy="368935"/>
            <a:chOff x="10660126" y="5184521"/>
            <a:chExt cx="720725" cy="368935"/>
          </a:xfrm>
        </p:grpSpPr>
        <p:sp>
          <p:nvSpPr>
            <p:cNvPr id="110" name="object 110"/>
            <p:cNvSpPr/>
            <p:nvPr/>
          </p:nvSpPr>
          <p:spPr>
            <a:xfrm>
              <a:off x="10663301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653923" y="0"/>
                  </a:moveTo>
                  <a:lnTo>
                    <a:pt x="60325" y="0"/>
                  </a:lnTo>
                  <a:lnTo>
                    <a:pt x="36808" y="4746"/>
                  </a:lnTo>
                  <a:lnTo>
                    <a:pt x="17637" y="17684"/>
                  </a:lnTo>
                  <a:lnTo>
                    <a:pt x="4728" y="36861"/>
                  </a:lnTo>
                  <a:lnTo>
                    <a:pt x="0" y="60324"/>
                  </a:lnTo>
                  <a:lnTo>
                    <a:pt x="0" y="301751"/>
                  </a:lnTo>
                  <a:lnTo>
                    <a:pt x="4728" y="325215"/>
                  </a:lnTo>
                  <a:lnTo>
                    <a:pt x="17637" y="344392"/>
                  </a:lnTo>
                  <a:lnTo>
                    <a:pt x="36808" y="357330"/>
                  </a:lnTo>
                  <a:lnTo>
                    <a:pt x="60325" y="362076"/>
                  </a:lnTo>
                  <a:lnTo>
                    <a:pt x="653923" y="362076"/>
                  </a:lnTo>
                  <a:lnTo>
                    <a:pt x="677459" y="357330"/>
                  </a:lnTo>
                  <a:lnTo>
                    <a:pt x="696674" y="344392"/>
                  </a:lnTo>
                  <a:lnTo>
                    <a:pt x="709626" y="325215"/>
                  </a:lnTo>
                  <a:lnTo>
                    <a:pt x="714375" y="301751"/>
                  </a:lnTo>
                  <a:lnTo>
                    <a:pt x="714375" y="60324"/>
                  </a:lnTo>
                  <a:lnTo>
                    <a:pt x="709626" y="36861"/>
                  </a:lnTo>
                  <a:lnTo>
                    <a:pt x="696674" y="17684"/>
                  </a:lnTo>
                  <a:lnTo>
                    <a:pt x="677459" y="4746"/>
                  </a:lnTo>
                  <a:lnTo>
                    <a:pt x="65392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0663301" y="5187696"/>
              <a:ext cx="714375" cy="362585"/>
            </a:xfrm>
            <a:custGeom>
              <a:avLst/>
              <a:gdLst/>
              <a:ahLst/>
              <a:cxnLst/>
              <a:rect l="l" t="t" r="r" b="b"/>
              <a:pathLst>
                <a:path w="714375" h="362585">
                  <a:moveTo>
                    <a:pt x="0" y="60324"/>
                  </a:moveTo>
                  <a:lnTo>
                    <a:pt x="4728" y="36861"/>
                  </a:lnTo>
                  <a:lnTo>
                    <a:pt x="17637" y="17684"/>
                  </a:lnTo>
                  <a:lnTo>
                    <a:pt x="36808" y="4746"/>
                  </a:lnTo>
                  <a:lnTo>
                    <a:pt x="60325" y="0"/>
                  </a:lnTo>
                  <a:lnTo>
                    <a:pt x="653923" y="0"/>
                  </a:lnTo>
                  <a:lnTo>
                    <a:pt x="677459" y="4746"/>
                  </a:lnTo>
                  <a:lnTo>
                    <a:pt x="696674" y="17684"/>
                  </a:lnTo>
                  <a:lnTo>
                    <a:pt x="709626" y="36861"/>
                  </a:lnTo>
                  <a:lnTo>
                    <a:pt x="714375" y="60324"/>
                  </a:lnTo>
                  <a:lnTo>
                    <a:pt x="714375" y="301751"/>
                  </a:lnTo>
                  <a:lnTo>
                    <a:pt x="709626" y="325215"/>
                  </a:lnTo>
                  <a:lnTo>
                    <a:pt x="696674" y="344392"/>
                  </a:lnTo>
                  <a:lnTo>
                    <a:pt x="677459" y="357330"/>
                  </a:lnTo>
                  <a:lnTo>
                    <a:pt x="653923" y="362076"/>
                  </a:lnTo>
                  <a:lnTo>
                    <a:pt x="60325" y="362076"/>
                  </a:lnTo>
                  <a:lnTo>
                    <a:pt x="36808" y="357330"/>
                  </a:lnTo>
                  <a:lnTo>
                    <a:pt x="17637" y="344392"/>
                  </a:lnTo>
                  <a:lnTo>
                    <a:pt x="4728" y="325215"/>
                  </a:lnTo>
                  <a:lnTo>
                    <a:pt x="0" y="301751"/>
                  </a:lnTo>
                  <a:lnTo>
                    <a:pt x="0" y="603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10808969" y="5290883"/>
            <a:ext cx="4152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75">
                <a:latin typeface="Arial MT"/>
                <a:cs typeface="Arial MT"/>
              </a:rPr>
              <a:t>A</a:t>
            </a:r>
            <a:r>
              <a:rPr dirty="0" sz="900">
                <a:latin typeface="Arial MT"/>
                <a:cs typeface="Arial MT"/>
              </a:rPr>
              <a:t>c</a:t>
            </a:r>
            <a:r>
              <a:rPr dirty="0" sz="900" spc="-25">
                <a:latin typeface="Arial MT"/>
                <a:cs typeface="Arial MT"/>
              </a:rPr>
              <a:t>t</a:t>
            </a:r>
            <a:r>
              <a:rPr dirty="0" sz="900" spc="25">
                <a:latin typeface="Arial MT"/>
                <a:cs typeface="Arial MT"/>
              </a:rPr>
              <a:t>i</a:t>
            </a:r>
            <a:r>
              <a:rPr dirty="0" sz="900" spc="-75">
                <a:latin typeface="Arial MT"/>
                <a:cs typeface="Arial MT"/>
              </a:rPr>
              <a:t>v</a:t>
            </a:r>
            <a:r>
              <a:rPr dirty="0" sz="900" spc="20">
                <a:latin typeface="Arial MT"/>
                <a:cs typeface="Arial MT"/>
              </a:rPr>
              <a:t>a</a:t>
            </a:r>
            <a:r>
              <a:rPr dirty="0" sz="900" spc="-25">
                <a:latin typeface="Arial MT"/>
                <a:cs typeface="Arial MT"/>
              </a:rPr>
              <a:t>t</a:t>
            </a:r>
            <a:r>
              <a:rPr dirty="0" sz="900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0660126" y="4435094"/>
            <a:ext cx="720725" cy="1670685"/>
            <a:chOff x="10660126" y="4435094"/>
            <a:chExt cx="720725" cy="1670685"/>
          </a:xfrm>
        </p:grpSpPr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7593" y="4997195"/>
              <a:ext cx="96138" cy="18821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7593" y="4435094"/>
              <a:ext cx="96138" cy="18821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0663301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652399" y="0"/>
                  </a:moveTo>
                  <a:lnTo>
                    <a:pt x="61849" y="0"/>
                  </a:lnTo>
                  <a:lnTo>
                    <a:pt x="37772" y="4868"/>
                  </a:lnTo>
                  <a:lnTo>
                    <a:pt x="18113" y="18143"/>
                  </a:lnTo>
                  <a:lnTo>
                    <a:pt x="4859" y="37831"/>
                  </a:lnTo>
                  <a:lnTo>
                    <a:pt x="0" y="61937"/>
                  </a:lnTo>
                  <a:lnTo>
                    <a:pt x="0" y="309651"/>
                  </a:lnTo>
                  <a:lnTo>
                    <a:pt x="4859" y="333755"/>
                  </a:lnTo>
                  <a:lnTo>
                    <a:pt x="18113" y="353439"/>
                  </a:lnTo>
                  <a:lnTo>
                    <a:pt x="37772" y="366710"/>
                  </a:lnTo>
                  <a:lnTo>
                    <a:pt x="61849" y="371576"/>
                  </a:lnTo>
                  <a:lnTo>
                    <a:pt x="652399" y="371576"/>
                  </a:lnTo>
                  <a:lnTo>
                    <a:pt x="676495" y="366710"/>
                  </a:lnTo>
                  <a:lnTo>
                    <a:pt x="696198" y="353439"/>
                  </a:lnTo>
                  <a:lnTo>
                    <a:pt x="709495" y="333755"/>
                  </a:lnTo>
                  <a:lnTo>
                    <a:pt x="714375" y="309651"/>
                  </a:lnTo>
                  <a:lnTo>
                    <a:pt x="714375" y="61937"/>
                  </a:lnTo>
                  <a:lnTo>
                    <a:pt x="709495" y="37831"/>
                  </a:lnTo>
                  <a:lnTo>
                    <a:pt x="696198" y="18143"/>
                  </a:lnTo>
                  <a:lnTo>
                    <a:pt x="676495" y="4868"/>
                  </a:lnTo>
                  <a:lnTo>
                    <a:pt x="6523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0663301" y="5730773"/>
              <a:ext cx="714375" cy="372110"/>
            </a:xfrm>
            <a:custGeom>
              <a:avLst/>
              <a:gdLst/>
              <a:ahLst/>
              <a:cxnLst/>
              <a:rect l="l" t="t" r="r" b="b"/>
              <a:pathLst>
                <a:path w="714375" h="372110">
                  <a:moveTo>
                    <a:pt x="0" y="61937"/>
                  </a:moveTo>
                  <a:lnTo>
                    <a:pt x="4859" y="37831"/>
                  </a:lnTo>
                  <a:lnTo>
                    <a:pt x="18113" y="18143"/>
                  </a:lnTo>
                  <a:lnTo>
                    <a:pt x="37772" y="4868"/>
                  </a:lnTo>
                  <a:lnTo>
                    <a:pt x="61849" y="0"/>
                  </a:lnTo>
                  <a:lnTo>
                    <a:pt x="652399" y="0"/>
                  </a:lnTo>
                  <a:lnTo>
                    <a:pt x="676495" y="4868"/>
                  </a:lnTo>
                  <a:lnTo>
                    <a:pt x="696198" y="18143"/>
                  </a:lnTo>
                  <a:lnTo>
                    <a:pt x="709495" y="37831"/>
                  </a:lnTo>
                  <a:lnTo>
                    <a:pt x="714375" y="61937"/>
                  </a:lnTo>
                  <a:lnTo>
                    <a:pt x="714375" y="309651"/>
                  </a:lnTo>
                  <a:lnTo>
                    <a:pt x="709495" y="333755"/>
                  </a:lnTo>
                  <a:lnTo>
                    <a:pt x="696198" y="353439"/>
                  </a:lnTo>
                  <a:lnTo>
                    <a:pt x="676495" y="366710"/>
                  </a:lnTo>
                  <a:lnTo>
                    <a:pt x="652399" y="371576"/>
                  </a:lnTo>
                  <a:lnTo>
                    <a:pt x="61849" y="371576"/>
                  </a:lnTo>
                  <a:lnTo>
                    <a:pt x="37772" y="366710"/>
                  </a:lnTo>
                  <a:lnTo>
                    <a:pt x="18113" y="353439"/>
                  </a:lnTo>
                  <a:lnTo>
                    <a:pt x="4859" y="333755"/>
                  </a:lnTo>
                  <a:lnTo>
                    <a:pt x="0" y="309651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10762995" y="5840729"/>
            <a:ext cx="5175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Rep</a:t>
            </a:r>
            <a:r>
              <a:rPr dirty="0" sz="900" spc="20">
                <a:latin typeface="Arial MT"/>
                <a:cs typeface="Arial MT"/>
              </a:rPr>
              <a:t>li</a:t>
            </a:r>
            <a:r>
              <a:rPr dirty="0" sz="900">
                <a:latin typeface="Arial MT"/>
                <a:cs typeface="Arial MT"/>
              </a:rPr>
              <a:t>c</a:t>
            </a:r>
            <a:r>
              <a:rPr dirty="0" sz="900" spc="20">
                <a:latin typeface="Arial MT"/>
                <a:cs typeface="Arial MT"/>
              </a:rPr>
              <a:t>a</a:t>
            </a:r>
            <a:r>
              <a:rPr dirty="0" sz="900" spc="-30">
                <a:latin typeface="Arial MT"/>
                <a:cs typeface="Arial MT"/>
              </a:rPr>
              <a:t>t</a:t>
            </a:r>
            <a:r>
              <a:rPr dirty="0" sz="900">
                <a:latin typeface="Arial MT"/>
                <a:cs typeface="Arial MT"/>
              </a:rPr>
              <a:t>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9" name="object 1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68355" y="5549772"/>
            <a:ext cx="96139" cy="180581"/>
          </a:xfrm>
          <a:prstGeom prst="rect">
            <a:avLst/>
          </a:prstGeom>
        </p:spPr>
      </p:pic>
      <p:sp>
        <p:nvSpPr>
          <p:cNvPr id="120" name="object 120"/>
          <p:cNvSpPr txBox="1"/>
          <p:nvPr/>
        </p:nvSpPr>
        <p:spPr>
          <a:xfrm>
            <a:off x="10572750" y="2021840"/>
            <a:ext cx="60960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">
                <a:latin typeface="Arial MT"/>
                <a:cs typeface="Arial MT"/>
              </a:rPr>
              <a:t>Replicate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8382000" y="2069338"/>
            <a:ext cx="2061210" cy="111125"/>
            <a:chOff x="8382000" y="2069338"/>
            <a:chExt cx="2061210" cy="111125"/>
          </a:xfrm>
        </p:grpSpPr>
        <p:pic>
          <p:nvPicPr>
            <p:cNvPr id="122" name="object 1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8425" y="2069338"/>
              <a:ext cx="184530" cy="1106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2000" y="2069338"/>
              <a:ext cx="197103" cy="1106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4500" y="2069338"/>
              <a:ext cx="157606" cy="110616"/>
            </a:xfrm>
            <a:prstGeom prst="rect">
              <a:avLst/>
            </a:prstGeom>
          </p:spPr>
        </p:pic>
      </p:grpSp>
      <p:sp>
        <p:nvSpPr>
          <p:cNvPr id="125" name="object 1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26" name="object 1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83436"/>
            <a:ext cx="4998720" cy="469519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 marR="5080">
              <a:lnSpc>
                <a:spcPct val="80100"/>
              </a:lnSpc>
              <a:spcBef>
                <a:spcPts val="605"/>
              </a:spcBef>
            </a:pP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ard,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ant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rigger  </a:t>
            </a:r>
            <a:r>
              <a:rPr dirty="0" sz="2000" spc="10">
                <a:latin typeface="Arial MT"/>
                <a:cs typeface="Arial MT"/>
              </a:rPr>
              <a:t>addi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45">
                <a:latin typeface="Arial MT"/>
                <a:cs typeface="Arial MT"/>
              </a:rPr>
              <a:t>k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low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eps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he  </a:t>
            </a:r>
            <a:r>
              <a:rPr dirty="0" sz="2000" spc="15">
                <a:latin typeface="Arial MT"/>
                <a:cs typeface="Arial MT"/>
              </a:rPr>
              <a:t>activation.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This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may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include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additional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steps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rela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obje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 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ts</a:t>
            </a:r>
            <a:r>
              <a:rPr dirty="0" sz="2000" spc="10">
                <a:latin typeface="Arial MT"/>
                <a:cs typeface="Arial MT"/>
              </a:rPr>
              <a:t>el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ould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al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ult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ollo</a:t>
            </a:r>
            <a:r>
              <a:rPr dirty="0" sz="2000" spc="-35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-</a:t>
            </a:r>
            <a:r>
              <a:rPr dirty="0" sz="2000" spc="5">
                <a:latin typeface="Arial MT"/>
                <a:cs typeface="Arial MT"/>
              </a:rPr>
              <a:t>up 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ell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R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213267).</a:t>
            </a:r>
            <a:endParaRPr sz="2000">
              <a:latin typeface="Arial MT"/>
              <a:cs typeface="Arial MT"/>
            </a:endParaRPr>
          </a:p>
          <a:p>
            <a:pPr marL="12700" marR="100965">
              <a:lnSpc>
                <a:spcPct val="80600"/>
              </a:lnSpc>
              <a:spcBef>
                <a:spcPts val="1745"/>
              </a:spcBef>
            </a:pPr>
            <a:r>
              <a:rPr dirty="0" sz="2000" spc="10">
                <a:latin typeface="Arial MT"/>
                <a:cs typeface="Arial MT"/>
              </a:rPr>
              <a:t>Solu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ion: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ional 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eps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ep,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if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-105">
                <a:latin typeface="Arial MT"/>
                <a:cs typeface="Arial MT"/>
              </a:rPr>
              <a:t>y</a:t>
            </a:r>
            <a:r>
              <a:rPr dirty="0" sz="2000" spc="5">
                <a:latin typeface="Arial MT"/>
                <a:cs typeface="Arial MT"/>
              </a:rPr>
              <a:t>.  </a:t>
            </a:r>
            <a:r>
              <a:rPr dirty="0" sz="2000" spc="25">
                <a:latin typeface="Arial MT"/>
                <a:cs typeface="Arial MT"/>
              </a:rPr>
              <a:t>In </a:t>
            </a:r>
            <a:r>
              <a:rPr dirty="0" sz="2000" spc="15">
                <a:latin typeface="Arial MT"/>
                <a:cs typeface="Arial MT"/>
              </a:rPr>
              <a:t>other </a:t>
            </a:r>
            <a:r>
              <a:rPr dirty="0" sz="2000" spc="10">
                <a:latin typeface="Arial MT"/>
                <a:cs typeface="Arial MT"/>
              </a:rPr>
              <a:t>words,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5">
                <a:latin typeface="Arial MT"/>
                <a:cs typeface="Arial MT"/>
              </a:rPr>
              <a:t>workflow </a:t>
            </a:r>
            <a:r>
              <a:rPr dirty="0" sz="2000" spc="15">
                <a:latin typeface="Arial MT"/>
                <a:cs typeface="Arial MT"/>
              </a:rPr>
              <a:t>no </a:t>
            </a:r>
            <a:r>
              <a:rPr dirty="0" sz="2000" spc="10">
                <a:latin typeface="Arial MT"/>
                <a:cs typeface="Arial MT"/>
              </a:rPr>
              <a:t>longer has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been 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-25">
                <a:latin typeface="Arial MT"/>
                <a:cs typeface="Arial MT"/>
              </a:rPr>
              <a:t>s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ull</a:t>
            </a:r>
            <a:r>
              <a:rPr dirty="0" sz="2000" spc="-105">
                <a:latin typeface="Arial MT"/>
                <a:cs typeface="Arial MT"/>
              </a:rPr>
              <a:t>y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2700" marR="19050">
              <a:lnSpc>
                <a:spcPct val="80100"/>
              </a:lnSpc>
              <a:spcBef>
                <a:spcPts val="1760"/>
              </a:spcBef>
            </a:pP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ead,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been  </a:t>
            </a:r>
            <a:r>
              <a:rPr dirty="0" sz="2000" spc="15">
                <a:latin typeface="Arial MT"/>
                <a:cs typeface="Arial MT"/>
              </a:rPr>
              <a:t>activated, </a:t>
            </a:r>
            <a:r>
              <a:rPr dirty="0" sz="2000" spc="5">
                <a:latin typeface="Arial MT"/>
                <a:cs typeface="Arial MT"/>
              </a:rPr>
              <a:t>further </a:t>
            </a:r>
            <a:r>
              <a:rPr dirty="0" sz="2000" spc="20">
                <a:latin typeface="Arial MT"/>
                <a:cs typeface="Arial MT"/>
              </a:rPr>
              <a:t>actions </a:t>
            </a:r>
            <a:r>
              <a:rPr dirty="0" sz="2000" spc="25">
                <a:latin typeface="Arial MT"/>
                <a:cs typeface="Arial MT"/>
              </a:rPr>
              <a:t>can </a:t>
            </a:r>
            <a:r>
              <a:rPr dirty="0" sz="2000" spc="15">
                <a:latin typeface="Arial MT"/>
                <a:cs typeface="Arial MT"/>
              </a:rPr>
              <a:t>be </a:t>
            </a:r>
            <a:r>
              <a:rPr dirty="0" sz="2000">
                <a:latin typeface="Arial MT"/>
                <a:cs typeface="Arial MT"/>
              </a:rPr>
              <a:t>performed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trigger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additional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dialog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workflow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steps.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40">
                <a:latin typeface="Arial MT"/>
                <a:cs typeface="Arial MT"/>
              </a:rPr>
              <a:t>k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low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20">
                <a:latin typeface="Arial MT"/>
                <a:cs typeface="Arial MT"/>
              </a:rPr>
              <a:t>em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addi</a:t>
            </a:r>
            <a:r>
              <a:rPr dirty="0" sz="2000" spc="3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ional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eps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an  </a:t>
            </a:r>
            <a:r>
              <a:rPr dirty="0" sz="2000" spc="20">
                <a:latin typeface="Arial MT"/>
                <a:cs typeface="Arial MT"/>
              </a:rPr>
              <a:t>then </a:t>
            </a:r>
            <a:r>
              <a:rPr dirty="0" sz="2000" spc="15">
                <a:latin typeface="Arial MT"/>
                <a:cs typeface="Arial MT"/>
              </a:rPr>
              <a:t>be </a:t>
            </a:r>
            <a:r>
              <a:rPr dirty="0" sz="2000" spc="5">
                <a:latin typeface="Arial MT"/>
                <a:cs typeface="Arial MT"/>
              </a:rPr>
              <a:t>found </a:t>
            </a:r>
            <a:r>
              <a:rPr dirty="0" sz="2000" spc="10">
                <a:latin typeface="Arial MT"/>
                <a:cs typeface="Arial MT"/>
              </a:rPr>
              <a:t>in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5">
                <a:latin typeface="Arial MT"/>
                <a:cs typeface="Arial MT"/>
              </a:rPr>
              <a:t>workflow </a:t>
            </a:r>
            <a:r>
              <a:rPr dirty="0" sz="2000" spc="10">
                <a:latin typeface="Arial MT"/>
                <a:cs typeface="Arial MT"/>
              </a:rPr>
              <a:t>inbox of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user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who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has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been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assigned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accordingly.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Addi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ional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eps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9439" y="5761672"/>
            <a:ext cx="5390515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5"/>
              </a:spcBef>
            </a:pPr>
            <a:r>
              <a:rPr dirty="0" sz="800" spc="-10">
                <a:latin typeface="Arial MT"/>
                <a:cs typeface="Arial MT"/>
              </a:rPr>
              <a:t>Note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that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this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new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15">
                <a:latin typeface="Arial MT"/>
                <a:cs typeface="Arial MT"/>
              </a:rPr>
              <a:t>feature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included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the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single </a:t>
            </a:r>
            <a:r>
              <a:rPr dirty="0" sz="800" spc="-5">
                <a:latin typeface="Arial MT"/>
                <a:cs typeface="Arial MT"/>
              </a:rPr>
              <a:t>maintenance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45">
                <a:latin typeface="Arial MT"/>
                <a:cs typeface="Arial MT"/>
              </a:rPr>
              <a:t>UI,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how</a:t>
            </a:r>
            <a:r>
              <a:rPr dirty="0" sz="800" spc="-65">
                <a:latin typeface="Arial MT"/>
                <a:cs typeface="Arial MT"/>
              </a:rPr>
              <a:t> </a:t>
            </a:r>
            <a:r>
              <a:rPr dirty="0" sz="800" spc="15">
                <a:latin typeface="Arial MT"/>
                <a:cs typeface="Arial MT"/>
              </a:rPr>
              <a:t>ever</a:t>
            </a:r>
            <a:r>
              <a:rPr dirty="0" sz="800" spc="-12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it</a:t>
            </a:r>
            <a:r>
              <a:rPr dirty="0" sz="800" spc="-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not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available </a:t>
            </a:r>
            <a:r>
              <a:rPr dirty="0" sz="800" spc="-15">
                <a:latin typeface="Arial MT"/>
                <a:cs typeface="Arial MT"/>
              </a:rPr>
              <a:t>if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 spc="20">
                <a:latin typeface="Arial MT"/>
                <a:cs typeface="Arial MT"/>
              </a:rPr>
              <a:t>you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15">
                <a:latin typeface="Arial MT"/>
                <a:cs typeface="Arial MT"/>
              </a:rPr>
              <a:t>are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using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a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CR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25">
                <a:latin typeface="Arial MT"/>
                <a:cs typeface="Arial MT"/>
              </a:rPr>
              <a:t>for </a:t>
            </a:r>
            <a:r>
              <a:rPr dirty="0" sz="800" spc="-21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multiple </a:t>
            </a:r>
            <a:r>
              <a:rPr dirty="0" sz="800" spc="5">
                <a:latin typeface="Arial MT"/>
                <a:cs typeface="Arial MT"/>
              </a:rPr>
              <a:t>objects </a:t>
            </a:r>
            <a:r>
              <a:rPr dirty="0" sz="800">
                <a:latin typeface="Arial MT"/>
                <a:cs typeface="Arial MT"/>
              </a:rPr>
              <a:t>involving </a:t>
            </a:r>
            <a:r>
              <a:rPr dirty="0" sz="800" spc="5">
                <a:latin typeface="Arial MT"/>
                <a:cs typeface="Arial MT"/>
              </a:rPr>
              <a:t>the </a:t>
            </a:r>
            <a:r>
              <a:rPr dirty="0" sz="800" spc="-5">
                <a:latin typeface="Arial MT"/>
                <a:cs typeface="Arial MT"/>
              </a:rPr>
              <a:t>MASS, </a:t>
            </a:r>
            <a:r>
              <a:rPr dirty="0" sz="800" spc="15">
                <a:latin typeface="Arial MT"/>
                <a:cs typeface="Arial MT"/>
              </a:rPr>
              <a:t>LOAD </a:t>
            </a:r>
            <a:r>
              <a:rPr dirty="0" sz="800" spc="5">
                <a:latin typeface="Arial MT"/>
                <a:cs typeface="Arial MT"/>
              </a:rPr>
              <a:t>or </a:t>
            </a:r>
            <a:r>
              <a:rPr dirty="0" sz="800" spc="-40">
                <a:latin typeface="Arial MT"/>
                <a:cs typeface="Arial MT"/>
              </a:rPr>
              <a:t>HIERARCHY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business </a:t>
            </a:r>
            <a:r>
              <a:rPr dirty="0" sz="800" spc="5">
                <a:latin typeface="Arial MT"/>
                <a:cs typeface="Arial MT"/>
              </a:rPr>
              <a:t>activities, as </a:t>
            </a:r>
            <a:r>
              <a:rPr dirty="0" sz="800" spc="15">
                <a:latin typeface="Arial MT"/>
                <a:cs typeface="Arial MT"/>
              </a:rPr>
              <a:t>these </a:t>
            </a:r>
            <a:r>
              <a:rPr dirty="0" sz="800" spc="20">
                <a:latin typeface="Arial MT"/>
                <a:cs typeface="Arial MT"/>
              </a:rPr>
              <a:t>use </a:t>
            </a:r>
            <a:r>
              <a:rPr dirty="0" sz="800" spc="15">
                <a:latin typeface="Arial MT"/>
                <a:cs typeface="Arial MT"/>
              </a:rPr>
              <a:t>a </a:t>
            </a:r>
            <a:r>
              <a:rPr dirty="0" sz="800">
                <a:latin typeface="Arial MT"/>
                <a:cs typeface="Arial MT"/>
              </a:rPr>
              <a:t>generic </a:t>
            </a:r>
            <a:r>
              <a:rPr dirty="0" sz="800" spc="-25">
                <a:latin typeface="Arial MT"/>
                <a:cs typeface="Arial MT"/>
              </a:rPr>
              <a:t>UI </a:t>
            </a:r>
            <a:r>
              <a:rPr dirty="0" sz="800" spc="5">
                <a:latin typeface="Arial MT"/>
                <a:cs typeface="Arial MT"/>
              </a:rPr>
              <a:t>instead 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(USMD_CREQUEST_PROCESS).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34016" y="1447617"/>
            <a:ext cx="6106160" cy="3886835"/>
            <a:chOff x="5934016" y="1447617"/>
            <a:chExt cx="6106160" cy="38868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4016" y="1447617"/>
              <a:ext cx="6105642" cy="3886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525" y="1619631"/>
              <a:ext cx="5581650" cy="335368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875" y="2477109"/>
            <a:ext cx="3419475" cy="3792220"/>
            <a:chOff x="523875" y="2477109"/>
            <a:chExt cx="3419475" cy="3792220"/>
          </a:xfrm>
        </p:grpSpPr>
        <p:sp>
          <p:nvSpPr>
            <p:cNvPr id="3" name="object 3"/>
            <p:cNvSpPr/>
            <p:nvPr/>
          </p:nvSpPr>
          <p:spPr>
            <a:xfrm>
              <a:off x="528637" y="2481872"/>
              <a:ext cx="3409950" cy="3782695"/>
            </a:xfrm>
            <a:custGeom>
              <a:avLst/>
              <a:gdLst/>
              <a:ahLst/>
              <a:cxnLst/>
              <a:rect l="l" t="t" r="r" b="b"/>
              <a:pathLst>
                <a:path w="3409950" h="3782695">
                  <a:moveTo>
                    <a:pt x="0" y="3782441"/>
                  </a:moveTo>
                  <a:lnTo>
                    <a:pt x="3409950" y="3782441"/>
                  </a:lnTo>
                  <a:lnTo>
                    <a:pt x="3409950" y="0"/>
                  </a:lnTo>
                  <a:lnTo>
                    <a:pt x="0" y="0"/>
                  </a:lnTo>
                  <a:lnTo>
                    <a:pt x="0" y="3782441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402" y="4514610"/>
              <a:ext cx="890781" cy="3680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025" y="4581461"/>
              <a:ext cx="719137" cy="2809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5025" y="4714811"/>
              <a:ext cx="433387" cy="28098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78430" y="4617148"/>
            <a:ext cx="557530" cy="29654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spc="-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00" spc="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20" b="1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71800" y="4495736"/>
            <a:ext cx="938530" cy="509905"/>
            <a:chOff x="2971800" y="4495736"/>
            <a:chExt cx="938530" cy="5099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4495736"/>
              <a:ext cx="938212" cy="5095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0375" y="4571936"/>
              <a:ext cx="633412" cy="2905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0375" y="4705286"/>
              <a:ext cx="433387" cy="2905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77591" y="4613973"/>
            <a:ext cx="471805" cy="29654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900" spc="2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51671" y="3601402"/>
            <a:ext cx="1050290" cy="1625600"/>
            <a:chOff x="2451671" y="3601402"/>
            <a:chExt cx="1050290" cy="1625600"/>
          </a:xfrm>
        </p:grpSpPr>
        <p:sp>
          <p:nvSpPr>
            <p:cNvPr id="14" name="object 14"/>
            <p:cNvSpPr/>
            <p:nvPr/>
          </p:nvSpPr>
          <p:spPr>
            <a:xfrm>
              <a:off x="2643250" y="3606165"/>
              <a:ext cx="590550" cy="562610"/>
            </a:xfrm>
            <a:custGeom>
              <a:avLst/>
              <a:gdLst/>
              <a:ahLst/>
              <a:cxnLst/>
              <a:rect l="l" t="t" r="r" b="b"/>
              <a:pathLst>
                <a:path w="590550" h="562610">
                  <a:moveTo>
                    <a:pt x="295275" y="0"/>
                  </a:moveTo>
                  <a:lnTo>
                    <a:pt x="247350" y="3679"/>
                  </a:lnTo>
                  <a:lnTo>
                    <a:pt x="201899" y="14330"/>
                  </a:lnTo>
                  <a:lnTo>
                    <a:pt x="159526" y="31375"/>
                  </a:lnTo>
                  <a:lnTo>
                    <a:pt x="120837" y="54234"/>
                  </a:lnTo>
                  <a:lnTo>
                    <a:pt x="86439" y="82327"/>
                  </a:lnTo>
                  <a:lnTo>
                    <a:pt x="56936" y="115077"/>
                  </a:lnTo>
                  <a:lnTo>
                    <a:pt x="32935" y="151903"/>
                  </a:lnTo>
                  <a:lnTo>
                    <a:pt x="15041" y="192227"/>
                  </a:lnTo>
                  <a:lnTo>
                    <a:pt x="3861" y="235469"/>
                  </a:lnTo>
                  <a:lnTo>
                    <a:pt x="0" y="281051"/>
                  </a:lnTo>
                  <a:lnTo>
                    <a:pt x="3861" y="326632"/>
                  </a:lnTo>
                  <a:lnTo>
                    <a:pt x="15041" y="369874"/>
                  </a:lnTo>
                  <a:lnTo>
                    <a:pt x="32935" y="410198"/>
                  </a:lnTo>
                  <a:lnTo>
                    <a:pt x="56936" y="447024"/>
                  </a:lnTo>
                  <a:lnTo>
                    <a:pt x="86439" y="479774"/>
                  </a:lnTo>
                  <a:lnTo>
                    <a:pt x="120837" y="507867"/>
                  </a:lnTo>
                  <a:lnTo>
                    <a:pt x="159526" y="530726"/>
                  </a:lnTo>
                  <a:lnTo>
                    <a:pt x="201899" y="547771"/>
                  </a:lnTo>
                  <a:lnTo>
                    <a:pt x="247350" y="558422"/>
                  </a:lnTo>
                  <a:lnTo>
                    <a:pt x="295275" y="562102"/>
                  </a:lnTo>
                  <a:lnTo>
                    <a:pt x="343168" y="558422"/>
                  </a:lnTo>
                  <a:lnTo>
                    <a:pt x="388601" y="547771"/>
                  </a:lnTo>
                  <a:lnTo>
                    <a:pt x="430967" y="530726"/>
                  </a:lnTo>
                  <a:lnTo>
                    <a:pt x="469657" y="507867"/>
                  </a:lnTo>
                  <a:lnTo>
                    <a:pt x="504063" y="479774"/>
                  </a:lnTo>
                  <a:lnTo>
                    <a:pt x="533576" y="447024"/>
                  </a:lnTo>
                  <a:lnTo>
                    <a:pt x="557590" y="410198"/>
                  </a:lnTo>
                  <a:lnTo>
                    <a:pt x="575495" y="369874"/>
                  </a:lnTo>
                  <a:lnTo>
                    <a:pt x="586685" y="326632"/>
                  </a:lnTo>
                  <a:lnTo>
                    <a:pt x="590550" y="281051"/>
                  </a:lnTo>
                  <a:lnTo>
                    <a:pt x="586685" y="235469"/>
                  </a:lnTo>
                  <a:lnTo>
                    <a:pt x="575495" y="192227"/>
                  </a:lnTo>
                  <a:lnTo>
                    <a:pt x="557590" y="151903"/>
                  </a:lnTo>
                  <a:lnTo>
                    <a:pt x="533576" y="115077"/>
                  </a:lnTo>
                  <a:lnTo>
                    <a:pt x="504063" y="82327"/>
                  </a:lnTo>
                  <a:lnTo>
                    <a:pt x="469657" y="54234"/>
                  </a:lnTo>
                  <a:lnTo>
                    <a:pt x="430967" y="31375"/>
                  </a:lnTo>
                  <a:lnTo>
                    <a:pt x="388601" y="14330"/>
                  </a:lnTo>
                  <a:lnTo>
                    <a:pt x="343168" y="3679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3250" y="3606165"/>
              <a:ext cx="590550" cy="562610"/>
            </a:xfrm>
            <a:custGeom>
              <a:avLst/>
              <a:gdLst/>
              <a:ahLst/>
              <a:cxnLst/>
              <a:rect l="l" t="t" r="r" b="b"/>
              <a:pathLst>
                <a:path w="590550" h="562610">
                  <a:moveTo>
                    <a:pt x="0" y="281051"/>
                  </a:moveTo>
                  <a:lnTo>
                    <a:pt x="3861" y="235469"/>
                  </a:lnTo>
                  <a:lnTo>
                    <a:pt x="15041" y="192227"/>
                  </a:lnTo>
                  <a:lnTo>
                    <a:pt x="32935" y="151903"/>
                  </a:lnTo>
                  <a:lnTo>
                    <a:pt x="56936" y="115077"/>
                  </a:lnTo>
                  <a:lnTo>
                    <a:pt x="86439" y="82327"/>
                  </a:lnTo>
                  <a:lnTo>
                    <a:pt x="120837" y="54234"/>
                  </a:lnTo>
                  <a:lnTo>
                    <a:pt x="159526" y="31375"/>
                  </a:lnTo>
                  <a:lnTo>
                    <a:pt x="201899" y="14330"/>
                  </a:lnTo>
                  <a:lnTo>
                    <a:pt x="247350" y="3679"/>
                  </a:lnTo>
                  <a:lnTo>
                    <a:pt x="295275" y="0"/>
                  </a:lnTo>
                  <a:lnTo>
                    <a:pt x="343168" y="3679"/>
                  </a:lnTo>
                  <a:lnTo>
                    <a:pt x="388601" y="14330"/>
                  </a:lnTo>
                  <a:lnTo>
                    <a:pt x="430967" y="31375"/>
                  </a:lnTo>
                  <a:lnTo>
                    <a:pt x="469657" y="54234"/>
                  </a:lnTo>
                  <a:lnTo>
                    <a:pt x="504063" y="82327"/>
                  </a:lnTo>
                  <a:lnTo>
                    <a:pt x="533576" y="115077"/>
                  </a:lnTo>
                  <a:lnTo>
                    <a:pt x="557590" y="151903"/>
                  </a:lnTo>
                  <a:lnTo>
                    <a:pt x="575495" y="192227"/>
                  </a:lnTo>
                  <a:lnTo>
                    <a:pt x="586685" y="235469"/>
                  </a:lnTo>
                  <a:lnTo>
                    <a:pt x="590550" y="281051"/>
                  </a:lnTo>
                  <a:lnTo>
                    <a:pt x="586685" y="326632"/>
                  </a:lnTo>
                  <a:lnTo>
                    <a:pt x="575495" y="369874"/>
                  </a:lnTo>
                  <a:lnTo>
                    <a:pt x="557590" y="410198"/>
                  </a:lnTo>
                  <a:lnTo>
                    <a:pt x="533576" y="447024"/>
                  </a:lnTo>
                  <a:lnTo>
                    <a:pt x="504063" y="479774"/>
                  </a:lnTo>
                  <a:lnTo>
                    <a:pt x="469657" y="507867"/>
                  </a:lnTo>
                  <a:lnTo>
                    <a:pt x="430967" y="530726"/>
                  </a:lnTo>
                  <a:lnTo>
                    <a:pt x="388601" y="547771"/>
                  </a:lnTo>
                  <a:lnTo>
                    <a:pt x="343168" y="558422"/>
                  </a:lnTo>
                  <a:lnTo>
                    <a:pt x="295275" y="562102"/>
                  </a:lnTo>
                  <a:lnTo>
                    <a:pt x="247350" y="558422"/>
                  </a:lnTo>
                  <a:lnTo>
                    <a:pt x="201899" y="547771"/>
                  </a:lnTo>
                  <a:lnTo>
                    <a:pt x="159526" y="530726"/>
                  </a:lnTo>
                  <a:lnTo>
                    <a:pt x="120837" y="507867"/>
                  </a:lnTo>
                  <a:lnTo>
                    <a:pt x="86439" y="479774"/>
                  </a:lnTo>
                  <a:lnTo>
                    <a:pt x="56936" y="447024"/>
                  </a:lnTo>
                  <a:lnTo>
                    <a:pt x="32935" y="410198"/>
                  </a:lnTo>
                  <a:lnTo>
                    <a:pt x="15041" y="369874"/>
                  </a:lnTo>
                  <a:lnTo>
                    <a:pt x="3861" y="326632"/>
                  </a:lnTo>
                  <a:lnTo>
                    <a:pt x="0" y="281051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52623" y="4892421"/>
              <a:ext cx="123825" cy="333375"/>
            </a:xfrm>
            <a:custGeom>
              <a:avLst/>
              <a:gdLst/>
              <a:ahLst/>
              <a:cxnLst/>
              <a:rect l="l" t="t" r="r" b="b"/>
              <a:pathLst>
                <a:path w="123825" h="333375">
                  <a:moveTo>
                    <a:pt x="40767" y="211581"/>
                  </a:moveTo>
                  <a:lnTo>
                    <a:pt x="0" y="211581"/>
                  </a:lnTo>
                  <a:lnTo>
                    <a:pt x="61975" y="333374"/>
                  </a:lnTo>
                  <a:lnTo>
                    <a:pt x="114086" y="230758"/>
                  </a:lnTo>
                  <a:lnTo>
                    <a:pt x="40767" y="230758"/>
                  </a:lnTo>
                  <a:lnTo>
                    <a:pt x="40767" y="211581"/>
                  </a:lnTo>
                  <a:close/>
                </a:path>
                <a:path w="123825" h="333375">
                  <a:moveTo>
                    <a:pt x="123825" y="211581"/>
                  </a:moveTo>
                  <a:lnTo>
                    <a:pt x="81533" y="211581"/>
                  </a:lnTo>
                  <a:lnTo>
                    <a:pt x="81533" y="230758"/>
                  </a:lnTo>
                  <a:lnTo>
                    <a:pt x="114086" y="230758"/>
                  </a:lnTo>
                  <a:lnTo>
                    <a:pt x="123825" y="211581"/>
                  </a:lnTo>
                  <a:close/>
                </a:path>
                <a:path w="123825" h="333375">
                  <a:moveTo>
                    <a:pt x="81533" y="0"/>
                  </a:moveTo>
                  <a:lnTo>
                    <a:pt x="40767" y="0"/>
                  </a:lnTo>
                  <a:lnTo>
                    <a:pt x="40767" y="211581"/>
                  </a:lnTo>
                  <a:lnTo>
                    <a:pt x="81533" y="211581"/>
                  </a:lnTo>
                  <a:lnTo>
                    <a:pt x="81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52623" y="4892421"/>
              <a:ext cx="123825" cy="333375"/>
            </a:xfrm>
            <a:custGeom>
              <a:avLst/>
              <a:gdLst/>
              <a:ahLst/>
              <a:cxnLst/>
              <a:rect l="l" t="t" r="r" b="b"/>
              <a:pathLst>
                <a:path w="123825" h="333375">
                  <a:moveTo>
                    <a:pt x="81533" y="0"/>
                  </a:moveTo>
                  <a:lnTo>
                    <a:pt x="81533" y="230758"/>
                  </a:lnTo>
                  <a:lnTo>
                    <a:pt x="40767" y="230758"/>
                  </a:lnTo>
                  <a:lnTo>
                    <a:pt x="40767" y="0"/>
                  </a:lnTo>
                  <a:lnTo>
                    <a:pt x="81533" y="0"/>
                  </a:lnTo>
                  <a:close/>
                </a:path>
                <a:path w="123825" h="333375">
                  <a:moveTo>
                    <a:pt x="123825" y="211581"/>
                  </a:moveTo>
                  <a:lnTo>
                    <a:pt x="61975" y="333374"/>
                  </a:lnTo>
                  <a:lnTo>
                    <a:pt x="0" y="211581"/>
                  </a:lnTo>
                  <a:lnTo>
                    <a:pt x="123825" y="211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386073" y="4892421"/>
              <a:ext cx="114935" cy="333375"/>
            </a:xfrm>
            <a:custGeom>
              <a:avLst/>
              <a:gdLst/>
              <a:ahLst/>
              <a:cxnLst/>
              <a:rect l="l" t="t" r="r" b="b"/>
              <a:pathLst>
                <a:path w="114935" h="333375">
                  <a:moveTo>
                    <a:pt x="39115" y="209930"/>
                  </a:moveTo>
                  <a:lnTo>
                    <a:pt x="0" y="209930"/>
                  </a:lnTo>
                  <a:lnTo>
                    <a:pt x="57150" y="333374"/>
                  </a:lnTo>
                  <a:lnTo>
                    <a:pt x="104762" y="230758"/>
                  </a:lnTo>
                  <a:lnTo>
                    <a:pt x="39115" y="230758"/>
                  </a:lnTo>
                  <a:lnTo>
                    <a:pt x="39115" y="209930"/>
                  </a:lnTo>
                  <a:close/>
                </a:path>
                <a:path w="114935" h="333375">
                  <a:moveTo>
                    <a:pt x="114426" y="209930"/>
                  </a:moveTo>
                  <a:lnTo>
                    <a:pt x="76708" y="209930"/>
                  </a:lnTo>
                  <a:lnTo>
                    <a:pt x="76708" y="230758"/>
                  </a:lnTo>
                  <a:lnTo>
                    <a:pt x="104762" y="230758"/>
                  </a:lnTo>
                  <a:lnTo>
                    <a:pt x="114426" y="209930"/>
                  </a:lnTo>
                  <a:close/>
                </a:path>
                <a:path w="114935" h="333375">
                  <a:moveTo>
                    <a:pt x="76708" y="0"/>
                  </a:moveTo>
                  <a:lnTo>
                    <a:pt x="39115" y="0"/>
                  </a:lnTo>
                  <a:lnTo>
                    <a:pt x="39115" y="209930"/>
                  </a:lnTo>
                  <a:lnTo>
                    <a:pt x="76708" y="209930"/>
                  </a:lnTo>
                  <a:lnTo>
                    <a:pt x="767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86073" y="4892421"/>
              <a:ext cx="114935" cy="333375"/>
            </a:xfrm>
            <a:custGeom>
              <a:avLst/>
              <a:gdLst/>
              <a:ahLst/>
              <a:cxnLst/>
              <a:rect l="l" t="t" r="r" b="b"/>
              <a:pathLst>
                <a:path w="114935" h="333375">
                  <a:moveTo>
                    <a:pt x="76708" y="0"/>
                  </a:moveTo>
                  <a:lnTo>
                    <a:pt x="76708" y="230758"/>
                  </a:lnTo>
                  <a:lnTo>
                    <a:pt x="39115" y="230758"/>
                  </a:lnTo>
                  <a:lnTo>
                    <a:pt x="39115" y="0"/>
                  </a:lnTo>
                  <a:lnTo>
                    <a:pt x="76708" y="0"/>
                  </a:lnTo>
                  <a:close/>
                </a:path>
                <a:path w="114935" h="333375">
                  <a:moveTo>
                    <a:pt x="114426" y="209930"/>
                  </a:moveTo>
                  <a:lnTo>
                    <a:pt x="57150" y="333374"/>
                  </a:lnTo>
                  <a:lnTo>
                    <a:pt x="0" y="209930"/>
                  </a:lnTo>
                  <a:lnTo>
                    <a:pt x="114426" y="2099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757170" y="3766502"/>
            <a:ext cx="3352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">
                <a:solidFill>
                  <a:srgbClr val="FFFFFF"/>
                </a:solidFill>
                <a:latin typeface="Arial Black"/>
                <a:cs typeface="Arial Black"/>
              </a:rPr>
              <a:t>CVI</a:t>
            </a:r>
            <a:endParaRPr sz="1250">
              <a:latin typeface="Arial Black"/>
              <a:cs typeface="Arial Blac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0698" y="3281235"/>
            <a:ext cx="125730" cy="288290"/>
            <a:chOff x="1270698" y="3281235"/>
            <a:chExt cx="125730" cy="288290"/>
          </a:xfrm>
        </p:grpSpPr>
        <p:sp>
          <p:nvSpPr>
            <p:cNvPr id="22" name="object 22"/>
            <p:cNvSpPr/>
            <p:nvPr/>
          </p:nvSpPr>
          <p:spPr>
            <a:xfrm>
              <a:off x="1271651" y="3282187"/>
              <a:ext cx="123825" cy="286385"/>
            </a:xfrm>
            <a:custGeom>
              <a:avLst/>
              <a:gdLst/>
              <a:ahLst/>
              <a:cxnLst/>
              <a:rect l="l" t="t" r="r" b="b"/>
              <a:pathLst>
                <a:path w="123825" h="286385">
                  <a:moveTo>
                    <a:pt x="40640" y="162940"/>
                  </a:moveTo>
                  <a:lnTo>
                    <a:pt x="0" y="162940"/>
                  </a:lnTo>
                  <a:lnTo>
                    <a:pt x="61849" y="285876"/>
                  </a:lnTo>
                  <a:lnTo>
                    <a:pt x="113283" y="183641"/>
                  </a:lnTo>
                  <a:lnTo>
                    <a:pt x="40640" y="183641"/>
                  </a:lnTo>
                  <a:lnTo>
                    <a:pt x="40640" y="162940"/>
                  </a:lnTo>
                  <a:close/>
                </a:path>
                <a:path w="123825" h="286385">
                  <a:moveTo>
                    <a:pt x="123698" y="162940"/>
                  </a:moveTo>
                  <a:lnTo>
                    <a:pt x="83058" y="162940"/>
                  </a:lnTo>
                  <a:lnTo>
                    <a:pt x="83058" y="183641"/>
                  </a:lnTo>
                  <a:lnTo>
                    <a:pt x="113283" y="183641"/>
                  </a:lnTo>
                  <a:lnTo>
                    <a:pt x="123698" y="162940"/>
                  </a:lnTo>
                  <a:close/>
                </a:path>
                <a:path w="123825" h="286385">
                  <a:moveTo>
                    <a:pt x="83058" y="0"/>
                  </a:moveTo>
                  <a:lnTo>
                    <a:pt x="40640" y="0"/>
                  </a:lnTo>
                  <a:lnTo>
                    <a:pt x="40640" y="162940"/>
                  </a:lnTo>
                  <a:lnTo>
                    <a:pt x="83058" y="162940"/>
                  </a:lnTo>
                  <a:lnTo>
                    <a:pt x="83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71651" y="3282187"/>
              <a:ext cx="123825" cy="286385"/>
            </a:xfrm>
            <a:custGeom>
              <a:avLst/>
              <a:gdLst/>
              <a:ahLst/>
              <a:cxnLst/>
              <a:rect l="l" t="t" r="r" b="b"/>
              <a:pathLst>
                <a:path w="123825" h="286385">
                  <a:moveTo>
                    <a:pt x="83058" y="0"/>
                  </a:moveTo>
                  <a:lnTo>
                    <a:pt x="83058" y="183641"/>
                  </a:lnTo>
                  <a:lnTo>
                    <a:pt x="40640" y="183641"/>
                  </a:lnTo>
                  <a:lnTo>
                    <a:pt x="40640" y="0"/>
                  </a:lnTo>
                  <a:lnTo>
                    <a:pt x="83058" y="0"/>
                  </a:lnTo>
                  <a:close/>
                </a:path>
                <a:path w="123825" h="286385">
                  <a:moveTo>
                    <a:pt x="123698" y="162940"/>
                  </a:moveTo>
                  <a:lnTo>
                    <a:pt x="61849" y="285876"/>
                  </a:lnTo>
                  <a:lnTo>
                    <a:pt x="0" y="162940"/>
                  </a:lnTo>
                  <a:lnTo>
                    <a:pt x="123698" y="16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840483" y="3915727"/>
            <a:ext cx="62738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Black"/>
                <a:cs typeface="Arial Black"/>
              </a:rPr>
              <a:t>Ou</a:t>
            </a:r>
            <a:r>
              <a:rPr dirty="0" sz="900" spc="-25">
                <a:latin typeface="Arial Black"/>
                <a:cs typeface="Arial Black"/>
              </a:rPr>
              <a:t>t</a:t>
            </a:r>
            <a:r>
              <a:rPr dirty="0" sz="900">
                <a:latin typeface="Arial Black"/>
                <a:cs typeface="Arial Black"/>
              </a:rPr>
              <a:t>bound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0050" y="1685861"/>
            <a:ext cx="3653154" cy="3560445"/>
            <a:chOff x="400050" y="1685861"/>
            <a:chExt cx="3653154" cy="3560445"/>
          </a:xfrm>
        </p:grpSpPr>
        <p:sp>
          <p:nvSpPr>
            <p:cNvPr id="26" name="object 26"/>
            <p:cNvSpPr/>
            <p:nvPr/>
          </p:nvSpPr>
          <p:spPr>
            <a:xfrm>
              <a:off x="2176398" y="3815714"/>
              <a:ext cx="467359" cy="133985"/>
            </a:xfrm>
            <a:custGeom>
              <a:avLst/>
              <a:gdLst/>
              <a:ahLst/>
              <a:cxnLst/>
              <a:rect l="l" t="t" r="r" b="b"/>
              <a:pathLst>
                <a:path w="467360" h="133985">
                  <a:moveTo>
                    <a:pt x="43306" y="45085"/>
                  </a:moveTo>
                  <a:lnTo>
                    <a:pt x="0" y="45085"/>
                  </a:lnTo>
                  <a:lnTo>
                    <a:pt x="0" y="88392"/>
                  </a:lnTo>
                  <a:lnTo>
                    <a:pt x="43306" y="88392"/>
                  </a:lnTo>
                  <a:lnTo>
                    <a:pt x="43306" y="45085"/>
                  </a:lnTo>
                  <a:close/>
                </a:path>
                <a:path w="467360" h="133985">
                  <a:moveTo>
                    <a:pt x="131444" y="45085"/>
                  </a:moveTo>
                  <a:lnTo>
                    <a:pt x="86487" y="45085"/>
                  </a:lnTo>
                  <a:lnTo>
                    <a:pt x="86487" y="88392"/>
                  </a:lnTo>
                  <a:lnTo>
                    <a:pt x="131444" y="88392"/>
                  </a:lnTo>
                  <a:lnTo>
                    <a:pt x="131444" y="45085"/>
                  </a:lnTo>
                  <a:close/>
                </a:path>
                <a:path w="467360" h="133985">
                  <a:moveTo>
                    <a:pt x="217805" y="45085"/>
                  </a:moveTo>
                  <a:lnTo>
                    <a:pt x="174625" y="45085"/>
                  </a:lnTo>
                  <a:lnTo>
                    <a:pt x="174625" y="88392"/>
                  </a:lnTo>
                  <a:lnTo>
                    <a:pt x="217805" y="88392"/>
                  </a:lnTo>
                  <a:lnTo>
                    <a:pt x="217805" y="45085"/>
                  </a:lnTo>
                  <a:close/>
                </a:path>
                <a:path w="467360" h="133985">
                  <a:moveTo>
                    <a:pt x="306069" y="45085"/>
                  </a:moveTo>
                  <a:lnTo>
                    <a:pt x="262763" y="45085"/>
                  </a:lnTo>
                  <a:lnTo>
                    <a:pt x="262763" y="88392"/>
                  </a:lnTo>
                  <a:lnTo>
                    <a:pt x="306069" y="88392"/>
                  </a:lnTo>
                  <a:lnTo>
                    <a:pt x="306069" y="45085"/>
                  </a:lnTo>
                  <a:close/>
                </a:path>
                <a:path w="467360" h="133985">
                  <a:moveTo>
                    <a:pt x="335406" y="0"/>
                  </a:moveTo>
                  <a:lnTo>
                    <a:pt x="335406" y="133477"/>
                  </a:lnTo>
                  <a:lnTo>
                    <a:pt x="425316" y="88392"/>
                  </a:lnTo>
                  <a:lnTo>
                    <a:pt x="349250" y="88392"/>
                  </a:lnTo>
                  <a:lnTo>
                    <a:pt x="349250" y="45085"/>
                  </a:lnTo>
                  <a:lnTo>
                    <a:pt x="423119" y="45085"/>
                  </a:lnTo>
                  <a:lnTo>
                    <a:pt x="335406" y="0"/>
                  </a:lnTo>
                  <a:close/>
                </a:path>
                <a:path w="467360" h="133985">
                  <a:moveTo>
                    <a:pt x="423119" y="45085"/>
                  </a:moveTo>
                  <a:lnTo>
                    <a:pt x="357886" y="45085"/>
                  </a:lnTo>
                  <a:lnTo>
                    <a:pt x="357886" y="88392"/>
                  </a:lnTo>
                  <a:lnTo>
                    <a:pt x="425316" y="88392"/>
                  </a:lnTo>
                  <a:lnTo>
                    <a:pt x="466851" y="67564"/>
                  </a:lnTo>
                  <a:lnTo>
                    <a:pt x="423119" y="4508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176398" y="3815714"/>
              <a:ext cx="467359" cy="133985"/>
            </a:xfrm>
            <a:custGeom>
              <a:avLst/>
              <a:gdLst/>
              <a:ahLst/>
              <a:cxnLst/>
              <a:rect l="l" t="t" r="r" b="b"/>
              <a:pathLst>
                <a:path w="467360" h="133985">
                  <a:moveTo>
                    <a:pt x="0" y="88392"/>
                  </a:moveTo>
                  <a:lnTo>
                    <a:pt x="43306" y="88392"/>
                  </a:lnTo>
                  <a:lnTo>
                    <a:pt x="43306" y="45085"/>
                  </a:lnTo>
                  <a:lnTo>
                    <a:pt x="0" y="45085"/>
                  </a:lnTo>
                  <a:lnTo>
                    <a:pt x="0" y="88392"/>
                  </a:lnTo>
                  <a:close/>
                </a:path>
                <a:path w="467360" h="133985">
                  <a:moveTo>
                    <a:pt x="86487" y="88392"/>
                  </a:moveTo>
                  <a:lnTo>
                    <a:pt x="131444" y="88392"/>
                  </a:lnTo>
                  <a:lnTo>
                    <a:pt x="131444" y="45085"/>
                  </a:lnTo>
                  <a:lnTo>
                    <a:pt x="86487" y="45085"/>
                  </a:lnTo>
                  <a:lnTo>
                    <a:pt x="86487" y="88392"/>
                  </a:lnTo>
                  <a:close/>
                </a:path>
                <a:path w="467360" h="133985">
                  <a:moveTo>
                    <a:pt x="174625" y="88392"/>
                  </a:moveTo>
                  <a:lnTo>
                    <a:pt x="217805" y="88392"/>
                  </a:lnTo>
                  <a:lnTo>
                    <a:pt x="217805" y="45085"/>
                  </a:lnTo>
                  <a:lnTo>
                    <a:pt x="174625" y="45085"/>
                  </a:lnTo>
                  <a:lnTo>
                    <a:pt x="174625" y="88392"/>
                  </a:lnTo>
                  <a:close/>
                </a:path>
                <a:path w="467360" h="133985">
                  <a:moveTo>
                    <a:pt x="262763" y="88392"/>
                  </a:moveTo>
                  <a:lnTo>
                    <a:pt x="306069" y="88392"/>
                  </a:lnTo>
                  <a:lnTo>
                    <a:pt x="306069" y="45085"/>
                  </a:lnTo>
                  <a:lnTo>
                    <a:pt x="262763" y="45085"/>
                  </a:lnTo>
                  <a:lnTo>
                    <a:pt x="262763" y="88392"/>
                  </a:lnTo>
                  <a:close/>
                </a:path>
                <a:path w="467360" h="133985">
                  <a:moveTo>
                    <a:pt x="349250" y="88392"/>
                  </a:moveTo>
                  <a:lnTo>
                    <a:pt x="357886" y="88392"/>
                  </a:lnTo>
                  <a:lnTo>
                    <a:pt x="357886" y="45085"/>
                  </a:lnTo>
                  <a:lnTo>
                    <a:pt x="349250" y="45085"/>
                  </a:lnTo>
                  <a:lnTo>
                    <a:pt x="349250" y="88392"/>
                  </a:lnTo>
                  <a:close/>
                </a:path>
                <a:path w="467360" h="133985">
                  <a:moveTo>
                    <a:pt x="335406" y="133477"/>
                  </a:moveTo>
                  <a:lnTo>
                    <a:pt x="466851" y="67564"/>
                  </a:lnTo>
                  <a:lnTo>
                    <a:pt x="335406" y="0"/>
                  </a:lnTo>
                  <a:lnTo>
                    <a:pt x="335406" y="133477"/>
                  </a:lnTo>
                  <a:close/>
                </a:path>
              </a:pathLst>
            </a:custGeom>
            <a:ln w="317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1376" y="3282187"/>
              <a:ext cx="114300" cy="295910"/>
            </a:xfrm>
            <a:custGeom>
              <a:avLst/>
              <a:gdLst/>
              <a:ahLst/>
              <a:cxnLst/>
              <a:rect l="l" t="t" r="r" b="b"/>
              <a:pathLst>
                <a:path w="114300" h="295910">
                  <a:moveTo>
                    <a:pt x="0" y="172212"/>
                  </a:moveTo>
                  <a:lnTo>
                    <a:pt x="54101" y="295401"/>
                  </a:lnTo>
                  <a:lnTo>
                    <a:pt x="104808" y="194310"/>
                  </a:lnTo>
                  <a:lnTo>
                    <a:pt x="37592" y="194310"/>
                  </a:lnTo>
                  <a:lnTo>
                    <a:pt x="38308" y="173276"/>
                  </a:lnTo>
                  <a:lnTo>
                    <a:pt x="0" y="172212"/>
                  </a:lnTo>
                  <a:close/>
                </a:path>
                <a:path w="114300" h="295910">
                  <a:moveTo>
                    <a:pt x="75891" y="174320"/>
                  </a:moveTo>
                  <a:lnTo>
                    <a:pt x="75184" y="194310"/>
                  </a:lnTo>
                  <a:lnTo>
                    <a:pt x="104808" y="194310"/>
                  </a:lnTo>
                  <a:lnTo>
                    <a:pt x="114300" y="175387"/>
                  </a:lnTo>
                  <a:lnTo>
                    <a:pt x="75891" y="174320"/>
                  </a:lnTo>
                  <a:close/>
                </a:path>
                <a:path w="114300" h="295910">
                  <a:moveTo>
                    <a:pt x="38988" y="153288"/>
                  </a:moveTo>
                  <a:lnTo>
                    <a:pt x="38308" y="173276"/>
                  </a:lnTo>
                  <a:lnTo>
                    <a:pt x="75891" y="174320"/>
                  </a:lnTo>
                  <a:lnTo>
                    <a:pt x="76581" y="154812"/>
                  </a:lnTo>
                  <a:lnTo>
                    <a:pt x="38988" y="153288"/>
                  </a:lnTo>
                  <a:close/>
                </a:path>
                <a:path w="114300" h="295910">
                  <a:moveTo>
                    <a:pt x="40512" y="72644"/>
                  </a:moveTo>
                  <a:lnTo>
                    <a:pt x="38988" y="113791"/>
                  </a:lnTo>
                  <a:lnTo>
                    <a:pt x="78105" y="115315"/>
                  </a:lnTo>
                  <a:lnTo>
                    <a:pt x="78105" y="74295"/>
                  </a:lnTo>
                  <a:lnTo>
                    <a:pt x="40512" y="72644"/>
                  </a:lnTo>
                  <a:close/>
                </a:path>
                <a:path w="114300" h="295910">
                  <a:moveTo>
                    <a:pt x="79629" y="0"/>
                  </a:moveTo>
                  <a:lnTo>
                    <a:pt x="42037" y="0"/>
                  </a:lnTo>
                  <a:lnTo>
                    <a:pt x="42037" y="33147"/>
                  </a:lnTo>
                  <a:lnTo>
                    <a:pt x="79629" y="34798"/>
                  </a:lnTo>
                  <a:lnTo>
                    <a:pt x="7962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1376" y="3282187"/>
              <a:ext cx="114300" cy="295910"/>
            </a:xfrm>
            <a:custGeom>
              <a:avLst/>
              <a:gdLst/>
              <a:ahLst/>
              <a:cxnLst/>
              <a:rect l="l" t="t" r="r" b="b"/>
              <a:pathLst>
                <a:path w="114300" h="295910">
                  <a:moveTo>
                    <a:pt x="37592" y="194310"/>
                  </a:moveTo>
                  <a:lnTo>
                    <a:pt x="38988" y="153288"/>
                  </a:lnTo>
                  <a:lnTo>
                    <a:pt x="76581" y="154812"/>
                  </a:lnTo>
                  <a:lnTo>
                    <a:pt x="75184" y="194310"/>
                  </a:lnTo>
                  <a:lnTo>
                    <a:pt x="37592" y="194310"/>
                  </a:lnTo>
                  <a:close/>
                </a:path>
                <a:path w="114300" h="295910">
                  <a:moveTo>
                    <a:pt x="38988" y="113791"/>
                  </a:moveTo>
                  <a:lnTo>
                    <a:pt x="40512" y="72644"/>
                  </a:lnTo>
                  <a:lnTo>
                    <a:pt x="78105" y="74295"/>
                  </a:lnTo>
                  <a:lnTo>
                    <a:pt x="78105" y="115315"/>
                  </a:lnTo>
                  <a:lnTo>
                    <a:pt x="38988" y="113791"/>
                  </a:lnTo>
                  <a:close/>
                </a:path>
                <a:path w="114300" h="295910">
                  <a:moveTo>
                    <a:pt x="42037" y="33147"/>
                  </a:moveTo>
                  <a:lnTo>
                    <a:pt x="42037" y="0"/>
                  </a:lnTo>
                  <a:lnTo>
                    <a:pt x="79629" y="0"/>
                  </a:lnTo>
                  <a:lnTo>
                    <a:pt x="79629" y="34798"/>
                  </a:lnTo>
                  <a:lnTo>
                    <a:pt x="42037" y="33147"/>
                  </a:lnTo>
                  <a:close/>
                </a:path>
                <a:path w="114300" h="295910">
                  <a:moveTo>
                    <a:pt x="114300" y="175387"/>
                  </a:moveTo>
                  <a:lnTo>
                    <a:pt x="54101" y="295401"/>
                  </a:lnTo>
                  <a:lnTo>
                    <a:pt x="0" y="172212"/>
                  </a:lnTo>
                  <a:lnTo>
                    <a:pt x="114300" y="175387"/>
                  </a:lnTo>
                  <a:close/>
                </a:path>
              </a:pathLst>
            </a:custGeom>
            <a:ln w="317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14600" y="4315967"/>
              <a:ext cx="923925" cy="0"/>
            </a:xfrm>
            <a:custGeom>
              <a:avLst/>
              <a:gdLst/>
              <a:ahLst/>
              <a:cxnLst/>
              <a:rect l="l" t="t" r="r" b="b"/>
              <a:pathLst>
                <a:path w="923925" h="0">
                  <a:moveTo>
                    <a:pt x="923925" y="0"/>
                  </a:moveTo>
                  <a:lnTo>
                    <a:pt x="0" y="0"/>
                  </a:lnTo>
                </a:path>
              </a:pathLst>
            </a:custGeom>
            <a:ln w="39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81326" y="4320666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40640" y="143128"/>
                  </a:moveTo>
                  <a:lnTo>
                    <a:pt x="0" y="143128"/>
                  </a:lnTo>
                  <a:lnTo>
                    <a:pt x="61849" y="266826"/>
                  </a:lnTo>
                  <a:lnTo>
                    <a:pt x="113389" y="163956"/>
                  </a:lnTo>
                  <a:lnTo>
                    <a:pt x="40640" y="163956"/>
                  </a:lnTo>
                  <a:lnTo>
                    <a:pt x="40640" y="143128"/>
                  </a:lnTo>
                  <a:close/>
                </a:path>
                <a:path w="123825" h="267335">
                  <a:moveTo>
                    <a:pt x="123825" y="143128"/>
                  </a:moveTo>
                  <a:lnTo>
                    <a:pt x="81406" y="143128"/>
                  </a:lnTo>
                  <a:lnTo>
                    <a:pt x="81406" y="163956"/>
                  </a:lnTo>
                  <a:lnTo>
                    <a:pt x="113389" y="163956"/>
                  </a:lnTo>
                  <a:lnTo>
                    <a:pt x="123825" y="143128"/>
                  </a:lnTo>
                  <a:close/>
                </a:path>
                <a:path w="123825" h="267335">
                  <a:moveTo>
                    <a:pt x="81406" y="0"/>
                  </a:moveTo>
                  <a:lnTo>
                    <a:pt x="40640" y="0"/>
                  </a:lnTo>
                  <a:lnTo>
                    <a:pt x="40640" y="143128"/>
                  </a:lnTo>
                  <a:lnTo>
                    <a:pt x="81406" y="143128"/>
                  </a:lnTo>
                  <a:lnTo>
                    <a:pt x="81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81326" y="4320666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81406" y="0"/>
                  </a:moveTo>
                  <a:lnTo>
                    <a:pt x="81406" y="163956"/>
                  </a:lnTo>
                  <a:lnTo>
                    <a:pt x="40640" y="163956"/>
                  </a:lnTo>
                  <a:lnTo>
                    <a:pt x="40640" y="0"/>
                  </a:lnTo>
                  <a:lnTo>
                    <a:pt x="81406" y="0"/>
                  </a:lnTo>
                  <a:close/>
                </a:path>
                <a:path w="123825" h="267335">
                  <a:moveTo>
                    <a:pt x="123825" y="143128"/>
                  </a:moveTo>
                  <a:lnTo>
                    <a:pt x="61849" y="266826"/>
                  </a:lnTo>
                  <a:lnTo>
                    <a:pt x="0" y="143128"/>
                  </a:lnTo>
                  <a:lnTo>
                    <a:pt x="123825" y="1431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76676" y="4311141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42290" y="144652"/>
                  </a:moveTo>
                  <a:lnTo>
                    <a:pt x="0" y="144652"/>
                  </a:lnTo>
                  <a:lnTo>
                    <a:pt x="61849" y="266826"/>
                  </a:lnTo>
                  <a:lnTo>
                    <a:pt x="113925" y="163956"/>
                  </a:lnTo>
                  <a:lnTo>
                    <a:pt x="42290" y="163956"/>
                  </a:lnTo>
                  <a:lnTo>
                    <a:pt x="42290" y="144652"/>
                  </a:lnTo>
                  <a:close/>
                </a:path>
                <a:path w="123825" h="267335">
                  <a:moveTo>
                    <a:pt x="123698" y="144652"/>
                  </a:moveTo>
                  <a:lnTo>
                    <a:pt x="83058" y="144652"/>
                  </a:lnTo>
                  <a:lnTo>
                    <a:pt x="83058" y="163956"/>
                  </a:lnTo>
                  <a:lnTo>
                    <a:pt x="113925" y="163956"/>
                  </a:lnTo>
                  <a:lnTo>
                    <a:pt x="123698" y="144652"/>
                  </a:lnTo>
                  <a:close/>
                </a:path>
                <a:path w="123825" h="267335">
                  <a:moveTo>
                    <a:pt x="83058" y="0"/>
                  </a:moveTo>
                  <a:lnTo>
                    <a:pt x="42290" y="0"/>
                  </a:lnTo>
                  <a:lnTo>
                    <a:pt x="42290" y="144652"/>
                  </a:lnTo>
                  <a:lnTo>
                    <a:pt x="83058" y="144652"/>
                  </a:lnTo>
                  <a:lnTo>
                    <a:pt x="83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376676" y="4311141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83058" y="0"/>
                  </a:moveTo>
                  <a:lnTo>
                    <a:pt x="83058" y="163956"/>
                  </a:lnTo>
                  <a:lnTo>
                    <a:pt x="42290" y="163956"/>
                  </a:lnTo>
                  <a:lnTo>
                    <a:pt x="42290" y="0"/>
                  </a:lnTo>
                  <a:lnTo>
                    <a:pt x="83058" y="0"/>
                  </a:lnTo>
                  <a:close/>
                </a:path>
                <a:path w="123825" h="267335">
                  <a:moveTo>
                    <a:pt x="123698" y="144652"/>
                  </a:moveTo>
                  <a:lnTo>
                    <a:pt x="61849" y="266826"/>
                  </a:lnTo>
                  <a:lnTo>
                    <a:pt x="0" y="144652"/>
                  </a:lnTo>
                  <a:lnTo>
                    <a:pt x="123698" y="144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1049" y="3891914"/>
              <a:ext cx="123825" cy="1353185"/>
            </a:xfrm>
            <a:custGeom>
              <a:avLst/>
              <a:gdLst/>
              <a:ahLst/>
              <a:cxnLst/>
              <a:rect l="l" t="t" r="r" b="b"/>
              <a:pathLst>
                <a:path w="123825" h="1353185">
                  <a:moveTo>
                    <a:pt x="40766" y="1232281"/>
                  </a:moveTo>
                  <a:lnTo>
                    <a:pt x="0" y="1232281"/>
                  </a:lnTo>
                  <a:lnTo>
                    <a:pt x="61975" y="1352931"/>
                  </a:lnTo>
                  <a:lnTo>
                    <a:pt x="113213" y="1252982"/>
                  </a:lnTo>
                  <a:lnTo>
                    <a:pt x="40766" y="1252982"/>
                  </a:lnTo>
                  <a:lnTo>
                    <a:pt x="40766" y="1232281"/>
                  </a:lnTo>
                  <a:close/>
                </a:path>
                <a:path w="123825" h="1353185">
                  <a:moveTo>
                    <a:pt x="123825" y="1232281"/>
                  </a:moveTo>
                  <a:lnTo>
                    <a:pt x="83184" y="1232281"/>
                  </a:lnTo>
                  <a:lnTo>
                    <a:pt x="83184" y="1252982"/>
                  </a:lnTo>
                  <a:lnTo>
                    <a:pt x="113213" y="1252982"/>
                  </a:lnTo>
                  <a:lnTo>
                    <a:pt x="123825" y="1232281"/>
                  </a:lnTo>
                  <a:close/>
                </a:path>
                <a:path w="123825" h="1353185">
                  <a:moveTo>
                    <a:pt x="83184" y="0"/>
                  </a:moveTo>
                  <a:lnTo>
                    <a:pt x="40766" y="0"/>
                  </a:lnTo>
                  <a:lnTo>
                    <a:pt x="40766" y="1232281"/>
                  </a:lnTo>
                  <a:lnTo>
                    <a:pt x="83184" y="1232281"/>
                  </a:lnTo>
                  <a:lnTo>
                    <a:pt x="83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1049" y="3891914"/>
              <a:ext cx="123825" cy="1353185"/>
            </a:xfrm>
            <a:custGeom>
              <a:avLst/>
              <a:gdLst/>
              <a:ahLst/>
              <a:cxnLst/>
              <a:rect l="l" t="t" r="r" b="b"/>
              <a:pathLst>
                <a:path w="123825" h="1353185">
                  <a:moveTo>
                    <a:pt x="83184" y="0"/>
                  </a:moveTo>
                  <a:lnTo>
                    <a:pt x="83184" y="1252982"/>
                  </a:lnTo>
                  <a:lnTo>
                    <a:pt x="40766" y="1252982"/>
                  </a:lnTo>
                  <a:lnTo>
                    <a:pt x="40766" y="0"/>
                  </a:lnTo>
                  <a:lnTo>
                    <a:pt x="83184" y="0"/>
                  </a:lnTo>
                  <a:close/>
                </a:path>
                <a:path w="123825" h="1353185">
                  <a:moveTo>
                    <a:pt x="123825" y="1232281"/>
                  </a:moveTo>
                  <a:lnTo>
                    <a:pt x="61975" y="1352931"/>
                  </a:lnTo>
                  <a:lnTo>
                    <a:pt x="0" y="1232281"/>
                  </a:lnTo>
                  <a:lnTo>
                    <a:pt x="123825" y="12322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050" y="1685861"/>
              <a:ext cx="3652901" cy="109061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02932" y="1965642"/>
            <a:ext cx="16325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C</a:t>
            </a:r>
            <a:r>
              <a:rPr dirty="0" sz="1200" spc="20" b="1">
                <a:latin typeface="Arial"/>
                <a:cs typeface="Arial"/>
              </a:rPr>
              <a:t>V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C</a:t>
            </a:r>
            <a:r>
              <a:rPr dirty="0" sz="1200" spc="10" b="1">
                <a:latin typeface="Arial"/>
                <a:cs typeface="Arial"/>
              </a:rPr>
              <a:t>o</a:t>
            </a:r>
            <a:r>
              <a:rPr dirty="0" sz="1200" spc="-20" b="1">
                <a:latin typeface="Arial"/>
                <a:cs typeface="Arial"/>
              </a:rPr>
              <a:t>m</a:t>
            </a:r>
            <a:r>
              <a:rPr dirty="0" sz="1200" spc="10" b="1">
                <a:latin typeface="Arial"/>
                <a:cs typeface="Arial"/>
              </a:rPr>
              <a:t>p</a:t>
            </a:r>
            <a:r>
              <a:rPr dirty="0" sz="1200" spc="-35" b="1">
                <a:latin typeface="Arial"/>
                <a:cs typeface="Arial"/>
              </a:rPr>
              <a:t>l</a:t>
            </a:r>
            <a:r>
              <a:rPr dirty="0" sz="1200" b="1">
                <a:latin typeface="Arial"/>
                <a:cs typeface="Arial"/>
              </a:rPr>
              <a:t>ex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-30" b="1">
                <a:latin typeface="Arial"/>
                <a:cs typeface="Arial"/>
              </a:rPr>
              <a:t>f</a:t>
            </a:r>
            <a:r>
              <a:rPr dirty="0" sz="1200" b="1">
                <a:latin typeface="Arial"/>
                <a:cs typeface="Arial"/>
              </a:rPr>
              <a:t>ace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3400" y="2152586"/>
            <a:ext cx="843280" cy="567055"/>
            <a:chOff x="533400" y="2152586"/>
            <a:chExt cx="843280" cy="567055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400" y="2152586"/>
              <a:ext cx="842962" cy="5667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450" y="2238311"/>
              <a:ext cx="804862" cy="31908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450" y="2390711"/>
              <a:ext cx="652462" cy="31908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7857" y="2289238"/>
            <a:ext cx="56261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3875" y="2886011"/>
            <a:ext cx="1624330" cy="481330"/>
            <a:chOff x="523875" y="2886011"/>
            <a:chExt cx="1624330" cy="481330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875" y="2886011"/>
              <a:ext cx="1623949" cy="4810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400" y="2990786"/>
              <a:ext cx="814387" cy="36671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29919" y="3048000"/>
            <a:ext cx="6064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2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61060" y="2604833"/>
            <a:ext cx="2934970" cy="781685"/>
            <a:chOff x="861060" y="2604833"/>
            <a:chExt cx="2934970" cy="781685"/>
          </a:xfrm>
        </p:grpSpPr>
        <p:sp>
          <p:nvSpPr>
            <p:cNvPr id="49" name="object 49"/>
            <p:cNvSpPr/>
            <p:nvPr/>
          </p:nvSpPr>
          <p:spPr>
            <a:xfrm>
              <a:off x="862012" y="2605785"/>
              <a:ext cx="114300" cy="381635"/>
            </a:xfrm>
            <a:custGeom>
              <a:avLst/>
              <a:gdLst/>
              <a:ahLst/>
              <a:cxnLst/>
              <a:rect l="l" t="t" r="r" b="b"/>
              <a:pathLst>
                <a:path w="114300" h="381635">
                  <a:moveTo>
                    <a:pt x="39103" y="285750"/>
                  </a:moveTo>
                  <a:lnTo>
                    <a:pt x="0" y="285750"/>
                  </a:lnTo>
                  <a:lnTo>
                    <a:pt x="57150" y="381126"/>
                  </a:lnTo>
                  <a:lnTo>
                    <a:pt x="104483" y="302133"/>
                  </a:lnTo>
                  <a:lnTo>
                    <a:pt x="39103" y="302133"/>
                  </a:lnTo>
                  <a:lnTo>
                    <a:pt x="39103" y="285750"/>
                  </a:lnTo>
                  <a:close/>
                </a:path>
                <a:path w="114300" h="381635">
                  <a:moveTo>
                    <a:pt x="114300" y="285750"/>
                  </a:moveTo>
                  <a:lnTo>
                    <a:pt x="76695" y="285750"/>
                  </a:lnTo>
                  <a:lnTo>
                    <a:pt x="76695" y="302133"/>
                  </a:lnTo>
                  <a:lnTo>
                    <a:pt x="104483" y="302133"/>
                  </a:lnTo>
                  <a:lnTo>
                    <a:pt x="114300" y="285750"/>
                  </a:lnTo>
                  <a:close/>
                </a:path>
                <a:path w="114300" h="381635">
                  <a:moveTo>
                    <a:pt x="76695" y="0"/>
                  </a:moveTo>
                  <a:lnTo>
                    <a:pt x="39103" y="0"/>
                  </a:lnTo>
                  <a:lnTo>
                    <a:pt x="39103" y="285750"/>
                  </a:lnTo>
                  <a:lnTo>
                    <a:pt x="76695" y="285750"/>
                  </a:lnTo>
                  <a:lnTo>
                    <a:pt x="766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62012" y="2605785"/>
              <a:ext cx="114300" cy="381635"/>
            </a:xfrm>
            <a:custGeom>
              <a:avLst/>
              <a:gdLst/>
              <a:ahLst/>
              <a:cxnLst/>
              <a:rect l="l" t="t" r="r" b="b"/>
              <a:pathLst>
                <a:path w="114300" h="381635">
                  <a:moveTo>
                    <a:pt x="76695" y="0"/>
                  </a:moveTo>
                  <a:lnTo>
                    <a:pt x="76695" y="302133"/>
                  </a:lnTo>
                  <a:lnTo>
                    <a:pt x="39103" y="302133"/>
                  </a:lnTo>
                  <a:lnTo>
                    <a:pt x="39103" y="0"/>
                  </a:lnTo>
                  <a:lnTo>
                    <a:pt x="76695" y="0"/>
                  </a:lnTo>
                  <a:close/>
                </a:path>
                <a:path w="114300" h="381635">
                  <a:moveTo>
                    <a:pt x="114300" y="285750"/>
                  </a:moveTo>
                  <a:lnTo>
                    <a:pt x="57150" y="381126"/>
                  </a:lnTo>
                  <a:lnTo>
                    <a:pt x="0" y="285750"/>
                  </a:lnTo>
                  <a:lnTo>
                    <a:pt x="114300" y="285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1700" y="2886011"/>
              <a:ext cx="1623949" cy="5000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0275" y="2962211"/>
              <a:ext cx="1262062" cy="2905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0275" y="3095561"/>
              <a:ext cx="795337" cy="29051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273554" y="2998406"/>
            <a:ext cx="1103630" cy="487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dirty="0" sz="900" spc="-1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65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9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900">
              <a:latin typeface="Arial"/>
              <a:cs typeface="Arial"/>
            </a:endParaRPr>
          </a:p>
          <a:p>
            <a:pPr marL="729615">
              <a:lnSpc>
                <a:spcPct val="100000"/>
              </a:lnSpc>
              <a:spcBef>
                <a:spcPts val="420"/>
              </a:spcBef>
            </a:pPr>
            <a:r>
              <a:rPr dirty="0" sz="900" spc="-5">
                <a:latin typeface="Arial Black"/>
                <a:cs typeface="Arial Black"/>
              </a:rPr>
              <a:t>Get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38225" y="3582352"/>
            <a:ext cx="1906270" cy="763270"/>
            <a:chOff x="1038225" y="3582352"/>
            <a:chExt cx="1906270" cy="763270"/>
          </a:xfrm>
        </p:grpSpPr>
        <p:sp>
          <p:nvSpPr>
            <p:cNvPr id="56" name="object 56"/>
            <p:cNvSpPr/>
            <p:nvPr/>
          </p:nvSpPr>
          <p:spPr>
            <a:xfrm>
              <a:off x="2924175" y="4163568"/>
              <a:ext cx="0" cy="161925"/>
            </a:xfrm>
            <a:custGeom>
              <a:avLst/>
              <a:gdLst/>
              <a:ahLst/>
              <a:cxnLst/>
              <a:rect l="l" t="t" r="r" b="b"/>
              <a:pathLst>
                <a:path w="0" h="161925">
                  <a:moveTo>
                    <a:pt x="0" y="0"/>
                  </a:moveTo>
                  <a:lnTo>
                    <a:pt x="0" y="161924"/>
                  </a:lnTo>
                </a:path>
              </a:pathLst>
            </a:custGeom>
            <a:ln w="39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42987" y="3587115"/>
              <a:ext cx="591185" cy="572135"/>
            </a:xfrm>
            <a:custGeom>
              <a:avLst/>
              <a:gdLst/>
              <a:ahLst/>
              <a:cxnLst/>
              <a:rect l="l" t="t" r="r" b="b"/>
              <a:pathLst>
                <a:path w="591185" h="572135">
                  <a:moveTo>
                    <a:pt x="295211" y="0"/>
                  </a:moveTo>
                  <a:lnTo>
                    <a:pt x="247332" y="3738"/>
                  </a:lnTo>
                  <a:lnTo>
                    <a:pt x="201910" y="14563"/>
                  </a:lnTo>
                  <a:lnTo>
                    <a:pt x="159555" y="31886"/>
                  </a:lnTo>
                  <a:lnTo>
                    <a:pt x="120873" y="55120"/>
                  </a:lnTo>
                  <a:lnTo>
                    <a:pt x="86474" y="83677"/>
                  </a:lnTo>
                  <a:lnTo>
                    <a:pt x="56965" y="116970"/>
                  </a:lnTo>
                  <a:lnTo>
                    <a:pt x="32955" y="154411"/>
                  </a:lnTo>
                  <a:lnTo>
                    <a:pt x="15052" y="195413"/>
                  </a:lnTo>
                  <a:lnTo>
                    <a:pt x="3864" y="239388"/>
                  </a:lnTo>
                  <a:lnTo>
                    <a:pt x="0" y="285750"/>
                  </a:lnTo>
                  <a:lnTo>
                    <a:pt x="3864" y="332114"/>
                  </a:lnTo>
                  <a:lnTo>
                    <a:pt x="15052" y="376099"/>
                  </a:lnTo>
                  <a:lnTo>
                    <a:pt x="32955" y="417116"/>
                  </a:lnTo>
                  <a:lnTo>
                    <a:pt x="56965" y="454574"/>
                  </a:lnTo>
                  <a:lnTo>
                    <a:pt x="86474" y="487886"/>
                  </a:lnTo>
                  <a:lnTo>
                    <a:pt x="120873" y="516462"/>
                  </a:lnTo>
                  <a:lnTo>
                    <a:pt x="159555" y="539713"/>
                  </a:lnTo>
                  <a:lnTo>
                    <a:pt x="201910" y="557050"/>
                  </a:lnTo>
                  <a:lnTo>
                    <a:pt x="247332" y="567884"/>
                  </a:lnTo>
                  <a:lnTo>
                    <a:pt x="295211" y="571627"/>
                  </a:lnTo>
                  <a:lnTo>
                    <a:pt x="343139" y="567884"/>
                  </a:lnTo>
                  <a:lnTo>
                    <a:pt x="388600" y="557050"/>
                  </a:lnTo>
                  <a:lnTo>
                    <a:pt x="430987" y="539713"/>
                  </a:lnTo>
                  <a:lnTo>
                    <a:pt x="469693" y="516462"/>
                  </a:lnTo>
                  <a:lnTo>
                    <a:pt x="504110" y="487886"/>
                  </a:lnTo>
                  <a:lnTo>
                    <a:pt x="533632" y="454574"/>
                  </a:lnTo>
                  <a:lnTo>
                    <a:pt x="557650" y="417116"/>
                  </a:lnTo>
                  <a:lnTo>
                    <a:pt x="575558" y="376099"/>
                  </a:lnTo>
                  <a:lnTo>
                    <a:pt x="586748" y="332114"/>
                  </a:lnTo>
                  <a:lnTo>
                    <a:pt x="590613" y="285750"/>
                  </a:lnTo>
                  <a:lnTo>
                    <a:pt x="586748" y="239388"/>
                  </a:lnTo>
                  <a:lnTo>
                    <a:pt x="575558" y="195413"/>
                  </a:lnTo>
                  <a:lnTo>
                    <a:pt x="557650" y="154411"/>
                  </a:lnTo>
                  <a:lnTo>
                    <a:pt x="533632" y="116970"/>
                  </a:lnTo>
                  <a:lnTo>
                    <a:pt x="504110" y="83677"/>
                  </a:lnTo>
                  <a:lnTo>
                    <a:pt x="469693" y="55120"/>
                  </a:lnTo>
                  <a:lnTo>
                    <a:pt x="430987" y="31886"/>
                  </a:lnTo>
                  <a:lnTo>
                    <a:pt x="388600" y="14563"/>
                  </a:lnTo>
                  <a:lnTo>
                    <a:pt x="343139" y="3738"/>
                  </a:lnTo>
                  <a:lnTo>
                    <a:pt x="29521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42987" y="3587115"/>
              <a:ext cx="591185" cy="572135"/>
            </a:xfrm>
            <a:custGeom>
              <a:avLst/>
              <a:gdLst/>
              <a:ahLst/>
              <a:cxnLst/>
              <a:rect l="l" t="t" r="r" b="b"/>
              <a:pathLst>
                <a:path w="591185" h="572135">
                  <a:moveTo>
                    <a:pt x="0" y="285750"/>
                  </a:moveTo>
                  <a:lnTo>
                    <a:pt x="3864" y="239388"/>
                  </a:lnTo>
                  <a:lnTo>
                    <a:pt x="15052" y="195413"/>
                  </a:lnTo>
                  <a:lnTo>
                    <a:pt x="32955" y="154411"/>
                  </a:lnTo>
                  <a:lnTo>
                    <a:pt x="56965" y="116970"/>
                  </a:lnTo>
                  <a:lnTo>
                    <a:pt x="86474" y="83677"/>
                  </a:lnTo>
                  <a:lnTo>
                    <a:pt x="120873" y="55120"/>
                  </a:lnTo>
                  <a:lnTo>
                    <a:pt x="159555" y="31886"/>
                  </a:lnTo>
                  <a:lnTo>
                    <a:pt x="201910" y="14563"/>
                  </a:lnTo>
                  <a:lnTo>
                    <a:pt x="247332" y="3738"/>
                  </a:lnTo>
                  <a:lnTo>
                    <a:pt x="295211" y="0"/>
                  </a:lnTo>
                  <a:lnTo>
                    <a:pt x="343139" y="3738"/>
                  </a:lnTo>
                  <a:lnTo>
                    <a:pt x="388600" y="14563"/>
                  </a:lnTo>
                  <a:lnTo>
                    <a:pt x="430987" y="31886"/>
                  </a:lnTo>
                  <a:lnTo>
                    <a:pt x="469693" y="55120"/>
                  </a:lnTo>
                  <a:lnTo>
                    <a:pt x="504110" y="83677"/>
                  </a:lnTo>
                  <a:lnTo>
                    <a:pt x="533632" y="116970"/>
                  </a:lnTo>
                  <a:lnTo>
                    <a:pt x="557650" y="154411"/>
                  </a:lnTo>
                  <a:lnTo>
                    <a:pt x="575558" y="195413"/>
                  </a:lnTo>
                  <a:lnTo>
                    <a:pt x="586748" y="239388"/>
                  </a:lnTo>
                  <a:lnTo>
                    <a:pt x="590613" y="285750"/>
                  </a:lnTo>
                  <a:lnTo>
                    <a:pt x="586748" y="332114"/>
                  </a:lnTo>
                  <a:lnTo>
                    <a:pt x="575558" y="376099"/>
                  </a:lnTo>
                  <a:lnTo>
                    <a:pt x="557650" y="417116"/>
                  </a:lnTo>
                  <a:lnTo>
                    <a:pt x="533632" y="454574"/>
                  </a:lnTo>
                  <a:lnTo>
                    <a:pt x="504110" y="487886"/>
                  </a:lnTo>
                  <a:lnTo>
                    <a:pt x="469693" y="516462"/>
                  </a:lnTo>
                  <a:lnTo>
                    <a:pt x="430987" y="539713"/>
                  </a:lnTo>
                  <a:lnTo>
                    <a:pt x="388600" y="557050"/>
                  </a:lnTo>
                  <a:lnTo>
                    <a:pt x="343139" y="567884"/>
                  </a:lnTo>
                  <a:lnTo>
                    <a:pt x="295211" y="571627"/>
                  </a:lnTo>
                  <a:lnTo>
                    <a:pt x="247332" y="567884"/>
                  </a:lnTo>
                  <a:lnTo>
                    <a:pt x="201910" y="557050"/>
                  </a:lnTo>
                  <a:lnTo>
                    <a:pt x="159555" y="539713"/>
                  </a:lnTo>
                  <a:lnTo>
                    <a:pt x="120873" y="516462"/>
                  </a:lnTo>
                  <a:lnTo>
                    <a:pt x="86474" y="487886"/>
                  </a:lnTo>
                  <a:lnTo>
                    <a:pt x="56965" y="454574"/>
                  </a:lnTo>
                  <a:lnTo>
                    <a:pt x="32955" y="417116"/>
                  </a:lnTo>
                  <a:lnTo>
                    <a:pt x="15052" y="376099"/>
                  </a:lnTo>
                  <a:lnTo>
                    <a:pt x="3864" y="332114"/>
                  </a:lnTo>
                  <a:lnTo>
                    <a:pt x="0" y="28575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90751" y="3815715"/>
              <a:ext cx="466725" cy="133985"/>
            </a:xfrm>
            <a:custGeom>
              <a:avLst/>
              <a:gdLst/>
              <a:ahLst/>
              <a:cxnLst/>
              <a:rect l="l" t="t" r="r" b="b"/>
              <a:pathLst>
                <a:path w="466725" h="133985">
                  <a:moveTo>
                    <a:pt x="43180" y="45085"/>
                  </a:moveTo>
                  <a:lnTo>
                    <a:pt x="0" y="45085"/>
                  </a:lnTo>
                  <a:lnTo>
                    <a:pt x="0" y="88392"/>
                  </a:lnTo>
                  <a:lnTo>
                    <a:pt x="43180" y="88392"/>
                  </a:lnTo>
                  <a:lnTo>
                    <a:pt x="43180" y="45085"/>
                  </a:lnTo>
                  <a:close/>
                </a:path>
                <a:path w="466725" h="133985">
                  <a:moveTo>
                    <a:pt x="131318" y="45085"/>
                  </a:moveTo>
                  <a:lnTo>
                    <a:pt x="86360" y="45085"/>
                  </a:lnTo>
                  <a:lnTo>
                    <a:pt x="86360" y="88392"/>
                  </a:lnTo>
                  <a:lnTo>
                    <a:pt x="131318" y="88392"/>
                  </a:lnTo>
                  <a:lnTo>
                    <a:pt x="131318" y="45085"/>
                  </a:lnTo>
                  <a:close/>
                </a:path>
                <a:path w="466725" h="133985">
                  <a:moveTo>
                    <a:pt x="217678" y="45085"/>
                  </a:moveTo>
                  <a:lnTo>
                    <a:pt x="174498" y="45085"/>
                  </a:lnTo>
                  <a:lnTo>
                    <a:pt x="174498" y="88392"/>
                  </a:lnTo>
                  <a:lnTo>
                    <a:pt x="217678" y="88392"/>
                  </a:lnTo>
                  <a:lnTo>
                    <a:pt x="217678" y="45085"/>
                  </a:lnTo>
                  <a:close/>
                </a:path>
                <a:path w="466725" h="133985">
                  <a:moveTo>
                    <a:pt x="305943" y="45085"/>
                  </a:moveTo>
                  <a:lnTo>
                    <a:pt x="262636" y="45085"/>
                  </a:lnTo>
                  <a:lnTo>
                    <a:pt x="262636" y="88392"/>
                  </a:lnTo>
                  <a:lnTo>
                    <a:pt x="305943" y="88392"/>
                  </a:lnTo>
                  <a:lnTo>
                    <a:pt x="305943" y="45085"/>
                  </a:lnTo>
                  <a:close/>
                </a:path>
                <a:path w="466725" h="133985">
                  <a:moveTo>
                    <a:pt x="335280" y="0"/>
                  </a:moveTo>
                  <a:lnTo>
                    <a:pt x="335280" y="133477"/>
                  </a:lnTo>
                  <a:lnTo>
                    <a:pt x="425102" y="88392"/>
                  </a:lnTo>
                  <a:lnTo>
                    <a:pt x="349123" y="88392"/>
                  </a:lnTo>
                  <a:lnTo>
                    <a:pt x="349123" y="45085"/>
                  </a:lnTo>
                  <a:lnTo>
                    <a:pt x="422907" y="45085"/>
                  </a:lnTo>
                  <a:lnTo>
                    <a:pt x="335280" y="0"/>
                  </a:lnTo>
                  <a:close/>
                </a:path>
                <a:path w="466725" h="133985">
                  <a:moveTo>
                    <a:pt x="422907" y="45085"/>
                  </a:moveTo>
                  <a:lnTo>
                    <a:pt x="357759" y="45085"/>
                  </a:lnTo>
                  <a:lnTo>
                    <a:pt x="357759" y="88392"/>
                  </a:lnTo>
                  <a:lnTo>
                    <a:pt x="425102" y="88392"/>
                  </a:lnTo>
                  <a:lnTo>
                    <a:pt x="466598" y="67564"/>
                  </a:lnTo>
                  <a:lnTo>
                    <a:pt x="422907" y="4508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90751" y="3815715"/>
              <a:ext cx="466725" cy="133985"/>
            </a:xfrm>
            <a:custGeom>
              <a:avLst/>
              <a:gdLst/>
              <a:ahLst/>
              <a:cxnLst/>
              <a:rect l="l" t="t" r="r" b="b"/>
              <a:pathLst>
                <a:path w="466725" h="133985">
                  <a:moveTo>
                    <a:pt x="0" y="88392"/>
                  </a:moveTo>
                  <a:lnTo>
                    <a:pt x="43180" y="88392"/>
                  </a:lnTo>
                  <a:lnTo>
                    <a:pt x="43180" y="45085"/>
                  </a:lnTo>
                  <a:lnTo>
                    <a:pt x="0" y="45085"/>
                  </a:lnTo>
                  <a:lnTo>
                    <a:pt x="0" y="88392"/>
                  </a:lnTo>
                  <a:close/>
                </a:path>
                <a:path w="466725" h="133985">
                  <a:moveTo>
                    <a:pt x="86360" y="88392"/>
                  </a:moveTo>
                  <a:lnTo>
                    <a:pt x="131318" y="88392"/>
                  </a:lnTo>
                  <a:lnTo>
                    <a:pt x="131318" y="45085"/>
                  </a:lnTo>
                  <a:lnTo>
                    <a:pt x="86360" y="45085"/>
                  </a:lnTo>
                  <a:lnTo>
                    <a:pt x="86360" y="88392"/>
                  </a:lnTo>
                  <a:close/>
                </a:path>
                <a:path w="466725" h="133985">
                  <a:moveTo>
                    <a:pt x="174498" y="88392"/>
                  </a:moveTo>
                  <a:lnTo>
                    <a:pt x="217678" y="88392"/>
                  </a:lnTo>
                  <a:lnTo>
                    <a:pt x="217678" y="45085"/>
                  </a:lnTo>
                  <a:lnTo>
                    <a:pt x="174498" y="45085"/>
                  </a:lnTo>
                  <a:lnTo>
                    <a:pt x="174498" y="88392"/>
                  </a:lnTo>
                  <a:close/>
                </a:path>
                <a:path w="466725" h="133985">
                  <a:moveTo>
                    <a:pt x="262636" y="88392"/>
                  </a:moveTo>
                  <a:lnTo>
                    <a:pt x="305943" y="88392"/>
                  </a:lnTo>
                  <a:lnTo>
                    <a:pt x="305943" y="45085"/>
                  </a:lnTo>
                  <a:lnTo>
                    <a:pt x="262636" y="45085"/>
                  </a:lnTo>
                  <a:lnTo>
                    <a:pt x="262636" y="88392"/>
                  </a:lnTo>
                  <a:close/>
                </a:path>
                <a:path w="466725" h="133985">
                  <a:moveTo>
                    <a:pt x="349123" y="88392"/>
                  </a:moveTo>
                  <a:lnTo>
                    <a:pt x="357759" y="88392"/>
                  </a:lnTo>
                  <a:lnTo>
                    <a:pt x="357759" y="45085"/>
                  </a:lnTo>
                  <a:lnTo>
                    <a:pt x="349123" y="45085"/>
                  </a:lnTo>
                  <a:lnTo>
                    <a:pt x="349123" y="88392"/>
                  </a:lnTo>
                  <a:close/>
                </a:path>
                <a:path w="466725" h="133985">
                  <a:moveTo>
                    <a:pt x="335280" y="133477"/>
                  </a:moveTo>
                  <a:lnTo>
                    <a:pt x="466598" y="67564"/>
                  </a:lnTo>
                  <a:lnTo>
                    <a:pt x="335280" y="0"/>
                  </a:lnTo>
                  <a:lnTo>
                    <a:pt x="335280" y="133477"/>
                  </a:lnTo>
                  <a:close/>
                </a:path>
              </a:pathLst>
            </a:custGeom>
            <a:ln w="317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186497" y="3817620"/>
            <a:ext cx="27813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2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650" spc="15">
                <a:solidFill>
                  <a:srgbClr val="FFFFFF"/>
                </a:solidFill>
                <a:latin typeface="Arial Black"/>
                <a:cs typeface="Arial Black"/>
              </a:rPr>
              <a:t>AVE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0255" y="5868352"/>
            <a:ext cx="10864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Arial Black"/>
                <a:cs typeface="Arial Black"/>
              </a:rPr>
              <a:t>Business</a:t>
            </a:r>
            <a:r>
              <a:rPr dirty="0" sz="900" spc="-5">
                <a:latin typeface="Arial Black"/>
                <a:cs typeface="Arial Black"/>
              </a:rPr>
              <a:t> Partner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09650" y="5240121"/>
            <a:ext cx="2734310" cy="705485"/>
            <a:chOff x="1009650" y="5240121"/>
            <a:chExt cx="2734310" cy="705485"/>
          </a:xfrm>
        </p:grpSpPr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650" y="5240121"/>
              <a:ext cx="638175" cy="70502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68276" y="5256808"/>
              <a:ext cx="575608" cy="642451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2202814" y="5879465"/>
            <a:ext cx="6216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Black"/>
                <a:cs typeface="Arial Black"/>
              </a:rPr>
              <a:t>C</a:t>
            </a:r>
            <a:r>
              <a:rPr dirty="0" sz="900">
                <a:latin typeface="Arial Black"/>
                <a:cs typeface="Arial Black"/>
              </a:rPr>
              <a:t>u</a:t>
            </a:r>
            <a:r>
              <a:rPr dirty="0" sz="900" spc="-25">
                <a:latin typeface="Arial Black"/>
                <a:cs typeface="Arial Black"/>
              </a:rPr>
              <a:t>st</a:t>
            </a:r>
            <a:r>
              <a:rPr dirty="0" sz="900">
                <a:latin typeface="Arial Black"/>
                <a:cs typeface="Arial Black"/>
              </a:rPr>
              <a:t>omer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06750" y="5873115"/>
            <a:ext cx="5435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Black"/>
                <a:cs typeface="Arial Black"/>
              </a:rPr>
              <a:t>S</a:t>
            </a:r>
            <a:r>
              <a:rPr dirty="0" sz="900">
                <a:latin typeface="Arial Black"/>
                <a:cs typeface="Arial Black"/>
              </a:rPr>
              <a:t>u</a:t>
            </a:r>
            <a:r>
              <a:rPr dirty="0" sz="900" spc="-5">
                <a:latin typeface="Arial Black"/>
                <a:cs typeface="Arial Black"/>
              </a:rPr>
              <a:t>p</a:t>
            </a:r>
            <a:r>
              <a:rPr dirty="0" sz="900">
                <a:latin typeface="Arial Black"/>
                <a:cs typeface="Arial Black"/>
              </a:rPr>
              <a:t>pl</a:t>
            </a:r>
            <a:r>
              <a:rPr dirty="0" sz="900" spc="-5">
                <a:latin typeface="Arial Black"/>
                <a:cs typeface="Arial Black"/>
              </a:rPr>
              <a:t>i</a:t>
            </a:r>
            <a:r>
              <a:rPr dirty="0" sz="900">
                <a:latin typeface="Arial Black"/>
                <a:cs typeface="Arial Black"/>
              </a:rPr>
              <a:t>er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04825" y="1610169"/>
            <a:ext cx="3310254" cy="4335145"/>
            <a:chOff x="504825" y="1610169"/>
            <a:chExt cx="3310254" cy="4335145"/>
          </a:xfrm>
        </p:grpSpPr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90750" y="5240121"/>
              <a:ext cx="638175" cy="7050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09587" y="1614932"/>
              <a:ext cx="895350" cy="372110"/>
            </a:xfrm>
            <a:custGeom>
              <a:avLst/>
              <a:gdLst/>
              <a:ahLst/>
              <a:cxnLst/>
              <a:rect l="l" t="t" r="r" b="b"/>
              <a:pathLst>
                <a:path w="895350" h="372110">
                  <a:moveTo>
                    <a:pt x="447675" y="0"/>
                  </a:moveTo>
                  <a:lnTo>
                    <a:pt x="381520" y="2014"/>
                  </a:lnTo>
                  <a:lnTo>
                    <a:pt x="318380" y="7866"/>
                  </a:lnTo>
                  <a:lnTo>
                    <a:pt x="258946" y="17268"/>
                  </a:lnTo>
                  <a:lnTo>
                    <a:pt x="203911" y="29933"/>
                  </a:lnTo>
                  <a:lnTo>
                    <a:pt x="153967" y="45573"/>
                  </a:lnTo>
                  <a:lnTo>
                    <a:pt x="109807" y="63901"/>
                  </a:lnTo>
                  <a:lnTo>
                    <a:pt x="72123" y="84629"/>
                  </a:lnTo>
                  <a:lnTo>
                    <a:pt x="41608" y="107471"/>
                  </a:lnTo>
                  <a:lnTo>
                    <a:pt x="4853" y="158344"/>
                  </a:lnTo>
                  <a:lnTo>
                    <a:pt x="0" y="185800"/>
                  </a:lnTo>
                  <a:lnTo>
                    <a:pt x="4853" y="213257"/>
                  </a:lnTo>
                  <a:lnTo>
                    <a:pt x="41608" y="264130"/>
                  </a:lnTo>
                  <a:lnTo>
                    <a:pt x="72123" y="286972"/>
                  </a:lnTo>
                  <a:lnTo>
                    <a:pt x="109807" y="307700"/>
                  </a:lnTo>
                  <a:lnTo>
                    <a:pt x="153967" y="326028"/>
                  </a:lnTo>
                  <a:lnTo>
                    <a:pt x="203911" y="341668"/>
                  </a:lnTo>
                  <a:lnTo>
                    <a:pt x="258946" y="354333"/>
                  </a:lnTo>
                  <a:lnTo>
                    <a:pt x="318380" y="363735"/>
                  </a:lnTo>
                  <a:lnTo>
                    <a:pt x="381520" y="369587"/>
                  </a:lnTo>
                  <a:lnTo>
                    <a:pt x="447675" y="371601"/>
                  </a:lnTo>
                  <a:lnTo>
                    <a:pt x="513827" y="369587"/>
                  </a:lnTo>
                  <a:lnTo>
                    <a:pt x="576963" y="363735"/>
                  </a:lnTo>
                  <a:lnTo>
                    <a:pt x="636391" y="354333"/>
                  </a:lnTo>
                  <a:lnTo>
                    <a:pt x="691419" y="341668"/>
                  </a:lnTo>
                  <a:lnTo>
                    <a:pt x="741355" y="326028"/>
                  </a:lnTo>
                  <a:lnTo>
                    <a:pt x="785506" y="307700"/>
                  </a:lnTo>
                  <a:lnTo>
                    <a:pt x="823182" y="286972"/>
                  </a:lnTo>
                  <a:lnTo>
                    <a:pt x="853689" y="264130"/>
                  </a:lnTo>
                  <a:lnTo>
                    <a:pt x="890434" y="213257"/>
                  </a:lnTo>
                  <a:lnTo>
                    <a:pt x="895286" y="185800"/>
                  </a:lnTo>
                  <a:lnTo>
                    <a:pt x="890434" y="158344"/>
                  </a:lnTo>
                  <a:lnTo>
                    <a:pt x="853689" y="107471"/>
                  </a:lnTo>
                  <a:lnTo>
                    <a:pt x="823182" y="84629"/>
                  </a:lnTo>
                  <a:lnTo>
                    <a:pt x="785506" y="63901"/>
                  </a:lnTo>
                  <a:lnTo>
                    <a:pt x="741355" y="45573"/>
                  </a:lnTo>
                  <a:lnTo>
                    <a:pt x="691419" y="29933"/>
                  </a:lnTo>
                  <a:lnTo>
                    <a:pt x="636391" y="17268"/>
                  </a:lnTo>
                  <a:lnTo>
                    <a:pt x="576963" y="7866"/>
                  </a:lnTo>
                  <a:lnTo>
                    <a:pt x="513827" y="2014"/>
                  </a:lnTo>
                  <a:lnTo>
                    <a:pt x="4476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09587" y="1614932"/>
              <a:ext cx="895350" cy="372110"/>
            </a:xfrm>
            <a:custGeom>
              <a:avLst/>
              <a:gdLst/>
              <a:ahLst/>
              <a:cxnLst/>
              <a:rect l="l" t="t" r="r" b="b"/>
              <a:pathLst>
                <a:path w="895350" h="372110">
                  <a:moveTo>
                    <a:pt x="0" y="185800"/>
                  </a:moveTo>
                  <a:lnTo>
                    <a:pt x="18954" y="132138"/>
                  </a:lnTo>
                  <a:lnTo>
                    <a:pt x="72123" y="84629"/>
                  </a:lnTo>
                  <a:lnTo>
                    <a:pt x="109807" y="63901"/>
                  </a:lnTo>
                  <a:lnTo>
                    <a:pt x="153967" y="45573"/>
                  </a:lnTo>
                  <a:lnTo>
                    <a:pt x="203911" y="29933"/>
                  </a:lnTo>
                  <a:lnTo>
                    <a:pt x="258946" y="17268"/>
                  </a:lnTo>
                  <a:lnTo>
                    <a:pt x="318380" y="7866"/>
                  </a:lnTo>
                  <a:lnTo>
                    <a:pt x="381520" y="2014"/>
                  </a:lnTo>
                  <a:lnTo>
                    <a:pt x="447675" y="0"/>
                  </a:lnTo>
                  <a:lnTo>
                    <a:pt x="513827" y="2014"/>
                  </a:lnTo>
                  <a:lnTo>
                    <a:pt x="576963" y="7866"/>
                  </a:lnTo>
                  <a:lnTo>
                    <a:pt x="636391" y="17268"/>
                  </a:lnTo>
                  <a:lnTo>
                    <a:pt x="691419" y="29933"/>
                  </a:lnTo>
                  <a:lnTo>
                    <a:pt x="741355" y="45573"/>
                  </a:lnTo>
                  <a:lnTo>
                    <a:pt x="785506" y="63901"/>
                  </a:lnTo>
                  <a:lnTo>
                    <a:pt x="823182" y="84629"/>
                  </a:lnTo>
                  <a:lnTo>
                    <a:pt x="853689" y="107471"/>
                  </a:lnTo>
                  <a:lnTo>
                    <a:pt x="890434" y="158344"/>
                  </a:lnTo>
                  <a:lnTo>
                    <a:pt x="895286" y="185800"/>
                  </a:lnTo>
                  <a:lnTo>
                    <a:pt x="890434" y="213257"/>
                  </a:lnTo>
                  <a:lnTo>
                    <a:pt x="853689" y="264130"/>
                  </a:lnTo>
                  <a:lnTo>
                    <a:pt x="823182" y="286972"/>
                  </a:lnTo>
                  <a:lnTo>
                    <a:pt x="785506" y="307700"/>
                  </a:lnTo>
                  <a:lnTo>
                    <a:pt x="741355" y="326028"/>
                  </a:lnTo>
                  <a:lnTo>
                    <a:pt x="691419" y="341668"/>
                  </a:lnTo>
                  <a:lnTo>
                    <a:pt x="636391" y="354333"/>
                  </a:lnTo>
                  <a:lnTo>
                    <a:pt x="576963" y="363735"/>
                  </a:lnTo>
                  <a:lnTo>
                    <a:pt x="513827" y="369587"/>
                  </a:lnTo>
                  <a:lnTo>
                    <a:pt x="447675" y="371601"/>
                  </a:lnTo>
                  <a:lnTo>
                    <a:pt x="381520" y="369587"/>
                  </a:lnTo>
                  <a:lnTo>
                    <a:pt x="318380" y="363735"/>
                  </a:lnTo>
                  <a:lnTo>
                    <a:pt x="258946" y="354333"/>
                  </a:lnTo>
                  <a:lnTo>
                    <a:pt x="203911" y="341668"/>
                  </a:lnTo>
                  <a:lnTo>
                    <a:pt x="153967" y="326028"/>
                  </a:lnTo>
                  <a:lnTo>
                    <a:pt x="109807" y="307700"/>
                  </a:lnTo>
                  <a:lnTo>
                    <a:pt x="72123" y="286972"/>
                  </a:lnTo>
                  <a:lnTo>
                    <a:pt x="41608" y="264130"/>
                  </a:lnTo>
                  <a:lnTo>
                    <a:pt x="4853" y="213257"/>
                  </a:lnTo>
                  <a:lnTo>
                    <a:pt x="0" y="18580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0" y="1666811"/>
              <a:ext cx="795337" cy="27146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71800" y="2152586"/>
              <a:ext cx="842962" cy="49053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0850" y="2314511"/>
              <a:ext cx="719137" cy="319087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4255770" y="1553273"/>
            <a:ext cx="7184390" cy="762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0">
                <a:solidFill>
                  <a:srgbClr val="666666"/>
                </a:solidFill>
                <a:latin typeface="Arial MT"/>
                <a:cs typeface="Arial MT"/>
              </a:rPr>
              <a:t>Example: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6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Creation</a:t>
            </a:r>
            <a:endParaRPr sz="2000">
              <a:latin typeface="Arial MT"/>
              <a:cs typeface="Arial MT"/>
            </a:endParaRPr>
          </a:p>
          <a:p>
            <a:pPr marL="109220">
              <a:lnSpc>
                <a:spcPct val="100000"/>
              </a:lnSpc>
              <a:spcBef>
                <a:spcPts val="1510"/>
              </a:spcBef>
            </a:pP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dirty="0" sz="1550" spc="12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Partner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always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created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when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created.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352925" y="2535555"/>
            <a:ext cx="6863715" cy="75311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5"/>
              </a:spcBef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complex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15">
                <a:latin typeface="Arial MT"/>
                <a:cs typeface="Arial MT"/>
              </a:rPr>
              <a:t>CVI</a:t>
            </a:r>
            <a:r>
              <a:rPr dirty="0" sz="1550" spc="-10">
                <a:latin typeface="Arial MT"/>
                <a:cs typeface="Arial MT"/>
              </a:rPr>
              <a:t> (Customer/Vendor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Integration) </a:t>
            </a:r>
            <a:r>
              <a:rPr dirty="0" sz="1550" spc="10">
                <a:latin typeface="Arial MT"/>
                <a:cs typeface="Arial MT"/>
              </a:rPr>
              <a:t>contains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dirty="0" sz="1550" spc="114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Partner </a:t>
            </a:r>
            <a:r>
              <a:rPr dirty="0" sz="1550" spc="20">
                <a:latin typeface="Arial MT"/>
                <a:cs typeface="Arial MT"/>
              </a:rPr>
              <a:t>specific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well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</a:t>
            </a:r>
            <a:r>
              <a:rPr dirty="0" sz="1550" spc="7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</a:t>
            </a:r>
            <a:r>
              <a:rPr dirty="0" sz="1550" spc="19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specific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352925" y="3509327"/>
            <a:ext cx="7192009" cy="7620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just" marL="12700" marR="5080">
              <a:lnSpc>
                <a:spcPct val="105000"/>
              </a:lnSpc>
              <a:spcBef>
                <a:spcPts val="35"/>
              </a:spcBef>
            </a:pPr>
            <a:r>
              <a:rPr dirty="0" sz="1550" spc="-10">
                <a:latin typeface="Arial MT"/>
                <a:cs typeface="Arial MT"/>
              </a:rPr>
              <a:t>Partially,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10">
                <a:latin typeface="Arial MT"/>
                <a:cs typeface="Arial MT"/>
              </a:rPr>
              <a:t>Business Partner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-5">
                <a:latin typeface="Arial MT"/>
                <a:cs typeface="Arial MT"/>
              </a:rPr>
              <a:t>Customer/Supplier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 </a:t>
            </a:r>
            <a:r>
              <a:rPr dirty="0" sz="1550" spc="-15">
                <a:latin typeface="Arial MT"/>
                <a:cs typeface="Arial MT"/>
              </a:rPr>
              <a:t>redundant 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(BUT000 </a:t>
            </a:r>
            <a:r>
              <a:rPr dirty="0" sz="1550" spc="5">
                <a:latin typeface="Arial MT"/>
                <a:cs typeface="Arial MT"/>
              </a:rPr>
              <a:t>against </a:t>
            </a:r>
            <a:r>
              <a:rPr dirty="0" sz="1550" spc="-25">
                <a:latin typeface="Arial MT"/>
                <a:cs typeface="Arial MT"/>
              </a:rPr>
              <a:t>KNA1 </a:t>
            </a:r>
            <a:r>
              <a:rPr dirty="0" sz="1550" spc="15">
                <a:latin typeface="Arial MT"/>
                <a:cs typeface="Arial MT"/>
              </a:rPr>
              <a:t>&amp; </a:t>
            </a:r>
            <a:r>
              <a:rPr dirty="0" sz="1550" spc="-15">
                <a:latin typeface="Arial MT"/>
                <a:cs typeface="Arial MT"/>
              </a:rPr>
              <a:t>LFA1 </a:t>
            </a:r>
            <a:r>
              <a:rPr dirty="0" sz="1550" spc="10">
                <a:latin typeface="Arial MT"/>
                <a:cs typeface="Arial MT"/>
              </a:rPr>
              <a:t>data). </a:t>
            </a:r>
            <a:r>
              <a:rPr dirty="0" sz="1550" spc="20" i="1">
                <a:latin typeface="Arial"/>
                <a:cs typeface="Arial"/>
              </a:rPr>
              <a:t>For instance </a:t>
            </a:r>
            <a:r>
              <a:rPr dirty="0" sz="1550" spc="-5" i="1">
                <a:latin typeface="Arial"/>
                <a:cs typeface="Arial"/>
              </a:rPr>
              <a:t>‘Name </a:t>
            </a:r>
            <a:r>
              <a:rPr dirty="0" sz="1550" spc="25" i="1">
                <a:latin typeface="Arial"/>
                <a:cs typeface="Arial"/>
              </a:rPr>
              <a:t>and Address specific </a:t>
            </a:r>
            <a:r>
              <a:rPr dirty="0" sz="1550" spc="30" i="1">
                <a:latin typeface="Arial"/>
                <a:cs typeface="Arial"/>
              </a:rPr>
              <a:t> </a:t>
            </a:r>
            <a:r>
              <a:rPr dirty="0" sz="1550" spc="35" i="1">
                <a:latin typeface="Arial"/>
                <a:cs typeface="Arial"/>
              </a:rPr>
              <a:t>a</a:t>
            </a:r>
            <a:r>
              <a:rPr dirty="0" sz="1550" spc="-60" i="1">
                <a:latin typeface="Arial"/>
                <a:cs typeface="Arial"/>
              </a:rPr>
              <a:t>tt</a:t>
            </a:r>
            <a:r>
              <a:rPr dirty="0" sz="1550" spc="5" i="1">
                <a:latin typeface="Arial"/>
                <a:cs typeface="Arial"/>
              </a:rPr>
              <a:t>r</a:t>
            </a:r>
            <a:r>
              <a:rPr dirty="0" sz="1550" spc="30" i="1">
                <a:latin typeface="Arial"/>
                <a:cs typeface="Arial"/>
              </a:rPr>
              <a:t>ibu</a:t>
            </a:r>
            <a:r>
              <a:rPr dirty="0" sz="1550" spc="-60" i="1">
                <a:latin typeface="Arial"/>
                <a:cs typeface="Arial"/>
              </a:rPr>
              <a:t>t</a:t>
            </a:r>
            <a:r>
              <a:rPr dirty="0" sz="1550" spc="35" i="1">
                <a:latin typeface="Arial"/>
                <a:cs typeface="Arial"/>
              </a:rPr>
              <a:t>e</a:t>
            </a:r>
            <a:r>
              <a:rPr dirty="0" sz="1550" spc="40" i="1">
                <a:latin typeface="Arial"/>
                <a:cs typeface="Arial"/>
              </a:rPr>
              <a:t>s</a:t>
            </a:r>
            <a:r>
              <a:rPr dirty="0" sz="1550" spc="5" i="1">
                <a:latin typeface="Arial"/>
                <a:cs typeface="Arial"/>
              </a:rPr>
              <a:t>’</a:t>
            </a:r>
            <a:r>
              <a:rPr dirty="0" sz="1550" spc="40" i="1">
                <a:latin typeface="Arial"/>
                <a:cs typeface="Arial"/>
              </a:rPr>
              <a:t> </a:t>
            </a:r>
            <a:r>
              <a:rPr dirty="0" sz="1550" spc="35" i="1">
                <a:latin typeface="Arial"/>
                <a:cs typeface="Arial"/>
              </a:rPr>
              <a:t>a</a:t>
            </a:r>
            <a:r>
              <a:rPr dirty="0" sz="1550" spc="10" i="1">
                <a:latin typeface="Arial"/>
                <a:cs typeface="Arial"/>
              </a:rPr>
              <a:t>re</a:t>
            </a:r>
            <a:r>
              <a:rPr dirty="0" sz="1550" spc="35" i="1">
                <a:latin typeface="Arial"/>
                <a:cs typeface="Arial"/>
              </a:rPr>
              <a:t> </a:t>
            </a:r>
            <a:r>
              <a:rPr dirty="0" sz="1550" spc="35" i="1">
                <a:latin typeface="Arial"/>
                <a:cs typeface="Arial"/>
              </a:rPr>
              <a:t>a</a:t>
            </a:r>
            <a:r>
              <a:rPr dirty="0" sz="1550" spc="40" i="1">
                <a:latin typeface="Arial"/>
                <a:cs typeface="Arial"/>
              </a:rPr>
              <a:t>v</a:t>
            </a:r>
            <a:r>
              <a:rPr dirty="0" sz="1550" spc="30" i="1">
                <a:latin typeface="Arial"/>
                <a:cs typeface="Arial"/>
              </a:rPr>
              <a:t>ailabl</a:t>
            </a:r>
            <a:r>
              <a:rPr dirty="0" sz="1550" spc="15" i="1">
                <a:latin typeface="Arial"/>
                <a:cs typeface="Arial"/>
              </a:rPr>
              <a:t>e</a:t>
            </a:r>
            <a:r>
              <a:rPr dirty="0" sz="1550" spc="-110" i="1">
                <a:latin typeface="Arial"/>
                <a:cs typeface="Arial"/>
              </a:rPr>
              <a:t> </a:t>
            </a:r>
            <a:r>
              <a:rPr dirty="0" sz="1550" spc="25" i="1">
                <a:latin typeface="Arial"/>
                <a:cs typeface="Arial"/>
              </a:rPr>
              <a:t>i</a:t>
            </a:r>
            <a:r>
              <a:rPr dirty="0" sz="1550" spc="15" i="1">
                <a:latin typeface="Arial"/>
                <a:cs typeface="Arial"/>
              </a:rPr>
              <a:t>n</a:t>
            </a:r>
            <a:r>
              <a:rPr dirty="0" sz="1550" spc="-35" i="1">
                <a:latin typeface="Arial"/>
                <a:cs typeface="Arial"/>
              </a:rPr>
              <a:t> </a:t>
            </a:r>
            <a:r>
              <a:rPr dirty="0" sz="1550" spc="35" i="1">
                <a:latin typeface="Arial"/>
                <a:cs typeface="Arial"/>
              </a:rPr>
              <a:t>bo</a:t>
            </a:r>
            <a:r>
              <a:rPr dirty="0" sz="1550" spc="-60" i="1">
                <a:latin typeface="Arial"/>
                <a:cs typeface="Arial"/>
              </a:rPr>
              <a:t>t</a:t>
            </a:r>
            <a:r>
              <a:rPr dirty="0" sz="1550" spc="15" i="1">
                <a:latin typeface="Arial"/>
                <a:cs typeface="Arial"/>
              </a:rPr>
              <a:t>h</a:t>
            </a:r>
            <a:r>
              <a:rPr dirty="0" sz="1550" spc="110" i="1">
                <a:latin typeface="Arial"/>
                <a:cs typeface="Arial"/>
              </a:rPr>
              <a:t> </a:t>
            </a:r>
            <a:r>
              <a:rPr dirty="0" sz="1550" spc="35" i="1">
                <a:latin typeface="Arial"/>
                <a:cs typeface="Arial"/>
              </a:rPr>
              <a:t>pe</a:t>
            </a:r>
            <a:r>
              <a:rPr dirty="0" sz="1550" spc="5" i="1">
                <a:latin typeface="Arial"/>
                <a:cs typeface="Arial"/>
              </a:rPr>
              <a:t>r</a:t>
            </a:r>
            <a:r>
              <a:rPr dirty="0" sz="1550" spc="40" i="1">
                <a:latin typeface="Arial"/>
                <a:cs typeface="Arial"/>
              </a:rPr>
              <a:t>s</a:t>
            </a:r>
            <a:r>
              <a:rPr dirty="0" sz="1550" spc="25" i="1">
                <a:latin typeface="Arial"/>
                <a:cs typeface="Arial"/>
              </a:rPr>
              <a:t>i</a:t>
            </a:r>
            <a:r>
              <a:rPr dirty="0" sz="1550" spc="40" i="1">
                <a:latin typeface="Arial"/>
                <a:cs typeface="Arial"/>
              </a:rPr>
              <a:t>s</a:t>
            </a:r>
            <a:r>
              <a:rPr dirty="0" sz="1550" spc="-60" i="1">
                <a:latin typeface="Arial"/>
                <a:cs typeface="Arial"/>
              </a:rPr>
              <a:t>t</a:t>
            </a:r>
            <a:r>
              <a:rPr dirty="0" sz="1550" spc="35" i="1">
                <a:latin typeface="Arial"/>
                <a:cs typeface="Arial"/>
              </a:rPr>
              <a:t>en</a:t>
            </a:r>
            <a:r>
              <a:rPr dirty="0" sz="1550" spc="40" i="1">
                <a:latin typeface="Arial"/>
                <a:cs typeface="Arial"/>
              </a:rPr>
              <a:t>c</a:t>
            </a:r>
            <a:r>
              <a:rPr dirty="0" sz="1550" spc="30" i="1">
                <a:latin typeface="Arial"/>
                <a:cs typeface="Arial"/>
              </a:rPr>
              <a:t>ie</a:t>
            </a:r>
            <a:r>
              <a:rPr dirty="0" sz="1550" spc="105" i="1">
                <a:latin typeface="Arial"/>
                <a:cs typeface="Arial"/>
              </a:rPr>
              <a:t>s</a:t>
            </a:r>
            <a:r>
              <a:rPr dirty="0" sz="1550" spc="5">
                <a:latin typeface="Arial MT"/>
                <a:cs typeface="Arial MT"/>
              </a:rPr>
              <a:t>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352925" y="4491926"/>
            <a:ext cx="7018655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or</a:t>
            </a:r>
            <a:r>
              <a:rPr dirty="0" sz="1550" spc="8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</a:t>
            </a:r>
            <a:r>
              <a:rPr dirty="0" sz="1550" spc="16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specific</a:t>
            </a:r>
            <a:r>
              <a:rPr dirty="0" sz="1550" spc="19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</a:t>
            </a:r>
            <a:r>
              <a:rPr dirty="0" sz="1550" spc="-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>
                <a:latin typeface="Arial MT"/>
                <a:cs typeface="Arial MT"/>
              </a:rPr>
              <a:t>is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routed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through</a:t>
            </a:r>
            <a:r>
              <a:rPr dirty="0" sz="1550" spc="28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Customer/Supplier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specific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mixed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up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central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352925" y="5226367"/>
            <a:ext cx="6711315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dirty="0" sz="1550">
                <a:latin typeface="Arial MT"/>
                <a:cs typeface="Arial MT"/>
              </a:rPr>
              <a:t>On </a:t>
            </a:r>
            <a:r>
              <a:rPr dirty="0" sz="1550" spc="-10">
                <a:latin typeface="Arial MT"/>
                <a:cs typeface="Arial MT"/>
              </a:rPr>
              <a:t>commit,</a:t>
            </a:r>
            <a:r>
              <a:rPr dirty="0" sz="1550" spc="-5">
                <a:latin typeface="Arial MT"/>
                <a:cs typeface="Arial MT"/>
              </a:rPr>
              <a:t> the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Business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Partner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corresponding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 and/or </a:t>
            </a:r>
            <a:r>
              <a:rPr dirty="0" sz="1550" spc="-42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</a:t>
            </a:r>
            <a:r>
              <a:rPr dirty="0" sz="1550" spc="14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maintained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created.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074416" y="2365311"/>
            <a:ext cx="54102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105025" y="2152586"/>
            <a:ext cx="1292225" cy="854710"/>
            <a:chOff x="2105025" y="2152586"/>
            <a:chExt cx="1292225" cy="854710"/>
          </a:xfrm>
        </p:grpSpPr>
        <p:sp>
          <p:nvSpPr>
            <p:cNvPr id="82" name="object 82"/>
            <p:cNvSpPr/>
            <p:nvPr/>
          </p:nvSpPr>
          <p:spPr>
            <a:xfrm>
              <a:off x="2443225" y="2605785"/>
              <a:ext cx="123825" cy="381635"/>
            </a:xfrm>
            <a:custGeom>
              <a:avLst/>
              <a:gdLst/>
              <a:ahLst/>
              <a:cxnLst/>
              <a:rect l="l" t="t" r="r" b="b"/>
              <a:pathLst>
                <a:path w="123825" h="381635">
                  <a:moveTo>
                    <a:pt x="42291" y="285750"/>
                  </a:moveTo>
                  <a:lnTo>
                    <a:pt x="0" y="285750"/>
                  </a:lnTo>
                  <a:lnTo>
                    <a:pt x="61849" y="381126"/>
                  </a:lnTo>
                  <a:lnTo>
                    <a:pt x="113179" y="302133"/>
                  </a:lnTo>
                  <a:lnTo>
                    <a:pt x="42291" y="302133"/>
                  </a:lnTo>
                  <a:lnTo>
                    <a:pt x="42291" y="285750"/>
                  </a:lnTo>
                  <a:close/>
                </a:path>
                <a:path w="123825" h="381635">
                  <a:moveTo>
                    <a:pt x="123825" y="285750"/>
                  </a:moveTo>
                  <a:lnTo>
                    <a:pt x="83057" y="285750"/>
                  </a:lnTo>
                  <a:lnTo>
                    <a:pt x="83057" y="302133"/>
                  </a:lnTo>
                  <a:lnTo>
                    <a:pt x="113179" y="302133"/>
                  </a:lnTo>
                  <a:lnTo>
                    <a:pt x="123825" y="285750"/>
                  </a:lnTo>
                  <a:close/>
                </a:path>
                <a:path w="123825" h="381635">
                  <a:moveTo>
                    <a:pt x="83057" y="0"/>
                  </a:moveTo>
                  <a:lnTo>
                    <a:pt x="42291" y="0"/>
                  </a:lnTo>
                  <a:lnTo>
                    <a:pt x="42291" y="285750"/>
                  </a:lnTo>
                  <a:lnTo>
                    <a:pt x="83057" y="285750"/>
                  </a:lnTo>
                  <a:lnTo>
                    <a:pt x="83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443225" y="2605785"/>
              <a:ext cx="123825" cy="381635"/>
            </a:xfrm>
            <a:custGeom>
              <a:avLst/>
              <a:gdLst/>
              <a:ahLst/>
              <a:cxnLst/>
              <a:rect l="l" t="t" r="r" b="b"/>
              <a:pathLst>
                <a:path w="123825" h="381635">
                  <a:moveTo>
                    <a:pt x="83057" y="0"/>
                  </a:moveTo>
                  <a:lnTo>
                    <a:pt x="83057" y="302133"/>
                  </a:lnTo>
                  <a:lnTo>
                    <a:pt x="42291" y="302133"/>
                  </a:lnTo>
                  <a:lnTo>
                    <a:pt x="42291" y="0"/>
                  </a:lnTo>
                  <a:lnTo>
                    <a:pt x="83057" y="0"/>
                  </a:lnTo>
                  <a:close/>
                </a:path>
                <a:path w="123825" h="381635">
                  <a:moveTo>
                    <a:pt x="123825" y="285750"/>
                  </a:moveTo>
                  <a:lnTo>
                    <a:pt x="61849" y="381126"/>
                  </a:lnTo>
                  <a:lnTo>
                    <a:pt x="0" y="285750"/>
                  </a:lnTo>
                  <a:lnTo>
                    <a:pt x="123825" y="285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271900" y="2615310"/>
              <a:ext cx="123825" cy="391160"/>
            </a:xfrm>
            <a:custGeom>
              <a:avLst/>
              <a:gdLst/>
              <a:ahLst/>
              <a:cxnLst/>
              <a:rect l="l" t="t" r="r" b="b"/>
              <a:pathLst>
                <a:path w="123825" h="391160">
                  <a:moveTo>
                    <a:pt x="42290" y="292988"/>
                  </a:moveTo>
                  <a:lnTo>
                    <a:pt x="0" y="292988"/>
                  </a:lnTo>
                  <a:lnTo>
                    <a:pt x="61849" y="390651"/>
                  </a:lnTo>
                  <a:lnTo>
                    <a:pt x="113267" y="309625"/>
                  </a:lnTo>
                  <a:lnTo>
                    <a:pt x="42290" y="309625"/>
                  </a:lnTo>
                  <a:lnTo>
                    <a:pt x="42290" y="292988"/>
                  </a:lnTo>
                  <a:close/>
                </a:path>
                <a:path w="123825" h="391160">
                  <a:moveTo>
                    <a:pt x="123825" y="292988"/>
                  </a:moveTo>
                  <a:lnTo>
                    <a:pt x="83058" y="292988"/>
                  </a:lnTo>
                  <a:lnTo>
                    <a:pt x="83058" y="309625"/>
                  </a:lnTo>
                  <a:lnTo>
                    <a:pt x="113267" y="309625"/>
                  </a:lnTo>
                  <a:lnTo>
                    <a:pt x="123825" y="292988"/>
                  </a:lnTo>
                  <a:close/>
                </a:path>
                <a:path w="123825" h="391160">
                  <a:moveTo>
                    <a:pt x="83058" y="0"/>
                  </a:moveTo>
                  <a:lnTo>
                    <a:pt x="42290" y="0"/>
                  </a:lnTo>
                  <a:lnTo>
                    <a:pt x="42290" y="292988"/>
                  </a:lnTo>
                  <a:lnTo>
                    <a:pt x="83058" y="292988"/>
                  </a:lnTo>
                  <a:lnTo>
                    <a:pt x="83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271900" y="2615310"/>
              <a:ext cx="123825" cy="391160"/>
            </a:xfrm>
            <a:custGeom>
              <a:avLst/>
              <a:gdLst/>
              <a:ahLst/>
              <a:cxnLst/>
              <a:rect l="l" t="t" r="r" b="b"/>
              <a:pathLst>
                <a:path w="123825" h="391160">
                  <a:moveTo>
                    <a:pt x="83058" y="0"/>
                  </a:moveTo>
                  <a:lnTo>
                    <a:pt x="83058" y="309625"/>
                  </a:lnTo>
                  <a:lnTo>
                    <a:pt x="42290" y="309625"/>
                  </a:lnTo>
                  <a:lnTo>
                    <a:pt x="42290" y="0"/>
                  </a:lnTo>
                  <a:lnTo>
                    <a:pt x="83058" y="0"/>
                  </a:lnTo>
                  <a:close/>
                </a:path>
                <a:path w="123825" h="391160">
                  <a:moveTo>
                    <a:pt x="123825" y="292988"/>
                  </a:moveTo>
                  <a:lnTo>
                    <a:pt x="61849" y="390651"/>
                  </a:lnTo>
                  <a:lnTo>
                    <a:pt x="0" y="292988"/>
                  </a:lnTo>
                  <a:lnTo>
                    <a:pt x="123825" y="29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5025" y="2152586"/>
              <a:ext cx="909637" cy="49053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24075" y="2314511"/>
              <a:ext cx="776287" cy="31908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2211958" y="2365311"/>
            <a:ext cx="5975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685986" y="1400492"/>
            <a:ext cx="1262380" cy="562610"/>
            <a:chOff x="2685986" y="1400492"/>
            <a:chExt cx="1262380" cy="562610"/>
          </a:xfrm>
        </p:grpSpPr>
        <p:sp>
          <p:nvSpPr>
            <p:cNvPr id="90" name="object 90"/>
            <p:cNvSpPr/>
            <p:nvPr/>
          </p:nvSpPr>
          <p:spPr>
            <a:xfrm>
              <a:off x="2690748" y="1405255"/>
              <a:ext cx="1228725" cy="553085"/>
            </a:xfrm>
            <a:custGeom>
              <a:avLst/>
              <a:gdLst/>
              <a:ahLst/>
              <a:cxnLst/>
              <a:rect l="l" t="t" r="r" b="b"/>
              <a:pathLst>
                <a:path w="1228725" h="553085">
                  <a:moveTo>
                    <a:pt x="614426" y="0"/>
                  </a:moveTo>
                  <a:lnTo>
                    <a:pt x="551603" y="1426"/>
                  </a:lnTo>
                  <a:lnTo>
                    <a:pt x="490596" y="5613"/>
                  </a:lnTo>
                  <a:lnTo>
                    <a:pt x="431712" y="12421"/>
                  </a:lnTo>
                  <a:lnTo>
                    <a:pt x="375261" y="21713"/>
                  </a:lnTo>
                  <a:lnTo>
                    <a:pt x="321551" y="33348"/>
                  </a:lnTo>
                  <a:lnTo>
                    <a:pt x="270891" y="47188"/>
                  </a:lnTo>
                  <a:lnTo>
                    <a:pt x="223591" y="63095"/>
                  </a:lnTo>
                  <a:lnTo>
                    <a:pt x="179959" y="80930"/>
                  </a:lnTo>
                  <a:lnTo>
                    <a:pt x="140303" y="100554"/>
                  </a:lnTo>
                  <a:lnTo>
                    <a:pt x="104932" y="121828"/>
                  </a:lnTo>
                  <a:lnTo>
                    <a:pt x="74156" y="144613"/>
                  </a:lnTo>
                  <a:lnTo>
                    <a:pt x="27622" y="194162"/>
                  </a:lnTo>
                  <a:lnTo>
                    <a:pt x="3172" y="248091"/>
                  </a:lnTo>
                  <a:lnTo>
                    <a:pt x="0" y="276352"/>
                  </a:lnTo>
                  <a:lnTo>
                    <a:pt x="3172" y="304591"/>
                  </a:lnTo>
                  <a:lnTo>
                    <a:pt x="27622" y="358494"/>
                  </a:lnTo>
                  <a:lnTo>
                    <a:pt x="74156" y="408034"/>
                  </a:lnTo>
                  <a:lnTo>
                    <a:pt x="104932" y="430819"/>
                  </a:lnTo>
                  <a:lnTo>
                    <a:pt x="140303" y="452096"/>
                  </a:lnTo>
                  <a:lnTo>
                    <a:pt x="179959" y="471725"/>
                  </a:lnTo>
                  <a:lnTo>
                    <a:pt x="223591" y="489566"/>
                  </a:lnTo>
                  <a:lnTo>
                    <a:pt x="270891" y="505481"/>
                  </a:lnTo>
                  <a:lnTo>
                    <a:pt x="321551" y="519330"/>
                  </a:lnTo>
                  <a:lnTo>
                    <a:pt x="375261" y="530973"/>
                  </a:lnTo>
                  <a:lnTo>
                    <a:pt x="431712" y="540271"/>
                  </a:lnTo>
                  <a:lnTo>
                    <a:pt x="490596" y="547085"/>
                  </a:lnTo>
                  <a:lnTo>
                    <a:pt x="551603" y="551276"/>
                  </a:lnTo>
                  <a:lnTo>
                    <a:pt x="614426" y="552704"/>
                  </a:lnTo>
                  <a:lnTo>
                    <a:pt x="677247" y="551276"/>
                  </a:lnTo>
                  <a:lnTo>
                    <a:pt x="738250" y="547085"/>
                  </a:lnTo>
                  <a:lnTo>
                    <a:pt x="797127" y="540271"/>
                  </a:lnTo>
                  <a:lnTo>
                    <a:pt x="853570" y="530973"/>
                  </a:lnTo>
                  <a:lnTo>
                    <a:pt x="907271" y="519330"/>
                  </a:lnTo>
                  <a:lnTo>
                    <a:pt x="957919" y="505481"/>
                  </a:lnTo>
                  <a:lnTo>
                    <a:pt x="1005208" y="489566"/>
                  </a:lnTo>
                  <a:lnTo>
                    <a:pt x="1048829" y="471725"/>
                  </a:lnTo>
                  <a:lnTo>
                    <a:pt x="1088473" y="452096"/>
                  </a:lnTo>
                  <a:lnTo>
                    <a:pt x="1123832" y="430819"/>
                  </a:lnTo>
                  <a:lnTo>
                    <a:pt x="1154597" y="408034"/>
                  </a:lnTo>
                  <a:lnTo>
                    <a:pt x="1201113" y="358494"/>
                  </a:lnTo>
                  <a:lnTo>
                    <a:pt x="1225554" y="304591"/>
                  </a:lnTo>
                  <a:lnTo>
                    <a:pt x="1228725" y="276352"/>
                  </a:lnTo>
                  <a:lnTo>
                    <a:pt x="1225554" y="248091"/>
                  </a:lnTo>
                  <a:lnTo>
                    <a:pt x="1201113" y="194162"/>
                  </a:lnTo>
                  <a:lnTo>
                    <a:pt x="1154597" y="144613"/>
                  </a:lnTo>
                  <a:lnTo>
                    <a:pt x="1123832" y="121828"/>
                  </a:lnTo>
                  <a:lnTo>
                    <a:pt x="1088473" y="100554"/>
                  </a:lnTo>
                  <a:lnTo>
                    <a:pt x="1048829" y="80930"/>
                  </a:lnTo>
                  <a:lnTo>
                    <a:pt x="1005208" y="63095"/>
                  </a:lnTo>
                  <a:lnTo>
                    <a:pt x="957919" y="47188"/>
                  </a:lnTo>
                  <a:lnTo>
                    <a:pt x="907271" y="33348"/>
                  </a:lnTo>
                  <a:lnTo>
                    <a:pt x="853570" y="21713"/>
                  </a:lnTo>
                  <a:lnTo>
                    <a:pt x="797127" y="12421"/>
                  </a:lnTo>
                  <a:lnTo>
                    <a:pt x="738250" y="5613"/>
                  </a:lnTo>
                  <a:lnTo>
                    <a:pt x="677247" y="1426"/>
                  </a:lnTo>
                  <a:lnTo>
                    <a:pt x="614426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690748" y="1405255"/>
              <a:ext cx="1228725" cy="553085"/>
            </a:xfrm>
            <a:custGeom>
              <a:avLst/>
              <a:gdLst/>
              <a:ahLst/>
              <a:cxnLst/>
              <a:rect l="l" t="t" r="r" b="b"/>
              <a:pathLst>
                <a:path w="1228725" h="553085">
                  <a:moveTo>
                    <a:pt x="0" y="276352"/>
                  </a:moveTo>
                  <a:lnTo>
                    <a:pt x="12482" y="220649"/>
                  </a:lnTo>
                  <a:lnTo>
                    <a:pt x="48283" y="168771"/>
                  </a:lnTo>
                  <a:lnTo>
                    <a:pt x="104932" y="121828"/>
                  </a:lnTo>
                  <a:lnTo>
                    <a:pt x="140303" y="100554"/>
                  </a:lnTo>
                  <a:lnTo>
                    <a:pt x="179959" y="80930"/>
                  </a:lnTo>
                  <a:lnTo>
                    <a:pt x="223591" y="63095"/>
                  </a:lnTo>
                  <a:lnTo>
                    <a:pt x="270891" y="47188"/>
                  </a:lnTo>
                  <a:lnTo>
                    <a:pt x="321551" y="33348"/>
                  </a:lnTo>
                  <a:lnTo>
                    <a:pt x="375261" y="21713"/>
                  </a:lnTo>
                  <a:lnTo>
                    <a:pt x="431712" y="12421"/>
                  </a:lnTo>
                  <a:lnTo>
                    <a:pt x="490596" y="5613"/>
                  </a:lnTo>
                  <a:lnTo>
                    <a:pt x="551603" y="1426"/>
                  </a:lnTo>
                  <a:lnTo>
                    <a:pt x="614426" y="0"/>
                  </a:lnTo>
                  <a:lnTo>
                    <a:pt x="677247" y="1426"/>
                  </a:lnTo>
                  <a:lnTo>
                    <a:pt x="738250" y="5613"/>
                  </a:lnTo>
                  <a:lnTo>
                    <a:pt x="797127" y="12421"/>
                  </a:lnTo>
                  <a:lnTo>
                    <a:pt x="853570" y="21713"/>
                  </a:lnTo>
                  <a:lnTo>
                    <a:pt x="907271" y="33348"/>
                  </a:lnTo>
                  <a:lnTo>
                    <a:pt x="957919" y="47188"/>
                  </a:lnTo>
                  <a:lnTo>
                    <a:pt x="1005208" y="63095"/>
                  </a:lnTo>
                  <a:lnTo>
                    <a:pt x="1048829" y="80930"/>
                  </a:lnTo>
                  <a:lnTo>
                    <a:pt x="1088473" y="100554"/>
                  </a:lnTo>
                  <a:lnTo>
                    <a:pt x="1123832" y="121828"/>
                  </a:lnTo>
                  <a:lnTo>
                    <a:pt x="1154597" y="144613"/>
                  </a:lnTo>
                  <a:lnTo>
                    <a:pt x="1201113" y="194162"/>
                  </a:lnTo>
                  <a:lnTo>
                    <a:pt x="1225554" y="248091"/>
                  </a:lnTo>
                  <a:lnTo>
                    <a:pt x="1228725" y="276352"/>
                  </a:lnTo>
                  <a:lnTo>
                    <a:pt x="1225554" y="304591"/>
                  </a:lnTo>
                  <a:lnTo>
                    <a:pt x="1201113" y="358494"/>
                  </a:lnTo>
                  <a:lnTo>
                    <a:pt x="1154597" y="408034"/>
                  </a:lnTo>
                  <a:lnTo>
                    <a:pt x="1123832" y="430819"/>
                  </a:lnTo>
                  <a:lnTo>
                    <a:pt x="1088473" y="452096"/>
                  </a:lnTo>
                  <a:lnTo>
                    <a:pt x="1048829" y="471725"/>
                  </a:lnTo>
                  <a:lnTo>
                    <a:pt x="1005208" y="489566"/>
                  </a:lnTo>
                  <a:lnTo>
                    <a:pt x="957919" y="505481"/>
                  </a:lnTo>
                  <a:lnTo>
                    <a:pt x="907271" y="519330"/>
                  </a:lnTo>
                  <a:lnTo>
                    <a:pt x="853570" y="530973"/>
                  </a:lnTo>
                  <a:lnTo>
                    <a:pt x="797127" y="540271"/>
                  </a:lnTo>
                  <a:lnTo>
                    <a:pt x="738250" y="547085"/>
                  </a:lnTo>
                  <a:lnTo>
                    <a:pt x="677247" y="551276"/>
                  </a:lnTo>
                  <a:lnTo>
                    <a:pt x="614426" y="552704"/>
                  </a:lnTo>
                  <a:lnTo>
                    <a:pt x="551603" y="551276"/>
                  </a:lnTo>
                  <a:lnTo>
                    <a:pt x="490596" y="547085"/>
                  </a:lnTo>
                  <a:lnTo>
                    <a:pt x="431712" y="540271"/>
                  </a:lnTo>
                  <a:lnTo>
                    <a:pt x="375261" y="530973"/>
                  </a:lnTo>
                  <a:lnTo>
                    <a:pt x="321551" y="519330"/>
                  </a:lnTo>
                  <a:lnTo>
                    <a:pt x="270891" y="505481"/>
                  </a:lnTo>
                  <a:lnTo>
                    <a:pt x="223591" y="489566"/>
                  </a:lnTo>
                  <a:lnTo>
                    <a:pt x="179959" y="471725"/>
                  </a:lnTo>
                  <a:lnTo>
                    <a:pt x="140303" y="452096"/>
                  </a:lnTo>
                  <a:lnTo>
                    <a:pt x="104932" y="430819"/>
                  </a:lnTo>
                  <a:lnTo>
                    <a:pt x="74156" y="408034"/>
                  </a:lnTo>
                  <a:lnTo>
                    <a:pt x="27622" y="358494"/>
                  </a:lnTo>
                  <a:lnTo>
                    <a:pt x="3172" y="304591"/>
                  </a:lnTo>
                  <a:lnTo>
                    <a:pt x="0" y="276352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62249" y="1438211"/>
              <a:ext cx="1185862" cy="27146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62249" y="1562036"/>
              <a:ext cx="1138237" cy="27146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2249" y="1685861"/>
              <a:ext cx="842962" cy="271462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2832354" y="1481073"/>
            <a:ext cx="1035050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5"/>
              </a:spcBef>
            </a:pPr>
            <a:r>
              <a:rPr dirty="0" sz="800" spc="15" b="1">
                <a:latin typeface="Arial"/>
                <a:cs typeface="Arial"/>
              </a:rPr>
              <a:t>C</a:t>
            </a:r>
            <a:r>
              <a:rPr dirty="0" sz="800" spc="30" b="1">
                <a:latin typeface="Arial"/>
                <a:cs typeface="Arial"/>
              </a:rPr>
              <a:t>o</a:t>
            </a:r>
            <a:r>
              <a:rPr dirty="0" sz="800" spc="110" b="1">
                <a:latin typeface="Arial"/>
                <a:cs typeface="Arial"/>
              </a:rPr>
              <a:t>m</a:t>
            </a:r>
            <a:r>
              <a:rPr dirty="0" sz="800" spc="30" b="1">
                <a:latin typeface="Arial"/>
                <a:cs typeface="Arial"/>
              </a:rPr>
              <a:t>p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30" b="1">
                <a:latin typeface="Arial"/>
                <a:cs typeface="Arial"/>
              </a:rPr>
              <a:t>n</a:t>
            </a:r>
            <a:r>
              <a:rPr dirty="0" sz="800" spc="10" b="1">
                <a:latin typeface="Arial"/>
                <a:cs typeface="Arial"/>
              </a:rPr>
              <a:t>y</a:t>
            </a:r>
            <a:r>
              <a:rPr dirty="0" sz="800" spc="-85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C</a:t>
            </a:r>
            <a:r>
              <a:rPr dirty="0" sz="800" spc="30" b="1">
                <a:latin typeface="Arial"/>
                <a:cs typeface="Arial"/>
              </a:rPr>
              <a:t>o</a:t>
            </a:r>
            <a:r>
              <a:rPr dirty="0" sz="800" spc="-40" b="1">
                <a:latin typeface="Arial"/>
                <a:cs typeface="Arial"/>
              </a:rPr>
              <a:t>d</a:t>
            </a:r>
            <a:r>
              <a:rPr dirty="0" sz="800" spc="10" b="1">
                <a:latin typeface="Arial"/>
                <a:cs typeface="Arial"/>
              </a:rPr>
              <a:t>e</a:t>
            </a:r>
            <a:r>
              <a:rPr dirty="0" sz="800" spc="-85" b="1">
                <a:latin typeface="Arial"/>
                <a:cs typeface="Arial"/>
              </a:rPr>
              <a:t> </a:t>
            </a:r>
            <a:r>
              <a:rPr dirty="0" sz="800" spc="30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25" b="1">
                <a:latin typeface="Arial"/>
                <a:cs typeface="Arial"/>
              </a:rPr>
              <a:t>t</a:t>
            </a:r>
            <a:r>
              <a:rPr dirty="0" sz="800" spc="5" b="1">
                <a:latin typeface="Arial"/>
                <a:cs typeface="Arial"/>
              </a:rPr>
              <a:t>a  </a:t>
            </a:r>
            <a:r>
              <a:rPr dirty="0" sz="800" spc="-15" b="1">
                <a:latin typeface="Arial"/>
                <a:cs typeface="Arial"/>
              </a:rPr>
              <a:t>P</a:t>
            </a:r>
            <a:r>
              <a:rPr dirty="0" sz="800" spc="30" b="1">
                <a:latin typeface="Arial"/>
                <a:cs typeface="Arial"/>
              </a:rPr>
              <a:t>u</a:t>
            </a:r>
            <a:r>
              <a:rPr dirty="0" sz="800" spc="55" b="1">
                <a:latin typeface="Arial"/>
                <a:cs typeface="Arial"/>
              </a:rPr>
              <a:t>r</a:t>
            </a:r>
            <a:r>
              <a:rPr dirty="0" sz="800" b="1">
                <a:latin typeface="Arial"/>
                <a:cs typeface="Arial"/>
              </a:rPr>
              <a:t>c</a:t>
            </a:r>
            <a:r>
              <a:rPr dirty="0" sz="800" spc="30" b="1">
                <a:latin typeface="Arial"/>
                <a:cs typeface="Arial"/>
              </a:rPr>
              <a:t>h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75" b="1">
                <a:latin typeface="Arial"/>
                <a:cs typeface="Arial"/>
              </a:rPr>
              <a:t>s</a:t>
            </a:r>
            <a:r>
              <a:rPr dirty="0" sz="800" spc="10" b="1">
                <a:latin typeface="Arial"/>
                <a:cs typeface="Arial"/>
              </a:rPr>
              <a:t>e</a:t>
            </a:r>
            <a:r>
              <a:rPr dirty="0" sz="800" spc="-85" b="1">
                <a:latin typeface="Arial"/>
                <a:cs typeface="Arial"/>
              </a:rPr>
              <a:t> </a:t>
            </a:r>
            <a:r>
              <a:rPr dirty="0" sz="800" spc="-30" b="1">
                <a:latin typeface="Arial"/>
                <a:cs typeface="Arial"/>
              </a:rPr>
              <a:t>O</a:t>
            </a:r>
            <a:r>
              <a:rPr dirty="0" sz="800" spc="55" b="1">
                <a:latin typeface="Arial"/>
                <a:cs typeface="Arial"/>
              </a:rPr>
              <a:t>r</a:t>
            </a:r>
            <a:r>
              <a:rPr dirty="0" sz="800" spc="30" b="1">
                <a:latin typeface="Arial"/>
                <a:cs typeface="Arial"/>
              </a:rPr>
              <a:t>g</a:t>
            </a:r>
            <a:r>
              <a:rPr dirty="0" sz="800" spc="5" b="1">
                <a:latin typeface="Arial"/>
                <a:cs typeface="Arial"/>
              </a:rPr>
              <a:t>.</a:t>
            </a:r>
            <a:r>
              <a:rPr dirty="0" sz="800" spc="-80" b="1">
                <a:latin typeface="Arial"/>
                <a:cs typeface="Arial"/>
              </a:rPr>
              <a:t> </a:t>
            </a:r>
            <a:r>
              <a:rPr dirty="0" sz="800" spc="30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25" b="1">
                <a:latin typeface="Arial"/>
                <a:cs typeface="Arial"/>
              </a:rPr>
              <a:t>t</a:t>
            </a:r>
            <a:r>
              <a:rPr dirty="0" sz="800" spc="5" b="1">
                <a:latin typeface="Arial"/>
                <a:cs typeface="Arial"/>
              </a:rPr>
              <a:t>a  </a:t>
            </a:r>
            <a:r>
              <a:rPr dirty="0" sz="800" spc="15" b="1">
                <a:latin typeface="Arial"/>
                <a:cs typeface="Arial"/>
              </a:rPr>
              <a:t>Account</a:t>
            </a:r>
            <a:r>
              <a:rPr dirty="0" sz="800" spc="-55" b="1">
                <a:latin typeface="Arial"/>
                <a:cs typeface="Arial"/>
              </a:rPr>
              <a:t> </a:t>
            </a:r>
            <a:r>
              <a:rPr dirty="0" sz="800" spc="20" b="1">
                <a:latin typeface="Arial"/>
                <a:cs typeface="Arial"/>
              </a:rPr>
              <a:t>data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504825" y="1610169"/>
            <a:ext cx="904875" cy="381635"/>
            <a:chOff x="504825" y="1610169"/>
            <a:chExt cx="904875" cy="381635"/>
          </a:xfrm>
        </p:grpSpPr>
        <p:sp>
          <p:nvSpPr>
            <p:cNvPr id="97" name="object 97"/>
            <p:cNvSpPr/>
            <p:nvPr/>
          </p:nvSpPr>
          <p:spPr>
            <a:xfrm>
              <a:off x="509587" y="1614932"/>
              <a:ext cx="895350" cy="372110"/>
            </a:xfrm>
            <a:custGeom>
              <a:avLst/>
              <a:gdLst/>
              <a:ahLst/>
              <a:cxnLst/>
              <a:rect l="l" t="t" r="r" b="b"/>
              <a:pathLst>
                <a:path w="895350" h="372110">
                  <a:moveTo>
                    <a:pt x="447675" y="0"/>
                  </a:moveTo>
                  <a:lnTo>
                    <a:pt x="381520" y="2014"/>
                  </a:lnTo>
                  <a:lnTo>
                    <a:pt x="318380" y="7866"/>
                  </a:lnTo>
                  <a:lnTo>
                    <a:pt x="258946" y="17268"/>
                  </a:lnTo>
                  <a:lnTo>
                    <a:pt x="203911" y="29933"/>
                  </a:lnTo>
                  <a:lnTo>
                    <a:pt x="153967" y="45573"/>
                  </a:lnTo>
                  <a:lnTo>
                    <a:pt x="109807" y="63901"/>
                  </a:lnTo>
                  <a:lnTo>
                    <a:pt x="72123" y="84629"/>
                  </a:lnTo>
                  <a:lnTo>
                    <a:pt x="41608" y="107471"/>
                  </a:lnTo>
                  <a:lnTo>
                    <a:pt x="4853" y="158344"/>
                  </a:lnTo>
                  <a:lnTo>
                    <a:pt x="0" y="185800"/>
                  </a:lnTo>
                  <a:lnTo>
                    <a:pt x="4853" y="213257"/>
                  </a:lnTo>
                  <a:lnTo>
                    <a:pt x="41608" y="264130"/>
                  </a:lnTo>
                  <a:lnTo>
                    <a:pt x="72123" y="286972"/>
                  </a:lnTo>
                  <a:lnTo>
                    <a:pt x="109807" y="307700"/>
                  </a:lnTo>
                  <a:lnTo>
                    <a:pt x="153967" y="326028"/>
                  </a:lnTo>
                  <a:lnTo>
                    <a:pt x="203911" y="341668"/>
                  </a:lnTo>
                  <a:lnTo>
                    <a:pt x="258946" y="354333"/>
                  </a:lnTo>
                  <a:lnTo>
                    <a:pt x="318380" y="363735"/>
                  </a:lnTo>
                  <a:lnTo>
                    <a:pt x="381520" y="369587"/>
                  </a:lnTo>
                  <a:lnTo>
                    <a:pt x="447675" y="371601"/>
                  </a:lnTo>
                  <a:lnTo>
                    <a:pt x="513827" y="369587"/>
                  </a:lnTo>
                  <a:lnTo>
                    <a:pt x="576963" y="363735"/>
                  </a:lnTo>
                  <a:lnTo>
                    <a:pt x="636391" y="354333"/>
                  </a:lnTo>
                  <a:lnTo>
                    <a:pt x="691419" y="341668"/>
                  </a:lnTo>
                  <a:lnTo>
                    <a:pt x="741355" y="326028"/>
                  </a:lnTo>
                  <a:lnTo>
                    <a:pt x="785506" y="307700"/>
                  </a:lnTo>
                  <a:lnTo>
                    <a:pt x="823182" y="286972"/>
                  </a:lnTo>
                  <a:lnTo>
                    <a:pt x="853689" y="264130"/>
                  </a:lnTo>
                  <a:lnTo>
                    <a:pt x="890434" y="213257"/>
                  </a:lnTo>
                  <a:lnTo>
                    <a:pt x="895286" y="185800"/>
                  </a:lnTo>
                  <a:lnTo>
                    <a:pt x="890434" y="158344"/>
                  </a:lnTo>
                  <a:lnTo>
                    <a:pt x="853689" y="107471"/>
                  </a:lnTo>
                  <a:lnTo>
                    <a:pt x="823182" y="84629"/>
                  </a:lnTo>
                  <a:lnTo>
                    <a:pt x="785506" y="63901"/>
                  </a:lnTo>
                  <a:lnTo>
                    <a:pt x="741355" y="45573"/>
                  </a:lnTo>
                  <a:lnTo>
                    <a:pt x="691419" y="29933"/>
                  </a:lnTo>
                  <a:lnTo>
                    <a:pt x="636391" y="17268"/>
                  </a:lnTo>
                  <a:lnTo>
                    <a:pt x="576963" y="7866"/>
                  </a:lnTo>
                  <a:lnTo>
                    <a:pt x="513827" y="2014"/>
                  </a:lnTo>
                  <a:lnTo>
                    <a:pt x="4476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509587" y="1614932"/>
              <a:ext cx="895350" cy="372110"/>
            </a:xfrm>
            <a:custGeom>
              <a:avLst/>
              <a:gdLst/>
              <a:ahLst/>
              <a:cxnLst/>
              <a:rect l="l" t="t" r="r" b="b"/>
              <a:pathLst>
                <a:path w="895350" h="372110">
                  <a:moveTo>
                    <a:pt x="0" y="185800"/>
                  </a:moveTo>
                  <a:lnTo>
                    <a:pt x="18954" y="132138"/>
                  </a:lnTo>
                  <a:lnTo>
                    <a:pt x="72123" y="84629"/>
                  </a:lnTo>
                  <a:lnTo>
                    <a:pt x="109807" y="63901"/>
                  </a:lnTo>
                  <a:lnTo>
                    <a:pt x="153967" y="45573"/>
                  </a:lnTo>
                  <a:lnTo>
                    <a:pt x="203911" y="29933"/>
                  </a:lnTo>
                  <a:lnTo>
                    <a:pt x="258946" y="17268"/>
                  </a:lnTo>
                  <a:lnTo>
                    <a:pt x="318380" y="7866"/>
                  </a:lnTo>
                  <a:lnTo>
                    <a:pt x="381520" y="2014"/>
                  </a:lnTo>
                  <a:lnTo>
                    <a:pt x="447675" y="0"/>
                  </a:lnTo>
                  <a:lnTo>
                    <a:pt x="513827" y="2014"/>
                  </a:lnTo>
                  <a:lnTo>
                    <a:pt x="576963" y="7866"/>
                  </a:lnTo>
                  <a:lnTo>
                    <a:pt x="636391" y="17268"/>
                  </a:lnTo>
                  <a:lnTo>
                    <a:pt x="691419" y="29933"/>
                  </a:lnTo>
                  <a:lnTo>
                    <a:pt x="741355" y="45573"/>
                  </a:lnTo>
                  <a:lnTo>
                    <a:pt x="785506" y="63901"/>
                  </a:lnTo>
                  <a:lnTo>
                    <a:pt x="823182" y="84629"/>
                  </a:lnTo>
                  <a:lnTo>
                    <a:pt x="853689" y="107471"/>
                  </a:lnTo>
                  <a:lnTo>
                    <a:pt x="890434" y="158344"/>
                  </a:lnTo>
                  <a:lnTo>
                    <a:pt x="895286" y="185800"/>
                  </a:lnTo>
                  <a:lnTo>
                    <a:pt x="890434" y="213257"/>
                  </a:lnTo>
                  <a:lnTo>
                    <a:pt x="853689" y="264130"/>
                  </a:lnTo>
                  <a:lnTo>
                    <a:pt x="823182" y="286972"/>
                  </a:lnTo>
                  <a:lnTo>
                    <a:pt x="785506" y="307700"/>
                  </a:lnTo>
                  <a:lnTo>
                    <a:pt x="741355" y="326028"/>
                  </a:lnTo>
                  <a:lnTo>
                    <a:pt x="691419" y="341668"/>
                  </a:lnTo>
                  <a:lnTo>
                    <a:pt x="636391" y="354333"/>
                  </a:lnTo>
                  <a:lnTo>
                    <a:pt x="576963" y="363735"/>
                  </a:lnTo>
                  <a:lnTo>
                    <a:pt x="513827" y="369587"/>
                  </a:lnTo>
                  <a:lnTo>
                    <a:pt x="447675" y="371601"/>
                  </a:lnTo>
                  <a:lnTo>
                    <a:pt x="381520" y="369587"/>
                  </a:lnTo>
                  <a:lnTo>
                    <a:pt x="318380" y="363735"/>
                  </a:lnTo>
                  <a:lnTo>
                    <a:pt x="258946" y="354333"/>
                  </a:lnTo>
                  <a:lnTo>
                    <a:pt x="203911" y="341668"/>
                  </a:lnTo>
                  <a:lnTo>
                    <a:pt x="153967" y="326028"/>
                  </a:lnTo>
                  <a:lnTo>
                    <a:pt x="109807" y="307700"/>
                  </a:lnTo>
                  <a:lnTo>
                    <a:pt x="72123" y="286972"/>
                  </a:lnTo>
                  <a:lnTo>
                    <a:pt x="41608" y="264130"/>
                  </a:lnTo>
                  <a:lnTo>
                    <a:pt x="4853" y="213257"/>
                  </a:lnTo>
                  <a:lnTo>
                    <a:pt x="0" y="18580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2450" y="1666811"/>
              <a:ext cx="833437" cy="271462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618807" y="1711007"/>
            <a:ext cx="68516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3472" sz="1200" spc="-277" b="1">
                <a:latin typeface="Arial"/>
                <a:cs typeface="Arial"/>
              </a:rPr>
              <a:t>C</a:t>
            </a:r>
            <a:r>
              <a:rPr dirty="0" sz="800" spc="-185" b="1">
                <a:latin typeface="Arial"/>
                <a:cs typeface="Arial"/>
              </a:rPr>
              <a:t>C</a:t>
            </a:r>
            <a:r>
              <a:rPr dirty="0" baseline="3472" sz="1200" spc="-277" b="1">
                <a:latin typeface="Arial"/>
                <a:cs typeface="Arial"/>
              </a:rPr>
              <a:t>e</a:t>
            </a:r>
            <a:r>
              <a:rPr dirty="0" sz="800" spc="-185" b="1">
                <a:latin typeface="Arial"/>
                <a:cs typeface="Arial"/>
              </a:rPr>
              <a:t>e</a:t>
            </a:r>
            <a:r>
              <a:rPr dirty="0" baseline="3472" sz="1200" spc="-277" b="1">
                <a:latin typeface="Arial"/>
                <a:cs typeface="Arial"/>
              </a:rPr>
              <a:t>n</a:t>
            </a:r>
            <a:r>
              <a:rPr dirty="0" sz="800" spc="-185" b="1">
                <a:latin typeface="Arial"/>
                <a:cs typeface="Arial"/>
              </a:rPr>
              <a:t>n</a:t>
            </a:r>
            <a:r>
              <a:rPr dirty="0" baseline="3472" sz="1200" spc="-277" b="1">
                <a:latin typeface="Arial"/>
                <a:cs typeface="Arial"/>
              </a:rPr>
              <a:t>t</a:t>
            </a:r>
            <a:r>
              <a:rPr dirty="0" sz="800" spc="-185" b="1">
                <a:latin typeface="Arial"/>
                <a:cs typeface="Arial"/>
              </a:rPr>
              <a:t>t</a:t>
            </a:r>
            <a:r>
              <a:rPr dirty="0" baseline="3472" sz="1200" spc="-277" b="1">
                <a:latin typeface="Arial"/>
                <a:cs typeface="Arial"/>
              </a:rPr>
              <a:t>r</a:t>
            </a:r>
            <a:r>
              <a:rPr dirty="0" sz="800" spc="-185" b="1">
                <a:latin typeface="Arial"/>
                <a:cs typeface="Arial"/>
              </a:rPr>
              <a:t>r</a:t>
            </a:r>
            <a:r>
              <a:rPr dirty="0" baseline="3472" sz="1200" spc="-277" b="1">
                <a:latin typeface="Arial"/>
                <a:cs typeface="Arial"/>
              </a:rPr>
              <a:t>a</a:t>
            </a:r>
            <a:r>
              <a:rPr dirty="0" sz="800" spc="-185" b="1">
                <a:latin typeface="Arial"/>
                <a:cs typeface="Arial"/>
              </a:rPr>
              <a:t>a</a:t>
            </a:r>
            <a:r>
              <a:rPr dirty="0" baseline="3472" sz="1200" spc="-277" b="1">
                <a:latin typeface="Arial"/>
                <a:cs typeface="Arial"/>
              </a:rPr>
              <a:t>l</a:t>
            </a:r>
            <a:r>
              <a:rPr dirty="0" sz="800" spc="-185" b="1">
                <a:latin typeface="Arial"/>
                <a:cs typeface="Arial"/>
              </a:rPr>
              <a:t>l</a:t>
            </a:r>
            <a:r>
              <a:rPr dirty="0" baseline="3472" sz="1200" spc="-277" b="1">
                <a:latin typeface="Arial"/>
                <a:cs typeface="Arial"/>
              </a:rPr>
              <a:t>D</a:t>
            </a:r>
            <a:r>
              <a:rPr dirty="0" sz="800" spc="-185" b="1">
                <a:latin typeface="Arial"/>
                <a:cs typeface="Arial"/>
              </a:rPr>
              <a:t>D</a:t>
            </a:r>
            <a:r>
              <a:rPr dirty="0" baseline="3472" sz="1200" spc="-277" b="1">
                <a:latin typeface="Arial"/>
                <a:cs typeface="Arial"/>
              </a:rPr>
              <a:t>a</a:t>
            </a:r>
            <a:r>
              <a:rPr dirty="0" sz="800" spc="-185" b="1">
                <a:latin typeface="Arial"/>
                <a:cs typeface="Arial"/>
              </a:rPr>
              <a:t>a</a:t>
            </a:r>
            <a:r>
              <a:rPr dirty="0" baseline="3472" sz="1200" spc="-277" b="1">
                <a:latin typeface="Arial"/>
                <a:cs typeface="Arial"/>
              </a:rPr>
              <a:t>t</a:t>
            </a:r>
            <a:r>
              <a:rPr dirty="0" sz="800" spc="-185" b="1">
                <a:latin typeface="Arial"/>
                <a:cs typeface="Arial"/>
              </a:rPr>
              <a:t>t</a:t>
            </a:r>
            <a:r>
              <a:rPr dirty="0" baseline="3472" sz="1200" spc="-277" b="1">
                <a:latin typeface="Arial"/>
                <a:cs typeface="Arial"/>
              </a:rPr>
              <a:t>a</a:t>
            </a:r>
            <a:r>
              <a:rPr dirty="0" sz="800" spc="-185" b="1">
                <a:latin typeface="Arial"/>
                <a:cs typeface="Arial"/>
              </a:rPr>
              <a:t>a</a:t>
            </a:r>
            <a:r>
              <a:rPr dirty="0" baseline="3472" sz="1200" spc="-277" b="1">
                <a:latin typeface="Arial"/>
                <a:cs typeface="Arial"/>
              </a:rPr>
              <a:t>*</a:t>
            </a:r>
            <a:endParaRPr baseline="3472" sz="1200">
              <a:latin typeface="Arial"/>
              <a:cs typeface="Arial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102" name="object 102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548640" y="832485"/>
            <a:ext cx="650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Customer/Vendor</a:t>
            </a:r>
            <a:r>
              <a:rPr dirty="0" sz="2000" spc="-16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Integration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21777"/>
            <a:ext cx="11192510" cy="208788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42925">
              <a:lnSpc>
                <a:spcPct val="82800"/>
              </a:lnSpc>
              <a:spcBef>
                <a:spcPts val="445"/>
              </a:spcBef>
            </a:pPr>
            <a:r>
              <a:rPr dirty="0" sz="1550" spc="-25">
                <a:latin typeface="Arial MT"/>
                <a:cs typeface="Arial MT"/>
              </a:rPr>
              <a:t>As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steward,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want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define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additional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follow-up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processes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object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changes</a:t>
            </a:r>
            <a:r>
              <a:rPr dirty="0" sz="1550" spc="2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which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not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original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 </a:t>
            </a:r>
            <a:r>
              <a:rPr dirty="0" sz="1550" spc="15">
                <a:latin typeface="Arial MT"/>
                <a:cs typeface="Arial MT"/>
              </a:rPr>
              <a:t>(for </a:t>
            </a:r>
            <a:r>
              <a:rPr dirty="0" sz="1550" spc="10">
                <a:latin typeface="Arial MT"/>
                <a:cs typeface="Arial MT"/>
              </a:rPr>
              <a:t>technical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>
                <a:latin typeface="Arial MT"/>
                <a:cs typeface="Arial MT"/>
              </a:rPr>
              <a:t>organizational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reasons). </a:t>
            </a:r>
            <a:r>
              <a:rPr dirty="0" sz="1550">
                <a:latin typeface="Arial MT"/>
                <a:cs typeface="Arial MT"/>
              </a:rPr>
              <a:t>Those </a:t>
            </a:r>
            <a:r>
              <a:rPr dirty="0" sz="1550" spc="5">
                <a:latin typeface="Arial MT"/>
                <a:cs typeface="Arial MT"/>
              </a:rPr>
              <a:t>follow-up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requests </a:t>
            </a:r>
            <a:r>
              <a:rPr dirty="0" sz="1550" spc="-5">
                <a:latin typeface="Arial MT"/>
                <a:cs typeface="Arial MT"/>
              </a:rPr>
              <a:t>should </a:t>
            </a:r>
            <a:r>
              <a:rPr dirty="0" sz="1550" spc="-10">
                <a:latin typeface="Arial MT"/>
                <a:cs typeface="Arial MT"/>
              </a:rPr>
              <a:t>be </a:t>
            </a:r>
            <a:r>
              <a:rPr dirty="0" sz="1550" spc="5">
                <a:latin typeface="Arial MT"/>
                <a:cs typeface="Arial MT"/>
              </a:rPr>
              <a:t>triggered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automatically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reference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existing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12700" marR="158115">
              <a:lnSpc>
                <a:spcPts val="1580"/>
              </a:lnSpc>
            </a:pPr>
            <a:r>
              <a:rPr dirty="0" sz="1550" spc="-25">
                <a:latin typeface="Arial MT"/>
                <a:cs typeface="Arial MT"/>
              </a:rPr>
              <a:t>As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steward,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want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able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find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related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have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transparency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about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related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changes.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ct val="82800"/>
              </a:lnSpc>
              <a:spcBef>
                <a:spcPts val="5"/>
              </a:spcBef>
            </a:pPr>
            <a:r>
              <a:rPr dirty="0" sz="1550">
                <a:latin typeface="Arial MT"/>
                <a:cs typeface="Arial MT"/>
              </a:rPr>
              <a:t>Solution: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Master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10">
                <a:latin typeface="Arial MT"/>
                <a:cs typeface="Arial MT"/>
              </a:rPr>
              <a:t>stewards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>
                <a:latin typeface="Arial MT"/>
                <a:cs typeface="Arial MT"/>
              </a:rPr>
              <a:t>define </a:t>
            </a:r>
            <a:r>
              <a:rPr dirty="0" sz="1550" spc="5">
                <a:latin typeface="Arial MT"/>
                <a:cs typeface="Arial MT"/>
              </a:rPr>
              <a:t>additional </a:t>
            </a:r>
            <a:r>
              <a:rPr dirty="0" sz="1550">
                <a:latin typeface="Arial MT"/>
                <a:cs typeface="Arial MT"/>
              </a:rPr>
              <a:t>follow-up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processes </a:t>
            </a:r>
            <a:r>
              <a:rPr dirty="0" sz="1550">
                <a:latin typeface="Arial MT"/>
                <a:cs typeface="Arial MT"/>
              </a:rPr>
              <a:t>that </a:t>
            </a:r>
            <a:r>
              <a:rPr dirty="0" sz="1550" spc="15">
                <a:latin typeface="Arial MT"/>
                <a:cs typeface="Arial MT"/>
              </a:rPr>
              <a:t>are </a:t>
            </a:r>
            <a:r>
              <a:rPr dirty="0" sz="1550">
                <a:latin typeface="Arial MT"/>
                <a:cs typeface="Arial MT"/>
              </a:rPr>
              <a:t>not part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4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original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4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 </a:t>
            </a:r>
            <a:r>
              <a:rPr dirty="0" sz="1550" spc="-25">
                <a:latin typeface="Arial MT"/>
                <a:cs typeface="Arial MT"/>
              </a:rPr>
              <a:t>due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technical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>
                <a:latin typeface="Arial MT"/>
                <a:cs typeface="Arial MT"/>
              </a:rPr>
              <a:t>organizational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reasons </a:t>
            </a:r>
            <a:r>
              <a:rPr dirty="0" sz="1550">
                <a:latin typeface="Arial MT"/>
                <a:cs typeface="Arial MT"/>
              </a:rPr>
              <a:t>using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10">
                <a:latin typeface="Arial MT"/>
                <a:cs typeface="Arial MT"/>
              </a:rPr>
              <a:t>existing </a:t>
            </a:r>
            <a:r>
              <a:rPr dirty="0" u="heavy" sz="155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How-To</a:t>
            </a:r>
            <a:r>
              <a:rPr dirty="0" u="heavy" sz="155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55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Guide</a:t>
            </a:r>
            <a:r>
              <a:rPr dirty="0" sz="1550" spc="-5">
                <a:latin typeface="Arial MT"/>
                <a:cs typeface="Arial MT"/>
              </a:rPr>
              <a:t>.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New </a:t>
            </a:r>
            <a:r>
              <a:rPr dirty="0" sz="1550" spc="-20">
                <a:latin typeface="Arial MT"/>
                <a:cs typeface="Arial MT"/>
              </a:rPr>
              <a:t>links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15">
                <a:latin typeface="Arial MT"/>
                <a:cs typeface="Arial MT"/>
              </a:rPr>
              <a:t>Change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 </a:t>
            </a:r>
            <a:r>
              <a:rPr dirty="0" sz="1550" spc="-35">
                <a:latin typeface="Arial MT"/>
                <a:cs typeface="Arial MT"/>
              </a:rPr>
              <a:t>UI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20">
                <a:latin typeface="Arial MT"/>
                <a:cs typeface="Arial MT"/>
              </a:rPr>
              <a:t>in </a:t>
            </a:r>
            <a:r>
              <a:rPr dirty="0" sz="1550" spc="-5">
                <a:latin typeface="Arial MT"/>
                <a:cs typeface="Arial MT"/>
              </a:rPr>
              <a:t>the My 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Change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screen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allow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them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call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up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previous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follow-up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directly.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Follow-up</a:t>
            </a:r>
            <a:r>
              <a:rPr dirty="0" sz="2000" spc="-1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all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hange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eque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95750" y="2238393"/>
            <a:ext cx="8096250" cy="4495800"/>
            <a:chOff x="4095750" y="2238393"/>
            <a:chExt cx="8096250" cy="4495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5750" y="2238393"/>
              <a:ext cx="8096250" cy="4495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5300" y="2448559"/>
              <a:ext cx="7572375" cy="38872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3450" y="4667250"/>
              <a:ext cx="2800350" cy="1143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3000" y="4868532"/>
              <a:ext cx="2200275" cy="5430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763250" y="5411597"/>
              <a:ext cx="608330" cy="725805"/>
            </a:xfrm>
            <a:custGeom>
              <a:avLst/>
              <a:gdLst/>
              <a:ahLst/>
              <a:cxnLst/>
              <a:rect l="l" t="t" r="r" b="b"/>
              <a:pathLst>
                <a:path w="608329" h="725804">
                  <a:moveTo>
                    <a:pt x="174941" y="152002"/>
                  </a:moveTo>
                  <a:lnTo>
                    <a:pt x="116173" y="200524"/>
                  </a:lnTo>
                  <a:lnTo>
                    <a:pt x="549655" y="725322"/>
                  </a:lnTo>
                  <a:lnTo>
                    <a:pt x="608329" y="676782"/>
                  </a:lnTo>
                  <a:lnTo>
                    <a:pt x="174941" y="152002"/>
                  </a:lnTo>
                  <a:close/>
                </a:path>
                <a:path w="608329" h="725804">
                  <a:moveTo>
                    <a:pt x="0" y="0"/>
                  </a:moveTo>
                  <a:lnTo>
                    <a:pt x="57403" y="249046"/>
                  </a:lnTo>
                  <a:lnTo>
                    <a:pt x="116173" y="200524"/>
                  </a:lnTo>
                  <a:lnTo>
                    <a:pt x="91948" y="171195"/>
                  </a:lnTo>
                  <a:lnTo>
                    <a:pt x="150622" y="122554"/>
                  </a:lnTo>
                  <a:lnTo>
                    <a:pt x="210607" y="122554"/>
                  </a:lnTo>
                  <a:lnTo>
                    <a:pt x="233679" y="103504"/>
                  </a:lnTo>
                  <a:lnTo>
                    <a:pt x="0" y="0"/>
                  </a:lnTo>
                  <a:close/>
                </a:path>
                <a:path w="608329" h="725804">
                  <a:moveTo>
                    <a:pt x="150622" y="122554"/>
                  </a:moveTo>
                  <a:lnTo>
                    <a:pt x="91948" y="171195"/>
                  </a:lnTo>
                  <a:lnTo>
                    <a:pt x="116173" y="200524"/>
                  </a:lnTo>
                  <a:lnTo>
                    <a:pt x="174941" y="152002"/>
                  </a:lnTo>
                  <a:lnTo>
                    <a:pt x="150622" y="122554"/>
                  </a:lnTo>
                  <a:close/>
                </a:path>
                <a:path w="608329" h="725804">
                  <a:moveTo>
                    <a:pt x="210607" y="122554"/>
                  </a:moveTo>
                  <a:lnTo>
                    <a:pt x="150622" y="122554"/>
                  </a:lnTo>
                  <a:lnTo>
                    <a:pt x="174941" y="152002"/>
                  </a:lnTo>
                  <a:lnTo>
                    <a:pt x="210607" y="12255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1490" y="1600517"/>
            <a:ext cx="11270615" cy="4183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5">
                <a:latin typeface="Arial MT"/>
                <a:cs typeface="Arial MT"/>
              </a:rPr>
              <a:t>requestor,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have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ability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recall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after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has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been </a:t>
            </a:r>
            <a:r>
              <a:rPr dirty="0" sz="1800">
                <a:latin typeface="Arial MT"/>
                <a:cs typeface="Arial MT"/>
              </a:rPr>
              <a:t>routed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approval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before</a:t>
            </a:r>
            <a:endParaRPr sz="18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20"/>
              </a:spcBef>
            </a:pP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has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been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approved.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Arial MT"/>
              <a:cs typeface="Arial MT"/>
            </a:endParaRPr>
          </a:p>
          <a:p>
            <a:pPr marL="298450" marR="7837170" indent="-286385">
              <a:lnSpc>
                <a:spcPct val="100000"/>
              </a:lnSpc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5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  </a:t>
            </a:r>
            <a:r>
              <a:rPr dirty="0" sz="1800">
                <a:latin typeface="Arial MT"/>
                <a:cs typeface="Arial MT"/>
              </a:rPr>
              <a:t>routed </a:t>
            </a:r>
            <a:r>
              <a:rPr dirty="0" sz="1800" spc="5">
                <a:latin typeface="Arial MT"/>
                <a:cs typeface="Arial MT"/>
              </a:rPr>
              <a:t>back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10">
                <a:latin typeface="Arial MT"/>
                <a:cs typeface="Arial MT"/>
              </a:rPr>
              <a:t>me, </a:t>
            </a:r>
            <a:r>
              <a:rPr dirty="0" sz="1800" spc="-15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I </a:t>
            </a:r>
            <a:r>
              <a:rPr dirty="0" sz="1800" spc="-10">
                <a:latin typeface="Arial MT"/>
                <a:cs typeface="Arial MT"/>
              </a:rPr>
              <a:t>may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realize </a:t>
            </a:r>
            <a:r>
              <a:rPr dirty="0" sz="1800" spc="5">
                <a:latin typeface="Arial MT"/>
                <a:cs typeface="Arial MT"/>
              </a:rPr>
              <a:t>that </a:t>
            </a:r>
            <a:r>
              <a:rPr dirty="0" sz="1800">
                <a:latin typeface="Arial MT"/>
                <a:cs typeface="Arial MT"/>
              </a:rPr>
              <a:t>additional </a:t>
            </a:r>
            <a:r>
              <a:rPr dirty="0" sz="1800" spc="10">
                <a:latin typeface="Arial MT"/>
                <a:cs typeface="Arial MT"/>
              </a:rPr>
              <a:t>changes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might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need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recall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2950">
              <a:latin typeface="Arial MT"/>
              <a:cs typeface="Arial MT"/>
            </a:endParaRPr>
          </a:p>
          <a:p>
            <a:pPr marL="298450" indent="-286385">
              <a:lnSpc>
                <a:spcPts val="2135"/>
              </a:lnSpc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40">
                <a:latin typeface="Arial MT"/>
                <a:cs typeface="Arial MT"/>
              </a:rPr>
              <a:t>An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additional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action</a:t>
            </a:r>
            <a:endParaRPr sz="1800">
              <a:latin typeface="Arial MT"/>
              <a:cs typeface="Arial MT"/>
            </a:endParaRPr>
          </a:p>
          <a:p>
            <a:pPr marL="298450" marR="7599680">
              <a:lnSpc>
                <a:spcPts val="2180"/>
              </a:lnSpc>
              <a:spcBef>
                <a:spcPts val="30"/>
              </a:spcBef>
            </a:pPr>
            <a:r>
              <a:rPr dirty="0" sz="1800" spc="-30">
                <a:latin typeface="Arial MT"/>
                <a:cs typeface="Arial MT"/>
              </a:rPr>
              <a:t>‘Re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Re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70">
                <a:latin typeface="Arial MT"/>
                <a:cs typeface="Arial MT"/>
              </a:rPr>
              <a:t>r</a:t>
            </a:r>
            <a:r>
              <a:rPr dirty="0" sz="1800">
                <a:latin typeface="Arial MT"/>
                <a:cs typeface="Arial MT"/>
              </a:rPr>
              <a:t>’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>
                <a:latin typeface="Arial MT"/>
                <a:cs typeface="Arial MT"/>
              </a:rPr>
              <a:t>used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setup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st  </a:t>
            </a:r>
            <a:r>
              <a:rPr dirty="0" sz="1800" spc="-5">
                <a:latin typeface="Arial MT"/>
                <a:cs typeface="Arial MT"/>
              </a:rPr>
              <a:t>step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workflow.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orm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600517"/>
            <a:ext cx="5517515" cy="320040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98450" marR="5080" indent="-286385">
              <a:lnSpc>
                <a:spcPct val="100899"/>
              </a:lnSpc>
              <a:spcBef>
                <a:spcPts val="8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steward,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perform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0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  </a:t>
            </a:r>
            <a:r>
              <a:rPr dirty="0" sz="1800" spc="-15">
                <a:latin typeface="Arial MT"/>
                <a:cs typeface="Arial MT"/>
              </a:rPr>
              <a:t>it </a:t>
            </a:r>
            <a:r>
              <a:rPr dirty="0" sz="1800" spc="5">
                <a:latin typeface="Arial MT"/>
                <a:cs typeface="Arial MT"/>
              </a:rPr>
              <a:t>has </a:t>
            </a:r>
            <a:r>
              <a:rPr dirty="0" sz="1800" spc="-5">
                <a:latin typeface="Arial MT"/>
                <a:cs typeface="Arial MT"/>
              </a:rPr>
              <a:t>been </a:t>
            </a:r>
            <a:r>
              <a:rPr dirty="0" sz="1800">
                <a:latin typeface="Arial MT"/>
                <a:cs typeface="Arial MT"/>
              </a:rPr>
              <a:t>already </a:t>
            </a:r>
            <a:r>
              <a:rPr dirty="0" sz="1800" spc="-5">
                <a:latin typeface="Arial MT"/>
                <a:cs typeface="Arial MT"/>
              </a:rPr>
              <a:t>performed </a:t>
            </a:r>
            <a:r>
              <a:rPr dirty="0" sz="1800" spc="-15">
                <a:latin typeface="Arial MT"/>
                <a:cs typeface="Arial MT"/>
              </a:rPr>
              <a:t>or if </a:t>
            </a:r>
            <a:r>
              <a:rPr dirty="0" sz="1800" spc="5">
                <a:latin typeface="Arial MT"/>
                <a:cs typeface="Arial MT"/>
              </a:rPr>
              <a:t>data has </a:t>
            </a:r>
            <a:r>
              <a:rPr dirty="0" sz="1800" spc="10">
                <a:latin typeface="Arial MT"/>
                <a:cs typeface="Arial MT"/>
              </a:rPr>
              <a:t> changed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that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potential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duplicates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time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without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pre-conditions.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B00"/>
              </a:buClr>
              <a:buFont typeface="Wingdings"/>
              <a:buChar char=""/>
            </a:pPr>
            <a:endParaRPr sz="2850">
              <a:latin typeface="Arial MT"/>
              <a:cs typeface="Arial MT"/>
            </a:endParaRPr>
          </a:p>
          <a:p>
            <a:pPr marL="298450" marR="80645" indent="-286385">
              <a:lnSpc>
                <a:spcPct val="101000"/>
              </a:lnSpc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button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case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duplicate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check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has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been </a:t>
            </a:r>
            <a:r>
              <a:rPr dirty="0" sz="1800" spc="5">
                <a:latin typeface="Arial MT"/>
                <a:cs typeface="Arial MT"/>
              </a:rPr>
              <a:t>configured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respective</a:t>
            </a:r>
            <a:endParaRPr sz="1800">
              <a:latin typeface="Arial MT"/>
              <a:cs typeface="Arial MT"/>
            </a:endParaRPr>
          </a:p>
          <a:p>
            <a:pPr marL="298450" marR="1588135">
              <a:lnSpc>
                <a:spcPct val="99100"/>
              </a:lnSpc>
              <a:spcBef>
                <a:spcPts val="35"/>
              </a:spcBef>
            </a:pPr>
            <a:r>
              <a:rPr dirty="0" sz="1800" spc="-15">
                <a:latin typeface="Arial MT"/>
                <a:cs typeface="Arial MT"/>
              </a:rPr>
              <a:t>CR </a:t>
            </a:r>
            <a:r>
              <a:rPr dirty="0" sz="1800" spc="15">
                <a:latin typeface="Arial MT"/>
                <a:cs typeface="Arial MT"/>
              </a:rPr>
              <a:t>type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CR </a:t>
            </a:r>
            <a:r>
              <a:rPr dirty="0" sz="1800" spc="5">
                <a:latin typeface="Arial MT"/>
                <a:cs typeface="Arial MT"/>
              </a:rPr>
              <a:t>step.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If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configured,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 spc="-15">
                <a:latin typeface="Arial MT"/>
                <a:cs typeface="Arial MT"/>
              </a:rPr>
              <a:t>at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14875" y="1447617"/>
            <a:ext cx="7477125" cy="5401310"/>
            <a:chOff x="4714875" y="1447617"/>
            <a:chExt cx="7477125" cy="5401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1182" y="1447617"/>
              <a:ext cx="5305559" cy="38865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0" y="1619631"/>
              <a:ext cx="4781550" cy="3353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72475" y="2174113"/>
              <a:ext cx="737235" cy="334010"/>
            </a:xfrm>
            <a:custGeom>
              <a:avLst/>
              <a:gdLst/>
              <a:ahLst/>
              <a:cxnLst/>
              <a:rect l="l" t="t" r="r" b="b"/>
              <a:pathLst>
                <a:path w="737234" h="334010">
                  <a:moveTo>
                    <a:pt x="227378" y="71314"/>
                  </a:moveTo>
                  <a:lnTo>
                    <a:pt x="200620" y="142654"/>
                  </a:lnTo>
                  <a:lnTo>
                    <a:pt x="710183" y="333756"/>
                  </a:lnTo>
                  <a:lnTo>
                    <a:pt x="736853" y="262382"/>
                  </a:lnTo>
                  <a:lnTo>
                    <a:pt x="227378" y="71314"/>
                  </a:lnTo>
                  <a:close/>
                </a:path>
                <a:path w="737234" h="334010">
                  <a:moveTo>
                    <a:pt x="254126" y="0"/>
                  </a:moveTo>
                  <a:lnTo>
                    <a:pt x="0" y="26797"/>
                  </a:lnTo>
                  <a:lnTo>
                    <a:pt x="173863" y="213995"/>
                  </a:lnTo>
                  <a:lnTo>
                    <a:pt x="200620" y="142654"/>
                  </a:lnTo>
                  <a:lnTo>
                    <a:pt x="164973" y="129286"/>
                  </a:lnTo>
                  <a:lnTo>
                    <a:pt x="191643" y="57912"/>
                  </a:lnTo>
                  <a:lnTo>
                    <a:pt x="232405" y="57912"/>
                  </a:lnTo>
                  <a:lnTo>
                    <a:pt x="254126" y="0"/>
                  </a:lnTo>
                  <a:close/>
                </a:path>
                <a:path w="737234" h="334010">
                  <a:moveTo>
                    <a:pt x="191643" y="57912"/>
                  </a:moveTo>
                  <a:lnTo>
                    <a:pt x="164973" y="129286"/>
                  </a:lnTo>
                  <a:lnTo>
                    <a:pt x="200620" y="142654"/>
                  </a:lnTo>
                  <a:lnTo>
                    <a:pt x="227378" y="71314"/>
                  </a:lnTo>
                  <a:lnTo>
                    <a:pt x="191643" y="57912"/>
                  </a:lnTo>
                  <a:close/>
                </a:path>
                <a:path w="737234" h="334010">
                  <a:moveTo>
                    <a:pt x="232405" y="57912"/>
                  </a:moveTo>
                  <a:lnTo>
                    <a:pt x="191643" y="57912"/>
                  </a:lnTo>
                  <a:lnTo>
                    <a:pt x="227378" y="71314"/>
                  </a:lnTo>
                  <a:lnTo>
                    <a:pt x="232405" y="5791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4875" y="3962400"/>
              <a:ext cx="7477125" cy="2886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4425" y="4172991"/>
              <a:ext cx="7038975" cy="22771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3500" y="4468444"/>
              <a:ext cx="2733675" cy="1905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81775" y="5545454"/>
              <a:ext cx="2729865" cy="396240"/>
            </a:xfrm>
            <a:custGeom>
              <a:avLst/>
              <a:gdLst/>
              <a:ahLst/>
              <a:cxnLst/>
              <a:rect l="l" t="t" r="r" b="b"/>
              <a:pathLst>
                <a:path w="2729865" h="396239">
                  <a:moveTo>
                    <a:pt x="2729738" y="318617"/>
                  </a:moveTo>
                  <a:lnTo>
                    <a:pt x="2521585" y="170370"/>
                  </a:lnTo>
                  <a:lnTo>
                    <a:pt x="2509812" y="245681"/>
                  </a:lnTo>
                  <a:lnTo>
                    <a:pt x="939292" y="0"/>
                  </a:lnTo>
                  <a:lnTo>
                    <a:pt x="933335" y="38341"/>
                  </a:lnTo>
                  <a:lnTo>
                    <a:pt x="922147" y="1143"/>
                  </a:lnTo>
                  <a:lnTo>
                    <a:pt x="207899" y="216255"/>
                  </a:lnTo>
                  <a:lnTo>
                    <a:pt x="185928" y="143281"/>
                  </a:lnTo>
                  <a:lnTo>
                    <a:pt x="0" y="318617"/>
                  </a:lnTo>
                  <a:lnTo>
                    <a:pt x="251841" y="362178"/>
                  </a:lnTo>
                  <a:lnTo>
                    <a:pt x="233172" y="300189"/>
                  </a:lnTo>
                  <a:lnTo>
                    <a:pt x="229857" y="289191"/>
                  </a:lnTo>
                  <a:lnTo>
                    <a:pt x="935939" y="76593"/>
                  </a:lnTo>
                  <a:lnTo>
                    <a:pt x="2498039" y="320954"/>
                  </a:lnTo>
                  <a:lnTo>
                    <a:pt x="2486279" y="396227"/>
                  </a:lnTo>
                  <a:lnTo>
                    <a:pt x="2703957" y="326834"/>
                  </a:lnTo>
                  <a:lnTo>
                    <a:pt x="2729738" y="318617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Display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the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Number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Search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Result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Records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600517"/>
            <a:ext cx="4541520" cy="485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8450" marR="5080" indent="-286385">
              <a:lnSpc>
                <a:spcPct val="100499"/>
              </a:lnSpc>
              <a:spcBef>
                <a:spcPts val="9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steward,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 </a:t>
            </a:r>
            <a:r>
              <a:rPr dirty="0" sz="1800">
                <a:latin typeface="Arial MT"/>
                <a:cs typeface="Arial MT"/>
              </a:rPr>
              <a:t> determine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15">
                <a:latin typeface="Arial MT"/>
                <a:cs typeface="Arial MT"/>
              </a:rPr>
              <a:t>number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10">
                <a:latin typeface="Arial MT"/>
                <a:cs typeface="Arial MT"/>
              </a:rPr>
              <a:t>master </a:t>
            </a:r>
            <a:r>
              <a:rPr dirty="0" sz="1800" spc="10">
                <a:latin typeface="Arial MT"/>
                <a:cs typeface="Arial MT"/>
              </a:rPr>
              <a:t>data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records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matching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certain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criteria </a:t>
            </a:r>
            <a:r>
              <a:rPr dirty="0" sz="1800" spc="-5">
                <a:latin typeface="Arial MT"/>
                <a:cs typeface="Arial MT"/>
              </a:rPr>
              <a:t> (which</a:t>
            </a:r>
            <a:r>
              <a:rPr dirty="0" sz="1800" spc="-10">
                <a:latin typeface="Arial MT"/>
                <a:cs typeface="Arial MT"/>
              </a:rPr>
              <a:t> may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empty)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that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omit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real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search/retrieval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 spc="-10">
                <a:latin typeface="Arial MT"/>
                <a:cs typeface="Arial MT"/>
              </a:rPr>
              <a:t> master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records </a:t>
            </a:r>
            <a:r>
              <a:rPr dirty="0" sz="1800">
                <a:latin typeface="Arial MT"/>
                <a:cs typeface="Arial MT"/>
              </a:rPr>
              <a:t>since </a:t>
            </a:r>
            <a:r>
              <a:rPr dirty="0" sz="1800" spc="15">
                <a:latin typeface="Arial MT"/>
                <a:cs typeface="Arial MT"/>
              </a:rPr>
              <a:t>only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5">
                <a:latin typeface="Arial MT"/>
                <a:cs typeface="Arial MT"/>
              </a:rPr>
              <a:t>aggregate </a:t>
            </a:r>
            <a:r>
              <a:rPr dirty="0" sz="1800" spc="-15">
                <a:latin typeface="Arial MT"/>
                <a:cs typeface="Arial MT"/>
              </a:rPr>
              <a:t>is of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interest </a:t>
            </a:r>
            <a:r>
              <a:rPr dirty="0" sz="1800" spc="30">
                <a:latin typeface="Arial MT"/>
                <a:cs typeface="Arial MT"/>
              </a:rPr>
              <a:t>but </a:t>
            </a:r>
            <a:r>
              <a:rPr dirty="0" sz="1800" spc="5">
                <a:latin typeface="Arial MT"/>
                <a:cs typeface="Arial MT"/>
              </a:rPr>
              <a:t>not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10">
                <a:latin typeface="Arial MT"/>
                <a:cs typeface="Arial MT"/>
              </a:rPr>
              <a:t>result </a:t>
            </a:r>
            <a:r>
              <a:rPr dirty="0" sz="1800" spc="5">
                <a:latin typeface="Arial MT"/>
                <a:cs typeface="Arial MT"/>
              </a:rPr>
              <a:t>list. </a:t>
            </a:r>
            <a:r>
              <a:rPr dirty="0" sz="1800" spc="-10">
                <a:latin typeface="Arial MT"/>
                <a:cs typeface="Arial MT"/>
              </a:rPr>
              <a:t>This </a:t>
            </a:r>
            <a:r>
              <a:rPr dirty="0" sz="1800" spc="-5">
                <a:latin typeface="Arial MT"/>
                <a:cs typeface="Arial MT"/>
              </a:rPr>
              <a:t>will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save </a:t>
            </a:r>
            <a:r>
              <a:rPr dirty="0" sz="1800" spc="-5">
                <a:latin typeface="Arial MT"/>
                <a:cs typeface="Arial MT"/>
              </a:rPr>
              <a:t>system </a:t>
            </a:r>
            <a:r>
              <a:rPr dirty="0" sz="1800">
                <a:latin typeface="Arial MT"/>
                <a:cs typeface="Arial MT"/>
              </a:rPr>
              <a:t>performance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10">
                <a:latin typeface="Arial MT"/>
                <a:cs typeface="Arial MT"/>
              </a:rPr>
              <a:t>reduce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me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  </a:t>
            </a:r>
            <a:r>
              <a:rPr dirty="0" sz="1800" spc="-5">
                <a:latin typeface="Arial MT"/>
                <a:cs typeface="Arial MT"/>
              </a:rPr>
              <a:t>records.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B00"/>
              </a:buClr>
              <a:buFont typeface="Wingdings"/>
              <a:buChar char=""/>
            </a:pPr>
            <a:endParaRPr sz="2850">
              <a:latin typeface="Arial MT"/>
              <a:cs typeface="Arial MT"/>
            </a:endParaRPr>
          </a:p>
          <a:p>
            <a:pPr marL="298450" marR="457834" indent="-286385">
              <a:lnSpc>
                <a:spcPct val="100899"/>
              </a:lnSpc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For </a:t>
            </a:r>
            <a:r>
              <a:rPr dirty="0" sz="1800" spc="-25">
                <a:latin typeface="Arial MT"/>
                <a:cs typeface="Arial MT"/>
              </a:rPr>
              <a:t>SAP HANA-based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 </a:t>
            </a:r>
            <a:r>
              <a:rPr dirty="0" sz="1800" spc="-15">
                <a:latin typeface="Arial MT"/>
                <a:cs typeface="Arial MT"/>
              </a:rPr>
              <a:t>an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additional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criterion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‘Number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Entries’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available.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selected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98450" marR="121920">
              <a:lnSpc>
                <a:spcPct val="99100"/>
              </a:lnSpc>
              <a:spcBef>
                <a:spcPts val="40"/>
              </a:spcBef>
            </a:pPr>
            <a:r>
              <a:rPr dirty="0" sz="1800" spc="15">
                <a:latin typeface="Arial MT"/>
                <a:cs typeface="Arial MT"/>
              </a:rPr>
              <a:t>number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matching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records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 </a:t>
            </a:r>
            <a:r>
              <a:rPr dirty="0" sz="1800" spc="5">
                <a:latin typeface="Arial MT"/>
                <a:cs typeface="Arial MT"/>
              </a:rPr>
              <a:t>displayed </a:t>
            </a:r>
            <a:r>
              <a:rPr dirty="0" sz="1800" spc="-5">
                <a:latin typeface="Arial MT"/>
                <a:cs typeface="Arial MT"/>
              </a:rPr>
              <a:t>instead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10">
                <a:latin typeface="Arial MT"/>
                <a:cs typeface="Arial MT"/>
              </a:rPr>
              <a:t>search </a:t>
            </a:r>
            <a:r>
              <a:rPr dirty="0" sz="1800" spc="10">
                <a:latin typeface="Arial MT"/>
                <a:cs typeface="Arial MT"/>
              </a:rPr>
              <a:t>result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list.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91100" y="1409700"/>
            <a:ext cx="7086600" cy="3886200"/>
            <a:chOff x="4991100" y="1409700"/>
            <a:chExt cx="7086600" cy="3886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1100" y="1409700"/>
              <a:ext cx="7086600" cy="3886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650" y="1619631"/>
              <a:ext cx="6486525" cy="32774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15150" y="2050160"/>
              <a:ext cx="2061210" cy="2516505"/>
            </a:xfrm>
            <a:custGeom>
              <a:avLst/>
              <a:gdLst/>
              <a:ahLst/>
              <a:cxnLst/>
              <a:rect l="l" t="t" r="r" b="b"/>
              <a:pathLst>
                <a:path w="2061209" h="2516504">
                  <a:moveTo>
                    <a:pt x="1564513" y="2208657"/>
                  </a:moveTo>
                  <a:lnTo>
                    <a:pt x="1311910" y="2170049"/>
                  </a:lnTo>
                  <a:lnTo>
                    <a:pt x="1335316" y="2242591"/>
                  </a:lnTo>
                  <a:lnTo>
                    <a:pt x="724547" y="2439632"/>
                  </a:lnTo>
                  <a:lnTo>
                    <a:pt x="227368" y="2253183"/>
                  </a:lnTo>
                  <a:lnTo>
                    <a:pt x="232397" y="2239772"/>
                  </a:lnTo>
                  <a:lnTo>
                    <a:pt x="254127" y="2181860"/>
                  </a:lnTo>
                  <a:lnTo>
                    <a:pt x="0" y="2208657"/>
                  </a:lnTo>
                  <a:lnTo>
                    <a:pt x="173863" y="2395855"/>
                  </a:lnTo>
                  <a:lnTo>
                    <a:pt x="200609" y="2324519"/>
                  </a:lnTo>
                  <a:lnTo>
                    <a:pt x="710184" y="2515616"/>
                  </a:lnTo>
                  <a:lnTo>
                    <a:pt x="723722" y="2479357"/>
                  </a:lnTo>
                  <a:lnTo>
                    <a:pt x="735584" y="2516124"/>
                  </a:lnTo>
                  <a:lnTo>
                    <a:pt x="1358722" y="2315095"/>
                  </a:lnTo>
                  <a:lnTo>
                    <a:pt x="1382141" y="2387600"/>
                  </a:lnTo>
                  <a:lnTo>
                    <a:pt x="1541856" y="2230882"/>
                  </a:lnTo>
                  <a:lnTo>
                    <a:pt x="1564513" y="2208657"/>
                  </a:lnTo>
                  <a:close/>
                </a:path>
                <a:path w="2061209" h="2516504">
                  <a:moveTo>
                    <a:pt x="2060829" y="262509"/>
                  </a:moveTo>
                  <a:lnTo>
                    <a:pt x="1551317" y="71437"/>
                  </a:lnTo>
                  <a:lnTo>
                    <a:pt x="1556334" y="58039"/>
                  </a:lnTo>
                  <a:lnTo>
                    <a:pt x="1578102" y="0"/>
                  </a:lnTo>
                  <a:lnTo>
                    <a:pt x="1323975" y="26797"/>
                  </a:lnTo>
                  <a:lnTo>
                    <a:pt x="1497838" y="214122"/>
                  </a:lnTo>
                  <a:lnTo>
                    <a:pt x="1524584" y="142773"/>
                  </a:lnTo>
                  <a:lnTo>
                    <a:pt x="2034159" y="333756"/>
                  </a:lnTo>
                  <a:lnTo>
                    <a:pt x="2060829" y="26250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50947"/>
            <a:ext cx="5293360" cy="168592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000" spc="50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ata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c</a:t>
            </a:r>
            <a:r>
              <a:rPr dirty="0" sz="2000" spc="-25" b="1">
                <a:latin typeface="Arial"/>
                <a:cs typeface="Arial"/>
              </a:rPr>
              <a:t>h</a:t>
            </a:r>
            <a:r>
              <a:rPr dirty="0" sz="2000" spc="90" b="1">
                <a:latin typeface="Arial"/>
                <a:cs typeface="Arial"/>
              </a:rPr>
              <a:t>m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25" b="1">
                <a:latin typeface="Arial"/>
                <a:cs typeface="Arial"/>
              </a:rPr>
              <a:t>n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50" b="1">
                <a:latin typeface="Arial"/>
                <a:cs typeface="Arial"/>
              </a:rPr>
              <a:t>p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10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  <a:p>
            <a:pPr marL="374650" indent="-181610">
              <a:lnSpc>
                <a:spcPct val="100000"/>
              </a:lnSpc>
              <a:spcBef>
                <a:spcPts val="355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Flexible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framework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define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enrichment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spots</a:t>
            </a:r>
            <a:endParaRPr sz="18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470"/>
              </a:spcBef>
              <a:buChar char="–"/>
              <a:tabLst>
                <a:tab pos="375285" algn="l"/>
              </a:tabLst>
            </a:pPr>
            <a:r>
              <a:rPr dirty="0" sz="1800" spc="-15">
                <a:latin typeface="Arial MT"/>
                <a:cs typeface="Arial MT"/>
              </a:rPr>
              <a:t>Used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SAP,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example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Address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Validation</a:t>
            </a:r>
            <a:endParaRPr sz="1800">
              <a:latin typeface="Arial MT"/>
              <a:cs typeface="Arial MT"/>
            </a:endParaRPr>
          </a:p>
          <a:p>
            <a:pPr marL="374650" marR="512445" indent="-180975">
              <a:lnSpc>
                <a:spcPct val="111400"/>
              </a:lnSpc>
              <a:spcBef>
                <a:spcPts val="295"/>
              </a:spcBef>
              <a:buChar char="–"/>
              <a:tabLst>
                <a:tab pos="375285" algn="l"/>
              </a:tabLst>
            </a:pPr>
            <a:r>
              <a:rPr dirty="0" sz="1800" spc="-20">
                <a:latin typeface="Arial MT"/>
                <a:cs typeface="Arial MT"/>
              </a:rPr>
              <a:t>Can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define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further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enhancement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spots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05510" y="1447622"/>
            <a:ext cx="5534660" cy="3982085"/>
            <a:chOff x="6505510" y="1447622"/>
            <a:chExt cx="5534660" cy="3982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5510" y="1447622"/>
              <a:ext cx="5534154" cy="39818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025" y="1619631"/>
              <a:ext cx="5010150" cy="344893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ra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ork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Enri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ent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Spo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5513070" cy="4422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1569720">
              <a:lnSpc>
                <a:spcPct val="100000"/>
              </a:lnSpc>
              <a:spcBef>
                <a:spcPts val="125"/>
              </a:spcBef>
            </a:pPr>
            <a:r>
              <a:rPr dirty="0" sz="2000" spc="-25" b="1">
                <a:latin typeface="Arial"/>
                <a:cs typeface="Arial"/>
              </a:rPr>
              <a:t>A</a:t>
            </a:r>
            <a:r>
              <a:rPr dirty="0" sz="2000" spc="50" b="1">
                <a:latin typeface="Arial"/>
                <a:cs typeface="Arial"/>
              </a:rPr>
              <a:t>dd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ess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c</a:t>
            </a:r>
            <a:r>
              <a:rPr dirty="0" sz="2000" spc="-25" b="1">
                <a:latin typeface="Arial"/>
                <a:cs typeface="Arial"/>
              </a:rPr>
              <a:t>h</a:t>
            </a:r>
            <a:r>
              <a:rPr dirty="0" sz="2000" spc="90" b="1">
                <a:latin typeface="Arial"/>
                <a:cs typeface="Arial"/>
              </a:rPr>
              <a:t>m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25" b="1">
                <a:latin typeface="Arial"/>
                <a:cs typeface="Arial"/>
              </a:rPr>
              <a:t>n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/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165" b="1">
                <a:latin typeface="Arial"/>
                <a:cs typeface="Arial"/>
              </a:rPr>
              <a:t>m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26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d  </a:t>
            </a:r>
            <a:r>
              <a:rPr dirty="0" sz="2000" spc="20" b="1">
                <a:latin typeface="Arial"/>
                <a:cs typeface="Arial"/>
              </a:rPr>
              <a:t>O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50" b="1">
                <a:latin typeface="Arial"/>
                <a:cs typeface="Arial"/>
              </a:rPr>
              <a:t>g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-30" b="1">
                <a:latin typeface="Arial"/>
                <a:cs typeface="Arial"/>
              </a:rPr>
              <a:t>z</a:t>
            </a:r>
            <a:r>
              <a:rPr dirty="0" sz="2000" spc="10" b="1">
                <a:latin typeface="Arial"/>
                <a:cs typeface="Arial"/>
              </a:rPr>
              <a:t>at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35" b="1">
                <a:latin typeface="Arial"/>
                <a:cs typeface="Arial"/>
              </a:rPr>
              <a:t>l</a:t>
            </a:r>
            <a:r>
              <a:rPr dirty="0" sz="2000" spc="15" b="1">
                <a:latin typeface="Arial"/>
                <a:cs typeface="Arial"/>
              </a:rPr>
              <a:t>ea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  <a:p>
            <a:pPr marL="12700" marR="45720">
              <a:lnSpc>
                <a:spcPct val="100899"/>
              </a:lnSpc>
              <a:spcBef>
                <a:spcPts val="565"/>
              </a:spcBef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Postal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Address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Validation,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delivers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Enrichment Spot </a:t>
            </a:r>
            <a:r>
              <a:rPr dirty="0" sz="1800" spc="-5">
                <a:latin typeface="Arial MT"/>
                <a:cs typeface="Arial MT"/>
              </a:rPr>
              <a:t>‘Address </a:t>
            </a:r>
            <a:r>
              <a:rPr dirty="0" sz="1800" spc="5">
                <a:latin typeface="Arial MT"/>
                <a:cs typeface="Arial MT"/>
              </a:rPr>
              <a:t>Enrichment’. </a:t>
            </a:r>
            <a:r>
              <a:rPr dirty="0" sz="1800" spc="-30">
                <a:latin typeface="Arial MT"/>
                <a:cs typeface="Arial MT"/>
              </a:rPr>
              <a:t>It </a:t>
            </a:r>
            <a:r>
              <a:rPr dirty="0" sz="1800" spc="5">
                <a:latin typeface="Arial MT"/>
                <a:cs typeface="Arial MT"/>
              </a:rPr>
              <a:t>uses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Postal</a:t>
            </a:r>
            <a:r>
              <a:rPr dirty="0" u="heavy" sz="1800" spc="-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Address</a:t>
            </a:r>
            <a:r>
              <a:rPr dirty="0" u="heavy" sz="18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Validation</a:t>
            </a:r>
            <a:r>
              <a:rPr dirty="0" u="heavy" sz="1800" spc="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Quality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Management.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required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setup</a:t>
            </a:r>
            <a:r>
              <a:rPr dirty="0" sz="1800" spc="-65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DQM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must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exist.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99100"/>
              </a:lnSpc>
              <a:spcBef>
                <a:spcPts val="640"/>
              </a:spcBef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5">
                <a:latin typeface="Arial MT"/>
                <a:cs typeface="Arial MT"/>
              </a:rPr>
              <a:t>Enrichment Spot </a:t>
            </a:r>
            <a:r>
              <a:rPr dirty="0" sz="1800" spc="-10">
                <a:latin typeface="Arial MT"/>
                <a:cs typeface="Arial MT"/>
              </a:rPr>
              <a:t>‘DQM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Enrichment Spot‘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 </a:t>
            </a:r>
            <a:r>
              <a:rPr dirty="0" sz="1800" spc="-15">
                <a:latin typeface="Arial MT"/>
                <a:cs typeface="Arial MT"/>
              </a:rPr>
              <a:t>Name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5">
                <a:latin typeface="Arial MT"/>
                <a:cs typeface="Arial MT"/>
              </a:rPr>
              <a:t>Organization </a:t>
            </a:r>
            <a:r>
              <a:rPr dirty="0" sz="1800">
                <a:latin typeface="Arial MT"/>
                <a:cs typeface="Arial MT"/>
              </a:rPr>
              <a:t>Cleansing </a:t>
            </a:r>
            <a:r>
              <a:rPr dirty="0" sz="1800" spc="-15">
                <a:latin typeface="Arial MT"/>
                <a:cs typeface="Arial MT"/>
              </a:rPr>
              <a:t>is </a:t>
            </a:r>
            <a:r>
              <a:rPr dirty="0" sz="1800" spc="5">
                <a:latin typeface="Arial MT"/>
                <a:cs typeface="Arial MT"/>
              </a:rPr>
              <a:t>not </a:t>
            </a:r>
            <a:r>
              <a:rPr dirty="0" sz="1800" spc="-10">
                <a:latin typeface="Arial MT"/>
                <a:cs typeface="Arial MT"/>
              </a:rPr>
              <a:t>delivered,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but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easily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set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heavy" sz="18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up</a:t>
            </a:r>
            <a:r>
              <a:rPr dirty="0" sz="1800" spc="3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2000" spc="10" b="1">
                <a:latin typeface="Arial"/>
                <a:cs typeface="Arial"/>
              </a:rPr>
              <a:t>Activate</a:t>
            </a:r>
            <a:r>
              <a:rPr dirty="0" sz="2000" spc="-12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per</a:t>
            </a:r>
            <a:r>
              <a:rPr dirty="0" sz="2000" spc="-90" b="1">
                <a:latin typeface="Arial"/>
                <a:cs typeface="Arial"/>
              </a:rPr>
              <a:t> </a:t>
            </a:r>
            <a:r>
              <a:rPr dirty="0" sz="2000" spc="35" b="1">
                <a:latin typeface="Arial"/>
                <a:cs typeface="Arial"/>
              </a:rPr>
              <a:t>CR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Step</a:t>
            </a:r>
            <a:endParaRPr sz="2000">
              <a:latin typeface="Arial"/>
              <a:cs typeface="Arial"/>
            </a:endParaRPr>
          </a:p>
          <a:p>
            <a:pPr algn="just" marL="12700" marR="15240">
              <a:lnSpc>
                <a:spcPct val="99100"/>
              </a:lnSpc>
              <a:spcBef>
                <a:spcPts val="675"/>
              </a:spcBef>
            </a:pP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Re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  </a:t>
            </a:r>
            <a:r>
              <a:rPr dirty="0" sz="1800" spc="-15">
                <a:latin typeface="Arial MT"/>
                <a:cs typeface="Arial MT"/>
              </a:rPr>
              <a:t>or Name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5">
                <a:latin typeface="Arial MT"/>
                <a:cs typeface="Arial MT"/>
              </a:rPr>
              <a:t>Organization </a:t>
            </a:r>
            <a:r>
              <a:rPr dirty="0" sz="1800">
                <a:latin typeface="Arial MT"/>
                <a:cs typeface="Arial MT"/>
              </a:rPr>
              <a:t>Cleansing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 spc="-15">
                <a:latin typeface="Arial MT"/>
                <a:cs typeface="Arial MT"/>
              </a:rPr>
              <a:t>activated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Step.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Address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Enrichment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Name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Organization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Cleansing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4600" y="1447351"/>
            <a:ext cx="5838825" cy="5410835"/>
            <a:chOff x="6324600" y="1447351"/>
            <a:chExt cx="5838825" cy="5410835"/>
          </a:xfrm>
        </p:grpSpPr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2637" y="1447351"/>
              <a:ext cx="5762749" cy="15248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4150" y="1619631"/>
              <a:ext cx="5238750" cy="10003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600" y="2638425"/>
              <a:ext cx="5838825" cy="4219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4150" y="2848716"/>
              <a:ext cx="5238750" cy="390626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19589" y="1352420"/>
            <a:ext cx="5877560" cy="5010785"/>
            <a:chOff x="4819589" y="1352420"/>
            <a:chExt cx="5877560" cy="5010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9589" y="1352420"/>
              <a:ext cx="5877046" cy="50104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1100" y="1524419"/>
              <a:ext cx="5353050" cy="44778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96101" y="4196803"/>
              <a:ext cx="3819525" cy="133985"/>
            </a:xfrm>
            <a:custGeom>
              <a:avLst/>
              <a:gdLst/>
              <a:ahLst/>
              <a:cxnLst/>
              <a:rect l="l" t="t" r="r" b="b"/>
              <a:pathLst>
                <a:path w="3819525" h="133985">
                  <a:moveTo>
                    <a:pt x="0" y="133388"/>
                  </a:moveTo>
                  <a:lnTo>
                    <a:pt x="3819525" y="133388"/>
                  </a:lnTo>
                  <a:lnTo>
                    <a:pt x="3819525" y="0"/>
                  </a:lnTo>
                  <a:lnTo>
                    <a:pt x="0" y="0"/>
                  </a:lnTo>
                  <a:lnTo>
                    <a:pt x="0" y="133388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023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  <a:r>
              <a:rPr dirty="0" spc="-114"/>
              <a:t> </a:t>
            </a:r>
            <a:r>
              <a:rPr dirty="0" spc="-30"/>
              <a:t>(SAP-BPS)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440" y="832485"/>
            <a:ext cx="5128260" cy="50120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Activate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screening</a:t>
            </a:r>
            <a:r>
              <a:rPr dirty="0" sz="2000" spc="-1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per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Step</a:t>
            </a:r>
            <a:endParaRPr sz="20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1555"/>
              </a:spcBef>
            </a:pPr>
            <a:r>
              <a:rPr dirty="0" sz="2100" spc="15" b="1">
                <a:latin typeface="Arial"/>
                <a:cs typeface="Arial"/>
              </a:rPr>
              <a:t>Enrichment</a:t>
            </a:r>
            <a:endParaRPr sz="2100">
              <a:latin typeface="Arial"/>
              <a:cs typeface="Arial"/>
            </a:endParaRPr>
          </a:p>
          <a:p>
            <a:pPr marL="52069" marR="1122680">
              <a:lnSpc>
                <a:spcPct val="99900"/>
              </a:lnSpc>
              <a:spcBef>
                <a:spcPts val="640"/>
              </a:spcBef>
            </a:pPr>
            <a:r>
              <a:rPr dirty="0" sz="2100">
                <a:latin typeface="Arial MT"/>
                <a:cs typeface="Arial MT"/>
              </a:rPr>
              <a:t>Implemented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 spc="-20">
                <a:latin typeface="Arial MT"/>
                <a:cs typeface="Arial MT"/>
              </a:rPr>
              <a:t>as</a:t>
            </a:r>
            <a:r>
              <a:rPr dirty="0" sz="2100" spc="75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Enrichment</a:t>
            </a:r>
            <a:r>
              <a:rPr dirty="0" sz="2100" spc="-13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Spot </a:t>
            </a:r>
            <a:r>
              <a:rPr dirty="0" sz="2100" spc="-57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‘Address </a:t>
            </a:r>
            <a:r>
              <a:rPr dirty="0" sz="2100" spc="-5">
                <a:latin typeface="Arial MT"/>
                <a:cs typeface="Arial MT"/>
              </a:rPr>
              <a:t>Screening’ </a:t>
            </a:r>
            <a:r>
              <a:rPr dirty="0" sz="2100" spc="-25">
                <a:latin typeface="Arial MT"/>
                <a:cs typeface="Arial MT"/>
              </a:rPr>
              <a:t>with </a:t>
            </a:r>
            <a:r>
              <a:rPr dirty="0" sz="2100" spc="-2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corresponding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adapter in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MDG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1610"/>
              </a:spcBef>
            </a:pPr>
            <a:r>
              <a:rPr dirty="0" sz="2100" spc="-15" b="1">
                <a:latin typeface="Arial"/>
                <a:cs typeface="Arial"/>
              </a:rPr>
              <a:t>Activate</a:t>
            </a:r>
            <a:r>
              <a:rPr dirty="0" sz="2100" spc="25" b="1">
                <a:latin typeface="Arial"/>
                <a:cs typeface="Arial"/>
              </a:rPr>
              <a:t> </a:t>
            </a:r>
            <a:r>
              <a:rPr dirty="0" sz="2100" spc="5" b="1">
                <a:latin typeface="Arial"/>
                <a:cs typeface="Arial"/>
              </a:rPr>
              <a:t>per </a:t>
            </a:r>
            <a:r>
              <a:rPr dirty="0" sz="2100" spc="-10" b="1">
                <a:latin typeface="Arial"/>
                <a:cs typeface="Arial"/>
              </a:rPr>
              <a:t>CR</a:t>
            </a:r>
            <a:r>
              <a:rPr dirty="0" sz="2100" spc="-20" b="1">
                <a:latin typeface="Arial"/>
                <a:cs typeface="Arial"/>
              </a:rPr>
              <a:t> </a:t>
            </a:r>
            <a:r>
              <a:rPr dirty="0" sz="2100" spc="5" b="1">
                <a:latin typeface="Arial"/>
                <a:cs typeface="Arial"/>
              </a:rPr>
              <a:t>Step</a:t>
            </a:r>
            <a:endParaRPr sz="2100">
              <a:latin typeface="Arial"/>
              <a:cs typeface="Arial"/>
            </a:endParaRPr>
          </a:p>
          <a:p>
            <a:pPr marL="52069">
              <a:lnSpc>
                <a:spcPts val="2500"/>
              </a:lnSpc>
              <a:spcBef>
                <a:spcPts val="635"/>
              </a:spcBef>
            </a:pPr>
            <a:r>
              <a:rPr dirty="0" sz="2100" spc="-20">
                <a:latin typeface="Arial MT"/>
                <a:cs typeface="Arial MT"/>
              </a:rPr>
              <a:t>For</a:t>
            </a:r>
            <a:r>
              <a:rPr dirty="0" sz="2100" spc="5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each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Change</a:t>
            </a:r>
            <a:r>
              <a:rPr dirty="0" sz="2100" spc="-3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Request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ts val="2500"/>
              </a:lnSpc>
            </a:pPr>
            <a:r>
              <a:rPr dirty="0" sz="2100" spc="-65">
                <a:latin typeface="Arial MT"/>
                <a:cs typeface="Arial MT"/>
              </a:rPr>
              <a:t>Type,</a:t>
            </a:r>
            <a:r>
              <a:rPr dirty="0" sz="2100" spc="16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Screening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can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be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activated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35"/>
              </a:spcBef>
            </a:pPr>
            <a:r>
              <a:rPr dirty="0" sz="2100" spc="-5">
                <a:latin typeface="Arial MT"/>
                <a:cs typeface="Arial MT"/>
              </a:rPr>
              <a:t>per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Change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Request</a:t>
            </a:r>
            <a:r>
              <a:rPr dirty="0" sz="2100" spc="-50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Step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1615"/>
              </a:spcBef>
            </a:pPr>
            <a:r>
              <a:rPr dirty="0" sz="2100" spc="-15" b="1">
                <a:latin typeface="Arial"/>
                <a:cs typeface="Arial"/>
              </a:rPr>
              <a:t>D</a:t>
            </a:r>
            <a:r>
              <a:rPr dirty="0" sz="2100" spc="30" b="1">
                <a:latin typeface="Arial"/>
                <a:cs typeface="Arial"/>
              </a:rPr>
              <a:t>e</a:t>
            </a:r>
            <a:r>
              <a:rPr dirty="0" sz="2100" spc="-10" b="1">
                <a:latin typeface="Arial"/>
                <a:cs typeface="Arial"/>
              </a:rPr>
              <a:t>p</a:t>
            </a:r>
            <a:r>
              <a:rPr dirty="0" sz="2100" spc="15" b="1">
                <a:latin typeface="Arial"/>
                <a:cs typeface="Arial"/>
              </a:rPr>
              <a:t>l</a:t>
            </a:r>
            <a:r>
              <a:rPr dirty="0" sz="2100" spc="-10" b="1">
                <a:latin typeface="Arial"/>
                <a:cs typeface="Arial"/>
              </a:rPr>
              <a:t>o</a:t>
            </a:r>
            <a:r>
              <a:rPr dirty="0" sz="2100" spc="30" b="1">
                <a:latin typeface="Arial"/>
                <a:cs typeface="Arial"/>
              </a:rPr>
              <a:t>y</a:t>
            </a:r>
            <a:r>
              <a:rPr dirty="0" sz="2100" spc="80" b="1">
                <a:latin typeface="Arial"/>
                <a:cs typeface="Arial"/>
              </a:rPr>
              <a:t>m</a:t>
            </a:r>
            <a:r>
              <a:rPr dirty="0" sz="2100" spc="30" b="1">
                <a:latin typeface="Arial"/>
                <a:cs typeface="Arial"/>
              </a:rPr>
              <a:t>e</a:t>
            </a:r>
            <a:r>
              <a:rPr dirty="0" sz="2100" spc="-10" b="1">
                <a:latin typeface="Arial"/>
                <a:cs typeface="Arial"/>
              </a:rPr>
              <a:t>n</a:t>
            </a:r>
            <a:r>
              <a:rPr dirty="0" sz="2100" b="1">
                <a:latin typeface="Arial"/>
                <a:cs typeface="Arial"/>
              </a:rPr>
              <a:t>t</a:t>
            </a:r>
            <a:r>
              <a:rPr dirty="0" sz="2100" spc="-160" b="1">
                <a:latin typeface="Arial"/>
                <a:cs typeface="Arial"/>
              </a:rPr>
              <a:t> </a:t>
            </a:r>
            <a:r>
              <a:rPr dirty="0" sz="2100" spc="-60" b="1">
                <a:latin typeface="Arial"/>
                <a:cs typeface="Arial"/>
              </a:rPr>
              <a:t>O</a:t>
            </a:r>
            <a:r>
              <a:rPr dirty="0" sz="2100" spc="-10" b="1">
                <a:latin typeface="Arial"/>
                <a:cs typeface="Arial"/>
              </a:rPr>
              <a:t>p</a:t>
            </a:r>
            <a:r>
              <a:rPr dirty="0" sz="2100" spc="-25" b="1">
                <a:latin typeface="Arial"/>
                <a:cs typeface="Arial"/>
              </a:rPr>
              <a:t>t</a:t>
            </a:r>
            <a:r>
              <a:rPr dirty="0" sz="2100" spc="15" b="1">
                <a:latin typeface="Arial"/>
                <a:cs typeface="Arial"/>
              </a:rPr>
              <a:t>i</a:t>
            </a:r>
            <a:r>
              <a:rPr dirty="0" sz="2100" spc="-10" b="1">
                <a:latin typeface="Arial"/>
                <a:cs typeface="Arial"/>
              </a:rPr>
              <a:t>on</a:t>
            </a:r>
            <a:r>
              <a:rPr dirty="0" sz="2100" b="1">
                <a:latin typeface="Arial"/>
                <a:cs typeface="Arial"/>
              </a:rPr>
              <a:t>s</a:t>
            </a:r>
            <a:endParaRPr sz="2100">
              <a:latin typeface="Arial"/>
              <a:cs typeface="Arial"/>
            </a:endParaRPr>
          </a:p>
          <a:p>
            <a:pPr marL="52069" marR="929640">
              <a:lnSpc>
                <a:spcPct val="99900"/>
              </a:lnSpc>
              <a:spcBef>
                <a:spcPts val="560"/>
              </a:spcBef>
            </a:pPr>
            <a:r>
              <a:rPr dirty="0" sz="2100" spc="10">
                <a:latin typeface="Arial MT"/>
                <a:cs typeface="Arial MT"/>
              </a:rPr>
              <a:t>BP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Screening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can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run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on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MDG </a:t>
            </a:r>
            <a:r>
              <a:rPr dirty="0" sz="2100" spc="-1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instance</a:t>
            </a:r>
            <a:r>
              <a:rPr dirty="0" sz="2100" spc="-4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(same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HANA</a:t>
            </a:r>
            <a:r>
              <a:rPr dirty="0" sz="2100" spc="-12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DB,</a:t>
            </a:r>
            <a:r>
              <a:rPr dirty="0" sz="2100" spc="20">
                <a:latin typeface="Arial MT"/>
                <a:cs typeface="Arial MT"/>
              </a:rPr>
              <a:t> </a:t>
            </a:r>
            <a:r>
              <a:rPr dirty="0" sz="2100" spc="-30">
                <a:latin typeface="Arial MT"/>
                <a:cs typeface="Arial MT"/>
              </a:rPr>
              <a:t>different </a:t>
            </a:r>
            <a:r>
              <a:rPr dirty="0" sz="2100" spc="-57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NW</a:t>
            </a:r>
            <a:r>
              <a:rPr dirty="0" sz="2100" spc="-100">
                <a:latin typeface="Arial MT"/>
                <a:cs typeface="Arial MT"/>
              </a:rPr>
              <a:t> </a:t>
            </a:r>
            <a:r>
              <a:rPr dirty="0" sz="2100" spc="10">
                <a:latin typeface="Arial MT"/>
                <a:cs typeface="Arial MT"/>
              </a:rPr>
              <a:t>AS)</a:t>
            </a:r>
            <a:r>
              <a:rPr dirty="0" sz="2100" spc="-8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or</a:t>
            </a:r>
            <a:r>
              <a:rPr dirty="0" sz="2100" spc="6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on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-30">
                <a:latin typeface="Arial MT"/>
                <a:cs typeface="Arial MT"/>
              </a:rPr>
              <a:t>different</a:t>
            </a:r>
            <a:r>
              <a:rPr dirty="0" sz="2100" spc="17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instance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1709" y="1447726"/>
            <a:ext cx="5439410" cy="4867910"/>
            <a:chOff x="6581709" y="1447726"/>
            <a:chExt cx="5439410" cy="4867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1709" y="1447726"/>
              <a:ext cx="5438906" cy="48674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3224" y="1619656"/>
              <a:ext cx="4914900" cy="43350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Go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ernan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ope</a:t>
            </a:r>
            <a:r>
              <a:rPr dirty="0" sz="2000" spc="-1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iel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440" y="1617045"/>
            <a:ext cx="5450205" cy="406209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 spc="-5" b="1">
                <a:latin typeface="Arial"/>
                <a:cs typeface="Arial"/>
              </a:rPr>
              <a:t>Governance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Scope</a:t>
            </a:r>
            <a:endParaRPr sz="1800">
              <a:latin typeface="Arial"/>
              <a:cs typeface="Arial"/>
            </a:endParaRPr>
          </a:p>
          <a:p>
            <a:pPr marL="193675" marR="488950" indent="-181610">
              <a:lnSpc>
                <a:spcPct val="100899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5">
                <a:latin typeface="Arial MT"/>
                <a:cs typeface="Arial MT"/>
              </a:rPr>
              <a:t>Only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parts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 </a:t>
            </a:r>
            <a:r>
              <a:rPr dirty="0" sz="1800" spc="10">
                <a:latin typeface="Arial MT"/>
                <a:cs typeface="Arial MT"/>
              </a:rPr>
              <a:t>shall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put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under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endParaRPr sz="1800">
              <a:latin typeface="Arial MT"/>
              <a:cs typeface="Arial MT"/>
            </a:endParaRPr>
          </a:p>
          <a:p>
            <a:pPr marL="193675" marR="690245" indent="-181610">
              <a:lnSpc>
                <a:spcPct val="100800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40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tt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x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lud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 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Excluded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types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attributes:</a:t>
            </a:r>
            <a:endParaRPr sz="1800">
              <a:latin typeface="Arial MT"/>
              <a:cs typeface="Arial MT"/>
            </a:endParaRPr>
          </a:p>
          <a:p>
            <a:pPr lvl="1" marL="479425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79425" algn="l"/>
                <a:tab pos="480059" algn="l"/>
              </a:tabLst>
            </a:pPr>
            <a:r>
              <a:rPr dirty="0" sz="1800">
                <a:latin typeface="Arial MT"/>
                <a:cs typeface="Arial MT"/>
              </a:rPr>
              <a:t>Cannot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endParaRPr sz="1800">
              <a:latin typeface="Arial MT"/>
              <a:cs typeface="Arial MT"/>
            </a:endParaRPr>
          </a:p>
          <a:p>
            <a:pPr lvl="1" marL="479425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479425" algn="l"/>
                <a:tab pos="480059" algn="l"/>
              </a:tabLst>
            </a:pPr>
            <a:r>
              <a:rPr dirty="0" sz="1800" spc="-25">
                <a:latin typeface="Arial MT"/>
                <a:cs typeface="Arial MT"/>
              </a:rPr>
              <a:t>Are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displayed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UI;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endParaRPr sz="1800">
              <a:latin typeface="Arial MT"/>
              <a:cs typeface="Arial MT"/>
            </a:endParaRPr>
          </a:p>
          <a:p>
            <a:pPr marL="479425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latin typeface="Arial MT"/>
                <a:cs typeface="Arial MT"/>
              </a:rPr>
              <a:t>suppressed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changing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 lvl="1" marL="479425" indent="-286385">
              <a:lnSpc>
                <a:spcPts val="2130"/>
              </a:lnSpc>
              <a:spcBef>
                <a:spcPts val="320"/>
              </a:spcBef>
              <a:buChar char="–"/>
              <a:tabLst>
                <a:tab pos="479425" algn="l"/>
                <a:tab pos="480059" algn="l"/>
              </a:tabLst>
            </a:pPr>
            <a:r>
              <a:rPr dirty="0" sz="1800" spc="-20">
                <a:latin typeface="Arial MT"/>
                <a:cs typeface="Arial MT"/>
              </a:rPr>
              <a:t>Can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loaded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area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but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CR</a:t>
            </a:r>
            <a:r>
              <a:rPr dirty="0" sz="1800">
                <a:latin typeface="Arial MT"/>
                <a:cs typeface="Arial MT"/>
              </a:rPr>
              <a:t> /</a:t>
            </a:r>
            <a:endParaRPr sz="1800">
              <a:latin typeface="Arial MT"/>
              <a:cs typeface="Arial MT"/>
            </a:endParaRPr>
          </a:p>
          <a:p>
            <a:pPr marL="479425">
              <a:lnSpc>
                <a:spcPts val="2130"/>
              </a:lnSpc>
            </a:pPr>
            <a:r>
              <a:rPr dirty="0" sz="1800" spc="5">
                <a:latin typeface="Arial MT"/>
                <a:cs typeface="Arial MT"/>
              </a:rPr>
              <a:t>staging</a:t>
            </a:r>
            <a:endParaRPr sz="1800">
              <a:latin typeface="Arial MT"/>
              <a:cs typeface="Arial MT"/>
            </a:endParaRPr>
          </a:p>
          <a:p>
            <a:pPr lvl="1" marL="479425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479425" algn="l"/>
                <a:tab pos="480059" algn="l"/>
              </a:tabLst>
            </a:pPr>
            <a:r>
              <a:rPr dirty="0" sz="1800" spc="-20">
                <a:latin typeface="Arial MT"/>
                <a:cs typeface="Arial MT"/>
              </a:rPr>
              <a:t>Can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easily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re-added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 </a:t>
            </a:r>
            <a:r>
              <a:rPr dirty="0" sz="1800">
                <a:latin typeface="Arial MT"/>
                <a:cs typeface="Arial MT"/>
              </a:rPr>
              <a:t>scope</a:t>
            </a:r>
            <a:endParaRPr sz="1800">
              <a:latin typeface="Arial MT"/>
              <a:cs typeface="Arial MT"/>
            </a:endParaRPr>
          </a:p>
          <a:p>
            <a:pPr marL="479425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 MT"/>
                <a:cs typeface="Arial MT"/>
              </a:rPr>
              <a:t>afterwards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850" y="2867786"/>
            <a:ext cx="8496300" cy="21245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490" y="844930"/>
            <a:ext cx="10991850" cy="14268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1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port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22860" marR="5080">
              <a:lnSpc>
                <a:spcPct val="100600"/>
              </a:lnSpc>
              <a:spcBef>
                <a:spcPts val="1795"/>
              </a:spcBef>
            </a:pPr>
            <a:r>
              <a:rPr dirty="0" sz="1400" spc="-15">
                <a:latin typeface="Arial MT"/>
                <a:cs typeface="Arial MT"/>
              </a:rPr>
              <a:t>Material</a:t>
            </a:r>
            <a:r>
              <a:rPr dirty="0" sz="1400" spc="4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data,</a:t>
            </a:r>
            <a:r>
              <a:rPr dirty="0" sz="1400" spc="4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Key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Mapping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Value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Mapping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can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uploaded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MDG </a:t>
            </a:r>
            <a:r>
              <a:rPr dirty="0" sz="1400" spc="15">
                <a:latin typeface="Arial MT"/>
                <a:cs typeface="Arial MT"/>
              </a:rPr>
              <a:t>system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from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an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XML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file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MDG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Import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Master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 </a:t>
            </a:r>
            <a:r>
              <a:rPr dirty="0" sz="1400" spc="-5">
                <a:latin typeface="Arial MT"/>
                <a:cs typeface="Arial MT"/>
              </a:rPr>
              <a:t>transaction. </a:t>
            </a:r>
            <a:r>
              <a:rPr dirty="0" sz="1400" spc="5">
                <a:latin typeface="Arial MT"/>
                <a:cs typeface="Arial MT"/>
              </a:rPr>
              <a:t>The </a:t>
            </a:r>
            <a:r>
              <a:rPr dirty="0" sz="1400" spc="15">
                <a:latin typeface="Arial MT"/>
                <a:cs typeface="Arial MT"/>
              </a:rPr>
              <a:t>imported </a:t>
            </a:r>
            <a:r>
              <a:rPr dirty="0" sz="1400" spc="-5">
                <a:latin typeface="Arial MT"/>
                <a:cs typeface="Arial MT"/>
              </a:rPr>
              <a:t>material </a:t>
            </a:r>
            <a:r>
              <a:rPr dirty="0" sz="1400" spc="10">
                <a:latin typeface="Arial MT"/>
                <a:cs typeface="Arial MT"/>
              </a:rPr>
              <a:t>master </a:t>
            </a:r>
            <a:r>
              <a:rPr dirty="0" sz="1400">
                <a:latin typeface="Arial MT"/>
                <a:cs typeface="Arial MT"/>
              </a:rPr>
              <a:t>data </a:t>
            </a:r>
            <a:r>
              <a:rPr dirty="0" sz="1400" spc="5">
                <a:latin typeface="Arial MT"/>
                <a:cs typeface="Arial MT"/>
              </a:rPr>
              <a:t>can </a:t>
            </a:r>
            <a:r>
              <a:rPr dirty="0" sz="1400" spc="30">
                <a:latin typeface="Arial MT"/>
                <a:cs typeface="Arial MT"/>
              </a:rPr>
              <a:t>be </a:t>
            </a:r>
            <a:r>
              <a:rPr dirty="0" sz="1400" spc="5">
                <a:latin typeface="Arial MT"/>
                <a:cs typeface="Arial MT"/>
              </a:rPr>
              <a:t>adjusted </a:t>
            </a:r>
            <a:r>
              <a:rPr dirty="0" sz="1400" spc="25">
                <a:latin typeface="Arial MT"/>
                <a:cs typeface="Arial MT"/>
              </a:rPr>
              <a:t>or modified </a:t>
            </a:r>
            <a:r>
              <a:rPr dirty="0" sz="1400">
                <a:latin typeface="Arial MT"/>
                <a:cs typeface="Arial MT"/>
              </a:rPr>
              <a:t>in </a:t>
            </a:r>
            <a:r>
              <a:rPr dirty="0" sz="1400" spc="15">
                <a:latin typeface="Arial MT"/>
                <a:cs typeface="Arial MT"/>
              </a:rPr>
              <a:t>a </a:t>
            </a:r>
            <a:r>
              <a:rPr dirty="0" sz="1400">
                <a:latin typeface="Arial MT"/>
                <a:cs typeface="Arial MT"/>
              </a:rPr>
              <a:t>change </a:t>
            </a:r>
            <a:r>
              <a:rPr dirty="0" sz="1400" spc="10">
                <a:latin typeface="Arial MT"/>
                <a:cs typeface="Arial MT"/>
              </a:rPr>
              <a:t>request. </a:t>
            </a:r>
            <a:r>
              <a:rPr dirty="0" sz="1400">
                <a:latin typeface="Arial MT"/>
                <a:cs typeface="Arial MT"/>
              </a:rPr>
              <a:t>Only </a:t>
            </a:r>
            <a:r>
              <a:rPr dirty="0" sz="1400" spc="-5">
                <a:latin typeface="Arial MT"/>
                <a:cs typeface="Arial MT"/>
              </a:rPr>
              <a:t>when </a:t>
            </a:r>
            <a:r>
              <a:rPr dirty="0" sz="1400" spc="-1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change </a:t>
            </a:r>
            <a:r>
              <a:rPr dirty="0" sz="1400" spc="40">
                <a:latin typeface="Arial MT"/>
                <a:cs typeface="Arial MT"/>
              </a:rPr>
              <a:t>request </a:t>
            </a:r>
            <a:r>
              <a:rPr dirty="0" sz="1400" spc="-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approved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written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S/4HANA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material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(which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active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area).</a:t>
            </a:r>
            <a:endParaRPr sz="1400">
              <a:latin typeface="Arial MT"/>
              <a:cs typeface="Arial MT"/>
            </a:endParaRPr>
          </a:p>
          <a:p>
            <a:pPr marL="22860">
              <a:lnSpc>
                <a:spcPct val="100000"/>
              </a:lnSpc>
              <a:spcBef>
                <a:spcPts val="50"/>
              </a:spcBef>
            </a:pPr>
            <a:r>
              <a:rPr dirty="0" sz="1400" spc="30">
                <a:latin typeface="Arial MT"/>
                <a:cs typeface="Arial MT"/>
              </a:rPr>
              <a:t>If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quality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good,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can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also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written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directly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into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active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area.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8545" y="3720147"/>
            <a:ext cx="244475" cy="701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 b="1">
                <a:solidFill>
                  <a:srgbClr val="AA4000"/>
                </a:solidFill>
                <a:latin typeface="Arial"/>
                <a:cs typeface="Arial"/>
              </a:rPr>
              <a:t>*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5202301"/>
            <a:ext cx="5069840" cy="115125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459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Upload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system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(Material,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5">
                <a:latin typeface="Arial MT"/>
                <a:cs typeface="Arial MT"/>
              </a:rPr>
              <a:t>Key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Mapping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Value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Mapping)</a:t>
            </a:r>
            <a:endParaRPr sz="1200">
              <a:latin typeface="Arial MT"/>
              <a:cs typeface="Arial MT"/>
            </a:endParaRPr>
          </a:p>
          <a:p>
            <a:pPr marL="184150" marR="5080" indent="-172085">
              <a:lnSpc>
                <a:spcPct val="120000"/>
              </a:lnSpc>
              <a:spcBef>
                <a:spcPts val="75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Built-in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upload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 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increases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speed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updates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 spc="-3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streamlines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integration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between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  <a:p>
            <a:pPr marL="184150" marR="384810" indent="-172085">
              <a:lnSpc>
                <a:spcPct val="120000"/>
              </a:lnSpc>
              <a:spcBef>
                <a:spcPts val="75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30">
                <a:latin typeface="Arial MT"/>
                <a:cs typeface="Arial MT"/>
              </a:rPr>
              <a:t>Governance</a:t>
            </a:r>
            <a:r>
              <a:rPr dirty="0" sz="1200" spc="204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</a:t>
            </a:r>
            <a:r>
              <a:rPr dirty="0" sz="1200" spc="28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avoids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creation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duplicates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ensures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completeness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accuracy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952" y="5202301"/>
            <a:ext cx="4226560" cy="483234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459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25">
                <a:latin typeface="Arial MT"/>
                <a:cs typeface="Arial MT"/>
              </a:rPr>
              <a:t>No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direct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upload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</a:t>
            </a:r>
            <a:r>
              <a:rPr dirty="0" sz="1200" spc="2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was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available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within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ERP</a:t>
            </a:r>
            <a:endParaRPr sz="12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365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25">
                <a:latin typeface="Arial MT"/>
                <a:cs typeface="Arial MT"/>
              </a:rPr>
              <a:t>No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governance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process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existed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upload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477" y="4908613"/>
            <a:ext cx="34124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Customer</a:t>
            </a:r>
            <a:r>
              <a:rPr dirty="0" sz="1550" spc="195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business</a:t>
            </a:r>
            <a:r>
              <a:rPr dirty="0" sz="1550" spc="80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challenges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4134" y="4908613"/>
            <a:ext cx="16827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Business</a:t>
            </a:r>
            <a:r>
              <a:rPr dirty="0" sz="1550" spc="40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value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6440" y="3720147"/>
            <a:ext cx="244475" cy="701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 b="1">
                <a:solidFill>
                  <a:srgbClr val="AA4000"/>
                </a:solidFill>
                <a:latin typeface="Arial"/>
                <a:cs typeface="Arial"/>
              </a:rPr>
              <a:t>*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3954" y="3720147"/>
            <a:ext cx="2440940" cy="701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208530" algn="l"/>
              </a:tabLst>
            </a:pPr>
            <a:r>
              <a:rPr dirty="0" sz="4400" spc="10" b="1">
                <a:solidFill>
                  <a:srgbClr val="AA4000"/>
                </a:solidFill>
                <a:latin typeface="Arial"/>
                <a:cs typeface="Arial"/>
              </a:rPr>
              <a:t>*</a:t>
            </a:r>
            <a:r>
              <a:rPr dirty="0" sz="4400" spc="10" b="1">
                <a:solidFill>
                  <a:srgbClr val="AA4000"/>
                </a:solidFill>
                <a:latin typeface="Arial"/>
                <a:cs typeface="Arial"/>
              </a:rPr>
              <a:t>	</a:t>
            </a:r>
            <a:r>
              <a:rPr dirty="0" sz="4400" spc="10" b="1">
                <a:solidFill>
                  <a:srgbClr val="AA4000"/>
                </a:solidFill>
                <a:latin typeface="Arial"/>
                <a:cs typeface="Arial"/>
              </a:rPr>
              <a:t>*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84401" y="3609340"/>
            <a:ext cx="2260600" cy="746760"/>
            <a:chOff x="1684401" y="3609340"/>
            <a:chExt cx="2260600" cy="746760"/>
          </a:xfrm>
        </p:grpSpPr>
        <p:sp>
          <p:nvSpPr>
            <p:cNvPr id="13" name="object 13"/>
            <p:cNvSpPr/>
            <p:nvPr/>
          </p:nvSpPr>
          <p:spPr>
            <a:xfrm>
              <a:off x="1690751" y="3615690"/>
              <a:ext cx="2247900" cy="734060"/>
            </a:xfrm>
            <a:custGeom>
              <a:avLst/>
              <a:gdLst/>
              <a:ahLst/>
              <a:cxnLst/>
              <a:rect l="l" t="t" r="r" b="b"/>
              <a:pathLst>
                <a:path w="2247900" h="734060">
                  <a:moveTo>
                    <a:pt x="2115947" y="0"/>
                  </a:moveTo>
                  <a:lnTo>
                    <a:pt x="0" y="0"/>
                  </a:lnTo>
                  <a:lnTo>
                    <a:pt x="131825" y="366776"/>
                  </a:lnTo>
                  <a:lnTo>
                    <a:pt x="0" y="733552"/>
                  </a:lnTo>
                  <a:lnTo>
                    <a:pt x="2115947" y="733552"/>
                  </a:lnTo>
                  <a:lnTo>
                    <a:pt x="2247773" y="366776"/>
                  </a:lnTo>
                  <a:lnTo>
                    <a:pt x="2115947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0751" y="3615690"/>
              <a:ext cx="2247900" cy="734060"/>
            </a:xfrm>
            <a:custGeom>
              <a:avLst/>
              <a:gdLst/>
              <a:ahLst/>
              <a:cxnLst/>
              <a:rect l="l" t="t" r="r" b="b"/>
              <a:pathLst>
                <a:path w="2247900" h="734060">
                  <a:moveTo>
                    <a:pt x="0" y="0"/>
                  </a:moveTo>
                  <a:lnTo>
                    <a:pt x="2115947" y="0"/>
                  </a:lnTo>
                  <a:lnTo>
                    <a:pt x="2247773" y="366776"/>
                  </a:lnTo>
                  <a:lnTo>
                    <a:pt x="2115947" y="733552"/>
                  </a:lnTo>
                  <a:lnTo>
                    <a:pt x="0" y="733552"/>
                  </a:lnTo>
                  <a:lnTo>
                    <a:pt x="131825" y="3667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82851" y="3749611"/>
            <a:ext cx="1379220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o 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han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eq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3067799"/>
            <a:ext cx="514350" cy="51448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663064" y="2976562"/>
            <a:ext cx="14408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M</a:t>
            </a:r>
            <a:r>
              <a:rPr dirty="0" sz="900" spc="20" b="1">
                <a:latin typeface="Arial"/>
                <a:cs typeface="Arial"/>
              </a:rPr>
              <a:t>a</a:t>
            </a:r>
            <a:r>
              <a:rPr dirty="0" sz="900" spc="20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r>
              <a:rPr dirty="0" sz="900" spc="20" b="1">
                <a:latin typeface="Arial"/>
                <a:cs typeface="Arial"/>
              </a:rPr>
              <a:t>e</a:t>
            </a: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spc="-80" b="1">
                <a:latin typeface="Arial"/>
                <a:cs typeface="Arial"/>
              </a:rPr>
              <a:t> </a:t>
            </a:r>
            <a:r>
              <a:rPr dirty="0" sz="900" spc="-55" b="1">
                <a:latin typeface="Arial"/>
                <a:cs typeface="Arial"/>
              </a:rPr>
              <a:t>D</a:t>
            </a:r>
            <a:r>
              <a:rPr dirty="0" sz="900" spc="20" b="1">
                <a:latin typeface="Arial"/>
                <a:cs typeface="Arial"/>
              </a:rPr>
              <a:t>a</a:t>
            </a:r>
            <a:r>
              <a:rPr dirty="0" sz="900" b="1">
                <a:latin typeface="Arial"/>
                <a:cs typeface="Arial"/>
              </a:rPr>
              <a:t>ta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spc="-55" b="1">
                <a:latin typeface="Arial"/>
                <a:cs typeface="Arial"/>
              </a:rPr>
              <a:t>A</a:t>
            </a:r>
            <a:r>
              <a:rPr dirty="0" sz="900" spc="-30" b="1">
                <a:latin typeface="Arial"/>
                <a:cs typeface="Arial"/>
              </a:rPr>
              <a:t>d</a:t>
            </a:r>
            <a:r>
              <a:rPr dirty="0" sz="900" spc="20" b="1">
                <a:latin typeface="Arial"/>
                <a:cs typeface="Arial"/>
              </a:rPr>
              <a:t>m</a:t>
            </a:r>
            <a:r>
              <a:rPr dirty="0" sz="900" spc="-30" b="1">
                <a:latin typeface="Arial"/>
                <a:cs typeface="Arial"/>
              </a:rPr>
              <a:t>i</a:t>
            </a:r>
            <a:r>
              <a:rPr dirty="0" sz="900" spc="-30" b="1">
                <a:latin typeface="Arial"/>
                <a:cs typeface="Arial"/>
              </a:rPr>
              <a:t>n</a:t>
            </a:r>
            <a:r>
              <a:rPr dirty="0" sz="900" spc="-30" b="1">
                <a:latin typeface="Arial"/>
                <a:cs typeface="Arial"/>
              </a:rPr>
              <a:t>i</a:t>
            </a:r>
            <a:r>
              <a:rPr dirty="0" sz="900" spc="20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r>
              <a:rPr dirty="0" sz="900" spc="20" b="1">
                <a:latin typeface="Arial"/>
                <a:cs typeface="Arial"/>
              </a:rPr>
              <a:t>ra</a:t>
            </a:r>
            <a:r>
              <a:rPr dirty="0" sz="900" b="1">
                <a:latin typeface="Arial"/>
                <a:cs typeface="Arial"/>
              </a:rPr>
              <a:t>t</a:t>
            </a:r>
            <a:r>
              <a:rPr dirty="0" sz="900" spc="-30" b="1">
                <a:latin typeface="Arial"/>
                <a:cs typeface="Arial"/>
              </a:rPr>
              <a:t>o</a:t>
            </a:r>
            <a:r>
              <a:rPr dirty="0" sz="900" b="1"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75023" y="3609340"/>
            <a:ext cx="2270125" cy="746760"/>
            <a:chOff x="3875023" y="3609340"/>
            <a:chExt cx="2270125" cy="746760"/>
          </a:xfrm>
        </p:grpSpPr>
        <p:sp>
          <p:nvSpPr>
            <p:cNvPr id="19" name="object 19"/>
            <p:cNvSpPr/>
            <p:nvPr/>
          </p:nvSpPr>
          <p:spPr>
            <a:xfrm>
              <a:off x="3881373" y="3615690"/>
              <a:ext cx="2257425" cy="734060"/>
            </a:xfrm>
            <a:custGeom>
              <a:avLst/>
              <a:gdLst/>
              <a:ahLst/>
              <a:cxnLst/>
              <a:rect l="l" t="t" r="r" b="b"/>
              <a:pathLst>
                <a:path w="2257425" h="734060">
                  <a:moveTo>
                    <a:pt x="2125599" y="0"/>
                  </a:moveTo>
                  <a:lnTo>
                    <a:pt x="0" y="0"/>
                  </a:lnTo>
                  <a:lnTo>
                    <a:pt x="131952" y="366776"/>
                  </a:lnTo>
                  <a:lnTo>
                    <a:pt x="0" y="733552"/>
                  </a:lnTo>
                  <a:lnTo>
                    <a:pt x="2125599" y="733552"/>
                  </a:lnTo>
                  <a:lnTo>
                    <a:pt x="2257425" y="366776"/>
                  </a:lnTo>
                  <a:lnTo>
                    <a:pt x="2125599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81373" y="3615690"/>
              <a:ext cx="2257425" cy="734060"/>
            </a:xfrm>
            <a:custGeom>
              <a:avLst/>
              <a:gdLst/>
              <a:ahLst/>
              <a:cxnLst/>
              <a:rect l="l" t="t" r="r" b="b"/>
              <a:pathLst>
                <a:path w="2257425" h="734060">
                  <a:moveTo>
                    <a:pt x="0" y="0"/>
                  </a:moveTo>
                  <a:lnTo>
                    <a:pt x="2125599" y="0"/>
                  </a:lnTo>
                  <a:lnTo>
                    <a:pt x="2257425" y="366776"/>
                  </a:lnTo>
                  <a:lnTo>
                    <a:pt x="2125599" y="733552"/>
                  </a:lnTo>
                  <a:lnTo>
                    <a:pt x="0" y="733552"/>
                  </a:lnTo>
                  <a:lnTo>
                    <a:pt x="131952" y="3667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180840" y="3749611"/>
            <a:ext cx="1379855" cy="4629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Review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han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eq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75426" y="3609340"/>
            <a:ext cx="2260600" cy="746760"/>
            <a:chOff x="6075426" y="3609340"/>
            <a:chExt cx="2260600" cy="746760"/>
          </a:xfrm>
        </p:grpSpPr>
        <p:sp>
          <p:nvSpPr>
            <p:cNvPr id="23" name="object 23"/>
            <p:cNvSpPr/>
            <p:nvPr/>
          </p:nvSpPr>
          <p:spPr>
            <a:xfrm>
              <a:off x="6081776" y="3615690"/>
              <a:ext cx="2247900" cy="734060"/>
            </a:xfrm>
            <a:custGeom>
              <a:avLst/>
              <a:gdLst/>
              <a:ahLst/>
              <a:cxnLst/>
              <a:rect l="l" t="t" r="r" b="b"/>
              <a:pathLst>
                <a:path w="2247900" h="734060">
                  <a:moveTo>
                    <a:pt x="2115947" y="0"/>
                  </a:moveTo>
                  <a:lnTo>
                    <a:pt x="0" y="0"/>
                  </a:lnTo>
                  <a:lnTo>
                    <a:pt x="131825" y="366776"/>
                  </a:lnTo>
                  <a:lnTo>
                    <a:pt x="0" y="733552"/>
                  </a:lnTo>
                  <a:lnTo>
                    <a:pt x="2115947" y="733552"/>
                  </a:lnTo>
                  <a:lnTo>
                    <a:pt x="2247900" y="366776"/>
                  </a:lnTo>
                  <a:lnTo>
                    <a:pt x="2115947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81776" y="3615690"/>
              <a:ext cx="2247900" cy="734060"/>
            </a:xfrm>
            <a:custGeom>
              <a:avLst/>
              <a:gdLst/>
              <a:ahLst/>
              <a:cxnLst/>
              <a:rect l="l" t="t" r="r" b="b"/>
              <a:pathLst>
                <a:path w="2247900" h="734060">
                  <a:moveTo>
                    <a:pt x="0" y="0"/>
                  </a:moveTo>
                  <a:lnTo>
                    <a:pt x="2115947" y="0"/>
                  </a:lnTo>
                  <a:lnTo>
                    <a:pt x="2247900" y="366776"/>
                  </a:lnTo>
                  <a:lnTo>
                    <a:pt x="2115947" y="733552"/>
                  </a:lnTo>
                  <a:lnTo>
                    <a:pt x="0" y="733552"/>
                  </a:lnTo>
                  <a:lnTo>
                    <a:pt x="131825" y="3667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377559" y="3749611"/>
            <a:ext cx="1464945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l 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266176" y="3609340"/>
            <a:ext cx="2270125" cy="746760"/>
            <a:chOff x="8266176" y="3609340"/>
            <a:chExt cx="2270125" cy="746760"/>
          </a:xfrm>
        </p:grpSpPr>
        <p:sp>
          <p:nvSpPr>
            <p:cNvPr id="27" name="object 27"/>
            <p:cNvSpPr/>
            <p:nvPr/>
          </p:nvSpPr>
          <p:spPr>
            <a:xfrm>
              <a:off x="8272526" y="3615690"/>
              <a:ext cx="2257425" cy="734060"/>
            </a:xfrm>
            <a:custGeom>
              <a:avLst/>
              <a:gdLst/>
              <a:ahLst/>
              <a:cxnLst/>
              <a:rect l="l" t="t" r="r" b="b"/>
              <a:pathLst>
                <a:path w="2257425" h="734060">
                  <a:moveTo>
                    <a:pt x="2125472" y="0"/>
                  </a:moveTo>
                  <a:lnTo>
                    <a:pt x="0" y="0"/>
                  </a:lnTo>
                  <a:lnTo>
                    <a:pt x="131825" y="366776"/>
                  </a:lnTo>
                  <a:lnTo>
                    <a:pt x="0" y="733552"/>
                  </a:lnTo>
                  <a:lnTo>
                    <a:pt x="2125472" y="733552"/>
                  </a:lnTo>
                  <a:lnTo>
                    <a:pt x="2257425" y="366776"/>
                  </a:lnTo>
                  <a:lnTo>
                    <a:pt x="2125472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272526" y="3615690"/>
              <a:ext cx="2257425" cy="734060"/>
            </a:xfrm>
            <a:custGeom>
              <a:avLst/>
              <a:gdLst/>
              <a:ahLst/>
              <a:cxnLst/>
              <a:rect l="l" t="t" r="r" b="b"/>
              <a:pathLst>
                <a:path w="2257425" h="734060">
                  <a:moveTo>
                    <a:pt x="0" y="0"/>
                  </a:moveTo>
                  <a:lnTo>
                    <a:pt x="2125472" y="0"/>
                  </a:lnTo>
                  <a:lnTo>
                    <a:pt x="2257425" y="366776"/>
                  </a:lnTo>
                  <a:lnTo>
                    <a:pt x="2125472" y="733552"/>
                  </a:lnTo>
                  <a:lnTo>
                    <a:pt x="0" y="733552"/>
                  </a:lnTo>
                  <a:lnTo>
                    <a:pt x="131825" y="3667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D0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575675" y="3749611"/>
            <a:ext cx="1379855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Approve </a:t>
            </a:r>
            <a:r>
              <a:rPr dirty="0" sz="14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han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eq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88126" y="2976562"/>
            <a:ext cx="8223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Arial"/>
                <a:cs typeface="Arial"/>
              </a:rPr>
              <a:t>Business</a:t>
            </a:r>
            <a:r>
              <a:rPr dirty="0" sz="900" spc="10" b="1">
                <a:latin typeface="Arial"/>
                <a:cs typeface="Arial"/>
              </a:rPr>
              <a:t> </a:t>
            </a:r>
            <a:r>
              <a:rPr dirty="0" sz="900" spc="-5" b="1">
                <a:latin typeface="Arial"/>
                <a:cs typeface="Arial"/>
              </a:rPr>
              <a:t>User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15104" y="2976562"/>
            <a:ext cx="12407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M</a:t>
            </a:r>
            <a:r>
              <a:rPr dirty="0" sz="900" spc="25" b="1">
                <a:latin typeface="Arial"/>
                <a:cs typeface="Arial"/>
              </a:rPr>
              <a:t>a</a:t>
            </a:r>
            <a:r>
              <a:rPr dirty="0" sz="900" spc="20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r>
              <a:rPr dirty="0" sz="900" spc="25" b="1">
                <a:latin typeface="Arial"/>
                <a:cs typeface="Arial"/>
              </a:rPr>
              <a:t>e</a:t>
            </a: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spc="-75" b="1">
                <a:latin typeface="Arial"/>
                <a:cs typeface="Arial"/>
              </a:rPr>
              <a:t> </a:t>
            </a:r>
            <a:r>
              <a:rPr dirty="0" sz="900" spc="-50" b="1">
                <a:latin typeface="Arial"/>
                <a:cs typeface="Arial"/>
              </a:rPr>
              <a:t>D</a:t>
            </a:r>
            <a:r>
              <a:rPr dirty="0" sz="900" spc="20" b="1">
                <a:latin typeface="Arial"/>
                <a:cs typeface="Arial"/>
              </a:rPr>
              <a:t>a</a:t>
            </a:r>
            <a:r>
              <a:rPr dirty="0" sz="900" b="1">
                <a:latin typeface="Arial"/>
                <a:cs typeface="Arial"/>
              </a:rPr>
              <a:t>ta</a:t>
            </a:r>
            <a:r>
              <a:rPr dirty="0" sz="90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p</a:t>
            </a:r>
            <a:r>
              <a:rPr dirty="0" sz="900" spc="20" b="1">
                <a:latin typeface="Arial"/>
                <a:cs typeface="Arial"/>
              </a:rPr>
              <a:t>ec</a:t>
            </a:r>
            <a:r>
              <a:rPr dirty="0" sz="900" spc="-25" b="1">
                <a:latin typeface="Arial"/>
                <a:cs typeface="Arial"/>
              </a:rPr>
              <a:t>i</a:t>
            </a:r>
            <a:r>
              <a:rPr dirty="0" sz="900" spc="20" b="1">
                <a:latin typeface="Arial"/>
                <a:cs typeface="Arial"/>
              </a:rPr>
              <a:t>a</a:t>
            </a:r>
            <a:r>
              <a:rPr dirty="0" sz="900" spc="-25" b="1">
                <a:latin typeface="Arial"/>
                <a:cs typeface="Arial"/>
              </a:rPr>
              <a:t>li</a:t>
            </a:r>
            <a:r>
              <a:rPr dirty="0" sz="900" spc="20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5015" y="2976562"/>
            <a:ext cx="12382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M</a:t>
            </a:r>
            <a:r>
              <a:rPr dirty="0" sz="900" spc="25" b="1">
                <a:latin typeface="Arial"/>
                <a:cs typeface="Arial"/>
              </a:rPr>
              <a:t>a</a:t>
            </a:r>
            <a:r>
              <a:rPr dirty="0" sz="900" spc="20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r>
              <a:rPr dirty="0" sz="900" spc="20" b="1">
                <a:latin typeface="Arial"/>
                <a:cs typeface="Arial"/>
              </a:rPr>
              <a:t>e</a:t>
            </a: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spc="-75" b="1">
                <a:latin typeface="Arial"/>
                <a:cs typeface="Arial"/>
              </a:rPr>
              <a:t> </a:t>
            </a:r>
            <a:r>
              <a:rPr dirty="0" sz="900" spc="-50" b="1">
                <a:latin typeface="Arial"/>
                <a:cs typeface="Arial"/>
              </a:rPr>
              <a:t>D</a:t>
            </a:r>
            <a:r>
              <a:rPr dirty="0" sz="900" spc="20" b="1">
                <a:latin typeface="Arial"/>
                <a:cs typeface="Arial"/>
              </a:rPr>
              <a:t>a</a:t>
            </a:r>
            <a:r>
              <a:rPr dirty="0" sz="900" b="1">
                <a:latin typeface="Arial"/>
                <a:cs typeface="Arial"/>
              </a:rPr>
              <a:t>ta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p</a:t>
            </a:r>
            <a:r>
              <a:rPr dirty="0" sz="900" spc="20" b="1">
                <a:latin typeface="Arial"/>
                <a:cs typeface="Arial"/>
              </a:rPr>
              <a:t>ec</a:t>
            </a:r>
            <a:r>
              <a:rPr dirty="0" sz="900" spc="-30" b="1">
                <a:latin typeface="Arial"/>
                <a:cs typeface="Arial"/>
              </a:rPr>
              <a:t>i</a:t>
            </a:r>
            <a:r>
              <a:rPr dirty="0" sz="900" spc="20" b="1">
                <a:latin typeface="Arial"/>
                <a:cs typeface="Arial"/>
              </a:rPr>
              <a:t>a</a:t>
            </a:r>
            <a:r>
              <a:rPr dirty="0" sz="900" spc="-30" b="1">
                <a:latin typeface="Arial"/>
                <a:cs typeface="Arial"/>
              </a:rPr>
              <a:t>li</a:t>
            </a:r>
            <a:r>
              <a:rPr dirty="0" sz="900" spc="20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66875" y="3067799"/>
            <a:ext cx="4867275" cy="514984"/>
            <a:chOff x="1666875" y="3067799"/>
            <a:chExt cx="4867275" cy="514984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2875" y="3067799"/>
              <a:ext cx="514350" cy="5144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9325" y="3067799"/>
              <a:ext cx="504825" cy="5144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6875" y="3067799"/>
              <a:ext cx="514350" cy="514489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4401" y="2867786"/>
            <a:ext cx="8660130" cy="2124710"/>
            <a:chOff x="1684401" y="2867786"/>
            <a:chExt cx="8660130" cy="2124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850" y="2867786"/>
              <a:ext cx="8496300" cy="21245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90751" y="3615689"/>
              <a:ext cx="2971800" cy="734060"/>
            </a:xfrm>
            <a:custGeom>
              <a:avLst/>
              <a:gdLst/>
              <a:ahLst/>
              <a:cxnLst/>
              <a:rect l="l" t="t" r="r" b="b"/>
              <a:pathLst>
                <a:path w="2971800" h="734060">
                  <a:moveTo>
                    <a:pt x="2839847" y="0"/>
                  </a:moveTo>
                  <a:lnTo>
                    <a:pt x="0" y="0"/>
                  </a:lnTo>
                  <a:lnTo>
                    <a:pt x="131825" y="366776"/>
                  </a:lnTo>
                  <a:lnTo>
                    <a:pt x="0" y="733552"/>
                  </a:lnTo>
                  <a:lnTo>
                    <a:pt x="2839847" y="733552"/>
                  </a:lnTo>
                  <a:lnTo>
                    <a:pt x="2971800" y="366776"/>
                  </a:lnTo>
                  <a:lnTo>
                    <a:pt x="2839847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90751" y="3615689"/>
              <a:ext cx="2971800" cy="734060"/>
            </a:xfrm>
            <a:custGeom>
              <a:avLst/>
              <a:gdLst/>
              <a:ahLst/>
              <a:cxnLst/>
              <a:rect l="l" t="t" r="r" b="b"/>
              <a:pathLst>
                <a:path w="2971800" h="734060">
                  <a:moveTo>
                    <a:pt x="0" y="0"/>
                  </a:moveTo>
                  <a:lnTo>
                    <a:pt x="2839847" y="0"/>
                  </a:lnTo>
                  <a:lnTo>
                    <a:pt x="2971800" y="366776"/>
                  </a:lnTo>
                  <a:lnTo>
                    <a:pt x="2839847" y="733552"/>
                  </a:lnTo>
                  <a:lnTo>
                    <a:pt x="0" y="733552"/>
                  </a:lnTo>
                  <a:lnTo>
                    <a:pt x="131825" y="3667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1490" y="844930"/>
            <a:ext cx="11103610" cy="11741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Key</a:t>
            </a:r>
            <a:r>
              <a:rPr dirty="0" sz="2000" spc="-9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Mapping</a:t>
            </a:r>
            <a:r>
              <a:rPr dirty="0" sz="2000" spc="-1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Value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 Mapping</a:t>
            </a:r>
            <a:endParaRPr sz="2000">
              <a:latin typeface="Arial MT"/>
              <a:cs typeface="Arial MT"/>
            </a:endParaRPr>
          </a:p>
          <a:p>
            <a:pPr marL="20955" marR="5080">
              <a:lnSpc>
                <a:spcPct val="100600"/>
              </a:lnSpc>
              <a:spcBef>
                <a:spcPts val="1535"/>
              </a:spcBef>
            </a:pPr>
            <a:r>
              <a:rPr dirty="0" sz="1400">
                <a:latin typeface="Arial MT"/>
                <a:cs typeface="Arial MT"/>
              </a:rPr>
              <a:t>This feature </a:t>
            </a:r>
            <a:r>
              <a:rPr dirty="0" sz="1400" spc="15">
                <a:latin typeface="Arial MT"/>
                <a:cs typeface="Arial MT"/>
              </a:rPr>
              <a:t>supports </a:t>
            </a:r>
            <a:r>
              <a:rPr dirty="0" sz="1400" spc="-15">
                <a:latin typeface="Arial MT"/>
                <a:cs typeface="Arial MT"/>
              </a:rPr>
              <a:t>the </a:t>
            </a:r>
            <a:r>
              <a:rPr dirty="0" sz="1400" spc="5">
                <a:latin typeface="Arial MT"/>
                <a:cs typeface="Arial MT"/>
              </a:rPr>
              <a:t>replication </a:t>
            </a:r>
            <a:r>
              <a:rPr dirty="0" sz="1400" spc="2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data </a:t>
            </a:r>
            <a:r>
              <a:rPr dirty="0" sz="1400" spc="-15">
                <a:latin typeface="Arial MT"/>
                <a:cs typeface="Arial MT"/>
              </a:rPr>
              <a:t>into </a:t>
            </a:r>
            <a:r>
              <a:rPr dirty="0" sz="1400" spc="20">
                <a:latin typeface="Arial MT"/>
                <a:cs typeface="Arial MT"/>
              </a:rPr>
              <a:t>systems </a:t>
            </a:r>
            <a:r>
              <a:rPr dirty="0" sz="1400" spc="-15">
                <a:latin typeface="Arial MT"/>
                <a:cs typeface="Arial MT"/>
              </a:rPr>
              <a:t>with </a:t>
            </a:r>
            <a:r>
              <a:rPr dirty="0" sz="1400" spc="-10">
                <a:latin typeface="Arial MT"/>
                <a:cs typeface="Arial MT"/>
              </a:rPr>
              <a:t>non-harmonized </a:t>
            </a:r>
            <a:r>
              <a:rPr dirty="0" sz="1400">
                <a:latin typeface="Arial MT"/>
                <a:cs typeface="Arial MT"/>
              </a:rPr>
              <a:t>Customizing </a:t>
            </a:r>
            <a:r>
              <a:rPr dirty="0" sz="1400" spc="25">
                <a:latin typeface="Arial MT"/>
                <a:cs typeface="Arial MT"/>
              </a:rPr>
              <a:t>or </a:t>
            </a:r>
            <a:r>
              <a:rPr dirty="0" sz="1400" spc="-15">
                <a:latin typeface="Arial MT"/>
                <a:cs typeface="Arial MT"/>
              </a:rPr>
              <a:t>with </a:t>
            </a:r>
            <a:r>
              <a:rPr dirty="0" sz="1400" spc="5">
                <a:latin typeface="Arial MT"/>
                <a:cs typeface="Arial MT"/>
              </a:rPr>
              <a:t>heterogeneous keys. </a:t>
            </a:r>
            <a:r>
              <a:rPr dirty="0" sz="1400" spc="30">
                <a:latin typeface="Arial MT"/>
                <a:cs typeface="Arial MT"/>
              </a:rPr>
              <a:t>For </a:t>
            </a:r>
            <a:r>
              <a:rPr dirty="0" sz="1400" spc="20">
                <a:latin typeface="Arial MT"/>
                <a:cs typeface="Arial MT"/>
              </a:rPr>
              <a:t>example, </a:t>
            </a:r>
            <a:r>
              <a:rPr dirty="0" sz="1400">
                <a:latin typeface="Arial MT"/>
                <a:cs typeface="Arial MT"/>
              </a:rPr>
              <a:t>in 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cases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where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same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business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partner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has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different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number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on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governance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(MDG)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hub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than</a:t>
            </a:r>
            <a:r>
              <a:rPr dirty="0" sz="1400" spc="10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on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client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(key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mapping),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similar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account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groups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have</a:t>
            </a:r>
            <a:r>
              <a:rPr dirty="0" sz="1400" spc="9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different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code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hub</a:t>
            </a:r>
            <a:r>
              <a:rPr dirty="0" sz="1400" spc="9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clients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(value</a:t>
            </a:r>
            <a:r>
              <a:rPr dirty="0" sz="1400" spc="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mapping).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2851" y="3749611"/>
            <a:ext cx="2141220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dirty="0" sz="14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Mappings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dirty="0" sz="1400" spc="-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Material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3975" y="5268785"/>
            <a:ext cx="4458335" cy="4641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Heterogeneous </a:t>
            </a:r>
            <a:r>
              <a:rPr dirty="0" sz="1200" spc="-20">
                <a:latin typeface="Arial MT"/>
                <a:cs typeface="Arial MT"/>
              </a:rPr>
              <a:t>system </a:t>
            </a:r>
            <a:r>
              <a:rPr dirty="0" sz="1200" spc="-10">
                <a:latin typeface="Arial MT"/>
                <a:cs typeface="Arial MT"/>
              </a:rPr>
              <a:t>landscapes </a:t>
            </a:r>
            <a:r>
              <a:rPr dirty="0" sz="1200">
                <a:latin typeface="Arial MT"/>
                <a:cs typeface="Arial MT"/>
              </a:rPr>
              <a:t>can be </a:t>
            </a:r>
            <a:r>
              <a:rPr dirty="0" sz="1200" spc="-10">
                <a:latin typeface="Arial MT"/>
                <a:cs typeface="Arial MT"/>
              </a:rPr>
              <a:t>supplied </a:t>
            </a:r>
            <a:r>
              <a:rPr dirty="0" sz="1200" spc="-20">
                <a:latin typeface="Arial MT"/>
                <a:cs typeface="Arial MT"/>
              </a:rPr>
              <a:t>using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key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mapping</a:t>
            </a:r>
            <a:r>
              <a:rPr dirty="0" sz="1200" spc="-25">
                <a:latin typeface="Arial MT"/>
                <a:cs typeface="Arial MT"/>
              </a:rPr>
              <a:t> and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value</a:t>
            </a:r>
            <a:r>
              <a:rPr dirty="0" sz="1200" spc="204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mapping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</a:t>
            </a:r>
            <a:r>
              <a:rPr dirty="0" sz="1200" spc="27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offered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590" y="5268785"/>
            <a:ext cx="5062220" cy="4641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Customers built their own </a:t>
            </a:r>
            <a:r>
              <a:rPr dirty="0" sz="1200" spc="-20">
                <a:latin typeface="Arial MT"/>
                <a:cs typeface="Arial MT"/>
              </a:rPr>
              <a:t>solutions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0">
                <a:latin typeface="Arial MT"/>
                <a:cs typeface="Arial MT"/>
              </a:rPr>
              <a:t>map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values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0">
                <a:latin typeface="Arial MT"/>
                <a:cs typeface="Arial MT"/>
              </a:rPr>
              <a:t>distribute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correctly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different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85925" y="3096374"/>
            <a:ext cx="3495675" cy="514984"/>
            <a:chOff x="1685925" y="3096374"/>
            <a:chExt cx="3495675" cy="51498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0" y="3096374"/>
              <a:ext cx="514350" cy="5144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5925" y="3096374"/>
              <a:ext cx="514350" cy="51448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34566" y="2921380"/>
            <a:ext cx="1234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M</a:t>
            </a:r>
            <a:r>
              <a:rPr dirty="0" sz="900" spc="15" b="1">
                <a:latin typeface="Arial"/>
                <a:cs typeface="Arial"/>
              </a:rPr>
              <a:t>a</a:t>
            </a:r>
            <a:r>
              <a:rPr dirty="0" sz="900" spc="15" b="1">
                <a:latin typeface="Arial"/>
                <a:cs typeface="Arial"/>
              </a:rPr>
              <a:t>s</a:t>
            </a:r>
            <a:r>
              <a:rPr dirty="0" sz="900" spc="-5" b="1">
                <a:latin typeface="Arial"/>
                <a:cs typeface="Arial"/>
              </a:rPr>
              <a:t>t</a:t>
            </a:r>
            <a:r>
              <a:rPr dirty="0" sz="900" spc="15" b="1">
                <a:latin typeface="Arial"/>
                <a:cs typeface="Arial"/>
              </a:rPr>
              <a:t>e</a:t>
            </a:r>
            <a:r>
              <a:rPr dirty="0" sz="900" spc="-5" b="1">
                <a:latin typeface="Arial"/>
                <a:cs typeface="Arial"/>
              </a:rPr>
              <a:t>r</a:t>
            </a:r>
            <a:r>
              <a:rPr dirty="0" sz="900" spc="-80" b="1">
                <a:latin typeface="Arial"/>
                <a:cs typeface="Arial"/>
              </a:rPr>
              <a:t> </a:t>
            </a:r>
            <a:r>
              <a:rPr dirty="0" sz="900" spc="-55" b="1">
                <a:latin typeface="Arial"/>
                <a:cs typeface="Arial"/>
              </a:rPr>
              <a:t>D</a:t>
            </a:r>
            <a:r>
              <a:rPr dirty="0" sz="900" spc="15" b="1">
                <a:latin typeface="Arial"/>
                <a:cs typeface="Arial"/>
              </a:rPr>
              <a:t>a</a:t>
            </a:r>
            <a:r>
              <a:rPr dirty="0" sz="900" spc="-5" b="1">
                <a:latin typeface="Arial"/>
                <a:cs typeface="Arial"/>
              </a:rPr>
              <a:t>ta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30" b="1">
                <a:latin typeface="Arial"/>
                <a:cs typeface="Arial"/>
              </a:rPr>
              <a:t>p</a:t>
            </a:r>
            <a:r>
              <a:rPr dirty="0" sz="900" spc="15" b="1">
                <a:latin typeface="Arial"/>
                <a:cs typeface="Arial"/>
              </a:rPr>
              <a:t>ec</a:t>
            </a:r>
            <a:r>
              <a:rPr dirty="0" sz="900" spc="-30" b="1">
                <a:latin typeface="Arial"/>
                <a:cs typeface="Arial"/>
              </a:rPr>
              <a:t>i</a:t>
            </a:r>
            <a:r>
              <a:rPr dirty="0" sz="900" spc="15" b="1">
                <a:latin typeface="Arial"/>
                <a:cs typeface="Arial"/>
              </a:rPr>
              <a:t>a</a:t>
            </a:r>
            <a:r>
              <a:rPr dirty="0" sz="900" spc="-30" b="1">
                <a:latin typeface="Arial"/>
                <a:cs typeface="Arial"/>
              </a:rPr>
              <a:t>li</a:t>
            </a:r>
            <a:r>
              <a:rPr dirty="0" sz="900" spc="15" b="1">
                <a:latin typeface="Arial"/>
                <a:cs typeface="Arial"/>
              </a:rPr>
              <a:t>s</a:t>
            </a:r>
            <a:r>
              <a:rPr dirty="0" sz="900" b="1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18101" y="3609340"/>
            <a:ext cx="2984500" cy="746760"/>
            <a:chOff x="4618101" y="3609340"/>
            <a:chExt cx="2984500" cy="746760"/>
          </a:xfrm>
        </p:grpSpPr>
        <p:sp>
          <p:nvSpPr>
            <p:cNvPr id="16" name="object 16"/>
            <p:cNvSpPr/>
            <p:nvPr/>
          </p:nvSpPr>
          <p:spPr>
            <a:xfrm>
              <a:off x="4624451" y="3615690"/>
              <a:ext cx="2971800" cy="734060"/>
            </a:xfrm>
            <a:custGeom>
              <a:avLst/>
              <a:gdLst/>
              <a:ahLst/>
              <a:cxnLst/>
              <a:rect l="l" t="t" r="r" b="b"/>
              <a:pathLst>
                <a:path w="2971800" h="734060">
                  <a:moveTo>
                    <a:pt x="2839847" y="0"/>
                  </a:moveTo>
                  <a:lnTo>
                    <a:pt x="0" y="0"/>
                  </a:lnTo>
                  <a:lnTo>
                    <a:pt x="131825" y="366776"/>
                  </a:lnTo>
                  <a:lnTo>
                    <a:pt x="0" y="733552"/>
                  </a:lnTo>
                  <a:lnTo>
                    <a:pt x="2839847" y="733552"/>
                  </a:lnTo>
                  <a:lnTo>
                    <a:pt x="2971800" y="366776"/>
                  </a:lnTo>
                  <a:lnTo>
                    <a:pt x="2839847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24451" y="3615690"/>
              <a:ext cx="2971800" cy="734060"/>
            </a:xfrm>
            <a:custGeom>
              <a:avLst/>
              <a:gdLst/>
              <a:ahLst/>
              <a:cxnLst/>
              <a:rect l="l" t="t" r="r" b="b"/>
              <a:pathLst>
                <a:path w="2971800" h="734060">
                  <a:moveTo>
                    <a:pt x="0" y="0"/>
                  </a:moveTo>
                  <a:lnTo>
                    <a:pt x="2839847" y="0"/>
                  </a:lnTo>
                  <a:lnTo>
                    <a:pt x="2971800" y="366776"/>
                  </a:lnTo>
                  <a:lnTo>
                    <a:pt x="2839847" y="733552"/>
                  </a:lnTo>
                  <a:lnTo>
                    <a:pt x="0" y="733552"/>
                  </a:lnTo>
                  <a:lnTo>
                    <a:pt x="131825" y="3667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17821" y="3856291"/>
            <a:ext cx="195770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gge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42276" y="3609340"/>
            <a:ext cx="2994025" cy="746760"/>
            <a:chOff x="7542276" y="3609340"/>
            <a:chExt cx="2994025" cy="746760"/>
          </a:xfrm>
        </p:grpSpPr>
        <p:sp>
          <p:nvSpPr>
            <p:cNvPr id="20" name="object 20"/>
            <p:cNvSpPr/>
            <p:nvPr/>
          </p:nvSpPr>
          <p:spPr>
            <a:xfrm>
              <a:off x="7548626" y="3615690"/>
              <a:ext cx="2981325" cy="734060"/>
            </a:xfrm>
            <a:custGeom>
              <a:avLst/>
              <a:gdLst/>
              <a:ahLst/>
              <a:cxnLst/>
              <a:rect l="l" t="t" r="r" b="b"/>
              <a:pathLst>
                <a:path w="2981325" h="734060">
                  <a:moveTo>
                    <a:pt x="2849372" y="0"/>
                  </a:moveTo>
                  <a:lnTo>
                    <a:pt x="0" y="0"/>
                  </a:lnTo>
                  <a:lnTo>
                    <a:pt x="131825" y="366776"/>
                  </a:lnTo>
                  <a:lnTo>
                    <a:pt x="0" y="733552"/>
                  </a:lnTo>
                  <a:lnTo>
                    <a:pt x="2849372" y="733552"/>
                  </a:lnTo>
                  <a:lnTo>
                    <a:pt x="2981325" y="366776"/>
                  </a:lnTo>
                  <a:lnTo>
                    <a:pt x="2849372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548626" y="3615690"/>
              <a:ext cx="2981325" cy="734060"/>
            </a:xfrm>
            <a:custGeom>
              <a:avLst/>
              <a:gdLst/>
              <a:ahLst/>
              <a:cxnLst/>
              <a:rect l="l" t="t" r="r" b="b"/>
              <a:pathLst>
                <a:path w="2981325" h="734060">
                  <a:moveTo>
                    <a:pt x="0" y="0"/>
                  </a:moveTo>
                  <a:lnTo>
                    <a:pt x="2849372" y="0"/>
                  </a:lnTo>
                  <a:lnTo>
                    <a:pt x="2981325" y="366776"/>
                  </a:lnTo>
                  <a:lnTo>
                    <a:pt x="2849372" y="733552"/>
                  </a:lnTo>
                  <a:lnTo>
                    <a:pt x="0" y="733552"/>
                  </a:lnTo>
                  <a:lnTo>
                    <a:pt x="131825" y="3667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851520" y="3749611"/>
            <a:ext cx="1917700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4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Mappings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731759" y="2921380"/>
            <a:ext cx="907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Automated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5" b="1">
                <a:latin typeface="Arial"/>
                <a:cs typeface="Arial"/>
              </a:rPr>
              <a:t>Step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01615" y="2921380"/>
            <a:ext cx="2112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latin typeface="Arial"/>
                <a:cs typeface="Arial"/>
              </a:rPr>
              <a:t>M</a:t>
            </a:r>
            <a:r>
              <a:rPr dirty="0" sz="900" spc="15" b="1">
                <a:latin typeface="Arial"/>
                <a:cs typeface="Arial"/>
              </a:rPr>
              <a:t>a</a:t>
            </a:r>
            <a:r>
              <a:rPr dirty="0" sz="900" spc="15" b="1">
                <a:latin typeface="Arial"/>
                <a:cs typeface="Arial"/>
              </a:rPr>
              <a:t>s</a:t>
            </a:r>
            <a:r>
              <a:rPr dirty="0" sz="900" spc="-5" b="1">
                <a:latin typeface="Arial"/>
                <a:cs typeface="Arial"/>
              </a:rPr>
              <a:t>t</a:t>
            </a:r>
            <a:r>
              <a:rPr dirty="0" sz="900" spc="15" b="1">
                <a:latin typeface="Arial"/>
                <a:cs typeface="Arial"/>
              </a:rPr>
              <a:t>e</a:t>
            </a:r>
            <a:r>
              <a:rPr dirty="0" sz="900" spc="-5" b="1">
                <a:latin typeface="Arial"/>
                <a:cs typeface="Arial"/>
              </a:rPr>
              <a:t>r</a:t>
            </a:r>
            <a:r>
              <a:rPr dirty="0" sz="900" spc="-80" b="1">
                <a:latin typeface="Arial"/>
                <a:cs typeface="Arial"/>
              </a:rPr>
              <a:t> </a:t>
            </a:r>
            <a:r>
              <a:rPr dirty="0" sz="900" spc="-55" b="1">
                <a:latin typeface="Arial"/>
                <a:cs typeface="Arial"/>
              </a:rPr>
              <a:t>D</a:t>
            </a:r>
            <a:r>
              <a:rPr dirty="0" sz="900" spc="15" b="1">
                <a:latin typeface="Arial"/>
                <a:cs typeface="Arial"/>
              </a:rPr>
              <a:t>a</a:t>
            </a:r>
            <a:r>
              <a:rPr dirty="0" sz="900" spc="-5" b="1">
                <a:latin typeface="Arial"/>
                <a:cs typeface="Arial"/>
              </a:rPr>
              <a:t>ta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St</a:t>
            </a:r>
            <a:r>
              <a:rPr dirty="0" sz="900" spc="20" b="1">
                <a:latin typeface="Arial"/>
                <a:cs typeface="Arial"/>
              </a:rPr>
              <a:t>e</a:t>
            </a:r>
            <a:r>
              <a:rPr dirty="0" sz="900" spc="45" b="1">
                <a:latin typeface="Arial"/>
                <a:cs typeface="Arial"/>
              </a:rPr>
              <a:t>w</a:t>
            </a:r>
            <a:r>
              <a:rPr dirty="0" sz="900" spc="15" b="1">
                <a:latin typeface="Arial"/>
                <a:cs typeface="Arial"/>
              </a:rPr>
              <a:t>a</a:t>
            </a:r>
            <a:r>
              <a:rPr dirty="0" sz="900" spc="15" b="1">
                <a:latin typeface="Arial"/>
                <a:cs typeface="Arial"/>
              </a:rPr>
              <a:t>r</a:t>
            </a:r>
            <a:r>
              <a:rPr dirty="0" sz="900" b="1">
                <a:latin typeface="Arial"/>
                <a:cs typeface="Arial"/>
              </a:rPr>
              <a:t>d</a:t>
            </a:r>
            <a:r>
              <a:rPr dirty="0" sz="900" spc="-1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/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spc="-55" b="1">
                <a:latin typeface="Arial"/>
                <a:cs typeface="Arial"/>
              </a:rPr>
              <a:t>A</a:t>
            </a:r>
            <a:r>
              <a:rPr dirty="0" sz="900" spc="-30" b="1">
                <a:latin typeface="Arial"/>
                <a:cs typeface="Arial"/>
              </a:rPr>
              <a:t>u</a:t>
            </a:r>
            <a:r>
              <a:rPr dirty="0" sz="900" b="1">
                <a:latin typeface="Arial"/>
                <a:cs typeface="Arial"/>
              </a:rPr>
              <a:t>t</a:t>
            </a:r>
            <a:r>
              <a:rPr dirty="0" sz="900" spc="-25" b="1">
                <a:latin typeface="Arial"/>
                <a:cs typeface="Arial"/>
              </a:rPr>
              <a:t>o</a:t>
            </a:r>
            <a:r>
              <a:rPr dirty="0" sz="900" spc="15" b="1">
                <a:latin typeface="Arial"/>
                <a:cs typeface="Arial"/>
              </a:rPr>
              <a:t>ma</a:t>
            </a:r>
            <a:r>
              <a:rPr dirty="0" sz="900" spc="-5" b="1">
                <a:latin typeface="Arial"/>
                <a:cs typeface="Arial"/>
              </a:rPr>
              <a:t>t</a:t>
            </a:r>
            <a:r>
              <a:rPr dirty="0" sz="900" spc="15" b="1">
                <a:latin typeface="Arial"/>
                <a:cs typeface="Arial"/>
              </a:rPr>
              <a:t>e</a:t>
            </a:r>
            <a:r>
              <a:rPr dirty="0" sz="900" b="1">
                <a:latin typeface="Arial"/>
                <a:cs typeface="Arial"/>
              </a:rPr>
              <a:t>d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spc="15" b="1">
                <a:latin typeface="Arial"/>
                <a:cs typeface="Arial"/>
              </a:rPr>
              <a:t>s</a:t>
            </a:r>
            <a:r>
              <a:rPr dirty="0" sz="900" spc="-5" b="1">
                <a:latin typeface="Arial"/>
                <a:cs typeface="Arial"/>
              </a:rPr>
              <a:t>t</a:t>
            </a:r>
            <a:r>
              <a:rPr dirty="0" sz="900" spc="15" b="1">
                <a:latin typeface="Arial"/>
                <a:cs typeface="Arial"/>
              </a:rPr>
              <a:t>e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2477" y="4908613"/>
            <a:ext cx="34124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Customer</a:t>
            </a:r>
            <a:r>
              <a:rPr dirty="0" sz="1550" spc="195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business</a:t>
            </a:r>
            <a:r>
              <a:rPr dirty="0" sz="1550" spc="80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challenges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14134" y="4908613"/>
            <a:ext cx="16827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Business</a:t>
            </a:r>
            <a:r>
              <a:rPr dirty="0" sz="1550" spc="40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value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2477109"/>
            <a:ext cx="3419475" cy="3792220"/>
            <a:chOff x="533400" y="2477109"/>
            <a:chExt cx="3419475" cy="3792220"/>
          </a:xfrm>
        </p:grpSpPr>
        <p:sp>
          <p:nvSpPr>
            <p:cNvPr id="3" name="object 3"/>
            <p:cNvSpPr/>
            <p:nvPr/>
          </p:nvSpPr>
          <p:spPr>
            <a:xfrm>
              <a:off x="538162" y="2481872"/>
              <a:ext cx="3409950" cy="3782695"/>
            </a:xfrm>
            <a:custGeom>
              <a:avLst/>
              <a:gdLst/>
              <a:ahLst/>
              <a:cxnLst/>
              <a:rect l="l" t="t" r="r" b="b"/>
              <a:pathLst>
                <a:path w="3409950" h="3782695">
                  <a:moveTo>
                    <a:pt x="0" y="3782441"/>
                  </a:moveTo>
                  <a:lnTo>
                    <a:pt x="3409950" y="3782441"/>
                  </a:lnTo>
                  <a:lnTo>
                    <a:pt x="3409950" y="0"/>
                  </a:lnTo>
                  <a:lnTo>
                    <a:pt x="0" y="0"/>
                  </a:lnTo>
                  <a:lnTo>
                    <a:pt x="0" y="3782441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403" y="4514610"/>
              <a:ext cx="900304" cy="3680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025" y="4581461"/>
              <a:ext cx="719137" cy="2809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5025" y="4714811"/>
              <a:ext cx="433387" cy="28098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83383" y="4617148"/>
            <a:ext cx="555625" cy="29654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spc="-5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00" spc="2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20" b="1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71800" y="4495736"/>
            <a:ext cx="938530" cy="509905"/>
            <a:chOff x="2971800" y="4495736"/>
            <a:chExt cx="938530" cy="5099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4495736"/>
              <a:ext cx="938212" cy="5095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0375" y="4571936"/>
              <a:ext cx="633412" cy="2905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0375" y="4705286"/>
              <a:ext cx="433387" cy="2905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77591" y="4613973"/>
            <a:ext cx="471805" cy="29654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900" spc="2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APIs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51671" y="3601402"/>
            <a:ext cx="1050290" cy="1625600"/>
            <a:chOff x="2451671" y="3601402"/>
            <a:chExt cx="1050290" cy="1625600"/>
          </a:xfrm>
        </p:grpSpPr>
        <p:sp>
          <p:nvSpPr>
            <p:cNvPr id="14" name="object 14"/>
            <p:cNvSpPr/>
            <p:nvPr/>
          </p:nvSpPr>
          <p:spPr>
            <a:xfrm>
              <a:off x="2643250" y="3606165"/>
              <a:ext cx="590550" cy="562610"/>
            </a:xfrm>
            <a:custGeom>
              <a:avLst/>
              <a:gdLst/>
              <a:ahLst/>
              <a:cxnLst/>
              <a:rect l="l" t="t" r="r" b="b"/>
              <a:pathLst>
                <a:path w="590550" h="562610">
                  <a:moveTo>
                    <a:pt x="295275" y="0"/>
                  </a:moveTo>
                  <a:lnTo>
                    <a:pt x="247350" y="3679"/>
                  </a:lnTo>
                  <a:lnTo>
                    <a:pt x="201899" y="14330"/>
                  </a:lnTo>
                  <a:lnTo>
                    <a:pt x="159526" y="31375"/>
                  </a:lnTo>
                  <a:lnTo>
                    <a:pt x="120837" y="54234"/>
                  </a:lnTo>
                  <a:lnTo>
                    <a:pt x="86439" y="82327"/>
                  </a:lnTo>
                  <a:lnTo>
                    <a:pt x="56936" y="115077"/>
                  </a:lnTo>
                  <a:lnTo>
                    <a:pt x="32935" y="151903"/>
                  </a:lnTo>
                  <a:lnTo>
                    <a:pt x="15041" y="192227"/>
                  </a:lnTo>
                  <a:lnTo>
                    <a:pt x="3861" y="235469"/>
                  </a:lnTo>
                  <a:lnTo>
                    <a:pt x="0" y="281051"/>
                  </a:lnTo>
                  <a:lnTo>
                    <a:pt x="3861" y="326632"/>
                  </a:lnTo>
                  <a:lnTo>
                    <a:pt x="15041" y="369874"/>
                  </a:lnTo>
                  <a:lnTo>
                    <a:pt x="32935" y="410198"/>
                  </a:lnTo>
                  <a:lnTo>
                    <a:pt x="56936" y="447024"/>
                  </a:lnTo>
                  <a:lnTo>
                    <a:pt x="86439" y="479774"/>
                  </a:lnTo>
                  <a:lnTo>
                    <a:pt x="120837" y="507867"/>
                  </a:lnTo>
                  <a:lnTo>
                    <a:pt x="159526" y="530726"/>
                  </a:lnTo>
                  <a:lnTo>
                    <a:pt x="201899" y="547771"/>
                  </a:lnTo>
                  <a:lnTo>
                    <a:pt x="247350" y="558422"/>
                  </a:lnTo>
                  <a:lnTo>
                    <a:pt x="295275" y="562102"/>
                  </a:lnTo>
                  <a:lnTo>
                    <a:pt x="343168" y="558422"/>
                  </a:lnTo>
                  <a:lnTo>
                    <a:pt x="388601" y="547771"/>
                  </a:lnTo>
                  <a:lnTo>
                    <a:pt x="430967" y="530726"/>
                  </a:lnTo>
                  <a:lnTo>
                    <a:pt x="469657" y="507867"/>
                  </a:lnTo>
                  <a:lnTo>
                    <a:pt x="504063" y="479774"/>
                  </a:lnTo>
                  <a:lnTo>
                    <a:pt x="533576" y="447024"/>
                  </a:lnTo>
                  <a:lnTo>
                    <a:pt x="557590" y="410198"/>
                  </a:lnTo>
                  <a:lnTo>
                    <a:pt x="575495" y="369874"/>
                  </a:lnTo>
                  <a:lnTo>
                    <a:pt x="586685" y="326632"/>
                  </a:lnTo>
                  <a:lnTo>
                    <a:pt x="590550" y="281051"/>
                  </a:lnTo>
                  <a:lnTo>
                    <a:pt x="586685" y="235469"/>
                  </a:lnTo>
                  <a:lnTo>
                    <a:pt x="575495" y="192227"/>
                  </a:lnTo>
                  <a:lnTo>
                    <a:pt x="557590" y="151903"/>
                  </a:lnTo>
                  <a:lnTo>
                    <a:pt x="533576" y="115077"/>
                  </a:lnTo>
                  <a:lnTo>
                    <a:pt x="504063" y="82327"/>
                  </a:lnTo>
                  <a:lnTo>
                    <a:pt x="469657" y="54234"/>
                  </a:lnTo>
                  <a:lnTo>
                    <a:pt x="430967" y="31375"/>
                  </a:lnTo>
                  <a:lnTo>
                    <a:pt x="388601" y="14330"/>
                  </a:lnTo>
                  <a:lnTo>
                    <a:pt x="343168" y="3679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3250" y="3606165"/>
              <a:ext cx="590550" cy="562610"/>
            </a:xfrm>
            <a:custGeom>
              <a:avLst/>
              <a:gdLst/>
              <a:ahLst/>
              <a:cxnLst/>
              <a:rect l="l" t="t" r="r" b="b"/>
              <a:pathLst>
                <a:path w="590550" h="562610">
                  <a:moveTo>
                    <a:pt x="0" y="281051"/>
                  </a:moveTo>
                  <a:lnTo>
                    <a:pt x="3861" y="235469"/>
                  </a:lnTo>
                  <a:lnTo>
                    <a:pt x="15041" y="192227"/>
                  </a:lnTo>
                  <a:lnTo>
                    <a:pt x="32935" y="151903"/>
                  </a:lnTo>
                  <a:lnTo>
                    <a:pt x="56936" y="115077"/>
                  </a:lnTo>
                  <a:lnTo>
                    <a:pt x="86439" y="82327"/>
                  </a:lnTo>
                  <a:lnTo>
                    <a:pt x="120837" y="54234"/>
                  </a:lnTo>
                  <a:lnTo>
                    <a:pt x="159526" y="31375"/>
                  </a:lnTo>
                  <a:lnTo>
                    <a:pt x="201899" y="14330"/>
                  </a:lnTo>
                  <a:lnTo>
                    <a:pt x="247350" y="3679"/>
                  </a:lnTo>
                  <a:lnTo>
                    <a:pt x="295275" y="0"/>
                  </a:lnTo>
                  <a:lnTo>
                    <a:pt x="343168" y="3679"/>
                  </a:lnTo>
                  <a:lnTo>
                    <a:pt x="388601" y="14330"/>
                  </a:lnTo>
                  <a:lnTo>
                    <a:pt x="430967" y="31375"/>
                  </a:lnTo>
                  <a:lnTo>
                    <a:pt x="469657" y="54234"/>
                  </a:lnTo>
                  <a:lnTo>
                    <a:pt x="504063" y="82327"/>
                  </a:lnTo>
                  <a:lnTo>
                    <a:pt x="533576" y="115077"/>
                  </a:lnTo>
                  <a:lnTo>
                    <a:pt x="557590" y="151903"/>
                  </a:lnTo>
                  <a:lnTo>
                    <a:pt x="575495" y="192227"/>
                  </a:lnTo>
                  <a:lnTo>
                    <a:pt x="586685" y="235469"/>
                  </a:lnTo>
                  <a:lnTo>
                    <a:pt x="590550" y="281051"/>
                  </a:lnTo>
                  <a:lnTo>
                    <a:pt x="586685" y="326632"/>
                  </a:lnTo>
                  <a:lnTo>
                    <a:pt x="575495" y="369874"/>
                  </a:lnTo>
                  <a:lnTo>
                    <a:pt x="557590" y="410198"/>
                  </a:lnTo>
                  <a:lnTo>
                    <a:pt x="533576" y="447024"/>
                  </a:lnTo>
                  <a:lnTo>
                    <a:pt x="504063" y="479774"/>
                  </a:lnTo>
                  <a:lnTo>
                    <a:pt x="469657" y="507867"/>
                  </a:lnTo>
                  <a:lnTo>
                    <a:pt x="430967" y="530726"/>
                  </a:lnTo>
                  <a:lnTo>
                    <a:pt x="388601" y="547771"/>
                  </a:lnTo>
                  <a:lnTo>
                    <a:pt x="343168" y="558422"/>
                  </a:lnTo>
                  <a:lnTo>
                    <a:pt x="295275" y="562102"/>
                  </a:lnTo>
                  <a:lnTo>
                    <a:pt x="247350" y="558422"/>
                  </a:lnTo>
                  <a:lnTo>
                    <a:pt x="201899" y="547771"/>
                  </a:lnTo>
                  <a:lnTo>
                    <a:pt x="159526" y="530726"/>
                  </a:lnTo>
                  <a:lnTo>
                    <a:pt x="120837" y="507867"/>
                  </a:lnTo>
                  <a:lnTo>
                    <a:pt x="86439" y="479774"/>
                  </a:lnTo>
                  <a:lnTo>
                    <a:pt x="56936" y="447024"/>
                  </a:lnTo>
                  <a:lnTo>
                    <a:pt x="32935" y="410198"/>
                  </a:lnTo>
                  <a:lnTo>
                    <a:pt x="15041" y="369874"/>
                  </a:lnTo>
                  <a:lnTo>
                    <a:pt x="3861" y="326632"/>
                  </a:lnTo>
                  <a:lnTo>
                    <a:pt x="0" y="281051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52623" y="4892421"/>
              <a:ext cx="123825" cy="333375"/>
            </a:xfrm>
            <a:custGeom>
              <a:avLst/>
              <a:gdLst/>
              <a:ahLst/>
              <a:cxnLst/>
              <a:rect l="l" t="t" r="r" b="b"/>
              <a:pathLst>
                <a:path w="123825" h="333375">
                  <a:moveTo>
                    <a:pt x="40767" y="211581"/>
                  </a:moveTo>
                  <a:lnTo>
                    <a:pt x="0" y="211581"/>
                  </a:lnTo>
                  <a:lnTo>
                    <a:pt x="61975" y="333374"/>
                  </a:lnTo>
                  <a:lnTo>
                    <a:pt x="114086" y="230758"/>
                  </a:lnTo>
                  <a:lnTo>
                    <a:pt x="40767" y="230758"/>
                  </a:lnTo>
                  <a:lnTo>
                    <a:pt x="40767" y="211581"/>
                  </a:lnTo>
                  <a:close/>
                </a:path>
                <a:path w="123825" h="333375">
                  <a:moveTo>
                    <a:pt x="123825" y="211581"/>
                  </a:moveTo>
                  <a:lnTo>
                    <a:pt x="81533" y="211581"/>
                  </a:lnTo>
                  <a:lnTo>
                    <a:pt x="81533" y="230758"/>
                  </a:lnTo>
                  <a:lnTo>
                    <a:pt x="114086" y="230758"/>
                  </a:lnTo>
                  <a:lnTo>
                    <a:pt x="123825" y="211581"/>
                  </a:lnTo>
                  <a:close/>
                </a:path>
                <a:path w="123825" h="333375">
                  <a:moveTo>
                    <a:pt x="81533" y="0"/>
                  </a:moveTo>
                  <a:lnTo>
                    <a:pt x="40767" y="0"/>
                  </a:lnTo>
                  <a:lnTo>
                    <a:pt x="40767" y="211581"/>
                  </a:lnTo>
                  <a:lnTo>
                    <a:pt x="81533" y="211581"/>
                  </a:lnTo>
                  <a:lnTo>
                    <a:pt x="815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52623" y="4892421"/>
              <a:ext cx="123825" cy="333375"/>
            </a:xfrm>
            <a:custGeom>
              <a:avLst/>
              <a:gdLst/>
              <a:ahLst/>
              <a:cxnLst/>
              <a:rect l="l" t="t" r="r" b="b"/>
              <a:pathLst>
                <a:path w="123825" h="333375">
                  <a:moveTo>
                    <a:pt x="81533" y="0"/>
                  </a:moveTo>
                  <a:lnTo>
                    <a:pt x="81533" y="230758"/>
                  </a:lnTo>
                  <a:lnTo>
                    <a:pt x="40767" y="230758"/>
                  </a:lnTo>
                  <a:lnTo>
                    <a:pt x="40767" y="0"/>
                  </a:lnTo>
                  <a:lnTo>
                    <a:pt x="81533" y="0"/>
                  </a:lnTo>
                  <a:close/>
                </a:path>
                <a:path w="123825" h="333375">
                  <a:moveTo>
                    <a:pt x="123825" y="211581"/>
                  </a:moveTo>
                  <a:lnTo>
                    <a:pt x="61975" y="333374"/>
                  </a:lnTo>
                  <a:lnTo>
                    <a:pt x="0" y="211581"/>
                  </a:lnTo>
                  <a:lnTo>
                    <a:pt x="123825" y="211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386073" y="4892421"/>
              <a:ext cx="114935" cy="333375"/>
            </a:xfrm>
            <a:custGeom>
              <a:avLst/>
              <a:gdLst/>
              <a:ahLst/>
              <a:cxnLst/>
              <a:rect l="l" t="t" r="r" b="b"/>
              <a:pathLst>
                <a:path w="114935" h="333375">
                  <a:moveTo>
                    <a:pt x="39115" y="209930"/>
                  </a:moveTo>
                  <a:lnTo>
                    <a:pt x="0" y="209930"/>
                  </a:lnTo>
                  <a:lnTo>
                    <a:pt x="57150" y="333374"/>
                  </a:lnTo>
                  <a:lnTo>
                    <a:pt x="104762" y="230758"/>
                  </a:lnTo>
                  <a:lnTo>
                    <a:pt x="39115" y="230758"/>
                  </a:lnTo>
                  <a:lnTo>
                    <a:pt x="39115" y="209930"/>
                  </a:lnTo>
                  <a:close/>
                </a:path>
                <a:path w="114935" h="333375">
                  <a:moveTo>
                    <a:pt x="114426" y="209930"/>
                  </a:moveTo>
                  <a:lnTo>
                    <a:pt x="76708" y="209930"/>
                  </a:lnTo>
                  <a:lnTo>
                    <a:pt x="76708" y="230758"/>
                  </a:lnTo>
                  <a:lnTo>
                    <a:pt x="104762" y="230758"/>
                  </a:lnTo>
                  <a:lnTo>
                    <a:pt x="114426" y="209930"/>
                  </a:lnTo>
                  <a:close/>
                </a:path>
                <a:path w="114935" h="333375">
                  <a:moveTo>
                    <a:pt x="76708" y="0"/>
                  </a:moveTo>
                  <a:lnTo>
                    <a:pt x="39115" y="0"/>
                  </a:lnTo>
                  <a:lnTo>
                    <a:pt x="39115" y="209930"/>
                  </a:lnTo>
                  <a:lnTo>
                    <a:pt x="76708" y="209930"/>
                  </a:lnTo>
                  <a:lnTo>
                    <a:pt x="767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86073" y="4892421"/>
              <a:ext cx="114935" cy="333375"/>
            </a:xfrm>
            <a:custGeom>
              <a:avLst/>
              <a:gdLst/>
              <a:ahLst/>
              <a:cxnLst/>
              <a:rect l="l" t="t" r="r" b="b"/>
              <a:pathLst>
                <a:path w="114935" h="333375">
                  <a:moveTo>
                    <a:pt x="76708" y="0"/>
                  </a:moveTo>
                  <a:lnTo>
                    <a:pt x="76708" y="230758"/>
                  </a:lnTo>
                  <a:lnTo>
                    <a:pt x="39115" y="230758"/>
                  </a:lnTo>
                  <a:lnTo>
                    <a:pt x="39115" y="0"/>
                  </a:lnTo>
                  <a:lnTo>
                    <a:pt x="76708" y="0"/>
                  </a:lnTo>
                  <a:close/>
                </a:path>
                <a:path w="114935" h="333375">
                  <a:moveTo>
                    <a:pt x="114426" y="209930"/>
                  </a:moveTo>
                  <a:lnTo>
                    <a:pt x="57150" y="333374"/>
                  </a:lnTo>
                  <a:lnTo>
                    <a:pt x="0" y="209930"/>
                  </a:lnTo>
                  <a:lnTo>
                    <a:pt x="114426" y="20993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757170" y="3766502"/>
            <a:ext cx="335280" cy="2203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-5">
                <a:solidFill>
                  <a:srgbClr val="FFFFFF"/>
                </a:solidFill>
                <a:latin typeface="Arial Black"/>
                <a:cs typeface="Arial Black"/>
              </a:rPr>
              <a:t>CVI</a:t>
            </a:r>
            <a:endParaRPr sz="1250">
              <a:latin typeface="Arial Black"/>
              <a:cs typeface="Arial Blac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0698" y="3281235"/>
            <a:ext cx="125730" cy="288290"/>
            <a:chOff x="1270698" y="3281235"/>
            <a:chExt cx="125730" cy="288290"/>
          </a:xfrm>
        </p:grpSpPr>
        <p:sp>
          <p:nvSpPr>
            <p:cNvPr id="22" name="object 22"/>
            <p:cNvSpPr/>
            <p:nvPr/>
          </p:nvSpPr>
          <p:spPr>
            <a:xfrm>
              <a:off x="1271651" y="3282187"/>
              <a:ext cx="123825" cy="286385"/>
            </a:xfrm>
            <a:custGeom>
              <a:avLst/>
              <a:gdLst/>
              <a:ahLst/>
              <a:cxnLst/>
              <a:rect l="l" t="t" r="r" b="b"/>
              <a:pathLst>
                <a:path w="123825" h="286385">
                  <a:moveTo>
                    <a:pt x="40640" y="162940"/>
                  </a:moveTo>
                  <a:lnTo>
                    <a:pt x="0" y="162940"/>
                  </a:lnTo>
                  <a:lnTo>
                    <a:pt x="61849" y="285876"/>
                  </a:lnTo>
                  <a:lnTo>
                    <a:pt x="113283" y="183641"/>
                  </a:lnTo>
                  <a:lnTo>
                    <a:pt x="40640" y="183641"/>
                  </a:lnTo>
                  <a:lnTo>
                    <a:pt x="40640" y="162940"/>
                  </a:lnTo>
                  <a:close/>
                </a:path>
                <a:path w="123825" h="286385">
                  <a:moveTo>
                    <a:pt x="123698" y="162940"/>
                  </a:moveTo>
                  <a:lnTo>
                    <a:pt x="83058" y="162940"/>
                  </a:lnTo>
                  <a:lnTo>
                    <a:pt x="83058" y="183641"/>
                  </a:lnTo>
                  <a:lnTo>
                    <a:pt x="113283" y="183641"/>
                  </a:lnTo>
                  <a:lnTo>
                    <a:pt x="123698" y="162940"/>
                  </a:lnTo>
                  <a:close/>
                </a:path>
                <a:path w="123825" h="286385">
                  <a:moveTo>
                    <a:pt x="83058" y="0"/>
                  </a:moveTo>
                  <a:lnTo>
                    <a:pt x="40640" y="0"/>
                  </a:lnTo>
                  <a:lnTo>
                    <a:pt x="40640" y="162940"/>
                  </a:lnTo>
                  <a:lnTo>
                    <a:pt x="83058" y="162940"/>
                  </a:lnTo>
                  <a:lnTo>
                    <a:pt x="83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71651" y="3282187"/>
              <a:ext cx="123825" cy="286385"/>
            </a:xfrm>
            <a:custGeom>
              <a:avLst/>
              <a:gdLst/>
              <a:ahLst/>
              <a:cxnLst/>
              <a:rect l="l" t="t" r="r" b="b"/>
              <a:pathLst>
                <a:path w="123825" h="286385">
                  <a:moveTo>
                    <a:pt x="83058" y="0"/>
                  </a:moveTo>
                  <a:lnTo>
                    <a:pt x="83058" y="183641"/>
                  </a:lnTo>
                  <a:lnTo>
                    <a:pt x="40640" y="183641"/>
                  </a:lnTo>
                  <a:lnTo>
                    <a:pt x="40640" y="0"/>
                  </a:lnTo>
                  <a:lnTo>
                    <a:pt x="83058" y="0"/>
                  </a:lnTo>
                  <a:close/>
                </a:path>
                <a:path w="123825" h="286385">
                  <a:moveTo>
                    <a:pt x="123698" y="162940"/>
                  </a:moveTo>
                  <a:lnTo>
                    <a:pt x="61849" y="285876"/>
                  </a:lnTo>
                  <a:lnTo>
                    <a:pt x="0" y="162940"/>
                  </a:lnTo>
                  <a:lnTo>
                    <a:pt x="123698" y="162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845691" y="3915727"/>
            <a:ext cx="62611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Black"/>
                <a:cs typeface="Arial Black"/>
              </a:rPr>
              <a:t>O</a:t>
            </a:r>
            <a:r>
              <a:rPr dirty="0" sz="900" spc="-5">
                <a:latin typeface="Arial Black"/>
                <a:cs typeface="Arial Black"/>
              </a:rPr>
              <a:t>u</a:t>
            </a:r>
            <a:r>
              <a:rPr dirty="0" sz="900" spc="-30">
                <a:latin typeface="Arial Black"/>
                <a:cs typeface="Arial Black"/>
              </a:rPr>
              <a:t>t</a:t>
            </a:r>
            <a:r>
              <a:rPr dirty="0" sz="900">
                <a:latin typeface="Arial Black"/>
                <a:cs typeface="Arial Black"/>
              </a:rPr>
              <a:t>b</a:t>
            </a:r>
            <a:r>
              <a:rPr dirty="0" sz="900" spc="-5">
                <a:latin typeface="Arial Black"/>
                <a:cs typeface="Arial Black"/>
              </a:rPr>
              <a:t>o</a:t>
            </a:r>
            <a:r>
              <a:rPr dirty="0" sz="900">
                <a:latin typeface="Arial Black"/>
                <a:cs typeface="Arial Black"/>
              </a:rPr>
              <a:t>u</a:t>
            </a:r>
            <a:r>
              <a:rPr dirty="0" sz="900" spc="-5">
                <a:latin typeface="Arial Black"/>
                <a:cs typeface="Arial Black"/>
              </a:rPr>
              <a:t>n</a:t>
            </a:r>
            <a:r>
              <a:rPr dirty="0" sz="900">
                <a:latin typeface="Arial Black"/>
                <a:cs typeface="Arial Black"/>
              </a:rPr>
              <a:t>d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9575" y="1685861"/>
            <a:ext cx="3653154" cy="3560445"/>
            <a:chOff x="409575" y="1685861"/>
            <a:chExt cx="3653154" cy="3560445"/>
          </a:xfrm>
        </p:grpSpPr>
        <p:sp>
          <p:nvSpPr>
            <p:cNvPr id="26" name="object 26"/>
            <p:cNvSpPr/>
            <p:nvPr/>
          </p:nvSpPr>
          <p:spPr>
            <a:xfrm>
              <a:off x="2176398" y="3815714"/>
              <a:ext cx="467359" cy="133985"/>
            </a:xfrm>
            <a:custGeom>
              <a:avLst/>
              <a:gdLst/>
              <a:ahLst/>
              <a:cxnLst/>
              <a:rect l="l" t="t" r="r" b="b"/>
              <a:pathLst>
                <a:path w="467360" h="133985">
                  <a:moveTo>
                    <a:pt x="43306" y="45085"/>
                  </a:moveTo>
                  <a:lnTo>
                    <a:pt x="0" y="45085"/>
                  </a:lnTo>
                  <a:lnTo>
                    <a:pt x="0" y="88392"/>
                  </a:lnTo>
                  <a:lnTo>
                    <a:pt x="43306" y="88392"/>
                  </a:lnTo>
                  <a:lnTo>
                    <a:pt x="43306" y="45085"/>
                  </a:lnTo>
                  <a:close/>
                </a:path>
                <a:path w="467360" h="133985">
                  <a:moveTo>
                    <a:pt x="131444" y="45085"/>
                  </a:moveTo>
                  <a:lnTo>
                    <a:pt x="86487" y="45085"/>
                  </a:lnTo>
                  <a:lnTo>
                    <a:pt x="86487" y="88392"/>
                  </a:lnTo>
                  <a:lnTo>
                    <a:pt x="131444" y="88392"/>
                  </a:lnTo>
                  <a:lnTo>
                    <a:pt x="131444" y="45085"/>
                  </a:lnTo>
                  <a:close/>
                </a:path>
                <a:path w="467360" h="133985">
                  <a:moveTo>
                    <a:pt x="217805" y="45085"/>
                  </a:moveTo>
                  <a:lnTo>
                    <a:pt x="174625" y="45085"/>
                  </a:lnTo>
                  <a:lnTo>
                    <a:pt x="174625" y="88392"/>
                  </a:lnTo>
                  <a:lnTo>
                    <a:pt x="217805" y="88392"/>
                  </a:lnTo>
                  <a:lnTo>
                    <a:pt x="217805" y="45085"/>
                  </a:lnTo>
                  <a:close/>
                </a:path>
                <a:path w="467360" h="133985">
                  <a:moveTo>
                    <a:pt x="306069" y="45085"/>
                  </a:moveTo>
                  <a:lnTo>
                    <a:pt x="262763" y="45085"/>
                  </a:lnTo>
                  <a:lnTo>
                    <a:pt x="262763" y="88392"/>
                  </a:lnTo>
                  <a:lnTo>
                    <a:pt x="306069" y="88392"/>
                  </a:lnTo>
                  <a:lnTo>
                    <a:pt x="306069" y="45085"/>
                  </a:lnTo>
                  <a:close/>
                </a:path>
                <a:path w="467360" h="133985">
                  <a:moveTo>
                    <a:pt x="335406" y="0"/>
                  </a:moveTo>
                  <a:lnTo>
                    <a:pt x="335406" y="133477"/>
                  </a:lnTo>
                  <a:lnTo>
                    <a:pt x="425316" y="88392"/>
                  </a:lnTo>
                  <a:lnTo>
                    <a:pt x="349250" y="88392"/>
                  </a:lnTo>
                  <a:lnTo>
                    <a:pt x="349250" y="45085"/>
                  </a:lnTo>
                  <a:lnTo>
                    <a:pt x="423119" y="45085"/>
                  </a:lnTo>
                  <a:lnTo>
                    <a:pt x="335406" y="0"/>
                  </a:lnTo>
                  <a:close/>
                </a:path>
                <a:path w="467360" h="133985">
                  <a:moveTo>
                    <a:pt x="423119" y="45085"/>
                  </a:moveTo>
                  <a:lnTo>
                    <a:pt x="357886" y="45085"/>
                  </a:lnTo>
                  <a:lnTo>
                    <a:pt x="357886" y="88392"/>
                  </a:lnTo>
                  <a:lnTo>
                    <a:pt x="425316" y="88392"/>
                  </a:lnTo>
                  <a:lnTo>
                    <a:pt x="466851" y="67564"/>
                  </a:lnTo>
                  <a:lnTo>
                    <a:pt x="423119" y="4508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176398" y="3815714"/>
              <a:ext cx="467359" cy="133985"/>
            </a:xfrm>
            <a:custGeom>
              <a:avLst/>
              <a:gdLst/>
              <a:ahLst/>
              <a:cxnLst/>
              <a:rect l="l" t="t" r="r" b="b"/>
              <a:pathLst>
                <a:path w="467360" h="133985">
                  <a:moveTo>
                    <a:pt x="0" y="88392"/>
                  </a:moveTo>
                  <a:lnTo>
                    <a:pt x="43306" y="88392"/>
                  </a:lnTo>
                  <a:lnTo>
                    <a:pt x="43306" y="45085"/>
                  </a:lnTo>
                  <a:lnTo>
                    <a:pt x="0" y="45085"/>
                  </a:lnTo>
                  <a:lnTo>
                    <a:pt x="0" y="88392"/>
                  </a:lnTo>
                  <a:close/>
                </a:path>
                <a:path w="467360" h="133985">
                  <a:moveTo>
                    <a:pt x="86487" y="88392"/>
                  </a:moveTo>
                  <a:lnTo>
                    <a:pt x="131444" y="88392"/>
                  </a:lnTo>
                  <a:lnTo>
                    <a:pt x="131444" y="45085"/>
                  </a:lnTo>
                  <a:lnTo>
                    <a:pt x="86487" y="45085"/>
                  </a:lnTo>
                  <a:lnTo>
                    <a:pt x="86487" y="88392"/>
                  </a:lnTo>
                  <a:close/>
                </a:path>
                <a:path w="467360" h="133985">
                  <a:moveTo>
                    <a:pt x="174625" y="88392"/>
                  </a:moveTo>
                  <a:lnTo>
                    <a:pt x="217805" y="88392"/>
                  </a:lnTo>
                  <a:lnTo>
                    <a:pt x="217805" y="45085"/>
                  </a:lnTo>
                  <a:lnTo>
                    <a:pt x="174625" y="45085"/>
                  </a:lnTo>
                  <a:lnTo>
                    <a:pt x="174625" y="88392"/>
                  </a:lnTo>
                  <a:close/>
                </a:path>
                <a:path w="467360" h="133985">
                  <a:moveTo>
                    <a:pt x="262763" y="88392"/>
                  </a:moveTo>
                  <a:lnTo>
                    <a:pt x="306069" y="88392"/>
                  </a:lnTo>
                  <a:lnTo>
                    <a:pt x="306069" y="45085"/>
                  </a:lnTo>
                  <a:lnTo>
                    <a:pt x="262763" y="45085"/>
                  </a:lnTo>
                  <a:lnTo>
                    <a:pt x="262763" y="88392"/>
                  </a:lnTo>
                  <a:close/>
                </a:path>
                <a:path w="467360" h="133985">
                  <a:moveTo>
                    <a:pt x="349250" y="88392"/>
                  </a:moveTo>
                  <a:lnTo>
                    <a:pt x="357886" y="88392"/>
                  </a:lnTo>
                  <a:lnTo>
                    <a:pt x="357886" y="45085"/>
                  </a:lnTo>
                  <a:lnTo>
                    <a:pt x="349250" y="45085"/>
                  </a:lnTo>
                  <a:lnTo>
                    <a:pt x="349250" y="88392"/>
                  </a:lnTo>
                  <a:close/>
                </a:path>
                <a:path w="467360" h="133985">
                  <a:moveTo>
                    <a:pt x="335406" y="133477"/>
                  </a:moveTo>
                  <a:lnTo>
                    <a:pt x="466851" y="67564"/>
                  </a:lnTo>
                  <a:lnTo>
                    <a:pt x="335406" y="0"/>
                  </a:lnTo>
                  <a:lnTo>
                    <a:pt x="335406" y="133477"/>
                  </a:lnTo>
                  <a:close/>
                </a:path>
              </a:pathLst>
            </a:custGeom>
            <a:ln w="317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881376" y="3282187"/>
              <a:ext cx="114300" cy="295910"/>
            </a:xfrm>
            <a:custGeom>
              <a:avLst/>
              <a:gdLst/>
              <a:ahLst/>
              <a:cxnLst/>
              <a:rect l="l" t="t" r="r" b="b"/>
              <a:pathLst>
                <a:path w="114300" h="295910">
                  <a:moveTo>
                    <a:pt x="0" y="172212"/>
                  </a:moveTo>
                  <a:lnTo>
                    <a:pt x="54101" y="295401"/>
                  </a:lnTo>
                  <a:lnTo>
                    <a:pt x="104808" y="194310"/>
                  </a:lnTo>
                  <a:lnTo>
                    <a:pt x="37592" y="194310"/>
                  </a:lnTo>
                  <a:lnTo>
                    <a:pt x="38308" y="173276"/>
                  </a:lnTo>
                  <a:lnTo>
                    <a:pt x="0" y="172212"/>
                  </a:lnTo>
                  <a:close/>
                </a:path>
                <a:path w="114300" h="295910">
                  <a:moveTo>
                    <a:pt x="75891" y="174320"/>
                  </a:moveTo>
                  <a:lnTo>
                    <a:pt x="75184" y="194310"/>
                  </a:lnTo>
                  <a:lnTo>
                    <a:pt x="104808" y="194310"/>
                  </a:lnTo>
                  <a:lnTo>
                    <a:pt x="114300" y="175387"/>
                  </a:lnTo>
                  <a:lnTo>
                    <a:pt x="75891" y="174320"/>
                  </a:lnTo>
                  <a:close/>
                </a:path>
                <a:path w="114300" h="295910">
                  <a:moveTo>
                    <a:pt x="38988" y="153288"/>
                  </a:moveTo>
                  <a:lnTo>
                    <a:pt x="38308" y="173276"/>
                  </a:lnTo>
                  <a:lnTo>
                    <a:pt x="75891" y="174320"/>
                  </a:lnTo>
                  <a:lnTo>
                    <a:pt x="76581" y="154812"/>
                  </a:lnTo>
                  <a:lnTo>
                    <a:pt x="38988" y="153288"/>
                  </a:lnTo>
                  <a:close/>
                </a:path>
                <a:path w="114300" h="295910">
                  <a:moveTo>
                    <a:pt x="40512" y="72644"/>
                  </a:moveTo>
                  <a:lnTo>
                    <a:pt x="38988" y="113791"/>
                  </a:lnTo>
                  <a:lnTo>
                    <a:pt x="78105" y="115315"/>
                  </a:lnTo>
                  <a:lnTo>
                    <a:pt x="78105" y="74295"/>
                  </a:lnTo>
                  <a:lnTo>
                    <a:pt x="40512" y="72644"/>
                  </a:lnTo>
                  <a:close/>
                </a:path>
                <a:path w="114300" h="295910">
                  <a:moveTo>
                    <a:pt x="79629" y="0"/>
                  </a:moveTo>
                  <a:lnTo>
                    <a:pt x="42037" y="0"/>
                  </a:lnTo>
                  <a:lnTo>
                    <a:pt x="42037" y="33147"/>
                  </a:lnTo>
                  <a:lnTo>
                    <a:pt x="79629" y="34798"/>
                  </a:lnTo>
                  <a:lnTo>
                    <a:pt x="7962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81376" y="3282187"/>
              <a:ext cx="114300" cy="295910"/>
            </a:xfrm>
            <a:custGeom>
              <a:avLst/>
              <a:gdLst/>
              <a:ahLst/>
              <a:cxnLst/>
              <a:rect l="l" t="t" r="r" b="b"/>
              <a:pathLst>
                <a:path w="114300" h="295910">
                  <a:moveTo>
                    <a:pt x="37592" y="194310"/>
                  </a:moveTo>
                  <a:lnTo>
                    <a:pt x="38988" y="153288"/>
                  </a:lnTo>
                  <a:lnTo>
                    <a:pt x="76581" y="154812"/>
                  </a:lnTo>
                  <a:lnTo>
                    <a:pt x="75184" y="194310"/>
                  </a:lnTo>
                  <a:lnTo>
                    <a:pt x="37592" y="194310"/>
                  </a:lnTo>
                  <a:close/>
                </a:path>
                <a:path w="114300" h="295910">
                  <a:moveTo>
                    <a:pt x="38988" y="113791"/>
                  </a:moveTo>
                  <a:lnTo>
                    <a:pt x="40512" y="72644"/>
                  </a:lnTo>
                  <a:lnTo>
                    <a:pt x="78105" y="74295"/>
                  </a:lnTo>
                  <a:lnTo>
                    <a:pt x="78105" y="115315"/>
                  </a:lnTo>
                  <a:lnTo>
                    <a:pt x="38988" y="113791"/>
                  </a:lnTo>
                  <a:close/>
                </a:path>
                <a:path w="114300" h="295910">
                  <a:moveTo>
                    <a:pt x="42037" y="33147"/>
                  </a:moveTo>
                  <a:lnTo>
                    <a:pt x="42037" y="0"/>
                  </a:lnTo>
                  <a:lnTo>
                    <a:pt x="79629" y="0"/>
                  </a:lnTo>
                  <a:lnTo>
                    <a:pt x="79629" y="34798"/>
                  </a:lnTo>
                  <a:lnTo>
                    <a:pt x="42037" y="33147"/>
                  </a:lnTo>
                  <a:close/>
                </a:path>
                <a:path w="114300" h="295910">
                  <a:moveTo>
                    <a:pt x="114300" y="175387"/>
                  </a:moveTo>
                  <a:lnTo>
                    <a:pt x="54101" y="295401"/>
                  </a:lnTo>
                  <a:lnTo>
                    <a:pt x="0" y="172212"/>
                  </a:lnTo>
                  <a:lnTo>
                    <a:pt x="114300" y="175387"/>
                  </a:lnTo>
                  <a:close/>
                </a:path>
              </a:pathLst>
            </a:custGeom>
            <a:ln w="317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14600" y="4315967"/>
              <a:ext cx="923925" cy="0"/>
            </a:xfrm>
            <a:custGeom>
              <a:avLst/>
              <a:gdLst/>
              <a:ahLst/>
              <a:cxnLst/>
              <a:rect l="l" t="t" r="r" b="b"/>
              <a:pathLst>
                <a:path w="923925" h="0">
                  <a:moveTo>
                    <a:pt x="923925" y="0"/>
                  </a:moveTo>
                  <a:lnTo>
                    <a:pt x="0" y="0"/>
                  </a:lnTo>
                </a:path>
              </a:pathLst>
            </a:custGeom>
            <a:ln w="39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81326" y="4320666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40640" y="143128"/>
                  </a:moveTo>
                  <a:lnTo>
                    <a:pt x="0" y="143128"/>
                  </a:lnTo>
                  <a:lnTo>
                    <a:pt x="61849" y="266826"/>
                  </a:lnTo>
                  <a:lnTo>
                    <a:pt x="113389" y="163956"/>
                  </a:lnTo>
                  <a:lnTo>
                    <a:pt x="40640" y="163956"/>
                  </a:lnTo>
                  <a:lnTo>
                    <a:pt x="40640" y="143128"/>
                  </a:lnTo>
                  <a:close/>
                </a:path>
                <a:path w="123825" h="267335">
                  <a:moveTo>
                    <a:pt x="123825" y="143128"/>
                  </a:moveTo>
                  <a:lnTo>
                    <a:pt x="81406" y="143128"/>
                  </a:lnTo>
                  <a:lnTo>
                    <a:pt x="81406" y="163956"/>
                  </a:lnTo>
                  <a:lnTo>
                    <a:pt x="113389" y="163956"/>
                  </a:lnTo>
                  <a:lnTo>
                    <a:pt x="123825" y="143128"/>
                  </a:lnTo>
                  <a:close/>
                </a:path>
                <a:path w="123825" h="267335">
                  <a:moveTo>
                    <a:pt x="81406" y="0"/>
                  </a:moveTo>
                  <a:lnTo>
                    <a:pt x="40640" y="0"/>
                  </a:lnTo>
                  <a:lnTo>
                    <a:pt x="40640" y="143128"/>
                  </a:lnTo>
                  <a:lnTo>
                    <a:pt x="81406" y="143128"/>
                  </a:lnTo>
                  <a:lnTo>
                    <a:pt x="81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81326" y="4320666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81406" y="0"/>
                  </a:moveTo>
                  <a:lnTo>
                    <a:pt x="81406" y="163956"/>
                  </a:lnTo>
                  <a:lnTo>
                    <a:pt x="40640" y="163956"/>
                  </a:lnTo>
                  <a:lnTo>
                    <a:pt x="40640" y="0"/>
                  </a:lnTo>
                  <a:lnTo>
                    <a:pt x="81406" y="0"/>
                  </a:lnTo>
                  <a:close/>
                </a:path>
                <a:path w="123825" h="267335">
                  <a:moveTo>
                    <a:pt x="123825" y="143128"/>
                  </a:moveTo>
                  <a:lnTo>
                    <a:pt x="61849" y="266826"/>
                  </a:lnTo>
                  <a:lnTo>
                    <a:pt x="0" y="143128"/>
                  </a:lnTo>
                  <a:lnTo>
                    <a:pt x="123825" y="1431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76676" y="4311141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42290" y="144652"/>
                  </a:moveTo>
                  <a:lnTo>
                    <a:pt x="0" y="144652"/>
                  </a:lnTo>
                  <a:lnTo>
                    <a:pt x="61849" y="266826"/>
                  </a:lnTo>
                  <a:lnTo>
                    <a:pt x="113925" y="163956"/>
                  </a:lnTo>
                  <a:lnTo>
                    <a:pt x="42290" y="163956"/>
                  </a:lnTo>
                  <a:lnTo>
                    <a:pt x="42290" y="144652"/>
                  </a:lnTo>
                  <a:close/>
                </a:path>
                <a:path w="123825" h="267335">
                  <a:moveTo>
                    <a:pt x="123698" y="144652"/>
                  </a:moveTo>
                  <a:lnTo>
                    <a:pt x="83058" y="144652"/>
                  </a:lnTo>
                  <a:lnTo>
                    <a:pt x="83058" y="163956"/>
                  </a:lnTo>
                  <a:lnTo>
                    <a:pt x="113925" y="163956"/>
                  </a:lnTo>
                  <a:lnTo>
                    <a:pt x="123698" y="144652"/>
                  </a:lnTo>
                  <a:close/>
                </a:path>
                <a:path w="123825" h="267335">
                  <a:moveTo>
                    <a:pt x="83058" y="0"/>
                  </a:moveTo>
                  <a:lnTo>
                    <a:pt x="42290" y="0"/>
                  </a:lnTo>
                  <a:lnTo>
                    <a:pt x="42290" y="144652"/>
                  </a:lnTo>
                  <a:lnTo>
                    <a:pt x="83058" y="144652"/>
                  </a:lnTo>
                  <a:lnTo>
                    <a:pt x="83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376676" y="4311141"/>
              <a:ext cx="123825" cy="267335"/>
            </a:xfrm>
            <a:custGeom>
              <a:avLst/>
              <a:gdLst/>
              <a:ahLst/>
              <a:cxnLst/>
              <a:rect l="l" t="t" r="r" b="b"/>
              <a:pathLst>
                <a:path w="123825" h="267335">
                  <a:moveTo>
                    <a:pt x="83058" y="0"/>
                  </a:moveTo>
                  <a:lnTo>
                    <a:pt x="83058" y="163956"/>
                  </a:lnTo>
                  <a:lnTo>
                    <a:pt x="42290" y="163956"/>
                  </a:lnTo>
                  <a:lnTo>
                    <a:pt x="42290" y="0"/>
                  </a:lnTo>
                  <a:lnTo>
                    <a:pt x="83058" y="0"/>
                  </a:lnTo>
                  <a:close/>
                </a:path>
                <a:path w="123825" h="267335">
                  <a:moveTo>
                    <a:pt x="123698" y="144652"/>
                  </a:moveTo>
                  <a:lnTo>
                    <a:pt x="61849" y="266826"/>
                  </a:lnTo>
                  <a:lnTo>
                    <a:pt x="0" y="144652"/>
                  </a:lnTo>
                  <a:lnTo>
                    <a:pt x="123698" y="14465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81049" y="3891914"/>
              <a:ext cx="123825" cy="1353185"/>
            </a:xfrm>
            <a:custGeom>
              <a:avLst/>
              <a:gdLst/>
              <a:ahLst/>
              <a:cxnLst/>
              <a:rect l="l" t="t" r="r" b="b"/>
              <a:pathLst>
                <a:path w="123825" h="1353185">
                  <a:moveTo>
                    <a:pt x="40766" y="1232281"/>
                  </a:moveTo>
                  <a:lnTo>
                    <a:pt x="0" y="1232281"/>
                  </a:lnTo>
                  <a:lnTo>
                    <a:pt x="61975" y="1352931"/>
                  </a:lnTo>
                  <a:lnTo>
                    <a:pt x="113213" y="1252982"/>
                  </a:lnTo>
                  <a:lnTo>
                    <a:pt x="40766" y="1252982"/>
                  </a:lnTo>
                  <a:lnTo>
                    <a:pt x="40766" y="1232281"/>
                  </a:lnTo>
                  <a:close/>
                </a:path>
                <a:path w="123825" h="1353185">
                  <a:moveTo>
                    <a:pt x="123825" y="1232281"/>
                  </a:moveTo>
                  <a:lnTo>
                    <a:pt x="83184" y="1232281"/>
                  </a:lnTo>
                  <a:lnTo>
                    <a:pt x="83184" y="1252982"/>
                  </a:lnTo>
                  <a:lnTo>
                    <a:pt x="113213" y="1252982"/>
                  </a:lnTo>
                  <a:lnTo>
                    <a:pt x="123825" y="1232281"/>
                  </a:lnTo>
                  <a:close/>
                </a:path>
                <a:path w="123825" h="1353185">
                  <a:moveTo>
                    <a:pt x="83184" y="0"/>
                  </a:moveTo>
                  <a:lnTo>
                    <a:pt x="40766" y="0"/>
                  </a:lnTo>
                  <a:lnTo>
                    <a:pt x="40766" y="1232281"/>
                  </a:lnTo>
                  <a:lnTo>
                    <a:pt x="83184" y="1232281"/>
                  </a:lnTo>
                  <a:lnTo>
                    <a:pt x="83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81049" y="3891914"/>
              <a:ext cx="123825" cy="1353185"/>
            </a:xfrm>
            <a:custGeom>
              <a:avLst/>
              <a:gdLst/>
              <a:ahLst/>
              <a:cxnLst/>
              <a:rect l="l" t="t" r="r" b="b"/>
              <a:pathLst>
                <a:path w="123825" h="1353185">
                  <a:moveTo>
                    <a:pt x="83184" y="0"/>
                  </a:moveTo>
                  <a:lnTo>
                    <a:pt x="83184" y="1252982"/>
                  </a:lnTo>
                  <a:lnTo>
                    <a:pt x="40766" y="1252982"/>
                  </a:lnTo>
                  <a:lnTo>
                    <a:pt x="40766" y="0"/>
                  </a:lnTo>
                  <a:lnTo>
                    <a:pt x="83184" y="0"/>
                  </a:lnTo>
                  <a:close/>
                </a:path>
                <a:path w="123825" h="1353185">
                  <a:moveTo>
                    <a:pt x="123825" y="1232281"/>
                  </a:moveTo>
                  <a:lnTo>
                    <a:pt x="61975" y="1352931"/>
                  </a:lnTo>
                  <a:lnTo>
                    <a:pt x="0" y="1232281"/>
                  </a:lnTo>
                  <a:lnTo>
                    <a:pt x="123825" y="12322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575" y="1685861"/>
              <a:ext cx="3652901" cy="109061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07694" y="1965642"/>
            <a:ext cx="163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C</a:t>
            </a:r>
            <a:r>
              <a:rPr dirty="0" sz="1200" spc="20" b="1">
                <a:latin typeface="Arial"/>
                <a:cs typeface="Arial"/>
              </a:rPr>
              <a:t>V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C</a:t>
            </a:r>
            <a:r>
              <a:rPr dirty="0" sz="1200" spc="15" b="1">
                <a:latin typeface="Arial"/>
                <a:cs typeface="Arial"/>
              </a:rPr>
              <a:t>o</a:t>
            </a:r>
            <a:r>
              <a:rPr dirty="0" sz="1200" spc="-20" b="1">
                <a:latin typeface="Arial"/>
                <a:cs typeface="Arial"/>
              </a:rPr>
              <a:t>m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spc="-35" b="1">
                <a:latin typeface="Arial"/>
                <a:cs typeface="Arial"/>
              </a:rPr>
              <a:t>l</a:t>
            </a:r>
            <a:r>
              <a:rPr dirty="0" sz="1200" spc="5" b="1">
                <a:latin typeface="Arial"/>
                <a:cs typeface="Arial"/>
              </a:rPr>
              <a:t>e</a:t>
            </a:r>
            <a:r>
              <a:rPr dirty="0" sz="1200" b="1">
                <a:latin typeface="Arial"/>
                <a:cs typeface="Arial"/>
              </a:rPr>
              <a:t>x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5" b="1">
                <a:latin typeface="Arial"/>
                <a:cs typeface="Arial"/>
              </a:rPr>
              <a:t>n</a:t>
            </a:r>
            <a:r>
              <a:rPr dirty="0" sz="1200" spc="-25" b="1">
                <a:latin typeface="Arial"/>
                <a:cs typeface="Arial"/>
              </a:rPr>
              <a:t>t</a:t>
            </a:r>
            <a:r>
              <a:rPr dirty="0" sz="1200" spc="5" b="1">
                <a:latin typeface="Arial"/>
                <a:cs typeface="Arial"/>
              </a:rPr>
              <a:t>e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-25" b="1">
                <a:latin typeface="Arial"/>
                <a:cs typeface="Arial"/>
              </a:rPr>
              <a:t>f</a:t>
            </a:r>
            <a:r>
              <a:rPr dirty="0" sz="1200" spc="5" b="1">
                <a:latin typeface="Arial"/>
                <a:cs typeface="Arial"/>
              </a:rPr>
              <a:t>ac</a:t>
            </a:r>
            <a:r>
              <a:rPr dirty="0" sz="1200" b="1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3400" y="2152586"/>
            <a:ext cx="843280" cy="567055"/>
            <a:chOff x="533400" y="2152586"/>
            <a:chExt cx="843280" cy="567055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400" y="2152586"/>
              <a:ext cx="842962" cy="5667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450" y="2238311"/>
              <a:ext cx="804862" cy="31908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450" y="2390711"/>
              <a:ext cx="652462" cy="31908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37857" y="2289238"/>
            <a:ext cx="56261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3875" y="2886011"/>
            <a:ext cx="1624330" cy="481330"/>
            <a:chOff x="523875" y="2886011"/>
            <a:chExt cx="1624330" cy="481330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875" y="2886011"/>
              <a:ext cx="1623949" cy="4810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400" y="2990786"/>
              <a:ext cx="814387" cy="36671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29919" y="3048000"/>
            <a:ext cx="6064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2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61060" y="2604833"/>
            <a:ext cx="2934970" cy="781685"/>
            <a:chOff x="861060" y="2604833"/>
            <a:chExt cx="2934970" cy="781685"/>
          </a:xfrm>
        </p:grpSpPr>
        <p:sp>
          <p:nvSpPr>
            <p:cNvPr id="49" name="object 49"/>
            <p:cNvSpPr/>
            <p:nvPr/>
          </p:nvSpPr>
          <p:spPr>
            <a:xfrm>
              <a:off x="862012" y="2605785"/>
              <a:ext cx="114300" cy="381635"/>
            </a:xfrm>
            <a:custGeom>
              <a:avLst/>
              <a:gdLst/>
              <a:ahLst/>
              <a:cxnLst/>
              <a:rect l="l" t="t" r="r" b="b"/>
              <a:pathLst>
                <a:path w="114300" h="381635">
                  <a:moveTo>
                    <a:pt x="39103" y="285750"/>
                  </a:moveTo>
                  <a:lnTo>
                    <a:pt x="0" y="285750"/>
                  </a:lnTo>
                  <a:lnTo>
                    <a:pt x="57150" y="381126"/>
                  </a:lnTo>
                  <a:lnTo>
                    <a:pt x="104483" y="302133"/>
                  </a:lnTo>
                  <a:lnTo>
                    <a:pt x="39103" y="302133"/>
                  </a:lnTo>
                  <a:lnTo>
                    <a:pt x="39103" y="285750"/>
                  </a:lnTo>
                  <a:close/>
                </a:path>
                <a:path w="114300" h="381635">
                  <a:moveTo>
                    <a:pt x="114300" y="285750"/>
                  </a:moveTo>
                  <a:lnTo>
                    <a:pt x="76695" y="285750"/>
                  </a:lnTo>
                  <a:lnTo>
                    <a:pt x="76695" y="302133"/>
                  </a:lnTo>
                  <a:lnTo>
                    <a:pt x="104483" y="302133"/>
                  </a:lnTo>
                  <a:lnTo>
                    <a:pt x="114300" y="285750"/>
                  </a:lnTo>
                  <a:close/>
                </a:path>
                <a:path w="114300" h="381635">
                  <a:moveTo>
                    <a:pt x="76695" y="0"/>
                  </a:moveTo>
                  <a:lnTo>
                    <a:pt x="39103" y="0"/>
                  </a:lnTo>
                  <a:lnTo>
                    <a:pt x="39103" y="285750"/>
                  </a:lnTo>
                  <a:lnTo>
                    <a:pt x="76695" y="285750"/>
                  </a:lnTo>
                  <a:lnTo>
                    <a:pt x="766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62012" y="2605785"/>
              <a:ext cx="114300" cy="381635"/>
            </a:xfrm>
            <a:custGeom>
              <a:avLst/>
              <a:gdLst/>
              <a:ahLst/>
              <a:cxnLst/>
              <a:rect l="l" t="t" r="r" b="b"/>
              <a:pathLst>
                <a:path w="114300" h="381635">
                  <a:moveTo>
                    <a:pt x="76695" y="0"/>
                  </a:moveTo>
                  <a:lnTo>
                    <a:pt x="76695" y="302133"/>
                  </a:lnTo>
                  <a:lnTo>
                    <a:pt x="39103" y="302133"/>
                  </a:lnTo>
                  <a:lnTo>
                    <a:pt x="39103" y="0"/>
                  </a:lnTo>
                  <a:lnTo>
                    <a:pt x="76695" y="0"/>
                  </a:lnTo>
                  <a:close/>
                </a:path>
                <a:path w="114300" h="381635">
                  <a:moveTo>
                    <a:pt x="114300" y="285750"/>
                  </a:moveTo>
                  <a:lnTo>
                    <a:pt x="57150" y="381126"/>
                  </a:lnTo>
                  <a:lnTo>
                    <a:pt x="0" y="285750"/>
                  </a:lnTo>
                  <a:lnTo>
                    <a:pt x="114300" y="285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1700" y="2886011"/>
              <a:ext cx="1623949" cy="5000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0275" y="2962211"/>
              <a:ext cx="1262062" cy="2905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0275" y="3095561"/>
              <a:ext cx="795337" cy="29051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278760" y="2998406"/>
            <a:ext cx="1098550" cy="487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9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65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9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FFFFFF"/>
                </a:solidFill>
                <a:latin typeface="Arial"/>
                <a:cs typeface="Arial"/>
              </a:rPr>
              <a:t>Buffer</a:t>
            </a:r>
            <a:endParaRPr sz="900">
              <a:latin typeface="Arial"/>
              <a:cs typeface="Arial"/>
            </a:endParaRPr>
          </a:p>
          <a:p>
            <a:pPr marL="724535">
              <a:lnSpc>
                <a:spcPct val="100000"/>
              </a:lnSpc>
              <a:spcBef>
                <a:spcPts val="420"/>
              </a:spcBef>
            </a:pPr>
            <a:r>
              <a:rPr dirty="0" sz="900" spc="-5">
                <a:latin typeface="Arial Black"/>
                <a:cs typeface="Arial Black"/>
              </a:rPr>
              <a:t>Get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38225" y="3582352"/>
            <a:ext cx="1915795" cy="763270"/>
            <a:chOff x="1038225" y="3582352"/>
            <a:chExt cx="1915795" cy="763270"/>
          </a:xfrm>
        </p:grpSpPr>
        <p:sp>
          <p:nvSpPr>
            <p:cNvPr id="56" name="object 56"/>
            <p:cNvSpPr/>
            <p:nvPr/>
          </p:nvSpPr>
          <p:spPr>
            <a:xfrm>
              <a:off x="2933700" y="4163568"/>
              <a:ext cx="0" cy="161925"/>
            </a:xfrm>
            <a:custGeom>
              <a:avLst/>
              <a:gdLst/>
              <a:ahLst/>
              <a:cxnLst/>
              <a:rect l="l" t="t" r="r" b="b"/>
              <a:pathLst>
                <a:path w="0" h="161925">
                  <a:moveTo>
                    <a:pt x="0" y="0"/>
                  </a:moveTo>
                  <a:lnTo>
                    <a:pt x="0" y="161924"/>
                  </a:lnTo>
                </a:path>
              </a:pathLst>
            </a:custGeom>
            <a:ln w="396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42987" y="3587115"/>
              <a:ext cx="591185" cy="572135"/>
            </a:xfrm>
            <a:custGeom>
              <a:avLst/>
              <a:gdLst/>
              <a:ahLst/>
              <a:cxnLst/>
              <a:rect l="l" t="t" r="r" b="b"/>
              <a:pathLst>
                <a:path w="591185" h="572135">
                  <a:moveTo>
                    <a:pt x="295211" y="0"/>
                  </a:moveTo>
                  <a:lnTo>
                    <a:pt x="247332" y="3738"/>
                  </a:lnTo>
                  <a:lnTo>
                    <a:pt x="201910" y="14563"/>
                  </a:lnTo>
                  <a:lnTo>
                    <a:pt x="159555" y="31886"/>
                  </a:lnTo>
                  <a:lnTo>
                    <a:pt x="120873" y="55120"/>
                  </a:lnTo>
                  <a:lnTo>
                    <a:pt x="86474" y="83677"/>
                  </a:lnTo>
                  <a:lnTo>
                    <a:pt x="56965" y="116970"/>
                  </a:lnTo>
                  <a:lnTo>
                    <a:pt x="32955" y="154411"/>
                  </a:lnTo>
                  <a:lnTo>
                    <a:pt x="15052" y="195413"/>
                  </a:lnTo>
                  <a:lnTo>
                    <a:pt x="3864" y="239388"/>
                  </a:lnTo>
                  <a:lnTo>
                    <a:pt x="0" y="285750"/>
                  </a:lnTo>
                  <a:lnTo>
                    <a:pt x="3864" y="332114"/>
                  </a:lnTo>
                  <a:lnTo>
                    <a:pt x="15052" y="376099"/>
                  </a:lnTo>
                  <a:lnTo>
                    <a:pt x="32955" y="417116"/>
                  </a:lnTo>
                  <a:lnTo>
                    <a:pt x="56965" y="454574"/>
                  </a:lnTo>
                  <a:lnTo>
                    <a:pt x="86474" y="487886"/>
                  </a:lnTo>
                  <a:lnTo>
                    <a:pt x="120873" y="516462"/>
                  </a:lnTo>
                  <a:lnTo>
                    <a:pt x="159555" y="539713"/>
                  </a:lnTo>
                  <a:lnTo>
                    <a:pt x="201910" y="557050"/>
                  </a:lnTo>
                  <a:lnTo>
                    <a:pt x="247332" y="567884"/>
                  </a:lnTo>
                  <a:lnTo>
                    <a:pt x="295211" y="571627"/>
                  </a:lnTo>
                  <a:lnTo>
                    <a:pt x="343139" y="567884"/>
                  </a:lnTo>
                  <a:lnTo>
                    <a:pt x="388600" y="557050"/>
                  </a:lnTo>
                  <a:lnTo>
                    <a:pt x="430987" y="539713"/>
                  </a:lnTo>
                  <a:lnTo>
                    <a:pt x="469693" y="516462"/>
                  </a:lnTo>
                  <a:lnTo>
                    <a:pt x="504110" y="487886"/>
                  </a:lnTo>
                  <a:lnTo>
                    <a:pt x="533632" y="454574"/>
                  </a:lnTo>
                  <a:lnTo>
                    <a:pt x="557650" y="417116"/>
                  </a:lnTo>
                  <a:lnTo>
                    <a:pt x="575558" y="376099"/>
                  </a:lnTo>
                  <a:lnTo>
                    <a:pt x="586748" y="332114"/>
                  </a:lnTo>
                  <a:lnTo>
                    <a:pt x="590613" y="285750"/>
                  </a:lnTo>
                  <a:lnTo>
                    <a:pt x="586748" y="239388"/>
                  </a:lnTo>
                  <a:lnTo>
                    <a:pt x="575558" y="195413"/>
                  </a:lnTo>
                  <a:lnTo>
                    <a:pt x="557650" y="154411"/>
                  </a:lnTo>
                  <a:lnTo>
                    <a:pt x="533632" y="116970"/>
                  </a:lnTo>
                  <a:lnTo>
                    <a:pt x="504110" y="83677"/>
                  </a:lnTo>
                  <a:lnTo>
                    <a:pt x="469693" y="55120"/>
                  </a:lnTo>
                  <a:lnTo>
                    <a:pt x="430987" y="31886"/>
                  </a:lnTo>
                  <a:lnTo>
                    <a:pt x="388600" y="14563"/>
                  </a:lnTo>
                  <a:lnTo>
                    <a:pt x="343139" y="3738"/>
                  </a:lnTo>
                  <a:lnTo>
                    <a:pt x="29521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42987" y="3587115"/>
              <a:ext cx="591185" cy="572135"/>
            </a:xfrm>
            <a:custGeom>
              <a:avLst/>
              <a:gdLst/>
              <a:ahLst/>
              <a:cxnLst/>
              <a:rect l="l" t="t" r="r" b="b"/>
              <a:pathLst>
                <a:path w="591185" h="572135">
                  <a:moveTo>
                    <a:pt x="0" y="285750"/>
                  </a:moveTo>
                  <a:lnTo>
                    <a:pt x="3864" y="239388"/>
                  </a:lnTo>
                  <a:lnTo>
                    <a:pt x="15052" y="195413"/>
                  </a:lnTo>
                  <a:lnTo>
                    <a:pt x="32955" y="154411"/>
                  </a:lnTo>
                  <a:lnTo>
                    <a:pt x="56965" y="116970"/>
                  </a:lnTo>
                  <a:lnTo>
                    <a:pt x="86474" y="83677"/>
                  </a:lnTo>
                  <a:lnTo>
                    <a:pt x="120873" y="55120"/>
                  </a:lnTo>
                  <a:lnTo>
                    <a:pt x="159555" y="31886"/>
                  </a:lnTo>
                  <a:lnTo>
                    <a:pt x="201910" y="14563"/>
                  </a:lnTo>
                  <a:lnTo>
                    <a:pt x="247332" y="3738"/>
                  </a:lnTo>
                  <a:lnTo>
                    <a:pt x="295211" y="0"/>
                  </a:lnTo>
                  <a:lnTo>
                    <a:pt x="343139" y="3738"/>
                  </a:lnTo>
                  <a:lnTo>
                    <a:pt x="388600" y="14563"/>
                  </a:lnTo>
                  <a:lnTo>
                    <a:pt x="430987" y="31886"/>
                  </a:lnTo>
                  <a:lnTo>
                    <a:pt x="469693" y="55120"/>
                  </a:lnTo>
                  <a:lnTo>
                    <a:pt x="504110" y="83677"/>
                  </a:lnTo>
                  <a:lnTo>
                    <a:pt x="533632" y="116970"/>
                  </a:lnTo>
                  <a:lnTo>
                    <a:pt x="557650" y="154411"/>
                  </a:lnTo>
                  <a:lnTo>
                    <a:pt x="575558" y="195413"/>
                  </a:lnTo>
                  <a:lnTo>
                    <a:pt x="586748" y="239388"/>
                  </a:lnTo>
                  <a:lnTo>
                    <a:pt x="590613" y="285750"/>
                  </a:lnTo>
                  <a:lnTo>
                    <a:pt x="586748" y="332114"/>
                  </a:lnTo>
                  <a:lnTo>
                    <a:pt x="575558" y="376099"/>
                  </a:lnTo>
                  <a:lnTo>
                    <a:pt x="557650" y="417116"/>
                  </a:lnTo>
                  <a:lnTo>
                    <a:pt x="533632" y="454574"/>
                  </a:lnTo>
                  <a:lnTo>
                    <a:pt x="504110" y="487886"/>
                  </a:lnTo>
                  <a:lnTo>
                    <a:pt x="469693" y="516462"/>
                  </a:lnTo>
                  <a:lnTo>
                    <a:pt x="430987" y="539713"/>
                  </a:lnTo>
                  <a:lnTo>
                    <a:pt x="388600" y="557050"/>
                  </a:lnTo>
                  <a:lnTo>
                    <a:pt x="343139" y="567884"/>
                  </a:lnTo>
                  <a:lnTo>
                    <a:pt x="295211" y="571627"/>
                  </a:lnTo>
                  <a:lnTo>
                    <a:pt x="247332" y="567884"/>
                  </a:lnTo>
                  <a:lnTo>
                    <a:pt x="201910" y="557050"/>
                  </a:lnTo>
                  <a:lnTo>
                    <a:pt x="159555" y="539713"/>
                  </a:lnTo>
                  <a:lnTo>
                    <a:pt x="120873" y="516462"/>
                  </a:lnTo>
                  <a:lnTo>
                    <a:pt x="86474" y="487886"/>
                  </a:lnTo>
                  <a:lnTo>
                    <a:pt x="56965" y="454574"/>
                  </a:lnTo>
                  <a:lnTo>
                    <a:pt x="32955" y="417116"/>
                  </a:lnTo>
                  <a:lnTo>
                    <a:pt x="15052" y="376099"/>
                  </a:lnTo>
                  <a:lnTo>
                    <a:pt x="3864" y="332114"/>
                  </a:lnTo>
                  <a:lnTo>
                    <a:pt x="0" y="28575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90751" y="3815715"/>
              <a:ext cx="466725" cy="133985"/>
            </a:xfrm>
            <a:custGeom>
              <a:avLst/>
              <a:gdLst/>
              <a:ahLst/>
              <a:cxnLst/>
              <a:rect l="l" t="t" r="r" b="b"/>
              <a:pathLst>
                <a:path w="466725" h="133985">
                  <a:moveTo>
                    <a:pt x="43180" y="45085"/>
                  </a:moveTo>
                  <a:lnTo>
                    <a:pt x="0" y="45085"/>
                  </a:lnTo>
                  <a:lnTo>
                    <a:pt x="0" y="88392"/>
                  </a:lnTo>
                  <a:lnTo>
                    <a:pt x="43180" y="88392"/>
                  </a:lnTo>
                  <a:lnTo>
                    <a:pt x="43180" y="45085"/>
                  </a:lnTo>
                  <a:close/>
                </a:path>
                <a:path w="466725" h="133985">
                  <a:moveTo>
                    <a:pt x="131318" y="45085"/>
                  </a:moveTo>
                  <a:lnTo>
                    <a:pt x="86360" y="45085"/>
                  </a:lnTo>
                  <a:lnTo>
                    <a:pt x="86360" y="88392"/>
                  </a:lnTo>
                  <a:lnTo>
                    <a:pt x="131318" y="88392"/>
                  </a:lnTo>
                  <a:lnTo>
                    <a:pt x="131318" y="45085"/>
                  </a:lnTo>
                  <a:close/>
                </a:path>
                <a:path w="466725" h="133985">
                  <a:moveTo>
                    <a:pt x="217678" y="45085"/>
                  </a:moveTo>
                  <a:lnTo>
                    <a:pt x="174498" y="45085"/>
                  </a:lnTo>
                  <a:lnTo>
                    <a:pt x="174498" y="88392"/>
                  </a:lnTo>
                  <a:lnTo>
                    <a:pt x="217678" y="88392"/>
                  </a:lnTo>
                  <a:lnTo>
                    <a:pt x="217678" y="45085"/>
                  </a:lnTo>
                  <a:close/>
                </a:path>
                <a:path w="466725" h="133985">
                  <a:moveTo>
                    <a:pt x="305943" y="45085"/>
                  </a:moveTo>
                  <a:lnTo>
                    <a:pt x="262636" y="45085"/>
                  </a:lnTo>
                  <a:lnTo>
                    <a:pt x="262636" y="88392"/>
                  </a:lnTo>
                  <a:lnTo>
                    <a:pt x="305943" y="88392"/>
                  </a:lnTo>
                  <a:lnTo>
                    <a:pt x="305943" y="45085"/>
                  </a:lnTo>
                  <a:close/>
                </a:path>
                <a:path w="466725" h="133985">
                  <a:moveTo>
                    <a:pt x="335280" y="0"/>
                  </a:moveTo>
                  <a:lnTo>
                    <a:pt x="335280" y="133477"/>
                  </a:lnTo>
                  <a:lnTo>
                    <a:pt x="425102" y="88392"/>
                  </a:lnTo>
                  <a:lnTo>
                    <a:pt x="349123" y="88392"/>
                  </a:lnTo>
                  <a:lnTo>
                    <a:pt x="349123" y="45085"/>
                  </a:lnTo>
                  <a:lnTo>
                    <a:pt x="422907" y="45085"/>
                  </a:lnTo>
                  <a:lnTo>
                    <a:pt x="335280" y="0"/>
                  </a:lnTo>
                  <a:close/>
                </a:path>
                <a:path w="466725" h="133985">
                  <a:moveTo>
                    <a:pt x="422907" y="45085"/>
                  </a:moveTo>
                  <a:lnTo>
                    <a:pt x="357759" y="45085"/>
                  </a:lnTo>
                  <a:lnTo>
                    <a:pt x="357759" y="88392"/>
                  </a:lnTo>
                  <a:lnTo>
                    <a:pt x="425102" y="88392"/>
                  </a:lnTo>
                  <a:lnTo>
                    <a:pt x="466598" y="67564"/>
                  </a:lnTo>
                  <a:lnTo>
                    <a:pt x="422907" y="4508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90751" y="3815715"/>
              <a:ext cx="466725" cy="133985"/>
            </a:xfrm>
            <a:custGeom>
              <a:avLst/>
              <a:gdLst/>
              <a:ahLst/>
              <a:cxnLst/>
              <a:rect l="l" t="t" r="r" b="b"/>
              <a:pathLst>
                <a:path w="466725" h="133985">
                  <a:moveTo>
                    <a:pt x="0" y="88392"/>
                  </a:moveTo>
                  <a:lnTo>
                    <a:pt x="43180" y="88392"/>
                  </a:lnTo>
                  <a:lnTo>
                    <a:pt x="43180" y="45085"/>
                  </a:lnTo>
                  <a:lnTo>
                    <a:pt x="0" y="45085"/>
                  </a:lnTo>
                  <a:lnTo>
                    <a:pt x="0" y="88392"/>
                  </a:lnTo>
                  <a:close/>
                </a:path>
                <a:path w="466725" h="133985">
                  <a:moveTo>
                    <a:pt x="86360" y="88392"/>
                  </a:moveTo>
                  <a:lnTo>
                    <a:pt x="131318" y="88392"/>
                  </a:lnTo>
                  <a:lnTo>
                    <a:pt x="131318" y="45085"/>
                  </a:lnTo>
                  <a:lnTo>
                    <a:pt x="86360" y="45085"/>
                  </a:lnTo>
                  <a:lnTo>
                    <a:pt x="86360" y="88392"/>
                  </a:lnTo>
                  <a:close/>
                </a:path>
                <a:path w="466725" h="133985">
                  <a:moveTo>
                    <a:pt x="174498" y="88392"/>
                  </a:moveTo>
                  <a:lnTo>
                    <a:pt x="217678" y="88392"/>
                  </a:lnTo>
                  <a:lnTo>
                    <a:pt x="217678" y="45085"/>
                  </a:lnTo>
                  <a:lnTo>
                    <a:pt x="174498" y="45085"/>
                  </a:lnTo>
                  <a:lnTo>
                    <a:pt x="174498" y="88392"/>
                  </a:lnTo>
                  <a:close/>
                </a:path>
                <a:path w="466725" h="133985">
                  <a:moveTo>
                    <a:pt x="262636" y="88392"/>
                  </a:moveTo>
                  <a:lnTo>
                    <a:pt x="305943" y="88392"/>
                  </a:lnTo>
                  <a:lnTo>
                    <a:pt x="305943" y="45085"/>
                  </a:lnTo>
                  <a:lnTo>
                    <a:pt x="262636" y="45085"/>
                  </a:lnTo>
                  <a:lnTo>
                    <a:pt x="262636" y="88392"/>
                  </a:lnTo>
                  <a:close/>
                </a:path>
                <a:path w="466725" h="133985">
                  <a:moveTo>
                    <a:pt x="349123" y="88392"/>
                  </a:moveTo>
                  <a:lnTo>
                    <a:pt x="357759" y="88392"/>
                  </a:lnTo>
                  <a:lnTo>
                    <a:pt x="357759" y="45085"/>
                  </a:lnTo>
                  <a:lnTo>
                    <a:pt x="349123" y="45085"/>
                  </a:lnTo>
                  <a:lnTo>
                    <a:pt x="349123" y="88392"/>
                  </a:lnTo>
                  <a:close/>
                </a:path>
                <a:path w="466725" h="133985">
                  <a:moveTo>
                    <a:pt x="335280" y="133477"/>
                  </a:moveTo>
                  <a:lnTo>
                    <a:pt x="466598" y="67564"/>
                  </a:lnTo>
                  <a:lnTo>
                    <a:pt x="335280" y="0"/>
                  </a:lnTo>
                  <a:lnTo>
                    <a:pt x="335280" y="133477"/>
                  </a:lnTo>
                  <a:close/>
                </a:path>
              </a:pathLst>
            </a:custGeom>
            <a:ln w="317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186497" y="3817620"/>
            <a:ext cx="27813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-2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650" spc="15">
                <a:solidFill>
                  <a:srgbClr val="FFFFFF"/>
                </a:solidFill>
                <a:latin typeface="Arial Black"/>
                <a:cs typeface="Arial Black"/>
              </a:rPr>
              <a:t>AVE</a:t>
            </a:r>
            <a:endParaRPr sz="65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70255" y="5868352"/>
            <a:ext cx="10864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latin typeface="Arial Black"/>
                <a:cs typeface="Arial Black"/>
              </a:rPr>
              <a:t>Business</a:t>
            </a:r>
            <a:r>
              <a:rPr dirty="0" sz="900" spc="-5">
                <a:latin typeface="Arial Black"/>
                <a:cs typeface="Arial Black"/>
              </a:rPr>
              <a:t> Partner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09650" y="5240121"/>
            <a:ext cx="2734310" cy="705485"/>
            <a:chOff x="1009650" y="5240121"/>
            <a:chExt cx="2734310" cy="705485"/>
          </a:xfrm>
        </p:grpSpPr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650" y="5240121"/>
              <a:ext cx="638175" cy="70502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68276" y="5256808"/>
              <a:ext cx="575608" cy="642451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2202814" y="5879465"/>
            <a:ext cx="6216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Black"/>
                <a:cs typeface="Arial Black"/>
              </a:rPr>
              <a:t>C</a:t>
            </a:r>
            <a:r>
              <a:rPr dirty="0" sz="900">
                <a:latin typeface="Arial Black"/>
                <a:cs typeface="Arial Black"/>
              </a:rPr>
              <a:t>u</a:t>
            </a:r>
            <a:r>
              <a:rPr dirty="0" sz="900" spc="-25">
                <a:latin typeface="Arial Black"/>
                <a:cs typeface="Arial Black"/>
              </a:rPr>
              <a:t>st</a:t>
            </a:r>
            <a:r>
              <a:rPr dirty="0" sz="900">
                <a:latin typeface="Arial Black"/>
                <a:cs typeface="Arial Black"/>
              </a:rPr>
              <a:t>omer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11576" y="5873115"/>
            <a:ext cx="5435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Black"/>
                <a:cs typeface="Arial Black"/>
              </a:rPr>
              <a:t>S</a:t>
            </a:r>
            <a:r>
              <a:rPr dirty="0" sz="900">
                <a:latin typeface="Arial Black"/>
                <a:cs typeface="Arial Black"/>
              </a:rPr>
              <a:t>u</a:t>
            </a:r>
            <a:r>
              <a:rPr dirty="0" sz="900" spc="-5">
                <a:latin typeface="Arial Black"/>
                <a:cs typeface="Arial Black"/>
              </a:rPr>
              <a:t>p</a:t>
            </a:r>
            <a:r>
              <a:rPr dirty="0" sz="900">
                <a:latin typeface="Arial Black"/>
                <a:cs typeface="Arial Black"/>
              </a:rPr>
              <a:t>pl</a:t>
            </a:r>
            <a:r>
              <a:rPr dirty="0" sz="900" spc="-5">
                <a:latin typeface="Arial Black"/>
                <a:cs typeface="Arial Black"/>
              </a:rPr>
              <a:t>i</a:t>
            </a:r>
            <a:r>
              <a:rPr dirty="0" sz="900">
                <a:latin typeface="Arial Black"/>
                <a:cs typeface="Arial Black"/>
              </a:rPr>
              <a:t>er</a:t>
            </a:r>
            <a:endParaRPr sz="900">
              <a:latin typeface="Arial Black"/>
              <a:cs typeface="Arial Black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14350" y="1610169"/>
            <a:ext cx="3300729" cy="4335145"/>
            <a:chOff x="514350" y="1610169"/>
            <a:chExt cx="3300729" cy="4335145"/>
          </a:xfrm>
        </p:grpSpPr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0275" y="5240121"/>
              <a:ext cx="638175" cy="7050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19112" y="1614932"/>
              <a:ext cx="885825" cy="372110"/>
            </a:xfrm>
            <a:custGeom>
              <a:avLst/>
              <a:gdLst/>
              <a:ahLst/>
              <a:cxnLst/>
              <a:rect l="l" t="t" r="r" b="b"/>
              <a:pathLst>
                <a:path w="885825" h="372110">
                  <a:moveTo>
                    <a:pt x="442912" y="0"/>
                  </a:moveTo>
                  <a:lnTo>
                    <a:pt x="377461" y="2014"/>
                  </a:lnTo>
                  <a:lnTo>
                    <a:pt x="314993" y="7866"/>
                  </a:lnTo>
                  <a:lnTo>
                    <a:pt x="256191" y="17268"/>
                  </a:lnTo>
                  <a:lnTo>
                    <a:pt x="201741" y="29933"/>
                  </a:lnTo>
                  <a:lnTo>
                    <a:pt x="152329" y="45573"/>
                  </a:lnTo>
                  <a:lnTo>
                    <a:pt x="108638" y="63901"/>
                  </a:lnTo>
                  <a:lnTo>
                    <a:pt x="71355" y="84629"/>
                  </a:lnTo>
                  <a:lnTo>
                    <a:pt x="18752" y="132138"/>
                  </a:lnTo>
                  <a:lnTo>
                    <a:pt x="0" y="185800"/>
                  </a:lnTo>
                  <a:lnTo>
                    <a:pt x="4802" y="213257"/>
                  </a:lnTo>
                  <a:lnTo>
                    <a:pt x="41165" y="264130"/>
                  </a:lnTo>
                  <a:lnTo>
                    <a:pt x="108638" y="307700"/>
                  </a:lnTo>
                  <a:lnTo>
                    <a:pt x="152329" y="326028"/>
                  </a:lnTo>
                  <a:lnTo>
                    <a:pt x="201741" y="341668"/>
                  </a:lnTo>
                  <a:lnTo>
                    <a:pt x="256191" y="354333"/>
                  </a:lnTo>
                  <a:lnTo>
                    <a:pt x="314993" y="363735"/>
                  </a:lnTo>
                  <a:lnTo>
                    <a:pt x="377461" y="369587"/>
                  </a:lnTo>
                  <a:lnTo>
                    <a:pt x="442912" y="371601"/>
                  </a:lnTo>
                  <a:lnTo>
                    <a:pt x="508361" y="369587"/>
                  </a:lnTo>
                  <a:lnTo>
                    <a:pt x="570826" y="363735"/>
                  </a:lnTo>
                  <a:lnTo>
                    <a:pt x="629622" y="354333"/>
                  </a:lnTo>
                  <a:lnTo>
                    <a:pt x="684064" y="341668"/>
                  </a:lnTo>
                  <a:lnTo>
                    <a:pt x="733468" y="326028"/>
                  </a:lnTo>
                  <a:lnTo>
                    <a:pt x="777150" y="307700"/>
                  </a:lnTo>
                  <a:lnTo>
                    <a:pt x="814424" y="286972"/>
                  </a:lnTo>
                  <a:lnTo>
                    <a:pt x="867014" y="239463"/>
                  </a:lnTo>
                  <a:lnTo>
                    <a:pt x="885761" y="185800"/>
                  </a:lnTo>
                  <a:lnTo>
                    <a:pt x="880960" y="158344"/>
                  </a:lnTo>
                  <a:lnTo>
                    <a:pt x="844607" y="107471"/>
                  </a:lnTo>
                  <a:lnTo>
                    <a:pt x="777150" y="63901"/>
                  </a:lnTo>
                  <a:lnTo>
                    <a:pt x="733468" y="45573"/>
                  </a:lnTo>
                  <a:lnTo>
                    <a:pt x="684064" y="29933"/>
                  </a:lnTo>
                  <a:lnTo>
                    <a:pt x="629622" y="17268"/>
                  </a:lnTo>
                  <a:lnTo>
                    <a:pt x="570826" y="7866"/>
                  </a:lnTo>
                  <a:lnTo>
                    <a:pt x="508361" y="2014"/>
                  </a:lnTo>
                  <a:lnTo>
                    <a:pt x="442912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19112" y="1614932"/>
              <a:ext cx="885825" cy="372110"/>
            </a:xfrm>
            <a:custGeom>
              <a:avLst/>
              <a:gdLst/>
              <a:ahLst/>
              <a:cxnLst/>
              <a:rect l="l" t="t" r="r" b="b"/>
              <a:pathLst>
                <a:path w="885825" h="372110">
                  <a:moveTo>
                    <a:pt x="0" y="185800"/>
                  </a:moveTo>
                  <a:lnTo>
                    <a:pt x="18752" y="132138"/>
                  </a:lnTo>
                  <a:lnTo>
                    <a:pt x="71355" y="84629"/>
                  </a:lnTo>
                  <a:lnTo>
                    <a:pt x="108638" y="63901"/>
                  </a:lnTo>
                  <a:lnTo>
                    <a:pt x="152329" y="45573"/>
                  </a:lnTo>
                  <a:lnTo>
                    <a:pt x="201741" y="29933"/>
                  </a:lnTo>
                  <a:lnTo>
                    <a:pt x="256191" y="17268"/>
                  </a:lnTo>
                  <a:lnTo>
                    <a:pt x="314993" y="7866"/>
                  </a:lnTo>
                  <a:lnTo>
                    <a:pt x="377461" y="2014"/>
                  </a:lnTo>
                  <a:lnTo>
                    <a:pt x="442912" y="0"/>
                  </a:lnTo>
                  <a:lnTo>
                    <a:pt x="508361" y="2014"/>
                  </a:lnTo>
                  <a:lnTo>
                    <a:pt x="570826" y="7866"/>
                  </a:lnTo>
                  <a:lnTo>
                    <a:pt x="629622" y="17268"/>
                  </a:lnTo>
                  <a:lnTo>
                    <a:pt x="684064" y="29933"/>
                  </a:lnTo>
                  <a:lnTo>
                    <a:pt x="733468" y="45573"/>
                  </a:lnTo>
                  <a:lnTo>
                    <a:pt x="777150" y="63901"/>
                  </a:lnTo>
                  <a:lnTo>
                    <a:pt x="814424" y="84629"/>
                  </a:lnTo>
                  <a:lnTo>
                    <a:pt x="867014" y="132138"/>
                  </a:lnTo>
                  <a:lnTo>
                    <a:pt x="885761" y="185800"/>
                  </a:lnTo>
                  <a:lnTo>
                    <a:pt x="880960" y="213257"/>
                  </a:lnTo>
                  <a:lnTo>
                    <a:pt x="844607" y="264130"/>
                  </a:lnTo>
                  <a:lnTo>
                    <a:pt x="777150" y="307700"/>
                  </a:lnTo>
                  <a:lnTo>
                    <a:pt x="733468" y="326028"/>
                  </a:lnTo>
                  <a:lnTo>
                    <a:pt x="684064" y="341668"/>
                  </a:lnTo>
                  <a:lnTo>
                    <a:pt x="629622" y="354333"/>
                  </a:lnTo>
                  <a:lnTo>
                    <a:pt x="570826" y="363735"/>
                  </a:lnTo>
                  <a:lnTo>
                    <a:pt x="508361" y="369587"/>
                  </a:lnTo>
                  <a:lnTo>
                    <a:pt x="442912" y="371601"/>
                  </a:lnTo>
                  <a:lnTo>
                    <a:pt x="377461" y="369587"/>
                  </a:lnTo>
                  <a:lnTo>
                    <a:pt x="314993" y="363735"/>
                  </a:lnTo>
                  <a:lnTo>
                    <a:pt x="256191" y="354333"/>
                  </a:lnTo>
                  <a:lnTo>
                    <a:pt x="201741" y="341668"/>
                  </a:lnTo>
                  <a:lnTo>
                    <a:pt x="152329" y="326028"/>
                  </a:lnTo>
                  <a:lnTo>
                    <a:pt x="108638" y="307700"/>
                  </a:lnTo>
                  <a:lnTo>
                    <a:pt x="71355" y="286972"/>
                  </a:lnTo>
                  <a:lnTo>
                    <a:pt x="18752" y="239463"/>
                  </a:lnTo>
                  <a:lnTo>
                    <a:pt x="0" y="185800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500" y="1666811"/>
              <a:ext cx="795337" cy="27146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71800" y="2152586"/>
              <a:ext cx="842962" cy="49053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0850" y="2314511"/>
              <a:ext cx="719137" cy="319087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4352925" y="1536636"/>
            <a:ext cx="7087234" cy="779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x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ple: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rea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dirty="0" sz="1550" spc="12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Partner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always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created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when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created.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352925" y="2535555"/>
            <a:ext cx="6863715" cy="75311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5"/>
              </a:spcBef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complex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15">
                <a:latin typeface="Arial MT"/>
                <a:cs typeface="Arial MT"/>
              </a:rPr>
              <a:t>CVI</a:t>
            </a:r>
            <a:r>
              <a:rPr dirty="0" sz="1550" spc="-10">
                <a:latin typeface="Arial MT"/>
                <a:cs typeface="Arial MT"/>
              </a:rPr>
              <a:t> (Customer/Vendor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Integration) </a:t>
            </a:r>
            <a:r>
              <a:rPr dirty="0" sz="1550" spc="10">
                <a:latin typeface="Arial MT"/>
                <a:cs typeface="Arial MT"/>
              </a:rPr>
              <a:t>contains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dirty="0" sz="1550" spc="114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Partner </a:t>
            </a:r>
            <a:r>
              <a:rPr dirty="0" sz="1550" spc="20">
                <a:latin typeface="Arial MT"/>
                <a:cs typeface="Arial MT"/>
              </a:rPr>
              <a:t>specific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well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</a:t>
            </a:r>
            <a:r>
              <a:rPr dirty="0" sz="1550" spc="7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</a:t>
            </a:r>
            <a:r>
              <a:rPr dirty="0" sz="1550" spc="19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specific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352925" y="3509327"/>
            <a:ext cx="7162165" cy="7296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0"/>
              </a:spcBef>
            </a:pPr>
            <a:r>
              <a:rPr dirty="0" sz="1550" spc="-10">
                <a:latin typeface="Arial MT"/>
                <a:cs typeface="Arial MT"/>
              </a:rPr>
              <a:t>Partially,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Customer/Supplier</a:t>
            </a:r>
            <a:r>
              <a:rPr dirty="0" sz="1550" spc="4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redundant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(BUT000 </a:t>
            </a:r>
            <a:r>
              <a:rPr dirty="0" sz="1550" spc="5">
                <a:latin typeface="Arial MT"/>
                <a:cs typeface="Arial MT"/>
              </a:rPr>
              <a:t>against </a:t>
            </a:r>
            <a:r>
              <a:rPr dirty="0" sz="1550" spc="-25">
                <a:latin typeface="Arial MT"/>
                <a:cs typeface="Arial MT"/>
              </a:rPr>
              <a:t>KNA1 </a:t>
            </a:r>
            <a:r>
              <a:rPr dirty="0" sz="1550" spc="15">
                <a:latin typeface="Arial MT"/>
                <a:cs typeface="Arial MT"/>
              </a:rPr>
              <a:t>&amp; </a:t>
            </a:r>
            <a:r>
              <a:rPr dirty="0" sz="1550" spc="-15">
                <a:latin typeface="Arial MT"/>
                <a:cs typeface="Arial MT"/>
              </a:rPr>
              <a:t>LFA1 </a:t>
            </a:r>
            <a:r>
              <a:rPr dirty="0" sz="1550" spc="10">
                <a:latin typeface="Arial MT"/>
                <a:cs typeface="Arial MT"/>
              </a:rPr>
              <a:t>data). </a:t>
            </a:r>
            <a:r>
              <a:rPr dirty="0" sz="1400" spc="30" i="1">
                <a:latin typeface="Arial"/>
                <a:cs typeface="Arial"/>
              </a:rPr>
              <a:t>For </a:t>
            </a:r>
            <a:r>
              <a:rPr dirty="0" sz="1400" spc="20" i="1">
                <a:latin typeface="Arial"/>
                <a:cs typeface="Arial"/>
              </a:rPr>
              <a:t>instance </a:t>
            </a:r>
            <a:r>
              <a:rPr dirty="0" sz="1400" spc="35" i="1">
                <a:latin typeface="Arial"/>
                <a:cs typeface="Arial"/>
              </a:rPr>
              <a:t>‘Name </a:t>
            </a:r>
            <a:r>
              <a:rPr dirty="0" sz="1400" spc="30" i="1">
                <a:latin typeface="Arial"/>
                <a:cs typeface="Arial"/>
              </a:rPr>
              <a:t>and </a:t>
            </a:r>
            <a:r>
              <a:rPr dirty="0" sz="1400" spc="15" i="1">
                <a:latin typeface="Arial"/>
                <a:cs typeface="Arial"/>
              </a:rPr>
              <a:t>Address specific </a:t>
            </a:r>
            <a:r>
              <a:rPr dirty="0" sz="1400" spc="20" i="1">
                <a:latin typeface="Arial"/>
                <a:cs typeface="Arial"/>
              </a:rPr>
              <a:t> </a:t>
            </a:r>
            <a:r>
              <a:rPr dirty="0" sz="1400" spc="10" i="1">
                <a:latin typeface="Arial"/>
                <a:cs typeface="Arial"/>
              </a:rPr>
              <a:t>attributes’</a:t>
            </a:r>
            <a:r>
              <a:rPr dirty="0" sz="1400" spc="-260" i="1">
                <a:latin typeface="Arial"/>
                <a:cs typeface="Arial"/>
              </a:rPr>
              <a:t> </a:t>
            </a:r>
            <a:r>
              <a:rPr dirty="0" sz="1400" spc="10" i="1">
                <a:latin typeface="Arial"/>
                <a:cs typeface="Arial"/>
              </a:rPr>
              <a:t>are</a:t>
            </a:r>
            <a:r>
              <a:rPr dirty="0" sz="1400" spc="-60" i="1">
                <a:latin typeface="Arial"/>
                <a:cs typeface="Arial"/>
              </a:rPr>
              <a:t> </a:t>
            </a:r>
            <a:r>
              <a:rPr dirty="0" sz="1400" spc="20" i="1">
                <a:latin typeface="Arial"/>
                <a:cs typeface="Arial"/>
              </a:rPr>
              <a:t>available</a:t>
            </a:r>
            <a:r>
              <a:rPr dirty="0" sz="1400" spc="-210" i="1">
                <a:latin typeface="Arial"/>
                <a:cs typeface="Arial"/>
              </a:rPr>
              <a:t> </a:t>
            </a:r>
            <a:r>
              <a:rPr dirty="0" sz="1400" spc="35" i="1">
                <a:latin typeface="Arial"/>
                <a:cs typeface="Arial"/>
              </a:rPr>
              <a:t>in</a:t>
            </a:r>
            <a:r>
              <a:rPr dirty="0" sz="1400" spc="-135" i="1">
                <a:latin typeface="Arial"/>
                <a:cs typeface="Arial"/>
              </a:rPr>
              <a:t> </a:t>
            </a:r>
            <a:r>
              <a:rPr dirty="0" sz="1400" spc="15" i="1">
                <a:latin typeface="Arial"/>
                <a:cs typeface="Arial"/>
              </a:rPr>
              <a:t>both</a:t>
            </a:r>
            <a:r>
              <a:rPr dirty="0" sz="1400" spc="-135" i="1">
                <a:latin typeface="Arial"/>
                <a:cs typeface="Arial"/>
              </a:rPr>
              <a:t> </a:t>
            </a:r>
            <a:r>
              <a:rPr dirty="0" sz="1400" spc="15" i="1">
                <a:latin typeface="Arial"/>
                <a:cs typeface="Arial"/>
              </a:rPr>
              <a:t>persistencies</a:t>
            </a:r>
            <a:r>
              <a:rPr dirty="0" sz="1400" spc="15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352925" y="4463097"/>
            <a:ext cx="6913245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05"/>
              </a:spcBef>
            </a:pP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or </a:t>
            </a: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 </a:t>
            </a:r>
            <a:r>
              <a:rPr dirty="0" sz="1550" spc="5" b="1">
                <a:solidFill>
                  <a:srgbClr val="EFAB00"/>
                </a:solidFill>
                <a:latin typeface="Arial"/>
                <a:cs typeface="Arial"/>
              </a:rPr>
              <a:t>specific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data </a:t>
            </a:r>
            <a:r>
              <a:rPr dirty="0" sz="1550" spc="20">
                <a:latin typeface="Arial MT"/>
                <a:cs typeface="Arial MT"/>
              </a:rPr>
              <a:t>is </a:t>
            </a:r>
            <a:r>
              <a:rPr dirty="0" sz="1550" spc="10">
                <a:latin typeface="Arial MT"/>
                <a:cs typeface="Arial MT"/>
              </a:rPr>
              <a:t>routed </a:t>
            </a:r>
            <a:r>
              <a:rPr dirty="0" sz="1550" spc="-5">
                <a:latin typeface="Arial MT"/>
                <a:cs typeface="Arial MT"/>
              </a:rPr>
              <a:t>through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10">
                <a:latin typeface="Arial MT"/>
                <a:cs typeface="Arial MT"/>
              </a:rPr>
              <a:t>Customer/Vendor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specific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mixed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up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central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352925" y="5188267"/>
            <a:ext cx="6711315" cy="514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>
                <a:latin typeface="Arial MT"/>
                <a:cs typeface="Arial MT"/>
              </a:rPr>
              <a:t>On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commit,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Business</a:t>
            </a:r>
            <a:r>
              <a:rPr dirty="0" sz="1550" spc="12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EFAB00"/>
                </a:solidFill>
                <a:latin typeface="Arial"/>
                <a:cs typeface="Arial"/>
              </a:rPr>
              <a:t>Partner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</a:t>
            </a:r>
            <a:r>
              <a:rPr dirty="0" sz="1550" spc="3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10" b="1">
                <a:solidFill>
                  <a:srgbClr val="EFAB00"/>
                </a:solidFill>
                <a:latin typeface="Arial"/>
                <a:cs typeface="Arial"/>
              </a:rPr>
              <a:t>corresponding</a:t>
            </a:r>
            <a:r>
              <a:rPr dirty="0" sz="1550" spc="11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Customer</a:t>
            </a:r>
            <a:r>
              <a:rPr dirty="0" sz="1550" spc="8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EFAB00"/>
                </a:solidFill>
                <a:latin typeface="Arial"/>
                <a:cs typeface="Arial"/>
              </a:rPr>
              <a:t>and/or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b="1">
                <a:solidFill>
                  <a:srgbClr val="EFAB00"/>
                </a:solidFill>
                <a:latin typeface="Arial"/>
                <a:cs typeface="Arial"/>
              </a:rPr>
              <a:t>Supplier</a:t>
            </a:r>
            <a:r>
              <a:rPr dirty="0" sz="1550" spc="15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1550" spc="20">
                <a:latin typeface="Arial MT"/>
                <a:cs typeface="Arial MT"/>
              </a:rPr>
              <a:t>is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maintained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created.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074416" y="2365311"/>
            <a:ext cx="54102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105025" y="2152586"/>
            <a:ext cx="1292225" cy="854710"/>
            <a:chOff x="2105025" y="2152586"/>
            <a:chExt cx="1292225" cy="854710"/>
          </a:xfrm>
        </p:grpSpPr>
        <p:sp>
          <p:nvSpPr>
            <p:cNvPr id="82" name="object 82"/>
            <p:cNvSpPr/>
            <p:nvPr/>
          </p:nvSpPr>
          <p:spPr>
            <a:xfrm>
              <a:off x="2443225" y="2605785"/>
              <a:ext cx="123825" cy="381635"/>
            </a:xfrm>
            <a:custGeom>
              <a:avLst/>
              <a:gdLst/>
              <a:ahLst/>
              <a:cxnLst/>
              <a:rect l="l" t="t" r="r" b="b"/>
              <a:pathLst>
                <a:path w="123825" h="381635">
                  <a:moveTo>
                    <a:pt x="42291" y="285750"/>
                  </a:moveTo>
                  <a:lnTo>
                    <a:pt x="0" y="285750"/>
                  </a:lnTo>
                  <a:lnTo>
                    <a:pt x="61849" y="381126"/>
                  </a:lnTo>
                  <a:lnTo>
                    <a:pt x="113179" y="302133"/>
                  </a:lnTo>
                  <a:lnTo>
                    <a:pt x="42291" y="302133"/>
                  </a:lnTo>
                  <a:lnTo>
                    <a:pt x="42291" y="285750"/>
                  </a:lnTo>
                  <a:close/>
                </a:path>
                <a:path w="123825" h="381635">
                  <a:moveTo>
                    <a:pt x="123825" y="285750"/>
                  </a:moveTo>
                  <a:lnTo>
                    <a:pt x="83057" y="285750"/>
                  </a:lnTo>
                  <a:lnTo>
                    <a:pt x="83057" y="302133"/>
                  </a:lnTo>
                  <a:lnTo>
                    <a:pt x="113179" y="302133"/>
                  </a:lnTo>
                  <a:lnTo>
                    <a:pt x="123825" y="285750"/>
                  </a:lnTo>
                  <a:close/>
                </a:path>
                <a:path w="123825" h="381635">
                  <a:moveTo>
                    <a:pt x="83057" y="0"/>
                  </a:moveTo>
                  <a:lnTo>
                    <a:pt x="42291" y="0"/>
                  </a:lnTo>
                  <a:lnTo>
                    <a:pt x="42291" y="285750"/>
                  </a:lnTo>
                  <a:lnTo>
                    <a:pt x="83057" y="285750"/>
                  </a:lnTo>
                  <a:lnTo>
                    <a:pt x="830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443225" y="2605785"/>
              <a:ext cx="123825" cy="381635"/>
            </a:xfrm>
            <a:custGeom>
              <a:avLst/>
              <a:gdLst/>
              <a:ahLst/>
              <a:cxnLst/>
              <a:rect l="l" t="t" r="r" b="b"/>
              <a:pathLst>
                <a:path w="123825" h="381635">
                  <a:moveTo>
                    <a:pt x="83057" y="0"/>
                  </a:moveTo>
                  <a:lnTo>
                    <a:pt x="83057" y="302133"/>
                  </a:lnTo>
                  <a:lnTo>
                    <a:pt x="42291" y="302133"/>
                  </a:lnTo>
                  <a:lnTo>
                    <a:pt x="42291" y="0"/>
                  </a:lnTo>
                  <a:lnTo>
                    <a:pt x="83057" y="0"/>
                  </a:lnTo>
                  <a:close/>
                </a:path>
                <a:path w="123825" h="381635">
                  <a:moveTo>
                    <a:pt x="123825" y="285750"/>
                  </a:moveTo>
                  <a:lnTo>
                    <a:pt x="61849" y="381126"/>
                  </a:lnTo>
                  <a:lnTo>
                    <a:pt x="0" y="285750"/>
                  </a:lnTo>
                  <a:lnTo>
                    <a:pt x="123825" y="28575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271900" y="2615310"/>
              <a:ext cx="123825" cy="391160"/>
            </a:xfrm>
            <a:custGeom>
              <a:avLst/>
              <a:gdLst/>
              <a:ahLst/>
              <a:cxnLst/>
              <a:rect l="l" t="t" r="r" b="b"/>
              <a:pathLst>
                <a:path w="123825" h="391160">
                  <a:moveTo>
                    <a:pt x="42290" y="292988"/>
                  </a:moveTo>
                  <a:lnTo>
                    <a:pt x="0" y="292988"/>
                  </a:lnTo>
                  <a:lnTo>
                    <a:pt x="61849" y="390651"/>
                  </a:lnTo>
                  <a:lnTo>
                    <a:pt x="113267" y="309625"/>
                  </a:lnTo>
                  <a:lnTo>
                    <a:pt x="42290" y="309625"/>
                  </a:lnTo>
                  <a:lnTo>
                    <a:pt x="42290" y="292988"/>
                  </a:lnTo>
                  <a:close/>
                </a:path>
                <a:path w="123825" h="391160">
                  <a:moveTo>
                    <a:pt x="123825" y="292988"/>
                  </a:moveTo>
                  <a:lnTo>
                    <a:pt x="83058" y="292988"/>
                  </a:lnTo>
                  <a:lnTo>
                    <a:pt x="83058" y="309625"/>
                  </a:lnTo>
                  <a:lnTo>
                    <a:pt x="113267" y="309625"/>
                  </a:lnTo>
                  <a:lnTo>
                    <a:pt x="123825" y="292988"/>
                  </a:lnTo>
                  <a:close/>
                </a:path>
                <a:path w="123825" h="391160">
                  <a:moveTo>
                    <a:pt x="83058" y="0"/>
                  </a:moveTo>
                  <a:lnTo>
                    <a:pt x="42290" y="0"/>
                  </a:lnTo>
                  <a:lnTo>
                    <a:pt x="42290" y="292988"/>
                  </a:lnTo>
                  <a:lnTo>
                    <a:pt x="83058" y="292988"/>
                  </a:lnTo>
                  <a:lnTo>
                    <a:pt x="83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271900" y="2615310"/>
              <a:ext cx="123825" cy="391160"/>
            </a:xfrm>
            <a:custGeom>
              <a:avLst/>
              <a:gdLst/>
              <a:ahLst/>
              <a:cxnLst/>
              <a:rect l="l" t="t" r="r" b="b"/>
              <a:pathLst>
                <a:path w="123825" h="391160">
                  <a:moveTo>
                    <a:pt x="83058" y="0"/>
                  </a:moveTo>
                  <a:lnTo>
                    <a:pt x="83058" y="309625"/>
                  </a:lnTo>
                  <a:lnTo>
                    <a:pt x="42290" y="309625"/>
                  </a:lnTo>
                  <a:lnTo>
                    <a:pt x="42290" y="0"/>
                  </a:lnTo>
                  <a:lnTo>
                    <a:pt x="83058" y="0"/>
                  </a:lnTo>
                  <a:close/>
                </a:path>
                <a:path w="123825" h="391160">
                  <a:moveTo>
                    <a:pt x="123825" y="292988"/>
                  </a:moveTo>
                  <a:lnTo>
                    <a:pt x="61849" y="390651"/>
                  </a:lnTo>
                  <a:lnTo>
                    <a:pt x="0" y="292988"/>
                  </a:lnTo>
                  <a:lnTo>
                    <a:pt x="123825" y="2929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5025" y="2152586"/>
              <a:ext cx="909637" cy="49053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24075" y="2314511"/>
              <a:ext cx="776287" cy="31908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2211958" y="2365311"/>
            <a:ext cx="5975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943163" y="1400492"/>
            <a:ext cx="1238250" cy="562610"/>
            <a:chOff x="1943163" y="1400492"/>
            <a:chExt cx="1238250" cy="562610"/>
          </a:xfrm>
        </p:grpSpPr>
        <p:sp>
          <p:nvSpPr>
            <p:cNvPr id="90" name="object 90"/>
            <p:cNvSpPr/>
            <p:nvPr/>
          </p:nvSpPr>
          <p:spPr>
            <a:xfrm>
              <a:off x="1947926" y="1405255"/>
              <a:ext cx="1228725" cy="553085"/>
            </a:xfrm>
            <a:custGeom>
              <a:avLst/>
              <a:gdLst/>
              <a:ahLst/>
              <a:cxnLst/>
              <a:rect l="l" t="t" r="r" b="b"/>
              <a:pathLst>
                <a:path w="1228725" h="553085">
                  <a:moveTo>
                    <a:pt x="614299" y="0"/>
                  </a:moveTo>
                  <a:lnTo>
                    <a:pt x="551477" y="1426"/>
                  </a:lnTo>
                  <a:lnTo>
                    <a:pt x="490474" y="5613"/>
                  </a:lnTo>
                  <a:lnTo>
                    <a:pt x="431597" y="12421"/>
                  </a:lnTo>
                  <a:lnTo>
                    <a:pt x="375154" y="21713"/>
                  </a:lnTo>
                  <a:lnTo>
                    <a:pt x="321453" y="33348"/>
                  </a:lnTo>
                  <a:lnTo>
                    <a:pt x="270805" y="47188"/>
                  </a:lnTo>
                  <a:lnTo>
                    <a:pt x="223516" y="63095"/>
                  </a:lnTo>
                  <a:lnTo>
                    <a:pt x="179895" y="80930"/>
                  </a:lnTo>
                  <a:lnTo>
                    <a:pt x="140251" y="100554"/>
                  </a:lnTo>
                  <a:lnTo>
                    <a:pt x="104892" y="121828"/>
                  </a:lnTo>
                  <a:lnTo>
                    <a:pt x="74127" y="144613"/>
                  </a:lnTo>
                  <a:lnTo>
                    <a:pt x="27611" y="194162"/>
                  </a:lnTo>
                  <a:lnTo>
                    <a:pt x="3170" y="248091"/>
                  </a:lnTo>
                  <a:lnTo>
                    <a:pt x="0" y="276352"/>
                  </a:lnTo>
                  <a:lnTo>
                    <a:pt x="3170" y="304591"/>
                  </a:lnTo>
                  <a:lnTo>
                    <a:pt x="27611" y="358494"/>
                  </a:lnTo>
                  <a:lnTo>
                    <a:pt x="74127" y="408034"/>
                  </a:lnTo>
                  <a:lnTo>
                    <a:pt x="104892" y="430819"/>
                  </a:lnTo>
                  <a:lnTo>
                    <a:pt x="140251" y="452096"/>
                  </a:lnTo>
                  <a:lnTo>
                    <a:pt x="179895" y="471725"/>
                  </a:lnTo>
                  <a:lnTo>
                    <a:pt x="223516" y="489566"/>
                  </a:lnTo>
                  <a:lnTo>
                    <a:pt x="270805" y="505481"/>
                  </a:lnTo>
                  <a:lnTo>
                    <a:pt x="321453" y="519330"/>
                  </a:lnTo>
                  <a:lnTo>
                    <a:pt x="375154" y="530973"/>
                  </a:lnTo>
                  <a:lnTo>
                    <a:pt x="431597" y="540271"/>
                  </a:lnTo>
                  <a:lnTo>
                    <a:pt x="490474" y="547085"/>
                  </a:lnTo>
                  <a:lnTo>
                    <a:pt x="551477" y="551276"/>
                  </a:lnTo>
                  <a:lnTo>
                    <a:pt x="614299" y="552704"/>
                  </a:lnTo>
                  <a:lnTo>
                    <a:pt x="677121" y="551276"/>
                  </a:lnTo>
                  <a:lnTo>
                    <a:pt x="738128" y="547085"/>
                  </a:lnTo>
                  <a:lnTo>
                    <a:pt x="797012" y="540271"/>
                  </a:lnTo>
                  <a:lnTo>
                    <a:pt x="853463" y="530973"/>
                  </a:lnTo>
                  <a:lnTo>
                    <a:pt x="907173" y="519330"/>
                  </a:lnTo>
                  <a:lnTo>
                    <a:pt x="957833" y="505481"/>
                  </a:lnTo>
                  <a:lnTo>
                    <a:pt x="1005133" y="489566"/>
                  </a:lnTo>
                  <a:lnTo>
                    <a:pt x="1048765" y="471725"/>
                  </a:lnTo>
                  <a:lnTo>
                    <a:pt x="1088421" y="452096"/>
                  </a:lnTo>
                  <a:lnTo>
                    <a:pt x="1123792" y="430819"/>
                  </a:lnTo>
                  <a:lnTo>
                    <a:pt x="1154568" y="408034"/>
                  </a:lnTo>
                  <a:lnTo>
                    <a:pt x="1201102" y="358494"/>
                  </a:lnTo>
                  <a:lnTo>
                    <a:pt x="1225552" y="304591"/>
                  </a:lnTo>
                  <a:lnTo>
                    <a:pt x="1228725" y="276352"/>
                  </a:lnTo>
                  <a:lnTo>
                    <a:pt x="1225552" y="248091"/>
                  </a:lnTo>
                  <a:lnTo>
                    <a:pt x="1201102" y="194162"/>
                  </a:lnTo>
                  <a:lnTo>
                    <a:pt x="1154568" y="144613"/>
                  </a:lnTo>
                  <a:lnTo>
                    <a:pt x="1123792" y="121828"/>
                  </a:lnTo>
                  <a:lnTo>
                    <a:pt x="1088421" y="100554"/>
                  </a:lnTo>
                  <a:lnTo>
                    <a:pt x="1048765" y="80930"/>
                  </a:lnTo>
                  <a:lnTo>
                    <a:pt x="1005133" y="63095"/>
                  </a:lnTo>
                  <a:lnTo>
                    <a:pt x="957833" y="47188"/>
                  </a:lnTo>
                  <a:lnTo>
                    <a:pt x="907173" y="33348"/>
                  </a:lnTo>
                  <a:lnTo>
                    <a:pt x="853463" y="21713"/>
                  </a:lnTo>
                  <a:lnTo>
                    <a:pt x="797012" y="12421"/>
                  </a:lnTo>
                  <a:lnTo>
                    <a:pt x="738128" y="5613"/>
                  </a:lnTo>
                  <a:lnTo>
                    <a:pt x="677121" y="1426"/>
                  </a:lnTo>
                  <a:lnTo>
                    <a:pt x="614299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947926" y="1405255"/>
              <a:ext cx="1228725" cy="553085"/>
            </a:xfrm>
            <a:custGeom>
              <a:avLst/>
              <a:gdLst/>
              <a:ahLst/>
              <a:cxnLst/>
              <a:rect l="l" t="t" r="r" b="b"/>
              <a:pathLst>
                <a:path w="1228725" h="553085">
                  <a:moveTo>
                    <a:pt x="0" y="276352"/>
                  </a:moveTo>
                  <a:lnTo>
                    <a:pt x="12477" y="220649"/>
                  </a:lnTo>
                  <a:lnTo>
                    <a:pt x="48263" y="168771"/>
                  </a:lnTo>
                  <a:lnTo>
                    <a:pt x="104892" y="121828"/>
                  </a:lnTo>
                  <a:lnTo>
                    <a:pt x="140251" y="100554"/>
                  </a:lnTo>
                  <a:lnTo>
                    <a:pt x="179895" y="80930"/>
                  </a:lnTo>
                  <a:lnTo>
                    <a:pt x="223516" y="63095"/>
                  </a:lnTo>
                  <a:lnTo>
                    <a:pt x="270805" y="47188"/>
                  </a:lnTo>
                  <a:lnTo>
                    <a:pt x="321453" y="33348"/>
                  </a:lnTo>
                  <a:lnTo>
                    <a:pt x="375154" y="21713"/>
                  </a:lnTo>
                  <a:lnTo>
                    <a:pt x="431597" y="12421"/>
                  </a:lnTo>
                  <a:lnTo>
                    <a:pt x="490474" y="5613"/>
                  </a:lnTo>
                  <a:lnTo>
                    <a:pt x="551477" y="1426"/>
                  </a:lnTo>
                  <a:lnTo>
                    <a:pt x="614299" y="0"/>
                  </a:lnTo>
                  <a:lnTo>
                    <a:pt x="677121" y="1426"/>
                  </a:lnTo>
                  <a:lnTo>
                    <a:pt x="738128" y="5613"/>
                  </a:lnTo>
                  <a:lnTo>
                    <a:pt x="797012" y="12421"/>
                  </a:lnTo>
                  <a:lnTo>
                    <a:pt x="853463" y="21713"/>
                  </a:lnTo>
                  <a:lnTo>
                    <a:pt x="907173" y="33348"/>
                  </a:lnTo>
                  <a:lnTo>
                    <a:pt x="957833" y="47188"/>
                  </a:lnTo>
                  <a:lnTo>
                    <a:pt x="1005133" y="63095"/>
                  </a:lnTo>
                  <a:lnTo>
                    <a:pt x="1048765" y="80930"/>
                  </a:lnTo>
                  <a:lnTo>
                    <a:pt x="1088421" y="100554"/>
                  </a:lnTo>
                  <a:lnTo>
                    <a:pt x="1123792" y="121828"/>
                  </a:lnTo>
                  <a:lnTo>
                    <a:pt x="1154568" y="144613"/>
                  </a:lnTo>
                  <a:lnTo>
                    <a:pt x="1201102" y="194162"/>
                  </a:lnTo>
                  <a:lnTo>
                    <a:pt x="1225552" y="248091"/>
                  </a:lnTo>
                  <a:lnTo>
                    <a:pt x="1228725" y="276352"/>
                  </a:lnTo>
                  <a:lnTo>
                    <a:pt x="1225552" y="304591"/>
                  </a:lnTo>
                  <a:lnTo>
                    <a:pt x="1201102" y="358494"/>
                  </a:lnTo>
                  <a:lnTo>
                    <a:pt x="1154568" y="408034"/>
                  </a:lnTo>
                  <a:lnTo>
                    <a:pt x="1123792" y="430819"/>
                  </a:lnTo>
                  <a:lnTo>
                    <a:pt x="1088421" y="452096"/>
                  </a:lnTo>
                  <a:lnTo>
                    <a:pt x="1048765" y="471725"/>
                  </a:lnTo>
                  <a:lnTo>
                    <a:pt x="1005133" y="489566"/>
                  </a:lnTo>
                  <a:lnTo>
                    <a:pt x="957833" y="505481"/>
                  </a:lnTo>
                  <a:lnTo>
                    <a:pt x="907173" y="519330"/>
                  </a:lnTo>
                  <a:lnTo>
                    <a:pt x="853463" y="530973"/>
                  </a:lnTo>
                  <a:lnTo>
                    <a:pt x="797012" y="540271"/>
                  </a:lnTo>
                  <a:lnTo>
                    <a:pt x="738128" y="547085"/>
                  </a:lnTo>
                  <a:lnTo>
                    <a:pt x="677121" y="551276"/>
                  </a:lnTo>
                  <a:lnTo>
                    <a:pt x="614299" y="552704"/>
                  </a:lnTo>
                  <a:lnTo>
                    <a:pt x="551477" y="551276"/>
                  </a:lnTo>
                  <a:lnTo>
                    <a:pt x="490474" y="547085"/>
                  </a:lnTo>
                  <a:lnTo>
                    <a:pt x="431597" y="540271"/>
                  </a:lnTo>
                  <a:lnTo>
                    <a:pt x="375154" y="530973"/>
                  </a:lnTo>
                  <a:lnTo>
                    <a:pt x="321453" y="519330"/>
                  </a:lnTo>
                  <a:lnTo>
                    <a:pt x="270805" y="505481"/>
                  </a:lnTo>
                  <a:lnTo>
                    <a:pt x="223516" y="489566"/>
                  </a:lnTo>
                  <a:lnTo>
                    <a:pt x="179895" y="471725"/>
                  </a:lnTo>
                  <a:lnTo>
                    <a:pt x="140251" y="452096"/>
                  </a:lnTo>
                  <a:lnTo>
                    <a:pt x="104892" y="430819"/>
                  </a:lnTo>
                  <a:lnTo>
                    <a:pt x="74127" y="408034"/>
                  </a:lnTo>
                  <a:lnTo>
                    <a:pt x="27611" y="358494"/>
                  </a:lnTo>
                  <a:lnTo>
                    <a:pt x="3170" y="304591"/>
                  </a:lnTo>
                  <a:lnTo>
                    <a:pt x="0" y="276352"/>
                  </a:lnTo>
                  <a:close/>
                </a:path>
              </a:pathLst>
            </a:custGeom>
            <a:ln w="9525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81200" y="1485836"/>
              <a:ext cx="1185862" cy="27146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81200" y="1609661"/>
              <a:ext cx="995362" cy="271462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2051050" y="1529016"/>
            <a:ext cx="1035685" cy="276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5" b="1">
                <a:latin typeface="Arial"/>
                <a:cs typeface="Arial"/>
              </a:rPr>
              <a:t>C</a:t>
            </a:r>
            <a:r>
              <a:rPr dirty="0" sz="800" spc="30" b="1">
                <a:latin typeface="Arial"/>
                <a:cs typeface="Arial"/>
              </a:rPr>
              <a:t>o</a:t>
            </a:r>
            <a:r>
              <a:rPr dirty="0" sz="800" spc="105" b="1">
                <a:latin typeface="Arial"/>
                <a:cs typeface="Arial"/>
              </a:rPr>
              <a:t>m</a:t>
            </a:r>
            <a:r>
              <a:rPr dirty="0" sz="800" spc="30" b="1">
                <a:latin typeface="Arial"/>
                <a:cs typeface="Arial"/>
              </a:rPr>
              <a:t>p</a:t>
            </a:r>
            <a:r>
              <a:rPr dirty="0" sz="800" spc="5" b="1">
                <a:latin typeface="Arial"/>
                <a:cs typeface="Arial"/>
              </a:rPr>
              <a:t>a</a:t>
            </a:r>
            <a:r>
              <a:rPr dirty="0" sz="800" spc="30" b="1">
                <a:latin typeface="Arial"/>
                <a:cs typeface="Arial"/>
              </a:rPr>
              <a:t>n</a:t>
            </a:r>
            <a:r>
              <a:rPr dirty="0" sz="800" spc="15" b="1">
                <a:latin typeface="Arial"/>
                <a:cs typeface="Arial"/>
              </a:rPr>
              <a:t>y</a:t>
            </a:r>
            <a:r>
              <a:rPr dirty="0" sz="800" spc="-85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C</a:t>
            </a:r>
            <a:r>
              <a:rPr dirty="0" sz="800" spc="30" b="1">
                <a:latin typeface="Arial"/>
                <a:cs typeface="Arial"/>
              </a:rPr>
              <a:t>o</a:t>
            </a:r>
            <a:r>
              <a:rPr dirty="0" sz="800" spc="-45" b="1">
                <a:latin typeface="Arial"/>
                <a:cs typeface="Arial"/>
              </a:rPr>
              <a:t>d</a:t>
            </a:r>
            <a:r>
              <a:rPr dirty="0" sz="800" spc="15" b="1">
                <a:latin typeface="Arial"/>
                <a:cs typeface="Arial"/>
              </a:rPr>
              <a:t>e</a:t>
            </a:r>
            <a:r>
              <a:rPr dirty="0" sz="800" spc="-85" b="1">
                <a:latin typeface="Arial"/>
                <a:cs typeface="Arial"/>
              </a:rPr>
              <a:t> </a:t>
            </a:r>
            <a:r>
              <a:rPr dirty="0" sz="800" spc="30" b="1">
                <a:latin typeface="Arial"/>
                <a:cs typeface="Arial"/>
              </a:rPr>
              <a:t>d</a:t>
            </a:r>
            <a:r>
              <a:rPr dirty="0" sz="800" spc="5" b="1">
                <a:latin typeface="Arial"/>
                <a:cs typeface="Arial"/>
              </a:rPr>
              <a:t>a</a:t>
            </a:r>
            <a:r>
              <a:rPr dirty="0" sz="800" spc="25" b="1">
                <a:latin typeface="Arial"/>
                <a:cs typeface="Arial"/>
              </a:rPr>
              <a:t>t</a:t>
            </a:r>
            <a:r>
              <a:rPr dirty="0" sz="800" spc="15" b="1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 spc="-15" b="1">
                <a:latin typeface="Arial"/>
                <a:cs typeface="Arial"/>
              </a:rPr>
              <a:t>S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spc="75" b="1">
                <a:latin typeface="Arial"/>
                <a:cs typeface="Arial"/>
              </a:rPr>
              <a:t>e</a:t>
            </a:r>
            <a:r>
              <a:rPr dirty="0" sz="800" spc="10" b="1">
                <a:latin typeface="Arial"/>
                <a:cs typeface="Arial"/>
              </a:rPr>
              <a:t>s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A</a:t>
            </a:r>
            <a:r>
              <a:rPr dirty="0" sz="800" spc="55" b="1">
                <a:latin typeface="Arial"/>
                <a:cs typeface="Arial"/>
              </a:rPr>
              <a:t>r</a:t>
            </a:r>
            <a:r>
              <a:rPr dirty="0" sz="800" spc="75" b="1">
                <a:latin typeface="Arial"/>
                <a:cs typeface="Arial"/>
              </a:rPr>
              <a:t>e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5" b="1">
                <a:latin typeface="Arial"/>
                <a:cs typeface="Arial"/>
              </a:rPr>
              <a:t>.</a:t>
            </a:r>
            <a:r>
              <a:rPr dirty="0" sz="800" spc="-80" b="1">
                <a:latin typeface="Arial"/>
                <a:cs typeface="Arial"/>
              </a:rPr>
              <a:t> </a:t>
            </a:r>
            <a:r>
              <a:rPr dirty="0" sz="800" spc="30" b="1">
                <a:latin typeface="Arial"/>
                <a:cs typeface="Arial"/>
              </a:rPr>
              <a:t>d</a:t>
            </a:r>
            <a:r>
              <a:rPr dirty="0" sz="800" b="1">
                <a:latin typeface="Arial"/>
                <a:cs typeface="Arial"/>
              </a:rPr>
              <a:t>a</a:t>
            </a:r>
            <a:r>
              <a:rPr dirty="0" sz="800" spc="25" b="1">
                <a:latin typeface="Arial"/>
                <a:cs typeface="Arial"/>
              </a:rPr>
              <a:t>t</a:t>
            </a:r>
            <a:r>
              <a:rPr dirty="0" sz="800" spc="10" b="1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5" name="object 9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4350" y="1610169"/>
            <a:ext cx="895286" cy="381126"/>
          </a:xfrm>
          <a:prstGeom prst="rect">
            <a:avLst/>
          </a:prstGeom>
        </p:spPr>
      </p:pic>
      <p:sp>
        <p:nvSpPr>
          <p:cNvPr id="96" name="object 96"/>
          <p:cNvSpPr txBox="1"/>
          <p:nvPr/>
        </p:nvSpPr>
        <p:spPr>
          <a:xfrm>
            <a:off x="623569" y="1711007"/>
            <a:ext cx="68770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3472" sz="1200" spc="-270" b="1">
                <a:latin typeface="Arial"/>
                <a:cs typeface="Arial"/>
              </a:rPr>
              <a:t>C</a:t>
            </a:r>
            <a:r>
              <a:rPr dirty="0" sz="800" spc="-180" b="1">
                <a:latin typeface="Arial"/>
                <a:cs typeface="Arial"/>
              </a:rPr>
              <a:t>C</a:t>
            </a:r>
            <a:r>
              <a:rPr dirty="0" baseline="3472" sz="1200" spc="-270" b="1">
                <a:latin typeface="Arial"/>
                <a:cs typeface="Arial"/>
              </a:rPr>
              <a:t>e</a:t>
            </a:r>
            <a:r>
              <a:rPr dirty="0" sz="800" spc="-180" b="1">
                <a:latin typeface="Arial"/>
                <a:cs typeface="Arial"/>
              </a:rPr>
              <a:t>e</a:t>
            </a:r>
            <a:r>
              <a:rPr dirty="0" baseline="3472" sz="1200" spc="-270" b="1">
                <a:latin typeface="Arial"/>
                <a:cs typeface="Arial"/>
              </a:rPr>
              <a:t>n</a:t>
            </a:r>
            <a:r>
              <a:rPr dirty="0" sz="800" spc="-180" b="1">
                <a:latin typeface="Arial"/>
                <a:cs typeface="Arial"/>
              </a:rPr>
              <a:t>n</a:t>
            </a:r>
            <a:r>
              <a:rPr dirty="0" baseline="3472" sz="1200" spc="-270" b="1">
                <a:latin typeface="Arial"/>
                <a:cs typeface="Arial"/>
              </a:rPr>
              <a:t>t</a:t>
            </a:r>
            <a:r>
              <a:rPr dirty="0" sz="800" spc="-180" b="1">
                <a:latin typeface="Arial"/>
                <a:cs typeface="Arial"/>
              </a:rPr>
              <a:t>t</a:t>
            </a:r>
            <a:r>
              <a:rPr dirty="0" baseline="3472" sz="1200" spc="-270" b="1">
                <a:latin typeface="Arial"/>
                <a:cs typeface="Arial"/>
              </a:rPr>
              <a:t>r</a:t>
            </a:r>
            <a:r>
              <a:rPr dirty="0" sz="800" spc="-180" b="1">
                <a:latin typeface="Arial"/>
                <a:cs typeface="Arial"/>
              </a:rPr>
              <a:t>r</a:t>
            </a:r>
            <a:r>
              <a:rPr dirty="0" baseline="3472" sz="1200" spc="-270" b="1">
                <a:latin typeface="Arial"/>
                <a:cs typeface="Arial"/>
              </a:rPr>
              <a:t>a</a:t>
            </a:r>
            <a:r>
              <a:rPr dirty="0" sz="800" spc="-180" b="1">
                <a:latin typeface="Arial"/>
                <a:cs typeface="Arial"/>
              </a:rPr>
              <a:t>a</a:t>
            </a:r>
            <a:r>
              <a:rPr dirty="0" baseline="3472" sz="1200" spc="-270" b="1">
                <a:latin typeface="Arial"/>
                <a:cs typeface="Arial"/>
              </a:rPr>
              <a:t>l</a:t>
            </a:r>
            <a:r>
              <a:rPr dirty="0" sz="800" spc="-180" b="1">
                <a:latin typeface="Arial"/>
                <a:cs typeface="Arial"/>
              </a:rPr>
              <a:t>l</a:t>
            </a:r>
            <a:r>
              <a:rPr dirty="0" baseline="3472" sz="1200" spc="-270" b="1">
                <a:latin typeface="Arial"/>
                <a:cs typeface="Arial"/>
              </a:rPr>
              <a:t>D</a:t>
            </a:r>
            <a:r>
              <a:rPr dirty="0" sz="800" spc="-180" b="1">
                <a:latin typeface="Arial"/>
                <a:cs typeface="Arial"/>
              </a:rPr>
              <a:t>D</a:t>
            </a:r>
            <a:r>
              <a:rPr dirty="0" baseline="3472" sz="1200" spc="-270" b="1">
                <a:latin typeface="Arial"/>
                <a:cs typeface="Arial"/>
              </a:rPr>
              <a:t>a</a:t>
            </a:r>
            <a:r>
              <a:rPr dirty="0" sz="800" spc="-180" b="1">
                <a:latin typeface="Arial"/>
                <a:cs typeface="Arial"/>
              </a:rPr>
              <a:t>a</a:t>
            </a:r>
            <a:r>
              <a:rPr dirty="0" baseline="3472" sz="1200" spc="-270" b="1">
                <a:latin typeface="Arial"/>
                <a:cs typeface="Arial"/>
              </a:rPr>
              <a:t>t</a:t>
            </a:r>
            <a:r>
              <a:rPr dirty="0" sz="800" spc="-180" b="1">
                <a:latin typeface="Arial"/>
                <a:cs typeface="Arial"/>
              </a:rPr>
              <a:t>t</a:t>
            </a:r>
            <a:r>
              <a:rPr dirty="0" baseline="3472" sz="1200" spc="-270" b="1">
                <a:latin typeface="Arial"/>
                <a:cs typeface="Arial"/>
              </a:rPr>
              <a:t>a</a:t>
            </a:r>
            <a:r>
              <a:rPr dirty="0" sz="800" spc="-180" b="1">
                <a:latin typeface="Arial"/>
                <a:cs typeface="Arial"/>
              </a:rPr>
              <a:t>a</a:t>
            </a:r>
            <a:r>
              <a:rPr dirty="0" baseline="3472" sz="1200" spc="-270" b="1">
                <a:latin typeface="Arial"/>
                <a:cs typeface="Arial"/>
              </a:rPr>
              <a:t>*</a:t>
            </a:r>
            <a:endParaRPr baseline="3472" sz="120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458787" y="849502"/>
            <a:ext cx="339725" cy="340360"/>
            <a:chOff x="458787" y="849502"/>
            <a:chExt cx="339725" cy="340360"/>
          </a:xfrm>
        </p:grpSpPr>
        <p:sp>
          <p:nvSpPr>
            <p:cNvPr id="98" name="object 98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166687" y="0"/>
                  </a:moveTo>
                  <a:lnTo>
                    <a:pt x="122374" y="5957"/>
                  </a:lnTo>
                  <a:lnTo>
                    <a:pt x="82555" y="22770"/>
                  </a:lnTo>
                  <a:lnTo>
                    <a:pt x="48820" y="48847"/>
                  </a:lnTo>
                  <a:lnTo>
                    <a:pt x="22756" y="82597"/>
                  </a:lnTo>
                  <a:lnTo>
                    <a:pt x="5954" y="122428"/>
                  </a:lnTo>
                  <a:lnTo>
                    <a:pt x="0" y="166750"/>
                  </a:lnTo>
                  <a:lnTo>
                    <a:pt x="5954" y="211073"/>
                  </a:lnTo>
                  <a:lnTo>
                    <a:pt x="22756" y="250904"/>
                  </a:lnTo>
                  <a:lnTo>
                    <a:pt x="48820" y="284654"/>
                  </a:lnTo>
                  <a:lnTo>
                    <a:pt x="82555" y="310731"/>
                  </a:lnTo>
                  <a:lnTo>
                    <a:pt x="122374" y="327544"/>
                  </a:lnTo>
                  <a:lnTo>
                    <a:pt x="166687" y="333501"/>
                  </a:lnTo>
                  <a:lnTo>
                    <a:pt x="211000" y="327544"/>
                  </a:lnTo>
                  <a:lnTo>
                    <a:pt x="250819" y="310731"/>
                  </a:lnTo>
                  <a:lnTo>
                    <a:pt x="284554" y="284654"/>
                  </a:lnTo>
                  <a:lnTo>
                    <a:pt x="310618" y="250904"/>
                  </a:lnTo>
                  <a:lnTo>
                    <a:pt x="327420" y="211073"/>
                  </a:lnTo>
                  <a:lnTo>
                    <a:pt x="333375" y="166750"/>
                  </a:lnTo>
                  <a:lnTo>
                    <a:pt x="327420" y="122428"/>
                  </a:lnTo>
                  <a:lnTo>
                    <a:pt x="310618" y="82597"/>
                  </a:lnTo>
                  <a:lnTo>
                    <a:pt x="284554" y="48847"/>
                  </a:lnTo>
                  <a:lnTo>
                    <a:pt x="250819" y="22770"/>
                  </a:lnTo>
                  <a:lnTo>
                    <a:pt x="211000" y="5957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61962" y="852677"/>
              <a:ext cx="333375" cy="334010"/>
            </a:xfrm>
            <a:custGeom>
              <a:avLst/>
              <a:gdLst/>
              <a:ahLst/>
              <a:cxnLst/>
              <a:rect l="l" t="t" r="r" b="b"/>
              <a:pathLst>
                <a:path w="333375" h="334009">
                  <a:moveTo>
                    <a:pt x="0" y="166750"/>
                  </a:moveTo>
                  <a:lnTo>
                    <a:pt x="5954" y="122428"/>
                  </a:lnTo>
                  <a:lnTo>
                    <a:pt x="22756" y="82597"/>
                  </a:lnTo>
                  <a:lnTo>
                    <a:pt x="48820" y="48847"/>
                  </a:lnTo>
                  <a:lnTo>
                    <a:pt x="82555" y="22770"/>
                  </a:lnTo>
                  <a:lnTo>
                    <a:pt x="122374" y="5957"/>
                  </a:lnTo>
                  <a:lnTo>
                    <a:pt x="166687" y="0"/>
                  </a:lnTo>
                  <a:lnTo>
                    <a:pt x="211000" y="5957"/>
                  </a:lnTo>
                  <a:lnTo>
                    <a:pt x="250819" y="22770"/>
                  </a:lnTo>
                  <a:lnTo>
                    <a:pt x="284554" y="48847"/>
                  </a:lnTo>
                  <a:lnTo>
                    <a:pt x="310618" y="82597"/>
                  </a:lnTo>
                  <a:lnTo>
                    <a:pt x="327420" y="122428"/>
                  </a:lnTo>
                  <a:lnTo>
                    <a:pt x="333375" y="166750"/>
                  </a:lnTo>
                  <a:lnTo>
                    <a:pt x="327420" y="211073"/>
                  </a:lnTo>
                  <a:lnTo>
                    <a:pt x="310618" y="250904"/>
                  </a:lnTo>
                  <a:lnTo>
                    <a:pt x="284554" y="284654"/>
                  </a:lnTo>
                  <a:lnTo>
                    <a:pt x="250819" y="310731"/>
                  </a:lnTo>
                  <a:lnTo>
                    <a:pt x="211000" y="327544"/>
                  </a:lnTo>
                  <a:lnTo>
                    <a:pt x="166687" y="333501"/>
                  </a:lnTo>
                  <a:lnTo>
                    <a:pt x="122374" y="327544"/>
                  </a:lnTo>
                  <a:lnTo>
                    <a:pt x="82555" y="310731"/>
                  </a:lnTo>
                  <a:lnTo>
                    <a:pt x="48820" y="284654"/>
                  </a:lnTo>
                  <a:lnTo>
                    <a:pt x="22756" y="250904"/>
                  </a:lnTo>
                  <a:lnTo>
                    <a:pt x="595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548640" y="832485"/>
            <a:ext cx="6500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65125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Integrated</a:t>
            </a:r>
            <a:r>
              <a:rPr dirty="0" sz="2000" spc="-1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Object</a:t>
            </a:r>
            <a:r>
              <a:rPr dirty="0" sz="2000" spc="-1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Model:</a:t>
            </a:r>
            <a:r>
              <a:rPr dirty="0" sz="2000" spc="-1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Customer/Vendor</a:t>
            </a:r>
            <a:r>
              <a:rPr dirty="0" sz="2000" spc="-16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Integration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8375" y="219151"/>
            <a:ext cx="1200150" cy="1190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90" y="1600517"/>
            <a:ext cx="68643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Arial MT"/>
                <a:cs typeface="Arial MT"/>
              </a:rPr>
              <a:t>Summary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dashboard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displaying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relevant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process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information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482917"/>
            <a:ext cx="71977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 b="1">
                <a:latin typeface="Arial"/>
                <a:cs typeface="Arial"/>
              </a:rPr>
              <a:t>F</a:t>
            </a:r>
            <a:r>
              <a:rPr dirty="0" sz="2400" spc="-45" b="1">
                <a:latin typeface="Arial"/>
                <a:cs typeface="Arial"/>
              </a:rPr>
              <a:t>un</a:t>
            </a:r>
            <a:r>
              <a:rPr dirty="0" sz="2400" spc="10" b="1">
                <a:latin typeface="Arial"/>
                <a:cs typeface="Arial"/>
              </a:rPr>
              <a:t>c</a:t>
            </a:r>
            <a:r>
              <a:rPr dirty="0" sz="2400" spc="20" b="1">
                <a:latin typeface="Arial"/>
                <a:cs typeface="Arial"/>
              </a:rPr>
              <a:t>t</a:t>
            </a:r>
            <a:r>
              <a:rPr dirty="0" sz="2400" spc="75" b="1">
                <a:latin typeface="Arial"/>
                <a:cs typeface="Arial"/>
              </a:rPr>
              <a:t>i</a:t>
            </a:r>
            <a:r>
              <a:rPr dirty="0" sz="2400" spc="-45" b="1">
                <a:latin typeface="Arial"/>
                <a:cs typeface="Arial"/>
              </a:rPr>
              <a:t>o</a:t>
            </a:r>
            <a:r>
              <a:rPr dirty="0" sz="2400" b="1">
                <a:latin typeface="Arial"/>
                <a:cs typeface="Arial"/>
              </a:rPr>
              <a:t>n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85" b="1">
                <a:latin typeface="Arial"/>
                <a:cs typeface="Arial"/>
              </a:rPr>
              <a:t>i</a:t>
            </a:r>
            <a:r>
              <a:rPr dirty="0" sz="2400" b="1">
                <a:latin typeface="Arial"/>
                <a:cs typeface="Arial"/>
              </a:rPr>
              <a:t>n</a:t>
            </a:r>
            <a:r>
              <a:rPr dirty="0" sz="2400" spc="-1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</a:t>
            </a:r>
            <a:r>
              <a:rPr dirty="0" sz="2400" spc="5" b="1">
                <a:latin typeface="Arial"/>
                <a:cs typeface="Arial"/>
              </a:rPr>
              <a:t>e</a:t>
            </a:r>
            <a:r>
              <a:rPr dirty="0" sz="2400" spc="20" b="1">
                <a:latin typeface="Arial"/>
                <a:cs typeface="Arial"/>
              </a:rPr>
              <a:t>t</a:t>
            </a:r>
            <a:r>
              <a:rPr dirty="0" sz="2400" spc="10" b="1">
                <a:latin typeface="Arial"/>
                <a:cs typeface="Arial"/>
              </a:rPr>
              <a:t>a</a:t>
            </a:r>
            <a:r>
              <a:rPr dirty="0" sz="2400" spc="75" b="1">
                <a:latin typeface="Arial"/>
                <a:cs typeface="Arial"/>
              </a:rPr>
              <a:t>il</a:t>
            </a:r>
            <a:r>
              <a:rPr dirty="0" sz="2400" b="1">
                <a:latin typeface="Arial"/>
                <a:cs typeface="Arial"/>
              </a:rPr>
              <a:t>:</a:t>
            </a:r>
            <a:r>
              <a:rPr dirty="0" sz="2400" spc="-270" b="1">
                <a:latin typeface="Arial"/>
                <a:cs typeface="Arial"/>
              </a:rPr>
              <a:t> </a:t>
            </a:r>
            <a:r>
              <a:rPr dirty="0" sz="2400" spc="20" b="1">
                <a:latin typeface="Arial"/>
                <a:cs typeface="Arial"/>
              </a:rPr>
              <a:t>M</a:t>
            </a:r>
            <a:r>
              <a:rPr dirty="0" sz="2400" spc="10" b="1">
                <a:latin typeface="Arial"/>
                <a:cs typeface="Arial"/>
              </a:rPr>
              <a:t>as</a:t>
            </a:r>
            <a:r>
              <a:rPr dirty="0" sz="2400" spc="20" b="1">
                <a:latin typeface="Arial"/>
                <a:cs typeface="Arial"/>
              </a:rPr>
              <a:t>t</a:t>
            </a:r>
            <a:r>
              <a:rPr dirty="0" sz="2400" spc="10" b="1">
                <a:latin typeface="Arial"/>
                <a:cs typeface="Arial"/>
              </a:rPr>
              <a:t>e</a:t>
            </a:r>
            <a:r>
              <a:rPr dirty="0" sz="2400" b="1">
                <a:latin typeface="Arial"/>
                <a:cs typeface="Arial"/>
              </a:rPr>
              <a:t>r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</a:t>
            </a:r>
            <a:r>
              <a:rPr dirty="0" sz="2400" spc="5" b="1">
                <a:latin typeface="Arial"/>
                <a:cs typeface="Arial"/>
              </a:rPr>
              <a:t>a</a:t>
            </a:r>
            <a:r>
              <a:rPr dirty="0" sz="2400" spc="20" b="1">
                <a:latin typeface="Arial"/>
                <a:cs typeface="Arial"/>
              </a:rPr>
              <a:t>t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105" b="1">
                <a:latin typeface="Arial"/>
                <a:cs typeface="Arial"/>
              </a:rPr>
              <a:t>P</a:t>
            </a:r>
            <a:r>
              <a:rPr dirty="0" sz="2400" spc="40" b="1">
                <a:latin typeface="Arial"/>
                <a:cs typeface="Arial"/>
              </a:rPr>
              <a:t>r</a:t>
            </a:r>
            <a:r>
              <a:rPr dirty="0" sz="2400" spc="-45" b="1">
                <a:latin typeface="Arial"/>
                <a:cs typeface="Arial"/>
              </a:rPr>
              <a:t>o</a:t>
            </a:r>
            <a:r>
              <a:rPr dirty="0" sz="2400" spc="10" b="1">
                <a:latin typeface="Arial"/>
                <a:cs typeface="Arial"/>
              </a:rPr>
              <a:t>ces</a:t>
            </a:r>
            <a:r>
              <a:rPr dirty="0" sz="2400" b="1">
                <a:latin typeface="Arial"/>
                <a:cs typeface="Arial"/>
              </a:rPr>
              <a:t>s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spc="-65" b="1">
                <a:latin typeface="Arial"/>
                <a:cs typeface="Arial"/>
              </a:rPr>
              <a:t>O</a:t>
            </a:r>
            <a:r>
              <a:rPr dirty="0" sz="2400" spc="-60" b="1">
                <a:latin typeface="Arial"/>
                <a:cs typeface="Arial"/>
              </a:rPr>
              <a:t>v</a:t>
            </a:r>
            <a:r>
              <a:rPr dirty="0" sz="2400" spc="10" b="1">
                <a:latin typeface="Arial"/>
                <a:cs typeface="Arial"/>
              </a:rPr>
              <a:t>e</a:t>
            </a:r>
            <a:r>
              <a:rPr dirty="0" sz="2400" spc="40" b="1">
                <a:latin typeface="Arial"/>
                <a:cs typeface="Arial"/>
              </a:rPr>
              <a:t>r</a:t>
            </a:r>
            <a:r>
              <a:rPr dirty="0" sz="2400" spc="-60" b="1">
                <a:latin typeface="Arial"/>
                <a:cs typeface="Arial"/>
              </a:rPr>
              <a:t>v</a:t>
            </a:r>
            <a:r>
              <a:rPr dirty="0" sz="2400" spc="75" b="1">
                <a:latin typeface="Arial"/>
                <a:cs typeface="Arial"/>
              </a:rPr>
              <a:t>i</a:t>
            </a:r>
            <a:r>
              <a:rPr dirty="0" sz="2400" spc="10" b="1">
                <a:latin typeface="Arial"/>
                <a:cs typeface="Arial"/>
              </a:rPr>
              <a:t>e</a:t>
            </a:r>
            <a:r>
              <a:rPr dirty="0" sz="2400" b="1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4800" y="1809686"/>
            <a:ext cx="11873230" cy="4739005"/>
            <a:chOff x="304800" y="1809686"/>
            <a:chExt cx="11873230" cy="47390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1809686"/>
              <a:ext cx="11872976" cy="47387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825" y="2010282"/>
              <a:ext cx="11477625" cy="434454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71942"/>
            <a:ext cx="8563610" cy="443928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269875">
              <a:lnSpc>
                <a:spcPct val="89200"/>
              </a:lnSpc>
              <a:spcBef>
                <a:spcPts val="385"/>
              </a:spcBef>
            </a:pP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cards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20" i="1">
                <a:solidFill>
                  <a:srgbClr val="008FD2"/>
                </a:solidFill>
                <a:latin typeface="Arial"/>
                <a:cs typeface="Arial"/>
              </a:rPr>
              <a:t>Overview</a:t>
            </a:r>
            <a:r>
              <a:rPr dirty="0" sz="2000" spc="-220" i="1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2000" spc="10" i="1">
                <a:solidFill>
                  <a:srgbClr val="008FD2"/>
                </a:solidFill>
                <a:latin typeface="Arial"/>
                <a:cs typeface="Arial"/>
              </a:rPr>
              <a:t>Page</a:t>
            </a:r>
            <a:r>
              <a:rPr dirty="0" sz="2000" spc="-25" i="1">
                <a:solidFill>
                  <a:srgbClr val="008FD2"/>
                </a:solidFill>
                <a:latin typeface="Arial"/>
                <a:cs typeface="Arial"/>
              </a:rPr>
              <a:t> </a:t>
            </a:r>
            <a:r>
              <a:rPr dirty="0" sz="2000" spc="5">
                <a:latin typeface="Arial MT"/>
                <a:cs typeface="Arial MT"/>
              </a:rPr>
              <a:t>provide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you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one-stop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information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work </a:t>
            </a:r>
            <a:r>
              <a:rPr dirty="0" sz="2000" spc="15">
                <a:latin typeface="Arial MT"/>
                <a:cs typeface="Arial MT"/>
              </a:rPr>
              <a:t>due and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5">
                <a:latin typeface="Arial MT"/>
                <a:cs typeface="Arial MT"/>
              </a:rPr>
              <a:t>work </a:t>
            </a:r>
            <a:r>
              <a:rPr dirty="0" sz="2000" spc="15">
                <a:latin typeface="Arial MT"/>
                <a:cs typeface="Arial MT"/>
              </a:rPr>
              <a:t>done </a:t>
            </a:r>
            <a:r>
              <a:rPr dirty="0" sz="2000" spc="-5">
                <a:latin typeface="Arial MT"/>
                <a:cs typeface="Arial MT"/>
              </a:rPr>
              <a:t>for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5">
                <a:latin typeface="Arial MT"/>
                <a:cs typeface="Arial MT"/>
              </a:rPr>
              <a:t>individual </a:t>
            </a:r>
            <a:r>
              <a:rPr dirty="0" sz="2000" spc="20">
                <a:latin typeface="Arial MT"/>
                <a:cs typeface="Arial MT"/>
              </a:rPr>
              <a:t>user </a:t>
            </a:r>
            <a:r>
              <a:rPr dirty="0" sz="2000" spc="15">
                <a:latin typeface="Arial MT"/>
                <a:cs typeface="Arial MT"/>
              </a:rPr>
              <a:t>as </a:t>
            </a:r>
            <a:r>
              <a:rPr dirty="0" sz="2000">
                <a:latin typeface="Arial MT"/>
                <a:cs typeface="Arial MT"/>
              </a:rPr>
              <a:t>well </a:t>
            </a:r>
            <a:r>
              <a:rPr dirty="0" sz="2000" spc="15">
                <a:latin typeface="Arial MT"/>
                <a:cs typeface="Arial MT"/>
              </a:rPr>
              <a:t>as a </a:t>
            </a:r>
            <a:r>
              <a:rPr dirty="0" sz="2000" spc="20">
                <a:latin typeface="Arial MT"/>
                <a:cs typeface="Arial MT"/>
              </a:rPr>
              <a:t>set </a:t>
            </a:r>
            <a:r>
              <a:rPr dirty="0" sz="2000" spc="10">
                <a:latin typeface="Arial MT"/>
                <a:cs typeface="Arial MT"/>
              </a:rPr>
              <a:t>of </a:t>
            </a:r>
            <a:r>
              <a:rPr dirty="0" sz="2000" spc="15">
                <a:latin typeface="Arial MT"/>
                <a:cs typeface="Arial MT"/>
              </a:rPr>
              <a:t> processes: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10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15">
                <a:latin typeface="Arial MT"/>
                <a:cs typeface="Arial MT"/>
              </a:rPr>
              <a:t>Get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overview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real</a:t>
            </a:r>
            <a:r>
              <a:rPr dirty="0" sz="1700" spc="-10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time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insight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into</a:t>
            </a:r>
            <a:r>
              <a:rPr dirty="0" sz="1700" spc="80"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EFAB00"/>
                </a:solidFill>
                <a:latin typeface="Arial MT"/>
                <a:cs typeface="Arial MT"/>
              </a:rPr>
              <a:t>open</a:t>
            </a:r>
            <a:r>
              <a:rPr dirty="0" sz="1700" spc="-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EFAB00"/>
                </a:solidFill>
                <a:latin typeface="Arial MT"/>
                <a:cs typeface="Arial MT"/>
              </a:rPr>
              <a:t>work</a:t>
            </a:r>
            <a:r>
              <a:rPr dirty="0" sz="1700" spc="9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15">
                <a:solidFill>
                  <a:srgbClr val="EFAB00"/>
                </a:solidFill>
                <a:latin typeface="Arial MT"/>
                <a:cs typeface="Arial MT"/>
              </a:rPr>
              <a:t>items</a:t>
            </a:r>
            <a:r>
              <a:rPr dirty="0" sz="1700" spc="4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for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change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requests.</a:t>
            </a:r>
            <a:endParaRPr sz="17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96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-25">
                <a:latin typeface="Arial MT"/>
                <a:cs typeface="Arial MT"/>
              </a:rPr>
              <a:t>Analyze</a:t>
            </a:r>
            <a:r>
              <a:rPr dirty="0" sz="1700" spc="14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performance</a:t>
            </a:r>
            <a:r>
              <a:rPr dirty="0" sz="1700" spc="-9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EFAB00"/>
                </a:solidFill>
                <a:latin typeface="Arial MT"/>
                <a:cs typeface="Arial MT"/>
              </a:rPr>
              <a:t>completed</a:t>
            </a:r>
            <a:r>
              <a:rPr dirty="0" sz="1700" spc="7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10">
                <a:solidFill>
                  <a:srgbClr val="EFAB00"/>
                </a:solidFill>
                <a:latin typeface="Arial MT"/>
                <a:cs typeface="Arial MT"/>
              </a:rPr>
              <a:t>work</a:t>
            </a:r>
            <a:r>
              <a:rPr dirty="0" sz="1700" spc="9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15">
                <a:solidFill>
                  <a:srgbClr val="EFAB00"/>
                </a:solidFill>
                <a:latin typeface="Arial MT"/>
                <a:cs typeface="Arial MT"/>
              </a:rPr>
              <a:t>items</a:t>
            </a:r>
            <a:r>
              <a:rPr dirty="0" sz="1700" spc="1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for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continuous</a:t>
            </a:r>
            <a:r>
              <a:rPr dirty="0" sz="1700" spc="9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improvement.</a:t>
            </a:r>
            <a:endParaRPr sz="1700">
              <a:latin typeface="Arial MT"/>
              <a:cs typeface="Arial MT"/>
            </a:endParaRPr>
          </a:p>
          <a:p>
            <a:pPr marL="193675" marR="304800" indent="-181610">
              <a:lnSpc>
                <a:spcPts val="1800"/>
              </a:lnSpc>
              <a:spcBef>
                <a:spcPts val="130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700" spc="-15">
                <a:solidFill>
                  <a:srgbClr val="EFAB00"/>
                </a:solidFill>
                <a:latin typeface="Arial MT"/>
                <a:cs typeface="Arial MT"/>
              </a:rPr>
              <a:t>Change</a:t>
            </a:r>
            <a:r>
              <a:rPr dirty="0" sz="1700" spc="6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5">
                <a:solidFill>
                  <a:srgbClr val="EFAB00"/>
                </a:solidFill>
                <a:latin typeface="Arial MT"/>
                <a:cs typeface="Arial MT"/>
              </a:rPr>
              <a:t>Request</a:t>
            </a:r>
            <a:r>
              <a:rPr dirty="0" sz="1700" spc="-5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EFAB00"/>
                </a:solidFill>
                <a:latin typeface="Arial MT"/>
                <a:cs typeface="Arial MT"/>
              </a:rPr>
              <a:t>related information</a:t>
            </a:r>
            <a:r>
              <a:rPr dirty="0" sz="1700" spc="-2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as </a:t>
            </a:r>
            <a:r>
              <a:rPr dirty="0" sz="1700" spc="-10">
                <a:latin typeface="Arial MT"/>
                <a:cs typeface="Arial MT"/>
              </a:rPr>
              <a:t>trigger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</a:t>
            </a:r>
            <a:r>
              <a:rPr dirty="0" sz="1700" spc="7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work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on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change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requests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requiring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70">
                <a:latin typeface="Arial MT"/>
                <a:cs typeface="Arial MT"/>
              </a:rPr>
              <a:t>m</a:t>
            </a:r>
            <a:r>
              <a:rPr dirty="0" sz="1700" spc="10">
                <a:latin typeface="Arial MT"/>
                <a:cs typeface="Arial MT"/>
              </a:rPr>
              <a:t>y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30">
                <a:latin typeface="Arial MT"/>
                <a:cs typeface="Arial MT"/>
              </a:rPr>
              <a:t>tt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15">
                <a:latin typeface="Arial MT"/>
                <a:cs typeface="Arial MT"/>
              </a:rPr>
              <a:t>n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(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5">
                <a:latin typeface="Arial MT"/>
                <a:cs typeface="Arial MT"/>
              </a:rPr>
              <a:t>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CR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5">
                <a:latin typeface="Arial MT"/>
                <a:cs typeface="Arial MT"/>
              </a:rPr>
              <a:t>,</a:t>
            </a:r>
            <a:r>
              <a:rPr dirty="0" sz="1700" spc="-204">
                <a:latin typeface="Arial MT"/>
                <a:cs typeface="Arial MT"/>
              </a:rPr>
              <a:t> 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g</a:t>
            </a:r>
            <a:r>
              <a:rPr dirty="0" sz="1700" spc="14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r</a:t>
            </a:r>
            <a:r>
              <a:rPr dirty="0" sz="1700" spc="-50">
                <a:latin typeface="Arial MT"/>
                <a:cs typeface="Arial MT"/>
              </a:rPr>
              <a:t>unn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g</a:t>
            </a:r>
            <a:r>
              <a:rPr dirty="0" sz="1700" spc="14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CR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5">
                <a:latin typeface="Arial MT"/>
                <a:cs typeface="Arial MT"/>
              </a:rPr>
              <a:t>,</a:t>
            </a:r>
            <a:r>
              <a:rPr dirty="0" sz="1700" spc="-204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r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80">
                <a:latin typeface="Arial MT"/>
                <a:cs typeface="Arial MT"/>
              </a:rPr>
              <a:t>j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CR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5">
                <a:latin typeface="Arial MT"/>
                <a:cs typeface="Arial MT"/>
              </a:rPr>
              <a:t>)</a:t>
            </a:r>
            <a:endParaRPr sz="17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1025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700">
                <a:solidFill>
                  <a:srgbClr val="EFAB00"/>
                </a:solidFill>
                <a:latin typeface="Arial MT"/>
                <a:cs typeface="Arial MT"/>
              </a:rPr>
              <a:t>Average</a:t>
            </a:r>
            <a:r>
              <a:rPr dirty="0" sz="1700" spc="-1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10">
                <a:solidFill>
                  <a:srgbClr val="EFAB00"/>
                </a:solidFill>
                <a:latin typeface="Arial MT"/>
                <a:cs typeface="Arial MT"/>
              </a:rPr>
              <a:t>processing</a:t>
            </a:r>
            <a:r>
              <a:rPr dirty="0" sz="1700" spc="-16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15">
                <a:solidFill>
                  <a:srgbClr val="EFAB00"/>
                </a:solidFill>
                <a:latin typeface="Arial MT"/>
                <a:cs typeface="Arial MT"/>
              </a:rPr>
              <a:t>times</a:t>
            </a:r>
            <a:r>
              <a:rPr dirty="0" sz="1700" spc="6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25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change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requests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 </a:t>
            </a:r>
            <a:r>
              <a:rPr dirty="0" sz="1700" spc="-15">
                <a:latin typeface="Arial MT"/>
                <a:cs typeface="Arial MT"/>
              </a:rPr>
              <a:t>improve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processing</a:t>
            </a:r>
            <a:r>
              <a:rPr dirty="0" sz="1700" spc="-8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times</a:t>
            </a:r>
            <a:endParaRPr sz="17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96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70">
                <a:latin typeface="Arial MT"/>
                <a:cs typeface="Arial MT"/>
              </a:rPr>
              <a:t>m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CR</a:t>
            </a:r>
            <a:r>
              <a:rPr dirty="0" sz="1700" spc="10">
                <a:latin typeface="Arial MT"/>
                <a:cs typeface="Arial MT"/>
              </a:rPr>
              <a:t>s</a:t>
            </a:r>
            <a:r>
              <a:rPr dirty="0" sz="1700" spc="-14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up</a:t>
            </a: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70">
                <a:latin typeface="Arial MT"/>
                <a:cs typeface="Arial MT"/>
              </a:rPr>
              <a:t>m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g</a:t>
            </a:r>
            <a:r>
              <a:rPr dirty="0" sz="1700" spc="140">
                <a:latin typeface="Arial MT"/>
                <a:cs typeface="Arial MT"/>
              </a:rPr>
              <a:t> </a:t>
            </a:r>
            <a:r>
              <a:rPr dirty="0" sz="1700" spc="-110">
                <a:latin typeface="Arial MT"/>
                <a:cs typeface="Arial MT"/>
              </a:rPr>
              <a:t>w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25">
                <a:latin typeface="Arial MT"/>
                <a:cs typeface="Arial MT"/>
              </a:rPr>
              <a:t>r</a:t>
            </a:r>
            <a:r>
              <a:rPr dirty="0" sz="1700" spc="-30">
                <a:latin typeface="Arial MT"/>
                <a:cs typeface="Arial MT"/>
              </a:rPr>
              <a:t>k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25">
                <a:latin typeface="Arial MT"/>
                <a:cs typeface="Arial MT"/>
              </a:rPr>
              <a:t>oa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(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30">
                <a:latin typeface="Arial MT"/>
                <a:cs typeface="Arial MT"/>
              </a:rPr>
              <a:t>.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5">
                <a:latin typeface="Arial MT"/>
                <a:cs typeface="Arial MT"/>
              </a:rPr>
              <a:t>.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5">
                <a:latin typeface="Arial MT"/>
                <a:cs typeface="Arial MT"/>
              </a:rPr>
              <a:t>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CR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5">
                <a:latin typeface="Arial MT"/>
                <a:cs typeface="Arial MT"/>
              </a:rPr>
              <a:t>)</a:t>
            </a:r>
            <a:endParaRPr sz="17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10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-5">
                <a:latin typeface="Arial MT"/>
                <a:cs typeface="Arial MT"/>
              </a:rPr>
              <a:t>Consolidation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20">
                <a:solidFill>
                  <a:srgbClr val="EFAB00"/>
                </a:solidFill>
                <a:latin typeface="Arial MT"/>
                <a:cs typeface="Arial MT"/>
              </a:rPr>
              <a:t>processes</a:t>
            </a:r>
            <a:r>
              <a:rPr dirty="0" sz="1700" spc="-6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EFAB00"/>
                </a:solidFill>
                <a:latin typeface="Arial MT"/>
                <a:cs typeface="Arial MT"/>
              </a:rPr>
              <a:t>and</a:t>
            </a:r>
            <a:r>
              <a:rPr dirty="0" sz="1700" spc="-15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25">
                <a:solidFill>
                  <a:srgbClr val="EFAB00"/>
                </a:solidFill>
                <a:latin typeface="Arial MT"/>
                <a:cs typeface="Arial MT"/>
              </a:rPr>
              <a:t>the</a:t>
            </a:r>
            <a:r>
              <a:rPr dirty="0" sz="1700" spc="7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EFAB00"/>
                </a:solidFill>
                <a:latin typeface="Arial MT"/>
                <a:cs typeface="Arial MT"/>
              </a:rPr>
              <a:t>status</a:t>
            </a:r>
            <a:r>
              <a:rPr dirty="0" sz="1700" spc="6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these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processes</a:t>
            </a:r>
            <a:r>
              <a:rPr dirty="0" sz="1700" spc="-13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/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which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require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my</a:t>
            </a:r>
            <a:r>
              <a:rPr dirty="0" sz="1700" spc="9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attention</a:t>
            </a:r>
            <a:endParaRPr sz="1700">
              <a:latin typeface="Arial MT"/>
              <a:cs typeface="Arial MT"/>
            </a:endParaRPr>
          </a:p>
          <a:p>
            <a:pPr marL="193675" marR="344170" indent="-181610">
              <a:lnSpc>
                <a:spcPts val="1880"/>
              </a:lnSpc>
              <a:spcBef>
                <a:spcPts val="116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700" spc="-15">
                <a:solidFill>
                  <a:srgbClr val="EFAB00"/>
                </a:solidFill>
                <a:latin typeface="Arial MT"/>
                <a:cs typeface="Arial MT"/>
              </a:rPr>
              <a:t>Quality </a:t>
            </a:r>
            <a:r>
              <a:rPr dirty="0" sz="1700" spc="15">
                <a:solidFill>
                  <a:srgbClr val="EFAB00"/>
                </a:solidFill>
                <a:latin typeface="Arial MT"/>
                <a:cs typeface="Arial MT"/>
              </a:rPr>
              <a:t>of </a:t>
            </a:r>
            <a:r>
              <a:rPr dirty="0" sz="1700" spc="20">
                <a:solidFill>
                  <a:srgbClr val="EFAB00"/>
                </a:solidFill>
                <a:latin typeface="Arial MT"/>
                <a:cs typeface="Arial MT"/>
              </a:rPr>
              <a:t>Mass </a:t>
            </a:r>
            <a:r>
              <a:rPr dirty="0" sz="1700" spc="15">
                <a:solidFill>
                  <a:srgbClr val="EFAB00"/>
                </a:solidFill>
                <a:latin typeface="Arial MT"/>
                <a:cs typeface="Arial MT"/>
              </a:rPr>
              <a:t>Processing </a:t>
            </a:r>
            <a:r>
              <a:rPr dirty="0" sz="1700" spc="-25">
                <a:latin typeface="Arial MT"/>
                <a:cs typeface="Arial MT"/>
              </a:rPr>
              <a:t>(number </a:t>
            </a:r>
            <a:r>
              <a:rPr dirty="0" sz="1700" spc="15">
                <a:latin typeface="Arial MT"/>
                <a:cs typeface="Arial MT"/>
              </a:rPr>
              <a:t>of </a:t>
            </a:r>
            <a:r>
              <a:rPr dirty="0" sz="1700" spc="-10">
                <a:latin typeface="Arial MT"/>
                <a:cs typeface="Arial MT"/>
              </a:rPr>
              <a:t>objects per </a:t>
            </a:r>
            <a:r>
              <a:rPr dirty="0" sz="1700" spc="20">
                <a:latin typeface="Arial MT"/>
                <a:cs typeface="Arial MT"/>
              </a:rPr>
              <a:t>process, </a:t>
            </a:r>
            <a:r>
              <a:rPr dirty="0" sz="1700" spc="-10">
                <a:latin typeface="Arial MT"/>
                <a:cs typeface="Arial MT"/>
              </a:rPr>
              <a:t>no. </a:t>
            </a:r>
            <a:r>
              <a:rPr dirty="0" sz="1700" spc="15">
                <a:latin typeface="Arial MT"/>
                <a:cs typeface="Arial MT"/>
              </a:rPr>
              <a:t>of </a:t>
            </a:r>
            <a:r>
              <a:rPr dirty="0" sz="1700" spc="-10">
                <a:latin typeface="Arial MT"/>
                <a:cs typeface="Arial MT"/>
              </a:rPr>
              <a:t>changed </a:t>
            </a:r>
            <a:r>
              <a:rPr dirty="0" sz="1700" spc="-5">
                <a:latin typeface="Arial MT"/>
                <a:cs typeface="Arial MT"/>
              </a:rPr>
              <a:t>objects,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runtime</a:t>
            </a:r>
            <a:r>
              <a:rPr dirty="0" sz="1700" spc="13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per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process</a:t>
            </a:r>
            <a:r>
              <a:rPr dirty="0" sz="1700" spc="-14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 </a:t>
            </a:r>
            <a:r>
              <a:rPr dirty="0" sz="1700" spc="-10">
                <a:latin typeface="Arial MT"/>
                <a:cs typeface="Arial MT"/>
              </a:rPr>
              <a:t>no.</a:t>
            </a:r>
            <a:r>
              <a:rPr dirty="0" sz="1700" spc="2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objects,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validation</a:t>
            </a:r>
            <a:r>
              <a:rPr dirty="0" sz="1700" spc="14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status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 </a:t>
            </a:r>
            <a:r>
              <a:rPr dirty="0" sz="1700" spc="-15">
                <a:latin typeface="Arial MT"/>
                <a:cs typeface="Arial MT"/>
              </a:rPr>
              <a:t>threshold)</a:t>
            </a:r>
            <a:endParaRPr sz="17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92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30">
                <a:latin typeface="Arial MT"/>
                <a:cs typeface="Arial MT"/>
              </a:rPr>
              <a:t>Users</a:t>
            </a:r>
            <a:r>
              <a:rPr dirty="0" sz="1700" spc="-14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will</a:t>
            </a:r>
            <a:r>
              <a:rPr dirty="0" sz="1700" spc="12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be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able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to </a:t>
            </a:r>
            <a:r>
              <a:rPr dirty="0" sz="1700" spc="-25">
                <a:latin typeface="Arial MT"/>
                <a:cs typeface="Arial MT"/>
              </a:rPr>
              <a:t>hide</a:t>
            </a:r>
            <a:r>
              <a:rPr dirty="0" sz="1700" spc="14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 </a:t>
            </a:r>
            <a:r>
              <a:rPr dirty="0" sz="1700" spc="-35">
                <a:latin typeface="Arial MT"/>
                <a:cs typeface="Arial MT"/>
              </a:rPr>
              <a:t>unhide</a:t>
            </a:r>
            <a:r>
              <a:rPr dirty="0" sz="1700" spc="220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cards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the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OVP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depending</a:t>
            </a:r>
            <a:r>
              <a:rPr dirty="0" sz="1700" spc="145">
                <a:latin typeface="Arial MT"/>
                <a:cs typeface="Arial MT"/>
              </a:rPr>
              <a:t> </a:t>
            </a:r>
            <a:r>
              <a:rPr dirty="0" sz="1700" spc="20">
                <a:latin typeface="Arial MT"/>
                <a:cs typeface="Arial MT"/>
              </a:rPr>
              <a:t>on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working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need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1977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 spc="10"/>
              <a:t>as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-3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-55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</a:t>
            </a:r>
            <a:r>
              <a:rPr dirty="0"/>
              <a:t>s</a:t>
            </a:r>
            <a:r>
              <a:rPr dirty="0" spc="15"/>
              <a:t> </a:t>
            </a:r>
            <a:r>
              <a:rPr dirty="0" spc="-65"/>
              <a:t>O</a:t>
            </a:r>
            <a:r>
              <a:rPr dirty="0" spc="-60"/>
              <a:t>v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-60"/>
              <a:t>v</a:t>
            </a:r>
            <a:r>
              <a:rPr dirty="0" spc="75"/>
              <a:t>i</a:t>
            </a:r>
            <a:r>
              <a:rPr dirty="0" spc="10"/>
              <a:t>e</a:t>
            </a:r>
            <a:r>
              <a:rPr dirty="0"/>
              <a:t>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115304" y="219151"/>
            <a:ext cx="2924810" cy="6106160"/>
            <a:chOff x="9115304" y="219151"/>
            <a:chExt cx="2924810" cy="6106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5304" y="1447666"/>
              <a:ext cx="2924416" cy="4877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6874" y="1619656"/>
              <a:ext cx="2400300" cy="4344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374" y="219151"/>
              <a:ext cx="1200150" cy="119092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95683" y="1447710"/>
            <a:ext cx="8158480" cy="5053330"/>
            <a:chOff x="3695683" y="1447710"/>
            <a:chExt cx="8158480" cy="5053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5683" y="1447710"/>
              <a:ext cx="8158258" cy="50531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7150" y="1619631"/>
              <a:ext cx="7820025" cy="471614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490" y="1552892"/>
            <a:ext cx="3709035" cy="4439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5" b="1">
                <a:latin typeface="Arial"/>
                <a:cs typeface="Arial"/>
              </a:rPr>
              <a:t>Analytical</a:t>
            </a:r>
            <a:r>
              <a:rPr dirty="0" sz="1850" spc="265" b="1">
                <a:latin typeface="Arial"/>
                <a:cs typeface="Arial"/>
              </a:rPr>
              <a:t> </a:t>
            </a:r>
            <a:r>
              <a:rPr dirty="0" sz="1850" spc="5" b="1">
                <a:latin typeface="Arial"/>
                <a:cs typeface="Arial"/>
              </a:rPr>
              <a:t>List</a:t>
            </a:r>
            <a:r>
              <a:rPr dirty="0" sz="1850" spc="30" b="1">
                <a:latin typeface="Arial"/>
                <a:cs typeface="Arial"/>
              </a:rPr>
              <a:t> </a:t>
            </a:r>
            <a:r>
              <a:rPr dirty="0" sz="1850" spc="15" b="1">
                <a:latin typeface="Arial"/>
                <a:cs typeface="Arial"/>
              </a:rPr>
              <a:t>Page</a:t>
            </a:r>
            <a:endParaRPr sz="1850">
              <a:latin typeface="Arial"/>
              <a:cs typeface="Arial"/>
            </a:endParaRPr>
          </a:p>
          <a:p>
            <a:pPr algn="just" marL="12700">
              <a:lnSpc>
                <a:spcPts val="2010"/>
              </a:lnSpc>
              <a:spcBef>
                <a:spcPts val="1385"/>
              </a:spcBef>
            </a:pPr>
            <a:r>
              <a:rPr dirty="0" sz="1850" spc="25">
                <a:latin typeface="Arial MT"/>
                <a:cs typeface="Arial MT"/>
              </a:rPr>
              <a:t>All</a:t>
            </a:r>
            <a:r>
              <a:rPr dirty="0" sz="1850" spc="-5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apps</a:t>
            </a:r>
            <a:r>
              <a:rPr dirty="0" sz="1850" spc="30">
                <a:latin typeface="Arial MT"/>
                <a:cs typeface="Arial MT"/>
              </a:rPr>
              <a:t> </a:t>
            </a:r>
            <a:r>
              <a:rPr dirty="0" sz="1850" spc="40">
                <a:latin typeface="Arial MT"/>
                <a:cs typeface="Arial MT"/>
              </a:rPr>
              <a:t>implement</a:t>
            </a:r>
            <a:r>
              <a:rPr dirty="0" sz="1850" spc="-7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the</a:t>
            </a:r>
            <a:endParaRPr sz="1850">
              <a:latin typeface="Arial MT"/>
              <a:cs typeface="Arial MT"/>
            </a:endParaRPr>
          </a:p>
          <a:p>
            <a:pPr algn="just" marL="12700" marR="517525">
              <a:lnSpc>
                <a:spcPct val="83000"/>
              </a:lnSpc>
              <a:spcBef>
                <a:spcPts val="170"/>
              </a:spcBef>
            </a:pP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55">
                <a:latin typeface="Arial MT"/>
                <a:cs typeface="Arial MT"/>
              </a:rPr>
              <a:t> </a:t>
            </a:r>
            <a:r>
              <a:rPr dirty="0" sz="1850" spc="5">
                <a:latin typeface="Arial MT"/>
                <a:cs typeface="Arial MT"/>
              </a:rPr>
              <a:t>Fiori</a:t>
            </a:r>
            <a:r>
              <a:rPr dirty="0" sz="1850" spc="-4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Analytical</a:t>
            </a:r>
            <a:r>
              <a:rPr dirty="0" sz="1850" spc="30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List</a:t>
            </a:r>
            <a:r>
              <a:rPr dirty="0" sz="1850" spc="-7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Page </a:t>
            </a:r>
            <a:r>
              <a:rPr dirty="0" sz="1850" spc="-50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floorplan (ALP) and share the </a:t>
            </a:r>
            <a:r>
              <a:rPr dirty="0" sz="1850" spc="-500">
                <a:latin typeface="Arial MT"/>
                <a:cs typeface="Arial MT"/>
              </a:rPr>
              <a:t> </a:t>
            </a:r>
            <a:r>
              <a:rPr dirty="0" sz="1850" spc="45">
                <a:latin typeface="Arial MT"/>
                <a:cs typeface="Arial MT"/>
              </a:rPr>
              <a:t>same</a:t>
            </a:r>
            <a:r>
              <a:rPr dirty="0" sz="1850" spc="-65">
                <a:latin typeface="Arial MT"/>
                <a:cs typeface="Arial MT"/>
              </a:rPr>
              <a:t> </a:t>
            </a:r>
            <a:r>
              <a:rPr dirty="0" sz="1850" spc="-10">
                <a:latin typeface="Arial MT"/>
                <a:cs typeface="Arial MT"/>
              </a:rPr>
              <a:t>behavior.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 MT"/>
              <a:cs typeface="Arial MT"/>
            </a:endParaRPr>
          </a:p>
          <a:p>
            <a:pPr marL="193675" marR="546100" indent="-181610">
              <a:lnSpc>
                <a:spcPct val="80100"/>
              </a:lnSpc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10">
                <a:latin typeface="Arial MT"/>
                <a:cs typeface="Arial MT"/>
              </a:rPr>
              <a:t>Header</a:t>
            </a:r>
            <a:r>
              <a:rPr dirty="0" sz="1700" spc="-80">
                <a:latin typeface="Arial MT"/>
                <a:cs typeface="Arial MT"/>
              </a:rPr>
              <a:t> </a:t>
            </a:r>
            <a:r>
              <a:rPr dirty="0" sz="1700" spc="-35">
                <a:latin typeface="Arial MT"/>
                <a:cs typeface="Arial MT"/>
              </a:rPr>
              <a:t>with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the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filter</a:t>
            </a:r>
            <a:r>
              <a:rPr dirty="0" sz="1700" spc="7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bar,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here: </a:t>
            </a:r>
            <a:r>
              <a:rPr dirty="0" sz="1700" spc="-459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displaying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visual </a:t>
            </a:r>
            <a:r>
              <a:rPr dirty="0" sz="1700">
                <a:latin typeface="Arial MT"/>
                <a:cs typeface="Arial MT"/>
              </a:rPr>
              <a:t>filters </a:t>
            </a:r>
            <a:r>
              <a:rPr dirty="0" sz="1700" spc="25">
                <a:latin typeface="Arial MT"/>
                <a:cs typeface="Arial MT"/>
              </a:rPr>
              <a:t>for </a:t>
            </a:r>
            <a:r>
              <a:rPr dirty="0" sz="1700" spc="3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Number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</a:t>
            </a:r>
            <a:r>
              <a:rPr dirty="0" sz="1700" spc="-65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Change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Requests </a:t>
            </a:r>
            <a:r>
              <a:rPr dirty="0" sz="1700" spc="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by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Status,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Number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of </a:t>
            </a:r>
            <a:r>
              <a:rPr dirty="0" sz="1700" spc="-15">
                <a:latin typeface="Arial MT"/>
                <a:cs typeface="Arial MT"/>
              </a:rPr>
              <a:t>Change 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Requests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by</a:t>
            </a:r>
            <a:r>
              <a:rPr dirty="0" sz="1700" spc="8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Priority</a:t>
            </a:r>
            <a:endParaRPr sz="1700">
              <a:latin typeface="Arial MT"/>
              <a:cs typeface="Arial MT"/>
            </a:endParaRPr>
          </a:p>
          <a:p>
            <a:pPr marL="193675" marR="830580" indent="-181610">
              <a:lnSpc>
                <a:spcPts val="1650"/>
              </a:lnSpc>
              <a:spcBef>
                <a:spcPts val="11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700" spc="-15">
                <a:latin typeface="Arial MT"/>
                <a:cs typeface="Arial MT"/>
              </a:rPr>
              <a:t>Change </a:t>
            </a:r>
            <a:r>
              <a:rPr dirty="0" sz="1700">
                <a:latin typeface="Arial MT"/>
                <a:cs typeface="Arial MT"/>
              </a:rPr>
              <a:t>Requests </a:t>
            </a:r>
            <a:r>
              <a:rPr dirty="0" sz="1700" spc="10">
                <a:latin typeface="Arial MT"/>
                <a:cs typeface="Arial MT"/>
              </a:rPr>
              <a:t>chart </a:t>
            </a:r>
            <a:r>
              <a:rPr dirty="0" sz="1700" spc="15">
                <a:latin typeface="Arial MT"/>
                <a:cs typeface="Arial MT"/>
              </a:rPr>
              <a:t>– 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smart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chart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for</a:t>
            </a:r>
            <a:r>
              <a:rPr dirty="0" sz="1700" spc="-8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visualization, </a:t>
            </a:r>
            <a:r>
              <a:rPr dirty="0" sz="1700" spc="-455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drill-down,</a:t>
            </a:r>
            <a:r>
              <a:rPr dirty="0" sz="1700" spc="31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filtering</a:t>
            </a:r>
            <a:endParaRPr sz="1700">
              <a:latin typeface="Arial MT"/>
              <a:cs typeface="Arial MT"/>
            </a:endParaRPr>
          </a:p>
          <a:p>
            <a:pPr marL="193675" marR="5080" indent="-181610">
              <a:lnSpc>
                <a:spcPct val="79200"/>
              </a:lnSpc>
              <a:spcBef>
                <a:spcPts val="12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  <a:tab pos="2865755" algn="l"/>
                <a:tab pos="3695700" algn="l"/>
              </a:tabLst>
            </a:pPr>
            <a:r>
              <a:rPr dirty="0" sz="1700" spc="-15">
                <a:latin typeface="Arial MT"/>
                <a:cs typeface="Arial MT"/>
              </a:rPr>
              <a:t>Change</a:t>
            </a:r>
            <a:r>
              <a:rPr dirty="0" sz="1700" spc="4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Request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table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– </a:t>
            </a:r>
            <a:r>
              <a:rPr dirty="0" sz="1700">
                <a:latin typeface="Arial MT"/>
                <a:cs typeface="Arial MT"/>
              </a:rPr>
              <a:t>	</a:t>
            </a:r>
            <a:r>
              <a:rPr dirty="0" u="sng" sz="1700" spc="5">
                <a:uFill>
                  <a:solidFill>
                    <a:srgbClr val="EFAB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700">
                <a:uFill>
                  <a:solidFill>
                    <a:srgbClr val="EFAB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-30">
                <a:latin typeface="Arial MT"/>
                <a:cs typeface="Arial MT"/>
              </a:rPr>
              <a:t>y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5">
                <a:latin typeface="Arial MT"/>
                <a:cs typeface="Arial MT"/>
              </a:rPr>
              <a:t>l</a:t>
            </a:r>
            <a:r>
              <a:rPr dirty="0" sz="1700" spc="4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b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135">
                <a:latin typeface="Arial MT"/>
                <a:cs typeface="Arial MT"/>
              </a:rPr>
              <a:t> </a:t>
            </a:r>
            <a:r>
              <a:rPr dirty="0" sz="1700" spc="45">
                <a:latin typeface="Arial MT"/>
                <a:cs typeface="Arial MT"/>
              </a:rPr>
              <a:t>f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5">
                <a:latin typeface="Arial MT"/>
                <a:cs typeface="Arial MT"/>
              </a:rPr>
              <a:t>r</a:t>
            </a:r>
            <a:r>
              <a:rPr dirty="0" sz="1700" spc="-15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d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0">
                <a:latin typeface="Arial MT"/>
                <a:cs typeface="Arial MT"/>
              </a:rPr>
              <a:t>d  </a:t>
            </a:r>
            <a:r>
              <a:rPr dirty="0" sz="1700" spc="-5">
                <a:latin typeface="Arial MT"/>
                <a:cs typeface="Arial MT"/>
              </a:rPr>
              <a:t>information,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actions,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export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5112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10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-25"/>
              <a:t>Change</a:t>
            </a:r>
            <a:r>
              <a:rPr dirty="0" spc="165"/>
              <a:t> </a:t>
            </a:r>
            <a:r>
              <a:rPr dirty="0" spc="-20"/>
              <a:t>Request</a:t>
            </a:r>
            <a:r>
              <a:rPr dirty="0" spc="25"/>
              <a:t> </a:t>
            </a:r>
            <a:r>
              <a:rPr dirty="0" spc="5"/>
              <a:t>Analysis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219149" y="2381885"/>
            <a:ext cx="1143635" cy="3296920"/>
            <a:chOff x="3219149" y="2381885"/>
            <a:chExt cx="1143635" cy="32969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850" y="2381885"/>
              <a:ext cx="228600" cy="2476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24149" y="2596261"/>
              <a:ext cx="955675" cy="2100580"/>
            </a:xfrm>
            <a:custGeom>
              <a:avLst/>
              <a:gdLst/>
              <a:ahLst/>
              <a:cxnLst/>
              <a:rect l="l" t="t" r="r" b="b"/>
              <a:pathLst>
                <a:path w="955675" h="2100579">
                  <a:moveTo>
                    <a:pt x="955166" y="0"/>
                  </a:moveTo>
                  <a:lnTo>
                    <a:pt x="133476" y="805052"/>
                  </a:lnTo>
                </a:path>
                <a:path w="955675" h="2100579">
                  <a:moveTo>
                    <a:pt x="918083" y="1391031"/>
                  </a:moveTo>
                  <a:lnTo>
                    <a:pt x="0" y="2100326"/>
                  </a:lnTo>
                </a:path>
              </a:pathLst>
            </a:custGeom>
            <a:ln w="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4325" y="3858641"/>
              <a:ext cx="238125" cy="238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5440172"/>
              <a:ext cx="238125" cy="23820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58375" y="209638"/>
            <a:ext cx="1123950" cy="112424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76682" y="1466760"/>
            <a:ext cx="7777480" cy="5053330"/>
            <a:chOff x="4076682" y="1466760"/>
            <a:chExt cx="7777480" cy="5053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6682" y="1466760"/>
              <a:ext cx="7777260" cy="50531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8150" y="1638681"/>
              <a:ext cx="7439025" cy="471614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1490" y="1571942"/>
            <a:ext cx="3361054" cy="439356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41275">
              <a:lnSpc>
                <a:spcPct val="90100"/>
              </a:lnSpc>
              <a:spcBef>
                <a:spcPts val="365"/>
              </a:spcBef>
            </a:pPr>
            <a:r>
              <a:rPr dirty="0" sz="2000" spc="10">
                <a:latin typeface="Arial MT"/>
                <a:cs typeface="Arial MT"/>
              </a:rPr>
              <a:t>Enables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 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iali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get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real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 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ight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EFAB00"/>
                </a:solidFill>
                <a:latin typeface="Arial MT"/>
                <a:cs typeface="Arial MT"/>
              </a:rPr>
              <a:t>BP</a:t>
            </a:r>
            <a:r>
              <a:rPr dirty="0" sz="2000" spc="-10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EFAB00"/>
                </a:solidFill>
                <a:latin typeface="Arial MT"/>
                <a:cs typeface="Arial MT"/>
              </a:rPr>
              <a:t>m</a:t>
            </a:r>
            <a:r>
              <a:rPr dirty="0" sz="2000" spc="15">
                <a:solidFill>
                  <a:srgbClr val="EFAB00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EFAB00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EFAB00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EFAB00"/>
                </a:solidFill>
                <a:latin typeface="Arial MT"/>
                <a:cs typeface="Arial MT"/>
              </a:rPr>
              <a:t>er</a:t>
            </a:r>
            <a:r>
              <a:rPr dirty="0" sz="2000" spc="-11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EFAB00"/>
                </a:solidFill>
                <a:latin typeface="Arial MT"/>
                <a:cs typeface="Arial MT"/>
              </a:rPr>
              <a:t>da</a:t>
            </a:r>
            <a:r>
              <a:rPr dirty="0" sz="2000" spc="35">
                <a:solidFill>
                  <a:srgbClr val="EFAB00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EFAB00"/>
                </a:solidFill>
                <a:latin typeface="Arial MT"/>
                <a:cs typeface="Arial MT"/>
              </a:rPr>
              <a:t>a  </a:t>
            </a:r>
            <a:r>
              <a:rPr dirty="0" sz="2000" spc="45">
                <a:solidFill>
                  <a:srgbClr val="EFAB00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EFAB00"/>
                </a:solidFill>
                <a:latin typeface="Arial MT"/>
                <a:cs typeface="Arial MT"/>
              </a:rPr>
              <a:t>hanges</a:t>
            </a:r>
            <a:r>
              <a:rPr dirty="0" sz="2000" spc="-14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EFAB00"/>
                </a:solidFill>
                <a:latin typeface="Arial MT"/>
                <a:cs typeface="Arial MT"/>
              </a:rPr>
              <a:t>in</a:t>
            </a:r>
            <a:r>
              <a:rPr dirty="0" sz="2000" spc="-3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2000" spc="45">
                <a:solidFill>
                  <a:srgbClr val="EFAB00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EFAB00"/>
                </a:solidFill>
                <a:latin typeface="Arial MT"/>
                <a:cs typeface="Arial MT"/>
              </a:rPr>
              <a:t>hange</a:t>
            </a:r>
            <a:r>
              <a:rPr dirty="0" sz="2000" spc="-12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EFAB00"/>
                </a:solidFill>
                <a:latin typeface="Arial MT"/>
                <a:cs typeface="Arial MT"/>
              </a:rPr>
              <a:t>req</a:t>
            </a:r>
            <a:r>
              <a:rPr dirty="0" sz="2000" spc="5">
                <a:solidFill>
                  <a:srgbClr val="EFAB00"/>
                </a:solidFill>
                <a:latin typeface="Arial MT"/>
                <a:cs typeface="Arial MT"/>
              </a:rPr>
              <a:t>u</a:t>
            </a:r>
            <a:r>
              <a:rPr dirty="0" sz="2000" spc="15">
                <a:solidFill>
                  <a:srgbClr val="EFAB00"/>
                </a:solidFill>
                <a:latin typeface="Arial MT"/>
                <a:cs typeface="Arial MT"/>
              </a:rPr>
              <a:t>e</a:t>
            </a:r>
            <a:r>
              <a:rPr dirty="0" sz="2000" spc="40">
                <a:solidFill>
                  <a:srgbClr val="EFAB00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EFAB00"/>
                </a:solidFill>
                <a:latin typeface="Arial MT"/>
                <a:cs typeface="Arial MT"/>
              </a:rPr>
              <a:t>t</a:t>
            </a:r>
            <a:r>
              <a:rPr dirty="0" sz="2000" spc="5">
                <a:solidFill>
                  <a:srgbClr val="EFAB00"/>
                </a:solidFill>
                <a:latin typeface="Arial MT"/>
                <a:cs typeface="Arial MT"/>
              </a:rPr>
              <a:t>s 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ribu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and  </a:t>
            </a:r>
            <a:r>
              <a:rPr dirty="0" sz="2000" spc="10">
                <a:latin typeface="Arial MT"/>
                <a:cs typeface="Arial MT"/>
              </a:rPr>
              <a:t>organizations.</a:t>
            </a:r>
            <a:endParaRPr sz="2000">
              <a:latin typeface="Arial MT"/>
              <a:cs typeface="Arial MT"/>
            </a:endParaRPr>
          </a:p>
          <a:p>
            <a:pPr marL="193675" marR="54610" indent="-181610">
              <a:lnSpc>
                <a:spcPct val="90500"/>
              </a:lnSpc>
              <a:spcBef>
                <a:spcPts val="116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View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analyze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by </a:t>
            </a:r>
            <a:r>
              <a:rPr dirty="0" sz="1800">
                <a:latin typeface="Arial MT"/>
                <a:cs typeface="Arial MT"/>
              </a:rPr>
              <a:t>your </a:t>
            </a:r>
            <a:r>
              <a:rPr dirty="0" sz="1800" spc="-5">
                <a:latin typeface="Arial MT"/>
                <a:cs typeface="Arial MT"/>
              </a:rPr>
              <a:t>preferred </a:t>
            </a:r>
            <a:r>
              <a:rPr dirty="0" sz="1800">
                <a:latin typeface="Arial MT"/>
                <a:cs typeface="Arial MT"/>
              </a:rPr>
              <a:t>dimensions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attribute.</a:t>
            </a:r>
            <a:endParaRPr sz="1800">
              <a:latin typeface="Arial MT"/>
              <a:cs typeface="Arial MT"/>
            </a:endParaRPr>
          </a:p>
          <a:p>
            <a:pPr marL="193675" marR="5080" indent="-181610">
              <a:lnSpc>
                <a:spcPct val="90400"/>
              </a:lnSpc>
              <a:spcBef>
                <a:spcPts val="12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ys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  </a:t>
            </a:r>
            <a:r>
              <a:rPr dirty="0" sz="1800" spc="15">
                <a:latin typeface="Arial MT"/>
                <a:cs typeface="Arial MT"/>
              </a:rPr>
              <a:t>support </a:t>
            </a:r>
            <a:r>
              <a:rPr dirty="0" sz="1800" spc="5">
                <a:latin typeface="Arial MT"/>
                <a:cs typeface="Arial MT"/>
              </a:rPr>
              <a:t>different </a:t>
            </a:r>
            <a:r>
              <a:rPr dirty="0" sz="1800" spc="15">
                <a:latin typeface="Arial MT"/>
                <a:cs typeface="Arial MT"/>
              </a:rPr>
              <a:t>use </a:t>
            </a:r>
            <a:r>
              <a:rPr dirty="0" sz="1800" spc="-10">
                <a:latin typeface="Arial MT"/>
                <a:cs typeface="Arial MT"/>
              </a:rPr>
              <a:t>cases: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Open </a:t>
            </a:r>
            <a:r>
              <a:rPr dirty="0" sz="1800" spc="-15">
                <a:latin typeface="Arial MT"/>
                <a:cs typeface="Arial MT"/>
              </a:rPr>
              <a:t>CRs, </a:t>
            </a:r>
            <a:r>
              <a:rPr dirty="0" sz="1800" spc="-5">
                <a:latin typeface="Arial MT"/>
                <a:cs typeface="Arial MT"/>
              </a:rPr>
              <a:t>Finalized </a:t>
            </a:r>
            <a:r>
              <a:rPr dirty="0" sz="1800" spc="-20">
                <a:latin typeface="Arial MT"/>
                <a:cs typeface="Arial MT"/>
              </a:rPr>
              <a:t>CRs </a:t>
            </a:r>
            <a:r>
              <a:rPr dirty="0" sz="1800" spc="-10">
                <a:latin typeface="Arial MT"/>
                <a:cs typeface="Arial MT"/>
              </a:rPr>
              <a:t>(with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20">
                <a:latin typeface="Arial MT"/>
                <a:cs typeface="Arial MT"/>
              </a:rPr>
              <a:t>/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s),</a:t>
            </a:r>
            <a:r>
              <a:rPr dirty="0" sz="1800" spc="-18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CR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93675" marR="207645" indent="-181610">
              <a:lnSpc>
                <a:spcPts val="1950"/>
              </a:lnSpc>
              <a:spcBef>
                <a:spcPts val="123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Custom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labels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fieldnames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reporting.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46455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35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65"/>
              <a:t> </a:t>
            </a:r>
            <a:r>
              <a:rPr dirty="0" spc="-25"/>
              <a:t>Change</a:t>
            </a:r>
            <a:r>
              <a:rPr dirty="0" spc="20"/>
              <a:t> </a:t>
            </a:r>
            <a:r>
              <a:rPr dirty="0" spc="5"/>
              <a:t>Analysis</a:t>
            </a:r>
            <a:r>
              <a:rPr dirty="0" spc="-45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-10"/>
              <a:t>Business</a:t>
            </a:r>
            <a:r>
              <a:rPr dirty="0" spc="100"/>
              <a:t> </a:t>
            </a:r>
            <a:r>
              <a:rPr dirty="0" spc="-5"/>
              <a:t>Partners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005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20"/>
              <a:t>M</a:t>
            </a:r>
            <a:r>
              <a:rPr dirty="0"/>
              <a:t>DG</a:t>
            </a:r>
            <a:r>
              <a:rPr dirty="0" spc="5"/>
              <a:t> </a:t>
            </a:r>
            <a:r>
              <a:rPr dirty="0" spc="30"/>
              <a:t>F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w</a:t>
            </a:r>
            <a:r>
              <a:rPr dirty="0" spc="-45"/>
              <a:t>o</a:t>
            </a:r>
            <a:r>
              <a:rPr dirty="0" spc="40"/>
              <a:t>r</a:t>
            </a:r>
            <a:r>
              <a:rPr dirty="0"/>
              <a:t>k</a:t>
            </a:r>
            <a:r>
              <a:rPr dirty="0" spc="-55"/>
              <a:t> </a:t>
            </a:r>
            <a:r>
              <a:rPr dirty="0"/>
              <a:t>C</a:t>
            </a:r>
            <a:r>
              <a:rPr dirty="0" spc="5"/>
              <a:t>a</a:t>
            </a:r>
            <a:r>
              <a:rPr dirty="0" spc="-45"/>
              <a:t>p</a:t>
            </a:r>
            <a:r>
              <a:rPr dirty="0" spc="10"/>
              <a:t>a</a:t>
            </a:r>
            <a:r>
              <a:rPr dirty="0" spc="-45"/>
              <a:t>b</a:t>
            </a:r>
            <a:r>
              <a:rPr dirty="0" spc="75"/>
              <a:t>ili</a:t>
            </a:r>
            <a:r>
              <a:rPr dirty="0" spc="-55"/>
              <a:t>t</a:t>
            </a:r>
            <a:r>
              <a:rPr dirty="0"/>
              <a:t>i</a:t>
            </a:r>
            <a:r>
              <a:rPr dirty="0" spc="20"/>
              <a:t>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Archiving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552892"/>
            <a:ext cx="4110990" cy="469836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298450" marR="78740" indent="-286385">
              <a:lnSpc>
                <a:spcPct val="80000"/>
              </a:lnSpc>
              <a:spcBef>
                <a:spcPts val="53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general </a:t>
            </a:r>
            <a:r>
              <a:rPr dirty="0" sz="1800" spc="-5">
                <a:latin typeface="Arial MT"/>
                <a:cs typeface="Arial MT"/>
              </a:rPr>
              <a:t>recommendation </a:t>
            </a:r>
            <a:r>
              <a:rPr dirty="0" sz="1800" spc="-15">
                <a:latin typeface="Arial MT"/>
                <a:cs typeface="Arial MT"/>
              </a:rPr>
              <a:t>is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s.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  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 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database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30">
                <a:latin typeface="Arial MT"/>
                <a:cs typeface="Arial MT"/>
              </a:rPr>
              <a:t>moves </a:t>
            </a:r>
            <a:r>
              <a:rPr dirty="0" sz="1800" spc="10">
                <a:latin typeface="Arial MT"/>
                <a:cs typeface="Arial MT"/>
              </a:rPr>
              <a:t>them to </a:t>
            </a:r>
            <a:r>
              <a:rPr dirty="0" sz="1800" spc="-15">
                <a:latin typeface="Arial MT"/>
                <a:cs typeface="Arial MT"/>
              </a:rPr>
              <a:t>an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external </a:t>
            </a:r>
            <a:r>
              <a:rPr dirty="0" sz="1800" spc="-5">
                <a:latin typeface="Arial MT"/>
                <a:cs typeface="Arial MT"/>
              </a:rPr>
              <a:t>storage. </a:t>
            </a:r>
            <a:r>
              <a:rPr dirty="0" sz="1800" spc="-10">
                <a:latin typeface="Arial MT"/>
                <a:cs typeface="Arial MT"/>
              </a:rPr>
              <a:t>This </a:t>
            </a:r>
            <a:r>
              <a:rPr dirty="0" sz="1800" spc="-5">
                <a:latin typeface="Arial MT"/>
                <a:cs typeface="Arial MT"/>
              </a:rPr>
              <a:t>will </a:t>
            </a:r>
            <a:r>
              <a:rPr dirty="0" sz="1800" spc="10">
                <a:latin typeface="Arial MT"/>
                <a:cs typeface="Arial MT"/>
              </a:rPr>
              <a:t>reduce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size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database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5">
                <a:latin typeface="Arial MT"/>
                <a:cs typeface="Arial MT"/>
              </a:rPr>
              <a:t>improve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performance.</a:t>
            </a:r>
            <a:endParaRPr sz="1800">
              <a:latin typeface="Arial MT"/>
              <a:cs typeface="Arial MT"/>
            </a:endParaRPr>
          </a:p>
          <a:p>
            <a:pPr marL="298450" marR="5080" indent="-286385">
              <a:lnSpc>
                <a:spcPct val="800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2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 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 spc="-10">
                <a:latin typeface="Arial MT"/>
                <a:cs typeface="Arial MT"/>
              </a:rPr>
              <a:t>archived, </a:t>
            </a:r>
            <a:r>
              <a:rPr dirty="0" sz="1800" spc="5">
                <a:latin typeface="Arial MT"/>
                <a:cs typeface="Arial MT"/>
              </a:rPr>
              <a:t>namely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statuses </a:t>
            </a:r>
            <a:r>
              <a:rPr dirty="0" sz="1800" i="1">
                <a:latin typeface="Arial"/>
                <a:cs typeface="Arial"/>
              </a:rPr>
              <a:t>Final </a:t>
            </a:r>
            <a:r>
              <a:rPr dirty="0" sz="1800" spc="-20" i="1">
                <a:latin typeface="Arial"/>
                <a:cs typeface="Arial"/>
              </a:rPr>
              <a:t>Check </a:t>
            </a:r>
            <a:r>
              <a:rPr dirty="0" sz="1800" spc="-15" i="1">
                <a:latin typeface="Arial"/>
                <a:cs typeface="Arial"/>
              </a:rPr>
              <a:t>Approved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15">
                <a:latin typeface="Arial MT"/>
                <a:cs typeface="Arial MT"/>
              </a:rPr>
              <a:t>or 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i="1">
                <a:latin typeface="Arial"/>
                <a:cs typeface="Arial"/>
              </a:rPr>
              <a:t>Final</a:t>
            </a:r>
            <a:r>
              <a:rPr dirty="0" sz="1800" spc="-10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Check</a:t>
            </a:r>
            <a:r>
              <a:rPr dirty="0" sz="1800" spc="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Rej</a:t>
            </a:r>
            <a:r>
              <a:rPr dirty="0" sz="1800" spc="-5">
                <a:latin typeface="Arial MT"/>
                <a:cs typeface="Arial MT"/>
              </a:rPr>
              <a:t>ected.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60">
                <a:latin typeface="Arial MT"/>
                <a:cs typeface="Arial MT"/>
              </a:rPr>
              <a:t>You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cc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 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application Display </a:t>
            </a:r>
            <a:r>
              <a:rPr dirty="0" sz="1800" spc="10">
                <a:latin typeface="Arial MT"/>
                <a:cs typeface="Arial MT"/>
              </a:rPr>
              <a:t>Change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Requests </a:t>
            </a:r>
            <a:r>
              <a:rPr dirty="0" sz="1800" spc="15">
                <a:latin typeface="Arial MT"/>
                <a:cs typeface="Arial MT"/>
              </a:rPr>
              <a:t>including </a:t>
            </a:r>
            <a:r>
              <a:rPr dirty="0" sz="1800">
                <a:latin typeface="Arial MT"/>
                <a:cs typeface="Arial MT"/>
              </a:rPr>
              <a:t>their </a:t>
            </a:r>
            <a:r>
              <a:rPr dirty="0" sz="1800" spc="-10">
                <a:latin typeface="Arial MT"/>
                <a:cs typeface="Arial MT"/>
              </a:rPr>
              <a:t>(archived)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s.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ts val="2095"/>
              </a:lnSpc>
              <a:spcBef>
                <a:spcPts val="17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15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rm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lvl="1" marL="479425" marR="140335" indent="-285750">
              <a:lnSpc>
                <a:spcPct val="80000"/>
              </a:lnSpc>
              <a:spcBef>
                <a:spcPts val="365"/>
              </a:spcBef>
              <a:buChar char="–"/>
              <a:tabLst>
                <a:tab pos="479425" algn="l"/>
                <a:tab pos="480059" algn="l"/>
              </a:tabLst>
            </a:pP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Note</a:t>
            </a:r>
            <a:r>
              <a:rPr dirty="0" sz="1800" spc="5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2574330</a:t>
            </a:r>
            <a:r>
              <a:rPr dirty="0" sz="1800" spc="17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800" spc="-15">
                <a:latin typeface="Arial MT"/>
                <a:cs typeface="Arial MT"/>
              </a:rPr>
              <a:t>(Archiving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deletion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requests)</a:t>
            </a:r>
            <a:endParaRPr sz="1800">
              <a:latin typeface="Arial MT"/>
              <a:cs typeface="Arial MT"/>
            </a:endParaRPr>
          </a:p>
          <a:p>
            <a:pPr lvl="1" marL="479425" indent="-286385">
              <a:lnSpc>
                <a:spcPts val="1810"/>
              </a:lnSpc>
              <a:buClr>
                <a:srgbClr val="000000"/>
              </a:buClr>
              <a:buChar char="–"/>
              <a:tabLst>
                <a:tab pos="479425" algn="l"/>
                <a:tab pos="480059" algn="l"/>
              </a:tabLst>
            </a:pPr>
            <a:r>
              <a:rPr dirty="0" u="heavy" sz="18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l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dirty="0" u="heavy" sz="1800" spc="-1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D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</a:t>
            </a:r>
            <a:r>
              <a:rPr dirty="0" u="heavy" sz="1800" spc="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u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u="heavy" sz="18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a</a:t>
            </a:r>
            <a:r>
              <a:rPr dirty="0" u="heavy" sz="18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sz="1800" spc="-15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Da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79425">
              <a:lnSpc>
                <a:spcPts val="1945"/>
              </a:lnSpc>
            </a:pPr>
            <a:r>
              <a:rPr dirty="0" sz="1800" spc="-15">
                <a:latin typeface="Arial MT"/>
                <a:cs typeface="Arial MT"/>
              </a:rPr>
              <a:t>Archiving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38625" y="914322"/>
            <a:ext cx="7839075" cy="5734685"/>
            <a:chOff x="4238625" y="914322"/>
            <a:chExt cx="7839075" cy="57346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6210" y="914322"/>
              <a:ext cx="5124728" cy="46197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7800" y="1086230"/>
              <a:ext cx="4600575" cy="40872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95925" y="4411167"/>
              <a:ext cx="1695450" cy="200660"/>
            </a:xfrm>
            <a:custGeom>
              <a:avLst/>
              <a:gdLst/>
              <a:ahLst/>
              <a:cxnLst/>
              <a:rect l="l" t="t" r="r" b="b"/>
              <a:pathLst>
                <a:path w="1695450" h="200660">
                  <a:moveTo>
                    <a:pt x="0" y="200075"/>
                  </a:moveTo>
                  <a:lnTo>
                    <a:pt x="1695450" y="200075"/>
                  </a:lnTo>
                  <a:lnTo>
                    <a:pt x="1695450" y="0"/>
                  </a:lnTo>
                  <a:lnTo>
                    <a:pt x="0" y="0"/>
                  </a:lnTo>
                  <a:lnTo>
                    <a:pt x="0" y="200075"/>
                  </a:lnTo>
                  <a:close/>
                </a:path>
              </a:pathLst>
            </a:custGeom>
            <a:ln w="1905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425" y="2209800"/>
              <a:ext cx="5248275" cy="20669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8975" y="2419985"/>
              <a:ext cx="4648200" cy="14672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8625" y="4781600"/>
              <a:ext cx="7839075" cy="18669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175" y="4982870"/>
              <a:ext cx="7239000" cy="1267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15150" y="3102101"/>
              <a:ext cx="2588895" cy="1954530"/>
            </a:xfrm>
            <a:custGeom>
              <a:avLst/>
              <a:gdLst/>
              <a:ahLst/>
              <a:cxnLst/>
              <a:rect l="l" t="t" r="r" b="b"/>
              <a:pathLst>
                <a:path w="2588895" h="1954529">
                  <a:moveTo>
                    <a:pt x="85598" y="1782572"/>
                  </a:moveTo>
                  <a:lnTo>
                    <a:pt x="0" y="1954022"/>
                  </a:lnTo>
                  <a:lnTo>
                    <a:pt x="188468" y="1919605"/>
                  </a:lnTo>
                  <a:lnTo>
                    <a:pt x="167016" y="1891030"/>
                  </a:lnTo>
                  <a:lnTo>
                    <a:pt x="131318" y="1891030"/>
                  </a:lnTo>
                  <a:lnTo>
                    <a:pt x="97027" y="1845310"/>
                  </a:lnTo>
                  <a:lnTo>
                    <a:pt x="119836" y="1828181"/>
                  </a:lnTo>
                  <a:lnTo>
                    <a:pt x="85598" y="1782572"/>
                  </a:lnTo>
                  <a:close/>
                </a:path>
                <a:path w="2588895" h="1954529">
                  <a:moveTo>
                    <a:pt x="119836" y="1828181"/>
                  </a:moveTo>
                  <a:lnTo>
                    <a:pt x="97027" y="1845310"/>
                  </a:lnTo>
                  <a:lnTo>
                    <a:pt x="131318" y="1891030"/>
                  </a:lnTo>
                  <a:lnTo>
                    <a:pt x="154146" y="1873885"/>
                  </a:lnTo>
                  <a:lnTo>
                    <a:pt x="119836" y="1828181"/>
                  </a:lnTo>
                  <a:close/>
                </a:path>
                <a:path w="2588895" h="1954529">
                  <a:moveTo>
                    <a:pt x="154146" y="1873885"/>
                  </a:moveTo>
                  <a:lnTo>
                    <a:pt x="131318" y="1891030"/>
                  </a:lnTo>
                  <a:lnTo>
                    <a:pt x="167016" y="1891030"/>
                  </a:lnTo>
                  <a:lnTo>
                    <a:pt x="154146" y="1873885"/>
                  </a:lnTo>
                  <a:close/>
                </a:path>
                <a:path w="2588895" h="1954529">
                  <a:moveTo>
                    <a:pt x="2554224" y="0"/>
                  </a:moveTo>
                  <a:lnTo>
                    <a:pt x="119836" y="1828181"/>
                  </a:lnTo>
                  <a:lnTo>
                    <a:pt x="154146" y="1873885"/>
                  </a:lnTo>
                  <a:lnTo>
                    <a:pt x="2588514" y="45720"/>
                  </a:lnTo>
                  <a:lnTo>
                    <a:pt x="25542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166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15" b="1">
                <a:latin typeface="Arial"/>
                <a:cs typeface="Arial"/>
              </a:rPr>
              <a:t>Data</a:t>
            </a:r>
            <a:r>
              <a:rPr dirty="0" sz="1550" spc="-5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Protection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186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10960735" cy="1339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concept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simplified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blocking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deletion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based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Information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(ILM)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 </a:t>
            </a:r>
            <a:r>
              <a:rPr dirty="0" sz="2000" spc="15">
                <a:latin typeface="Arial MT"/>
                <a:cs typeface="Arial MT"/>
              </a:rPr>
              <a:t>now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supported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MDG.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It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therefore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reacts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End-of-Purpose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(EOP)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flag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EOP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1: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blocked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BP,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still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EOP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state </a:t>
            </a:r>
            <a:r>
              <a:rPr dirty="0" sz="1800" spc="-15">
                <a:latin typeface="Arial MT"/>
                <a:cs typeface="Arial MT"/>
              </a:rPr>
              <a:t>2: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Delete</a:t>
            </a:r>
            <a:r>
              <a:rPr dirty="0" sz="1800">
                <a:latin typeface="Arial MT"/>
                <a:cs typeface="Arial MT"/>
              </a:rPr>
              <a:t> BP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(at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retention </a:t>
            </a:r>
            <a:r>
              <a:rPr dirty="0" sz="1800" spc="-10">
                <a:latin typeface="Arial MT"/>
                <a:cs typeface="Arial MT"/>
              </a:rPr>
              <a:t>time)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775" y="3287014"/>
            <a:ext cx="5600700" cy="307784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EOP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state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1: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Hide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blocked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90">
                <a:latin typeface="Arial MT"/>
                <a:cs typeface="Arial MT"/>
              </a:rPr>
              <a:t>BP,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still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system</a:t>
            </a:r>
            <a:endParaRPr sz="2000">
              <a:latin typeface="Arial MT"/>
              <a:cs typeface="Arial MT"/>
            </a:endParaRPr>
          </a:p>
          <a:p>
            <a:pPr marL="1809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81610" algn="l"/>
              </a:tabLst>
            </a:pPr>
            <a:r>
              <a:rPr dirty="0" sz="1800" spc="10">
                <a:latin typeface="Arial MT"/>
                <a:cs typeface="Arial MT"/>
              </a:rPr>
              <a:t>Exclude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1809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1610" algn="l"/>
              </a:tabLst>
            </a:pPr>
            <a:r>
              <a:rPr dirty="0" sz="1800" spc="-5">
                <a:latin typeface="Arial MT"/>
                <a:cs typeface="Arial MT"/>
              </a:rPr>
              <a:t>Delete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existing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Requests</a:t>
            </a:r>
            <a:endParaRPr sz="1800">
              <a:latin typeface="Arial MT"/>
              <a:cs typeface="Arial MT"/>
            </a:endParaRPr>
          </a:p>
          <a:p>
            <a:pPr marL="180975" indent="-181610">
              <a:lnSpc>
                <a:spcPts val="213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1610" algn="l"/>
              </a:tabLst>
            </a:pPr>
            <a:r>
              <a:rPr dirty="0" sz="1800" spc="-5">
                <a:latin typeface="Arial MT"/>
                <a:cs typeface="Arial MT"/>
              </a:rPr>
              <a:t>Delete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Consolidation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Mass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Processing</a:t>
            </a:r>
            <a:endParaRPr sz="1800">
              <a:latin typeface="Arial MT"/>
              <a:cs typeface="Arial MT"/>
            </a:endParaRPr>
          </a:p>
          <a:p>
            <a:pPr marL="180975">
              <a:lnSpc>
                <a:spcPts val="2130"/>
              </a:lnSpc>
            </a:pPr>
            <a:r>
              <a:rPr dirty="0" sz="1800" spc="20">
                <a:latin typeface="Arial MT"/>
                <a:cs typeface="Arial MT"/>
              </a:rPr>
              <a:t>runs</a:t>
            </a:r>
            <a:endParaRPr sz="1800">
              <a:latin typeface="Arial MT"/>
              <a:cs typeface="Arial MT"/>
            </a:endParaRPr>
          </a:p>
          <a:p>
            <a:pPr marL="1809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1610" algn="l"/>
              </a:tabLst>
            </a:pPr>
            <a:r>
              <a:rPr dirty="0" sz="1800" spc="-25">
                <a:latin typeface="Arial MT"/>
                <a:cs typeface="Arial MT"/>
              </a:rPr>
              <a:t>Mask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within </a:t>
            </a:r>
            <a:r>
              <a:rPr dirty="0" sz="1800" spc="-10">
                <a:latin typeface="Arial MT"/>
                <a:cs typeface="Arial MT"/>
              </a:rPr>
              <a:t>Hierarchy</a:t>
            </a:r>
            <a:r>
              <a:rPr dirty="0" sz="1800" spc="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no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navigation</a:t>
            </a:r>
            <a:endParaRPr sz="1800">
              <a:latin typeface="Arial MT"/>
              <a:cs typeface="Arial MT"/>
            </a:endParaRPr>
          </a:p>
          <a:p>
            <a:pPr marL="1809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1610" algn="l"/>
              </a:tabLst>
            </a:pPr>
            <a:r>
              <a:rPr dirty="0" sz="1800" spc="-30">
                <a:latin typeface="Arial MT"/>
                <a:cs typeface="Arial MT"/>
              </a:rPr>
              <a:t>H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2700" y="3287014"/>
            <a:ext cx="5343525" cy="307784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6985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EOP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2: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ele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rom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sys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em</a:t>
            </a:r>
            <a:endParaRPr sz="2000">
              <a:latin typeface="Arial MT"/>
              <a:cs typeface="Arial MT"/>
            </a:endParaRPr>
          </a:p>
          <a:p>
            <a:pPr marL="187960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88595" algn="l"/>
              </a:tabLst>
            </a:pP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deleted</a:t>
            </a:r>
            <a:endParaRPr sz="1800">
              <a:latin typeface="Arial MT"/>
              <a:cs typeface="Arial MT"/>
            </a:endParaRPr>
          </a:p>
          <a:p>
            <a:pPr marL="187960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8595" algn="l"/>
              </a:tabLst>
            </a:pPr>
            <a:r>
              <a:rPr dirty="0" sz="1800" spc="-5">
                <a:latin typeface="Arial MT"/>
                <a:cs typeface="Arial MT"/>
              </a:rPr>
              <a:t>Delete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Requests</a:t>
            </a:r>
            <a:endParaRPr sz="1800">
              <a:latin typeface="Arial MT"/>
              <a:cs typeface="Arial MT"/>
            </a:endParaRPr>
          </a:p>
          <a:p>
            <a:pPr marL="187960" indent="-181610">
              <a:lnSpc>
                <a:spcPts val="213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8595" algn="l"/>
              </a:tabLst>
            </a:pPr>
            <a:r>
              <a:rPr dirty="0" sz="1800" spc="-5">
                <a:latin typeface="Arial MT"/>
                <a:cs typeface="Arial MT"/>
              </a:rPr>
              <a:t>Delete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Consolidation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Mass</a:t>
            </a:r>
            <a:endParaRPr sz="1800">
              <a:latin typeface="Arial MT"/>
              <a:cs typeface="Arial MT"/>
            </a:endParaRPr>
          </a:p>
          <a:p>
            <a:pPr marL="187960">
              <a:lnSpc>
                <a:spcPts val="2130"/>
              </a:lnSpc>
            </a:pPr>
            <a:r>
              <a:rPr dirty="0" sz="1800" spc="-5">
                <a:latin typeface="Arial MT"/>
                <a:cs typeface="Arial MT"/>
              </a:rPr>
              <a:t>Processing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runs</a:t>
            </a:r>
            <a:endParaRPr sz="1800">
              <a:latin typeface="Arial MT"/>
              <a:cs typeface="Arial MT"/>
            </a:endParaRPr>
          </a:p>
          <a:p>
            <a:pPr marL="187960" marR="963930" indent="-181610">
              <a:lnSpc>
                <a:spcPct val="1008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88595" algn="l"/>
              </a:tabLst>
            </a:pPr>
            <a:r>
              <a:rPr dirty="0" sz="1800" spc="-30">
                <a:latin typeface="Arial MT"/>
                <a:cs typeface="Arial MT"/>
              </a:rPr>
              <a:t>Mask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within</a:t>
            </a:r>
            <a:r>
              <a:rPr dirty="0" sz="1800" spc="-10">
                <a:latin typeface="Arial MT"/>
                <a:cs typeface="Arial MT"/>
              </a:rPr>
              <a:t> Hierarchy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Processing,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no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navigation</a:t>
            </a:r>
            <a:endParaRPr sz="1800">
              <a:latin typeface="Arial MT"/>
              <a:cs typeface="Arial MT"/>
            </a:endParaRPr>
          </a:p>
          <a:p>
            <a:pPr marL="187960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8595" algn="l"/>
              </a:tabLst>
            </a:pPr>
            <a:r>
              <a:rPr dirty="0" sz="1800" spc="-30">
                <a:latin typeface="Arial MT"/>
                <a:cs typeface="Arial MT"/>
              </a:rPr>
              <a:t>De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0209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9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20"/>
              <a:t>t</a:t>
            </a:r>
            <a:r>
              <a:rPr dirty="0" spc="10"/>
              <a:t>ec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iding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ele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Bu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ner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186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10897235" cy="44983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20">
                <a:latin typeface="Arial MT"/>
                <a:cs typeface="Arial MT"/>
              </a:rPr>
              <a:t>Read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Access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Logging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monitor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log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read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access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sensitive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data.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This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may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categorized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 </a:t>
            </a:r>
            <a:r>
              <a:rPr dirty="0" sz="2000" spc="15">
                <a:latin typeface="Arial MT"/>
                <a:cs typeface="Arial MT"/>
              </a:rPr>
              <a:t>sensitive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law,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external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company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policy,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internal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company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policy.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000" spc="10">
                <a:latin typeface="Arial MT"/>
                <a:cs typeface="Arial MT"/>
              </a:rPr>
              <a:t>Configuration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examples</a:t>
            </a:r>
            <a:r>
              <a:rPr dirty="0" sz="2000" spc="10">
                <a:latin typeface="Arial MT"/>
                <a:cs typeface="Arial MT"/>
              </a:rPr>
              <a:t> are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available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transaction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SRALMANAGER.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Web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Dynpro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UI: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Log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access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Payment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Cards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Documents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5">
                <a:latin typeface="Arial MT"/>
                <a:cs typeface="Arial MT"/>
              </a:rPr>
              <a:t>Creditstanding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244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Rating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Lo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cc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Payment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Cards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Gateway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Services:</a:t>
            </a:r>
            <a:r>
              <a:rPr dirty="0" sz="1800" spc="18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Log</a:t>
            </a:r>
            <a:r>
              <a:rPr dirty="0" sz="1800" spc="-10">
                <a:latin typeface="Arial MT"/>
                <a:cs typeface="Arial MT"/>
              </a:rPr>
              <a:t> access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245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0209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9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20"/>
              <a:t>t</a:t>
            </a:r>
            <a:r>
              <a:rPr dirty="0" spc="10"/>
              <a:t>ec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ead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Loggi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b="1">
                <a:latin typeface="Arial"/>
                <a:cs typeface="Arial"/>
              </a:rPr>
              <a:t>MDG</a:t>
            </a:r>
            <a:r>
              <a:rPr dirty="0" sz="1550" spc="13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for</a:t>
            </a:r>
            <a:r>
              <a:rPr dirty="0" sz="1550" spc="-1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FI</a:t>
            </a:r>
            <a:r>
              <a:rPr dirty="0" sz="1550" spc="2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Contract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Account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5244" y="653510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189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2254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1107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20"/>
              <a:t> </a:t>
            </a:r>
            <a:r>
              <a:rPr dirty="0" spc="-15"/>
              <a:t>Accounts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Introduction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759" y="1518170"/>
            <a:ext cx="10337800" cy="467931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25" b="1">
                <a:latin typeface="Arial"/>
                <a:cs typeface="Arial"/>
              </a:rPr>
              <a:t>CONTRACT</a:t>
            </a:r>
            <a:r>
              <a:rPr dirty="0" sz="2000" spc="-22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ACCOUNTS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RECEIVABLE</a:t>
            </a:r>
            <a:r>
              <a:rPr dirty="0" sz="2000" spc="-254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AND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PAYABLE</a:t>
            </a:r>
            <a:r>
              <a:rPr dirty="0" sz="2000" spc="-10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(FI-CA)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10">
                <a:latin typeface="Arial MT"/>
                <a:cs typeface="Arial MT"/>
              </a:rPr>
              <a:t>Sub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ledger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accounting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 </a:t>
            </a:r>
            <a:r>
              <a:rPr dirty="0" sz="1800" spc="10">
                <a:latin typeface="Arial MT"/>
                <a:cs typeface="Arial MT"/>
              </a:rPr>
              <a:t>large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document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volumes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Realizes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typical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accounts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receivable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functions</a:t>
            </a:r>
            <a:endParaRPr sz="1800">
              <a:latin typeface="Arial MT"/>
              <a:cs typeface="Arial MT"/>
            </a:endParaRPr>
          </a:p>
          <a:p>
            <a:pPr marL="193675" marR="5080" indent="-181610">
              <a:lnSpc>
                <a:spcPct val="100899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10">
                <a:latin typeface="Arial MT"/>
                <a:cs typeface="Arial MT"/>
              </a:rPr>
              <a:t>Originally </a:t>
            </a:r>
            <a:r>
              <a:rPr dirty="0" sz="1800">
                <a:latin typeface="Arial MT"/>
                <a:cs typeface="Arial MT"/>
              </a:rPr>
              <a:t>used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-20">
                <a:latin typeface="Arial MT"/>
                <a:cs typeface="Arial MT"/>
              </a:rPr>
              <a:t>Service </a:t>
            </a:r>
            <a:r>
              <a:rPr dirty="0" sz="1800" spc="5">
                <a:latin typeface="Arial MT"/>
                <a:cs typeface="Arial MT"/>
              </a:rPr>
              <a:t>Industries </a:t>
            </a:r>
            <a:r>
              <a:rPr dirty="0" sz="1800">
                <a:latin typeface="Arial MT"/>
                <a:cs typeface="Arial MT"/>
              </a:rPr>
              <a:t>like Insurance, </a:t>
            </a:r>
            <a:r>
              <a:rPr dirty="0" sz="1800" spc="-10">
                <a:latin typeface="Arial MT"/>
                <a:cs typeface="Arial MT"/>
              </a:rPr>
              <a:t>Utilities, </a:t>
            </a:r>
            <a:r>
              <a:rPr dirty="0" sz="1800" spc="-40">
                <a:latin typeface="Arial MT"/>
                <a:cs typeface="Arial MT"/>
              </a:rPr>
              <a:t>Telecom, </a:t>
            </a:r>
            <a:r>
              <a:rPr dirty="0" sz="1800" spc="15">
                <a:latin typeface="Arial MT"/>
                <a:cs typeface="Arial MT"/>
              </a:rPr>
              <a:t>Public </a:t>
            </a:r>
            <a:r>
              <a:rPr dirty="0" sz="1800" spc="-20">
                <a:latin typeface="Arial MT"/>
                <a:cs typeface="Arial MT"/>
              </a:rPr>
              <a:t>Sector, Media </a:t>
            </a:r>
            <a:r>
              <a:rPr dirty="0" sz="1800">
                <a:latin typeface="Arial MT"/>
                <a:cs typeface="Arial MT"/>
              </a:rPr>
              <a:t>etc.; </a:t>
            </a:r>
            <a:r>
              <a:rPr dirty="0" sz="1800" spc="5">
                <a:latin typeface="Arial MT"/>
                <a:cs typeface="Arial MT"/>
              </a:rPr>
              <a:t>now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increasingly</a:t>
            </a:r>
            <a:r>
              <a:rPr dirty="0" sz="1800" spc="-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used</a:t>
            </a:r>
            <a:r>
              <a:rPr dirty="0" sz="1800" spc="-5">
                <a:latin typeface="Arial MT"/>
                <a:cs typeface="Arial MT"/>
              </a:rPr>
              <a:t> 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kind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business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Based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(Customer/Supplier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Master</a:t>
            </a:r>
            <a:r>
              <a:rPr dirty="0" sz="1800" spc="1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used)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Each</a:t>
            </a:r>
            <a:r>
              <a:rPr dirty="0" sz="1800">
                <a:latin typeface="Arial MT"/>
                <a:cs typeface="Arial MT"/>
              </a:rPr>
              <a:t> 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posting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assigned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>
                <a:latin typeface="Arial MT"/>
                <a:cs typeface="Arial MT"/>
              </a:rPr>
              <a:t> 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50" b="1">
                <a:latin typeface="Arial"/>
                <a:cs typeface="Arial"/>
              </a:rPr>
              <a:t>on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45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act</a:t>
            </a:r>
            <a:r>
              <a:rPr dirty="0" sz="2000" spc="-254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A</a:t>
            </a:r>
            <a:r>
              <a:rPr dirty="0" sz="2000" spc="15" b="1">
                <a:latin typeface="Arial"/>
                <a:cs typeface="Arial"/>
              </a:rPr>
              <a:t>cc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50" b="1">
                <a:latin typeface="Arial"/>
                <a:cs typeface="Arial"/>
              </a:rPr>
              <a:t>un</a:t>
            </a:r>
            <a:r>
              <a:rPr dirty="0" sz="2000" spc="10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each</a:t>
            </a:r>
            <a:r>
              <a:rPr dirty="0" sz="1800">
                <a:latin typeface="Arial MT"/>
                <a:cs typeface="Arial MT"/>
              </a:rPr>
              <a:t> 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Partner,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define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procedures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that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apply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when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posting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processing </a:t>
            </a:r>
            <a:r>
              <a:rPr dirty="0" sz="1800" spc="15">
                <a:latin typeface="Arial MT"/>
                <a:cs typeface="Arial MT"/>
              </a:rPr>
              <a:t>line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items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Control parameters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billing,</a:t>
            </a:r>
            <a:r>
              <a:rPr dirty="0" sz="1800" spc="-1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payment,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dunning,</a:t>
            </a:r>
            <a:r>
              <a:rPr dirty="0" sz="1800" spc="-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correspondence,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  <a:p>
            <a:pPr lvl="1" marL="737235" indent="-180975">
              <a:lnSpc>
                <a:spcPct val="100000"/>
              </a:lnSpc>
              <a:spcBef>
                <a:spcPts val="645"/>
              </a:spcBef>
              <a:buChar char="–"/>
              <a:tabLst>
                <a:tab pos="737235" algn="l"/>
              </a:tabLst>
            </a:pPr>
            <a:r>
              <a:rPr dirty="0" sz="1550" spc="-15">
                <a:latin typeface="Arial MT"/>
                <a:cs typeface="Arial MT"/>
              </a:rPr>
              <a:t>One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include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assignments</a:t>
            </a:r>
            <a:r>
              <a:rPr dirty="0" sz="1550" spc="2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multiple</a:t>
            </a:r>
            <a:r>
              <a:rPr dirty="0" sz="1550" spc="3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Partners</a:t>
            </a:r>
            <a:endParaRPr sz="1550">
              <a:latin typeface="Arial MT"/>
              <a:cs typeface="Arial MT"/>
            </a:endParaRPr>
          </a:p>
          <a:p>
            <a:pPr lvl="1" marL="737235" indent="-180975">
              <a:lnSpc>
                <a:spcPct val="100000"/>
              </a:lnSpc>
              <a:spcBef>
                <a:spcPts val="695"/>
              </a:spcBef>
              <a:buChar char="–"/>
              <a:tabLst>
                <a:tab pos="737235" algn="l"/>
              </a:tabLst>
            </a:pPr>
            <a:r>
              <a:rPr dirty="0" sz="1550" spc="-15">
                <a:latin typeface="Arial MT"/>
                <a:cs typeface="Arial MT"/>
              </a:rPr>
              <a:t>One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assigned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multiple</a:t>
            </a:r>
            <a:r>
              <a:rPr dirty="0" sz="1550" spc="3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Accounts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43021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SAP</a:t>
            </a:r>
            <a:r>
              <a:rPr dirty="0" spc="-40"/>
              <a:t> </a:t>
            </a:r>
            <a:r>
              <a:rPr dirty="0" spc="10"/>
              <a:t>Master</a:t>
            </a:r>
            <a:r>
              <a:rPr dirty="0" spc="-100"/>
              <a:t> </a:t>
            </a:r>
            <a:r>
              <a:rPr dirty="0" spc="5"/>
              <a:t>Data </a:t>
            </a:r>
            <a:r>
              <a:rPr dirty="0" spc="-15"/>
              <a:t>Governance</a:t>
            </a:r>
          </a:p>
        </p:txBody>
      </p:sp>
      <p:sp>
        <p:nvSpPr>
          <p:cNvPr id="3" name="object 3"/>
          <p:cNvSpPr/>
          <p:nvPr/>
        </p:nvSpPr>
        <p:spPr>
          <a:xfrm>
            <a:off x="223837" y="1271905"/>
            <a:ext cx="11839575" cy="486409"/>
          </a:xfrm>
          <a:custGeom>
            <a:avLst/>
            <a:gdLst/>
            <a:ahLst/>
            <a:cxnLst/>
            <a:rect l="l" t="t" r="r" b="b"/>
            <a:pathLst>
              <a:path w="11839575" h="486410">
                <a:moveTo>
                  <a:pt x="0" y="485901"/>
                </a:moveTo>
                <a:lnTo>
                  <a:pt x="11839575" y="485901"/>
                </a:lnTo>
                <a:lnTo>
                  <a:pt x="11839575" y="0"/>
                </a:lnTo>
                <a:lnTo>
                  <a:pt x="0" y="0"/>
                </a:lnTo>
                <a:lnTo>
                  <a:pt x="0" y="485901"/>
                </a:lnTo>
                <a:close/>
              </a:path>
            </a:pathLst>
          </a:custGeom>
          <a:ln w="12700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1490" y="844930"/>
            <a:ext cx="9885680" cy="800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Obje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odel</a:t>
            </a:r>
            <a:endParaRPr sz="2000">
              <a:latin typeface="Arial MT"/>
              <a:cs typeface="Arial MT"/>
            </a:endParaRPr>
          </a:p>
          <a:p>
            <a:pPr marL="1421130">
              <a:lnSpc>
                <a:spcPct val="100000"/>
              </a:lnSpc>
              <a:spcBef>
                <a:spcPts val="1805"/>
              </a:spcBef>
            </a:pPr>
            <a:r>
              <a:rPr dirty="0" sz="1550" spc="10" b="1">
                <a:latin typeface="Arial"/>
                <a:cs typeface="Arial"/>
              </a:rPr>
              <a:t>Out-of-the-box</a:t>
            </a:r>
            <a:r>
              <a:rPr dirty="0" sz="1550" spc="120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delivery</a:t>
            </a:r>
            <a:r>
              <a:rPr dirty="0" sz="1550" spc="12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of</a:t>
            </a:r>
            <a:r>
              <a:rPr dirty="0" sz="1550" spc="20" b="1">
                <a:latin typeface="Arial"/>
                <a:cs typeface="Arial"/>
              </a:rPr>
              <a:t> </a:t>
            </a:r>
            <a:r>
              <a:rPr dirty="0" sz="1550" spc="35" b="1">
                <a:latin typeface="Arial"/>
                <a:cs typeface="Arial"/>
              </a:rPr>
              <a:t>proven</a:t>
            </a:r>
            <a:r>
              <a:rPr dirty="0" sz="1550" spc="-4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data</a:t>
            </a:r>
            <a:r>
              <a:rPr dirty="0" sz="1550" spc="4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models</a:t>
            </a:r>
            <a:r>
              <a:rPr dirty="0" sz="1550" spc="12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for</a:t>
            </a:r>
            <a:r>
              <a:rPr dirty="0" sz="1550" spc="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operational</a:t>
            </a:r>
            <a:r>
              <a:rPr dirty="0" sz="1550" spc="105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and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financial</a:t>
            </a:r>
            <a:r>
              <a:rPr dirty="0" sz="1550" spc="185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master</a:t>
            </a:r>
            <a:r>
              <a:rPr dirty="0" sz="155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1601" y="2046782"/>
            <a:ext cx="1708150" cy="4252595"/>
            <a:chOff x="2141601" y="2046782"/>
            <a:chExt cx="1708150" cy="4252595"/>
          </a:xfrm>
        </p:grpSpPr>
        <p:sp>
          <p:nvSpPr>
            <p:cNvPr id="6" name="object 6"/>
            <p:cNvSpPr/>
            <p:nvPr/>
          </p:nvSpPr>
          <p:spPr>
            <a:xfrm>
              <a:off x="2147951" y="2053132"/>
              <a:ext cx="1695450" cy="4239895"/>
            </a:xfrm>
            <a:custGeom>
              <a:avLst/>
              <a:gdLst/>
              <a:ahLst/>
              <a:cxnLst/>
              <a:rect l="l" t="t" r="r" b="b"/>
              <a:pathLst>
                <a:path w="1695450" h="4239895">
                  <a:moveTo>
                    <a:pt x="0" y="4239768"/>
                  </a:moveTo>
                  <a:lnTo>
                    <a:pt x="1695450" y="4239768"/>
                  </a:lnTo>
                  <a:lnTo>
                    <a:pt x="1695450" y="0"/>
                  </a:lnTo>
                  <a:lnTo>
                    <a:pt x="0" y="0"/>
                  </a:lnTo>
                  <a:lnTo>
                    <a:pt x="0" y="42397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43201" y="2186559"/>
              <a:ext cx="1504950" cy="2105660"/>
            </a:xfrm>
            <a:custGeom>
              <a:avLst/>
              <a:gdLst/>
              <a:ahLst/>
              <a:cxnLst/>
              <a:rect l="l" t="t" r="r" b="b"/>
              <a:pathLst>
                <a:path w="1504950" h="2105660">
                  <a:moveTo>
                    <a:pt x="0" y="2105533"/>
                  </a:moveTo>
                  <a:lnTo>
                    <a:pt x="1504950" y="2105533"/>
                  </a:lnTo>
                  <a:lnTo>
                    <a:pt x="1504950" y="0"/>
                  </a:lnTo>
                  <a:lnTo>
                    <a:pt x="0" y="0"/>
                  </a:lnTo>
                  <a:lnTo>
                    <a:pt x="0" y="210553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70805" y="2423912"/>
            <a:ext cx="163830" cy="1649730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 b="1">
                <a:latin typeface="Arial"/>
                <a:cs typeface="Arial"/>
              </a:rPr>
              <a:t>Basic</a:t>
            </a:r>
            <a:r>
              <a:rPr dirty="0" sz="950" spc="80" b="1">
                <a:latin typeface="Arial"/>
                <a:cs typeface="Arial"/>
              </a:rPr>
              <a:t> </a:t>
            </a:r>
            <a:r>
              <a:rPr dirty="0" sz="950" spc="15" b="1">
                <a:latin typeface="Arial"/>
                <a:cs typeface="Arial"/>
              </a:rPr>
              <a:t>&amp;</a:t>
            </a:r>
            <a:r>
              <a:rPr dirty="0" sz="950" b="1">
                <a:latin typeface="Arial"/>
                <a:cs typeface="Arial"/>
              </a:rPr>
              <a:t> </a:t>
            </a:r>
            <a:r>
              <a:rPr dirty="0" sz="950" spc="5" b="1">
                <a:latin typeface="Arial"/>
                <a:cs typeface="Arial"/>
              </a:rPr>
              <a:t>Classification</a:t>
            </a:r>
            <a:r>
              <a:rPr dirty="0" sz="950" spc="170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7487" y="1656207"/>
            <a:ext cx="6576059" cy="4643120"/>
            <a:chOff x="217487" y="1656207"/>
            <a:chExt cx="6576059" cy="4643120"/>
          </a:xfrm>
        </p:grpSpPr>
        <p:sp>
          <p:nvSpPr>
            <p:cNvPr id="10" name="object 10"/>
            <p:cNvSpPr/>
            <p:nvPr/>
          </p:nvSpPr>
          <p:spPr>
            <a:xfrm>
              <a:off x="2243073" y="1662557"/>
              <a:ext cx="1505585" cy="543560"/>
            </a:xfrm>
            <a:custGeom>
              <a:avLst/>
              <a:gdLst/>
              <a:ahLst/>
              <a:cxnLst/>
              <a:rect l="l" t="t" r="r" b="b"/>
              <a:pathLst>
                <a:path w="1505585" h="543560">
                  <a:moveTo>
                    <a:pt x="1505077" y="0"/>
                  </a:moveTo>
                  <a:lnTo>
                    <a:pt x="0" y="0"/>
                  </a:lnTo>
                  <a:lnTo>
                    <a:pt x="0" y="317118"/>
                  </a:lnTo>
                  <a:lnTo>
                    <a:pt x="752601" y="543051"/>
                  </a:lnTo>
                  <a:lnTo>
                    <a:pt x="1505077" y="317118"/>
                  </a:lnTo>
                  <a:lnTo>
                    <a:pt x="1505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43073" y="1662557"/>
              <a:ext cx="1505585" cy="543560"/>
            </a:xfrm>
            <a:custGeom>
              <a:avLst/>
              <a:gdLst/>
              <a:ahLst/>
              <a:cxnLst/>
              <a:rect l="l" t="t" r="r" b="b"/>
              <a:pathLst>
                <a:path w="1505585" h="543560">
                  <a:moveTo>
                    <a:pt x="1505077" y="0"/>
                  </a:moveTo>
                  <a:lnTo>
                    <a:pt x="1505077" y="317118"/>
                  </a:lnTo>
                  <a:lnTo>
                    <a:pt x="752601" y="543051"/>
                  </a:lnTo>
                  <a:lnTo>
                    <a:pt x="0" y="317118"/>
                  </a:lnTo>
                  <a:lnTo>
                    <a:pt x="0" y="0"/>
                  </a:lnTo>
                  <a:lnTo>
                    <a:pt x="1505077" y="0"/>
                  </a:lnTo>
                  <a:close/>
                </a:path>
              </a:pathLst>
            </a:custGeom>
            <a:ln w="127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3837" y="2053132"/>
              <a:ext cx="1876425" cy="4239895"/>
            </a:xfrm>
            <a:custGeom>
              <a:avLst/>
              <a:gdLst/>
              <a:ahLst/>
              <a:cxnLst/>
              <a:rect l="l" t="t" r="r" b="b"/>
              <a:pathLst>
                <a:path w="1876425" h="4239895">
                  <a:moveTo>
                    <a:pt x="0" y="4239768"/>
                  </a:moveTo>
                  <a:lnTo>
                    <a:pt x="1876425" y="4239768"/>
                  </a:lnTo>
                  <a:lnTo>
                    <a:pt x="1876425" y="0"/>
                  </a:lnTo>
                  <a:lnTo>
                    <a:pt x="0" y="0"/>
                  </a:lnTo>
                  <a:lnTo>
                    <a:pt x="0" y="42397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9087" y="2186584"/>
              <a:ext cx="1685925" cy="4020820"/>
            </a:xfrm>
            <a:custGeom>
              <a:avLst/>
              <a:gdLst/>
              <a:ahLst/>
              <a:cxnLst/>
              <a:rect l="l" t="t" r="r" b="b"/>
              <a:pathLst>
                <a:path w="1685925" h="4020820">
                  <a:moveTo>
                    <a:pt x="0" y="4020566"/>
                  </a:moveTo>
                  <a:lnTo>
                    <a:pt x="1685925" y="4020566"/>
                  </a:lnTo>
                  <a:lnTo>
                    <a:pt x="1685925" y="0"/>
                  </a:lnTo>
                  <a:lnTo>
                    <a:pt x="0" y="0"/>
                  </a:lnTo>
                  <a:lnTo>
                    <a:pt x="0" y="402056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10076" y="2053132"/>
              <a:ext cx="2876550" cy="4239895"/>
            </a:xfrm>
            <a:custGeom>
              <a:avLst/>
              <a:gdLst/>
              <a:ahLst/>
              <a:cxnLst/>
              <a:rect l="l" t="t" r="r" b="b"/>
              <a:pathLst>
                <a:path w="2876550" h="4239895">
                  <a:moveTo>
                    <a:pt x="0" y="4239768"/>
                  </a:moveTo>
                  <a:lnTo>
                    <a:pt x="2876550" y="4239768"/>
                  </a:lnTo>
                  <a:lnTo>
                    <a:pt x="2876550" y="0"/>
                  </a:lnTo>
                  <a:lnTo>
                    <a:pt x="0" y="0"/>
                  </a:lnTo>
                  <a:lnTo>
                    <a:pt x="0" y="42397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46087" y="2906302"/>
            <a:ext cx="164465" cy="2599055"/>
          </a:xfrm>
          <a:prstGeom prst="rect">
            <a:avLst/>
          </a:prstGeom>
        </p:spPr>
        <p:txBody>
          <a:bodyPr wrap="square" lIns="0" tIns="44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50" spc="5" b="1">
                <a:latin typeface="Arial"/>
                <a:cs typeface="Arial"/>
              </a:rPr>
              <a:t>Accounting,</a:t>
            </a:r>
            <a:r>
              <a:rPr dirty="0" sz="950" spc="21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Controlling</a:t>
            </a:r>
            <a:r>
              <a:rPr dirty="0" sz="950" spc="70" b="1">
                <a:latin typeface="Arial"/>
                <a:cs typeface="Arial"/>
              </a:rPr>
              <a:t> </a:t>
            </a:r>
            <a:r>
              <a:rPr dirty="0" sz="950" spc="30" b="1">
                <a:latin typeface="Arial"/>
                <a:cs typeface="Arial"/>
              </a:rPr>
              <a:t>and</a:t>
            </a:r>
            <a:r>
              <a:rPr dirty="0" sz="950" spc="4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Consolidation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2737" y="1656207"/>
            <a:ext cx="1698625" cy="556260"/>
            <a:chOff x="312737" y="1656207"/>
            <a:chExt cx="1698625" cy="556260"/>
          </a:xfrm>
        </p:grpSpPr>
        <p:sp>
          <p:nvSpPr>
            <p:cNvPr id="17" name="object 17"/>
            <p:cNvSpPr/>
            <p:nvPr/>
          </p:nvSpPr>
          <p:spPr>
            <a:xfrm>
              <a:off x="319087" y="1662557"/>
              <a:ext cx="1685925" cy="543560"/>
            </a:xfrm>
            <a:custGeom>
              <a:avLst/>
              <a:gdLst/>
              <a:ahLst/>
              <a:cxnLst/>
              <a:rect l="l" t="t" r="r" b="b"/>
              <a:pathLst>
                <a:path w="1685925" h="543560">
                  <a:moveTo>
                    <a:pt x="1685861" y="0"/>
                  </a:moveTo>
                  <a:lnTo>
                    <a:pt x="0" y="0"/>
                  </a:lnTo>
                  <a:lnTo>
                    <a:pt x="0" y="317118"/>
                  </a:lnTo>
                  <a:lnTo>
                    <a:pt x="842962" y="543051"/>
                  </a:lnTo>
                  <a:lnTo>
                    <a:pt x="1685861" y="317118"/>
                  </a:lnTo>
                  <a:lnTo>
                    <a:pt x="16858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9087" y="1662557"/>
              <a:ext cx="1685925" cy="543560"/>
            </a:xfrm>
            <a:custGeom>
              <a:avLst/>
              <a:gdLst/>
              <a:ahLst/>
              <a:cxnLst/>
              <a:rect l="l" t="t" r="r" b="b"/>
              <a:pathLst>
                <a:path w="1685925" h="543560">
                  <a:moveTo>
                    <a:pt x="1685861" y="0"/>
                  </a:moveTo>
                  <a:lnTo>
                    <a:pt x="1685861" y="317118"/>
                  </a:lnTo>
                  <a:lnTo>
                    <a:pt x="842962" y="543051"/>
                  </a:lnTo>
                  <a:lnTo>
                    <a:pt x="0" y="317118"/>
                  </a:lnTo>
                  <a:lnTo>
                    <a:pt x="0" y="0"/>
                  </a:lnTo>
                  <a:lnTo>
                    <a:pt x="1685861" y="0"/>
                  </a:lnTo>
                  <a:close/>
                </a:path>
              </a:pathLst>
            </a:custGeom>
            <a:ln w="126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43267" y="1745932"/>
            <a:ext cx="820419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latin typeface="Arial MT"/>
                <a:cs typeface="Arial MT"/>
              </a:rPr>
              <a:t>Financials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36851" y="1656207"/>
            <a:ext cx="4479925" cy="4023995"/>
            <a:chOff x="2236851" y="1656207"/>
            <a:chExt cx="4479925" cy="4023995"/>
          </a:xfrm>
        </p:grpSpPr>
        <p:sp>
          <p:nvSpPr>
            <p:cNvPr id="21" name="object 21"/>
            <p:cNvSpPr/>
            <p:nvPr/>
          </p:nvSpPr>
          <p:spPr>
            <a:xfrm>
              <a:off x="3986276" y="2186559"/>
              <a:ext cx="2724150" cy="1772285"/>
            </a:xfrm>
            <a:custGeom>
              <a:avLst/>
              <a:gdLst/>
              <a:ahLst/>
              <a:cxnLst/>
              <a:rect l="l" t="t" r="r" b="b"/>
              <a:pathLst>
                <a:path w="2724150" h="1772285">
                  <a:moveTo>
                    <a:pt x="0" y="1772158"/>
                  </a:moveTo>
                  <a:lnTo>
                    <a:pt x="2724150" y="1772158"/>
                  </a:lnTo>
                  <a:lnTo>
                    <a:pt x="2724150" y="0"/>
                  </a:lnTo>
                  <a:lnTo>
                    <a:pt x="0" y="0"/>
                  </a:lnTo>
                  <a:lnTo>
                    <a:pt x="0" y="177215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86276" y="1662557"/>
              <a:ext cx="2724150" cy="543560"/>
            </a:xfrm>
            <a:custGeom>
              <a:avLst/>
              <a:gdLst/>
              <a:ahLst/>
              <a:cxnLst/>
              <a:rect l="l" t="t" r="r" b="b"/>
              <a:pathLst>
                <a:path w="2724150" h="543560">
                  <a:moveTo>
                    <a:pt x="2724150" y="0"/>
                  </a:moveTo>
                  <a:lnTo>
                    <a:pt x="0" y="0"/>
                  </a:lnTo>
                  <a:lnTo>
                    <a:pt x="0" y="317118"/>
                  </a:lnTo>
                  <a:lnTo>
                    <a:pt x="1362075" y="543051"/>
                  </a:lnTo>
                  <a:lnTo>
                    <a:pt x="2724150" y="317118"/>
                  </a:lnTo>
                  <a:lnTo>
                    <a:pt x="2724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86276" y="1662557"/>
              <a:ext cx="2724150" cy="543560"/>
            </a:xfrm>
            <a:custGeom>
              <a:avLst/>
              <a:gdLst/>
              <a:ahLst/>
              <a:cxnLst/>
              <a:rect l="l" t="t" r="r" b="b"/>
              <a:pathLst>
                <a:path w="2724150" h="543560">
                  <a:moveTo>
                    <a:pt x="2724150" y="0"/>
                  </a:moveTo>
                  <a:lnTo>
                    <a:pt x="2724150" y="317118"/>
                  </a:lnTo>
                  <a:lnTo>
                    <a:pt x="1362075" y="543051"/>
                  </a:lnTo>
                  <a:lnTo>
                    <a:pt x="0" y="317118"/>
                  </a:lnTo>
                  <a:lnTo>
                    <a:pt x="0" y="0"/>
                  </a:lnTo>
                  <a:lnTo>
                    <a:pt x="2724150" y="0"/>
                  </a:lnTo>
                  <a:close/>
                </a:path>
              </a:pathLst>
            </a:custGeom>
            <a:ln w="1270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243201" y="4282579"/>
              <a:ext cx="1504950" cy="1391285"/>
            </a:xfrm>
            <a:custGeom>
              <a:avLst/>
              <a:gdLst/>
              <a:ahLst/>
              <a:cxnLst/>
              <a:rect l="l" t="t" r="r" b="b"/>
              <a:pathLst>
                <a:path w="1504950" h="1391285">
                  <a:moveTo>
                    <a:pt x="1504950" y="0"/>
                  </a:moveTo>
                  <a:lnTo>
                    <a:pt x="0" y="0"/>
                  </a:lnTo>
                  <a:lnTo>
                    <a:pt x="0" y="1391030"/>
                  </a:lnTo>
                  <a:lnTo>
                    <a:pt x="1504950" y="1391030"/>
                  </a:lnTo>
                  <a:lnTo>
                    <a:pt x="1504950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43201" y="4282579"/>
              <a:ext cx="1504950" cy="1391285"/>
            </a:xfrm>
            <a:custGeom>
              <a:avLst/>
              <a:gdLst/>
              <a:ahLst/>
              <a:cxnLst/>
              <a:rect l="l" t="t" r="r" b="b"/>
              <a:pathLst>
                <a:path w="1504950" h="1391285">
                  <a:moveTo>
                    <a:pt x="0" y="1391030"/>
                  </a:moveTo>
                  <a:lnTo>
                    <a:pt x="1504950" y="1391030"/>
                  </a:lnTo>
                  <a:lnTo>
                    <a:pt x="1504950" y="0"/>
                  </a:lnTo>
                  <a:lnTo>
                    <a:pt x="0" y="0"/>
                  </a:lnTo>
                  <a:lnTo>
                    <a:pt x="0" y="139103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986276" y="4025391"/>
            <a:ext cx="1314450" cy="155321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409"/>
              </a:spcBef>
            </a:pPr>
            <a:r>
              <a:rPr dirty="0" sz="950" spc="35" b="1">
                <a:latin typeface="Arial"/>
                <a:cs typeface="Arial"/>
              </a:rPr>
              <a:t>S</a:t>
            </a:r>
            <a:r>
              <a:rPr dirty="0" sz="950" spc="15" b="1">
                <a:latin typeface="Arial"/>
                <a:cs typeface="Arial"/>
              </a:rPr>
              <a:t>up</a:t>
            </a:r>
            <a:r>
              <a:rPr dirty="0" sz="950" spc="15" b="1">
                <a:latin typeface="Arial"/>
                <a:cs typeface="Arial"/>
              </a:rPr>
              <a:t>p</a:t>
            </a:r>
            <a:r>
              <a:rPr dirty="0" sz="950" spc="35" b="1">
                <a:latin typeface="Arial"/>
                <a:cs typeface="Arial"/>
              </a:rPr>
              <a:t>l</a:t>
            </a:r>
            <a:r>
              <a:rPr dirty="0" sz="950" spc="30" b="1">
                <a:latin typeface="Arial"/>
                <a:cs typeface="Arial"/>
              </a:rPr>
              <a:t>i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10" b="1">
                <a:latin typeface="Arial"/>
                <a:cs typeface="Arial"/>
              </a:rPr>
              <a:t>r</a:t>
            </a:r>
            <a:r>
              <a:rPr dirty="0" sz="950" spc="-45" b="1">
                <a:latin typeface="Arial"/>
                <a:cs typeface="Arial"/>
              </a:rPr>
              <a:t> </a:t>
            </a:r>
            <a:r>
              <a:rPr dirty="0" sz="950" spc="-20" b="1">
                <a:latin typeface="Arial"/>
                <a:cs typeface="Arial"/>
              </a:rPr>
              <a:t>A</a:t>
            </a:r>
            <a:r>
              <a:rPr dirty="0" sz="950" spc="-25" b="1">
                <a:latin typeface="Arial"/>
                <a:cs typeface="Arial"/>
              </a:rPr>
              <a:t>tt</a:t>
            </a:r>
            <a:r>
              <a:rPr dirty="0" sz="950" spc="5" b="1">
                <a:latin typeface="Arial"/>
                <a:cs typeface="Arial"/>
              </a:rPr>
              <a:t>r</a:t>
            </a:r>
            <a:r>
              <a:rPr dirty="0" sz="950" spc="30" b="1">
                <a:latin typeface="Arial"/>
                <a:cs typeface="Arial"/>
              </a:rPr>
              <a:t>i</a:t>
            </a:r>
            <a:r>
              <a:rPr dirty="0" sz="950" spc="15" b="1">
                <a:latin typeface="Arial"/>
                <a:cs typeface="Arial"/>
              </a:rPr>
              <a:t>bu</a:t>
            </a:r>
            <a:r>
              <a:rPr dirty="0" sz="950" spc="-25" b="1">
                <a:latin typeface="Arial"/>
                <a:cs typeface="Arial"/>
              </a:rPr>
              <a:t>t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15" b="1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7876" y="4025391"/>
            <a:ext cx="1352550" cy="155321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409"/>
              </a:spcBef>
            </a:pPr>
            <a:r>
              <a:rPr dirty="0" sz="950" spc="5" b="1">
                <a:latin typeface="Arial"/>
                <a:cs typeface="Arial"/>
              </a:rPr>
              <a:t>Customer</a:t>
            </a:r>
            <a:r>
              <a:rPr dirty="0" sz="950" spc="145" b="1">
                <a:latin typeface="Arial"/>
                <a:cs typeface="Arial"/>
              </a:rPr>
              <a:t> </a:t>
            </a:r>
            <a:r>
              <a:rPr dirty="0" sz="950" spc="5" b="1">
                <a:latin typeface="Arial"/>
                <a:cs typeface="Arial"/>
              </a:rPr>
              <a:t>Attributes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70805" y="4544078"/>
            <a:ext cx="163830" cy="88836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 spc="5" b="1">
                <a:latin typeface="Arial"/>
                <a:cs typeface="Arial"/>
              </a:rPr>
              <a:t>Logistics</a:t>
            </a:r>
            <a:r>
              <a:rPr dirty="0" sz="950" spc="10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43201" y="5711723"/>
            <a:ext cx="1504950" cy="495934"/>
          </a:xfrm>
          <a:custGeom>
            <a:avLst/>
            <a:gdLst/>
            <a:ahLst/>
            <a:cxnLst/>
            <a:rect l="l" t="t" r="r" b="b"/>
            <a:pathLst>
              <a:path w="1504950" h="495935">
                <a:moveTo>
                  <a:pt x="0" y="495426"/>
                </a:moveTo>
                <a:lnTo>
                  <a:pt x="1504950" y="495426"/>
                </a:lnTo>
                <a:lnTo>
                  <a:pt x="1504950" y="0"/>
                </a:lnTo>
                <a:lnTo>
                  <a:pt x="0" y="0"/>
                </a:lnTo>
                <a:lnTo>
                  <a:pt x="0" y="49542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70805" y="5784538"/>
            <a:ext cx="163830" cy="37020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 spc="20" b="1">
                <a:latin typeface="Arial"/>
                <a:cs typeface="Arial"/>
              </a:rPr>
              <a:t>V</a:t>
            </a:r>
            <a:r>
              <a:rPr dirty="0" sz="950" spc="55" b="1">
                <a:latin typeface="Arial"/>
                <a:cs typeface="Arial"/>
              </a:rPr>
              <a:t>a</a:t>
            </a:r>
            <a:r>
              <a:rPr dirty="0" sz="950" spc="25" b="1">
                <a:latin typeface="Arial"/>
                <a:cs typeface="Arial"/>
              </a:rPr>
              <a:t>l</a:t>
            </a:r>
            <a:r>
              <a:rPr dirty="0" sz="950" b="1">
                <a:latin typeface="Arial"/>
                <a:cs typeface="Arial"/>
              </a:rPr>
              <a:t>u</a:t>
            </a:r>
            <a:r>
              <a:rPr dirty="0" sz="950" b="1"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62276" y="4330255"/>
            <a:ext cx="12287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marL="304165">
              <a:lnSpc>
                <a:spcPct val="100000"/>
              </a:lnSpc>
              <a:spcBef>
                <a:spcPts val="434"/>
              </a:spcBef>
            </a:pPr>
            <a:r>
              <a:rPr dirty="0" sz="950" spc="10">
                <a:latin typeface="Arial MT"/>
                <a:cs typeface="Arial MT"/>
              </a:rPr>
              <a:t>Sales</a:t>
            </a:r>
            <a:r>
              <a:rPr dirty="0" sz="950" spc="2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62276" y="4939944"/>
            <a:ext cx="1228725" cy="391160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141605" marR="143510" indent="171450">
              <a:lnSpc>
                <a:spcPct val="105400"/>
              </a:lnSpc>
              <a:spcBef>
                <a:spcPts val="325"/>
              </a:spcBef>
            </a:pPr>
            <a:r>
              <a:rPr dirty="0" sz="950" spc="5">
                <a:latin typeface="Arial MT"/>
                <a:cs typeface="Arial MT"/>
              </a:rPr>
              <a:t>Storage</a:t>
            </a:r>
            <a:r>
              <a:rPr dirty="0" sz="950" spc="75">
                <a:latin typeface="Arial MT"/>
                <a:cs typeface="Arial MT"/>
              </a:rPr>
              <a:t> </a:t>
            </a:r>
            <a:r>
              <a:rPr dirty="0" sz="950" spc="15">
                <a:latin typeface="Arial MT"/>
                <a:cs typeface="Arial MT"/>
              </a:rPr>
              <a:t>&amp; </a:t>
            </a:r>
            <a:r>
              <a:rPr dirty="0" sz="950" spc="20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Warehouse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62276" y="5768886"/>
            <a:ext cx="1228725" cy="391160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79705" marR="93345" indent="-95250">
              <a:lnSpc>
                <a:spcPct val="105500"/>
              </a:lnSpc>
              <a:spcBef>
                <a:spcPts val="320"/>
              </a:spcBef>
            </a:pPr>
            <a:r>
              <a:rPr dirty="0" sz="950" spc="5">
                <a:latin typeface="Arial MT"/>
                <a:cs typeface="Arial MT"/>
              </a:rPr>
              <a:t>Valuation,</a:t>
            </a:r>
            <a:r>
              <a:rPr dirty="0" sz="950" spc="2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Costing, </a:t>
            </a:r>
            <a:r>
              <a:rPr dirty="0" sz="950" spc="-25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Material</a:t>
            </a:r>
            <a:r>
              <a:rPr dirty="0" sz="950" spc="85">
                <a:latin typeface="Arial MT"/>
                <a:cs typeface="Arial MT"/>
              </a:rPr>
              <a:t> </a:t>
            </a:r>
            <a:r>
              <a:rPr dirty="0" sz="950" spc="-5">
                <a:latin typeface="Arial MT"/>
                <a:cs typeface="Arial MT"/>
              </a:rPr>
              <a:t>Ledger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52951" y="4320730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420"/>
              </a:spcBef>
            </a:pPr>
            <a:r>
              <a:rPr dirty="0" sz="950" spc="-5">
                <a:latin typeface="Arial MT"/>
                <a:cs typeface="Arial MT"/>
              </a:rPr>
              <a:t>General</a:t>
            </a:r>
            <a:r>
              <a:rPr dirty="0" sz="950" spc="13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52951" y="4778057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2704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414"/>
              </a:spcBef>
            </a:pPr>
            <a:r>
              <a:rPr dirty="0" sz="950">
                <a:latin typeface="Arial MT"/>
                <a:cs typeface="Arial MT"/>
              </a:rPr>
              <a:t>Comp.</a:t>
            </a:r>
            <a:r>
              <a:rPr dirty="0" sz="950" spc="105">
                <a:latin typeface="Arial MT"/>
                <a:cs typeface="Arial MT"/>
              </a:rPr>
              <a:t> </a:t>
            </a:r>
            <a:r>
              <a:rPr dirty="0" sz="950" spc="-5">
                <a:latin typeface="Arial MT"/>
                <a:cs typeface="Arial MT"/>
              </a:rPr>
              <a:t>Code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52951" y="5244909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445"/>
              </a:spcBef>
            </a:pPr>
            <a:r>
              <a:rPr dirty="0" sz="950" spc="10">
                <a:latin typeface="Arial MT"/>
                <a:cs typeface="Arial MT"/>
              </a:rPr>
              <a:t>Purchasing</a:t>
            </a:r>
            <a:r>
              <a:rPr dirty="0" sz="950" spc="6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72001" y="3644201"/>
            <a:ext cx="2533650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393700">
              <a:lnSpc>
                <a:spcPct val="100000"/>
              </a:lnSpc>
              <a:spcBef>
                <a:spcPts val="405"/>
              </a:spcBef>
            </a:pPr>
            <a:r>
              <a:rPr dirty="0" sz="950" spc="15">
                <a:latin typeface="Arial MT"/>
                <a:cs typeface="Arial MT"/>
              </a:rPr>
              <a:t>Business</a:t>
            </a:r>
            <a:r>
              <a:rPr dirty="0" sz="950" spc="-2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Partner</a:t>
            </a:r>
            <a:r>
              <a:rPr dirty="0" sz="950" spc="13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Relationships</a:t>
            </a:r>
            <a:endParaRPr sz="950">
              <a:latin typeface="Arial MT"/>
              <a:cs typeface="Arial MT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4065651" y="2418397"/>
          <a:ext cx="2552700" cy="1175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/>
                <a:gridCol w="76200"/>
                <a:gridCol w="1228725"/>
              </a:tblGrid>
              <a:tr h="281082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Central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Data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Roles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304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Bank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Details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937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Identification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937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3287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950" spc="-15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Numbers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Industry</a:t>
                      </a:r>
                      <a:r>
                        <a:rPr dirty="0" sz="9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Sectors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247713">
                <a:tc gridSpan="3"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Addresses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9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Usage</a:t>
                      </a:r>
                      <a:r>
                        <a:rPr dirty="0" sz="9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Versions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5434076" y="4320730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420"/>
              </a:spcBef>
            </a:pPr>
            <a:r>
              <a:rPr dirty="0" sz="950" spc="-5">
                <a:latin typeface="Arial MT"/>
                <a:cs typeface="Arial MT"/>
              </a:rPr>
              <a:t>General</a:t>
            </a:r>
            <a:r>
              <a:rPr dirty="0" sz="950" spc="13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34076" y="4625657"/>
            <a:ext cx="1152525" cy="257810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455"/>
              </a:spcBef>
            </a:pPr>
            <a:r>
              <a:rPr dirty="0" sz="950">
                <a:latin typeface="Arial MT"/>
                <a:cs typeface="Arial MT"/>
              </a:rPr>
              <a:t>Comp.</a:t>
            </a:r>
            <a:r>
              <a:rPr dirty="0" sz="950" spc="114">
                <a:latin typeface="Arial MT"/>
                <a:cs typeface="Arial MT"/>
              </a:rPr>
              <a:t> </a:t>
            </a:r>
            <a:r>
              <a:rPr dirty="0" sz="950" spc="-5">
                <a:latin typeface="Arial MT"/>
                <a:cs typeface="Arial MT"/>
              </a:rPr>
              <a:t>Code</a:t>
            </a:r>
            <a:r>
              <a:rPr dirty="0" sz="950" spc="8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34076" y="4939982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2704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414"/>
              </a:spcBef>
            </a:pPr>
            <a:r>
              <a:rPr dirty="0" sz="950" spc="5">
                <a:latin typeface="Arial MT"/>
                <a:cs typeface="Arial MT"/>
              </a:rPr>
              <a:t>Sales</a:t>
            </a:r>
            <a:r>
              <a:rPr dirty="0" sz="950" spc="4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Area</a:t>
            </a:r>
            <a:r>
              <a:rPr dirty="0" sz="950" spc="-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34076" y="5244909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183515">
              <a:lnSpc>
                <a:spcPct val="100000"/>
              </a:lnSpc>
              <a:spcBef>
                <a:spcPts val="445"/>
              </a:spcBef>
            </a:pPr>
            <a:r>
              <a:rPr dirty="0" sz="950" spc="-20">
                <a:latin typeface="Arial MT"/>
                <a:cs typeface="Arial MT"/>
              </a:rPr>
              <a:t>Tax</a:t>
            </a:r>
            <a:r>
              <a:rPr dirty="0" sz="950" spc="10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Indicators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2276" y="4635182"/>
            <a:ext cx="12287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323215">
              <a:lnSpc>
                <a:spcPct val="100000"/>
              </a:lnSpc>
              <a:spcBef>
                <a:spcPts val="425"/>
              </a:spcBef>
            </a:pPr>
            <a:r>
              <a:rPr dirty="0" sz="950" spc="5">
                <a:latin typeface="Arial MT"/>
                <a:cs typeface="Arial MT"/>
              </a:rPr>
              <a:t>Plant</a:t>
            </a:r>
            <a:r>
              <a:rPr dirty="0" sz="950" spc="2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455926" y="2285009"/>
          <a:ext cx="1247775" cy="162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/>
              </a:tblGrid>
              <a:tr h="423995">
                <a:tc>
                  <a:txBody>
                    <a:bodyPr/>
                    <a:lstStyle/>
                    <a:p>
                      <a:pPr marL="265430" marR="177165" indent="-85725">
                        <a:lnSpc>
                          <a:spcPct val="105500"/>
                        </a:lnSpc>
                        <a:spcBef>
                          <a:spcPts val="345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General</a:t>
                      </a:r>
                      <a:r>
                        <a:rPr dirty="0" sz="9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950" spc="-2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Descriptions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304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Units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Measure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304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Quality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Data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937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3048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EAN,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UPC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271494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Classification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5" name="object 45"/>
          <p:cNvGrpSpPr/>
          <p:nvPr/>
        </p:nvGrpSpPr>
        <p:grpSpPr>
          <a:xfrm>
            <a:off x="6808851" y="1656207"/>
            <a:ext cx="2584450" cy="4643120"/>
            <a:chOff x="6808851" y="1656207"/>
            <a:chExt cx="2584450" cy="4643120"/>
          </a:xfrm>
        </p:grpSpPr>
        <p:sp>
          <p:nvSpPr>
            <p:cNvPr id="46" name="object 46"/>
            <p:cNvSpPr/>
            <p:nvPr/>
          </p:nvSpPr>
          <p:spPr>
            <a:xfrm>
              <a:off x="6815201" y="2053132"/>
              <a:ext cx="2571750" cy="4239895"/>
            </a:xfrm>
            <a:custGeom>
              <a:avLst/>
              <a:gdLst/>
              <a:ahLst/>
              <a:cxnLst/>
              <a:rect l="l" t="t" r="r" b="b"/>
              <a:pathLst>
                <a:path w="2571750" h="4239895">
                  <a:moveTo>
                    <a:pt x="0" y="4239768"/>
                  </a:moveTo>
                  <a:lnTo>
                    <a:pt x="2571750" y="4239768"/>
                  </a:lnTo>
                  <a:lnTo>
                    <a:pt x="2571750" y="0"/>
                  </a:lnTo>
                  <a:lnTo>
                    <a:pt x="0" y="0"/>
                  </a:lnTo>
                  <a:lnTo>
                    <a:pt x="0" y="42397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881876" y="1662557"/>
              <a:ext cx="2438400" cy="543560"/>
            </a:xfrm>
            <a:custGeom>
              <a:avLst/>
              <a:gdLst/>
              <a:ahLst/>
              <a:cxnLst/>
              <a:rect l="l" t="t" r="r" b="b"/>
              <a:pathLst>
                <a:path w="2438400" h="543560">
                  <a:moveTo>
                    <a:pt x="2438400" y="0"/>
                  </a:moveTo>
                  <a:lnTo>
                    <a:pt x="0" y="0"/>
                  </a:lnTo>
                  <a:lnTo>
                    <a:pt x="0" y="317118"/>
                  </a:lnTo>
                  <a:lnTo>
                    <a:pt x="1219200" y="543051"/>
                  </a:lnTo>
                  <a:lnTo>
                    <a:pt x="2438400" y="317118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881876" y="1662557"/>
              <a:ext cx="2438400" cy="543560"/>
            </a:xfrm>
            <a:custGeom>
              <a:avLst/>
              <a:gdLst/>
              <a:ahLst/>
              <a:cxnLst/>
              <a:rect l="l" t="t" r="r" b="b"/>
              <a:pathLst>
                <a:path w="2438400" h="543560">
                  <a:moveTo>
                    <a:pt x="2438400" y="0"/>
                  </a:moveTo>
                  <a:lnTo>
                    <a:pt x="2438400" y="317118"/>
                  </a:lnTo>
                  <a:lnTo>
                    <a:pt x="1219200" y="543051"/>
                  </a:lnTo>
                  <a:lnTo>
                    <a:pt x="0" y="317118"/>
                  </a:lnTo>
                  <a:lnTo>
                    <a:pt x="0" y="0"/>
                  </a:lnTo>
                  <a:lnTo>
                    <a:pt x="2438400" y="0"/>
                  </a:lnTo>
                  <a:close/>
                </a:path>
              </a:pathLst>
            </a:custGeom>
            <a:ln w="126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462276" y="3958653"/>
            <a:ext cx="12287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2704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14"/>
              </a:spcBef>
            </a:pPr>
            <a:r>
              <a:rPr dirty="0" sz="950" spc="5">
                <a:latin typeface="Arial MT"/>
                <a:cs typeface="Arial MT"/>
              </a:rPr>
              <a:t>Document</a:t>
            </a:r>
            <a:r>
              <a:rPr dirty="0" sz="950" spc="10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Link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62276" y="5387797"/>
            <a:ext cx="12287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420"/>
              </a:spcBef>
            </a:pPr>
            <a:r>
              <a:rPr dirty="0" sz="950" spc="5">
                <a:latin typeface="Arial MT"/>
                <a:cs typeface="Arial MT"/>
              </a:rPr>
              <a:t>Production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Version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70040" y="6349682"/>
            <a:ext cx="257746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20">
                <a:latin typeface="Arial MT"/>
                <a:cs typeface="Arial MT"/>
              </a:rPr>
              <a:t>*</a:t>
            </a:r>
            <a:r>
              <a:rPr dirty="0" sz="800" spc="5">
                <a:latin typeface="Arial MT"/>
                <a:cs typeface="Arial MT"/>
              </a:rPr>
              <a:t>*</a:t>
            </a:r>
            <a:r>
              <a:rPr dirty="0" sz="800" spc="-9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S</a:t>
            </a:r>
            <a:r>
              <a:rPr dirty="0" sz="800" spc="60">
                <a:latin typeface="Arial MT"/>
                <a:cs typeface="Arial MT"/>
              </a:rPr>
              <a:t>A</a:t>
            </a:r>
            <a:r>
              <a:rPr dirty="0" sz="800" spc="15">
                <a:latin typeface="Arial MT"/>
                <a:cs typeface="Arial MT"/>
              </a:rPr>
              <a:t>P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 spc="-60">
                <a:latin typeface="Arial MT"/>
                <a:cs typeface="Arial MT"/>
              </a:rPr>
              <a:t>D</a:t>
            </a:r>
            <a:r>
              <a:rPr dirty="0" sz="800" spc="-30">
                <a:latin typeface="Arial MT"/>
                <a:cs typeface="Arial MT"/>
              </a:rPr>
              <a:t>G</a:t>
            </a:r>
            <a:r>
              <a:rPr dirty="0" sz="800" spc="5">
                <a:latin typeface="Arial MT"/>
                <a:cs typeface="Arial MT"/>
              </a:rPr>
              <a:t>,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en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>
                <a:latin typeface="Arial MT"/>
                <a:cs typeface="Arial MT"/>
              </a:rPr>
              <a:t>e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>
                <a:latin typeface="Arial MT"/>
                <a:cs typeface="Arial MT"/>
              </a:rPr>
              <a:t>p</a:t>
            </a:r>
            <a:r>
              <a:rPr dirty="0" sz="800" spc="25">
                <a:latin typeface="Arial MT"/>
                <a:cs typeface="Arial MT"/>
              </a:rPr>
              <a:t>r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45">
                <a:latin typeface="Arial MT"/>
                <a:cs typeface="Arial MT"/>
              </a:rPr>
              <a:t>s</a:t>
            </a:r>
            <a:r>
              <a:rPr dirty="0" sz="800" spc="10">
                <a:latin typeface="Arial MT"/>
                <a:cs typeface="Arial MT"/>
              </a:rPr>
              <a:t>e</a:t>
            </a:r>
            <a:r>
              <a:rPr dirty="0" sz="800" spc="-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45">
                <a:latin typeface="Arial MT"/>
                <a:cs typeface="Arial MT"/>
              </a:rPr>
              <a:t>ss</a:t>
            </a:r>
            <a:r>
              <a:rPr dirty="0" sz="800">
                <a:latin typeface="Arial MT"/>
                <a:cs typeface="Arial MT"/>
              </a:rPr>
              <a:t>e</a:t>
            </a:r>
            <a:r>
              <a:rPr dirty="0" sz="800" spc="5">
                <a:latin typeface="Arial MT"/>
                <a:cs typeface="Arial MT"/>
              </a:rPr>
              <a:t>t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>
                <a:latin typeface="Arial MT"/>
                <a:cs typeface="Arial MT"/>
              </a:rPr>
              <a:t>g</a:t>
            </a:r>
            <a:r>
              <a:rPr dirty="0" sz="800" spc="-70">
                <a:latin typeface="Arial MT"/>
                <a:cs typeface="Arial MT"/>
              </a:rPr>
              <a:t>m</a:t>
            </a:r>
            <a:r>
              <a:rPr dirty="0" sz="800" spc="5">
                <a:latin typeface="Arial MT"/>
                <a:cs typeface="Arial MT"/>
              </a:rPr>
              <a:t>t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</a:t>
            </a:r>
            <a:r>
              <a:rPr dirty="0" sz="800" spc="45">
                <a:latin typeface="Arial MT"/>
                <a:cs typeface="Arial MT"/>
              </a:rPr>
              <a:t>x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>
                <a:latin typeface="Arial MT"/>
                <a:cs typeface="Arial MT"/>
              </a:rPr>
              <a:t>en</a:t>
            </a:r>
            <a:r>
              <a:rPr dirty="0" sz="800" spc="45">
                <a:latin typeface="Arial MT"/>
                <a:cs typeface="Arial MT"/>
              </a:rPr>
              <a:t>s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>
                <a:latin typeface="Arial MT"/>
                <a:cs typeface="Arial MT"/>
              </a:rPr>
              <a:t>o</a:t>
            </a:r>
            <a:r>
              <a:rPr dirty="0" sz="800" spc="10">
                <a:latin typeface="Arial MT"/>
                <a:cs typeface="Arial MT"/>
              </a:rPr>
              <a:t>n</a:t>
            </a:r>
            <a:r>
              <a:rPr dirty="0" sz="800" spc="-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</a:t>
            </a:r>
            <a:r>
              <a:rPr dirty="0" sz="800" spc="10">
                <a:latin typeface="Arial MT"/>
                <a:cs typeface="Arial MT"/>
              </a:rPr>
              <a:t>y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60">
                <a:latin typeface="Arial MT"/>
                <a:cs typeface="Arial MT"/>
              </a:rPr>
              <a:t>U</a:t>
            </a:r>
            <a:r>
              <a:rPr dirty="0" sz="800">
                <a:latin typeface="Arial MT"/>
                <a:cs typeface="Arial MT"/>
              </a:rPr>
              <a:t>t</a:t>
            </a:r>
            <a:r>
              <a:rPr dirty="0" sz="800">
                <a:latin typeface="Arial MT"/>
                <a:cs typeface="Arial MT"/>
              </a:rPr>
              <a:t>op</a:t>
            </a:r>
            <a:r>
              <a:rPr dirty="0" sz="800" spc="-30">
                <a:latin typeface="Arial MT"/>
                <a:cs typeface="Arial MT"/>
              </a:rPr>
              <a:t>i</a:t>
            </a:r>
            <a:r>
              <a:rPr dirty="0" sz="800" spc="10">
                <a:latin typeface="Arial MT"/>
                <a:cs typeface="Arial MT"/>
              </a:rPr>
              <a:t>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19894" y="5185762"/>
            <a:ext cx="316230" cy="91122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950" spc="10" b="1">
                <a:latin typeface="Arial"/>
                <a:cs typeface="Arial"/>
              </a:rPr>
              <a:t>MRO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950" spc="15" b="1">
                <a:latin typeface="Arial"/>
                <a:cs typeface="Arial"/>
              </a:rPr>
              <a:t>Bill</a:t>
            </a:r>
            <a:r>
              <a:rPr dirty="0" sz="950" spc="-30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of</a:t>
            </a:r>
            <a:r>
              <a:rPr dirty="0" sz="950" spc="70" b="1">
                <a:latin typeface="Arial"/>
                <a:cs typeface="Arial"/>
              </a:rPr>
              <a:t> </a:t>
            </a:r>
            <a:r>
              <a:rPr dirty="0" sz="950" spc="30" b="1">
                <a:latin typeface="Arial"/>
                <a:cs typeface="Arial"/>
              </a:rPr>
              <a:t>Material</a:t>
            </a:r>
            <a:endParaRPr sz="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62876" y="5149621"/>
            <a:ext cx="2000250" cy="1010285"/>
          </a:xfrm>
          <a:custGeom>
            <a:avLst/>
            <a:gdLst/>
            <a:ahLst/>
            <a:cxnLst/>
            <a:rect l="l" t="t" r="r" b="b"/>
            <a:pathLst>
              <a:path w="2000250" h="1010285">
                <a:moveTo>
                  <a:pt x="0" y="1009891"/>
                </a:moveTo>
                <a:lnTo>
                  <a:pt x="2000250" y="1009891"/>
                </a:lnTo>
                <a:lnTo>
                  <a:pt x="2000250" y="438238"/>
                </a:lnTo>
                <a:lnTo>
                  <a:pt x="0" y="438238"/>
                </a:lnTo>
                <a:lnTo>
                  <a:pt x="0" y="1009891"/>
                </a:lnTo>
                <a:close/>
              </a:path>
              <a:path w="2000250" h="1010285">
                <a:moveTo>
                  <a:pt x="0" y="390626"/>
                </a:moveTo>
                <a:lnTo>
                  <a:pt x="2000250" y="390626"/>
                </a:lnTo>
                <a:lnTo>
                  <a:pt x="2000250" y="0"/>
                </a:lnTo>
                <a:lnTo>
                  <a:pt x="0" y="0"/>
                </a:lnTo>
                <a:lnTo>
                  <a:pt x="0" y="390626"/>
                </a:lnTo>
                <a:close/>
              </a:path>
            </a:pathLst>
          </a:custGeom>
          <a:ln w="12700">
            <a:solidFill>
              <a:srgbClr val="008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881876" y="5063858"/>
            <a:ext cx="2438400" cy="11436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algn="ctr" marL="282575">
              <a:lnSpc>
                <a:spcPct val="100000"/>
              </a:lnSpc>
            </a:pPr>
            <a:r>
              <a:rPr dirty="0" sz="950" spc="-10">
                <a:latin typeface="Arial MT"/>
                <a:cs typeface="Arial MT"/>
              </a:rPr>
              <a:t>Header:</a:t>
            </a:r>
            <a:r>
              <a:rPr dirty="0" sz="950" spc="20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Identifying</a:t>
            </a:r>
            <a:r>
              <a:rPr dirty="0" sz="950" spc="15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and</a:t>
            </a:r>
            <a:r>
              <a:rPr dirty="0" sz="950" spc="10">
                <a:latin typeface="Arial MT"/>
                <a:cs typeface="Arial MT"/>
              </a:rPr>
              <a:t> </a:t>
            </a:r>
            <a:r>
              <a:rPr dirty="0" sz="950" spc="15">
                <a:latin typeface="Arial MT"/>
                <a:cs typeface="Arial MT"/>
              </a:rPr>
              <a:t>Quantity,</a:t>
            </a:r>
            <a:endParaRPr sz="950">
              <a:latin typeface="Arial MT"/>
              <a:cs typeface="Arial MT"/>
            </a:endParaRPr>
          </a:p>
          <a:p>
            <a:pPr algn="ctr" marL="323215">
              <a:lnSpc>
                <a:spcPct val="100000"/>
              </a:lnSpc>
              <a:spcBef>
                <a:spcPts val="60"/>
              </a:spcBef>
            </a:pPr>
            <a:r>
              <a:rPr dirty="0" sz="950" spc="10">
                <a:latin typeface="Arial MT"/>
                <a:cs typeface="Arial MT"/>
              </a:rPr>
              <a:t>Validity</a:t>
            </a:r>
            <a:r>
              <a:rPr dirty="0" sz="950" spc="-1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Data,</a:t>
            </a:r>
            <a:r>
              <a:rPr dirty="0" sz="950" spc="12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Material</a:t>
            </a:r>
            <a:r>
              <a:rPr dirty="0" sz="950" spc="10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Data,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Texts</a:t>
            </a:r>
            <a:endParaRPr sz="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Arial MT"/>
              <a:cs typeface="Arial MT"/>
            </a:endParaRPr>
          </a:p>
          <a:p>
            <a:pPr algn="ctr" marL="481330" marR="164465" indent="-27940">
              <a:lnSpc>
                <a:spcPct val="105500"/>
              </a:lnSpc>
              <a:spcBef>
                <a:spcPts val="5"/>
              </a:spcBef>
            </a:pPr>
            <a:r>
              <a:rPr dirty="0" sz="950">
                <a:latin typeface="Arial MT"/>
                <a:cs typeface="Arial MT"/>
              </a:rPr>
              <a:t>Item:</a:t>
            </a:r>
            <a:r>
              <a:rPr dirty="0" sz="950" spc="6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Detail,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Quantity,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20">
                <a:latin typeface="Arial MT"/>
                <a:cs typeface="Arial MT"/>
              </a:rPr>
              <a:t>Status, </a:t>
            </a:r>
            <a:r>
              <a:rPr dirty="0" sz="950" spc="25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MRP  </a:t>
            </a:r>
            <a:r>
              <a:rPr dirty="0" sz="950">
                <a:latin typeface="Arial MT"/>
                <a:cs typeface="Arial MT"/>
              </a:rPr>
              <a:t>and</a:t>
            </a:r>
            <a:r>
              <a:rPr dirty="0" sz="950" spc="260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Purchasing  </a:t>
            </a:r>
            <a:r>
              <a:rPr dirty="0" sz="950">
                <a:latin typeface="Arial MT"/>
                <a:cs typeface="Arial MT"/>
              </a:rPr>
              <a:t>Data, </a:t>
            </a:r>
            <a:r>
              <a:rPr dirty="0" sz="950" spc="5">
                <a:latin typeface="Arial MT"/>
                <a:cs typeface="Arial MT"/>
              </a:rPr>
              <a:t> </a:t>
            </a:r>
            <a:r>
              <a:rPr dirty="0" sz="950" spc="-5">
                <a:latin typeface="Arial MT"/>
                <a:cs typeface="Arial MT"/>
              </a:rPr>
              <a:t>Text</a:t>
            </a:r>
            <a:r>
              <a:rPr dirty="0" sz="950" spc="3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and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Document</a:t>
            </a:r>
            <a:r>
              <a:rPr dirty="0" sz="950" spc="110">
                <a:latin typeface="Arial MT"/>
                <a:cs typeface="Arial MT"/>
              </a:rPr>
              <a:t> </a:t>
            </a:r>
            <a:r>
              <a:rPr dirty="0" sz="950" spc="15">
                <a:latin typeface="Arial MT"/>
                <a:cs typeface="Arial MT"/>
              </a:rPr>
              <a:t>Assignment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463151" y="2053132"/>
            <a:ext cx="2533650" cy="4239895"/>
          </a:xfrm>
          <a:custGeom>
            <a:avLst/>
            <a:gdLst/>
            <a:ahLst/>
            <a:cxnLst/>
            <a:rect l="l" t="t" r="r" b="b"/>
            <a:pathLst>
              <a:path w="2533650" h="4239895">
                <a:moveTo>
                  <a:pt x="0" y="4239768"/>
                </a:moveTo>
                <a:lnTo>
                  <a:pt x="2533650" y="4239768"/>
                </a:lnTo>
                <a:lnTo>
                  <a:pt x="2533650" y="0"/>
                </a:lnTo>
                <a:lnTo>
                  <a:pt x="0" y="0"/>
                </a:lnTo>
                <a:lnTo>
                  <a:pt x="0" y="423976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9397365" y="6349682"/>
            <a:ext cx="2606675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10">
                <a:latin typeface="Arial MT"/>
                <a:cs typeface="Arial MT"/>
              </a:rPr>
              <a:t>***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20">
                <a:latin typeface="Arial MT"/>
                <a:cs typeface="Arial MT"/>
              </a:rPr>
              <a:t>SAP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40">
                <a:latin typeface="Arial MT"/>
                <a:cs typeface="Arial MT"/>
              </a:rPr>
              <a:t>MDG,</a:t>
            </a:r>
            <a:r>
              <a:rPr dirty="0" sz="800" spc="1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retail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15">
                <a:latin typeface="Arial MT"/>
                <a:cs typeface="Arial MT"/>
              </a:rPr>
              <a:t>&amp;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15">
                <a:latin typeface="Arial MT"/>
                <a:cs typeface="Arial MT"/>
              </a:rPr>
              <a:t>fashion</a:t>
            </a:r>
            <a:r>
              <a:rPr dirty="0" sz="800" spc="-85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mgmt.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extension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by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5">
                <a:latin typeface="Arial MT"/>
                <a:cs typeface="Arial MT"/>
              </a:rPr>
              <a:t>Utopia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529826" y="2186558"/>
            <a:ext cx="2390775" cy="15817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9370" rIns="0" bIns="0" rtlCol="0" vert="vert270">
            <a:spAutoFit/>
          </a:bodyPr>
          <a:lstStyle/>
          <a:p>
            <a:pPr marL="14604">
              <a:lnSpc>
                <a:spcPct val="100000"/>
              </a:lnSpc>
              <a:spcBef>
                <a:spcPts val="310"/>
              </a:spcBef>
            </a:pPr>
            <a:r>
              <a:rPr dirty="0" sz="950" spc="20">
                <a:latin typeface="Arial MT"/>
                <a:cs typeface="Arial MT"/>
              </a:rPr>
              <a:t>Basic</a:t>
            </a:r>
            <a:r>
              <a:rPr dirty="0" sz="950" spc="-25">
                <a:latin typeface="Arial MT"/>
                <a:cs typeface="Arial MT"/>
              </a:rPr>
              <a:t> </a:t>
            </a:r>
            <a:r>
              <a:rPr dirty="0" sz="950" spc="15">
                <a:latin typeface="Arial MT"/>
                <a:cs typeface="Arial MT"/>
              </a:rPr>
              <a:t>&amp;</a:t>
            </a:r>
            <a:r>
              <a:rPr dirty="0" sz="950" spc="40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Classification</a:t>
            </a:r>
            <a:r>
              <a:rPr dirty="0" sz="950" spc="7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529826" y="4377893"/>
            <a:ext cx="2390775" cy="1524635"/>
          </a:xfrm>
          <a:custGeom>
            <a:avLst/>
            <a:gdLst/>
            <a:ahLst/>
            <a:cxnLst/>
            <a:rect l="l" t="t" r="r" b="b"/>
            <a:pathLst>
              <a:path w="2390775" h="1524635">
                <a:moveTo>
                  <a:pt x="0" y="1524380"/>
                </a:moveTo>
                <a:lnTo>
                  <a:pt x="2390775" y="1524380"/>
                </a:lnTo>
                <a:lnTo>
                  <a:pt x="2390775" y="0"/>
                </a:lnTo>
                <a:lnTo>
                  <a:pt x="0" y="0"/>
                </a:lnTo>
                <a:lnTo>
                  <a:pt x="0" y="152438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9565304" y="4470145"/>
            <a:ext cx="163830" cy="134048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 spc="20">
                <a:latin typeface="Arial MT"/>
                <a:cs typeface="Arial MT"/>
              </a:rPr>
              <a:t>Logistics,</a:t>
            </a:r>
            <a:r>
              <a:rPr dirty="0" sz="950" spc="-30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Listing,</a:t>
            </a:r>
            <a:r>
              <a:rPr dirty="0" sz="950" spc="40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Sales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67951" y="3158401"/>
            <a:ext cx="2038350" cy="324485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 marL="391795" marR="372745" indent="219075">
              <a:lnSpc>
                <a:spcPct val="105400"/>
              </a:lnSpc>
              <a:spcBef>
                <a:spcPts val="10"/>
              </a:spcBef>
            </a:pPr>
            <a:r>
              <a:rPr dirty="0" sz="950" spc="10">
                <a:latin typeface="Arial MT"/>
                <a:cs typeface="Arial MT"/>
              </a:rPr>
              <a:t>Characteristics </a:t>
            </a:r>
            <a:r>
              <a:rPr dirty="0" sz="950" spc="15">
                <a:latin typeface="Arial MT"/>
                <a:cs typeface="Arial MT"/>
              </a:rPr>
              <a:t> Assignment</a:t>
            </a:r>
            <a:r>
              <a:rPr dirty="0" sz="950" spc="30">
                <a:latin typeface="Arial MT"/>
                <a:cs typeface="Arial MT"/>
              </a:rPr>
              <a:t> </a:t>
            </a:r>
            <a:r>
              <a:rPr dirty="0" sz="950" spc="15">
                <a:latin typeface="Arial MT"/>
                <a:cs typeface="Arial MT"/>
              </a:rPr>
              <a:t>&amp;</a:t>
            </a:r>
            <a:r>
              <a:rPr dirty="0" sz="950" spc="-4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Variants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67951" y="2291410"/>
            <a:ext cx="895350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160"/>
              </a:spcBef>
            </a:pPr>
            <a:r>
              <a:rPr dirty="0" sz="950" spc="5">
                <a:latin typeface="Arial MT"/>
                <a:cs typeface="Arial MT"/>
              </a:rPr>
              <a:t>Descriptions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767951" y="2529535"/>
            <a:ext cx="895350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7780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140"/>
              </a:spcBef>
            </a:pPr>
            <a:r>
              <a:rPr dirty="0" sz="950" spc="-15">
                <a:latin typeface="Arial MT"/>
                <a:cs typeface="Arial MT"/>
              </a:rPr>
              <a:t>Tax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529826" y="3825240"/>
            <a:ext cx="2390775" cy="505459"/>
          </a:xfrm>
          <a:custGeom>
            <a:avLst/>
            <a:gdLst/>
            <a:ahLst/>
            <a:cxnLst/>
            <a:rect l="l" t="t" r="r" b="b"/>
            <a:pathLst>
              <a:path w="2390775" h="505460">
                <a:moveTo>
                  <a:pt x="0" y="504951"/>
                </a:moveTo>
                <a:lnTo>
                  <a:pt x="2390775" y="504951"/>
                </a:lnTo>
                <a:lnTo>
                  <a:pt x="2390775" y="0"/>
                </a:lnTo>
                <a:lnTo>
                  <a:pt x="0" y="0"/>
                </a:lnTo>
                <a:lnTo>
                  <a:pt x="0" y="504951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9565304" y="3896436"/>
            <a:ext cx="163830" cy="385445"/>
          </a:xfrm>
          <a:prstGeom prst="rect">
            <a:avLst/>
          </a:prstGeom>
        </p:spPr>
        <p:txBody>
          <a:bodyPr wrap="square" lIns="0" tIns="381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 spc="25">
                <a:latin typeface="Arial MT"/>
                <a:cs typeface="Arial MT"/>
              </a:rPr>
              <a:t>P</a:t>
            </a:r>
            <a:r>
              <a:rPr dirty="0" sz="950" spc="-15">
                <a:latin typeface="Arial MT"/>
                <a:cs typeface="Arial MT"/>
              </a:rPr>
              <a:t>u</a:t>
            </a:r>
            <a:r>
              <a:rPr dirty="0" sz="950" spc="-25">
                <a:latin typeface="Arial MT"/>
                <a:cs typeface="Arial MT"/>
              </a:rPr>
              <a:t>r</a:t>
            </a:r>
            <a:r>
              <a:rPr dirty="0" sz="950" spc="35">
                <a:latin typeface="Arial MT"/>
                <a:cs typeface="Arial MT"/>
              </a:rPr>
              <a:t>c</a:t>
            </a:r>
            <a:r>
              <a:rPr dirty="0" sz="950" spc="-15">
                <a:latin typeface="Arial MT"/>
                <a:cs typeface="Arial MT"/>
              </a:rPr>
              <a:t>h</a:t>
            </a:r>
            <a:r>
              <a:rPr dirty="0" sz="950">
                <a:latin typeface="Arial MT"/>
                <a:cs typeface="Arial MT"/>
              </a:rPr>
              <a:t>.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767951" y="3872941"/>
            <a:ext cx="2038350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420370">
              <a:lnSpc>
                <a:spcPct val="100000"/>
              </a:lnSpc>
              <a:spcBef>
                <a:spcPts val="150"/>
              </a:spcBef>
            </a:pPr>
            <a:r>
              <a:rPr dirty="0" sz="950" spc="15">
                <a:latin typeface="Arial MT"/>
                <a:cs typeface="Arial MT"/>
              </a:rPr>
              <a:t>Purchase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Info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Record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767951" y="4111066"/>
            <a:ext cx="2038350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175"/>
              </a:spcBef>
            </a:pPr>
            <a:r>
              <a:rPr dirty="0" sz="950" spc="10">
                <a:latin typeface="Arial MT"/>
                <a:cs typeface="Arial MT"/>
              </a:rPr>
              <a:t>Purchasing</a:t>
            </a:r>
            <a:r>
              <a:rPr dirty="0" sz="950" spc="8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Org</a:t>
            </a:r>
            <a:r>
              <a:rPr dirty="0" sz="950" spc="8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/</a:t>
            </a:r>
            <a:r>
              <a:rPr dirty="0" sz="950" spc="-2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Vendor</a:t>
            </a:r>
            <a:r>
              <a:rPr dirty="0" sz="950" spc="8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/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 spc="20">
                <a:latin typeface="Arial MT"/>
                <a:cs typeface="Arial MT"/>
              </a:rPr>
              <a:t>Site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723373" y="1656207"/>
            <a:ext cx="2280285" cy="556260"/>
            <a:chOff x="9723373" y="1656207"/>
            <a:chExt cx="2280285" cy="556260"/>
          </a:xfrm>
        </p:grpSpPr>
        <p:sp>
          <p:nvSpPr>
            <p:cNvPr id="68" name="object 68"/>
            <p:cNvSpPr/>
            <p:nvPr/>
          </p:nvSpPr>
          <p:spPr>
            <a:xfrm>
              <a:off x="9729723" y="1662557"/>
              <a:ext cx="2267585" cy="543560"/>
            </a:xfrm>
            <a:custGeom>
              <a:avLst/>
              <a:gdLst/>
              <a:ahLst/>
              <a:cxnLst/>
              <a:rect l="l" t="t" r="r" b="b"/>
              <a:pathLst>
                <a:path w="2267584" h="543560">
                  <a:moveTo>
                    <a:pt x="2267077" y="0"/>
                  </a:moveTo>
                  <a:lnTo>
                    <a:pt x="0" y="0"/>
                  </a:lnTo>
                  <a:lnTo>
                    <a:pt x="0" y="317118"/>
                  </a:lnTo>
                  <a:lnTo>
                    <a:pt x="1133602" y="543051"/>
                  </a:lnTo>
                  <a:lnTo>
                    <a:pt x="2267077" y="317118"/>
                  </a:lnTo>
                  <a:lnTo>
                    <a:pt x="2267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729723" y="1662557"/>
              <a:ext cx="2267585" cy="543560"/>
            </a:xfrm>
            <a:custGeom>
              <a:avLst/>
              <a:gdLst/>
              <a:ahLst/>
              <a:cxnLst/>
              <a:rect l="l" t="t" r="r" b="b"/>
              <a:pathLst>
                <a:path w="2267584" h="543560">
                  <a:moveTo>
                    <a:pt x="2267077" y="0"/>
                  </a:moveTo>
                  <a:lnTo>
                    <a:pt x="2267077" y="317118"/>
                  </a:lnTo>
                  <a:lnTo>
                    <a:pt x="1133602" y="543051"/>
                  </a:lnTo>
                  <a:lnTo>
                    <a:pt x="0" y="317118"/>
                  </a:lnTo>
                  <a:lnTo>
                    <a:pt x="0" y="0"/>
                  </a:lnTo>
                  <a:lnTo>
                    <a:pt x="2267077" y="0"/>
                  </a:lnTo>
                  <a:close/>
                </a:path>
              </a:pathLst>
            </a:custGeom>
            <a:ln w="1270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2667000" y="1745932"/>
            <a:ext cx="9284335" cy="6489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47214" algn="l"/>
                <a:tab pos="4442460" algn="l"/>
                <a:tab pos="7172325" algn="l"/>
              </a:tabLst>
            </a:pP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pp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&amp;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3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5">
                <a:latin typeface="Arial MT"/>
                <a:cs typeface="Arial MT"/>
              </a:rPr>
              <a:t>.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*</a:t>
            </a:r>
            <a:r>
              <a:rPr dirty="0" sz="1400" spc="10">
                <a:latin typeface="Arial MT"/>
                <a:cs typeface="Arial MT"/>
              </a:rPr>
              <a:t>*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3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&amp;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5">
                <a:latin typeface="Arial MT"/>
                <a:cs typeface="Arial MT"/>
              </a:rPr>
              <a:t>.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**</a:t>
            </a:r>
            <a:r>
              <a:rPr dirty="0" sz="1400" spc="10">
                <a:latin typeface="Arial MT"/>
                <a:cs typeface="Arial MT"/>
              </a:rPr>
              <a:t>*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 MT"/>
              <a:cs typeface="Arial MT"/>
            </a:endParaRPr>
          </a:p>
          <a:p>
            <a:pPr marL="1855470">
              <a:lnSpc>
                <a:spcPct val="100000"/>
              </a:lnSpc>
            </a:pPr>
            <a:r>
              <a:rPr dirty="0" sz="950" spc="-5" b="1">
                <a:latin typeface="Arial"/>
                <a:cs typeface="Arial"/>
              </a:rPr>
              <a:t>Business</a:t>
            </a:r>
            <a:r>
              <a:rPr dirty="0" sz="950" spc="220" b="1">
                <a:latin typeface="Arial"/>
                <a:cs typeface="Arial"/>
              </a:rPr>
              <a:t> </a:t>
            </a:r>
            <a:r>
              <a:rPr dirty="0" sz="950" spc="25" b="1">
                <a:latin typeface="Arial"/>
                <a:cs typeface="Arial"/>
              </a:rPr>
              <a:t>Partner</a:t>
            </a:r>
            <a:r>
              <a:rPr dirty="0" sz="950" spc="-55" b="1">
                <a:latin typeface="Arial"/>
                <a:cs typeface="Arial"/>
              </a:rPr>
              <a:t> </a:t>
            </a:r>
            <a:r>
              <a:rPr dirty="0" sz="950" spc="5" b="1">
                <a:latin typeface="Arial"/>
                <a:cs typeface="Arial"/>
              </a:rPr>
              <a:t>Attributes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986276" y="5635497"/>
            <a:ext cx="2714625" cy="57213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4610" rIns="0" bIns="0" rtlCol="0" vert="horz">
            <a:spAutoFit/>
          </a:bodyPr>
          <a:lstStyle/>
          <a:p>
            <a:pPr marL="524510">
              <a:lnSpc>
                <a:spcPct val="100000"/>
              </a:lnSpc>
              <a:spcBef>
                <a:spcPts val="430"/>
              </a:spcBef>
            </a:pPr>
            <a:r>
              <a:rPr dirty="0" sz="950" spc="5" b="1">
                <a:latin typeface="Arial"/>
                <a:cs typeface="Arial"/>
              </a:rPr>
              <a:t>Contract</a:t>
            </a:r>
            <a:r>
              <a:rPr dirty="0" sz="950" spc="70" b="1">
                <a:latin typeface="Arial"/>
                <a:cs typeface="Arial"/>
              </a:rPr>
              <a:t> </a:t>
            </a:r>
            <a:r>
              <a:rPr dirty="0" sz="950" spc="5" b="1">
                <a:latin typeface="Arial"/>
                <a:cs typeface="Arial"/>
              </a:rPr>
              <a:t>Account</a:t>
            </a:r>
            <a:r>
              <a:rPr dirty="0" sz="950" spc="150" b="1">
                <a:latin typeface="Arial"/>
                <a:cs typeface="Arial"/>
              </a:rPr>
              <a:t> </a:t>
            </a:r>
            <a:r>
              <a:rPr dirty="0" sz="950" spc="5" b="1">
                <a:latin typeface="Arial"/>
                <a:cs typeface="Arial"/>
              </a:rPr>
              <a:t>Attributes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52951" y="5902274"/>
            <a:ext cx="115252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440"/>
              </a:spcBef>
            </a:pPr>
            <a:r>
              <a:rPr dirty="0" sz="950" spc="-5">
                <a:latin typeface="Arial MT"/>
                <a:cs typeface="Arial MT"/>
              </a:rPr>
              <a:t>General</a:t>
            </a:r>
            <a:r>
              <a:rPr dirty="0" sz="950" spc="13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300726" y="5902274"/>
            <a:ext cx="1285875" cy="248285"/>
          </a:xfrm>
          <a:prstGeom prst="rect">
            <a:avLst/>
          </a:prstGeom>
          <a:ln w="12700">
            <a:solidFill>
              <a:srgbClr val="EFAB00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440"/>
              </a:spcBef>
            </a:pPr>
            <a:r>
              <a:rPr dirty="0" sz="950" spc="5">
                <a:latin typeface="Arial MT"/>
                <a:cs typeface="Arial MT"/>
              </a:rPr>
              <a:t>Partner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10">
                <a:latin typeface="Arial MT"/>
                <a:cs typeface="Arial MT"/>
              </a:rPr>
              <a:t>specific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Data</a:t>
            </a:r>
            <a:endParaRPr sz="950">
              <a:latin typeface="Arial MT"/>
              <a:cs typeface="Arial MT"/>
            </a:endParaRPr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541337" y="2285009"/>
          <a:ext cx="1409700" cy="388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/>
              </a:tblGrid>
              <a:tr h="423976">
                <a:tc>
                  <a:txBody>
                    <a:bodyPr/>
                    <a:lstStyle/>
                    <a:p>
                      <a:pPr marL="186055" marR="186690" indent="114300">
                        <a:lnSpc>
                          <a:spcPct val="105500"/>
                        </a:lnSpc>
                        <a:spcBef>
                          <a:spcPts val="345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GL 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Account*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/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Chart</a:t>
                      </a:r>
                      <a:r>
                        <a:rPr dirty="0" sz="9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Accounts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447757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Element*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/</a:t>
                      </a:r>
                      <a:endParaRPr sz="950">
                        <a:latin typeface="Arial MT"/>
                        <a:cs typeface="Arial MT"/>
                      </a:endParaRPr>
                    </a:p>
                    <a:p>
                      <a:pPr algn="ctr" marR="139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Hierarchies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762171">
                <a:tc>
                  <a:txBody>
                    <a:bodyPr/>
                    <a:lstStyle/>
                    <a:p>
                      <a:pPr algn="ctr" marL="157480" marR="153035">
                        <a:lnSpc>
                          <a:spcPct val="105400"/>
                        </a:lnSpc>
                        <a:spcBef>
                          <a:spcPts val="56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9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Reporting </a:t>
                      </a:r>
                      <a:r>
                        <a:rPr dirty="0" sz="950" spc="-2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Structures: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Balance Sheet,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P&amp;L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Statement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447802">
                <a:tc>
                  <a:txBody>
                    <a:bodyPr/>
                    <a:lstStyle/>
                    <a:p>
                      <a:pPr algn="r" marR="3238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Center</a:t>
                      </a:r>
                      <a:r>
                        <a:rPr dirty="0" sz="9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/</a:t>
                      </a:r>
                      <a:endParaRPr sz="950">
                        <a:latin typeface="Arial MT"/>
                        <a:cs typeface="Arial MT"/>
                      </a:endParaRPr>
                    </a:p>
                    <a:p>
                      <a:pPr algn="r" marR="372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Hierarchies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438296">
                <a:tc>
                  <a:txBody>
                    <a:bodyPr/>
                    <a:lstStyle/>
                    <a:p>
                      <a:pPr marL="377190" marR="304800" indent="-76200">
                        <a:lnSpc>
                          <a:spcPct val="105400"/>
                        </a:lnSpc>
                        <a:spcBef>
                          <a:spcPts val="509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Profit</a:t>
                      </a:r>
                      <a:r>
                        <a:rPr dirty="0" sz="9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Center</a:t>
                      </a:r>
                      <a:r>
                        <a:rPr dirty="0" sz="9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/ </a:t>
                      </a:r>
                      <a:r>
                        <a:rPr dirty="0" sz="950" spc="-2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Hierarchies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3049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Internal</a:t>
                      </a:r>
                      <a:r>
                        <a:rPr dirty="0" sz="9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Order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295344">
                <a:tc>
                  <a:txBody>
                    <a:bodyPr/>
                    <a:lstStyle/>
                    <a:p>
                      <a:pPr algn="ctr" marR="69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Company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747877">
                <a:tc>
                  <a:txBody>
                    <a:bodyPr/>
                    <a:lstStyle/>
                    <a:p>
                      <a:pPr algn="ctr" marL="205104" marR="210185">
                        <a:lnSpc>
                          <a:spcPct val="105500"/>
                        </a:lnSpc>
                        <a:spcBef>
                          <a:spcPts val="64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Consolidation: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Item,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Group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Hierarchies,</a:t>
                      </a:r>
                      <a:r>
                        <a:rPr dirty="0" sz="95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Unit,</a:t>
                      </a:r>
                      <a:endParaRPr sz="950">
                        <a:latin typeface="Arial MT"/>
                        <a:cs typeface="Arial MT"/>
                      </a:endParaRPr>
                    </a:p>
                    <a:p>
                      <a:pPr algn="ctr" marR="12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Break</a:t>
                      </a:r>
                      <a:r>
                        <a:rPr dirty="0" sz="9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Down</a:t>
                      </a:r>
                      <a:r>
                        <a:rPr dirty="0" sz="950" spc="1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Category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5" name="object 75"/>
          <p:cNvSpPr txBox="1"/>
          <p:nvPr/>
        </p:nvSpPr>
        <p:spPr>
          <a:xfrm>
            <a:off x="9767951" y="2767749"/>
            <a:ext cx="2038350" cy="324485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7145" rIns="0" bIns="0" rtlCol="0" vert="horz">
            <a:spAutoFit/>
          </a:bodyPr>
          <a:lstStyle/>
          <a:p>
            <a:pPr marL="439420">
              <a:lnSpc>
                <a:spcPct val="100000"/>
              </a:lnSpc>
              <a:spcBef>
                <a:spcPts val="135"/>
              </a:spcBef>
            </a:pPr>
            <a:r>
              <a:rPr dirty="0" sz="950" spc="5">
                <a:latin typeface="Arial MT"/>
                <a:cs typeface="Arial MT"/>
              </a:rPr>
              <a:t>Textile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Components</a:t>
            </a:r>
            <a:endParaRPr sz="950">
              <a:latin typeface="Arial MT"/>
              <a:cs typeface="Arial MT"/>
            </a:endParaRPr>
          </a:p>
          <a:p>
            <a:pPr marL="629920">
              <a:lnSpc>
                <a:spcPct val="100000"/>
              </a:lnSpc>
              <a:spcBef>
                <a:spcPts val="55"/>
              </a:spcBef>
            </a:pPr>
            <a:r>
              <a:rPr dirty="0" sz="950" spc="15">
                <a:latin typeface="Arial MT"/>
                <a:cs typeface="Arial MT"/>
              </a:rPr>
              <a:t>&amp;</a:t>
            </a:r>
            <a:r>
              <a:rPr dirty="0" sz="950" spc="-4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Fiber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 spc="-5">
                <a:latin typeface="Arial MT"/>
                <a:cs typeface="Arial MT"/>
              </a:rPr>
              <a:t>Codes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767951" y="3539439"/>
            <a:ext cx="2038350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4604" rIns="0" bIns="0" rtlCol="0" vert="horz">
            <a:spAutoFit/>
          </a:bodyPr>
          <a:lstStyle/>
          <a:p>
            <a:pPr marL="534670">
              <a:lnSpc>
                <a:spcPct val="100000"/>
              </a:lnSpc>
              <a:spcBef>
                <a:spcPts val="114"/>
              </a:spcBef>
            </a:pPr>
            <a:r>
              <a:rPr dirty="0" sz="950" spc="5">
                <a:latin typeface="Arial MT"/>
                <a:cs typeface="Arial MT"/>
              </a:rPr>
              <a:t>Distribution</a:t>
            </a:r>
            <a:r>
              <a:rPr dirty="0" sz="950" spc="75">
                <a:latin typeface="Arial MT"/>
                <a:cs typeface="Arial MT"/>
              </a:rPr>
              <a:t> </a:t>
            </a:r>
            <a:r>
              <a:rPr dirty="0" sz="950" spc="-30">
                <a:latin typeface="Arial MT"/>
                <a:cs typeface="Arial MT"/>
              </a:rPr>
              <a:t>Curve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529826" y="5940374"/>
            <a:ext cx="2390775" cy="267335"/>
          </a:xfrm>
          <a:custGeom>
            <a:avLst/>
            <a:gdLst/>
            <a:ahLst/>
            <a:cxnLst/>
            <a:rect l="l" t="t" r="r" b="b"/>
            <a:pathLst>
              <a:path w="2390775" h="267335">
                <a:moveTo>
                  <a:pt x="0" y="266776"/>
                </a:moveTo>
                <a:lnTo>
                  <a:pt x="2390775" y="266776"/>
                </a:lnTo>
                <a:lnTo>
                  <a:pt x="2390775" y="0"/>
                </a:lnTo>
                <a:lnTo>
                  <a:pt x="0" y="0"/>
                </a:lnTo>
                <a:lnTo>
                  <a:pt x="0" y="26677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9564402" y="5952781"/>
            <a:ext cx="153670" cy="25463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30">
                <a:latin typeface="Arial MT"/>
                <a:cs typeface="Arial MT"/>
              </a:rPr>
              <a:t>F</a:t>
            </a:r>
            <a:r>
              <a:rPr dirty="0" sz="900" spc="-75">
                <a:latin typeface="Arial MT"/>
                <a:cs typeface="Arial MT"/>
              </a:rPr>
              <a:t>M</a:t>
            </a:r>
            <a:r>
              <a:rPr dirty="0" sz="900"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767951" y="5988012"/>
            <a:ext cx="895350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150"/>
              </a:spcBef>
            </a:pPr>
            <a:r>
              <a:rPr dirty="0" sz="950" spc="5">
                <a:latin typeface="Arial MT"/>
                <a:cs typeface="Arial MT"/>
              </a:rPr>
              <a:t>Segmentation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729976" y="5988012"/>
            <a:ext cx="1076325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150"/>
              </a:spcBef>
            </a:pPr>
            <a:r>
              <a:rPr dirty="0" sz="950" spc="10">
                <a:latin typeface="Arial MT"/>
                <a:cs typeface="Arial MT"/>
              </a:rPr>
              <a:t>Seasons</a:t>
            </a:r>
            <a:endParaRPr sz="950">
              <a:latin typeface="Arial MT"/>
              <a:cs typeface="Arial MT"/>
            </a:endParaRPr>
          </a:p>
        </p:txBody>
      </p:sp>
      <p:graphicFrame>
        <p:nvGraphicFramePr>
          <p:cNvPr id="81" name="object 81"/>
          <p:cNvGraphicFramePr>
            <a:graphicFrameLocks noGrp="1"/>
          </p:cNvGraphicFramePr>
          <p:nvPr/>
        </p:nvGraphicFramePr>
        <p:xfrm>
          <a:off x="9761601" y="4419168"/>
          <a:ext cx="205740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350"/>
                <a:gridCol w="66675"/>
                <a:gridCol w="1076325"/>
              </a:tblGrid>
              <a:tr h="195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Stores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Cntrs.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</a:tr>
              <a:tr h="204850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Listing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Layout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Module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</a:tr>
              <a:tr h="204850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Point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Sales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Sales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Org.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Data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</a:tr>
              <a:tr h="209613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Assortment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Season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Assignmt.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</a:tr>
              <a:tr h="209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Additionals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950" spc="20">
                          <a:latin typeface="Arial MT"/>
                          <a:cs typeface="Arial MT"/>
                        </a:rPr>
                        <a:t>Article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Hierarchy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</a:tr>
              <a:tr h="214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Substitution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Texts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</a:tr>
              <a:tr h="181025">
                <a:tc gridSpan="3">
                  <a:txBody>
                    <a:bodyPr/>
                    <a:lstStyle/>
                    <a:p>
                      <a:pPr marL="115570">
                        <a:lnSpc>
                          <a:spcPts val="1120"/>
                        </a:lnSpc>
                        <a:spcBef>
                          <a:spcPts val="20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Document</a:t>
                      </a:r>
                      <a:r>
                        <a:rPr dirty="0" sz="95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Management</a:t>
                      </a:r>
                      <a:r>
                        <a:rPr dirty="0" sz="950" spc="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System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2" name="object 82"/>
          <p:cNvSpPr txBox="1"/>
          <p:nvPr/>
        </p:nvSpPr>
        <p:spPr>
          <a:xfrm>
            <a:off x="10729976" y="2291410"/>
            <a:ext cx="1076325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60"/>
              </a:spcBef>
            </a:pPr>
            <a:r>
              <a:rPr dirty="0" sz="950" spc="5">
                <a:latin typeface="Arial MT"/>
                <a:cs typeface="Arial MT"/>
              </a:rPr>
              <a:t>Units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of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Measure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729976" y="2529535"/>
            <a:ext cx="1076325" cy="181610"/>
          </a:xfrm>
          <a:prstGeom prst="rect">
            <a:avLst/>
          </a:prstGeom>
          <a:ln w="12700">
            <a:solidFill>
              <a:srgbClr val="008FD2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146685">
              <a:lnSpc>
                <a:spcPct val="100000"/>
              </a:lnSpc>
              <a:spcBef>
                <a:spcPts val="160"/>
              </a:spcBef>
            </a:pPr>
            <a:r>
              <a:rPr dirty="0" sz="950" spc="15">
                <a:latin typeface="Arial MT"/>
                <a:cs typeface="Arial MT"/>
              </a:rPr>
              <a:t>Bill</a:t>
            </a:r>
            <a:r>
              <a:rPr dirty="0" sz="950" spc="-6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of</a:t>
            </a:r>
            <a:r>
              <a:rPr dirty="0" sz="950" spc="25">
                <a:latin typeface="Arial MT"/>
                <a:cs typeface="Arial MT"/>
              </a:rPr>
              <a:t> </a:t>
            </a:r>
            <a:r>
              <a:rPr dirty="0" sz="950" spc="5">
                <a:latin typeface="Arial MT"/>
                <a:cs typeface="Arial MT"/>
              </a:rPr>
              <a:t>Material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9005951" y="2577083"/>
            <a:ext cx="257175" cy="1791335"/>
          </a:xfrm>
          <a:custGeom>
            <a:avLst/>
            <a:gdLst/>
            <a:ahLst/>
            <a:cxnLst/>
            <a:rect l="l" t="t" r="r" b="b"/>
            <a:pathLst>
              <a:path w="257175" h="1791335">
                <a:moveTo>
                  <a:pt x="257175" y="0"/>
                </a:moveTo>
                <a:lnTo>
                  <a:pt x="0" y="0"/>
                </a:lnTo>
                <a:lnTo>
                  <a:pt x="0" y="1791208"/>
                </a:lnTo>
                <a:lnTo>
                  <a:pt x="257175" y="1791208"/>
                </a:lnTo>
                <a:lnTo>
                  <a:pt x="257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9050449" y="3370319"/>
            <a:ext cx="163830" cy="12700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950" spc="-20">
                <a:latin typeface="Arial MT"/>
                <a:cs typeface="Arial MT"/>
              </a:rPr>
              <a:t>e</a:t>
            </a:r>
            <a:r>
              <a:rPr dirty="0" sz="950">
                <a:latin typeface="Arial MT"/>
                <a:cs typeface="Arial MT"/>
              </a:rPr>
              <a:t>t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6875526" y="2186609"/>
          <a:ext cx="2457450" cy="2793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1743075"/>
                <a:gridCol w="257175"/>
                <a:gridCol w="57150"/>
              </a:tblGrid>
              <a:tr h="104787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1494">
                <a:tc rowSpan="4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950" spc="-20" b="1">
                          <a:latin typeface="Arial"/>
                          <a:cs typeface="Arial"/>
                        </a:rPr>
                        <a:t>Asset</a:t>
                      </a:r>
                      <a:r>
                        <a:rPr dirty="0" sz="950" spc="204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0" b="1">
                          <a:latin typeface="Arial"/>
                          <a:cs typeface="Arial"/>
                        </a:rPr>
                        <a:t>Structures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4191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172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Work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Centers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9050">
                      <a:solidFill>
                        <a:srgbClr val="008F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581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91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Equipment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Master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Linear</a:t>
                      </a:r>
                      <a:r>
                        <a:rPr dirty="0" sz="9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Ass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2705" vert="vert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628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91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19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Functional</a:t>
                      </a:r>
                      <a:r>
                        <a:rPr dirty="0" sz="9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Location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 vert="vert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53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91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016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Object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Links</a:t>
                      </a:r>
                      <a:r>
                        <a:rPr dirty="0" sz="9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Networks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 vert="vert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004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5813">
                <a:tc rowSpan="5">
                  <a:txBody>
                    <a:bodyPr/>
                    <a:lstStyle/>
                    <a:p>
                      <a:pPr marL="266065" marR="148590" indent="-114300">
                        <a:lnSpc>
                          <a:spcPct val="105300"/>
                        </a:lnSpc>
                        <a:spcBef>
                          <a:spcPts val="270"/>
                        </a:spcBef>
                      </a:pPr>
                      <a:r>
                        <a:rPr dirty="0" sz="950" spc="25" b="1">
                          <a:latin typeface="Arial"/>
                          <a:cs typeface="Arial"/>
                        </a:rPr>
                        <a:t>Work</a:t>
                      </a:r>
                      <a:r>
                        <a:rPr dirty="0" sz="95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40" b="1">
                          <a:latin typeface="Arial"/>
                          <a:cs typeface="Arial"/>
                        </a:rPr>
                        <a:t>Management </a:t>
                      </a:r>
                      <a:r>
                        <a:rPr dirty="0" sz="950" spc="-2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5" b="1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95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25" b="1">
                          <a:latin typeface="Arial"/>
                          <a:cs typeface="Arial"/>
                        </a:rPr>
                        <a:t>Procurement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3429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826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Maintenance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Plans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Capabilities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2705" vert="vert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533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429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Maintenance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Items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 vert="vert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581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429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Measuring</a:t>
                      </a:r>
                      <a:r>
                        <a:rPr dirty="0" sz="95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Points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 vert="vert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58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429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Task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Lists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0013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4290" vert="vert2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791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Master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8FD2"/>
                      </a:solidFill>
                      <a:prstDash val="solid"/>
                    </a:lnR>
                    <a:lnT w="12700">
                      <a:solidFill>
                        <a:srgbClr val="008FD2"/>
                      </a:solidFill>
                      <a:prstDash val="solid"/>
                    </a:lnT>
                    <a:lnB w="12700">
                      <a:solidFill>
                        <a:srgbClr val="008F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8FD2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7" name="object 87"/>
          <p:cNvSpPr txBox="1"/>
          <p:nvPr/>
        </p:nvSpPr>
        <p:spPr>
          <a:xfrm>
            <a:off x="271462" y="6349682"/>
            <a:ext cx="5194300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5">
                <a:latin typeface="Arial MT"/>
                <a:cs typeface="Arial MT"/>
              </a:rPr>
              <a:t>*</a:t>
            </a:r>
            <a:r>
              <a:rPr dirty="0" sz="800" spc="-9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User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15">
                <a:latin typeface="Arial MT"/>
                <a:cs typeface="Arial MT"/>
              </a:rPr>
              <a:t>interface</a:t>
            </a:r>
            <a:r>
              <a:rPr dirty="0" sz="800" spc="-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integration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betw</a:t>
            </a:r>
            <a:r>
              <a:rPr dirty="0" sz="800" spc="-7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een</a:t>
            </a:r>
            <a:r>
              <a:rPr dirty="0" sz="800" spc="-8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GL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25">
                <a:latin typeface="Arial MT"/>
                <a:cs typeface="Arial MT"/>
              </a:rPr>
              <a:t>Account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 spc="5">
                <a:latin typeface="Arial MT"/>
                <a:cs typeface="Arial MT"/>
              </a:rPr>
              <a:t>and</a:t>
            </a:r>
            <a:r>
              <a:rPr dirty="0" sz="800" spc="-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Cost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Element</a:t>
            </a:r>
            <a:r>
              <a:rPr dirty="0" sz="800" spc="155">
                <a:latin typeface="Arial MT"/>
                <a:cs typeface="Arial MT"/>
              </a:rPr>
              <a:t> </a:t>
            </a:r>
            <a:r>
              <a:rPr dirty="0" sz="800" spc="-5">
                <a:latin typeface="Arial MT"/>
                <a:cs typeface="Arial MT"/>
              </a:rPr>
              <a:t>only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10">
                <a:latin typeface="Arial MT"/>
                <a:cs typeface="Arial MT"/>
              </a:rPr>
              <a:t>supported</a:t>
            </a:r>
            <a:r>
              <a:rPr dirty="0" sz="800" spc="-8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20">
                <a:latin typeface="Arial MT"/>
                <a:cs typeface="Arial MT"/>
              </a:rPr>
              <a:t>SAP</a:t>
            </a:r>
            <a:r>
              <a:rPr dirty="0" sz="800" spc="-100">
                <a:latin typeface="Arial MT"/>
                <a:cs typeface="Arial MT"/>
              </a:rPr>
              <a:t> </a:t>
            </a:r>
            <a:r>
              <a:rPr dirty="0" sz="800" spc="-40">
                <a:latin typeface="Arial MT"/>
                <a:cs typeface="Arial MT"/>
              </a:rPr>
              <a:t>MDG</a:t>
            </a:r>
            <a:r>
              <a:rPr dirty="0" sz="800" spc="165">
                <a:latin typeface="Arial MT"/>
                <a:cs typeface="Arial MT"/>
              </a:rPr>
              <a:t> </a:t>
            </a:r>
            <a:r>
              <a:rPr dirty="0" u="sng" sz="800" spc="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on</a:t>
            </a:r>
            <a:r>
              <a:rPr dirty="0" u="sng" sz="8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00" spc="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SAP</a:t>
            </a:r>
            <a:r>
              <a:rPr dirty="0" u="sng" sz="8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S/4HANA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5244" y="653510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190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2254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20"/>
              <a:t> </a:t>
            </a:r>
            <a:r>
              <a:rPr dirty="0" spc="-20"/>
              <a:t>Account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odel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9125" y="3058286"/>
            <a:ext cx="8782050" cy="3639820"/>
            <a:chOff x="619125" y="3058286"/>
            <a:chExt cx="8782050" cy="3639820"/>
          </a:xfrm>
        </p:grpSpPr>
        <p:sp>
          <p:nvSpPr>
            <p:cNvPr id="6" name="object 6"/>
            <p:cNvSpPr/>
            <p:nvPr/>
          </p:nvSpPr>
          <p:spPr>
            <a:xfrm>
              <a:off x="619125" y="3058286"/>
              <a:ext cx="8782050" cy="2849245"/>
            </a:xfrm>
            <a:custGeom>
              <a:avLst/>
              <a:gdLst/>
              <a:ahLst/>
              <a:cxnLst/>
              <a:rect l="l" t="t" r="r" b="b"/>
              <a:pathLst>
                <a:path w="8782050" h="2849245">
                  <a:moveTo>
                    <a:pt x="3371850" y="74676"/>
                  </a:moveTo>
                  <a:lnTo>
                    <a:pt x="3365982" y="45605"/>
                  </a:lnTo>
                  <a:lnTo>
                    <a:pt x="3349980" y="21869"/>
                  </a:lnTo>
                  <a:lnTo>
                    <a:pt x="3326244" y="5867"/>
                  </a:lnTo>
                  <a:lnTo>
                    <a:pt x="3297174" y="0"/>
                  </a:lnTo>
                  <a:lnTo>
                    <a:pt x="74612" y="0"/>
                  </a:lnTo>
                  <a:lnTo>
                    <a:pt x="45567" y="5867"/>
                  </a:lnTo>
                  <a:lnTo>
                    <a:pt x="21844" y="21869"/>
                  </a:lnTo>
                  <a:lnTo>
                    <a:pt x="5854" y="45605"/>
                  </a:lnTo>
                  <a:lnTo>
                    <a:pt x="0" y="74676"/>
                  </a:lnTo>
                  <a:lnTo>
                    <a:pt x="0" y="373253"/>
                  </a:lnTo>
                  <a:lnTo>
                    <a:pt x="5854" y="402272"/>
                  </a:lnTo>
                  <a:lnTo>
                    <a:pt x="21844" y="425958"/>
                  </a:lnTo>
                  <a:lnTo>
                    <a:pt x="45567" y="441947"/>
                  </a:lnTo>
                  <a:lnTo>
                    <a:pt x="74612" y="447802"/>
                  </a:lnTo>
                  <a:lnTo>
                    <a:pt x="3297174" y="447802"/>
                  </a:lnTo>
                  <a:lnTo>
                    <a:pt x="3326244" y="441947"/>
                  </a:lnTo>
                  <a:lnTo>
                    <a:pt x="3349980" y="425958"/>
                  </a:lnTo>
                  <a:lnTo>
                    <a:pt x="3365982" y="402272"/>
                  </a:lnTo>
                  <a:lnTo>
                    <a:pt x="3371850" y="373253"/>
                  </a:lnTo>
                  <a:lnTo>
                    <a:pt x="3371850" y="74676"/>
                  </a:lnTo>
                  <a:close/>
                </a:path>
                <a:path w="8782050" h="2849245">
                  <a:moveTo>
                    <a:pt x="4200525" y="1267206"/>
                  </a:moveTo>
                  <a:lnTo>
                    <a:pt x="4194518" y="1237513"/>
                  </a:lnTo>
                  <a:lnTo>
                    <a:pt x="4178185" y="1213307"/>
                  </a:lnTo>
                  <a:lnTo>
                    <a:pt x="4153954" y="1196987"/>
                  </a:lnTo>
                  <a:lnTo>
                    <a:pt x="4124325" y="1191006"/>
                  </a:lnTo>
                  <a:lnTo>
                    <a:pt x="904875" y="1191006"/>
                  </a:lnTo>
                  <a:lnTo>
                    <a:pt x="875233" y="1196987"/>
                  </a:lnTo>
                  <a:lnTo>
                    <a:pt x="851001" y="1213294"/>
                  </a:lnTo>
                  <a:lnTo>
                    <a:pt x="834669" y="1237513"/>
                  </a:lnTo>
                  <a:lnTo>
                    <a:pt x="828675" y="1267206"/>
                  </a:lnTo>
                  <a:lnTo>
                    <a:pt x="828675" y="1572006"/>
                  </a:lnTo>
                  <a:lnTo>
                    <a:pt x="834669" y="1601724"/>
                  </a:lnTo>
                  <a:lnTo>
                    <a:pt x="851001" y="1625981"/>
                  </a:lnTo>
                  <a:lnTo>
                    <a:pt x="875233" y="1642338"/>
                  </a:lnTo>
                  <a:lnTo>
                    <a:pt x="904875" y="1648333"/>
                  </a:lnTo>
                  <a:lnTo>
                    <a:pt x="4124325" y="1648333"/>
                  </a:lnTo>
                  <a:lnTo>
                    <a:pt x="4153954" y="1642338"/>
                  </a:lnTo>
                  <a:lnTo>
                    <a:pt x="4178185" y="1625981"/>
                  </a:lnTo>
                  <a:lnTo>
                    <a:pt x="4194518" y="1601724"/>
                  </a:lnTo>
                  <a:lnTo>
                    <a:pt x="4200525" y="1572006"/>
                  </a:lnTo>
                  <a:lnTo>
                    <a:pt x="4200525" y="1267206"/>
                  </a:lnTo>
                  <a:close/>
                </a:path>
                <a:path w="8782050" h="2849245">
                  <a:moveTo>
                    <a:pt x="4200525" y="665353"/>
                  </a:moveTo>
                  <a:lnTo>
                    <a:pt x="4194657" y="636333"/>
                  </a:lnTo>
                  <a:lnTo>
                    <a:pt x="4178655" y="612584"/>
                  </a:lnTo>
                  <a:lnTo>
                    <a:pt x="4154919" y="596569"/>
                  </a:lnTo>
                  <a:lnTo>
                    <a:pt x="4125849" y="590677"/>
                  </a:lnTo>
                  <a:lnTo>
                    <a:pt x="903351" y="590677"/>
                  </a:lnTo>
                  <a:lnTo>
                    <a:pt x="874268" y="596569"/>
                  </a:lnTo>
                  <a:lnTo>
                    <a:pt x="850531" y="612597"/>
                  </a:lnTo>
                  <a:lnTo>
                    <a:pt x="834529" y="636333"/>
                  </a:lnTo>
                  <a:lnTo>
                    <a:pt x="828675" y="665353"/>
                  </a:lnTo>
                  <a:lnTo>
                    <a:pt x="828675" y="963930"/>
                  </a:lnTo>
                  <a:lnTo>
                    <a:pt x="834529" y="992949"/>
                  </a:lnTo>
                  <a:lnTo>
                    <a:pt x="850531" y="1016635"/>
                  </a:lnTo>
                  <a:lnTo>
                    <a:pt x="874268" y="1032624"/>
                  </a:lnTo>
                  <a:lnTo>
                    <a:pt x="903351" y="1038479"/>
                  </a:lnTo>
                  <a:lnTo>
                    <a:pt x="4125849" y="1038479"/>
                  </a:lnTo>
                  <a:lnTo>
                    <a:pt x="4154919" y="1032624"/>
                  </a:lnTo>
                  <a:lnTo>
                    <a:pt x="4178655" y="1016635"/>
                  </a:lnTo>
                  <a:lnTo>
                    <a:pt x="4194657" y="992949"/>
                  </a:lnTo>
                  <a:lnTo>
                    <a:pt x="4200525" y="963930"/>
                  </a:lnTo>
                  <a:lnTo>
                    <a:pt x="4200525" y="665353"/>
                  </a:lnTo>
                  <a:close/>
                </a:path>
                <a:path w="8782050" h="2849245">
                  <a:moveTo>
                    <a:pt x="8782050" y="2475611"/>
                  </a:moveTo>
                  <a:lnTo>
                    <a:pt x="8776183" y="2446540"/>
                  </a:lnTo>
                  <a:lnTo>
                    <a:pt x="8760181" y="2422804"/>
                  </a:lnTo>
                  <a:lnTo>
                    <a:pt x="8736444" y="2406802"/>
                  </a:lnTo>
                  <a:lnTo>
                    <a:pt x="8707374" y="2400935"/>
                  </a:lnTo>
                  <a:lnTo>
                    <a:pt x="5494401" y="2400935"/>
                  </a:lnTo>
                  <a:lnTo>
                    <a:pt x="5465318" y="2406802"/>
                  </a:lnTo>
                  <a:lnTo>
                    <a:pt x="5441581" y="2422804"/>
                  </a:lnTo>
                  <a:lnTo>
                    <a:pt x="5425579" y="2446540"/>
                  </a:lnTo>
                  <a:lnTo>
                    <a:pt x="5419725" y="2475611"/>
                  </a:lnTo>
                  <a:lnTo>
                    <a:pt x="5419725" y="2774111"/>
                  </a:lnTo>
                  <a:lnTo>
                    <a:pt x="5425579" y="2803169"/>
                  </a:lnTo>
                  <a:lnTo>
                    <a:pt x="5441581" y="2826893"/>
                  </a:lnTo>
                  <a:lnTo>
                    <a:pt x="5465318" y="2842895"/>
                  </a:lnTo>
                  <a:lnTo>
                    <a:pt x="5494401" y="2848749"/>
                  </a:lnTo>
                  <a:lnTo>
                    <a:pt x="8707374" y="2848749"/>
                  </a:lnTo>
                  <a:lnTo>
                    <a:pt x="8736444" y="2842895"/>
                  </a:lnTo>
                  <a:lnTo>
                    <a:pt x="8760181" y="2826893"/>
                  </a:lnTo>
                  <a:lnTo>
                    <a:pt x="8776183" y="2803169"/>
                  </a:lnTo>
                  <a:lnTo>
                    <a:pt x="8782050" y="2774111"/>
                  </a:lnTo>
                  <a:lnTo>
                    <a:pt x="8782050" y="2475611"/>
                  </a:lnTo>
                  <a:close/>
                </a:path>
                <a:path w="8782050" h="2849245">
                  <a:moveTo>
                    <a:pt x="8782050" y="1875409"/>
                  </a:moveTo>
                  <a:lnTo>
                    <a:pt x="8776183" y="1846338"/>
                  </a:lnTo>
                  <a:lnTo>
                    <a:pt x="8760181" y="1822602"/>
                  </a:lnTo>
                  <a:lnTo>
                    <a:pt x="8736444" y="1806600"/>
                  </a:lnTo>
                  <a:lnTo>
                    <a:pt x="8707374" y="1800733"/>
                  </a:lnTo>
                  <a:lnTo>
                    <a:pt x="5494401" y="1800733"/>
                  </a:lnTo>
                  <a:lnTo>
                    <a:pt x="5465318" y="1806600"/>
                  </a:lnTo>
                  <a:lnTo>
                    <a:pt x="5441581" y="1822602"/>
                  </a:lnTo>
                  <a:lnTo>
                    <a:pt x="5425579" y="1846338"/>
                  </a:lnTo>
                  <a:lnTo>
                    <a:pt x="5419725" y="1875409"/>
                  </a:lnTo>
                  <a:lnTo>
                    <a:pt x="5419725" y="2173859"/>
                  </a:lnTo>
                  <a:lnTo>
                    <a:pt x="5425579" y="2202942"/>
                  </a:lnTo>
                  <a:lnTo>
                    <a:pt x="5441581" y="2226678"/>
                  </a:lnTo>
                  <a:lnTo>
                    <a:pt x="5465318" y="2242680"/>
                  </a:lnTo>
                  <a:lnTo>
                    <a:pt x="5494401" y="2248535"/>
                  </a:lnTo>
                  <a:lnTo>
                    <a:pt x="8707374" y="2248535"/>
                  </a:lnTo>
                  <a:lnTo>
                    <a:pt x="8736444" y="2242680"/>
                  </a:lnTo>
                  <a:lnTo>
                    <a:pt x="8760181" y="2226678"/>
                  </a:lnTo>
                  <a:lnTo>
                    <a:pt x="8776183" y="2202942"/>
                  </a:lnTo>
                  <a:lnTo>
                    <a:pt x="8782050" y="2173859"/>
                  </a:lnTo>
                  <a:lnTo>
                    <a:pt x="8782050" y="1875409"/>
                  </a:lnTo>
                  <a:close/>
                </a:path>
                <a:path w="8782050" h="2849245">
                  <a:moveTo>
                    <a:pt x="8782050" y="1267206"/>
                  </a:moveTo>
                  <a:lnTo>
                    <a:pt x="8776043" y="1237513"/>
                  </a:lnTo>
                  <a:lnTo>
                    <a:pt x="8759711" y="1213307"/>
                  </a:lnTo>
                  <a:lnTo>
                    <a:pt x="8735479" y="1196987"/>
                  </a:lnTo>
                  <a:lnTo>
                    <a:pt x="8705850" y="1191006"/>
                  </a:lnTo>
                  <a:lnTo>
                    <a:pt x="5495925" y="1191006"/>
                  </a:lnTo>
                  <a:lnTo>
                    <a:pt x="5466283" y="1196987"/>
                  </a:lnTo>
                  <a:lnTo>
                    <a:pt x="5442051" y="1213294"/>
                  </a:lnTo>
                  <a:lnTo>
                    <a:pt x="5425719" y="1237513"/>
                  </a:lnTo>
                  <a:lnTo>
                    <a:pt x="5419725" y="1267206"/>
                  </a:lnTo>
                  <a:lnTo>
                    <a:pt x="5419725" y="1572006"/>
                  </a:lnTo>
                  <a:lnTo>
                    <a:pt x="5425719" y="1601724"/>
                  </a:lnTo>
                  <a:lnTo>
                    <a:pt x="5442051" y="1625981"/>
                  </a:lnTo>
                  <a:lnTo>
                    <a:pt x="5466283" y="1642338"/>
                  </a:lnTo>
                  <a:lnTo>
                    <a:pt x="5495925" y="1648333"/>
                  </a:lnTo>
                  <a:lnTo>
                    <a:pt x="8705850" y="1648333"/>
                  </a:lnTo>
                  <a:lnTo>
                    <a:pt x="8735479" y="1642338"/>
                  </a:lnTo>
                  <a:lnTo>
                    <a:pt x="8759711" y="1625981"/>
                  </a:lnTo>
                  <a:lnTo>
                    <a:pt x="8776043" y="1601724"/>
                  </a:lnTo>
                  <a:lnTo>
                    <a:pt x="8782050" y="1572006"/>
                  </a:lnTo>
                  <a:lnTo>
                    <a:pt x="8782050" y="1267206"/>
                  </a:lnTo>
                  <a:close/>
                </a:path>
                <a:path w="8782050" h="2849245">
                  <a:moveTo>
                    <a:pt x="8782050" y="665353"/>
                  </a:moveTo>
                  <a:lnTo>
                    <a:pt x="8776183" y="636333"/>
                  </a:lnTo>
                  <a:lnTo>
                    <a:pt x="8760181" y="612584"/>
                  </a:lnTo>
                  <a:lnTo>
                    <a:pt x="8736444" y="596569"/>
                  </a:lnTo>
                  <a:lnTo>
                    <a:pt x="8707374" y="590677"/>
                  </a:lnTo>
                  <a:lnTo>
                    <a:pt x="5494401" y="590677"/>
                  </a:lnTo>
                  <a:lnTo>
                    <a:pt x="5465318" y="596569"/>
                  </a:lnTo>
                  <a:lnTo>
                    <a:pt x="5441581" y="612597"/>
                  </a:lnTo>
                  <a:lnTo>
                    <a:pt x="5425579" y="636333"/>
                  </a:lnTo>
                  <a:lnTo>
                    <a:pt x="5419725" y="665353"/>
                  </a:lnTo>
                  <a:lnTo>
                    <a:pt x="5419725" y="963930"/>
                  </a:lnTo>
                  <a:lnTo>
                    <a:pt x="5425579" y="992949"/>
                  </a:lnTo>
                  <a:lnTo>
                    <a:pt x="5441581" y="1016635"/>
                  </a:lnTo>
                  <a:lnTo>
                    <a:pt x="5465318" y="1032624"/>
                  </a:lnTo>
                  <a:lnTo>
                    <a:pt x="5494401" y="1038479"/>
                  </a:lnTo>
                  <a:lnTo>
                    <a:pt x="8707374" y="1038479"/>
                  </a:lnTo>
                  <a:lnTo>
                    <a:pt x="8736444" y="1032624"/>
                  </a:lnTo>
                  <a:lnTo>
                    <a:pt x="8760181" y="1016635"/>
                  </a:lnTo>
                  <a:lnTo>
                    <a:pt x="8776183" y="992949"/>
                  </a:lnTo>
                  <a:lnTo>
                    <a:pt x="8782050" y="963930"/>
                  </a:lnTo>
                  <a:lnTo>
                    <a:pt x="8782050" y="665353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38850" y="6068999"/>
              <a:ext cx="3362325" cy="629285"/>
            </a:xfrm>
            <a:custGeom>
              <a:avLst/>
              <a:gdLst/>
              <a:ahLst/>
              <a:cxnLst/>
              <a:rect l="l" t="t" r="r" b="b"/>
              <a:pathLst>
                <a:path w="3362325" h="629284">
                  <a:moveTo>
                    <a:pt x="3257550" y="0"/>
                  </a:moveTo>
                  <a:lnTo>
                    <a:pt x="104775" y="0"/>
                  </a:lnTo>
                  <a:lnTo>
                    <a:pt x="63972" y="8236"/>
                  </a:lnTo>
                  <a:lnTo>
                    <a:pt x="30670" y="30699"/>
                  </a:lnTo>
                  <a:lnTo>
                    <a:pt x="8227" y="64015"/>
                  </a:lnTo>
                  <a:lnTo>
                    <a:pt x="0" y="104813"/>
                  </a:lnTo>
                  <a:lnTo>
                    <a:pt x="0" y="524014"/>
                  </a:lnTo>
                  <a:lnTo>
                    <a:pt x="8227" y="564810"/>
                  </a:lnTo>
                  <a:lnTo>
                    <a:pt x="30670" y="598122"/>
                  </a:lnTo>
                  <a:lnTo>
                    <a:pt x="63972" y="620580"/>
                  </a:lnTo>
                  <a:lnTo>
                    <a:pt x="104775" y="628815"/>
                  </a:lnTo>
                  <a:lnTo>
                    <a:pt x="3257550" y="628815"/>
                  </a:lnTo>
                  <a:lnTo>
                    <a:pt x="3298352" y="620580"/>
                  </a:lnTo>
                  <a:lnTo>
                    <a:pt x="3331654" y="598122"/>
                  </a:lnTo>
                  <a:lnTo>
                    <a:pt x="3354097" y="564810"/>
                  </a:lnTo>
                  <a:lnTo>
                    <a:pt x="3362325" y="524014"/>
                  </a:lnTo>
                  <a:lnTo>
                    <a:pt x="3362325" y="104813"/>
                  </a:lnTo>
                  <a:lnTo>
                    <a:pt x="3354097" y="64015"/>
                  </a:lnTo>
                  <a:lnTo>
                    <a:pt x="3331654" y="30699"/>
                  </a:lnTo>
                  <a:lnTo>
                    <a:pt x="3298352" y="8236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633844" y="6124575"/>
            <a:ext cx="2183130" cy="5207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Arial MT"/>
                <a:cs typeface="Arial MT"/>
              </a:rPr>
              <a:t>Charges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Discounts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400">
                <a:latin typeface="Arial MT"/>
                <a:cs typeface="Arial MT"/>
              </a:rPr>
              <a:t>(Activation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via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Extensibility)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7800" y="4859020"/>
            <a:ext cx="3371850" cy="448309"/>
          </a:xfrm>
          <a:custGeom>
            <a:avLst/>
            <a:gdLst/>
            <a:ahLst/>
            <a:cxnLst/>
            <a:rect l="l" t="t" r="r" b="b"/>
            <a:pathLst>
              <a:path w="3371850" h="448310">
                <a:moveTo>
                  <a:pt x="3297174" y="0"/>
                </a:moveTo>
                <a:lnTo>
                  <a:pt x="74675" y="0"/>
                </a:lnTo>
                <a:lnTo>
                  <a:pt x="45594" y="5863"/>
                </a:lnTo>
                <a:lnTo>
                  <a:pt x="21859" y="21859"/>
                </a:lnTo>
                <a:lnTo>
                  <a:pt x="5863" y="45594"/>
                </a:lnTo>
                <a:lnTo>
                  <a:pt x="0" y="74675"/>
                </a:lnTo>
                <a:lnTo>
                  <a:pt x="0" y="373125"/>
                </a:lnTo>
                <a:lnTo>
                  <a:pt x="5863" y="402207"/>
                </a:lnTo>
                <a:lnTo>
                  <a:pt x="21859" y="425942"/>
                </a:lnTo>
                <a:lnTo>
                  <a:pt x="45594" y="441938"/>
                </a:lnTo>
                <a:lnTo>
                  <a:pt x="74675" y="447801"/>
                </a:lnTo>
                <a:lnTo>
                  <a:pt x="3297174" y="447801"/>
                </a:lnTo>
                <a:lnTo>
                  <a:pt x="3326255" y="441938"/>
                </a:lnTo>
                <a:lnTo>
                  <a:pt x="3349990" y="425942"/>
                </a:lnTo>
                <a:lnTo>
                  <a:pt x="3365986" y="402207"/>
                </a:lnTo>
                <a:lnTo>
                  <a:pt x="3371850" y="373125"/>
                </a:lnTo>
                <a:lnTo>
                  <a:pt x="3371850" y="74675"/>
                </a:lnTo>
                <a:lnTo>
                  <a:pt x="3365986" y="45594"/>
                </a:lnTo>
                <a:lnTo>
                  <a:pt x="3349990" y="21859"/>
                </a:lnTo>
                <a:lnTo>
                  <a:pt x="3326255" y="5863"/>
                </a:lnTo>
                <a:lnTo>
                  <a:pt x="3297174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59" y="1518170"/>
            <a:ext cx="10297795" cy="431863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-10" b="1">
                <a:latin typeface="Arial"/>
                <a:cs typeface="Arial"/>
              </a:rPr>
              <a:t>MDG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for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30" b="1">
                <a:latin typeface="Arial"/>
                <a:cs typeface="Arial"/>
              </a:rPr>
              <a:t>FI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30" b="1">
                <a:latin typeface="Arial"/>
                <a:cs typeface="Arial"/>
              </a:rPr>
              <a:t>Contract</a:t>
            </a:r>
            <a:r>
              <a:rPr dirty="0" sz="2000" spc="-254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Accounts</a:t>
            </a:r>
            <a:r>
              <a:rPr dirty="0" sz="2000" spc="-17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available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30" b="1">
                <a:latin typeface="Arial"/>
                <a:cs typeface="Arial"/>
              </a:rPr>
              <a:t>in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MDG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spc="30" b="1">
                <a:latin typeface="Arial"/>
                <a:cs typeface="Arial"/>
              </a:rPr>
              <a:t>on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S/4HANA</a:t>
            </a:r>
            <a:r>
              <a:rPr dirty="0" sz="2000" spc="-29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1709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SPS1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and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MDG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9.1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consists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generic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industry-specific</a:t>
            </a:r>
            <a:r>
              <a:rPr dirty="0" sz="1800" spc="-2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supports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generic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core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out-of-the-box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extensibility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options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Model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Partners</a:t>
            </a:r>
            <a:endParaRPr sz="1800">
              <a:latin typeface="Arial MT"/>
              <a:cs typeface="Arial MT"/>
            </a:endParaRPr>
          </a:p>
          <a:p>
            <a:pPr marL="939165">
              <a:lnSpc>
                <a:spcPct val="100000"/>
              </a:lnSpc>
              <a:spcBef>
                <a:spcPts val="1325"/>
              </a:spcBef>
            </a:pP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  <a:p>
            <a:pPr marL="1709420" marR="1642745" indent="285750">
              <a:lnSpc>
                <a:spcPts val="4770"/>
              </a:lnSpc>
              <a:spcBef>
                <a:spcPts val="475"/>
              </a:spcBef>
              <a:tabLst>
                <a:tab pos="5706110" algn="l"/>
                <a:tab pos="6153785" algn="l"/>
                <a:tab pos="6935470" algn="l"/>
              </a:tabLst>
            </a:pPr>
            <a:r>
              <a:rPr dirty="0" sz="1800" spc="-15">
                <a:latin typeface="Arial MT"/>
                <a:cs typeface="Arial MT"/>
              </a:rPr>
              <a:t>Header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		</a:t>
            </a:r>
            <a:r>
              <a:rPr dirty="0" sz="1800">
                <a:latin typeface="Arial MT"/>
                <a:cs typeface="Arial MT"/>
              </a:rPr>
              <a:t>Partner </a:t>
            </a:r>
            <a:r>
              <a:rPr dirty="0" sz="1800" spc="-5">
                <a:latin typeface="Arial MT"/>
                <a:cs typeface="Arial MT"/>
              </a:rPr>
              <a:t>Specific </a:t>
            </a:r>
            <a:r>
              <a:rPr dirty="0" sz="1800" spc="-10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Tax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Exemptions	</a:t>
            </a:r>
            <a:r>
              <a:rPr dirty="0" sz="1800">
                <a:latin typeface="Arial MT"/>
                <a:cs typeface="Arial MT"/>
              </a:rPr>
              <a:t>Correspondence </a:t>
            </a:r>
            <a:r>
              <a:rPr dirty="0" sz="1800" spc="-5">
                <a:latin typeface="Arial MT"/>
                <a:cs typeface="Arial MT"/>
              </a:rPr>
              <a:t>Recipients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Partners			</a:t>
            </a:r>
            <a:r>
              <a:rPr dirty="0" sz="1800" spc="-10">
                <a:latin typeface="Arial MT"/>
                <a:cs typeface="Arial MT"/>
              </a:rPr>
              <a:t>Locks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 MT"/>
              <a:cs typeface="Arial MT"/>
            </a:endParaRPr>
          </a:p>
          <a:p>
            <a:pPr algn="r" marR="2791460">
              <a:lnSpc>
                <a:spcPct val="100000"/>
              </a:lnSpc>
            </a:pPr>
            <a:r>
              <a:rPr dirty="0" sz="1800" spc="-30">
                <a:latin typeface="Arial MT"/>
                <a:cs typeface="Arial MT"/>
              </a:rPr>
              <a:t>Texts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7912" y="3510914"/>
            <a:ext cx="4962525" cy="2908935"/>
          </a:xfrm>
          <a:custGeom>
            <a:avLst/>
            <a:gdLst/>
            <a:ahLst/>
            <a:cxnLst/>
            <a:rect l="l" t="t" r="r" b="b"/>
            <a:pathLst>
              <a:path w="4962525" h="2908935">
                <a:moveTo>
                  <a:pt x="375221" y="371475"/>
                </a:moveTo>
                <a:lnTo>
                  <a:pt x="349821" y="358775"/>
                </a:lnTo>
                <a:lnTo>
                  <a:pt x="299021" y="333375"/>
                </a:lnTo>
                <a:lnTo>
                  <a:pt x="299021" y="358775"/>
                </a:lnTo>
                <a:lnTo>
                  <a:pt x="25400" y="358775"/>
                </a:lnTo>
                <a:lnTo>
                  <a:pt x="25400" y="0"/>
                </a:lnTo>
                <a:lnTo>
                  <a:pt x="0" y="0"/>
                </a:lnTo>
                <a:lnTo>
                  <a:pt x="0" y="378587"/>
                </a:lnTo>
                <a:lnTo>
                  <a:pt x="0" y="976630"/>
                </a:lnTo>
                <a:lnTo>
                  <a:pt x="0" y="1582166"/>
                </a:lnTo>
                <a:lnTo>
                  <a:pt x="5689" y="1587881"/>
                </a:lnTo>
                <a:lnTo>
                  <a:pt x="299021" y="1587881"/>
                </a:lnTo>
                <a:lnTo>
                  <a:pt x="299021" y="1613281"/>
                </a:lnTo>
                <a:lnTo>
                  <a:pt x="349821" y="1587881"/>
                </a:lnTo>
                <a:lnTo>
                  <a:pt x="375221" y="1575181"/>
                </a:lnTo>
                <a:lnTo>
                  <a:pt x="349821" y="1562481"/>
                </a:lnTo>
                <a:lnTo>
                  <a:pt x="299021" y="1537081"/>
                </a:lnTo>
                <a:lnTo>
                  <a:pt x="299021" y="1562481"/>
                </a:lnTo>
                <a:lnTo>
                  <a:pt x="25400" y="1562481"/>
                </a:lnTo>
                <a:lnTo>
                  <a:pt x="25400" y="982345"/>
                </a:lnTo>
                <a:lnTo>
                  <a:pt x="299021" y="982345"/>
                </a:lnTo>
                <a:lnTo>
                  <a:pt x="299021" y="1007745"/>
                </a:lnTo>
                <a:lnTo>
                  <a:pt x="349821" y="982345"/>
                </a:lnTo>
                <a:lnTo>
                  <a:pt x="375221" y="969645"/>
                </a:lnTo>
                <a:lnTo>
                  <a:pt x="349821" y="956945"/>
                </a:lnTo>
                <a:lnTo>
                  <a:pt x="299021" y="931545"/>
                </a:lnTo>
                <a:lnTo>
                  <a:pt x="299021" y="956945"/>
                </a:lnTo>
                <a:lnTo>
                  <a:pt x="25400" y="956945"/>
                </a:lnTo>
                <a:lnTo>
                  <a:pt x="25400" y="384175"/>
                </a:lnTo>
                <a:lnTo>
                  <a:pt x="299021" y="384175"/>
                </a:lnTo>
                <a:lnTo>
                  <a:pt x="299021" y="409575"/>
                </a:lnTo>
                <a:lnTo>
                  <a:pt x="349821" y="384175"/>
                </a:lnTo>
                <a:lnTo>
                  <a:pt x="375221" y="371475"/>
                </a:lnTo>
                <a:close/>
              </a:path>
              <a:path w="4962525" h="2908935">
                <a:moveTo>
                  <a:pt x="4367212" y="2792628"/>
                </a:moveTo>
                <a:lnTo>
                  <a:pt x="4341812" y="2792628"/>
                </a:lnTo>
                <a:lnTo>
                  <a:pt x="4341812" y="2868828"/>
                </a:lnTo>
                <a:lnTo>
                  <a:pt x="4367212" y="2868828"/>
                </a:lnTo>
                <a:lnTo>
                  <a:pt x="4367212" y="2792628"/>
                </a:lnTo>
                <a:close/>
              </a:path>
              <a:path w="4962525" h="2908935">
                <a:moveTo>
                  <a:pt x="4367212" y="2691028"/>
                </a:moveTo>
                <a:lnTo>
                  <a:pt x="4341812" y="2691028"/>
                </a:lnTo>
                <a:lnTo>
                  <a:pt x="4341812" y="2767228"/>
                </a:lnTo>
                <a:lnTo>
                  <a:pt x="4367212" y="2767228"/>
                </a:lnTo>
                <a:lnTo>
                  <a:pt x="4367212" y="2691028"/>
                </a:lnTo>
                <a:close/>
              </a:path>
              <a:path w="4962525" h="2908935">
                <a:moveTo>
                  <a:pt x="4367212" y="2589428"/>
                </a:moveTo>
                <a:lnTo>
                  <a:pt x="4341812" y="2589428"/>
                </a:lnTo>
                <a:lnTo>
                  <a:pt x="4341812" y="2665628"/>
                </a:lnTo>
                <a:lnTo>
                  <a:pt x="4367212" y="2665628"/>
                </a:lnTo>
                <a:lnTo>
                  <a:pt x="4367212" y="2589428"/>
                </a:lnTo>
                <a:close/>
              </a:path>
              <a:path w="4962525" h="2908935">
                <a:moveTo>
                  <a:pt x="4367212" y="2487828"/>
                </a:moveTo>
                <a:lnTo>
                  <a:pt x="4341812" y="2487828"/>
                </a:lnTo>
                <a:lnTo>
                  <a:pt x="4341812" y="2564028"/>
                </a:lnTo>
                <a:lnTo>
                  <a:pt x="4367212" y="2564028"/>
                </a:lnTo>
                <a:lnTo>
                  <a:pt x="4367212" y="2487828"/>
                </a:lnTo>
                <a:close/>
              </a:path>
              <a:path w="4962525" h="2908935">
                <a:moveTo>
                  <a:pt x="4367212" y="2386228"/>
                </a:moveTo>
                <a:lnTo>
                  <a:pt x="4341812" y="2386228"/>
                </a:lnTo>
                <a:lnTo>
                  <a:pt x="4341812" y="2462428"/>
                </a:lnTo>
                <a:lnTo>
                  <a:pt x="4367212" y="2462428"/>
                </a:lnTo>
                <a:lnTo>
                  <a:pt x="4367212" y="2386228"/>
                </a:lnTo>
                <a:close/>
              </a:path>
              <a:path w="4962525" h="2908935">
                <a:moveTo>
                  <a:pt x="4367212" y="2284628"/>
                </a:moveTo>
                <a:lnTo>
                  <a:pt x="4341812" y="2284628"/>
                </a:lnTo>
                <a:lnTo>
                  <a:pt x="4341812" y="2360828"/>
                </a:lnTo>
                <a:lnTo>
                  <a:pt x="4367212" y="2360828"/>
                </a:lnTo>
                <a:lnTo>
                  <a:pt x="4367212" y="2284628"/>
                </a:lnTo>
                <a:close/>
              </a:path>
              <a:path w="4962525" h="2908935">
                <a:moveTo>
                  <a:pt x="4454080" y="2858122"/>
                </a:moveTo>
                <a:lnTo>
                  <a:pt x="4377880" y="2858122"/>
                </a:lnTo>
                <a:lnTo>
                  <a:pt x="4377880" y="2883522"/>
                </a:lnTo>
                <a:lnTo>
                  <a:pt x="4454080" y="2883522"/>
                </a:lnTo>
                <a:lnTo>
                  <a:pt x="4454080" y="2858122"/>
                </a:lnTo>
                <a:close/>
              </a:path>
              <a:path w="4962525" h="2908935">
                <a:moveTo>
                  <a:pt x="4555680" y="2858122"/>
                </a:moveTo>
                <a:lnTo>
                  <a:pt x="4479480" y="2858122"/>
                </a:lnTo>
                <a:lnTo>
                  <a:pt x="4479480" y="2883522"/>
                </a:lnTo>
                <a:lnTo>
                  <a:pt x="4555680" y="2883522"/>
                </a:lnTo>
                <a:lnTo>
                  <a:pt x="4555680" y="2858122"/>
                </a:lnTo>
                <a:close/>
              </a:path>
              <a:path w="4962525" h="2908935">
                <a:moveTo>
                  <a:pt x="4657280" y="2858122"/>
                </a:moveTo>
                <a:lnTo>
                  <a:pt x="4581080" y="2858122"/>
                </a:lnTo>
                <a:lnTo>
                  <a:pt x="4581080" y="2883522"/>
                </a:lnTo>
                <a:lnTo>
                  <a:pt x="4657280" y="2883522"/>
                </a:lnTo>
                <a:lnTo>
                  <a:pt x="4657280" y="2858122"/>
                </a:lnTo>
                <a:close/>
              </a:path>
              <a:path w="4962525" h="2908935">
                <a:moveTo>
                  <a:pt x="4758753" y="2858122"/>
                </a:moveTo>
                <a:lnTo>
                  <a:pt x="4682680" y="2858122"/>
                </a:lnTo>
                <a:lnTo>
                  <a:pt x="4682680" y="2883522"/>
                </a:lnTo>
                <a:lnTo>
                  <a:pt x="4758753" y="2883522"/>
                </a:lnTo>
                <a:lnTo>
                  <a:pt x="4758753" y="2858122"/>
                </a:lnTo>
                <a:close/>
              </a:path>
              <a:path w="4962525" h="2908935">
                <a:moveTo>
                  <a:pt x="4860353" y="2858122"/>
                </a:moveTo>
                <a:lnTo>
                  <a:pt x="4784153" y="2858122"/>
                </a:lnTo>
                <a:lnTo>
                  <a:pt x="4784153" y="2883522"/>
                </a:lnTo>
                <a:lnTo>
                  <a:pt x="4860353" y="2883522"/>
                </a:lnTo>
                <a:lnTo>
                  <a:pt x="4860353" y="2858122"/>
                </a:lnTo>
                <a:close/>
              </a:path>
              <a:path w="4962525" h="2908935">
                <a:moveTo>
                  <a:pt x="4962461" y="2870822"/>
                </a:moveTo>
                <a:lnTo>
                  <a:pt x="4937099" y="2858122"/>
                </a:lnTo>
                <a:lnTo>
                  <a:pt x="4886388" y="2832722"/>
                </a:lnTo>
                <a:lnTo>
                  <a:pt x="4886388" y="2858122"/>
                </a:lnTo>
                <a:lnTo>
                  <a:pt x="4885753" y="2858122"/>
                </a:lnTo>
                <a:lnTo>
                  <a:pt x="4885753" y="2883522"/>
                </a:lnTo>
                <a:lnTo>
                  <a:pt x="4886388" y="2883522"/>
                </a:lnTo>
                <a:lnTo>
                  <a:pt x="4886388" y="2908922"/>
                </a:lnTo>
                <a:lnTo>
                  <a:pt x="4937099" y="2883522"/>
                </a:lnTo>
                <a:lnTo>
                  <a:pt x="4962461" y="2870822"/>
                </a:lnTo>
                <a:close/>
              </a:path>
              <a:path w="4962525" h="2908935">
                <a:moveTo>
                  <a:pt x="4962461" y="371475"/>
                </a:moveTo>
                <a:lnTo>
                  <a:pt x="4937099" y="358775"/>
                </a:lnTo>
                <a:lnTo>
                  <a:pt x="4886388" y="333375"/>
                </a:lnTo>
                <a:lnTo>
                  <a:pt x="4886388" y="358775"/>
                </a:lnTo>
                <a:lnTo>
                  <a:pt x="4347527" y="358775"/>
                </a:lnTo>
                <a:lnTo>
                  <a:pt x="4341812" y="364490"/>
                </a:lnTo>
                <a:lnTo>
                  <a:pt x="4341812" y="964692"/>
                </a:lnTo>
                <a:lnTo>
                  <a:pt x="4341812" y="1559306"/>
                </a:lnTo>
                <a:lnTo>
                  <a:pt x="3746436" y="1559306"/>
                </a:lnTo>
                <a:lnTo>
                  <a:pt x="3746436" y="1563370"/>
                </a:lnTo>
                <a:lnTo>
                  <a:pt x="3746436" y="1567434"/>
                </a:lnTo>
                <a:lnTo>
                  <a:pt x="3746436" y="1584706"/>
                </a:lnTo>
                <a:lnTo>
                  <a:pt x="3746436" y="1588770"/>
                </a:lnTo>
                <a:lnTo>
                  <a:pt x="3746436" y="1592834"/>
                </a:lnTo>
                <a:lnTo>
                  <a:pt x="4341812" y="1592834"/>
                </a:lnTo>
                <a:lnTo>
                  <a:pt x="4341812" y="2259228"/>
                </a:lnTo>
                <a:lnTo>
                  <a:pt x="4367212" y="2259228"/>
                </a:lnTo>
                <a:lnTo>
                  <a:pt x="4367212" y="2188972"/>
                </a:lnTo>
                <a:lnTo>
                  <a:pt x="4886388" y="2188972"/>
                </a:lnTo>
                <a:lnTo>
                  <a:pt x="4886388" y="2214372"/>
                </a:lnTo>
                <a:lnTo>
                  <a:pt x="4937099" y="2188972"/>
                </a:lnTo>
                <a:lnTo>
                  <a:pt x="4962461" y="2176272"/>
                </a:lnTo>
                <a:lnTo>
                  <a:pt x="4937099" y="2163572"/>
                </a:lnTo>
                <a:lnTo>
                  <a:pt x="4886388" y="2138172"/>
                </a:lnTo>
                <a:lnTo>
                  <a:pt x="4886388" y="2163572"/>
                </a:lnTo>
                <a:lnTo>
                  <a:pt x="4367212" y="2163572"/>
                </a:lnTo>
                <a:lnTo>
                  <a:pt x="4367212" y="2157628"/>
                </a:lnTo>
                <a:lnTo>
                  <a:pt x="4367212" y="2081428"/>
                </a:lnTo>
                <a:lnTo>
                  <a:pt x="4367212" y="1584706"/>
                </a:lnTo>
                <a:lnTo>
                  <a:pt x="4886388" y="1584706"/>
                </a:lnTo>
                <a:lnTo>
                  <a:pt x="4886388" y="1610106"/>
                </a:lnTo>
                <a:lnTo>
                  <a:pt x="4937099" y="1584706"/>
                </a:lnTo>
                <a:lnTo>
                  <a:pt x="4962461" y="1572006"/>
                </a:lnTo>
                <a:lnTo>
                  <a:pt x="4937099" y="1559306"/>
                </a:lnTo>
                <a:lnTo>
                  <a:pt x="4886388" y="1533906"/>
                </a:lnTo>
                <a:lnTo>
                  <a:pt x="4886388" y="1559306"/>
                </a:lnTo>
                <a:lnTo>
                  <a:pt x="4367212" y="1559306"/>
                </a:lnTo>
                <a:lnTo>
                  <a:pt x="4367212" y="984504"/>
                </a:lnTo>
                <a:lnTo>
                  <a:pt x="4886388" y="984504"/>
                </a:lnTo>
                <a:lnTo>
                  <a:pt x="4886388" y="1009904"/>
                </a:lnTo>
                <a:lnTo>
                  <a:pt x="4937099" y="984504"/>
                </a:lnTo>
                <a:lnTo>
                  <a:pt x="4962461" y="971804"/>
                </a:lnTo>
                <a:lnTo>
                  <a:pt x="4937099" y="959104"/>
                </a:lnTo>
                <a:lnTo>
                  <a:pt x="4886388" y="933704"/>
                </a:lnTo>
                <a:lnTo>
                  <a:pt x="4886388" y="959104"/>
                </a:lnTo>
                <a:lnTo>
                  <a:pt x="4367212" y="959104"/>
                </a:lnTo>
                <a:lnTo>
                  <a:pt x="4367212" y="384175"/>
                </a:lnTo>
                <a:lnTo>
                  <a:pt x="4886388" y="384175"/>
                </a:lnTo>
                <a:lnTo>
                  <a:pt x="4886388" y="409575"/>
                </a:lnTo>
                <a:lnTo>
                  <a:pt x="4937099" y="384175"/>
                </a:lnTo>
                <a:lnTo>
                  <a:pt x="4962461" y="371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14"/>
              <a:t> </a:t>
            </a:r>
            <a:r>
              <a:rPr dirty="0" spc="-20"/>
              <a:t>Account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844930"/>
            <a:ext cx="4146550" cy="9264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e,</a:t>
            </a:r>
            <a:r>
              <a:rPr dirty="0" sz="2000" spc="-2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Laun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hpad</a:t>
            </a:r>
            <a:r>
              <a:rPr dirty="0" sz="2000" spc="-19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&amp;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Sear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 MT"/>
              <a:cs typeface="Arial MT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dirty="0" sz="2000" spc="25" b="1">
                <a:latin typeface="Arial"/>
                <a:cs typeface="Arial"/>
              </a:rPr>
              <a:t>Launchpad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275" y="1828812"/>
            <a:ext cx="5695950" cy="4857750"/>
            <a:chOff x="295275" y="1828812"/>
            <a:chExt cx="5695950" cy="4857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1828812"/>
              <a:ext cx="5695950" cy="4857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2038845"/>
              <a:ext cx="5095875" cy="42492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84315" y="1436687"/>
            <a:ext cx="4893945" cy="6051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390"/>
              </a:lnSpc>
              <a:spcBef>
                <a:spcPts val="125"/>
              </a:spcBef>
            </a:pPr>
            <a:r>
              <a:rPr dirty="0" sz="2000" spc="15" b="1">
                <a:latin typeface="Arial"/>
                <a:cs typeface="Arial"/>
              </a:rPr>
              <a:t>Se</a:t>
            </a:r>
            <a:r>
              <a:rPr dirty="0" sz="2000" spc="5" b="1">
                <a:latin typeface="Arial"/>
                <a:cs typeface="Arial"/>
              </a:rPr>
              <a:t>a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ch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Sc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een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BusPartner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81750" y="1971693"/>
            <a:ext cx="5391150" cy="4857750"/>
            <a:chOff x="6381750" y="1971693"/>
            <a:chExt cx="5391150" cy="48577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1750" y="1971693"/>
              <a:ext cx="5391150" cy="48577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1300" y="2181758"/>
              <a:ext cx="4791075" cy="424929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482917"/>
            <a:ext cx="6938009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Function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40" b="1">
                <a:latin typeface="Arial"/>
                <a:cs typeface="Arial"/>
              </a:rPr>
              <a:t>in</a:t>
            </a:r>
            <a:r>
              <a:rPr dirty="0" sz="2400" spc="-105" b="1">
                <a:latin typeface="Arial"/>
                <a:cs typeface="Arial"/>
              </a:rPr>
              <a:t> </a:t>
            </a:r>
            <a:r>
              <a:rPr dirty="0" sz="2400" spc="25" b="1">
                <a:latin typeface="Arial"/>
                <a:cs typeface="Arial"/>
              </a:rPr>
              <a:t>Detail:</a:t>
            </a:r>
            <a:r>
              <a:rPr dirty="0" sz="2400" spc="-27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MDG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for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15" b="1">
                <a:latin typeface="Arial"/>
                <a:cs typeface="Arial"/>
              </a:rPr>
              <a:t>FI </a:t>
            </a:r>
            <a:r>
              <a:rPr dirty="0" sz="2400" spc="-5" b="1">
                <a:latin typeface="Arial"/>
                <a:cs typeface="Arial"/>
              </a:rPr>
              <a:t>Contract</a:t>
            </a:r>
            <a:r>
              <a:rPr dirty="0" sz="2400" spc="-114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Account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00"/>
              </a:lnSpc>
            </a:pPr>
            <a:r>
              <a:rPr dirty="0" sz="2000" spc="-2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e,</a:t>
            </a:r>
            <a:r>
              <a:rPr dirty="0" sz="2000" spc="-2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ain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enan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59" y="1436687"/>
            <a:ext cx="86912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103620" algn="l"/>
              </a:tabLst>
            </a:pPr>
            <a:r>
              <a:rPr dirty="0" sz="2000" spc="50" b="1">
                <a:latin typeface="Arial"/>
                <a:cs typeface="Arial"/>
              </a:rPr>
              <a:t>H</a:t>
            </a:r>
            <a:r>
              <a:rPr dirty="0" sz="2000" spc="15" b="1">
                <a:latin typeface="Arial"/>
                <a:cs typeface="Arial"/>
              </a:rPr>
              <a:t>ea</a:t>
            </a:r>
            <a:r>
              <a:rPr dirty="0" sz="2000" spc="50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er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ata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15" b="1">
                <a:latin typeface="Arial"/>
                <a:cs typeface="Arial"/>
              </a:rPr>
              <a:t>Pa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er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45" b="1">
                <a:latin typeface="Arial"/>
                <a:cs typeface="Arial"/>
              </a:rPr>
              <a:t>p</a:t>
            </a:r>
            <a:r>
              <a:rPr dirty="0" sz="2000" spc="15" b="1">
                <a:latin typeface="Arial"/>
                <a:cs typeface="Arial"/>
              </a:rPr>
              <a:t>ec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5" b="1">
                <a:latin typeface="Arial"/>
                <a:cs typeface="Arial"/>
              </a:rPr>
              <a:t>f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c</a:t>
            </a:r>
            <a:r>
              <a:rPr dirty="0" sz="2000" spc="-165" b="1">
                <a:latin typeface="Arial"/>
                <a:cs typeface="Arial"/>
              </a:rPr>
              <a:t> </a:t>
            </a: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ata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275" y="1676400"/>
            <a:ext cx="5734050" cy="5153025"/>
            <a:chOff x="295275" y="1676400"/>
            <a:chExt cx="5734050" cy="51530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1676400"/>
              <a:ext cx="5734050" cy="5153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1886483"/>
              <a:ext cx="5133975" cy="4544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0" y="3629977"/>
              <a:ext cx="533400" cy="2572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5325" y="6269088"/>
              <a:ext cx="914400" cy="16196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81750" y="1676400"/>
            <a:ext cx="5734050" cy="5153025"/>
            <a:chOff x="6381750" y="1676400"/>
            <a:chExt cx="5734050" cy="51530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1750" y="1676400"/>
              <a:ext cx="5734050" cy="51530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1300" y="1886483"/>
              <a:ext cx="5133975" cy="4544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800" y="6269088"/>
              <a:ext cx="914400" cy="16196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14"/>
              <a:t> </a:t>
            </a:r>
            <a:r>
              <a:rPr dirty="0" spc="-20"/>
              <a:t>Account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e,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ain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ain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ure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hanges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855" y="1605216"/>
            <a:ext cx="10935335" cy="20142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Changes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Contract</a:t>
            </a:r>
            <a:r>
              <a:rPr dirty="0" sz="2000" spc="-2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Account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can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planned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future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20">
                <a:latin typeface="Arial MT"/>
                <a:cs typeface="Arial MT"/>
              </a:rPr>
              <a:t>Future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stored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separately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(planned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documents)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will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via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0">
                <a:latin typeface="Arial MT"/>
                <a:cs typeface="Arial MT"/>
              </a:rPr>
              <a:t>report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that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scheduled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run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daily.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810"/>
              </a:spcBef>
            </a:pPr>
            <a:r>
              <a:rPr dirty="0" sz="2000">
                <a:latin typeface="Arial MT"/>
                <a:cs typeface="Arial MT"/>
              </a:rPr>
              <a:t>Planned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multiple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can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maintained,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two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validities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can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compared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displaying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list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deviating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values.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275" y="3648075"/>
            <a:ext cx="11782425" cy="3076575"/>
            <a:chOff x="295275" y="3648075"/>
            <a:chExt cx="11782425" cy="3076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3648075"/>
              <a:ext cx="4562475" cy="3019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3858615"/>
              <a:ext cx="3962400" cy="2410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6300" y="3705225"/>
              <a:ext cx="7391400" cy="30194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5850" y="3915790"/>
              <a:ext cx="6791325" cy="24104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22798"/>
            <a:ext cx="10843895" cy="461391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dirty="0" sz="1800" spc="-5" b="1">
                <a:latin typeface="Arial"/>
                <a:cs typeface="Arial"/>
              </a:rPr>
              <a:t>Activation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Function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FI-CA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activated</a:t>
            </a:r>
            <a:r>
              <a:rPr dirty="0" sz="1800" spc="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before starting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FI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1800" spc="5" b="1">
                <a:latin typeface="Arial"/>
                <a:cs typeface="Arial"/>
              </a:rPr>
              <a:t>Configuration</a:t>
            </a:r>
            <a:endParaRPr sz="1800">
              <a:latin typeface="Arial"/>
              <a:cs typeface="Arial"/>
            </a:endParaRPr>
          </a:p>
          <a:p>
            <a:pPr marL="193675" marR="5080" indent="-181610">
              <a:lnSpc>
                <a:spcPts val="1950"/>
              </a:lnSpc>
              <a:spcBef>
                <a:spcPts val="63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Using</a:t>
            </a:r>
            <a:r>
              <a:rPr dirty="0" sz="1800">
                <a:latin typeface="Arial MT"/>
                <a:cs typeface="Arial MT"/>
              </a:rPr>
              <a:t> configuration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steps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IMG</a:t>
            </a:r>
            <a:r>
              <a:rPr dirty="0" sz="1800" spc="1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under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Financial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Accounting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(New)</a:t>
            </a:r>
            <a:r>
              <a:rPr dirty="0" sz="1800" spc="180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4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Accounts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Receivable</a:t>
            </a:r>
            <a:r>
              <a:rPr dirty="0" sz="1800" spc="1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Payable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3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 MT"/>
                <a:cs typeface="Arial MT"/>
              </a:rPr>
              <a:t>Basic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Functions</a:t>
            </a:r>
            <a:r>
              <a:rPr dirty="0" sz="1800" spc="-185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10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Accounts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(Transaction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FICAIMG)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1800" b="1">
                <a:latin typeface="Arial"/>
                <a:cs typeface="Arial"/>
              </a:rPr>
              <a:t>Validations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Standard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checks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implemented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SAP-GUI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  <a:p>
            <a:pPr lvl="1" marL="737235" indent="-180975">
              <a:lnSpc>
                <a:spcPct val="100000"/>
              </a:lnSpc>
              <a:spcBef>
                <a:spcPts val="395"/>
              </a:spcBef>
              <a:buChar char="–"/>
              <a:tabLst>
                <a:tab pos="737235" algn="l"/>
              </a:tabLst>
            </a:pPr>
            <a:r>
              <a:rPr dirty="0" sz="1800" spc="5">
                <a:latin typeface="Arial MT"/>
                <a:cs typeface="Arial MT"/>
              </a:rPr>
              <a:t>Number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Ranges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Categories</a:t>
            </a:r>
            <a:endParaRPr sz="1800">
              <a:latin typeface="Arial MT"/>
              <a:cs typeface="Arial MT"/>
            </a:endParaRPr>
          </a:p>
          <a:p>
            <a:pPr lvl="1" marL="737235" indent="-180975">
              <a:lnSpc>
                <a:spcPct val="100000"/>
              </a:lnSpc>
              <a:spcBef>
                <a:spcPts val="395"/>
              </a:spcBef>
              <a:buChar char="–"/>
              <a:tabLst>
                <a:tab pos="737235" algn="l"/>
              </a:tabLst>
            </a:pP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Custom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Validations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BRF+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Field </a:t>
            </a:r>
            <a:r>
              <a:rPr dirty="0" sz="1800" spc="-15">
                <a:latin typeface="Arial MT"/>
                <a:cs typeface="Arial MT"/>
              </a:rPr>
              <a:t>Modification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Category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Activity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Authority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Checks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Type,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Company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Code,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Authorization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Group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800" spc="-5" b="1">
                <a:latin typeface="Arial"/>
                <a:cs typeface="Arial"/>
              </a:rPr>
              <a:t>Derivations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via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BRF+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20"/>
              <a:t> </a:t>
            </a:r>
            <a:r>
              <a:rPr dirty="0" spc="-20"/>
              <a:t>Account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Services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14"/>
              <a:t> </a:t>
            </a:r>
            <a:r>
              <a:rPr dirty="0" spc="-20"/>
              <a:t>Account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Modelling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59" y="1609724"/>
            <a:ext cx="23825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45" b="1">
                <a:latin typeface="Arial"/>
                <a:cs typeface="Arial"/>
              </a:rPr>
              <a:t>u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ess</a:t>
            </a:r>
            <a:r>
              <a:rPr dirty="0" sz="2000" spc="-260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A</a:t>
            </a:r>
            <a:r>
              <a:rPr dirty="0" sz="2000" spc="10" b="1">
                <a:latin typeface="Arial"/>
                <a:cs typeface="Arial"/>
              </a:rPr>
              <a:t>ct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v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0" b="1">
                <a:latin typeface="Arial"/>
                <a:cs typeface="Arial"/>
              </a:rPr>
              <a:t>t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59" y="1913318"/>
            <a:ext cx="782320" cy="108458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7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KK1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KK2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KK3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9499" y="1913318"/>
            <a:ext cx="2669540" cy="1084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699"/>
              </a:lnSpc>
              <a:spcBef>
                <a:spcPts val="100"/>
              </a:spcBef>
            </a:pPr>
            <a:r>
              <a:rPr dirty="0" sz="1800" spc="-15">
                <a:latin typeface="Arial MT"/>
                <a:cs typeface="Arial MT"/>
              </a:rPr>
              <a:t>Create </a:t>
            </a:r>
            <a:r>
              <a:rPr dirty="0" sz="1800" spc="-5">
                <a:latin typeface="Arial MT"/>
                <a:cs typeface="Arial MT"/>
              </a:rPr>
              <a:t>Contract Account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Process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Display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759" y="3102330"/>
            <a:ext cx="8455025" cy="78295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50" b="1">
                <a:latin typeface="Arial"/>
                <a:cs typeface="Arial"/>
              </a:rPr>
              <a:t>h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50" b="1">
                <a:latin typeface="Arial"/>
                <a:cs typeface="Arial"/>
              </a:rPr>
              <a:t>g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50" b="1">
                <a:latin typeface="Arial"/>
                <a:cs typeface="Arial"/>
              </a:rPr>
              <a:t>q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10" b="1">
                <a:latin typeface="Arial"/>
                <a:cs typeface="Arial"/>
              </a:rPr>
              <a:t>est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T</a:t>
            </a:r>
            <a:r>
              <a:rPr dirty="0" sz="2000" spc="15" b="1">
                <a:latin typeface="Arial"/>
                <a:cs typeface="Arial"/>
              </a:rPr>
              <a:t>y</a:t>
            </a:r>
            <a:r>
              <a:rPr dirty="0" sz="2000" spc="50" b="1">
                <a:latin typeface="Arial"/>
                <a:cs typeface="Arial"/>
              </a:rPr>
              <a:t>p</a:t>
            </a:r>
            <a:r>
              <a:rPr dirty="0" sz="2000" spc="-60" b="1">
                <a:latin typeface="Arial"/>
                <a:cs typeface="Arial"/>
              </a:rPr>
              <a:t>e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(</a:t>
            </a:r>
            <a:r>
              <a:rPr dirty="0" sz="2000" spc="50" b="1">
                <a:latin typeface="Arial"/>
                <a:cs typeface="Arial"/>
              </a:rPr>
              <a:t>p</a:t>
            </a:r>
            <a:r>
              <a:rPr dirty="0" sz="2000" spc="45" b="1">
                <a:latin typeface="Arial"/>
                <a:cs typeface="Arial"/>
              </a:rPr>
              <a:t>r</a:t>
            </a:r>
            <a:r>
              <a:rPr dirty="0" sz="2000" b="1">
                <a:latin typeface="Arial"/>
                <a:cs typeface="Arial"/>
              </a:rPr>
              <a:t>e</a:t>
            </a:r>
            <a:r>
              <a:rPr dirty="0" sz="2000" spc="5" b="1">
                <a:latin typeface="Arial"/>
                <a:cs typeface="Arial"/>
              </a:rPr>
              <a:t>-</a:t>
            </a: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40" b="1">
                <a:latin typeface="Arial"/>
                <a:cs typeface="Arial"/>
              </a:rPr>
              <a:t>l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-65" b="1">
                <a:latin typeface="Arial"/>
                <a:cs typeface="Arial"/>
              </a:rPr>
              <a:t>v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-65" b="1">
                <a:latin typeface="Arial"/>
                <a:cs typeface="Arial"/>
              </a:rPr>
              <a:t>e</a:t>
            </a: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5" b="1">
                <a:latin typeface="Arial"/>
                <a:cs typeface="Arial"/>
              </a:rPr>
              <a:t>,</a:t>
            </a:r>
            <a:r>
              <a:rPr dirty="0" sz="2000" spc="-22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can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45" b="1">
                <a:latin typeface="Arial"/>
                <a:cs typeface="Arial"/>
              </a:rPr>
              <a:t>b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35" b="1">
                <a:latin typeface="Arial"/>
                <a:cs typeface="Arial"/>
              </a:rPr>
              <a:t>j</a:t>
            </a:r>
            <a:r>
              <a:rPr dirty="0" sz="2000" spc="45" b="1">
                <a:latin typeface="Arial"/>
                <a:cs typeface="Arial"/>
              </a:rPr>
              <a:t>u</a:t>
            </a:r>
            <a:r>
              <a:rPr dirty="0" sz="2000" spc="10" b="1">
                <a:latin typeface="Arial"/>
                <a:cs typeface="Arial"/>
              </a:rPr>
              <a:t>sted</a:t>
            </a:r>
            <a:r>
              <a:rPr dirty="0" sz="2000" spc="-15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w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45" b="1">
                <a:latin typeface="Arial"/>
                <a:cs typeface="Arial"/>
              </a:rPr>
              <a:t>h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220" b="1">
                <a:latin typeface="Arial"/>
                <a:cs typeface="Arial"/>
              </a:rPr>
              <a:t> </a:t>
            </a:r>
            <a:r>
              <a:rPr dirty="0" sz="2000" spc="45" b="1">
                <a:latin typeface="Arial"/>
                <a:cs typeface="Arial"/>
              </a:rPr>
              <a:t>p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45" b="1">
                <a:latin typeface="Arial"/>
                <a:cs typeface="Arial"/>
              </a:rPr>
              <a:t>o</a:t>
            </a:r>
            <a:r>
              <a:rPr dirty="0" sz="2000" spc="35" b="1">
                <a:latin typeface="Arial"/>
                <a:cs typeface="Arial"/>
              </a:rPr>
              <a:t>j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65" b="1">
                <a:latin typeface="Arial"/>
                <a:cs typeface="Arial"/>
              </a:rPr>
              <a:t>c</a:t>
            </a:r>
            <a:r>
              <a:rPr dirty="0" sz="2000" spc="5" b="1">
                <a:latin typeface="Arial"/>
                <a:cs typeface="Arial"/>
              </a:rPr>
              <a:t>t)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FKK1P1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Create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759" y="3937952"/>
            <a:ext cx="37179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FKK2P1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Contract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Account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759" y="4352286"/>
            <a:ext cx="4384675" cy="111696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25" b="1">
                <a:latin typeface="Arial"/>
                <a:cs typeface="Arial"/>
              </a:rPr>
              <a:t>Workflow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5">
                <a:latin typeface="Arial MT"/>
                <a:cs typeface="Arial MT"/>
              </a:rPr>
              <a:t>Two-step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workflow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four-eyes-principle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Implemented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1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Rules-based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Workflow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48247" y="4448143"/>
            <a:ext cx="3891279" cy="1395730"/>
            <a:chOff x="5648247" y="4448143"/>
            <a:chExt cx="3891279" cy="139573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0022" y="4448143"/>
              <a:ext cx="1119381" cy="13955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43849" y="4463669"/>
              <a:ext cx="1028700" cy="1315085"/>
            </a:xfrm>
            <a:custGeom>
              <a:avLst/>
              <a:gdLst/>
              <a:ahLst/>
              <a:cxnLst/>
              <a:rect l="l" t="t" r="r" b="b"/>
              <a:pathLst>
                <a:path w="1028700" h="1315085">
                  <a:moveTo>
                    <a:pt x="857250" y="0"/>
                  </a:moveTo>
                  <a:lnTo>
                    <a:pt x="171576" y="0"/>
                  </a:lnTo>
                  <a:lnTo>
                    <a:pt x="125971" y="6120"/>
                  </a:lnTo>
                  <a:lnTo>
                    <a:pt x="84986" y="23396"/>
                  </a:lnTo>
                  <a:lnTo>
                    <a:pt x="50260" y="50196"/>
                  </a:lnTo>
                  <a:lnTo>
                    <a:pt x="23429" y="84892"/>
                  </a:lnTo>
                  <a:lnTo>
                    <a:pt x="6130" y="125853"/>
                  </a:lnTo>
                  <a:lnTo>
                    <a:pt x="0" y="171449"/>
                  </a:lnTo>
                  <a:lnTo>
                    <a:pt x="0" y="1143253"/>
                  </a:lnTo>
                  <a:lnTo>
                    <a:pt x="6130" y="1188844"/>
                  </a:lnTo>
                  <a:lnTo>
                    <a:pt x="23429" y="1229810"/>
                  </a:lnTo>
                  <a:lnTo>
                    <a:pt x="50260" y="1264516"/>
                  </a:lnTo>
                  <a:lnTo>
                    <a:pt x="84986" y="1291330"/>
                  </a:lnTo>
                  <a:lnTo>
                    <a:pt x="125971" y="1308616"/>
                  </a:lnTo>
                  <a:lnTo>
                    <a:pt x="171576" y="1314742"/>
                  </a:lnTo>
                  <a:lnTo>
                    <a:pt x="857250" y="1314742"/>
                  </a:lnTo>
                  <a:lnTo>
                    <a:pt x="902846" y="1308616"/>
                  </a:lnTo>
                  <a:lnTo>
                    <a:pt x="943807" y="1291330"/>
                  </a:lnTo>
                  <a:lnTo>
                    <a:pt x="978503" y="1264516"/>
                  </a:lnTo>
                  <a:lnTo>
                    <a:pt x="1005303" y="1229810"/>
                  </a:lnTo>
                  <a:lnTo>
                    <a:pt x="1022579" y="1188844"/>
                  </a:lnTo>
                  <a:lnTo>
                    <a:pt x="1028700" y="1143253"/>
                  </a:lnTo>
                  <a:lnTo>
                    <a:pt x="1028700" y="171449"/>
                  </a:lnTo>
                  <a:lnTo>
                    <a:pt x="1022579" y="125853"/>
                  </a:lnTo>
                  <a:lnTo>
                    <a:pt x="1005303" y="84892"/>
                  </a:lnTo>
                  <a:lnTo>
                    <a:pt x="978503" y="50196"/>
                  </a:lnTo>
                  <a:lnTo>
                    <a:pt x="943807" y="23396"/>
                  </a:lnTo>
                  <a:lnTo>
                    <a:pt x="902846" y="612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43849" y="4463669"/>
              <a:ext cx="1028700" cy="1315085"/>
            </a:xfrm>
            <a:custGeom>
              <a:avLst/>
              <a:gdLst/>
              <a:ahLst/>
              <a:cxnLst/>
              <a:rect l="l" t="t" r="r" b="b"/>
              <a:pathLst>
                <a:path w="1028700" h="1315085">
                  <a:moveTo>
                    <a:pt x="0" y="171449"/>
                  </a:moveTo>
                  <a:lnTo>
                    <a:pt x="6130" y="125853"/>
                  </a:lnTo>
                  <a:lnTo>
                    <a:pt x="23429" y="84892"/>
                  </a:lnTo>
                  <a:lnTo>
                    <a:pt x="50260" y="50196"/>
                  </a:lnTo>
                  <a:lnTo>
                    <a:pt x="84986" y="23396"/>
                  </a:lnTo>
                  <a:lnTo>
                    <a:pt x="125971" y="6120"/>
                  </a:lnTo>
                  <a:lnTo>
                    <a:pt x="171576" y="0"/>
                  </a:lnTo>
                  <a:lnTo>
                    <a:pt x="857250" y="0"/>
                  </a:lnTo>
                  <a:lnTo>
                    <a:pt x="902846" y="6120"/>
                  </a:lnTo>
                  <a:lnTo>
                    <a:pt x="943807" y="23396"/>
                  </a:lnTo>
                  <a:lnTo>
                    <a:pt x="978503" y="50196"/>
                  </a:lnTo>
                  <a:lnTo>
                    <a:pt x="1005303" y="84892"/>
                  </a:lnTo>
                  <a:lnTo>
                    <a:pt x="1022579" y="125853"/>
                  </a:lnTo>
                  <a:lnTo>
                    <a:pt x="1028700" y="171449"/>
                  </a:lnTo>
                  <a:lnTo>
                    <a:pt x="1028700" y="1143253"/>
                  </a:lnTo>
                  <a:lnTo>
                    <a:pt x="1022579" y="1188844"/>
                  </a:lnTo>
                  <a:lnTo>
                    <a:pt x="1005303" y="1229810"/>
                  </a:lnTo>
                  <a:lnTo>
                    <a:pt x="978503" y="1264516"/>
                  </a:lnTo>
                  <a:lnTo>
                    <a:pt x="943807" y="1291330"/>
                  </a:lnTo>
                  <a:lnTo>
                    <a:pt x="902846" y="1308616"/>
                  </a:lnTo>
                  <a:lnTo>
                    <a:pt x="857250" y="1314742"/>
                  </a:lnTo>
                  <a:lnTo>
                    <a:pt x="171576" y="1314742"/>
                  </a:lnTo>
                  <a:lnTo>
                    <a:pt x="125971" y="1308616"/>
                  </a:lnTo>
                  <a:lnTo>
                    <a:pt x="84986" y="1291330"/>
                  </a:lnTo>
                  <a:lnTo>
                    <a:pt x="50260" y="1264516"/>
                  </a:lnTo>
                  <a:lnTo>
                    <a:pt x="23429" y="1229810"/>
                  </a:lnTo>
                  <a:lnTo>
                    <a:pt x="6130" y="1188844"/>
                  </a:lnTo>
                  <a:lnTo>
                    <a:pt x="0" y="1143253"/>
                  </a:lnTo>
                  <a:lnTo>
                    <a:pt x="0" y="171449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8247" y="4448143"/>
              <a:ext cx="1109857" cy="13955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72201" y="4463669"/>
              <a:ext cx="1019175" cy="1315085"/>
            </a:xfrm>
            <a:custGeom>
              <a:avLst/>
              <a:gdLst/>
              <a:ahLst/>
              <a:cxnLst/>
              <a:rect l="l" t="t" r="r" b="b"/>
              <a:pathLst>
                <a:path w="1019175" h="1315085">
                  <a:moveTo>
                    <a:pt x="849249" y="0"/>
                  </a:moveTo>
                  <a:lnTo>
                    <a:pt x="169799" y="0"/>
                  </a:lnTo>
                  <a:lnTo>
                    <a:pt x="124633" y="6069"/>
                  </a:lnTo>
                  <a:lnTo>
                    <a:pt x="84064" y="23198"/>
                  </a:lnTo>
                  <a:lnTo>
                    <a:pt x="49704" y="49768"/>
                  </a:lnTo>
                  <a:lnTo>
                    <a:pt x="23165" y="84158"/>
                  </a:lnTo>
                  <a:lnTo>
                    <a:pt x="6060" y="124751"/>
                  </a:lnTo>
                  <a:lnTo>
                    <a:pt x="0" y="169925"/>
                  </a:lnTo>
                  <a:lnTo>
                    <a:pt x="0" y="1144841"/>
                  </a:lnTo>
                  <a:lnTo>
                    <a:pt x="6060" y="1190010"/>
                  </a:lnTo>
                  <a:lnTo>
                    <a:pt x="23165" y="1230596"/>
                  </a:lnTo>
                  <a:lnTo>
                    <a:pt x="49704" y="1264981"/>
                  </a:lnTo>
                  <a:lnTo>
                    <a:pt x="84064" y="1291547"/>
                  </a:lnTo>
                  <a:lnTo>
                    <a:pt x="124633" y="1308673"/>
                  </a:lnTo>
                  <a:lnTo>
                    <a:pt x="169799" y="1314742"/>
                  </a:lnTo>
                  <a:lnTo>
                    <a:pt x="849249" y="1314742"/>
                  </a:lnTo>
                  <a:lnTo>
                    <a:pt x="894423" y="1308673"/>
                  </a:lnTo>
                  <a:lnTo>
                    <a:pt x="935016" y="1291547"/>
                  </a:lnTo>
                  <a:lnTo>
                    <a:pt x="969406" y="1264981"/>
                  </a:lnTo>
                  <a:lnTo>
                    <a:pt x="995976" y="1230596"/>
                  </a:lnTo>
                  <a:lnTo>
                    <a:pt x="1013105" y="1190010"/>
                  </a:lnTo>
                  <a:lnTo>
                    <a:pt x="1019175" y="1144841"/>
                  </a:lnTo>
                  <a:lnTo>
                    <a:pt x="1019175" y="169925"/>
                  </a:lnTo>
                  <a:lnTo>
                    <a:pt x="1013105" y="124751"/>
                  </a:lnTo>
                  <a:lnTo>
                    <a:pt x="995976" y="84158"/>
                  </a:lnTo>
                  <a:lnTo>
                    <a:pt x="969406" y="49768"/>
                  </a:lnTo>
                  <a:lnTo>
                    <a:pt x="935016" y="23198"/>
                  </a:lnTo>
                  <a:lnTo>
                    <a:pt x="894423" y="6069"/>
                  </a:lnTo>
                  <a:lnTo>
                    <a:pt x="84924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72201" y="4463669"/>
              <a:ext cx="1019175" cy="1315085"/>
            </a:xfrm>
            <a:custGeom>
              <a:avLst/>
              <a:gdLst/>
              <a:ahLst/>
              <a:cxnLst/>
              <a:rect l="l" t="t" r="r" b="b"/>
              <a:pathLst>
                <a:path w="1019175" h="1315085">
                  <a:moveTo>
                    <a:pt x="0" y="169925"/>
                  </a:moveTo>
                  <a:lnTo>
                    <a:pt x="6060" y="124751"/>
                  </a:lnTo>
                  <a:lnTo>
                    <a:pt x="23165" y="84158"/>
                  </a:lnTo>
                  <a:lnTo>
                    <a:pt x="49704" y="49768"/>
                  </a:lnTo>
                  <a:lnTo>
                    <a:pt x="84064" y="23198"/>
                  </a:lnTo>
                  <a:lnTo>
                    <a:pt x="124633" y="6069"/>
                  </a:lnTo>
                  <a:lnTo>
                    <a:pt x="169799" y="0"/>
                  </a:lnTo>
                  <a:lnTo>
                    <a:pt x="849249" y="0"/>
                  </a:lnTo>
                  <a:lnTo>
                    <a:pt x="894423" y="6069"/>
                  </a:lnTo>
                  <a:lnTo>
                    <a:pt x="935016" y="23198"/>
                  </a:lnTo>
                  <a:lnTo>
                    <a:pt x="969406" y="49768"/>
                  </a:lnTo>
                  <a:lnTo>
                    <a:pt x="995976" y="84158"/>
                  </a:lnTo>
                  <a:lnTo>
                    <a:pt x="1013105" y="124751"/>
                  </a:lnTo>
                  <a:lnTo>
                    <a:pt x="1019175" y="169925"/>
                  </a:lnTo>
                  <a:lnTo>
                    <a:pt x="1019175" y="1144841"/>
                  </a:lnTo>
                  <a:lnTo>
                    <a:pt x="1013105" y="1190010"/>
                  </a:lnTo>
                  <a:lnTo>
                    <a:pt x="995976" y="1230596"/>
                  </a:lnTo>
                  <a:lnTo>
                    <a:pt x="969406" y="1264981"/>
                  </a:lnTo>
                  <a:lnTo>
                    <a:pt x="935016" y="1291547"/>
                  </a:lnTo>
                  <a:lnTo>
                    <a:pt x="894423" y="1308673"/>
                  </a:lnTo>
                  <a:lnTo>
                    <a:pt x="849249" y="1314742"/>
                  </a:lnTo>
                  <a:lnTo>
                    <a:pt x="169799" y="1314742"/>
                  </a:lnTo>
                  <a:lnTo>
                    <a:pt x="124633" y="1308673"/>
                  </a:lnTo>
                  <a:lnTo>
                    <a:pt x="84064" y="1291547"/>
                  </a:lnTo>
                  <a:lnTo>
                    <a:pt x="49704" y="1264981"/>
                  </a:lnTo>
                  <a:lnTo>
                    <a:pt x="23165" y="1230596"/>
                  </a:lnTo>
                  <a:lnTo>
                    <a:pt x="6060" y="1190010"/>
                  </a:lnTo>
                  <a:lnTo>
                    <a:pt x="0" y="1144841"/>
                  </a:lnTo>
                  <a:lnTo>
                    <a:pt x="0" y="169925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797040" y="4823189"/>
            <a:ext cx="714375" cy="55943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72175" y="4487430"/>
            <a:ext cx="3238500" cy="1797050"/>
            <a:chOff x="5972175" y="4487430"/>
            <a:chExt cx="3238500" cy="179705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7750" y="4496943"/>
              <a:ext cx="542925" cy="4954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175" y="4487430"/>
              <a:ext cx="409575" cy="4192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9025" y="5907036"/>
              <a:ext cx="338327" cy="3768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599930" y="4894516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88584" y="4896810"/>
            <a:ext cx="788670" cy="78994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200" spc="25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15" b="1">
                <a:latin typeface="Arial"/>
                <a:cs typeface="Arial"/>
              </a:rPr>
              <a:t>qu</a:t>
            </a:r>
            <a:r>
              <a:rPr dirty="0" sz="1200" b="1">
                <a:latin typeface="Arial"/>
                <a:cs typeface="Arial"/>
              </a:rPr>
              <a:t>es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spc="15" b="1">
                <a:latin typeface="Arial"/>
                <a:cs typeface="Arial"/>
              </a:rPr>
              <a:t>o</a:t>
            </a:r>
            <a:r>
              <a:rPr dirty="0" sz="1200" spc="-5" b="1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  <a:p>
            <a:pPr marL="155575" marR="99695" indent="-85725">
              <a:lnSpc>
                <a:spcPct val="88200"/>
              </a:lnSpc>
              <a:spcBef>
                <a:spcPts val="620"/>
              </a:spcBef>
            </a:pPr>
            <a:r>
              <a:rPr dirty="0" sz="1100" spc="5">
                <a:latin typeface="Arial MT"/>
                <a:cs typeface="Arial MT"/>
              </a:rPr>
              <a:t>Submit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eque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5">
                <a:latin typeface="Arial MT"/>
                <a:cs typeface="Arial MT"/>
              </a:rPr>
              <a:t>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68614" y="4958715"/>
            <a:ext cx="891540" cy="750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55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69850">
              <a:lnSpc>
                <a:spcPts val="1260"/>
              </a:lnSpc>
              <a:spcBef>
                <a:spcPts val="465"/>
              </a:spcBef>
            </a:pPr>
            <a:r>
              <a:rPr dirty="0" sz="1100" spc="-5">
                <a:latin typeface="Arial MT"/>
                <a:cs typeface="Arial MT"/>
              </a:rPr>
              <a:t>Review</a:t>
            </a:r>
            <a:endParaRPr sz="1100">
              <a:latin typeface="Arial MT"/>
              <a:cs typeface="Arial MT"/>
            </a:endParaRPr>
          </a:p>
          <a:p>
            <a:pPr marL="155575">
              <a:lnSpc>
                <a:spcPts val="1260"/>
              </a:lnSpc>
            </a:pPr>
            <a:r>
              <a:rPr dirty="0" sz="1100" spc="-10">
                <a:latin typeface="Arial MT"/>
                <a:cs typeface="Arial MT"/>
              </a:rPr>
              <a:t>all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48451" y="4242942"/>
            <a:ext cx="5586730" cy="1102360"/>
            <a:chOff x="6148451" y="4242942"/>
            <a:chExt cx="5586730" cy="1102360"/>
          </a:xfrm>
        </p:grpSpPr>
        <p:sp>
          <p:nvSpPr>
            <p:cNvPr id="25" name="object 25"/>
            <p:cNvSpPr/>
            <p:nvPr/>
          </p:nvSpPr>
          <p:spPr>
            <a:xfrm>
              <a:off x="6753225" y="5050149"/>
              <a:ext cx="1699260" cy="133350"/>
            </a:xfrm>
            <a:custGeom>
              <a:avLst/>
              <a:gdLst/>
              <a:ahLst/>
              <a:cxnLst/>
              <a:rect l="l" t="t" r="r" b="b"/>
              <a:pathLst>
                <a:path w="1699259" h="133350">
                  <a:moveTo>
                    <a:pt x="1668224" y="47122"/>
                  </a:moveTo>
                  <a:lnTo>
                    <a:pt x="1662683" y="47122"/>
                  </a:lnTo>
                  <a:lnTo>
                    <a:pt x="1662810" y="85222"/>
                  </a:lnTo>
                  <a:lnTo>
                    <a:pt x="1596458" y="85410"/>
                  </a:lnTo>
                  <a:lnTo>
                    <a:pt x="1576577" y="97922"/>
                  </a:lnTo>
                  <a:lnTo>
                    <a:pt x="1571109" y="103137"/>
                  </a:lnTo>
                  <a:lnTo>
                    <a:pt x="1568164" y="109829"/>
                  </a:lnTo>
                  <a:lnTo>
                    <a:pt x="1567934" y="117139"/>
                  </a:lnTo>
                  <a:lnTo>
                    <a:pt x="1570608" y="124211"/>
                  </a:lnTo>
                  <a:lnTo>
                    <a:pt x="1575823" y="129680"/>
                  </a:lnTo>
                  <a:lnTo>
                    <a:pt x="1582515" y="132625"/>
                  </a:lnTo>
                  <a:lnTo>
                    <a:pt x="1589825" y="132855"/>
                  </a:lnTo>
                  <a:lnTo>
                    <a:pt x="1596898" y="130180"/>
                  </a:lnTo>
                  <a:lnTo>
                    <a:pt x="1698752" y="66045"/>
                  </a:lnTo>
                  <a:lnTo>
                    <a:pt x="1668224" y="47122"/>
                  </a:lnTo>
                  <a:close/>
                </a:path>
                <a:path w="1699259" h="133350">
                  <a:moveTo>
                    <a:pt x="1596344" y="47310"/>
                  </a:moveTo>
                  <a:lnTo>
                    <a:pt x="0" y="51821"/>
                  </a:lnTo>
                  <a:lnTo>
                    <a:pt x="0" y="89921"/>
                  </a:lnTo>
                  <a:lnTo>
                    <a:pt x="1596458" y="85410"/>
                  </a:lnTo>
                  <a:lnTo>
                    <a:pt x="1626840" y="66288"/>
                  </a:lnTo>
                  <a:lnTo>
                    <a:pt x="1596344" y="47310"/>
                  </a:lnTo>
                  <a:close/>
                </a:path>
                <a:path w="1699259" h="133350">
                  <a:moveTo>
                    <a:pt x="1626840" y="66288"/>
                  </a:moveTo>
                  <a:lnTo>
                    <a:pt x="1596458" y="85410"/>
                  </a:lnTo>
                  <a:lnTo>
                    <a:pt x="1662810" y="85222"/>
                  </a:lnTo>
                  <a:lnTo>
                    <a:pt x="1662801" y="82428"/>
                  </a:lnTo>
                  <a:lnTo>
                    <a:pt x="1652777" y="82428"/>
                  </a:lnTo>
                  <a:lnTo>
                    <a:pt x="1626840" y="66288"/>
                  </a:lnTo>
                  <a:close/>
                </a:path>
                <a:path w="1699259" h="133350">
                  <a:moveTo>
                    <a:pt x="1652651" y="50043"/>
                  </a:moveTo>
                  <a:lnTo>
                    <a:pt x="1626840" y="66288"/>
                  </a:lnTo>
                  <a:lnTo>
                    <a:pt x="1652777" y="82428"/>
                  </a:lnTo>
                  <a:lnTo>
                    <a:pt x="1652651" y="50043"/>
                  </a:lnTo>
                  <a:close/>
                </a:path>
                <a:path w="1699259" h="133350">
                  <a:moveTo>
                    <a:pt x="1662693" y="50043"/>
                  </a:moveTo>
                  <a:lnTo>
                    <a:pt x="1652651" y="50043"/>
                  </a:lnTo>
                  <a:lnTo>
                    <a:pt x="1652777" y="82428"/>
                  </a:lnTo>
                  <a:lnTo>
                    <a:pt x="1662801" y="82428"/>
                  </a:lnTo>
                  <a:lnTo>
                    <a:pt x="1662693" y="50043"/>
                  </a:lnTo>
                  <a:close/>
                </a:path>
                <a:path w="1699259" h="133350">
                  <a:moveTo>
                    <a:pt x="1662683" y="47122"/>
                  </a:moveTo>
                  <a:lnTo>
                    <a:pt x="1596344" y="47310"/>
                  </a:lnTo>
                  <a:lnTo>
                    <a:pt x="1626840" y="66288"/>
                  </a:lnTo>
                  <a:lnTo>
                    <a:pt x="1652651" y="50043"/>
                  </a:lnTo>
                  <a:lnTo>
                    <a:pt x="1662693" y="50043"/>
                  </a:lnTo>
                  <a:lnTo>
                    <a:pt x="1662683" y="47122"/>
                  </a:lnTo>
                  <a:close/>
                </a:path>
                <a:path w="1699259" h="133350">
                  <a:moveTo>
                    <a:pt x="1589444" y="0"/>
                  </a:moveTo>
                  <a:lnTo>
                    <a:pt x="1582134" y="244"/>
                  </a:lnTo>
                  <a:lnTo>
                    <a:pt x="1575442" y="3226"/>
                  </a:lnTo>
                  <a:lnTo>
                    <a:pt x="1570227" y="8768"/>
                  </a:lnTo>
                  <a:lnTo>
                    <a:pt x="1567628" y="15839"/>
                  </a:lnTo>
                  <a:lnTo>
                    <a:pt x="1567910" y="23135"/>
                  </a:lnTo>
                  <a:lnTo>
                    <a:pt x="1570906" y="29789"/>
                  </a:lnTo>
                  <a:lnTo>
                    <a:pt x="1576451" y="34930"/>
                  </a:lnTo>
                  <a:lnTo>
                    <a:pt x="1596344" y="47310"/>
                  </a:lnTo>
                  <a:lnTo>
                    <a:pt x="1668224" y="47122"/>
                  </a:lnTo>
                  <a:lnTo>
                    <a:pt x="1596517" y="2672"/>
                  </a:lnTo>
                  <a:lnTo>
                    <a:pt x="158944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48451" y="4242942"/>
              <a:ext cx="2816225" cy="233679"/>
            </a:xfrm>
            <a:custGeom>
              <a:avLst/>
              <a:gdLst/>
              <a:ahLst/>
              <a:cxnLst/>
              <a:rect l="l" t="t" r="r" b="b"/>
              <a:pathLst>
                <a:path w="2816225" h="233679">
                  <a:moveTo>
                    <a:pt x="33274" y="157225"/>
                  </a:moveTo>
                  <a:lnTo>
                    <a:pt x="0" y="157225"/>
                  </a:lnTo>
                  <a:lnTo>
                    <a:pt x="37973" y="233425"/>
                  </a:lnTo>
                  <a:lnTo>
                    <a:pt x="69723" y="169925"/>
                  </a:lnTo>
                  <a:lnTo>
                    <a:pt x="33274" y="169925"/>
                  </a:lnTo>
                  <a:lnTo>
                    <a:pt x="33274" y="157225"/>
                  </a:lnTo>
                  <a:close/>
                </a:path>
                <a:path w="2816225" h="233679">
                  <a:moveTo>
                    <a:pt x="2806573" y="4825"/>
                  </a:moveTo>
                  <a:lnTo>
                    <a:pt x="2806573" y="220725"/>
                  </a:lnTo>
                  <a:lnTo>
                    <a:pt x="2816098" y="220725"/>
                  </a:lnTo>
                  <a:lnTo>
                    <a:pt x="2816098" y="9524"/>
                  </a:lnTo>
                  <a:lnTo>
                    <a:pt x="2811272" y="9524"/>
                  </a:lnTo>
                  <a:lnTo>
                    <a:pt x="2806573" y="4825"/>
                  </a:lnTo>
                  <a:close/>
                </a:path>
                <a:path w="2816225" h="233679">
                  <a:moveTo>
                    <a:pt x="2813939" y="0"/>
                  </a:moveTo>
                  <a:lnTo>
                    <a:pt x="35433" y="0"/>
                  </a:lnTo>
                  <a:lnTo>
                    <a:pt x="33274" y="2158"/>
                  </a:lnTo>
                  <a:lnTo>
                    <a:pt x="33274" y="169925"/>
                  </a:lnTo>
                  <a:lnTo>
                    <a:pt x="42799" y="169925"/>
                  </a:lnTo>
                  <a:lnTo>
                    <a:pt x="42799" y="9524"/>
                  </a:lnTo>
                  <a:lnTo>
                    <a:pt x="37973" y="9524"/>
                  </a:lnTo>
                  <a:lnTo>
                    <a:pt x="42799" y="4825"/>
                  </a:lnTo>
                  <a:lnTo>
                    <a:pt x="2816098" y="4825"/>
                  </a:lnTo>
                  <a:lnTo>
                    <a:pt x="2816098" y="2158"/>
                  </a:lnTo>
                  <a:lnTo>
                    <a:pt x="2813939" y="0"/>
                  </a:lnTo>
                  <a:close/>
                </a:path>
                <a:path w="2816225" h="233679">
                  <a:moveTo>
                    <a:pt x="76073" y="157225"/>
                  </a:moveTo>
                  <a:lnTo>
                    <a:pt x="42799" y="157225"/>
                  </a:lnTo>
                  <a:lnTo>
                    <a:pt x="42799" y="169925"/>
                  </a:lnTo>
                  <a:lnTo>
                    <a:pt x="69723" y="169925"/>
                  </a:lnTo>
                  <a:lnTo>
                    <a:pt x="76073" y="157225"/>
                  </a:lnTo>
                  <a:close/>
                </a:path>
                <a:path w="2816225" h="233679">
                  <a:moveTo>
                    <a:pt x="42799" y="4825"/>
                  </a:moveTo>
                  <a:lnTo>
                    <a:pt x="37973" y="9524"/>
                  </a:lnTo>
                  <a:lnTo>
                    <a:pt x="42799" y="9524"/>
                  </a:lnTo>
                  <a:lnTo>
                    <a:pt x="42799" y="4825"/>
                  </a:lnTo>
                  <a:close/>
                </a:path>
                <a:path w="2816225" h="233679">
                  <a:moveTo>
                    <a:pt x="2806573" y="4825"/>
                  </a:moveTo>
                  <a:lnTo>
                    <a:pt x="42799" y="4825"/>
                  </a:lnTo>
                  <a:lnTo>
                    <a:pt x="42799" y="9524"/>
                  </a:lnTo>
                  <a:lnTo>
                    <a:pt x="2806573" y="9524"/>
                  </a:lnTo>
                  <a:lnTo>
                    <a:pt x="2806573" y="4825"/>
                  </a:lnTo>
                  <a:close/>
                </a:path>
                <a:path w="2816225" h="233679">
                  <a:moveTo>
                    <a:pt x="2816098" y="4825"/>
                  </a:moveTo>
                  <a:lnTo>
                    <a:pt x="2806573" y="4825"/>
                  </a:lnTo>
                  <a:lnTo>
                    <a:pt x="2811272" y="9524"/>
                  </a:lnTo>
                  <a:lnTo>
                    <a:pt x="2816098" y="9524"/>
                  </a:lnTo>
                  <a:lnTo>
                    <a:pt x="2816098" y="4825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0925" y="4973345"/>
              <a:ext cx="523875" cy="37157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43345" y="4041076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15050" y="4344542"/>
            <a:ext cx="2886075" cy="1795145"/>
            <a:chOff x="6115050" y="4344542"/>
            <a:chExt cx="2886075" cy="179514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7300" y="4344542"/>
              <a:ext cx="123823" cy="1143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73597" y="5735548"/>
              <a:ext cx="1271905" cy="403860"/>
            </a:xfrm>
            <a:custGeom>
              <a:avLst/>
              <a:gdLst/>
              <a:ahLst/>
              <a:cxnLst/>
              <a:rect l="l" t="t" r="r" b="b"/>
              <a:pathLst>
                <a:path w="1271904" h="403860">
                  <a:moveTo>
                    <a:pt x="1195577" y="327329"/>
                  </a:moveTo>
                  <a:lnTo>
                    <a:pt x="1195577" y="403529"/>
                  </a:lnTo>
                  <a:lnTo>
                    <a:pt x="1262252" y="370192"/>
                  </a:lnTo>
                  <a:lnTo>
                    <a:pt x="1208277" y="370192"/>
                  </a:lnTo>
                  <a:lnTo>
                    <a:pt x="1208277" y="360667"/>
                  </a:lnTo>
                  <a:lnTo>
                    <a:pt x="1262252" y="360667"/>
                  </a:lnTo>
                  <a:lnTo>
                    <a:pt x="1195577" y="327329"/>
                  </a:lnTo>
                  <a:close/>
                </a:path>
                <a:path w="1271904" h="403860">
                  <a:moveTo>
                    <a:pt x="12953" y="0"/>
                  </a:moveTo>
                  <a:lnTo>
                    <a:pt x="2158" y="0"/>
                  </a:lnTo>
                  <a:lnTo>
                    <a:pt x="0" y="2133"/>
                  </a:lnTo>
                  <a:lnTo>
                    <a:pt x="0" y="368058"/>
                  </a:lnTo>
                  <a:lnTo>
                    <a:pt x="2158" y="370192"/>
                  </a:lnTo>
                  <a:lnTo>
                    <a:pt x="1195577" y="370192"/>
                  </a:lnTo>
                  <a:lnTo>
                    <a:pt x="1195577" y="365429"/>
                  </a:lnTo>
                  <a:lnTo>
                    <a:pt x="9525" y="365429"/>
                  </a:lnTo>
                  <a:lnTo>
                    <a:pt x="4825" y="360667"/>
                  </a:lnTo>
                  <a:lnTo>
                    <a:pt x="9525" y="360667"/>
                  </a:lnTo>
                  <a:lnTo>
                    <a:pt x="9525" y="9525"/>
                  </a:lnTo>
                  <a:lnTo>
                    <a:pt x="4825" y="9525"/>
                  </a:lnTo>
                  <a:lnTo>
                    <a:pt x="9525" y="4762"/>
                  </a:lnTo>
                  <a:lnTo>
                    <a:pt x="12953" y="4762"/>
                  </a:lnTo>
                  <a:lnTo>
                    <a:pt x="12953" y="0"/>
                  </a:lnTo>
                  <a:close/>
                </a:path>
                <a:path w="1271904" h="403860">
                  <a:moveTo>
                    <a:pt x="1262252" y="360667"/>
                  </a:moveTo>
                  <a:lnTo>
                    <a:pt x="1208277" y="360667"/>
                  </a:lnTo>
                  <a:lnTo>
                    <a:pt x="1208277" y="370192"/>
                  </a:lnTo>
                  <a:lnTo>
                    <a:pt x="1262252" y="370192"/>
                  </a:lnTo>
                  <a:lnTo>
                    <a:pt x="1271777" y="365429"/>
                  </a:lnTo>
                  <a:lnTo>
                    <a:pt x="1262252" y="360667"/>
                  </a:lnTo>
                  <a:close/>
                </a:path>
                <a:path w="1271904" h="403860">
                  <a:moveTo>
                    <a:pt x="9525" y="360667"/>
                  </a:moveTo>
                  <a:lnTo>
                    <a:pt x="4825" y="360667"/>
                  </a:lnTo>
                  <a:lnTo>
                    <a:pt x="9525" y="365429"/>
                  </a:lnTo>
                  <a:lnTo>
                    <a:pt x="9525" y="360667"/>
                  </a:lnTo>
                  <a:close/>
                </a:path>
                <a:path w="1271904" h="403860">
                  <a:moveTo>
                    <a:pt x="1195577" y="360667"/>
                  </a:moveTo>
                  <a:lnTo>
                    <a:pt x="9525" y="360667"/>
                  </a:lnTo>
                  <a:lnTo>
                    <a:pt x="9525" y="365429"/>
                  </a:lnTo>
                  <a:lnTo>
                    <a:pt x="1195577" y="365429"/>
                  </a:lnTo>
                  <a:lnTo>
                    <a:pt x="1195577" y="360667"/>
                  </a:lnTo>
                  <a:close/>
                </a:path>
                <a:path w="1271904" h="403860">
                  <a:moveTo>
                    <a:pt x="9525" y="4762"/>
                  </a:moveTo>
                  <a:lnTo>
                    <a:pt x="4825" y="9525"/>
                  </a:lnTo>
                  <a:lnTo>
                    <a:pt x="9525" y="9525"/>
                  </a:lnTo>
                  <a:lnTo>
                    <a:pt x="9525" y="4762"/>
                  </a:lnTo>
                  <a:close/>
                </a:path>
                <a:path w="1271904" h="403860">
                  <a:moveTo>
                    <a:pt x="12953" y="4762"/>
                  </a:moveTo>
                  <a:lnTo>
                    <a:pt x="9525" y="4762"/>
                  </a:lnTo>
                  <a:lnTo>
                    <a:pt x="9525" y="9525"/>
                  </a:lnTo>
                  <a:lnTo>
                    <a:pt x="12953" y="9525"/>
                  </a:lnTo>
                  <a:lnTo>
                    <a:pt x="12953" y="4762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5050" y="5802236"/>
              <a:ext cx="123825" cy="12382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455281" y="6178867"/>
            <a:ext cx="3308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30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93154" y="6142037"/>
            <a:ext cx="115316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10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 Request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972418" y="4593907"/>
            <a:ext cx="899794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29400" y="5059140"/>
            <a:ext cx="4589780" cy="144145"/>
            <a:chOff x="6629400" y="5059140"/>
            <a:chExt cx="4589780" cy="144145"/>
          </a:xfrm>
        </p:grpSpPr>
        <p:sp>
          <p:nvSpPr>
            <p:cNvPr id="37" name="object 37"/>
            <p:cNvSpPr/>
            <p:nvPr/>
          </p:nvSpPr>
          <p:spPr>
            <a:xfrm>
              <a:off x="9458325" y="5070342"/>
              <a:ext cx="1760855" cy="133350"/>
            </a:xfrm>
            <a:custGeom>
              <a:avLst/>
              <a:gdLst/>
              <a:ahLst/>
              <a:cxnLst/>
              <a:rect l="l" t="t" r="r" b="b"/>
              <a:pathLst>
                <a:path w="1760854" h="133350">
                  <a:moveTo>
                    <a:pt x="1651567" y="0"/>
                  </a:moveTo>
                  <a:lnTo>
                    <a:pt x="1644300" y="244"/>
                  </a:lnTo>
                  <a:lnTo>
                    <a:pt x="1637653" y="3226"/>
                  </a:lnTo>
                  <a:lnTo>
                    <a:pt x="1632457" y="8768"/>
                  </a:lnTo>
                  <a:lnTo>
                    <a:pt x="1629783" y="15821"/>
                  </a:lnTo>
                  <a:lnTo>
                    <a:pt x="1630013" y="23088"/>
                  </a:lnTo>
                  <a:lnTo>
                    <a:pt x="1632958" y="29735"/>
                  </a:lnTo>
                  <a:lnTo>
                    <a:pt x="1638427" y="34930"/>
                  </a:lnTo>
                  <a:lnTo>
                    <a:pt x="1658396" y="47445"/>
                  </a:lnTo>
                  <a:lnTo>
                    <a:pt x="1724659" y="47503"/>
                  </a:lnTo>
                  <a:lnTo>
                    <a:pt x="1724659" y="85603"/>
                  </a:lnTo>
                  <a:lnTo>
                    <a:pt x="1658190" y="85603"/>
                  </a:lnTo>
                  <a:lnTo>
                    <a:pt x="1638427" y="97922"/>
                  </a:lnTo>
                  <a:lnTo>
                    <a:pt x="1632884" y="103120"/>
                  </a:lnTo>
                  <a:lnTo>
                    <a:pt x="1629902" y="109781"/>
                  </a:lnTo>
                  <a:lnTo>
                    <a:pt x="1629658" y="117086"/>
                  </a:lnTo>
                  <a:lnTo>
                    <a:pt x="1632330" y="124211"/>
                  </a:lnTo>
                  <a:lnTo>
                    <a:pt x="1637526" y="129682"/>
                  </a:lnTo>
                  <a:lnTo>
                    <a:pt x="1644173" y="132641"/>
                  </a:lnTo>
                  <a:lnTo>
                    <a:pt x="1651440" y="132909"/>
                  </a:lnTo>
                  <a:lnTo>
                    <a:pt x="1658493" y="130307"/>
                  </a:lnTo>
                  <a:lnTo>
                    <a:pt x="1730090" y="85603"/>
                  </a:lnTo>
                  <a:lnTo>
                    <a:pt x="1724659" y="85603"/>
                  </a:lnTo>
                  <a:lnTo>
                    <a:pt x="1730184" y="85545"/>
                  </a:lnTo>
                  <a:lnTo>
                    <a:pt x="1760601" y="66553"/>
                  </a:lnTo>
                  <a:lnTo>
                    <a:pt x="1658620" y="2672"/>
                  </a:lnTo>
                  <a:lnTo>
                    <a:pt x="1651567" y="0"/>
                  </a:lnTo>
                  <a:close/>
                </a:path>
                <a:path w="1760854" h="133350">
                  <a:moveTo>
                    <a:pt x="1688820" y="66510"/>
                  </a:moveTo>
                  <a:lnTo>
                    <a:pt x="1658284" y="85545"/>
                  </a:lnTo>
                  <a:lnTo>
                    <a:pt x="1724659" y="85603"/>
                  </a:lnTo>
                  <a:lnTo>
                    <a:pt x="1724659" y="82682"/>
                  </a:lnTo>
                  <a:lnTo>
                    <a:pt x="1714627" y="82682"/>
                  </a:lnTo>
                  <a:lnTo>
                    <a:pt x="1688820" y="66510"/>
                  </a:lnTo>
                  <a:close/>
                </a:path>
                <a:path w="1760854" h="133350">
                  <a:moveTo>
                    <a:pt x="0" y="45979"/>
                  </a:moveTo>
                  <a:lnTo>
                    <a:pt x="0" y="84079"/>
                  </a:lnTo>
                  <a:lnTo>
                    <a:pt x="1658284" y="85545"/>
                  </a:lnTo>
                  <a:lnTo>
                    <a:pt x="1688820" y="66510"/>
                  </a:lnTo>
                  <a:lnTo>
                    <a:pt x="1658396" y="47445"/>
                  </a:lnTo>
                  <a:lnTo>
                    <a:pt x="0" y="45979"/>
                  </a:lnTo>
                  <a:close/>
                </a:path>
                <a:path w="1760854" h="133350">
                  <a:moveTo>
                    <a:pt x="1714627" y="50424"/>
                  </a:moveTo>
                  <a:lnTo>
                    <a:pt x="1688820" y="66510"/>
                  </a:lnTo>
                  <a:lnTo>
                    <a:pt x="1714627" y="82682"/>
                  </a:lnTo>
                  <a:lnTo>
                    <a:pt x="1714627" y="50424"/>
                  </a:lnTo>
                  <a:close/>
                </a:path>
                <a:path w="1760854" h="133350">
                  <a:moveTo>
                    <a:pt x="1724659" y="50424"/>
                  </a:moveTo>
                  <a:lnTo>
                    <a:pt x="1714627" y="50424"/>
                  </a:lnTo>
                  <a:lnTo>
                    <a:pt x="1714627" y="82682"/>
                  </a:lnTo>
                  <a:lnTo>
                    <a:pt x="1724659" y="82682"/>
                  </a:lnTo>
                  <a:lnTo>
                    <a:pt x="1724659" y="50424"/>
                  </a:lnTo>
                  <a:close/>
                </a:path>
                <a:path w="1760854" h="133350">
                  <a:moveTo>
                    <a:pt x="1658396" y="47445"/>
                  </a:moveTo>
                  <a:lnTo>
                    <a:pt x="1688820" y="66510"/>
                  </a:lnTo>
                  <a:lnTo>
                    <a:pt x="1714627" y="50424"/>
                  </a:lnTo>
                  <a:lnTo>
                    <a:pt x="1724659" y="50424"/>
                  </a:lnTo>
                  <a:lnTo>
                    <a:pt x="1724659" y="47503"/>
                  </a:lnTo>
                  <a:lnTo>
                    <a:pt x="1658396" y="4744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9400" y="5059140"/>
              <a:ext cx="114300" cy="12372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0225" y="5078192"/>
              <a:ext cx="114300" cy="114202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14"/>
              <a:t> </a:t>
            </a:r>
            <a:r>
              <a:rPr dirty="0" spc="-20"/>
              <a:t>Account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Extensibility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59" y="1523250"/>
            <a:ext cx="11153140" cy="375920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50" b="1">
                <a:latin typeface="Arial"/>
                <a:cs typeface="Arial"/>
              </a:rPr>
              <a:t>F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40" b="1">
                <a:latin typeface="Arial"/>
                <a:cs typeface="Arial"/>
              </a:rPr>
              <a:t>l</a:t>
            </a:r>
            <a:r>
              <a:rPr dirty="0" sz="2000" spc="15" b="1">
                <a:latin typeface="Arial"/>
                <a:cs typeface="Arial"/>
              </a:rPr>
              <a:t>d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Exte</a:t>
            </a:r>
            <a:r>
              <a:rPr dirty="0" sz="2000" spc="5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-35" b="1">
                <a:latin typeface="Arial"/>
                <a:cs typeface="Arial"/>
              </a:rPr>
              <a:t>il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-70" b="1">
                <a:latin typeface="Arial"/>
                <a:cs typeface="Arial"/>
              </a:rPr>
              <a:t>t</a:t>
            </a:r>
            <a:r>
              <a:rPr dirty="0" sz="2000" spc="15" b="1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Pre-delivered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</a:t>
            </a:r>
            <a:r>
              <a:rPr dirty="0" sz="1800">
                <a:latin typeface="Arial MT"/>
                <a:cs typeface="Arial MT"/>
              </a:rPr>
              <a:t> contains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generic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Industry-specific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added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pre-delivered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types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extensibility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Custom-specific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added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5">
                <a:latin typeface="Arial MT"/>
                <a:cs typeface="Arial MT"/>
              </a:rPr>
              <a:t>pre-delivered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types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1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extensibility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Field </a:t>
            </a:r>
            <a:r>
              <a:rPr dirty="0" sz="1800" spc="-5">
                <a:latin typeface="Arial MT"/>
                <a:cs typeface="Arial MT"/>
              </a:rPr>
              <a:t>Extensibility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Guide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5">
                <a:latin typeface="Arial MT"/>
                <a:cs typeface="Arial MT"/>
              </a:rPr>
              <a:t> step-by-step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explanation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50" b="1">
                <a:latin typeface="Arial"/>
                <a:cs typeface="Arial"/>
              </a:rPr>
              <a:t>od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Exte</a:t>
            </a:r>
            <a:r>
              <a:rPr dirty="0" sz="2000" spc="5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-35" b="1">
                <a:latin typeface="Arial"/>
                <a:cs typeface="Arial"/>
              </a:rPr>
              <a:t>li</a:t>
            </a:r>
            <a:r>
              <a:rPr dirty="0" sz="2000" spc="10" b="1">
                <a:latin typeface="Arial"/>
                <a:cs typeface="Arial"/>
              </a:rPr>
              <a:t>ty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6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5">
                <a:latin typeface="Arial MT"/>
                <a:cs typeface="Arial MT"/>
              </a:rPr>
              <a:t>Only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industry-specific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type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Charges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Discounts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logic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Charges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Discounts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pre-delivered,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30">
                <a:latin typeface="Arial MT"/>
                <a:cs typeface="Arial MT"/>
              </a:rPr>
              <a:t>but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inactive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Charges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Discounts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easily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activated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following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Node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Extensibility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Guide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Charges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Discounts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Extensibility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Guides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be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2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SAP</a:t>
            </a:r>
            <a:r>
              <a:rPr dirty="0" u="heavy" sz="18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Community</a:t>
            </a:r>
            <a:r>
              <a:rPr dirty="0" u="heavy" sz="180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for</a:t>
            </a:r>
            <a:r>
              <a:rPr dirty="0" u="heavy" sz="18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Master</a:t>
            </a:r>
            <a:r>
              <a:rPr dirty="0" u="heavy" sz="1800" spc="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Data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 Governance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38009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05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5"/>
              <a:t>MDG</a:t>
            </a:r>
            <a:r>
              <a:rPr dirty="0" spc="1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15"/>
              <a:t>FI </a:t>
            </a:r>
            <a:r>
              <a:rPr dirty="0" spc="-5"/>
              <a:t>Contract</a:t>
            </a:r>
            <a:r>
              <a:rPr dirty="0" spc="-114"/>
              <a:t> </a:t>
            </a:r>
            <a:r>
              <a:rPr dirty="0" spc="-20"/>
              <a:t>Account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Load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610423"/>
            <a:ext cx="11047730" cy="1708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Arial MT"/>
                <a:cs typeface="Arial MT"/>
              </a:rPr>
              <a:t>New</a:t>
            </a:r>
            <a:r>
              <a:rPr dirty="0" sz="2000" spc="15">
                <a:latin typeface="Arial MT"/>
                <a:cs typeface="Arial MT"/>
              </a:rPr>
              <a:t> SOA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Services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replicating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Contract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Accounts</a:t>
            </a:r>
            <a:r>
              <a:rPr dirty="0" sz="2000" spc="-2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from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operational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ERP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systems.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10">
                <a:latin typeface="Arial MT"/>
                <a:cs typeface="Arial MT"/>
              </a:rPr>
              <a:t>Loading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cc</a:t>
            </a:r>
            <a:r>
              <a:rPr dirty="0" sz="2000" spc="15">
                <a:latin typeface="Arial MT"/>
                <a:cs typeface="Arial MT"/>
              </a:rPr>
              <a:t>oun</a:t>
            </a:r>
            <a:r>
              <a:rPr dirty="0" sz="2000" spc="-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por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25">
                <a:latin typeface="Arial MT"/>
                <a:cs typeface="Arial MT"/>
              </a:rPr>
              <a:t>Contract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Accounts</a:t>
            </a:r>
            <a:r>
              <a:rPr dirty="0" sz="2000" spc="-21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sent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from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other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systems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via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Service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further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processing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eque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lient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enan</a:t>
            </a:r>
            <a:r>
              <a:rPr dirty="0" sz="2000" spc="-3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e).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43088" y="3362221"/>
            <a:ext cx="6420485" cy="3420110"/>
            <a:chOff x="2743088" y="3362221"/>
            <a:chExt cx="6420485" cy="3420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088" y="3362221"/>
              <a:ext cx="6420072" cy="34196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4649" y="3534689"/>
              <a:ext cx="5895975" cy="28868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195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4846320" cy="3216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Introduction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Go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ernan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apabili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ies</a:t>
            </a:r>
            <a:endParaRPr sz="2000">
              <a:latin typeface="Arial MT"/>
              <a:cs typeface="Arial MT"/>
            </a:endParaRPr>
          </a:p>
          <a:p>
            <a:pPr marL="12700" marR="2194560">
              <a:lnSpc>
                <a:spcPct val="239500"/>
              </a:lnSpc>
              <a:spcBef>
                <a:spcPts val="35"/>
              </a:spcBef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ail  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te</a:t>
            </a:r>
            <a:r>
              <a:rPr dirty="0" sz="2000" spc="50" b="1">
                <a:latin typeface="Arial"/>
                <a:cs typeface="Arial"/>
              </a:rPr>
              <a:t>g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at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Sce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a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10" b="1">
                <a:latin typeface="Arial"/>
                <a:cs typeface="Arial"/>
              </a:rPr>
              <a:t>s  </a:t>
            </a:r>
            <a:r>
              <a:rPr dirty="0" sz="2000" spc="15">
                <a:latin typeface="Arial MT"/>
                <a:cs typeface="Arial MT"/>
              </a:rPr>
              <a:t>Solution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Benefits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296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Agenda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7731759" cy="231521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latin typeface="Arial"/>
                <a:cs typeface="Arial"/>
              </a:rPr>
              <a:t>Integration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with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Supplier</a:t>
            </a:r>
            <a:r>
              <a:rPr dirty="0" sz="2000" spc="-21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Lifecycle</a:t>
            </a:r>
            <a:r>
              <a:rPr dirty="0" sz="2000" spc="-254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Management</a:t>
            </a:r>
            <a:r>
              <a:rPr dirty="0" sz="2000" spc="-17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(SAP-SLC)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(SAP-CRM)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</a:t>
            </a:r>
            <a:r>
              <a:rPr dirty="0" sz="2000" spc="-12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-</a:t>
            </a:r>
            <a:r>
              <a:rPr dirty="0" sz="2000" spc="20">
                <a:latin typeface="Arial MT"/>
                <a:cs typeface="Arial MT"/>
              </a:rPr>
              <a:t>B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5">
                <a:latin typeface="Arial MT"/>
                <a:cs typeface="Arial MT"/>
              </a:rPr>
              <a:t>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latin typeface="Arial MT"/>
                <a:cs typeface="Arial MT"/>
              </a:rPr>
              <a:t>Global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local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Hubs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Arial MT"/>
                <a:cs typeface="Arial MT"/>
              </a:rPr>
              <a:t>Technique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283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Preface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1600517"/>
            <a:ext cx="10962005" cy="44754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SAP </a:t>
            </a:r>
            <a:r>
              <a:rPr dirty="0" sz="2000" spc="30">
                <a:latin typeface="Arial MT"/>
                <a:cs typeface="Arial MT"/>
              </a:rPr>
              <a:t>Master Data </a:t>
            </a:r>
            <a:r>
              <a:rPr dirty="0" sz="2000" spc="10">
                <a:latin typeface="Arial MT"/>
                <a:cs typeface="Arial MT"/>
              </a:rPr>
              <a:t>Governance </a:t>
            </a:r>
            <a:r>
              <a:rPr dirty="0" sz="2000" spc="30">
                <a:latin typeface="Arial MT"/>
                <a:cs typeface="Arial MT"/>
              </a:rPr>
              <a:t>(MDG) </a:t>
            </a:r>
            <a:r>
              <a:rPr dirty="0" sz="2000" spc="5">
                <a:latin typeface="Arial MT"/>
                <a:cs typeface="Arial MT"/>
              </a:rPr>
              <a:t>is </a:t>
            </a:r>
            <a:r>
              <a:rPr dirty="0" sz="2000" spc="15">
                <a:latin typeface="Arial MT"/>
                <a:cs typeface="Arial MT"/>
              </a:rPr>
              <a:t>a </a:t>
            </a:r>
            <a:r>
              <a:rPr dirty="0" sz="2000" spc="10">
                <a:latin typeface="Arial MT"/>
                <a:cs typeface="Arial MT"/>
              </a:rPr>
              <a:t>state-of-the-art </a:t>
            </a:r>
            <a:r>
              <a:rPr dirty="0" sz="2000" spc="15">
                <a:latin typeface="Arial MT"/>
                <a:cs typeface="Arial MT"/>
              </a:rPr>
              <a:t>master </a:t>
            </a:r>
            <a:r>
              <a:rPr dirty="0" sz="2000" spc="20">
                <a:latin typeface="Arial MT"/>
                <a:cs typeface="Arial MT"/>
              </a:rPr>
              <a:t>data </a:t>
            </a:r>
            <a:r>
              <a:rPr dirty="0" sz="2000" spc="5">
                <a:latin typeface="Arial MT"/>
                <a:cs typeface="Arial MT"/>
              </a:rPr>
              <a:t>management </a:t>
            </a:r>
            <a:r>
              <a:rPr dirty="0" sz="2000" spc="15">
                <a:latin typeface="Arial MT"/>
                <a:cs typeface="Arial MT"/>
              </a:rPr>
              <a:t>solution. </a:t>
            </a:r>
            <a:r>
              <a:rPr dirty="0" sz="2000" spc="20">
                <a:latin typeface="Arial MT"/>
                <a:cs typeface="Arial MT"/>
              </a:rPr>
              <a:t>It 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provides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out-of-the-box,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domain-specific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governance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centrally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create,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distribute,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consolidate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across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your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complete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enterprise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system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landscape.</a:t>
            </a:r>
            <a:endParaRPr sz="2000">
              <a:latin typeface="Arial MT"/>
              <a:cs typeface="Arial MT"/>
            </a:endParaRPr>
          </a:p>
          <a:p>
            <a:pPr marL="12700" marR="694055">
              <a:lnSpc>
                <a:spcPct val="100000"/>
              </a:lnSpc>
              <a:spcBef>
                <a:spcPts val="1814"/>
              </a:spcBef>
            </a:pPr>
            <a:r>
              <a:rPr dirty="0" sz="2000" spc="25">
                <a:latin typeface="Arial MT"/>
                <a:cs typeface="Arial MT"/>
              </a:rPr>
              <a:t>In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this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context,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either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run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separate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hub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co-deployed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operational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system.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In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both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cases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run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on: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5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S/4HANA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(private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cloud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edition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premise)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Font typeface="Wingdings"/>
              <a:buChar char=""/>
              <a:tabLst>
                <a:tab pos="194310" algn="l"/>
              </a:tabLst>
            </a:pP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 </a:t>
            </a:r>
            <a:r>
              <a:rPr dirty="0" sz="1800" spc="-35">
                <a:latin typeface="Arial MT"/>
                <a:cs typeface="Arial MT"/>
              </a:rPr>
              <a:t>HANA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other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DB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12700" marR="32384">
              <a:lnSpc>
                <a:spcPct val="100000"/>
              </a:lnSpc>
            </a:pPr>
            <a:r>
              <a:rPr dirty="0" sz="2000" spc="20">
                <a:latin typeface="Arial MT"/>
                <a:cs typeface="Arial MT"/>
              </a:rPr>
              <a:t>From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functional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perspective,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S/4HANA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1809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correlates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9.2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release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based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ERP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6.0.</a:t>
            </a:r>
            <a:endParaRPr sz="2000">
              <a:latin typeface="Arial MT"/>
              <a:cs typeface="Arial MT"/>
            </a:endParaRPr>
          </a:p>
          <a:p>
            <a:pPr marL="12700" marR="101600">
              <a:lnSpc>
                <a:spcPct val="100000"/>
              </a:lnSpc>
              <a:spcBef>
                <a:spcPts val="1810"/>
              </a:spcBef>
            </a:pPr>
            <a:r>
              <a:rPr dirty="0" sz="2000" spc="10">
                <a:latin typeface="Arial MT"/>
                <a:cs typeface="Arial MT"/>
              </a:rPr>
              <a:t>Note </a:t>
            </a:r>
            <a:r>
              <a:rPr dirty="0" sz="2000" spc="20">
                <a:latin typeface="Arial MT"/>
                <a:cs typeface="Arial MT"/>
              </a:rPr>
              <a:t>that </a:t>
            </a:r>
            <a:r>
              <a:rPr dirty="0" sz="2000" spc="15">
                <a:latin typeface="Arial MT"/>
                <a:cs typeface="Arial MT"/>
              </a:rPr>
              <a:t>although no correlating </a:t>
            </a:r>
            <a:r>
              <a:rPr dirty="0" sz="2000" spc="20">
                <a:latin typeface="Arial MT"/>
                <a:cs typeface="Arial MT"/>
              </a:rPr>
              <a:t>SAP </a:t>
            </a:r>
            <a:r>
              <a:rPr dirty="0" sz="2000" spc="40">
                <a:latin typeface="Arial MT"/>
                <a:cs typeface="Arial MT"/>
              </a:rPr>
              <a:t>MDG </a:t>
            </a:r>
            <a:r>
              <a:rPr dirty="0" sz="2000" spc="15">
                <a:latin typeface="Arial MT"/>
                <a:cs typeface="Arial MT"/>
              </a:rPr>
              <a:t>on </a:t>
            </a:r>
            <a:r>
              <a:rPr dirty="0" sz="2000" spc="30">
                <a:latin typeface="Arial MT"/>
                <a:cs typeface="Arial MT"/>
              </a:rPr>
              <a:t>ERP </a:t>
            </a:r>
            <a:r>
              <a:rPr dirty="0" sz="2000" spc="15">
                <a:latin typeface="Arial MT"/>
                <a:cs typeface="Arial MT"/>
              </a:rPr>
              <a:t>release </a:t>
            </a:r>
            <a:r>
              <a:rPr dirty="0" sz="2000">
                <a:latin typeface="Arial MT"/>
                <a:cs typeface="Arial MT"/>
              </a:rPr>
              <a:t>exists </a:t>
            </a:r>
            <a:r>
              <a:rPr dirty="0" sz="2000" spc="-5">
                <a:latin typeface="Arial MT"/>
                <a:cs typeface="Arial MT"/>
              </a:rPr>
              <a:t>for </a:t>
            </a:r>
            <a:r>
              <a:rPr dirty="0" sz="2000" spc="20">
                <a:latin typeface="Arial MT"/>
                <a:cs typeface="Arial MT"/>
              </a:rPr>
              <a:t>the subsequent SAP 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S/4HANA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releases,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many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innovations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have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also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been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downported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earlier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releases.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You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find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Notes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relating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this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appendix.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237" y="887602"/>
            <a:ext cx="349250" cy="340360"/>
            <a:chOff x="630237" y="887602"/>
            <a:chExt cx="349250" cy="340360"/>
          </a:xfrm>
        </p:grpSpPr>
        <p:sp>
          <p:nvSpPr>
            <p:cNvPr id="3" name="object 3"/>
            <p:cNvSpPr/>
            <p:nvPr/>
          </p:nvSpPr>
          <p:spPr>
            <a:xfrm>
              <a:off x="633412" y="890777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171450" y="0"/>
                  </a:moveTo>
                  <a:lnTo>
                    <a:pt x="125871" y="5957"/>
                  </a:lnTo>
                  <a:lnTo>
                    <a:pt x="84915" y="22770"/>
                  </a:lnTo>
                  <a:lnTo>
                    <a:pt x="50215" y="48847"/>
                  </a:lnTo>
                  <a:lnTo>
                    <a:pt x="23407" y="82597"/>
                  </a:lnTo>
                  <a:lnTo>
                    <a:pt x="6124" y="122428"/>
                  </a:lnTo>
                  <a:lnTo>
                    <a:pt x="0" y="166750"/>
                  </a:lnTo>
                  <a:lnTo>
                    <a:pt x="6124" y="211073"/>
                  </a:lnTo>
                  <a:lnTo>
                    <a:pt x="23407" y="250904"/>
                  </a:lnTo>
                  <a:lnTo>
                    <a:pt x="50215" y="284654"/>
                  </a:lnTo>
                  <a:lnTo>
                    <a:pt x="84915" y="310731"/>
                  </a:lnTo>
                  <a:lnTo>
                    <a:pt x="125871" y="327544"/>
                  </a:lnTo>
                  <a:lnTo>
                    <a:pt x="171450" y="333501"/>
                  </a:lnTo>
                  <a:lnTo>
                    <a:pt x="217028" y="327544"/>
                  </a:lnTo>
                  <a:lnTo>
                    <a:pt x="257984" y="310731"/>
                  </a:lnTo>
                  <a:lnTo>
                    <a:pt x="292684" y="284654"/>
                  </a:lnTo>
                  <a:lnTo>
                    <a:pt x="319492" y="250904"/>
                  </a:lnTo>
                  <a:lnTo>
                    <a:pt x="336775" y="211073"/>
                  </a:lnTo>
                  <a:lnTo>
                    <a:pt x="342900" y="166750"/>
                  </a:lnTo>
                  <a:lnTo>
                    <a:pt x="336775" y="122428"/>
                  </a:lnTo>
                  <a:lnTo>
                    <a:pt x="319492" y="82597"/>
                  </a:lnTo>
                  <a:lnTo>
                    <a:pt x="292684" y="48847"/>
                  </a:lnTo>
                  <a:lnTo>
                    <a:pt x="257984" y="22770"/>
                  </a:lnTo>
                  <a:lnTo>
                    <a:pt x="217028" y="5957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3412" y="890777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0" y="166750"/>
                  </a:moveTo>
                  <a:lnTo>
                    <a:pt x="6124" y="122428"/>
                  </a:lnTo>
                  <a:lnTo>
                    <a:pt x="23407" y="82597"/>
                  </a:lnTo>
                  <a:lnTo>
                    <a:pt x="50215" y="48847"/>
                  </a:lnTo>
                  <a:lnTo>
                    <a:pt x="84915" y="22770"/>
                  </a:lnTo>
                  <a:lnTo>
                    <a:pt x="125871" y="5957"/>
                  </a:lnTo>
                  <a:lnTo>
                    <a:pt x="171450" y="0"/>
                  </a:lnTo>
                  <a:lnTo>
                    <a:pt x="217028" y="5957"/>
                  </a:lnTo>
                  <a:lnTo>
                    <a:pt x="257984" y="22770"/>
                  </a:lnTo>
                  <a:lnTo>
                    <a:pt x="292684" y="48847"/>
                  </a:lnTo>
                  <a:lnTo>
                    <a:pt x="319492" y="82597"/>
                  </a:lnTo>
                  <a:lnTo>
                    <a:pt x="336775" y="122428"/>
                  </a:lnTo>
                  <a:lnTo>
                    <a:pt x="342900" y="166750"/>
                  </a:lnTo>
                  <a:lnTo>
                    <a:pt x="336775" y="211073"/>
                  </a:lnTo>
                  <a:lnTo>
                    <a:pt x="319492" y="250904"/>
                  </a:lnTo>
                  <a:lnTo>
                    <a:pt x="292684" y="284654"/>
                  </a:lnTo>
                  <a:lnTo>
                    <a:pt x="257984" y="310731"/>
                  </a:lnTo>
                  <a:lnTo>
                    <a:pt x="217028" y="327544"/>
                  </a:lnTo>
                  <a:lnTo>
                    <a:pt x="171450" y="333501"/>
                  </a:lnTo>
                  <a:lnTo>
                    <a:pt x="125871" y="327544"/>
                  </a:lnTo>
                  <a:lnTo>
                    <a:pt x="84915" y="310731"/>
                  </a:lnTo>
                  <a:lnTo>
                    <a:pt x="50215" y="284654"/>
                  </a:lnTo>
                  <a:lnTo>
                    <a:pt x="23407" y="250904"/>
                  </a:lnTo>
                  <a:lnTo>
                    <a:pt x="612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28344" y="895286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4850" y="5241671"/>
            <a:ext cx="1198880" cy="759460"/>
            <a:chOff x="704850" y="5241671"/>
            <a:chExt cx="1198880" cy="7594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962" y="5241671"/>
              <a:ext cx="254000" cy="1303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19174" y="53687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19174" y="53687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19174" y="5369433"/>
              <a:ext cx="9525" cy="199390"/>
            </a:xfrm>
            <a:custGeom>
              <a:avLst/>
              <a:gdLst/>
              <a:ahLst/>
              <a:cxnLst/>
              <a:rect l="l" t="t" r="r" b="b"/>
              <a:pathLst>
                <a:path w="9525" h="199389">
                  <a:moveTo>
                    <a:pt x="3175" y="12700"/>
                  </a:moveTo>
                  <a:lnTo>
                    <a:pt x="3175" y="19050"/>
                  </a:lnTo>
                  <a:lnTo>
                    <a:pt x="6350" y="19050"/>
                  </a:lnTo>
                  <a:lnTo>
                    <a:pt x="6350" y="20320"/>
                  </a:lnTo>
                  <a:lnTo>
                    <a:pt x="3175" y="20320"/>
                  </a:lnTo>
                  <a:lnTo>
                    <a:pt x="3175" y="29210"/>
                  </a:lnTo>
                  <a:lnTo>
                    <a:pt x="0" y="29210"/>
                  </a:lnTo>
                  <a:lnTo>
                    <a:pt x="0" y="31750"/>
                  </a:lnTo>
                  <a:lnTo>
                    <a:pt x="3175" y="31750"/>
                  </a:lnTo>
                  <a:lnTo>
                    <a:pt x="3175" y="35560"/>
                  </a:lnTo>
                  <a:lnTo>
                    <a:pt x="0" y="35560"/>
                  </a:lnTo>
                  <a:lnTo>
                    <a:pt x="0" y="39370"/>
                  </a:lnTo>
                  <a:lnTo>
                    <a:pt x="3175" y="39370"/>
                  </a:lnTo>
                  <a:lnTo>
                    <a:pt x="0" y="41910"/>
                  </a:lnTo>
                  <a:lnTo>
                    <a:pt x="3175" y="41910"/>
                  </a:lnTo>
                  <a:lnTo>
                    <a:pt x="6350" y="43180"/>
                  </a:lnTo>
                  <a:lnTo>
                    <a:pt x="0" y="43180"/>
                  </a:lnTo>
                  <a:lnTo>
                    <a:pt x="3175" y="45720"/>
                  </a:lnTo>
                  <a:lnTo>
                    <a:pt x="0" y="45720"/>
                  </a:lnTo>
                  <a:lnTo>
                    <a:pt x="0" y="49530"/>
                  </a:lnTo>
                  <a:lnTo>
                    <a:pt x="3175" y="52070"/>
                  </a:lnTo>
                  <a:lnTo>
                    <a:pt x="0" y="52070"/>
                  </a:lnTo>
                  <a:lnTo>
                    <a:pt x="0" y="59690"/>
                  </a:lnTo>
                  <a:lnTo>
                    <a:pt x="3175" y="59690"/>
                  </a:lnTo>
                  <a:lnTo>
                    <a:pt x="0" y="62230"/>
                  </a:lnTo>
                  <a:lnTo>
                    <a:pt x="0" y="68580"/>
                  </a:lnTo>
                  <a:lnTo>
                    <a:pt x="3175" y="68580"/>
                  </a:lnTo>
                  <a:lnTo>
                    <a:pt x="3175" y="71120"/>
                  </a:lnTo>
                  <a:lnTo>
                    <a:pt x="0" y="71120"/>
                  </a:lnTo>
                  <a:lnTo>
                    <a:pt x="3175" y="72390"/>
                  </a:lnTo>
                  <a:lnTo>
                    <a:pt x="0" y="72390"/>
                  </a:lnTo>
                  <a:lnTo>
                    <a:pt x="0" y="74930"/>
                  </a:lnTo>
                  <a:lnTo>
                    <a:pt x="3175" y="74930"/>
                  </a:lnTo>
                  <a:lnTo>
                    <a:pt x="3175" y="81280"/>
                  </a:lnTo>
                  <a:lnTo>
                    <a:pt x="0" y="81280"/>
                  </a:lnTo>
                  <a:lnTo>
                    <a:pt x="0" y="83820"/>
                  </a:lnTo>
                  <a:lnTo>
                    <a:pt x="3175" y="83820"/>
                  </a:lnTo>
                  <a:lnTo>
                    <a:pt x="0" y="85090"/>
                  </a:lnTo>
                  <a:lnTo>
                    <a:pt x="0" y="91440"/>
                  </a:lnTo>
                  <a:lnTo>
                    <a:pt x="3175" y="93980"/>
                  </a:lnTo>
                  <a:lnTo>
                    <a:pt x="0" y="95250"/>
                  </a:lnTo>
                  <a:lnTo>
                    <a:pt x="0" y="119380"/>
                  </a:lnTo>
                  <a:lnTo>
                    <a:pt x="3175" y="119380"/>
                  </a:lnTo>
                  <a:lnTo>
                    <a:pt x="3175" y="120650"/>
                  </a:lnTo>
                  <a:lnTo>
                    <a:pt x="0" y="120650"/>
                  </a:lnTo>
                  <a:lnTo>
                    <a:pt x="0" y="123190"/>
                  </a:lnTo>
                  <a:lnTo>
                    <a:pt x="3175" y="124460"/>
                  </a:lnTo>
                  <a:lnTo>
                    <a:pt x="3175" y="129540"/>
                  </a:lnTo>
                  <a:lnTo>
                    <a:pt x="0" y="129540"/>
                  </a:lnTo>
                  <a:lnTo>
                    <a:pt x="0" y="130810"/>
                  </a:lnTo>
                  <a:lnTo>
                    <a:pt x="3175" y="130810"/>
                  </a:lnTo>
                  <a:lnTo>
                    <a:pt x="3175" y="135890"/>
                  </a:lnTo>
                  <a:lnTo>
                    <a:pt x="0" y="137160"/>
                  </a:lnTo>
                  <a:lnTo>
                    <a:pt x="3175" y="137160"/>
                  </a:lnTo>
                  <a:lnTo>
                    <a:pt x="3175" y="142240"/>
                  </a:lnTo>
                  <a:lnTo>
                    <a:pt x="0" y="143510"/>
                  </a:lnTo>
                  <a:lnTo>
                    <a:pt x="3175" y="143510"/>
                  </a:lnTo>
                  <a:lnTo>
                    <a:pt x="3175" y="146050"/>
                  </a:lnTo>
                  <a:lnTo>
                    <a:pt x="0" y="146050"/>
                  </a:lnTo>
                  <a:lnTo>
                    <a:pt x="0" y="152400"/>
                  </a:lnTo>
                  <a:lnTo>
                    <a:pt x="3175" y="156210"/>
                  </a:lnTo>
                  <a:lnTo>
                    <a:pt x="0" y="156210"/>
                  </a:lnTo>
                  <a:lnTo>
                    <a:pt x="0" y="160020"/>
                  </a:lnTo>
                  <a:lnTo>
                    <a:pt x="3175" y="162560"/>
                  </a:lnTo>
                  <a:lnTo>
                    <a:pt x="0" y="162560"/>
                  </a:lnTo>
                  <a:lnTo>
                    <a:pt x="0" y="168910"/>
                  </a:lnTo>
                  <a:lnTo>
                    <a:pt x="3175" y="171450"/>
                  </a:lnTo>
                  <a:lnTo>
                    <a:pt x="0" y="171450"/>
                  </a:lnTo>
                  <a:lnTo>
                    <a:pt x="3175" y="172720"/>
                  </a:lnTo>
                  <a:lnTo>
                    <a:pt x="0" y="172720"/>
                  </a:lnTo>
                  <a:lnTo>
                    <a:pt x="3175" y="175260"/>
                  </a:lnTo>
                  <a:lnTo>
                    <a:pt x="3175" y="179070"/>
                  </a:lnTo>
                  <a:lnTo>
                    <a:pt x="0" y="181610"/>
                  </a:lnTo>
                  <a:lnTo>
                    <a:pt x="0" y="189230"/>
                  </a:lnTo>
                  <a:lnTo>
                    <a:pt x="3175" y="191770"/>
                  </a:lnTo>
                  <a:lnTo>
                    <a:pt x="0" y="194310"/>
                  </a:lnTo>
                  <a:lnTo>
                    <a:pt x="0" y="198120"/>
                  </a:lnTo>
                  <a:lnTo>
                    <a:pt x="3175" y="199390"/>
                  </a:lnTo>
                  <a:lnTo>
                    <a:pt x="3175" y="195580"/>
                  </a:lnTo>
                  <a:lnTo>
                    <a:pt x="6350" y="191770"/>
                  </a:lnTo>
                  <a:lnTo>
                    <a:pt x="6350" y="175260"/>
                  </a:lnTo>
                  <a:lnTo>
                    <a:pt x="9525" y="171450"/>
                  </a:lnTo>
                  <a:lnTo>
                    <a:pt x="9525" y="165100"/>
                  </a:lnTo>
                  <a:lnTo>
                    <a:pt x="6350" y="165100"/>
                  </a:lnTo>
                  <a:lnTo>
                    <a:pt x="6350" y="153670"/>
                  </a:lnTo>
                  <a:lnTo>
                    <a:pt x="9525" y="152400"/>
                  </a:lnTo>
                  <a:lnTo>
                    <a:pt x="9525" y="114300"/>
                  </a:lnTo>
                  <a:lnTo>
                    <a:pt x="6350" y="114300"/>
                  </a:lnTo>
                  <a:lnTo>
                    <a:pt x="6350" y="106680"/>
                  </a:lnTo>
                  <a:lnTo>
                    <a:pt x="9525" y="106680"/>
                  </a:lnTo>
                  <a:lnTo>
                    <a:pt x="9525" y="101600"/>
                  </a:lnTo>
                  <a:lnTo>
                    <a:pt x="6350" y="100330"/>
                  </a:lnTo>
                  <a:lnTo>
                    <a:pt x="9525" y="97790"/>
                  </a:lnTo>
                  <a:lnTo>
                    <a:pt x="6350" y="95250"/>
                  </a:lnTo>
                  <a:lnTo>
                    <a:pt x="9525" y="95250"/>
                  </a:lnTo>
                  <a:lnTo>
                    <a:pt x="9525" y="93980"/>
                  </a:lnTo>
                  <a:lnTo>
                    <a:pt x="6350" y="91440"/>
                  </a:lnTo>
                  <a:lnTo>
                    <a:pt x="9525" y="90170"/>
                  </a:lnTo>
                  <a:lnTo>
                    <a:pt x="6350" y="87630"/>
                  </a:lnTo>
                  <a:lnTo>
                    <a:pt x="9525" y="87630"/>
                  </a:lnTo>
                  <a:lnTo>
                    <a:pt x="9525" y="43180"/>
                  </a:lnTo>
                  <a:lnTo>
                    <a:pt x="3175" y="43180"/>
                  </a:lnTo>
                  <a:lnTo>
                    <a:pt x="3175" y="41910"/>
                  </a:lnTo>
                  <a:lnTo>
                    <a:pt x="9525" y="41910"/>
                  </a:lnTo>
                  <a:lnTo>
                    <a:pt x="9525" y="29210"/>
                  </a:lnTo>
                  <a:lnTo>
                    <a:pt x="3175" y="29210"/>
                  </a:lnTo>
                  <a:lnTo>
                    <a:pt x="3175" y="26670"/>
                  </a:lnTo>
                  <a:lnTo>
                    <a:pt x="9525" y="26670"/>
                  </a:lnTo>
                  <a:lnTo>
                    <a:pt x="9525" y="13970"/>
                  </a:lnTo>
                  <a:lnTo>
                    <a:pt x="6350" y="13970"/>
                  </a:lnTo>
                  <a:lnTo>
                    <a:pt x="3175" y="12700"/>
                  </a:lnTo>
                  <a:close/>
                </a:path>
                <a:path w="9525" h="199389">
                  <a:moveTo>
                    <a:pt x="3175" y="139700"/>
                  </a:moveTo>
                  <a:lnTo>
                    <a:pt x="0" y="139700"/>
                  </a:lnTo>
                  <a:lnTo>
                    <a:pt x="3175" y="142240"/>
                  </a:lnTo>
                  <a:lnTo>
                    <a:pt x="3175" y="139700"/>
                  </a:lnTo>
                  <a:close/>
                </a:path>
                <a:path w="9525" h="199389">
                  <a:moveTo>
                    <a:pt x="3175" y="130810"/>
                  </a:moveTo>
                  <a:lnTo>
                    <a:pt x="0" y="133350"/>
                  </a:lnTo>
                  <a:lnTo>
                    <a:pt x="3175" y="133350"/>
                  </a:lnTo>
                  <a:lnTo>
                    <a:pt x="3175" y="130810"/>
                  </a:lnTo>
                  <a:close/>
                </a:path>
                <a:path w="9525" h="199389">
                  <a:moveTo>
                    <a:pt x="9525" y="106680"/>
                  </a:moveTo>
                  <a:lnTo>
                    <a:pt x="6350" y="106680"/>
                  </a:lnTo>
                  <a:lnTo>
                    <a:pt x="6350" y="107950"/>
                  </a:lnTo>
                  <a:lnTo>
                    <a:pt x="9525" y="106680"/>
                  </a:lnTo>
                  <a:close/>
                </a:path>
                <a:path w="9525" h="199389">
                  <a:moveTo>
                    <a:pt x="3175" y="77470"/>
                  </a:moveTo>
                  <a:lnTo>
                    <a:pt x="0" y="77470"/>
                  </a:lnTo>
                  <a:lnTo>
                    <a:pt x="0" y="78740"/>
                  </a:lnTo>
                  <a:lnTo>
                    <a:pt x="3175" y="77470"/>
                  </a:lnTo>
                  <a:close/>
                </a:path>
                <a:path w="9525" h="199389">
                  <a:moveTo>
                    <a:pt x="3175" y="33020"/>
                  </a:moveTo>
                  <a:lnTo>
                    <a:pt x="0" y="33020"/>
                  </a:lnTo>
                  <a:lnTo>
                    <a:pt x="0" y="35560"/>
                  </a:lnTo>
                  <a:lnTo>
                    <a:pt x="3175" y="33020"/>
                  </a:lnTo>
                  <a:close/>
                </a:path>
                <a:path w="9525" h="199389">
                  <a:moveTo>
                    <a:pt x="0" y="25400"/>
                  </a:moveTo>
                  <a:lnTo>
                    <a:pt x="0" y="26670"/>
                  </a:lnTo>
                  <a:lnTo>
                    <a:pt x="3175" y="26670"/>
                  </a:lnTo>
                  <a:lnTo>
                    <a:pt x="0" y="25400"/>
                  </a:lnTo>
                  <a:close/>
                </a:path>
                <a:path w="9525" h="199389">
                  <a:moveTo>
                    <a:pt x="3175" y="22860"/>
                  </a:moveTo>
                  <a:lnTo>
                    <a:pt x="0" y="25400"/>
                  </a:lnTo>
                  <a:lnTo>
                    <a:pt x="3175" y="25400"/>
                  </a:lnTo>
                  <a:lnTo>
                    <a:pt x="3175" y="22860"/>
                  </a:lnTo>
                  <a:close/>
                </a:path>
                <a:path w="9525" h="199389">
                  <a:moveTo>
                    <a:pt x="3175" y="20320"/>
                  </a:moveTo>
                  <a:lnTo>
                    <a:pt x="0" y="20320"/>
                  </a:lnTo>
                  <a:lnTo>
                    <a:pt x="0" y="22860"/>
                  </a:lnTo>
                  <a:lnTo>
                    <a:pt x="3175" y="20320"/>
                  </a:lnTo>
                  <a:close/>
                </a:path>
                <a:path w="9525" h="199389">
                  <a:moveTo>
                    <a:pt x="6350" y="3810"/>
                  </a:moveTo>
                  <a:lnTo>
                    <a:pt x="6350" y="8890"/>
                  </a:lnTo>
                  <a:lnTo>
                    <a:pt x="3175" y="8890"/>
                  </a:lnTo>
                  <a:lnTo>
                    <a:pt x="6350" y="10160"/>
                  </a:lnTo>
                  <a:lnTo>
                    <a:pt x="3175" y="10160"/>
                  </a:lnTo>
                  <a:lnTo>
                    <a:pt x="6350" y="12700"/>
                  </a:lnTo>
                  <a:lnTo>
                    <a:pt x="6350" y="13970"/>
                  </a:lnTo>
                  <a:lnTo>
                    <a:pt x="9525" y="13970"/>
                  </a:lnTo>
                  <a:lnTo>
                    <a:pt x="9525" y="8890"/>
                  </a:lnTo>
                  <a:lnTo>
                    <a:pt x="6350" y="8890"/>
                  </a:lnTo>
                  <a:lnTo>
                    <a:pt x="3175" y="6350"/>
                  </a:lnTo>
                  <a:lnTo>
                    <a:pt x="9525" y="6350"/>
                  </a:lnTo>
                  <a:lnTo>
                    <a:pt x="6350" y="3810"/>
                  </a:lnTo>
                  <a:close/>
                </a:path>
                <a:path w="9525" h="199389">
                  <a:moveTo>
                    <a:pt x="6350" y="0"/>
                  </a:moveTo>
                  <a:lnTo>
                    <a:pt x="6350" y="3810"/>
                  </a:lnTo>
                  <a:lnTo>
                    <a:pt x="9525" y="3810"/>
                  </a:lnTo>
                  <a:lnTo>
                    <a:pt x="9525" y="254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19174" y="5368798"/>
              <a:ext cx="9525" cy="200025"/>
            </a:xfrm>
            <a:custGeom>
              <a:avLst/>
              <a:gdLst/>
              <a:ahLst/>
              <a:cxnLst/>
              <a:rect l="l" t="t" r="r" b="b"/>
              <a:pathLst>
                <a:path w="9525" h="200025">
                  <a:moveTo>
                    <a:pt x="0" y="197992"/>
                  </a:moveTo>
                  <a:lnTo>
                    <a:pt x="0" y="193801"/>
                  </a:lnTo>
                  <a:lnTo>
                    <a:pt x="3175" y="191642"/>
                  </a:lnTo>
                  <a:lnTo>
                    <a:pt x="0" y="189610"/>
                  </a:lnTo>
                  <a:lnTo>
                    <a:pt x="0" y="187451"/>
                  </a:lnTo>
                  <a:lnTo>
                    <a:pt x="0" y="185419"/>
                  </a:lnTo>
                  <a:lnTo>
                    <a:pt x="0" y="181228"/>
                  </a:lnTo>
                  <a:lnTo>
                    <a:pt x="3175" y="179196"/>
                  </a:lnTo>
                  <a:lnTo>
                    <a:pt x="3175" y="177037"/>
                  </a:lnTo>
                  <a:lnTo>
                    <a:pt x="3175" y="175005"/>
                  </a:lnTo>
                  <a:lnTo>
                    <a:pt x="0" y="172973"/>
                  </a:lnTo>
                  <a:lnTo>
                    <a:pt x="3175" y="172973"/>
                  </a:lnTo>
                  <a:lnTo>
                    <a:pt x="0" y="170814"/>
                  </a:lnTo>
                  <a:lnTo>
                    <a:pt x="3175" y="170814"/>
                  </a:lnTo>
                  <a:lnTo>
                    <a:pt x="0" y="168782"/>
                  </a:lnTo>
                  <a:lnTo>
                    <a:pt x="0" y="166623"/>
                  </a:lnTo>
                  <a:lnTo>
                    <a:pt x="0" y="164591"/>
                  </a:lnTo>
                  <a:lnTo>
                    <a:pt x="3175" y="164591"/>
                  </a:lnTo>
                  <a:lnTo>
                    <a:pt x="0" y="164591"/>
                  </a:lnTo>
                  <a:lnTo>
                    <a:pt x="0" y="162559"/>
                  </a:lnTo>
                  <a:lnTo>
                    <a:pt x="3175" y="162559"/>
                  </a:lnTo>
                  <a:lnTo>
                    <a:pt x="0" y="160400"/>
                  </a:lnTo>
                  <a:lnTo>
                    <a:pt x="0" y="160400"/>
                  </a:lnTo>
                  <a:lnTo>
                    <a:pt x="0" y="154177"/>
                  </a:lnTo>
                  <a:lnTo>
                    <a:pt x="0" y="156209"/>
                  </a:lnTo>
                  <a:lnTo>
                    <a:pt x="3175" y="156209"/>
                  </a:lnTo>
                  <a:lnTo>
                    <a:pt x="0" y="152018"/>
                  </a:lnTo>
                  <a:lnTo>
                    <a:pt x="0" y="149986"/>
                  </a:lnTo>
                  <a:lnTo>
                    <a:pt x="0" y="145795"/>
                  </a:lnTo>
                  <a:lnTo>
                    <a:pt x="3175" y="145795"/>
                  </a:lnTo>
                  <a:lnTo>
                    <a:pt x="3175" y="143763"/>
                  </a:lnTo>
                  <a:lnTo>
                    <a:pt x="0" y="143763"/>
                  </a:lnTo>
                  <a:lnTo>
                    <a:pt x="3175" y="141604"/>
                  </a:lnTo>
                  <a:lnTo>
                    <a:pt x="3175" y="139572"/>
                  </a:lnTo>
                  <a:lnTo>
                    <a:pt x="3175" y="141604"/>
                  </a:lnTo>
                  <a:lnTo>
                    <a:pt x="0" y="139572"/>
                  </a:lnTo>
                  <a:lnTo>
                    <a:pt x="3175" y="139572"/>
                  </a:lnTo>
                  <a:lnTo>
                    <a:pt x="3175" y="137540"/>
                  </a:lnTo>
                  <a:lnTo>
                    <a:pt x="0" y="139572"/>
                  </a:lnTo>
                  <a:lnTo>
                    <a:pt x="3175" y="137540"/>
                  </a:lnTo>
                  <a:lnTo>
                    <a:pt x="0" y="137540"/>
                  </a:lnTo>
                  <a:lnTo>
                    <a:pt x="3175" y="135381"/>
                  </a:lnTo>
                  <a:lnTo>
                    <a:pt x="0" y="135381"/>
                  </a:lnTo>
                  <a:lnTo>
                    <a:pt x="3175" y="135381"/>
                  </a:lnTo>
                  <a:lnTo>
                    <a:pt x="3175" y="133349"/>
                  </a:lnTo>
                  <a:lnTo>
                    <a:pt x="0" y="133349"/>
                  </a:lnTo>
                  <a:lnTo>
                    <a:pt x="3175" y="131190"/>
                  </a:lnTo>
                  <a:lnTo>
                    <a:pt x="3175" y="133349"/>
                  </a:lnTo>
                  <a:lnTo>
                    <a:pt x="3175" y="131190"/>
                  </a:lnTo>
                  <a:lnTo>
                    <a:pt x="0" y="131190"/>
                  </a:lnTo>
                  <a:lnTo>
                    <a:pt x="0" y="129158"/>
                  </a:lnTo>
                  <a:lnTo>
                    <a:pt x="3175" y="129158"/>
                  </a:lnTo>
                  <a:lnTo>
                    <a:pt x="0" y="129158"/>
                  </a:lnTo>
                  <a:lnTo>
                    <a:pt x="3175" y="129158"/>
                  </a:lnTo>
                  <a:lnTo>
                    <a:pt x="3175" y="127126"/>
                  </a:lnTo>
                  <a:lnTo>
                    <a:pt x="3175" y="129158"/>
                  </a:lnTo>
                  <a:lnTo>
                    <a:pt x="3175" y="127126"/>
                  </a:lnTo>
                  <a:lnTo>
                    <a:pt x="3175" y="129158"/>
                  </a:lnTo>
                  <a:lnTo>
                    <a:pt x="3175" y="127126"/>
                  </a:lnTo>
                  <a:lnTo>
                    <a:pt x="3175" y="124967"/>
                  </a:lnTo>
                  <a:lnTo>
                    <a:pt x="0" y="122935"/>
                  </a:lnTo>
                  <a:lnTo>
                    <a:pt x="3175" y="122935"/>
                  </a:lnTo>
                  <a:lnTo>
                    <a:pt x="0" y="122935"/>
                  </a:lnTo>
                  <a:lnTo>
                    <a:pt x="0" y="120776"/>
                  </a:lnTo>
                  <a:lnTo>
                    <a:pt x="3175" y="120776"/>
                  </a:lnTo>
                  <a:lnTo>
                    <a:pt x="3175" y="118744"/>
                  </a:lnTo>
                  <a:lnTo>
                    <a:pt x="0" y="118744"/>
                  </a:lnTo>
                  <a:lnTo>
                    <a:pt x="3175" y="118744"/>
                  </a:lnTo>
                  <a:lnTo>
                    <a:pt x="0" y="118744"/>
                  </a:lnTo>
                  <a:lnTo>
                    <a:pt x="0" y="116585"/>
                  </a:lnTo>
                  <a:lnTo>
                    <a:pt x="0" y="114553"/>
                  </a:lnTo>
                  <a:lnTo>
                    <a:pt x="0" y="112521"/>
                  </a:lnTo>
                  <a:lnTo>
                    <a:pt x="0" y="110362"/>
                  </a:lnTo>
                  <a:lnTo>
                    <a:pt x="0" y="112521"/>
                  </a:lnTo>
                  <a:lnTo>
                    <a:pt x="0" y="110362"/>
                  </a:lnTo>
                  <a:lnTo>
                    <a:pt x="0" y="108330"/>
                  </a:lnTo>
                  <a:lnTo>
                    <a:pt x="0" y="106171"/>
                  </a:lnTo>
                  <a:lnTo>
                    <a:pt x="0" y="104139"/>
                  </a:lnTo>
                  <a:lnTo>
                    <a:pt x="0" y="108330"/>
                  </a:lnTo>
                  <a:lnTo>
                    <a:pt x="0" y="106171"/>
                  </a:lnTo>
                  <a:lnTo>
                    <a:pt x="0" y="104139"/>
                  </a:lnTo>
                  <a:lnTo>
                    <a:pt x="0" y="102107"/>
                  </a:lnTo>
                  <a:lnTo>
                    <a:pt x="3175" y="102107"/>
                  </a:lnTo>
                  <a:lnTo>
                    <a:pt x="0" y="102107"/>
                  </a:lnTo>
                  <a:lnTo>
                    <a:pt x="0" y="99948"/>
                  </a:lnTo>
                  <a:lnTo>
                    <a:pt x="0" y="97916"/>
                  </a:lnTo>
                  <a:lnTo>
                    <a:pt x="0" y="95757"/>
                  </a:lnTo>
                  <a:lnTo>
                    <a:pt x="3175" y="93725"/>
                  </a:lnTo>
                  <a:lnTo>
                    <a:pt x="0" y="93725"/>
                  </a:lnTo>
                  <a:lnTo>
                    <a:pt x="3175" y="93725"/>
                  </a:lnTo>
                  <a:lnTo>
                    <a:pt x="0" y="91693"/>
                  </a:lnTo>
                  <a:lnTo>
                    <a:pt x="3175" y="91693"/>
                  </a:lnTo>
                  <a:lnTo>
                    <a:pt x="0" y="91693"/>
                  </a:lnTo>
                  <a:lnTo>
                    <a:pt x="0" y="89534"/>
                  </a:lnTo>
                  <a:lnTo>
                    <a:pt x="0" y="87502"/>
                  </a:lnTo>
                  <a:lnTo>
                    <a:pt x="0" y="89534"/>
                  </a:lnTo>
                  <a:lnTo>
                    <a:pt x="0" y="87502"/>
                  </a:lnTo>
                  <a:lnTo>
                    <a:pt x="0" y="85343"/>
                  </a:lnTo>
                  <a:lnTo>
                    <a:pt x="3175" y="85343"/>
                  </a:lnTo>
                  <a:lnTo>
                    <a:pt x="0" y="85343"/>
                  </a:lnTo>
                  <a:lnTo>
                    <a:pt x="3175" y="83311"/>
                  </a:lnTo>
                  <a:lnTo>
                    <a:pt x="0" y="83311"/>
                  </a:lnTo>
                  <a:lnTo>
                    <a:pt x="0" y="85343"/>
                  </a:lnTo>
                  <a:lnTo>
                    <a:pt x="0" y="83311"/>
                  </a:lnTo>
                  <a:lnTo>
                    <a:pt x="3175" y="83311"/>
                  </a:lnTo>
                  <a:lnTo>
                    <a:pt x="0" y="83311"/>
                  </a:lnTo>
                  <a:lnTo>
                    <a:pt x="0" y="81279"/>
                  </a:lnTo>
                  <a:lnTo>
                    <a:pt x="0" y="79120"/>
                  </a:lnTo>
                  <a:lnTo>
                    <a:pt x="0" y="81279"/>
                  </a:lnTo>
                  <a:lnTo>
                    <a:pt x="3175" y="81279"/>
                  </a:lnTo>
                  <a:lnTo>
                    <a:pt x="3175" y="79120"/>
                  </a:lnTo>
                  <a:lnTo>
                    <a:pt x="0" y="79120"/>
                  </a:lnTo>
                  <a:lnTo>
                    <a:pt x="3175" y="79120"/>
                  </a:lnTo>
                  <a:lnTo>
                    <a:pt x="3175" y="77088"/>
                  </a:lnTo>
                  <a:lnTo>
                    <a:pt x="0" y="79120"/>
                  </a:lnTo>
                  <a:lnTo>
                    <a:pt x="0" y="77088"/>
                  </a:lnTo>
                  <a:lnTo>
                    <a:pt x="0" y="74929"/>
                  </a:lnTo>
                  <a:lnTo>
                    <a:pt x="0" y="77088"/>
                  </a:lnTo>
                  <a:lnTo>
                    <a:pt x="3175" y="77088"/>
                  </a:lnTo>
                  <a:lnTo>
                    <a:pt x="3175" y="74929"/>
                  </a:lnTo>
                  <a:lnTo>
                    <a:pt x="0" y="74929"/>
                  </a:lnTo>
                  <a:lnTo>
                    <a:pt x="3175" y="74929"/>
                  </a:lnTo>
                  <a:lnTo>
                    <a:pt x="0" y="74929"/>
                  </a:lnTo>
                  <a:lnTo>
                    <a:pt x="0" y="72897"/>
                  </a:lnTo>
                  <a:lnTo>
                    <a:pt x="3175" y="72897"/>
                  </a:lnTo>
                  <a:lnTo>
                    <a:pt x="0" y="70738"/>
                  </a:lnTo>
                  <a:lnTo>
                    <a:pt x="3175" y="70738"/>
                  </a:lnTo>
                  <a:lnTo>
                    <a:pt x="3175" y="68706"/>
                  </a:lnTo>
                  <a:lnTo>
                    <a:pt x="0" y="68706"/>
                  </a:lnTo>
                  <a:lnTo>
                    <a:pt x="0" y="66674"/>
                  </a:lnTo>
                  <a:lnTo>
                    <a:pt x="0" y="64515"/>
                  </a:lnTo>
                  <a:lnTo>
                    <a:pt x="0" y="62483"/>
                  </a:lnTo>
                  <a:lnTo>
                    <a:pt x="0" y="60324"/>
                  </a:lnTo>
                  <a:lnTo>
                    <a:pt x="0" y="62483"/>
                  </a:lnTo>
                  <a:lnTo>
                    <a:pt x="3175" y="60324"/>
                  </a:lnTo>
                  <a:lnTo>
                    <a:pt x="0" y="60324"/>
                  </a:lnTo>
                  <a:lnTo>
                    <a:pt x="0" y="58292"/>
                  </a:lnTo>
                  <a:lnTo>
                    <a:pt x="3175" y="58292"/>
                  </a:lnTo>
                  <a:lnTo>
                    <a:pt x="0" y="58292"/>
                  </a:lnTo>
                  <a:lnTo>
                    <a:pt x="0" y="56260"/>
                  </a:lnTo>
                  <a:lnTo>
                    <a:pt x="0" y="54101"/>
                  </a:lnTo>
                  <a:lnTo>
                    <a:pt x="0" y="52069"/>
                  </a:lnTo>
                  <a:lnTo>
                    <a:pt x="3175" y="52069"/>
                  </a:lnTo>
                  <a:lnTo>
                    <a:pt x="0" y="49910"/>
                  </a:lnTo>
                  <a:lnTo>
                    <a:pt x="0" y="47878"/>
                  </a:lnTo>
                  <a:lnTo>
                    <a:pt x="0" y="45846"/>
                  </a:lnTo>
                  <a:lnTo>
                    <a:pt x="3175" y="45846"/>
                  </a:lnTo>
                  <a:lnTo>
                    <a:pt x="0" y="43687"/>
                  </a:lnTo>
                  <a:lnTo>
                    <a:pt x="3175" y="41655"/>
                  </a:lnTo>
                  <a:lnTo>
                    <a:pt x="3175" y="43687"/>
                  </a:lnTo>
                  <a:lnTo>
                    <a:pt x="6350" y="43687"/>
                  </a:lnTo>
                  <a:lnTo>
                    <a:pt x="3175" y="41655"/>
                  </a:lnTo>
                  <a:lnTo>
                    <a:pt x="3175" y="43687"/>
                  </a:lnTo>
                  <a:lnTo>
                    <a:pt x="3175" y="41655"/>
                  </a:lnTo>
                  <a:lnTo>
                    <a:pt x="0" y="41655"/>
                  </a:lnTo>
                  <a:lnTo>
                    <a:pt x="3175" y="41655"/>
                  </a:lnTo>
                  <a:lnTo>
                    <a:pt x="0" y="41655"/>
                  </a:lnTo>
                  <a:lnTo>
                    <a:pt x="3175" y="41655"/>
                  </a:lnTo>
                  <a:lnTo>
                    <a:pt x="0" y="41655"/>
                  </a:lnTo>
                  <a:lnTo>
                    <a:pt x="0" y="39496"/>
                  </a:lnTo>
                  <a:lnTo>
                    <a:pt x="0" y="41655"/>
                  </a:lnTo>
                  <a:lnTo>
                    <a:pt x="3175" y="39496"/>
                  </a:lnTo>
                  <a:lnTo>
                    <a:pt x="0" y="39496"/>
                  </a:lnTo>
                  <a:lnTo>
                    <a:pt x="3175" y="39496"/>
                  </a:lnTo>
                  <a:lnTo>
                    <a:pt x="0" y="39496"/>
                  </a:lnTo>
                  <a:lnTo>
                    <a:pt x="0" y="37464"/>
                  </a:lnTo>
                  <a:lnTo>
                    <a:pt x="3175" y="37464"/>
                  </a:lnTo>
                  <a:lnTo>
                    <a:pt x="0" y="37464"/>
                  </a:lnTo>
                  <a:lnTo>
                    <a:pt x="0" y="35305"/>
                  </a:lnTo>
                  <a:lnTo>
                    <a:pt x="3175" y="35305"/>
                  </a:lnTo>
                  <a:lnTo>
                    <a:pt x="3175" y="33273"/>
                  </a:lnTo>
                  <a:lnTo>
                    <a:pt x="0" y="35305"/>
                  </a:lnTo>
                  <a:lnTo>
                    <a:pt x="0" y="33273"/>
                  </a:lnTo>
                  <a:lnTo>
                    <a:pt x="3175" y="33273"/>
                  </a:lnTo>
                  <a:lnTo>
                    <a:pt x="3175" y="31241"/>
                  </a:lnTo>
                  <a:lnTo>
                    <a:pt x="0" y="31241"/>
                  </a:lnTo>
                  <a:lnTo>
                    <a:pt x="3175" y="31241"/>
                  </a:lnTo>
                  <a:lnTo>
                    <a:pt x="0" y="31241"/>
                  </a:lnTo>
                  <a:lnTo>
                    <a:pt x="0" y="29082"/>
                  </a:lnTo>
                  <a:lnTo>
                    <a:pt x="0" y="31241"/>
                  </a:lnTo>
                  <a:lnTo>
                    <a:pt x="0" y="29082"/>
                  </a:lnTo>
                  <a:lnTo>
                    <a:pt x="3175" y="27050"/>
                  </a:lnTo>
                  <a:lnTo>
                    <a:pt x="3175" y="29082"/>
                  </a:lnTo>
                  <a:lnTo>
                    <a:pt x="3175" y="27050"/>
                  </a:lnTo>
                  <a:lnTo>
                    <a:pt x="3175" y="29082"/>
                  </a:lnTo>
                  <a:lnTo>
                    <a:pt x="3175" y="27050"/>
                  </a:lnTo>
                  <a:lnTo>
                    <a:pt x="3175" y="29082"/>
                  </a:lnTo>
                  <a:lnTo>
                    <a:pt x="3175" y="27050"/>
                  </a:lnTo>
                  <a:lnTo>
                    <a:pt x="0" y="27050"/>
                  </a:lnTo>
                  <a:lnTo>
                    <a:pt x="0" y="24891"/>
                  </a:lnTo>
                  <a:lnTo>
                    <a:pt x="3175" y="27050"/>
                  </a:lnTo>
                  <a:lnTo>
                    <a:pt x="3175" y="24891"/>
                  </a:lnTo>
                  <a:lnTo>
                    <a:pt x="0" y="24891"/>
                  </a:lnTo>
                  <a:lnTo>
                    <a:pt x="3175" y="22859"/>
                  </a:lnTo>
                  <a:lnTo>
                    <a:pt x="3175" y="24891"/>
                  </a:lnTo>
                  <a:lnTo>
                    <a:pt x="3175" y="22859"/>
                  </a:lnTo>
                  <a:lnTo>
                    <a:pt x="3175" y="24891"/>
                  </a:lnTo>
                  <a:lnTo>
                    <a:pt x="3175" y="22859"/>
                  </a:lnTo>
                  <a:lnTo>
                    <a:pt x="0" y="22859"/>
                  </a:lnTo>
                  <a:lnTo>
                    <a:pt x="3175" y="22859"/>
                  </a:lnTo>
                  <a:lnTo>
                    <a:pt x="0" y="22859"/>
                  </a:lnTo>
                  <a:lnTo>
                    <a:pt x="0" y="20827"/>
                  </a:lnTo>
                  <a:lnTo>
                    <a:pt x="0" y="22859"/>
                  </a:lnTo>
                  <a:lnTo>
                    <a:pt x="0" y="20827"/>
                  </a:lnTo>
                  <a:lnTo>
                    <a:pt x="3175" y="20827"/>
                  </a:lnTo>
                  <a:lnTo>
                    <a:pt x="0" y="22859"/>
                  </a:lnTo>
                  <a:lnTo>
                    <a:pt x="3175" y="22859"/>
                  </a:lnTo>
                  <a:lnTo>
                    <a:pt x="3175" y="20827"/>
                  </a:lnTo>
                  <a:lnTo>
                    <a:pt x="0" y="20827"/>
                  </a:lnTo>
                  <a:lnTo>
                    <a:pt x="3175" y="20827"/>
                  </a:lnTo>
                  <a:lnTo>
                    <a:pt x="3175" y="18668"/>
                  </a:lnTo>
                  <a:lnTo>
                    <a:pt x="3175" y="20827"/>
                  </a:lnTo>
                  <a:lnTo>
                    <a:pt x="0" y="18668"/>
                  </a:lnTo>
                  <a:lnTo>
                    <a:pt x="3175" y="18668"/>
                  </a:lnTo>
                  <a:lnTo>
                    <a:pt x="0" y="16636"/>
                  </a:lnTo>
                  <a:lnTo>
                    <a:pt x="3175" y="18668"/>
                  </a:lnTo>
                  <a:lnTo>
                    <a:pt x="0" y="18668"/>
                  </a:lnTo>
                  <a:lnTo>
                    <a:pt x="3175" y="20827"/>
                  </a:lnTo>
                  <a:lnTo>
                    <a:pt x="3175" y="18668"/>
                  </a:lnTo>
                  <a:lnTo>
                    <a:pt x="3175" y="20827"/>
                  </a:lnTo>
                  <a:lnTo>
                    <a:pt x="6350" y="20827"/>
                  </a:lnTo>
                  <a:lnTo>
                    <a:pt x="6350" y="18668"/>
                  </a:lnTo>
                  <a:lnTo>
                    <a:pt x="3175" y="18668"/>
                  </a:lnTo>
                  <a:lnTo>
                    <a:pt x="3175" y="12445"/>
                  </a:lnTo>
                  <a:lnTo>
                    <a:pt x="3175" y="14477"/>
                  </a:lnTo>
                  <a:lnTo>
                    <a:pt x="0" y="14477"/>
                  </a:lnTo>
                  <a:lnTo>
                    <a:pt x="3175" y="14477"/>
                  </a:lnTo>
                  <a:lnTo>
                    <a:pt x="0" y="14477"/>
                  </a:lnTo>
                  <a:lnTo>
                    <a:pt x="3175" y="14477"/>
                  </a:lnTo>
                  <a:lnTo>
                    <a:pt x="3175" y="12445"/>
                  </a:lnTo>
                  <a:lnTo>
                    <a:pt x="3175" y="14477"/>
                  </a:lnTo>
                  <a:lnTo>
                    <a:pt x="3175" y="12445"/>
                  </a:lnTo>
                  <a:lnTo>
                    <a:pt x="6350" y="14477"/>
                  </a:lnTo>
                  <a:lnTo>
                    <a:pt x="6350" y="12445"/>
                  </a:lnTo>
                  <a:lnTo>
                    <a:pt x="3175" y="10413"/>
                  </a:lnTo>
                  <a:lnTo>
                    <a:pt x="6350" y="10413"/>
                  </a:lnTo>
                  <a:lnTo>
                    <a:pt x="3175" y="8254"/>
                  </a:lnTo>
                  <a:lnTo>
                    <a:pt x="3175" y="6222"/>
                  </a:lnTo>
                  <a:lnTo>
                    <a:pt x="6350" y="8254"/>
                  </a:lnTo>
                  <a:lnTo>
                    <a:pt x="6350" y="6222"/>
                  </a:lnTo>
                  <a:lnTo>
                    <a:pt x="6350" y="8254"/>
                  </a:lnTo>
                  <a:lnTo>
                    <a:pt x="6350" y="6222"/>
                  </a:lnTo>
                  <a:lnTo>
                    <a:pt x="6350" y="4063"/>
                  </a:lnTo>
                  <a:lnTo>
                    <a:pt x="6350" y="6222"/>
                  </a:lnTo>
                  <a:lnTo>
                    <a:pt x="6350" y="4063"/>
                  </a:lnTo>
                  <a:lnTo>
                    <a:pt x="6350" y="2031"/>
                  </a:lnTo>
                  <a:lnTo>
                    <a:pt x="6350" y="0"/>
                  </a:lnTo>
                  <a:lnTo>
                    <a:pt x="9525" y="2031"/>
                  </a:lnTo>
                  <a:lnTo>
                    <a:pt x="6350" y="2031"/>
                  </a:lnTo>
                  <a:lnTo>
                    <a:pt x="6350" y="0"/>
                  </a:lnTo>
                  <a:lnTo>
                    <a:pt x="6350" y="2031"/>
                  </a:lnTo>
                  <a:lnTo>
                    <a:pt x="9525" y="2031"/>
                  </a:lnTo>
                  <a:lnTo>
                    <a:pt x="9525" y="4063"/>
                  </a:lnTo>
                  <a:lnTo>
                    <a:pt x="9525" y="2031"/>
                  </a:lnTo>
                  <a:lnTo>
                    <a:pt x="9525" y="4063"/>
                  </a:lnTo>
                  <a:lnTo>
                    <a:pt x="6350" y="4063"/>
                  </a:lnTo>
                  <a:lnTo>
                    <a:pt x="9525" y="4063"/>
                  </a:lnTo>
                  <a:lnTo>
                    <a:pt x="6350" y="4063"/>
                  </a:lnTo>
                  <a:lnTo>
                    <a:pt x="9525" y="6222"/>
                  </a:lnTo>
                  <a:lnTo>
                    <a:pt x="6350" y="6222"/>
                  </a:lnTo>
                  <a:lnTo>
                    <a:pt x="9525" y="6222"/>
                  </a:lnTo>
                  <a:lnTo>
                    <a:pt x="9525" y="8254"/>
                  </a:lnTo>
                  <a:lnTo>
                    <a:pt x="9525" y="10413"/>
                  </a:lnTo>
                  <a:lnTo>
                    <a:pt x="9525" y="12445"/>
                  </a:lnTo>
                  <a:lnTo>
                    <a:pt x="6350" y="12445"/>
                  </a:lnTo>
                  <a:lnTo>
                    <a:pt x="9525" y="12445"/>
                  </a:lnTo>
                  <a:lnTo>
                    <a:pt x="9525" y="14477"/>
                  </a:lnTo>
                  <a:lnTo>
                    <a:pt x="9525" y="16636"/>
                  </a:lnTo>
                  <a:lnTo>
                    <a:pt x="9525" y="18668"/>
                  </a:lnTo>
                  <a:lnTo>
                    <a:pt x="9525" y="24891"/>
                  </a:lnTo>
                  <a:lnTo>
                    <a:pt x="6350" y="24891"/>
                  </a:lnTo>
                  <a:lnTo>
                    <a:pt x="9525" y="24891"/>
                  </a:lnTo>
                  <a:lnTo>
                    <a:pt x="6350" y="24891"/>
                  </a:lnTo>
                  <a:lnTo>
                    <a:pt x="9525" y="24891"/>
                  </a:lnTo>
                  <a:lnTo>
                    <a:pt x="9525" y="27050"/>
                  </a:lnTo>
                  <a:lnTo>
                    <a:pt x="9525" y="29082"/>
                  </a:lnTo>
                  <a:lnTo>
                    <a:pt x="9525" y="31241"/>
                  </a:lnTo>
                  <a:lnTo>
                    <a:pt x="9525" y="33273"/>
                  </a:lnTo>
                  <a:lnTo>
                    <a:pt x="6350" y="33273"/>
                  </a:lnTo>
                  <a:lnTo>
                    <a:pt x="9525" y="33273"/>
                  </a:lnTo>
                  <a:lnTo>
                    <a:pt x="9525" y="35305"/>
                  </a:lnTo>
                  <a:lnTo>
                    <a:pt x="9525" y="37464"/>
                  </a:lnTo>
                  <a:lnTo>
                    <a:pt x="9525" y="39496"/>
                  </a:lnTo>
                  <a:lnTo>
                    <a:pt x="9525" y="41655"/>
                  </a:lnTo>
                  <a:lnTo>
                    <a:pt x="9525" y="45846"/>
                  </a:lnTo>
                  <a:lnTo>
                    <a:pt x="9525" y="47878"/>
                  </a:lnTo>
                  <a:lnTo>
                    <a:pt x="9525" y="49910"/>
                  </a:lnTo>
                  <a:lnTo>
                    <a:pt x="9525" y="52069"/>
                  </a:lnTo>
                  <a:lnTo>
                    <a:pt x="9525" y="54101"/>
                  </a:lnTo>
                  <a:lnTo>
                    <a:pt x="9525" y="56260"/>
                  </a:lnTo>
                  <a:lnTo>
                    <a:pt x="9525" y="58292"/>
                  </a:lnTo>
                  <a:lnTo>
                    <a:pt x="9525" y="60324"/>
                  </a:lnTo>
                  <a:lnTo>
                    <a:pt x="9525" y="62483"/>
                  </a:lnTo>
                  <a:lnTo>
                    <a:pt x="9525" y="64515"/>
                  </a:lnTo>
                  <a:lnTo>
                    <a:pt x="9525" y="66674"/>
                  </a:lnTo>
                  <a:lnTo>
                    <a:pt x="9525" y="68706"/>
                  </a:lnTo>
                  <a:lnTo>
                    <a:pt x="9525" y="70738"/>
                  </a:lnTo>
                  <a:lnTo>
                    <a:pt x="9525" y="68706"/>
                  </a:lnTo>
                  <a:lnTo>
                    <a:pt x="9525" y="70738"/>
                  </a:lnTo>
                  <a:lnTo>
                    <a:pt x="9525" y="72897"/>
                  </a:lnTo>
                  <a:lnTo>
                    <a:pt x="9525" y="74929"/>
                  </a:lnTo>
                  <a:lnTo>
                    <a:pt x="9525" y="77088"/>
                  </a:lnTo>
                  <a:lnTo>
                    <a:pt x="9525" y="79120"/>
                  </a:lnTo>
                  <a:lnTo>
                    <a:pt x="9525" y="83311"/>
                  </a:lnTo>
                  <a:lnTo>
                    <a:pt x="9525" y="85343"/>
                  </a:lnTo>
                  <a:lnTo>
                    <a:pt x="9525" y="87502"/>
                  </a:lnTo>
                  <a:lnTo>
                    <a:pt x="6350" y="87502"/>
                  </a:lnTo>
                  <a:lnTo>
                    <a:pt x="9525" y="89534"/>
                  </a:lnTo>
                  <a:lnTo>
                    <a:pt x="6350" y="91693"/>
                  </a:lnTo>
                  <a:lnTo>
                    <a:pt x="9525" y="93725"/>
                  </a:lnTo>
                  <a:lnTo>
                    <a:pt x="9525" y="95757"/>
                  </a:lnTo>
                  <a:lnTo>
                    <a:pt x="6350" y="95757"/>
                  </a:lnTo>
                  <a:lnTo>
                    <a:pt x="9525" y="97916"/>
                  </a:lnTo>
                  <a:lnTo>
                    <a:pt x="6350" y="97916"/>
                  </a:lnTo>
                  <a:lnTo>
                    <a:pt x="9525" y="97916"/>
                  </a:lnTo>
                  <a:lnTo>
                    <a:pt x="6350" y="99948"/>
                  </a:lnTo>
                  <a:lnTo>
                    <a:pt x="9525" y="102107"/>
                  </a:lnTo>
                  <a:lnTo>
                    <a:pt x="9525" y="106171"/>
                  </a:lnTo>
                  <a:lnTo>
                    <a:pt x="6350" y="108330"/>
                  </a:lnTo>
                  <a:lnTo>
                    <a:pt x="6350" y="106171"/>
                  </a:lnTo>
                  <a:lnTo>
                    <a:pt x="6350" y="108330"/>
                  </a:lnTo>
                  <a:lnTo>
                    <a:pt x="6350" y="110362"/>
                  </a:lnTo>
                  <a:lnTo>
                    <a:pt x="6350" y="112521"/>
                  </a:lnTo>
                  <a:lnTo>
                    <a:pt x="6350" y="114553"/>
                  </a:lnTo>
                  <a:lnTo>
                    <a:pt x="9525" y="114553"/>
                  </a:lnTo>
                  <a:lnTo>
                    <a:pt x="9525" y="133349"/>
                  </a:lnTo>
                  <a:lnTo>
                    <a:pt x="9525" y="152018"/>
                  </a:lnTo>
                  <a:lnTo>
                    <a:pt x="6350" y="154177"/>
                  </a:lnTo>
                  <a:lnTo>
                    <a:pt x="6350" y="156209"/>
                  </a:lnTo>
                  <a:lnTo>
                    <a:pt x="6350" y="162559"/>
                  </a:lnTo>
                  <a:lnTo>
                    <a:pt x="6350" y="164591"/>
                  </a:lnTo>
                  <a:lnTo>
                    <a:pt x="9525" y="164591"/>
                  </a:lnTo>
                  <a:lnTo>
                    <a:pt x="9525" y="170814"/>
                  </a:lnTo>
                  <a:lnTo>
                    <a:pt x="6350" y="175005"/>
                  </a:lnTo>
                  <a:lnTo>
                    <a:pt x="6350" y="181228"/>
                  </a:lnTo>
                  <a:lnTo>
                    <a:pt x="6350" y="183387"/>
                  </a:lnTo>
                  <a:lnTo>
                    <a:pt x="6350" y="185419"/>
                  </a:lnTo>
                  <a:lnTo>
                    <a:pt x="6350" y="187451"/>
                  </a:lnTo>
                  <a:lnTo>
                    <a:pt x="6350" y="191642"/>
                  </a:lnTo>
                  <a:lnTo>
                    <a:pt x="3175" y="195833"/>
                  </a:lnTo>
                  <a:lnTo>
                    <a:pt x="3175" y="200024"/>
                  </a:lnTo>
                  <a:lnTo>
                    <a:pt x="0" y="197992"/>
                  </a:lnTo>
                  <a:close/>
                </a:path>
                <a:path w="9525" h="200025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19174" y="53878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19174" y="53878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19174" y="538784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4"/>
                  </a:moveTo>
                  <a:lnTo>
                    <a:pt x="0" y="0"/>
                  </a:lnTo>
                  <a:lnTo>
                    <a:pt x="0" y="952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19174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19174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19174" y="54640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19174" y="54640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19174" y="5540248"/>
              <a:ext cx="8255" cy="28575"/>
            </a:xfrm>
            <a:custGeom>
              <a:avLst/>
              <a:gdLst/>
              <a:ahLst/>
              <a:cxnLst/>
              <a:rect l="l" t="t" r="r" b="b"/>
              <a:pathLst>
                <a:path w="8255" h="28575">
                  <a:moveTo>
                    <a:pt x="4190" y="12191"/>
                  </a:moveTo>
                  <a:lnTo>
                    <a:pt x="1396" y="12191"/>
                  </a:lnTo>
                  <a:lnTo>
                    <a:pt x="1396" y="20446"/>
                  </a:lnTo>
                  <a:lnTo>
                    <a:pt x="0" y="20446"/>
                  </a:lnTo>
                  <a:lnTo>
                    <a:pt x="0" y="22478"/>
                  </a:lnTo>
                  <a:lnTo>
                    <a:pt x="1396" y="24510"/>
                  </a:lnTo>
                  <a:lnTo>
                    <a:pt x="0" y="26542"/>
                  </a:lnTo>
                  <a:lnTo>
                    <a:pt x="0" y="28574"/>
                  </a:lnTo>
                  <a:lnTo>
                    <a:pt x="1396" y="28574"/>
                  </a:lnTo>
                  <a:lnTo>
                    <a:pt x="2793" y="26542"/>
                  </a:lnTo>
                  <a:lnTo>
                    <a:pt x="2793" y="24510"/>
                  </a:lnTo>
                  <a:lnTo>
                    <a:pt x="4190" y="24510"/>
                  </a:lnTo>
                  <a:lnTo>
                    <a:pt x="2793" y="22478"/>
                  </a:lnTo>
                  <a:lnTo>
                    <a:pt x="4190" y="20446"/>
                  </a:lnTo>
                  <a:lnTo>
                    <a:pt x="4190" y="16255"/>
                  </a:lnTo>
                  <a:lnTo>
                    <a:pt x="2793" y="14223"/>
                  </a:lnTo>
                  <a:lnTo>
                    <a:pt x="5460" y="14223"/>
                  </a:lnTo>
                  <a:lnTo>
                    <a:pt x="4190" y="12191"/>
                  </a:lnTo>
                  <a:close/>
                </a:path>
                <a:path w="8255" h="28575">
                  <a:moveTo>
                    <a:pt x="1396" y="18414"/>
                  </a:moveTo>
                  <a:lnTo>
                    <a:pt x="0" y="18414"/>
                  </a:lnTo>
                  <a:lnTo>
                    <a:pt x="1396" y="20446"/>
                  </a:lnTo>
                  <a:lnTo>
                    <a:pt x="1396" y="18414"/>
                  </a:lnTo>
                  <a:close/>
                </a:path>
                <a:path w="8255" h="28575">
                  <a:moveTo>
                    <a:pt x="5460" y="10159"/>
                  </a:moveTo>
                  <a:lnTo>
                    <a:pt x="1396" y="10159"/>
                  </a:lnTo>
                  <a:lnTo>
                    <a:pt x="2793" y="12191"/>
                  </a:lnTo>
                  <a:lnTo>
                    <a:pt x="4190" y="12191"/>
                  </a:lnTo>
                  <a:lnTo>
                    <a:pt x="5460" y="14223"/>
                  </a:lnTo>
                  <a:lnTo>
                    <a:pt x="5460" y="10159"/>
                  </a:lnTo>
                  <a:close/>
                </a:path>
                <a:path w="8255" h="28575">
                  <a:moveTo>
                    <a:pt x="6857" y="4063"/>
                  </a:moveTo>
                  <a:lnTo>
                    <a:pt x="5460" y="4063"/>
                  </a:lnTo>
                  <a:lnTo>
                    <a:pt x="5460" y="6095"/>
                  </a:lnTo>
                  <a:lnTo>
                    <a:pt x="2793" y="6095"/>
                  </a:lnTo>
                  <a:lnTo>
                    <a:pt x="2793" y="10159"/>
                  </a:lnTo>
                  <a:lnTo>
                    <a:pt x="6857" y="10159"/>
                  </a:lnTo>
                  <a:lnTo>
                    <a:pt x="5460" y="8127"/>
                  </a:lnTo>
                  <a:lnTo>
                    <a:pt x="6857" y="8127"/>
                  </a:lnTo>
                  <a:lnTo>
                    <a:pt x="6857" y="4063"/>
                  </a:lnTo>
                  <a:close/>
                </a:path>
                <a:path w="8255" h="28575">
                  <a:moveTo>
                    <a:pt x="6857" y="8127"/>
                  </a:moveTo>
                  <a:lnTo>
                    <a:pt x="5460" y="8127"/>
                  </a:lnTo>
                  <a:lnTo>
                    <a:pt x="6857" y="10159"/>
                  </a:lnTo>
                  <a:lnTo>
                    <a:pt x="6857" y="8127"/>
                  </a:lnTo>
                  <a:close/>
                </a:path>
                <a:path w="8255" h="28575">
                  <a:moveTo>
                    <a:pt x="8254" y="0"/>
                  </a:moveTo>
                  <a:lnTo>
                    <a:pt x="6857" y="0"/>
                  </a:lnTo>
                  <a:lnTo>
                    <a:pt x="6857" y="2031"/>
                  </a:lnTo>
                  <a:lnTo>
                    <a:pt x="4190" y="2031"/>
                  </a:lnTo>
                  <a:lnTo>
                    <a:pt x="4190" y="6095"/>
                  </a:lnTo>
                  <a:lnTo>
                    <a:pt x="5460" y="6095"/>
                  </a:lnTo>
                  <a:lnTo>
                    <a:pt x="5460" y="4063"/>
                  </a:lnTo>
                  <a:lnTo>
                    <a:pt x="8254" y="4063"/>
                  </a:lnTo>
                  <a:lnTo>
                    <a:pt x="8254" y="0"/>
                  </a:lnTo>
                  <a:close/>
                </a:path>
                <a:path w="8255" h="28575">
                  <a:moveTo>
                    <a:pt x="8254" y="4063"/>
                  </a:moveTo>
                  <a:lnTo>
                    <a:pt x="6857" y="4063"/>
                  </a:lnTo>
                  <a:lnTo>
                    <a:pt x="6857" y="6095"/>
                  </a:lnTo>
                  <a:lnTo>
                    <a:pt x="8254" y="6095"/>
                  </a:lnTo>
                  <a:lnTo>
                    <a:pt x="8254" y="4063"/>
                  </a:lnTo>
                  <a:close/>
                </a:path>
                <a:path w="8255" h="28575">
                  <a:moveTo>
                    <a:pt x="6857" y="0"/>
                  </a:moveTo>
                  <a:lnTo>
                    <a:pt x="5460" y="0"/>
                  </a:lnTo>
                  <a:lnTo>
                    <a:pt x="6857" y="2031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19174" y="5540248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0" y="28574"/>
                  </a:moveTo>
                  <a:lnTo>
                    <a:pt x="0" y="26542"/>
                  </a:lnTo>
                  <a:lnTo>
                    <a:pt x="1396" y="26542"/>
                  </a:lnTo>
                  <a:lnTo>
                    <a:pt x="0" y="26542"/>
                  </a:lnTo>
                  <a:lnTo>
                    <a:pt x="1396" y="24510"/>
                  </a:lnTo>
                  <a:lnTo>
                    <a:pt x="0" y="24510"/>
                  </a:lnTo>
                  <a:lnTo>
                    <a:pt x="1396" y="24510"/>
                  </a:lnTo>
                  <a:lnTo>
                    <a:pt x="0" y="24510"/>
                  </a:lnTo>
                  <a:lnTo>
                    <a:pt x="1396" y="24510"/>
                  </a:lnTo>
                  <a:lnTo>
                    <a:pt x="0" y="22478"/>
                  </a:lnTo>
                  <a:lnTo>
                    <a:pt x="1396" y="22478"/>
                  </a:lnTo>
                  <a:lnTo>
                    <a:pt x="0" y="22478"/>
                  </a:lnTo>
                  <a:lnTo>
                    <a:pt x="0" y="20446"/>
                  </a:lnTo>
                  <a:lnTo>
                    <a:pt x="1396" y="20446"/>
                  </a:lnTo>
                  <a:lnTo>
                    <a:pt x="0" y="20446"/>
                  </a:lnTo>
                  <a:lnTo>
                    <a:pt x="1396" y="20446"/>
                  </a:lnTo>
                  <a:lnTo>
                    <a:pt x="0" y="18414"/>
                  </a:lnTo>
                  <a:lnTo>
                    <a:pt x="1396" y="18414"/>
                  </a:lnTo>
                  <a:lnTo>
                    <a:pt x="1396" y="20446"/>
                  </a:lnTo>
                  <a:lnTo>
                    <a:pt x="1396" y="18414"/>
                  </a:lnTo>
                  <a:lnTo>
                    <a:pt x="1396" y="16255"/>
                  </a:lnTo>
                  <a:lnTo>
                    <a:pt x="1396" y="18414"/>
                  </a:lnTo>
                  <a:lnTo>
                    <a:pt x="1396" y="14223"/>
                  </a:lnTo>
                  <a:lnTo>
                    <a:pt x="1396" y="16255"/>
                  </a:lnTo>
                  <a:lnTo>
                    <a:pt x="0" y="14223"/>
                  </a:lnTo>
                  <a:lnTo>
                    <a:pt x="1396" y="14223"/>
                  </a:lnTo>
                  <a:lnTo>
                    <a:pt x="0" y="14223"/>
                  </a:lnTo>
                  <a:lnTo>
                    <a:pt x="1396" y="14223"/>
                  </a:lnTo>
                  <a:lnTo>
                    <a:pt x="1396" y="12191"/>
                  </a:lnTo>
                  <a:lnTo>
                    <a:pt x="1396" y="14223"/>
                  </a:lnTo>
                  <a:lnTo>
                    <a:pt x="1396" y="12191"/>
                  </a:lnTo>
                  <a:lnTo>
                    <a:pt x="1396" y="14223"/>
                  </a:lnTo>
                  <a:lnTo>
                    <a:pt x="1396" y="12191"/>
                  </a:lnTo>
                  <a:lnTo>
                    <a:pt x="2793" y="12191"/>
                  </a:lnTo>
                  <a:lnTo>
                    <a:pt x="1396" y="10159"/>
                  </a:lnTo>
                  <a:lnTo>
                    <a:pt x="1396" y="12191"/>
                  </a:lnTo>
                  <a:lnTo>
                    <a:pt x="1396" y="10159"/>
                  </a:lnTo>
                  <a:lnTo>
                    <a:pt x="2793" y="12191"/>
                  </a:lnTo>
                  <a:lnTo>
                    <a:pt x="1396" y="10159"/>
                  </a:lnTo>
                  <a:lnTo>
                    <a:pt x="2793" y="10159"/>
                  </a:lnTo>
                  <a:lnTo>
                    <a:pt x="1396" y="10159"/>
                  </a:lnTo>
                  <a:lnTo>
                    <a:pt x="2793" y="10159"/>
                  </a:lnTo>
                  <a:lnTo>
                    <a:pt x="1396" y="10159"/>
                  </a:lnTo>
                  <a:lnTo>
                    <a:pt x="2793" y="10159"/>
                  </a:lnTo>
                  <a:lnTo>
                    <a:pt x="1396" y="10159"/>
                  </a:lnTo>
                  <a:lnTo>
                    <a:pt x="2793" y="10159"/>
                  </a:lnTo>
                  <a:lnTo>
                    <a:pt x="1396" y="10159"/>
                  </a:lnTo>
                  <a:lnTo>
                    <a:pt x="2793" y="10159"/>
                  </a:lnTo>
                  <a:lnTo>
                    <a:pt x="2793" y="8127"/>
                  </a:lnTo>
                  <a:lnTo>
                    <a:pt x="2793" y="10159"/>
                  </a:lnTo>
                  <a:lnTo>
                    <a:pt x="2793" y="8127"/>
                  </a:lnTo>
                  <a:lnTo>
                    <a:pt x="4190" y="8127"/>
                  </a:lnTo>
                  <a:lnTo>
                    <a:pt x="2793" y="6095"/>
                  </a:lnTo>
                  <a:lnTo>
                    <a:pt x="4190" y="6095"/>
                  </a:lnTo>
                  <a:lnTo>
                    <a:pt x="2793" y="6095"/>
                  </a:lnTo>
                  <a:lnTo>
                    <a:pt x="4190" y="6095"/>
                  </a:lnTo>
                  <a:lnTo>
                    <a:pt x="2793" y="6095"/>
                  </a:lnTo>
                  <a:lnTo>
                    <a:pt x="4190" y="6095"/>
                  </a:lnTo>
                  <a:lnTo>
                    <a:pt x="2793" y="6095"/>
                  </a:lnTo>
                  <a:lnTo>
                    <a:pt x="4190" y="6095"/>
                  </a:lnTo>
                  <a:lnTo>
                    <a:pt x="2793" y="4063"/>
                  </a:lnTo>
                  <a:lnTo>
                    <a:pt x="4190" y="6095"/>
                  </a:lnTo>
                  <a:lnTo>
                    <a:pt x="4190" y="4063"/>
                  </a:lnTo>
                  <a:lnTo>
                    <a:pt x="4190" y="6095"/>
                  </a:lnTo>
                  <a:lnTo>
                    <a:pt x="4190" y="4063"/>
                  </a:lnTo>
                  <a:lnTo>
                    <a:pt x="5460" y="4063"/>
                  </a:lnTo>
                  <a:lnTo>
                    <a:pt x="5460" y="6095"/>
                  </a:lnTo>
                  <a:lnTo>
                    <a:pt x="5460" y="4063"/>
                  </a:lnTo>
                  <a:lnTo>
                    <a:pt x="5460" y="4063"/>
                  </a:lnTo>
                  <a:lnTo>
                    <a:pt x="4190" y="4063"/>
                  </a:lnTo>
                  <a:lnTo>
                    <a:pt x="5460" y="4063"/>
                  </a:lnTo>
                  <a:lnTo>
                    <a:pt x="4190" y="4063"/>
                  </a:lnTo>
                  <a:lnTo>
                    <a:pt x="4190" y="2031"/>
                  </a:lnTo>
                  <a:lnTo>
                    <a:pt x="4190" y="4063"/>
                  </a:lnTo>
                  <a:lnTo>
                    <a:pt x="4190" y="2031"/>
                  </a:lnTo>
                  <a:lnTo>
                    <a:pt x="4190" y="4063"/>
                  </a:lnTo>
                  <a:lnTo>
                    <a:pt x="5460" y="4063"/>
                  </a:lnTo>
                  <a:lnTo>
                    <a:pt x="4190" y="4063"/>
                  </a:lnTo>
                  <a:lnTo>
                    <a:pt x="4190" y="2031"/>
                  </a:lnTo>
                  <a:lnTo>
                    <a:pt x="4190" y="4063"/>
                  </a:lnTo>
                  <a:lnTo>
                    <a:pt x="4190" y="2031"/>
                  </a:lnTo>
                  <a:lnTo>
                    <a:pt x="5460" y="2031"/>
                  </a:lnTo>
                  <a:lnTo>
                    <a:pt x="4190" y="2031"/>
                  </a:lnTo>
                  <a:lnTo>
                    <a:pt x="5460" y="2031"/>
                  </a:lnTo>
                  <a:lnTo>
                    <a:pt x="4190" y="2031"/>
                  </a:lnTo>
                  <a:lnTo>
                    <a:pt x="5460" y="2031"/>
                  </a:lnTo>
                  <a:lnTo>
                    <a:pt x="4190" y="2031"/>
                  </a:lnTo>
                  <a:lnTo>
                    <a:pt x="5460" y="2031"/>
                  </a:lnTo>
                  <a:lnTo>
                    <a:pt x="4190" y="2031"/>
                  </a:lnTo>
                  <a:lnTo>
                    <a:pt x="5460" y="2031"/>
                  </a:lnTo>
                  <a:lnTo>
                    <a:pt x="4190" y="2031"/>
                  </a:lnTo>
                  <a:lnTo>
                    <a:pt x="5460" y="2031"/>
                  </a:lnTo>
                  <a:lnTo>
                    <a:pt x="6857" y="2031"/>
                  </a:lnTo>
                  <a:lnTo>
                    <a:pt x="5460" y="2031"/>
                  </a:lnTo>
                  <a:lnTo>
                    <a:pt x="5460" y="0"/>
                  </a:lnTo>
                  <a:lnTo>
                    <a:pt x="6857" y="2031"/>
                  </a:lnTo>
                  <a:lnTo>
                    <a:pt x="5460" y="2031"/>
                  </a:lnTo>
                  <a:lnTo>
                    <a:pt x="5460" y="0"/>
                  </a:lnTo>
                  <a:lnTo>
                    <a:pt x="5460" y="2031"/>
                  </a:lnTo>
                  <a:lnTo>
                    <a:pt x="6857" y="2031"/>
                  </a:lnTo>
                  <a:lnTo>
                    <a:pt x="5460" y="2031"/>
                  </a:lnTo>
                  <a:lnTo>
                    <a:pt x="5460" y="0"/>
                  </a:lnTo>
                  <a:lnTo>
                    <a:pt x="5460" y="2031"/>
                  </a:lnTo>
                  <a:lnTo>
                    <a:pt x="5460" y="0"/>
                  </a:lnTo>
                  <a:lnTo>
                    <a:pt x="6857" y="2031"/>
                  </a:lnTo>
                  <a:lnTo>
                    <a:pt x="6857" y="0"/>
                  </a:lnTo>
                  <a:lnTo>
                    <a:pt x="5460" y="0"/>
                  </a:lnTo>
                  <a:lnTo>
                    <a:pt x="6857" y="2031"/>
                  </a:lnTo>
                  <a:lnTo>
                    <a:pt x="5460" y="0"/>
                  </a:lnTo>
                  <a:lnTo>
                    <a:pt x="6857" y="2031"/>
                  </a:lnTo>
                  <a:lnTo>
                    <a:pt x="6857" y="0"/>
                  </a:lnTo>
                  <a:lnTo>
                    <a:pt x="6857" y="2031"/>
                  </a:lnTo>
                  <a:lnTo>
                    <a:pt x="6857" y="0"/>
                  </a:lnTo>
                  <a:lnTo>
                    <a:pt x="5460" y="0"/>
                  </a:lnTo>
                  <a:lnTo>
                    <a:pt x="6857" y="0"/>
                  </a:lnTo>
                  <a:lnTo>
                    <a:pt x="6857" y="2031"/>
                  </a:lnTo>
                  <a:lnTo>
                    <a:pt x="6857" y="0"/>
                  </a:lnTo>
                  <a:lnTo>
                    <a:pt x="8254" y="0"/>
                  </a:lnTo>
                  <a:lnTo>
                    <a:pt x="6857" y="0"/>
                  </a:lnTo>
                  <a:lnTo>
                    <a:pt x="8254" y="0"/>
                  </a:lnTo>
                  <a:lnTo>
                    <a:pt x="8254" y="2031"/>
                  </a:lnTo>
                  <a:lnTo>
                    <a:pt x="8254" y="0"/>
                  </a:lnTo>
                  <a:lnTo>
                    <a:pt x="9651" y="2031"/>
                  </a:lnTo>
                  <a:lnTo>
                    <a:pt x="8254" y="0"/>
                  </a:lnTo>
                  <a:lnTo>
                    <a:pt x="9651" y="0"/>
                  </a:lnTo>
                  <a:lnTo>
                    <a:pt x="8254" y="0"/>
                  </a:lnTo>
                  <a:lnTo>
                    <a:pt x="9651" y="2031"/>
                  </a:lnTo>
                  <a:lnTo>
                    <a:pt x="8254" y="2031"/>
                  </a:lnTo>
                  <a:lnTo>
                    <a:pt x="9651" y="2031"/>
                  </a:lnTo>
                  <a:lnTo>
                    <a:pt x="8254" y="2031"/>
                  </a:lnTo>
                  <a:lnTo>
                    <a:pt x="9651" y="2031"/>
                  </a:lnTo>
                  <a:lnTo>
                    <a:pt x="8254" y="0"/>
                  </a:lnTo>
                  <a:lnTo>
                    <a:pt x="8254" y="0"/>
                  </a:lnTo>
                  <a:lnTo>
                    <a:pt x="8254" y="2031"/>
                  </a:lnTo>
                  <a:lnTo>
                    <a:pt x="8254" y="4063"/>
                  </a:lnTo>
                  <a:lnTo>
                    <a:pt x="6857" y="4063"/>
                  </a:lnTo>
                  <a:lnTo>
                    <a:pt x="8254" y="4063"/>
                  </a:lnTo>
                  <a:lnTo>
                    <a:pt x="6857" y="4063"/>
                  </a:lnTo>
                  <a:lnTo>
                    <a:pt x="8254" y="4063"/>
                  </a:lnTo>
                  <a:lnTo>
                    <a:pt x="8254" y="6095"/>
                  </a:lnTo>
                  <a:lnTo>
                    <a:pt x="6857" y="6095"/>
                  </a:lnTo>
                  <a:lnTo>
                    <a:pt x="6857" y="4063"/>
                  </a:lnTo>
                  <a:lnTo>
                    <a:pt x="6857" y="6095"/>
                  </a:lnTo>
                  <a:lnTo>
                    <a:pt x="6857" y="8127"/>
                  </a:lnTo>
                  <a:lnTo>
                    <a:pt x="6857" y="6095"/>
                  </a:lnTo>
                  <a:lnTo>
                    <a:pt x="6857" y="8127"/>
                  </a:lnTo>
                  <a:lnTo>
                    <a:pt x="5460" y="8127"/>
                  </a:lnTo>
                  <a:lnTo>
                    <a:pt x="6857" y="8127"/>
                  </a:lnTo>
                  <a:lnTo>
                    <a:pt x="6857" y="10159"/>
                  </a:lnTo>
                  <a:lnTo>
                    <a:pt x="5460" y="8127"/>
                  </a:lnTo>
                  <a:lnTo>
                    <a:pt x="6857" y="8127"/>
                  </a:lnTo>
                  <a:lnTo>
                    <a:pt x="5460" y="8127"/>
                  </a:lnTo>
                  <a:lnTo>
                    <a:pt x="6857" y="10159"/>
                  </a:lnTo>
                  <a:lnTo>
                    <a:pt x="5460" y="10159"/>
                  </a:lnTo>
                  <a:lnTo>
                    <a:pt x="6857" y="10159"/>
                  </a:lnTo>
                  <a:lnTo>
                    <a:pt x="5460" y="10159"/>
                  </a:lnTo>
                  <a:lnTo>
                    <a:pt x="6857" y="10159"/>
                  </a:lnTo>
                  <a:lnTo>
                    <a:pt x="5460" y="10159"/>
                  </a:lnTo>
                  <a:lnTo>
                    <a:pt x="6857" y="10159"/>
                  </a:lnTo>
                  <a:lnTo>
                    <a:pt x="5460" y="10159"/>
                  </a:lnTo>
                  <a:lnTo>
                    <a:pt x="5460" y="12191"/>
                  </a:lnTo>
                  <a:lnTo>
                    <a:pt x="4190" y="12191"/>
                  </a:lnTo>
                  <a:lnTo>
                    <a:pt x="5460" y="12191"/>
                  </a:lnTo>
                  <a:lnTo>
                    <a:pt x="5460" y="14223"/>
                  </a:lnTo>
                  <a:lnTo>
                    <a:pt x="4190" y="12191"/>
                  </a:lnTo>
                  <a:lnTo>
                    <a:pt x="5460" y="14223"/>
                  </a:lnTo>
                  <a:lnTo>
                    <a:pt x="4190" y="14223"/>
                  </a:lnTo>
                  <a:lnTo>
                    <a:pt x="5460" y="14223"/>
                  </a:lnTo>
                  <a:lnTo>
                    <a:pt x="4190" y="14223"/>
                  </a:lnTo>
                  <a:lnTo>
                    <a:pt x="4190" y="16255"/>
                  </a:lnTo>
                  <a:lnTo>
                    <a:pt x="2793" y="14223"/>
                  </a:lnTo>
                  <a:lnTo>
                    <a:pt x="4190" y="14223"/>
                  </a:lnTo>
                  <a:lnTo>
                    <a:pt x="4190" y="16255"/>
                  </a:lnTo>
                  <a:lnTo>
                    <a:pt x="2793" y="16255"/>
                  </a:lnTo>
                  <a:lnTo>
                    <a:pt x="4190" y="16255"/>
                  </a:lnTo>
                  <a:lnTo>
                    <a:pt x="2793" y="16255"/>
                  </a:lnTo>
                  <a:lnTo>
                    <a:pt x="4190" y="16255"/>
                  </a:lnTo>
                  <a:lnTo>
                    <a:pt x="4190" y="18414"/>
                  </a:lnTo>
                  <a:lnTo>
                    <a:pt x="4190" y="20446"/>
                  </a:lnTo>
                  <a:lnTo>
                    <a:pt x="2793" y="22478"/>
                  </a:lnTo>
                  <a:lnTo>
                    <a:pt x="4190" y="24510"/>
                  </a:lnTo>
                  <a:lnTo>
                    <a:pt x="2793" y="24510"/>
                  </a:lnTo>
                  <a:lnTo>
                    <a:pt x="2793" y="26542"/>
                  </a:lnTo>
                  <a:lnTo>
                    <a:pt x="1396" y="28574"/>
                  </a:lnTo>
                  <a:lnTo>
                    <a:pt x="0" y="2857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28825" y="554024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19174" y="55592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19174" y="55592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00123" y="5530723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6763" y="26923"/>
                  </a:moveTo>
                  <a:lnTo>
                    <a:pt x="14350" y="26923"/>
                  </a:lnTo>
                  <a:lnTo>
                    <a:pt x="14350" y="35813"/>
                  </a:lnTo>
                  <a:lnTo>
                    <a:pt x="16763" y="38099"/>
                  </a:lnTo>
                  <a:lnTo>
                    <a:pt x="19050" y="38099"/>
                  </a:lnTo>
                  <a:lnTo>
                    <a:pt x="16763" y="35813"/>
                  </a:lnTo>
                  <a:lnTo>
                    <a:pt x="19050" y="35813"/>
                  </a:lnTo>
                  <a:lnTo>
                    <a:pt x="19050" y="29082"/>
                  </a:lnTo>
                  <a:lnTo>
                    <a:pt x="16763" y="26923"/>
                  </a:lnTo>
                  <a:close/>
                </a:path>
                <a:path w="19050" h="38100">
                  <a:moveTo>
                    <a:pt x="16763" y="20192"/>
                  </a:moveTo>
                  <a:lnTo>
                    <a:pt x="11937" y="20192"/>
                  </a:lnTo>
                  <a:lnTo>
                    <a:pt x="9525" y="22351"/>
                  </a:lnTo>
                  <a:lnTo>
                    <a:pt x="11937" y="22351"/>
                  </a:lnTo>
                  <a:lnTo>
                    <a:pt x="11937" y="24637"/>
                  </a:lnTo>
                  <a:lnTo>
                    <a:pt x="14350" y="24637"/>
                  </a:lnTo>
                  <a:lnTo>
                    <a:pt x="11937" y="26923"/>
                  </a:lnTo>
                  <a:lnTo>
                    <a:pt x="19050" y="26923"/>
                  </a:lnTo>
                  <a:lnTo>
                    <a:pt x="19050" y="24637"/>
                  </a:lnTo>
                  <a:lnTo>
                    <a:pt x="16763" y="22351"/>
                  </a:lnTo>
                  <a:lnTo>
                    <a:pt x="16763" y="20192"/>
                  </a:lnTo>
                  <a:close/>
                </a:path>
                <a:path w="19050" h="38100">
                  <a:moveTo>
                    <a:pt x="14350" y="15620"/>
                  </a:moveTo>
                  <a:lnTo>
                    <a:pt x="9525" y="15620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9525" y="20192"/>
                  </a:lnTo>
                  <a:lnTo>
                    <a:pt x="14350" y="20192"/>
                  </a:lnTo>
                  <a:lnTo>
                    <a:pt x="14350" y="15620"/>
                  </a:lnTo>
                  <a:close/>
                </a:path>
                <a:path w="19050" h="38100">
                  <a:moveTo>
                    <a:pt x="9525" y="6730"/>
                  </a:moveTo>
                  <a:lnTo>
                    <a:pt x="4825" y="6730"/>
                  </a:lnTo>
                  <a:lnTo>
                    <a:pt x="4825" y="13461"/>
                  </a:lnTo>
                  <a:lnTo>
                    <a:pt x="7238" y="13461"/>
                  </a:lnTo>
                  <a:lnTo>
                    <a:pt x="7238" y="17906"/>
                  </a:lnTo>
                  <a:lnTo>
                    <a:pt x="9525" y="15620"/>
                  </a:lnTo>
                  <a:lnTo>
                    <a:pt x="14350" y="15620"/>
                  </a:lnTo>
                  <a:lnTo>
                    <a:pt x="14350" y="11175"/>
                  </a:lnTo>
                  <a:lnTo>
                    <a:pt x="11937" y="11175"/>
                  </a:lnTo>
                  <a:lnTo>
                    <a:pt x="11937" y="8889"/>
                  </a:lnTo>
                  <a:lnTo>
                    <a:pt x="9525" y="8889"/>
                  </a:lnTo>
                  <a:lnTo>
                    <a:pt x="9525" y="6730"/>
                  </a:lnTo>
                  <a:close/>
                </a:path>
                <a:path w="19050" h="38100">
                  <a:moveTo>
                    <a:pt x="7238" y="2158"/>
                  </a:moveTo>
                  <a:lnTo>
                    <a:pt x="2412" y="2158"/>
                  </a:lnTo>
                  <a:lnTo>
                    <a:pt x="2412" y="8889"/>
                  </a:lnTo>
                  <a:lnTo>
                    <a:pt x="4825" y="6730"/>
                  </a:lnTo>
                  <a:lnTo>
                    <a:pt x="7238" y="6730"/>
                  </a:lnTo>
                  <a:lnTo>
                    <a:pt x="9525" y="4444"/>
                  </a:lnTo>
                  <a:lnTo>
                    <a:pt x="7238" y="4444"/>
                  </a:lnTo>
                  <a:lnTo>
                    <a:pt x="7238" y="2158"/>
                  </a:lnTo>
                  <a:close/>
                </a:path>
                <a:path w="19050" h="38100">
                  <a:moveTo>
                    <a:pt x="4825" y="6730"/>
                  </a:moveTo>
                  <a:lnTo>
                    <a:pt x="2412" y="8889"/>
                  </a:lnTo>
                  <a:lnTo>
                    <a:pt x="4825" y="8889"/>
                  </a:lnTo>
                  <a:lnTo>
                    <a:pt x="4825" y="6730"/>
                  </a:lnTo>
                  <a:close/>
                </a:path>
                <a:path w="19050" h="38100">
                  <a:moveTo>
                    <a:pt x="2412" y="2158"/>
                  </a:moveTo>
                  <a:lnTo>
                    <a:pt x="0" y="4444"/>
                  </a:lnTo>
                  <a:lnTo>
                    <a:pt x="2412" y="4444"/>
                  </a:lnTo>
                  <a:lnTo>
                    <a:pt x="2412" y="2158"/>
                  </a:lnTo>
                  <a:close/>
                </a:path>
                <a:path w="19050" h="38100">
                  <a:moveTo>
                    <a:pt x="4825" y="0"/>
                  </a:moveTo>
                  <a:lnTo>
                    <a:pt x="2412" y="0"/>
                  </a:lnTo>
                  <a:lnTo>
                    <a:pt x="0" y="2158"/>
                  </a:lnTo>
                  <a:lnTo>
                    <a:pt x="4825" y="2158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00123" y="5530723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6763" y="38099"/>
                  </a:moveTo>
                  <a:lnTo>
                    <a:pt x="14350" y="35813"/>
                  </a:lnTo>
                  <a:lnTo>
                    <a:pt x="16763" y="35813"/>
                  </a:lnTo>
                  <a:lnTo>
                    <a:pt x="14350" y="35813"/>
                  </a:lnTo>
                  <a:lnTo>
                    <a:pt x="14350" y="33654"/>
                  </a:lnTo>
                  <a:lnTo>
                    <a:pt x="16763" y="33654"/>
                  </a:lnTo>
                  <a:lnTo>
                    <a:pt x="14350" y="33654"/>
                  </a:lnTo>
                  <a:lnTo>
                    <a:pt x="16763" y="33654"/>
                  </a:lnTo>
                  <a:lnTo>
                    <a:pt x="14350" y="33654"/>
                  </a:lnTo>
                  <a:lnTo>
                    <a:pt x="16763" y="33654"/>
                  </a:lnTo>
                  <a:lnTo>
                    <a:pt x="14350" y="33654"/>
                  </a:lnTo>
                  <a:lnTo>
                    <a:pt x="16763" y="33654"/>
                  </a:lnTo>
                  <a:lnTo>
                    <a:pt x="14350" y="33654"/>
                  </a:lnTo>
                  <a:lnTo>
                    <a:pt x="14350" y="31368"/>
                  </a:lnTo>
                  <a:lnTo>
                    <a:pt x="11937" y="29082"/>
                  </a:lnTo>
                  <a:lnTo>
                    <a:pt x="14350" y="29082"/>
                  </a:lnTo>
                  <a:lnTo>
                    <a:pt x="11937" y="29082"/>
                  </a:lnTo>
                  <a:lnTo>
                    <a:pt x="14350" y="29082"/>
                  </a:lnTo>
                  <a:lnTo>
                    <a:pt x="11937" y="29082"/>
                  </a:lnTo>
                  <a:lnTo>
                    <a:pt x="14350" y="29082"/>
                  </a:lnTo>
                  <a:lnTo>
                    <a:pt x="11937" y="29082"/>
                  </a:lnTo>
                  <a:lnTo>
                    <a:pt x="14350" y="29082"/>
                  </a:lnTo>
                  <a:lnTo>
                    <a:pt x="14350" y="26923"/>
                  </a:lnTo>
                  <a:lnTo>
                    <a:pt x="11937" y="26923"/>
                  </a:lnTo>
                  <a:lnTo>
                    <a:pt x="14350" y="26923"/>
                  </a:lnTo>
                  <a:lnTo>
                    <a:pt x="11937" y="26923"/>
                  </a:lnTo>
                  <a:lnTo>
                    <a:pt x="14350" y="26923"/>
                  </a:lnTo>
                  <a:lnTo>
                    <a:pt x="11937" y="26923"/>
                  </a:lnTo>
                  <a:lnTo>
                    <a:pt x="14350" y="24637"/>
                  </a:lnTo>
                  <a:lnTo>
                    <a:pt x="11937" y="24637"/>
                  </a:lnTo>
                  <a:lnTo>
                    <a:pt x="14350" y="24637"/>
                  </a:lnTo>
                  <a:lnTo>
                    <a:pt x="11937" y="24637"/>
                  </a:lnTo>
                  <a:lnTo>
                    <a:pt x="14350" y="24637"/>
                  </a:lnTo>
                  <a:lnTo>
                    <a:pt x="11937" y="24637"/>
                  </a:lnTo>
                  <a:lnTo>
                    <a:pt x="14350" y="24637"/>
                  </a:lnTo>
                  <a:lnTo>
                    <a:pt x="11937" y="24637"/>
                  </a:lnTo>
                  <a:lnTo>
                    <a:pt x="11937" y="22351"/>
                  </a:lnTo>
                  <a:lnTo>
                    <a:pt x="14350" y="22351"/>
                  </a:lnTo>
                  <a:lnTo>
                    <a:pt x="11937" y="22351"/>
                  </a:lnTo>
                  <a:lnTo>
                    <a:pt x="9525" y="22351"/>
                  </a:lnTo>
                  <a:lnTo>
                    <a:pt x="11937" y="22351"/>
                  </a:lnTo>
                  <a:lnTo>
                    <a:pt x="9525" y="22351"/>
                  </a:lnTo>
                  <a:lnTo>
                    <a:pt x="11937" y="22351"/>
                  </a:lnTo>
                  <a:lnTo>
                    <a:pt x="9525" y="22351"/>
                  </a:lnTo>
                  <a:lnTo>
                    <a:pt x="11937" y="20192"/>
                  </a:lnTo>
                  <a:lnTo>
                    <a:pt x="9525" y="20192"/>
                  </a:lnTo>
                  <a:lnTo>
                    <a:pt x="9525" y="17906"/>
                  </a:lnTo>
                  <a:lnTo>
                    <a:pt x="9525" y="20192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7906"/>
                  </a:lnTo>
                  <a:lnTo>
                    <a:pt x="7238" y="17906"/>
                  </a:lnTo>
                  <a:lnTo>
                    <a:pt x="9525" y="15620"/>
                  </a:lnTo>
                  <a:lnTo>
                    <a:pt x="7238" y="17906"/>
                  </a:lnTo>
                  <a:lnTo>
                    <a:pt x="9525" y="15620"/>
                  </a:lnTo>
                  <a:lnTo>
                    <a:pt x="7238" y="17906"/>
                  </a:lnTo>
                  <a:lnTo>
                    <a:pt x="7238" y="15620"/>
                  </a:lnTo>
                  <a:lnTo>
                    <a:pt x="9525" y="15620"/>
                  </a:lnTo>
                  <a:lnTo>
                    <a:pt x="7238" y="15620"/>
                  </a:lnTo>
                  <a:lnTo>
                    <a:pt x="7238" y="13461"/>
                  </a:lnTo>
                  <a:lnTo>
                    <a:pt x="4825" y="13461"/>
                  </a:lnTo>
                  <a:lnTo>
                    <a:pt x="7238" y="13461"/>
                  </a:lnTo>
                  <a:lnTo>
                    <a:pt x="4825" y="13461"/>
                  </a:lnTo>
                  <a:lnTo>
                    <a:pt x="7238" y="13461"/>
                  </a:lnTo>
                  <a:lnTo>
                    <a:pt x="4825" y="13461"/>
                  </a:lnTo>
                  <a:lnTo>
                    <a:pt x="4825" y="11175"/>
                  </a:lnTo>
                  <a:lnTo>
                    <a:pt x="4825" y="13461"/>
                  </a:lnTo>
                  <a:lnTo>
                    <a:pt x="4825" y="11175"/>
                  </a:lnTo>
                  <a:lnTo>
                    <a:pt x="7238" y="11175"/>
                  </a:lnTo>
                  <a:lnTo>
                    <a:pt x="4825" y="11175"/>
                  </a:lnTo>
                  <a:lnTo>
                    <a:pt x="7238" y="11175"/>
                  </a:lnTo>
                  <a:lnTo>
                    <a:pt x="4825" y="11175"/>
                  </a:lnTo>
                  <a:lnTo>
                    <a:pt x="2412" y="8889"/>
                  </a:lnTo>
                  <a:lnTo>
                    <a:pt x="4825" y="8889"/>
                  </a:lnTo>
                  <a:lnTo>
                    <a:pt x="2412" y="8889"/>
                  </a:lnTo>
                  <a:lnTo>
                    <a:pt x="4825" y="8889"/>
                  </a:lnTo>
                  <a:lnTo>
                    <a:pt x="4825" y="6730"/>
                  </a:lnTo>
                  <a:lnTo>
                    <a:pt x="7238" y="6730"/>
                  </a:lnTo>
                  <a:lnTo>
                    <a:pt x="4825" y="6730"/>
                  </a:lnTo>
                  <a:lnTo>
                    <a:pt x="2412" y="8889"/>
                  </a:lnTo>
                  <a:lnTo>
                    <a:pt x="4825" y="8889"/>
                  </a:lnTo>
                  <a:lnTo>
                    <a:pt x="4825" y="6730"/>
                  </a:lnTo>
                  <a:lnTo>
                    <a:pt x="2412" y="8889"/>
                  </a:lnTo>
                  <a:lnTo>
                    <a:pt x="2412" y="6730"/>
                  </a:lnTo>
                  <a:lnTo>
                    <a:pt x="2412" y="8889"/>
                  </a:lnTo>
                  <a:lnTo>
                    <a:pt x="2412" y="6730"/>
                  </a:lnTo>
                  <a:lnTo>
                    <a:pt x="2412" y="8889"/>
                  </a:lnTo>
                  <a:lnTo>
                    <a:pt x="2412" y="6730"/>
                  </a:lnTo>
                  <a:lnTo>
                    <a:pt x="2412" y="8889"/>
                  </a:lnTo>
                  <a:lnTo>
                    <a:pt x="2412" y="6730"/>
                  </a:lnTo>
                  <a:lnTo>
                    <a:pt x="2412" y="8889"/>
                  </a:lnTo>
                  <a:lnTo>
                    <a:pt x="2412" y="6730"/>
                  </a:lnTo>
                  <a:lnTo>
                    <a:pt x="0" y="6730"/>
                  </a:lnTo>
                  <a:lnTo>
                    <a:pt x="2412" y="6730"/>
                  </a:lnTo>
                  <a:lnTo>
                    <a:pt x="0" y="6730"/>
                  </a:lnTo>
                  <a:lnTo>
                    <a:pt x="2412" y="6730"/>
                  </a:lnTo>
                  <a:lnTo>
                    <a:pt x="0" y="6730"/>
                  </a:lnTo>
                  <a:lnTo>
                    <a:pt x="2412" y="6730"/>
                  </a:lnTo>
                  <a:lnTo>
                    <a:pt x="0" y="6730"/>
                  </a:lnTo>
                  <a:lnTo>
                    <a:pt x="2412" y="6730"/>
                  </a:lnTo>
                  <a:lnTo>
                    <a:pt x="0" y="6730"/>
                  </a:lnTo>
                  <a:lnTo>
                    <a:pt x="2412" y="6730"/>
                  </a:lnTo>
                  <a:lnTo>
                    <a:pt x="0" y="6730"/>
                  </a:lnTo>
                  <a:lnTo>
                    <a:pt x="2412" y="6730"/>
                  </a:lnTo>
                  <a:lnTo>
                    <a:pt x="2412" y="4444"/>
                  </a:lnTo>
                  <a:lnTo>
                    <a:pt x="0" y="6730"/>
                  </a:lnTo>
                  <a:lnTo>
                    <a:pt x="2412" y="4444"/>
                  </a:lnTo>
                  <a:lnTo>
                    <a:pt x="0" y="6730"/>
                  </a:lnTo>
                  <a:lnTo>
                    <a:pt x="0" y="4444"/>
                  </a:lnTo>
                  <a:lnTo>
                    <a:pt x="0" y="6730"/>
                  </a:lnTo>
                  <a:lnTo>
                    <a:pt x="2412" y="4444"/>
                  </a:lnTo>
                  <a:lnTo>
                    <a:pt x="0" y="4444"/>
                  </a:lnTo>
                  <a:lnTo>
                    <a:pt x="2412" y="4444"/>
                  </a:lnTo>
                  <a:lnTo>
                    <a:pt x="0" y="4444"/>
                  </a:lnTo>
                  <a:lnTo>
                    <a:pt x="0" y="6730"/>
                  </a:lnTo>
                  <a:lnTo>
                    <a:pt x="0" y="4444"/>
                  </a:lnTo>
                  <a:lnTo>
                    <a:pt x="2412" y="4444"/>
                  </a:lnTo>
                  <a:lnTo>
                    <a:pt x="0" y="4444"/>
                  </a:lnTo>
                  <a:lnTo>
                    <a:pt x="2412" y="4444"/>
                  </a:lnTo>
                  <a:lnTo>
                    <a:pt x="0" y="4444"/>
                  </a:lnTo>
                  <a:lnTo>
                    <a:pt x="2412" y="4444"/>
                  </a:lnTo>
                  <a:lnTo>
                    <a:pt x="2412" y="2158"/>
                  </a:lnTo>
                  <a:lnTo>
                    <a:pt x="2412" y="4444"/>
                  </a:lnTo>
                  <a:lnTo>
                    <a:pt x="0" y="4444"/>
                  </a:lnTo>
                  <a:lnTo>
                    <a:pt x="2412" y="2158"/>
                  </a:lnTo>
                  <a:lnTo>
                    <a:pt x="0" y="2158"/>
                  </a:lnTo>
                  <a:lnTo>
                    <a:pt x="2412" y="2158"/>
                  </a:lnTo>
                  <a:lnTo>
                    <a:pt x="0" y="2158"/>
                  </a:lnTo>
                  <a:lnTo>
                    <a:pt x="0" y="4444"/>
                  </a:lnTo>
                  <a:lnTo>
                    <a:pt x="0" y="2158"/>
                  </a:lnTo>
                  <a:lnTo>
                    <a:pt x="0" y="2158"/>
                  </a:lnTo>
                  <a:lnTo>
                    <a:pt x="2412" y="2158"/>
                  </a:lnTo>
                  <a:lnTo>
                    <a:pt x="0" y="2158"/>
                  </a:lnTo>
                  <a:lnTo>
                    <a:pt x="2412" y="2158"/>
                  </a:lnTo>
                  <a:lnTo>
                    <a:pt x="0" y="2158"/>
                  </a:lnTo>
                  <a:lnTo>
                    <a:pt x="2412" y="0"/>
                  </a:lnTo>
                  <a:lnTo>
                    <a:pt x="0" y="2158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4825" y="0"/>
                  </a:lnTo>
                  <a:lnTo>
                    <a:pt x="4825" y="2158"/>
                  </a:lnTo>
                  <a:lnTo>
                    <a:pt x="4825" y="0"/>
                  </a:lnTo>
                  <a:lnTo>
                    <a:pt x="4825" y="2158"/>
                  </a:lnTo>
                  <a:lnTo>
                    <a:pt x="7238" y="2158"/>
                  </a:lnTo>
                  <a:lnTo>
                    <a:pt x="4825" y="2158"/>
                  </a:lnTo>
                  <a:lnTo>
                    <a:pt x="7238" y="2158"/>
                  </a:lnTo>
                  <a:lnTo>
                    <a:pt x="7238" y="4444"/>
                  </a:lnTo>
                  <a:lnTo>
                    <a:pt x="7238" y="2158"/>
                  </a:lnTo>
                  <a:lnTo>
                    <a:pt x="7238" y="4444"/>
                  </a:lnTo>
                  <a:lnTo>
                    <a:pt x="9525" y="4444"/>
                  </a:lnTo>
                  <a:lnTo>
                    <a:pt x="7238" y="6730"/>
                  </a:lnTo>
                  <a:lnTo>
                    <a:pt x="9525" y="6730"/>
                  </a:lnTo>
                  <a:lnTo>
                    <a:pt x="9525" y="8889"/>
                  </a:lnTo>
                  <a:lnTo>
                    <a:pt x="9525" y="6730"/>
                  </a:lnTo>
                  <a:lnTo>
                    <a:pt x="9525" y="8889"/>
                  </a:lnTo>
                  <a:lnTo>
                    <a:pt x="11937" y="8889"/>
                  </a:lnTo>
                  <a:lnTo>
                    <a:pt x="9525" y="8889"/>
                  </a:lnTo>
                  <a:lnTo>
                    <a:pt x="11937" y="8889"/>
                  </a:lnTo>
                  <a:lnTo>
                    <a:pt x="11937" y="11175"/>
                  </a:lnTo>
                  <a:lnTo>
                    <a:pt x="14350" y="11175"/>
                  </a:lnTo>
                  <a:lnTo>
                    <a:pt x="14350" y="13461"/>
                  </a:lnTo>
                  <a:lnTo>
                    <a:pt x="11937" y="13461"/>
                  </a:lnTo>
                  <a:lnTo>
                    <a:pt x="14350" y="13461"/>
                  </a:lnTo>
                  <a:lnTo>
                    <a:pt x="14350" y="15620"/>
                  </a:lnTo>
                  <a:lnTo>
                    <a:pt x="14350" y="17906"/>
                  </a:lnTo>
                  <a:lnTo>
                    <a:pt x="14350" y="20192"/>
                  </a:lnTo>
                  <a:lnTo>
                    <a:pt x="16763" y="20192"/>
                  </a:lnTo>
                  <a:lnTo>
                    <a:pt x="16763" y="22351"/>
                  </a:lnTo>
                  <a:lnTo>
                    <a:pt x="19050" y="24637"/>
                  </a:lnTo>
                  <a:lnTo>
                    <a:pt x="19050" y="26923"/>
                  </a:lnTo>
                  <a:lnTo>
                    <a:pt x="16763" y="26923"/>
                  </a:lnTo>
                  <a:lnTo>
                    <a:pt x="19050" y="29082"/>
                  </a:lnTo>
                  <a:lnTo>
                    <a:pt x="16763" y="29082"/>
                  </a:lnTo>
                  <a:lnTo>
                    <a:pt x="19050" y="29082"/>
                  </a:lnTo>
                  <a:lnTo>
                    <a:pt x="16763" y="29082"/>
                  </a:lnTo>
                  <a:lnTo>
                    <a:pt x="19050" y="29082"/>
                  </a:lnTo>
                  <a:lnTo>
                    <a:pt x="19050" y="31368"/>
                  </a:lnTo>
                  <a:lnTo>
                    <a:pt x="19050" y="33654"/>
                  </a:lnTo>
                  <a:lnTo>
                    <a:pt x="19050" y="35813"/>
                  </a:lnTo>
                  <a:lnTo>
                    <a:pt x="16763" y="35813"/>
                  </a:lnTo>
                  <a:lnTo>
                    <a:pt x="19050" y="38099"/>
                  </a:lnTo>
                  <a:lnTo>
                    <a:pt x="16763" y="3809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09776" y="55497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09776" y="55497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312" y="5298819"/>
              <a:ext cx="244411" cy="28270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09776" y="56640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09776" y="56640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09776" y="5664085"/>
              <a:ext cx="9525" cy="48260"/>
            </a:xfrm>
            <a:custGeom>
              <a:avLst/>
              <a:gdLst/>
              <a:ahLst/>
              <a:cxnLst/>
              <a:rect l="l" t="t" r="r" b="b"/>
              <a:pathLst>
                <a:path w="9525" h="48260">
                  <a:moveTo>
                    <a:pt x="3810" y="33743"/>
                  </a:moveTo>
                  <a:lnTo>
                    <a:pt x="3810" y="37719"/>
                  </a:lnTo>
                  <a:lnTo>
                    <a:pt x="5587" y="37719"/>
                  </a:lnTo>
                  <a:lnTo>
                    <a:pt x="3810" y="39700"/>
                  </a:lnTo>
                  <a:lnTo>
                    <a:pt x="5587" y="39700"/>
                  </a:lnTo>
                  <a:lnTo>
                    <a:pt x="5587" y="47637"/>
                  </a:lnTo>
                  <a:lnTo>
                    <a:pt x="7493" y="47637"/>
                  </a:lnTo>
                  <a:lnTo>
                    <a:pt x="7493" y="45656"/>
                  </a:lnTo>
                  <a:lnTo>
                    <a:pt x="9398" y="45656"/>
                  </a:lnTo>
                  <a:lnTo>
                    <a:pt x="9398" y="35725"/>
                  </a:lnTo>
                  <a:lnTo>
                    <a:pt x="5587" y="35725"/>
                  </a:lnTo>
                  <a:lnTo>
                    <a:pt x="3810" y="33743"/>
                  </a:lnTo>
                  <a:close/>
                </a:path>
                <a:path w="9525" h="48260">
                  <a:moveTo>
                    <a:pt x="7493" y="9931"/>
                  </a:moveTo>
                  <a:lnTo>
                    <a:pt x="3810" y="9931"/>
                  </a:lnTo>
                  <a:lnTo>
                    <a:pt x="3810" y="11912"/>
                  </a:lnTo>
                  <a:lnTo>
                    <a:pt x="1905" y="11912"/>
                  </a:lnTo>
                  <a:lnTo>
                    <a:pt x="1905" y="19850"/>
                  </a:lnTo>
                  <a:lnTo>
                    <a:pt x="3810" y="19850"/>
                  </a:lnTo>
                  <a:lnTo>
                    <a:pt x="1905" y="21831"/>
                  </a:lnTo>
                  <a:lnTo>
                    <a:pt x="3810" y="23825"/>
                  </a:lnTo>
                  <a:lnTo>
                    <a:pt x="1905" y="25806"/>
                  </a:lnTo>
                  <a:lnTo>
                    <a:pt x="3810" y="27787"/>
                  </a:lnTo>
                  <a:lnTo>
                    <a:pt x="3810" y="29768"/>
                  </a:lnTo>
                  <a:lnTo>
                    <a:pt x="5587" y="31762"/>
                  </a:lnTo>
                  <a:lnTo>
                    <a:pt x="3810" y="31762"/>
                  </a:lnTo>
                  <a:lnTo>
                    <a:pt x="3810" y="33743"/>
                  </a:lnTo>
                  <a:lnTo>
                    <a:pt x="5587" y="33743"/>
                  </a:lnTo>
                  <a:lnTo>
                    <a:pt x="5587" y="35725"/>
                  </a:lnTo>
                  <a:lnTo>
                    <a:pt x="9398" y="35725"/>
                  </a:lnTo>
                  <a:lnTo>
                    <a:pt x="9398" y="31762"/>
                  </a:lnTo>
                  <a:lnTo>
                    <a:pt x="7493" y="27787"/>
                  </a:lnTo>
                  <a:lnTo>
                    <a:pt x="7493" y="15875"/>
                  </a:lnTo>
                  <a:lnTo>
                    <a:pt x="5587" y="15875"/>
                  </a:lnTo>
                  <a:lnTo>
                    <a:pt x="7493" y="13893"/>
                  </a:lnTo>
                  <a:lnTo>
                    <a:pt x="5587" y="13893"/>
                  </a:lnTo>
                  <a:lnTo>
                    <a:pt x="5587" y="11912"/>
                  </a:lnTo>
                  <a:lnTo>
                    <a:pt x="3810" y="11912"/>
                  </a:lnTo>
                  <a:lnTo>
                    <a:pt x="3810" y="9931"/>
                  </a:lnTo>
                  <a:lnTo>
                    <a:pt x="7493" y="9931"/>
                  </a:lnTo>
                  <a:close/>
                </a:path>
                <a:path w="9525" h="48260">
                  <a:moveTo>
                    <a:pt x="5587" y="0"/>
                  </a:moveTo>
                  <a:lnTo>
                    <a:pt x="3810" y="0"/>
                  </a:lnTo>
                  <a:lnTo>
                    <a:pt x="3810" y="1981"/>
                  </a:lnTo>
                  <a:lnTo>
                    <a:pt x="1905" y="1981"/>
                  </a:lnTo>
                  <a:lnTo>
                    <a:pt x="3810" y="3975"/>
                  </a:lnTo>
                  <a:lnTo>
                    <a:pt x="3810" y="5956"/>
                  </a:lnTo>
                  <a:lnTo>
                    <a:pt x="1905" y="5956"/>
                  </a:lnTo>
                  <a:lnTo>
                    <a:pt x="3810" y="7937"/>
                  </a:lnTo>
                  <a:lnTo>
                    <a:pt x="0" y="7937"/>
                  </a:lnTo>
                  <a:lnTo>
                    <a:pt x="1905" y="9931"/>
                  </a:lnTo>
                  <a:lnTo>
                    <a:pt x="5587" y="9931"/>
                  </a:lnTo>
                  <a:lnTo>
                    <a:pt x="5587" y="0"/>
                  </a:lnTo>
                  <a:close/>
                </a:path>
                <a:path w="9525" h="48260">
                  <a:moveTo>
                    <a:pt x="0" y="3975"/>
                  </a:moveTo>
                  <a:lnTo>
                    <a:pt x="0" y="5956"/>
                  </a:lnTo>
                  <a:lnTo>
                    <a:pt x="1905" y="5956"/>
                  </a:lnTo>
                  <a:lnTo>
                    <a:pt x="0" y="3975"/>
                  </a:lnTo>
                  <a:close/>
                </a:path>
                <a:path w="9525" h="48260">
                  <a:moveTo>
                    <a:pt x="3810" y="0"/>
                  </a:moveTo>
                  <a:lnTo>
                    <a:pt x="1905" y="0"/>
                  </a:lnTo>
                  <a:lnTo>
                    <a:pt x="3810" y="1981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09776" y="5664085"/>
              <a:ext cx="9525" cy="48260"/>
            </a:xfrm>
            <a:custGeom>
              <a:avLst/>
              <a:gdLst/>
              <a:ahLst/>
              <a:cxnLst/>
              <a:rect l="l" t="t" r="r" b="b"/>
              <a:pathLst>
                <a:path w="9525" h="48260">
                  <a:moveTo>
                    <a:pt x="5587" y="47637"/>
                  </a:moveTo>
                  <a:lnTo>
                    <a:pt x="5587" y="45656"/>
                  </a:lnTo>
                  <a:lnTo>
                    <a:pt x="5587" y="43675"/>
                  </a:lnTo>
                  <a:lnTo>
                    <a:pt x="5587" y="41681"/>
                  </a:lnTo>
                  <a:lnTo>
                    <a:pt x="5587" y="39700"/>
                  </a:lnTo>
                  <a:lnTo>
                    <a:pt x="3810" y="39700"/>
                  </a:lnTo>
                  <a:lnTo>
                    <a:pt x="5587" y="39700"/>
                  </a:lnTo>
                  <a:lnTo>
                    <a:pt x="3810" y="39700"/>
                  </a:lnTo>
                  <a:lnTo>
                    <a:pt x="5587" y="39700"/>
                  </a:lnTo>
                  <a:lnTo>
                    <a:pt x="3810" y="39700"/>
                  </a:lnTo>
                  <a:lnTo>
                    <a:pt x="5587" y="37719"/>
                  </a:lnTo>
                  <a:lnTo>
                    <a:pt x="3810" y="37719"/>
                  </a:lnTo>
                  <a:lnTo>
                    <a:pt x="5587" y="37719"/>
                  </a:lnTo>
                  <a:lnTo>
                    <a:pt x="3810" y="37719"/>
                  </a:lnTo>
                  <a:lnTo>
                    <a:pt x="5587" y="37719"/>
                  </a:lnTo>
                  <a:lnTo>
                    <a:pt x="3810" y="37719"/>
                  </a:lnTo>
                  <a:lnTo>
                    <a:pt x="5587" y="37719"/>
                  </a:lnTo>
                  <a:lnTo>
                    <a:pt x="3810" y="37719"/>
                  </a:lnTo>
                  <a:lnTo>
                    <a:pt x="5587" y="37719"/>
                  </a:lnTo>
                  <a:lnTo>
                    <a:pt x="3810" y="37719"/>
                  </a:lnTo>
                  <a:lnTo>
                    <a:pt x="3810" y="35725"/>
                  </a:lnTo>
                  <a:lnTo>
                    <a:pt x="5587" y="35725"/>
                  </a:lnTo>
                  <a:lnTo>
                    <a:pt x="3810" y="35725"/>
                  </a:lnTo>
                  <a:lnTo>
                    <a:pt x="3810" y="33743"/>
                  </a:lnTo>
                  <a:lnTo>
                    <a:pt x="5587" y="35725"/>
                  </a:lnTo>
                  <a:lnTo>
                    <a:pt x="5587" y="33743"/>
                  </a:lnTo>
                  <a:lnTo>
                    <a:pt x="3810" y="33743"/>
                  </a:lnTo>
                  <a:lnTo>
                    <a:pt x="5587" y="33743"/>
                  </a:lnTo>
                  <a:lnTo>
                    <a:pt x="3810" y="33743"/>
                  </a:lnTo>
                  <a:lnTo>
                    <a:pt x="5587" y="33743"/>
                  </a:lnTo>
                  <a:lnTo>
                    <a:pt x="3810" y="33743"/>
                  </a:lnTo>
                  <a:lnTo>
                    <a:pt x="5587" y="33743"/>
                  </a:lnTo>
                  <a:lnTo>
                    <a:pt x="3810" y="33743"/>
                  </a:lnTo>
                  <a:lnTo>
                    <a:pt x="3810" y="31762"/>
                  </a:lnTo>
                  <a:lnTo>
                    <a:pt x="5587" y="31762"/>
                  </a:lnTo>
                  <a:lnTo>
                    <a:pt x="3810" y="31762"/>
                  </a:lnTo>
                  <a:lnTo>
                    <a:pt x="5587" y="31762"/>
                  </a:lnTo>
                  <a:lnTo>
                    <a:pt x="3810" y="31762"/>
                  </a:lnTo>
                  <a:lnTo>
                    <a:pt x="5587" y="31762"/>
                  </a:lnTo>
                  <a:lnTo>
                    <a:pt x="3810" y="29768"/>
                  </a:lnTo>
                  <a:lnTo>
                    <a:pt x="5587" y="29768"/>
                  </a:lnTo>
                  <a:lnTo>
                    <a:pt x="5587" y="29768"/>
                  </a:lnTo>
                  <a:lnTo>
                    <a:pt x="1905" y="27787"/>
                  </a:lnTo>
                  <a:lnTo>
                    <a:pt x="3810" y="27787"/>
                  </a:lnTo>
                  <a:lnTo>
                    <a:pt x="1905" y="27787"/>
                  </a:lnTo>
                  <a:lnTo>
                    <a:pt x="3810" y="27787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5806"/>
                  </a:lnTo>
                  <a:lnTo>
                    <a:pt x="1905" y="25806"/>
                  </a:lnTo>
                  <a:lnTo>
                    <a:pt x="3810" y="23825"/>
                  </a:lnTo>
                  <a:lnTo>
                    <a:pt x="1905" y="25806"/>
                  </a:lnTo>
                  <a:lnTo>
                    <a:pt x="3810" y="23825"/>
                  </a:lnTo>
                  <a:lnTo>
                    <a:pt x="1905" y="23825"/>
                  </a:lnTo>
                  <a:lnTo>
                    <a:pt x="3810" y="23825"/>
                  </a:lnTo>
                  <a:lnTo>
                    <a:pt x="1905" y="23825"/>
                  </a:lnTo>
                  <a:lnTo>
                    <a:pt x="3810" y="23825"/>
                  </a:lnTo>
                  <a:lnTo>
                    <a:pt x="1905" y="23825"/>
                  </a:lnTo>
                  <a:lnTo>
                    <a:pt x="3810" y="23825"/>
                  </a:lnTo>
                  <a:lnTo>
                    <a:pt x="1905" y="23825"/>
                  </a:lnTo>
                  <a:lnTo>
                    <a:pt x="3810" y="23825"/>
                  </a:lnTo>
                  <a:lnTo>
                    <a:pt x="1905" y="21831"/>
                  </a:lnTo>
                  <a:lnTo>
                    <a:pt x="3810" y="21831"/>
                  </a:lnTo>
                  <a:lnTo>
                    <a:pt x="1905" y="21831"/>
                  </a:lnTo>
                  <a:lnTo>
                    <a:pt x="3810" y="21831"/>
                  </a:lnTo>
                  <a:lnTo>
                    <a:pt x="1905" y="21831"/>
                  </a:lnTo>
                  <a:lnTo>
                    <a:pt x="3810" y="21831"/>
                  </a:lnTo>
                  <a:lnTo>
                    <a:pt x="1905" y="21831"/>
                  </a:lnTo>
                  <a:lnTo>
                    <a:pt x="3810" y="19850"/>
                  </a:lnTo>
                  <a:lnTo>
                    <a:pt x="1905" y="19850"/>
                  </a:lnTo>
                  <a:lnTo>
                    <a:pt x="3810" y="19850"/>
                  </a:lnTo>
                  <a:lnTo>
                    <a:pt x="1905" y="19850"/>
                  </a:lnTo>
                  <a:lnTo>
                    <a:pt x="3810" y="19850"/>
                  </a:lnTo>
                  <a:lnTo>
                    <a:pt x="3810" y="19850"/>
                  </a:lnTo>
                  <a:lnTo>
                    <a:pt x="1905" y="19850"/>
                  </a:lnTo>
                  <a:lnTo>
                    <a:pt x="3810" y="19850"/>
                  </a:lnTo>
                  <a:lnTo>
                    <a:pt x="1905" y="19850"/>
                  </a:lnTo>
                  <a:lnTo>
                    <a:pt x="3810" y="19850"/>
                  </a:lnTo>
                  <a:lnTo>
                    <a:pt x="3810" y="19850"/>
                  </a:lnTo>
                  <a:lnTo>
                    <a:pt x="1905" y="17868"/>
                  </a:lnTo>
                  <a:lnTo>
                    <a:pt x="3810" y="17868"/>
                  </a:lnTo>
                  <a:lnTo>
                    <a:pt x="1905" y="17868"/>
                  </a:lnTo>
                  <a:lnTo>
                    <a:pt x="3810" y="17868"/>
                  </a:lnTo>
                  <a:lnTo>
                    <a:pt x="1905" y="17868"/>
                  </a:lnTo>
                  <a:lnTo>
                    <a:pt x="3810" y="17868"/>
                  </a:lnTo>
                  <a:lnTo>
                    <a:pt x="1905" y="17868"/>
                  </a:lnTo>
                  <a:lnTo>
                    <a:pt x="1905" y="15875"/>
                  </a:lnTo>
                  <a:lnTo>
                    <a:pt x="3810" y="15875"/>
                  </a:lnTo>
                  <a:lnTo>
                    <a:pt x="1905" y="15875"/>
                  </a:lnTo>
                  <a:lnTo>
                    <a:pt x="0" y="11912"/>
                  </a:lnTo>
                  <a:lnTo>
                    <a:pt x="1905" y="11912"/>
                  </a:lnTo>
                  <a:lnTo>
                    <a:pt x="1905" y="9931"/>
                  </a:lnTo>
                  <a:lnTo>
                    <a:pt x="0" y="9931"/>
                  </a:lnTo>
                  <a:lnTo>
                    <a:pt x="1905" y="9931"/>
                  </a:lnTo>
                  <a:lnTo>
                    <a:pt x="1905" y="11912"/>
                  </a:lnTo>
                  <a:lnTo>
                    <a:pt x="3810" y="9931"/>
                  </a:lnTo>
                  <a:lnTo>
                    <a:pt x="3810" y="11912"/>
                  </a:lnTo>
                  <a:lnTo>
                    <a:pt x="3810" y="9931"/>
                  </a:lnTo>
                  <a:lnTo>
                    <a:pt x="3810" y="9931"/>
                  </a:lnTo>
                  <a:lnTo>
                    <a:pt x="0" y="9931"/>
                  </a:lnTo>
                  <a:lnTo>
                    <a:pt x="1905" y="9931"/>
                  </a:lnTo>
                  <a:lnTo>
                    <a:pt x="0" y="9931"/>
                  </a:lnTo>
                  <a:lnTo>
                    <a:pt x="1905" y="9931"/>
                  </a:lnTo>
                  <a:lnTo>
                    <a:pt x="0" y="9931"/>
                  </a:lnTo>
                  <a:lnTo>
                    <a:pt x="1905" y="9931"/>
                  </a:lnTo>
                  <a:lnTo>
                    <a:pt x="0" y="9931"/>
                  </a:lnTo>
                  <a:lnTo>
                    <a:pt x="1905" y="9931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0" y="7937"/>
                  </a:lnTo>
                  <a:lnTo>
                    <a:pt x="1905" y="7937"/>
                  </a:lnTo>
                  <a:lnTo>
                    <a:pt x="3810" y="7937"/>
                  </a:lnTo>
                  <a:lnTo>
                    <a:pt x="1905" y="5956"/>
                  </a:lnTo>
                  <a:lnTo>
                    <a:pt x="1905" y="7937"/>
                  </a:lnTo>
                  <a:lnTo>
                    <a:pt x="1905" y="5956"/>
                  </a:lnTo>
                  <a:lnTo>
                    <a:pt x="0" y="5956"/>
                  </a:lnTo>
                  <a:lnTo>
                    <a:pt x="1905" y="5956"/>
                  </a:lnTo>
                  <a:lnTo>
                    <a:pt x="0" y="5956"/>
                  </a:lnTo>
                  <a:lnTo>
                    <a:pt x="1905" y="5956"/>
                  </a:lnTo>
                  <a:lnTo>
                    <a:pt x="0" y="5956"/>
                  </a:lnTo>
                  <a:lnTo>
                    <a:pt x="1905" y="5956"/>
                  </a:lnTo>
                  <a:lnTo>
                    <a:pt x="0" y="5956"/>
                  </a:lnTo>
                  <a:lnTo>
                    <a:pt x="1905" y="5956"/>
                  </a:lnTo>
                  <a:lnTo>
                    <a:pt x="0" y="3975"/>
                  </a:lnTo>
                  <a:lnTo>
                    <a:pt x="1905" y="3975"/>
                  </a:lnTo>
                  <a:lnTo>
                    <a:pt x="0" y="3975"/>
                  </a:lnTo>
                  <a:lnTo>
                    <a:pt x="1905" y="3975"/>
                  </a:lnTo>
                  <a:lnTo>
                    <a:pt x="0" y="3975"/>
                  </a:lnTo>
                  <a:lnTo>
                    <a:pt x="0" y="5956"/>
                  </a:lnTo>
                  <a:lnTo>
                    <a:pt x="1905" y="5956"/>
                  </a:lnTo>
                  <a:lnTo>
                    <a:pt x="1905" y="3975"/>
                  </a:lnTo>
                  <a:lnTo>
                    <a:pt x="1905" y="5956"/>
                  </a:lnTo>
                  <a:lnTo>
                    <a:pt x="3810" y="5956"/>
                  </a:lnTo>
                  <a:lnTo>
                    <a:pt x="3810" y="3975"/>
                  </a:lnTo>
                  <a:lnTo>
                    <a:pt x="1905" y="3975"/>
                  </a:lnTo>
                  <a:lnTo>
                    <a:pt x="0" y="3975"/>
                  </a:lnTo>
                  <a:lnTo>
                    <a:pt x="1905" y="3975"/>
                  </a:lnTo>
                  <a:lnTo>
                    <a:pt x="0" y="3975"/>
                  </a:lnTo>
                  <a:lnTo>
                    <a:pt x="1905" y="3975"/>
                  </a:lnTo>
                  <a:lnTo>
                    <a:pt x="3810" y="3975"/>
                  </a:lnTo>
                  <a:lnTo>
                    <a:pt x="3810" y="3975"/>
                  </a:lnTo>
                  <a:lnTo>
                    <a:pt x="1905" y="1981"/>
                  </a:lnTo>
                  <a:lnTo>
                    <a:pt x="3810" y="1981"/>
                  </a:lnTo>
                  <a:lnTo>
                    <a:pt x="1905" y="1981"/>
                  </a:lnTo>
                  <a:lnTo>
                    <a:pt x="3810" y="1981"/>
                  </a:lnTo>
                  <a:lnTo>
                    <a:pt x="1905" y="1981"/>
                  </a:lnTo>
                  <a:lnTo>
                    <a:pt x="3810" y="1981"/>
                  </a:lnTo>
                  <a:lnTo>
                    <a:pt x="1905" y="1981"/>
                  </a:lnTo>
                  <a:lnTo>
                    <a:pt x="3810" y="1981"/>
                  </a:lnTo>
                  <a:lnTo>
                    <a:pt x="3810" y="0"/>
                  </a:lnTo>
                  <a:lnTo>
                    <a:pt x="3810" y="1981"/>
                  </a:lnTo>
                  <a:lnTo>
                    <a:pt x="1905" y="0"/>
                  </a:lnTo>
                  <a:lnTo>
                    <a:pt x="3810" y="0"/>
                  </a:lnTo>
                  <a:lnTo>
                    <a:pt x="5587" y="0"/>
                  </a:lnTo>
                  <a:lnTo>
                    <a:pt x="3810" y="0"/>
                  </a:lnTo>
                  <a:lnTo>
                    <a:pt x="5587" y="0"/>
                  </a:lnTo>
                  <a:lnTo>
                    <a:pt x="5587" y="1981"/>
                  </a:lnTo>
                  <a:lnTo>
                    <a:pt x="3810" y="1981"/>
                  </a:lnTo>
                  <a:lnTo>
                    <a:pt x="5587" y="1981"/>
                  </a:lnTo>
                  <a:lnTo>
                    <a:pt x="3810" y="1981"/>
                  </a:lnTo>
                  <a:lnTo>
                    <a:pt x="5587" y="1981"/>
                  </a:lnTo>
                  <a:lnTo>
                    <a:pt x="3810" y="1981"/>
                  </a:lnTo>
                  <a:lnTo>
                    <a:pt x="5587" y="1981"/>
                  </a:lnTo>
                  <a:lnTo>
                    <a:pt x="5587" y="3975"/>
                  </a:lnTo>
                  <a:lnTo>
                    <a:pt x="3810" y="3975"/>
                  </a:lnTo>
                  <a:lnTo>
                    <a:pt x="5587" y="3975"/>
                  </a:lnTo>
                  <a:lnTo>
                    <a:pt x="5587" y="5956"/>
                  </a:lnTo>
                  <a:lnTo>
                    <a:pt x="3810" y="5956"/>
                  </a:lnTo>
                  <a:lnTo>
                    <a:pt x="3810" y="5956"/>
                  </a:lnTo>
                  <a:lnTo>
                    <a:pt x="5587" y="5956"/>
                  </a:lnTo>
                  <a:lnTo>
                    <a:pt x="5587" y="7937"/>
                  </a:lnTo>
                  <a:lnTo>
                    <a:pt x="5587" y="9931"/>
                  </a:lnTo>
                  <a:lnTo>
                    <a:pt x="7493" y="9931"/>
                  </a:lnTo>
                  <a:lnTo>
                    <a:pt x="5587" y="9931"/>
                  </a:lnTo>
                  <a:lnTo>
                    <a:pt x="7493" y="9931"/>
                  </a:lnTo>
                  <a:lnTo>
                    <a:pt x="5587" y="11912"/>
                  </a:lnTo>
                  <a:lnTo>
                    <a:pt x="7493" y="11912"/>
                  </a:lnTo>
                  <a:lnTo>
                    <a:pt x="5587" y="11912"/>
                  </a:lnTo>
                  <a:lnTo>
                    <a:pt x="7493" y="11912"/>
                  </a:lnTo>
                  <a:lnTo>
                    <a:pt x="5587" y="11912"/>
                  </a:lnTo>
                  <a:lnTo>
                    <a:pt x="5587" y="13893"/>
                  </a:lnTo>
                  <a:lnTo>
                    <a:pt x="7493" y="13893"/>
                  </a:lnTo>
                  <a:lnTo>
                    <a:pt x="5587" y="13893"/>
                  </a:lnTo>
                  <a:lnTo>
                    <a:pt x="7493" y="13893"/>
                  </a:lnTo>
                  <a:lnTo>
                    <a:pt x="5587" y="15875"/>
                  </a:lnTo>
                  <a:lnTo>
                    <a:pt x="7493" y="15875"/>
                  </a:lnTo>
                  <a:lnTo>
                    <a:pt x="7493" y="17868"/>
                  </a:lnTo>
                  <a:lnTo>
                    <a:pt x="7493" y="19850"/>
                  </a:lnTo>
                  <a:lnTo>
                    <a:pt x="7493" y="21831"/>
                  </a:lnTo>
                  <a:lnTo>
                    <a:pt x="7493" y="23825"/>
                  </a:lnTo>
                  <a:lnTo>
                    <a:pt x="7493" y="25806"/>
                  </a:lnTo>
                  <a:lnTo>
                    <a:pt x="5587" y="25806"/>
                  </a:lnTo>
                  <a:lnTo>
                    <a:pt x="7493" y="25806"/>
                  </a:lnTo>
                  <a:lnTo>
                    <a:pt x="5587" y="25806"/>
                  </a:lnTo>
                  <a:lnTo>
                    <a:pt x="7493" y="25806"/>
                  </a:lnTo>
                  <a:lnTo>
                    <a:pt x="7493" y="27787"/>
                  </a:lnTo>
                  <a:lnTo>
                    <a:pt x="5587" y="27787"/>
                  </a:lnTo>
                  <a:lnTo>
                    <a:pt x="7493" y="27787"/>
                  </a:lnTo>
                  <a:lnTo>
                    <a:pt x="5587" y="27787"/>
                  </a:lnTo>
                  <a:lnTo>
                    <a:pt x="7493" y="27787"/>
                  </a:lnTo>
                  <a:lnTo>
                    <a:pt x="9398" y="31762"/>
                  </a:lnTo>
                  <a:lnTo>
                    <a:pt x="9398" y="33743"/>
                  </a:lnTo>
                  <a:lnTo>
                    <a:pt x="9398" y="35725"/>
                  </a:lnTo>
                  <a:lnTo>
                    <a:pt x="9398" y="37719"/>
                  </a:lnTo>
                  <a:lnTo>
                    <a:pt x="7493" y="37719"/>
                  </a:lnTo>
                  <a:lnTo>
                    <a:pt x="9398" y="37719"/>
                  </a:lnTo>
                  <a:lnTo>
                    <a:pt x="7493" y="37719"/>
                  </a:lnTo>
                  <a:lnTo>
                    <a:pt x="9398" y="37719"/>
                  </a:lnTo>
                  <a:lnTo>
                    <a:pt x="9398" y="39700"/>
                  </a:lnTo>
                  <a:lnTo>
                    <a:pt x="7493" y="39700"/>
                  </a:lnTo>
                  <a:lnTo>
                    <a:pt x="9398" y="39700"/>
                  </a:lnTo>
                  <a:lnTo>
                    <a:pt x="9398" y="41681"/>
                  </a:lnTo>
                  <a:lnTo>
                    <a:pt x="9398" y="43675"/>
                  </a:lnTo>
                  <a:lnTo>
                    <a:pt x="9398" y="45656"/>
                  </a:lnTo>
                  <a:lnTo>
                    <a:pt x="7493" y="45656"/>
                  </a:lnTo>
                  <a:lnTo>
                    <a:pt x="7493" y="47637"/>
                  </a:lnTo>
                  <a:lnTo>
                    <a:pt x="5587" y="4763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09776" y="56736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09776" y="56736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09776" y="56736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398" y="0"/>
                  </a:moveTo>
                  <a:lnTo>
                    <a:pt x="0" y="0"/>
                  </a:lnTo>
                  <a:lnTo>
                    <a:pt x="4111" y="0"/>
                  </a:lnTo>
                  <a:lnTo>
                    <a:pt x="4699" y="0"/>
                  </a:lnTo>
                  <a:lnTo>
                    <a:pt x="5286" y="0"/>
                  </a:lnTo>
                  <a:lnTo>
                    <a:pt x="939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09776" y="56736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09776" y="56736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509776" y="56831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09776" y="56831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09776" y="5683135"/>
              <a:ext cx="28575" cy="10160"/>
            </a:xfrm>
            <a:custGeom>
              <a:avLst/>
              <a:gdLst/>
              <a:ahLst/>
              <a:cxnLst/>
              <a:rect l="l" t="t" r="r" b="b"/>
              <a:pathLst>
                <a:path w="28575" h="10160">
                  <a:moveTo>
                    <a:pt x="0" y="9537"/>
                  </a:moveTo>
                  <a:lnTo>
                    <a:pt x="9398" y="9537"/>
                  </a:lnTo>
                  <a:lnTo>
                    <a:pt x="0" y="9537"/>
                  </a:lnTo>
                  <a:close/>
                </a:path>
                <a:path w="28575" h="10160">
                  <a:moveTo>
                    <a:pt x="28448" y="0"/>
                  </a:moveTo>
                  <a:lnTo>
                    <a:pt x="19050" y="0"/>
                  </a:lnTo>
                  <a:lnTo>
                    <a:pt x="2844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09776" y="5685256"/>
              <a:ext cx="19050" cy="36195"/>
            </a:xfrm>
            <a:custGeom>
              <a:avLst/>
              <a:gdLst/>
              <a:ahLst/>
              <a:cxnLst/>
              <a:rect l="l" t="t" r="r" b="b"/>
              <a:pathLst>
                <a:path w="19050" h="36195">
                  <a:moveTo>
                    <a:pt x="10795" y="25412"/>
                  </a:moveTo>
                  <a:lnTo>
                    <a:pt x="2667" y="25412"/>
                  </a:lnTo>
                  <a:lnTo>
                    <a:pt x="2667" y="31762"/>
                  </a:lnTo>
                  <a:lnTo>
                    <a:pt x="0" y="31762"/>
                  </a:lnTo>
                  <a:lnTo>
                    <a:pt x="5334" y="35991"/>
                  </a:lnTo>
                  <a:lnTo>
                    <a:pt x="5334" y="33883"/>
                  </a:lnTo>
                  <a:lnTo>
                    <a:pt x="8128" y="31762"/>
                  </a:lnTo>
                  <a:lnTo>
                    <a:pt x="8128" y="27520"/>
                  </a:lnTo>
                  <a:lnTo>
                    <a:pt x="10795" y="25412"/>
                  </a:lnTo>
                  <a:close/>
                </a:path>
                <a:path w="19050" h="36195">
                  <a:moveTo>
                    <a:pt x="8128" y="19062"/>
                  </a:moveTo>
                  <a:lnTo>
                    <a:pt x="2667" y="19062"/>
                  </a:lnTo>
                  <a:lnTo>
                    <a:pt x="5334" y="21170"/>
                  </a:lnTo>
                  <a:lnTo>
                    <a:pt x="2667" y="21170"/>
                  </a:lnTo>
                  <a:lnTo>
                    <a:pt x="5334" y="23291"/>
                  </a:lnTo>
                  <a:lnTo>
                    <a:pt x="2667" y="23291"/>
                  </a:lnTo>
                  <a:lnTo>
                    <a:pt x="5334" y="25412"/>
                  </a:lnTo>
                  <a:lnTo>
                    <a:pt x="8128" y="25412"/>
                  </a:lnTo>
                  <a:lnTo>
                    <a:pt x="10795" y="23291"/>
                  </a:lnTo>
                  <a:lnTo>
                    <a:pt x="10795" y="21170"/>
                  </a:lnTo>
                  <a:lnTo>
                    <a:pt x="8128" y="19062"/>
                  </a:lnTo>
                  <a:close/>
                </a:path>
                <a:path w="19050" h="36195">
                  <a:moveTo>
                    <a:pt x="8128" y="16941"/>
                  </a:moveTo>
                  <a:lnTo>
                    <a:pt x="2667" y="16941"/>
                  </a:lnTo>
                  <a:lnTo>
                    <a:pt x="5334" y="19062"/>
                  </a:lnTo>
                  <a:lnTo>
                    <a:pt x="10795" y="19062"/>
                  </a:lnTo>
                  <a:lnTo>
                    <a:pt x="8128" y="16941"/>
                  </a:lnTo>
                  <a:close/>
                </a:path>
                <a:path w="19050" h="36195">
                  <a:moveTo>
                    <a:pt x="5334" y="10591"/>
                  </a:moveTo>
                  <a:lnTo>
                    <a:pt x="5334" y="16941"/>
                  </a:lnTo>
                  <a:lnTo>
                    <a:pt x="8128" y="16941"/>
                  </a:lnTo>
                  <a:lnTo>
                    <a:pt x="10795" y="19062"/>
                  </a:lnTo>
                  <a:lnTo>
                    <a:pt x="10795" y="14820"/>
                  </a:lnTo>
                  <a:lnTo>
                    <a:pt x="13589" y="14820"/>
                  </a:lnTo>
                  <a:lnTo>
                    <a:pt x="13589" y="12699"/>
                  </a:lnTo>
                  <a:lnTo>
                    <a:pt x="8128" y="12699"/>
                  </a:lnTo>
                  <a:lnTo>
                    <a:pt x="5334" y="10591"/>
                  </a:lnTo>
                  <a:close/>
                </a:path>
                <a:path w="19050" h="36195">
                  <a:moveTo>
                    <a:pt x="8128" y="4241"/>
                  </a:moveTo>
                  <a:lnTo>
                    <a:pt x="8128" y="12699"/>
                  </a:lnTo>
                  <a:lnTo>
                    <a:pt x="16256" y="12699"/>
                  </a:lnTo>
                  <a:lnTo>
                    <a:pt x="13589" y="10591"/>
                  </a:lnTo>
                  <a:lnTo>
                    <a:pt x="16256" y="10591"/>
                  </a:lnTo>
                  <a:lnTo>
                    <a:pt x="16256" y="6349"/>
                  </a:lnTo>
                  <a:lnTo>
                    <a:pt x="10795" y="6349"/>
                  </a:lnTo>
                  <a:lnTo>
                    <a:pt x="8128" y="4241"/>
                  </a:lnTo>
                  <a:close/>
                </a:path>
                <a:path w="19050" h="36195">
                  <a:moveTo>
                    <a:pt x="13589" y="2120"/>
                  </a:moveTo>
                  <a:lnTo>
                    <a:pt x="10795" y="2120"/>
                  </a:lnTo>
                  <a:lnTo>
                    <a:pt x="10795" y="6349"/>
                  </a:lnTo>
                  <a:lnTo>
                    <a:pt x="16256" y="6349"/>
                  </a:lnTo>
                  <a:lnTo>
                    <a:pt x="16256" y="4241"/>
                  </a:lnTo>
                  <a:lnTo>
                    <a:pt x="13589" y="4241"/>
                  </a:lnTo>
                  <a:lnTo>
                    <a:pt x="13589" y="2120"/>
                  </a:lnTo>
                  <a:close/>
                </a:path>
                <a:path w="19050" h="36195">
                  <a:moveTo>
                    <a:pt x="19050" y="0"/>
                  </a:moveTo>
                  <a:lnTo>
                    <a:pt x="16256" y="0"/>
                  </a:lnTo>
                  <a:lnTo>
                    <a:pt x="16256" y="2120"/>
                  </a:lnTo>
                  <a:lnTo>
                    <a:pt x="13589" y="2120"/>
                  </a:lnTo>
                  <a:lnTo>
                    <a:pt x="13589" y="4241"/>
                  </a:lnTo>
                  <a:lnTo>
                    <a:pt x="19050" y="4241"/>
                  </a:lnTo>
                  <a:lnTo>
                    <a:pt x="19050" y="0"/>
                  </a:lnTo>
                  <a:close/>
                </a:path>
                <a:path w="19050" h="36195">
                  <a:moveTo>
                    <a:pt x="13589" y="0"/>
                  </a:moveTo>
                  <a:lnTo>
                    <a:pt x="10795" y="0"/>
                  </a:lnTo>
                  <a:lnTo>
                    <a:pt x="13589" y="2120"/>
                  </a:lnTo>
                  <a:lnTo>
                    <a:pt x="1358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09776" y="5683135"/>
              <a:ext cx="28575" cy="38735"/>
            </a:xfrm>
            <a:custGeom>
              <a:avLst/>
              <a:gdLst/>
              <a:ahLst/>
              <a:cxnLst/>
              <a:rect l="l" t="t" r="r" b="b"/>
              <a:pathLst>
                <a:path w="28575" h="38735">
                  <a:moveTo>
                    <a:pt x="2667" y="36004"/>
                  </a:moveTo>
                  <a:lnTo>
                    <a:pt x="0" y="36004"/>
                  </a:lnTo>
                  <a:lnTo>
                    <a:pt x="2667" y="36004"/>
                  </a:lnTo>
                  <a:lnTo>
                    <a:pt x="0" y="33883"/>
                  </a:lnTo>
                  <a:lnTo>
                    <a:pt x="2667" y="33883"/>
                  </a:lnTo>
                  <a:lnTo>
                    <a:pt x="2667" y="31762"/>
                  </a:lnTo>
                  <a:lnTo>
                    <a:pt x="2667" y="33883"/>
                  </a:lnTo>
                  <a:lnTo>
                    <a:pt x="2667" y="31762"/>
                  </a:lnTo>
                  <a:lnTo>
                    <a:pt x="5334" y="31762"/>
                  </a:lnTo>
                  <a:lnTo>
                    <a:pt x="2667" y="31762"/>
                  </a:lnTo>
                  <a:lnTo>
                    <a:pt x="2667" y="29641"/>
                  </a:lnTo>
                  <a:lnTo>
                    <a:pt x="2667" y="27533"/>
                  </a:lnTo>
                  <a:lnTo>
                    <a:pt x="2667" y="29641"/>
                  </a:lnTo>
                  <a:lnTo>
                    <a:pt x="2667" y="27533"/>
                  </a:lnTo>
                  <a:lnTo>
                    <a:pt x="5334" y="27533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5412"/>
                  </a:lnTo>
                  <a:lnTo>
                    <a:pt x="5334" y="25412"/>
                  </a:lnTo>
                  <a:lnTo>
                    <a:pt x="2667" y="23291"/>
                  </a:lnTo>
                  <a:lnTo>
                    <a:pt x="5334" y="23291"/>
                  </a:lnTo>
                  <a:lnTo>
                    <a:pt x="2667" y="23291"/>
                  </a:lnTo>
                  <a:lnTo>
                    <a:pt x="5334" y="23291"/>
                  </a:lnTo>
                  <a:lnTo>
                    <a:pt x="2667" y="23291"/>
                  </a:lnTo>
                  <a:lnTo>
                    <a:pt x="5334" y="23291"/>
                  </a:lnTo>
                  <a:lnTo>
                    <a:pt x="2667" y="21183"/>
                  </a:lnTo>
                  <a:lnTo>
                    <a:pt x="5334" y="21183"/>
                  </a:lnTo>
                  <a:lnTo>
                    <a:pt x="2667" y="21183"/>
                  </a:lnTo>
                  <a:lnTo>
                    <a:pt x="5334" y="21183"/>
                  </a:lnTo>
                  <a:lnTo>
                    <a:pt x="2667" y="21183"/>
                  </a:lnTo>
                  <a:lnTo>
                    <a:pt x="5334" y="21183"/>
                  </a:lnTo>
                  <a:lnTo>
                    <a:pt x="2667" y="21183"/>
                  </a:lnTo>
                  <a:lnTo>
                    <a:pt x="5334" y="21183"/>
                  </a:lnTo>
                  <a:lnTo>
                    <a:pt x="2667" y="21183"/>
                  </a:lnTo>
                  <a:lnTo>
                    <a:pt x="5334" y="21183"/>
                  </a:lnTo>
                  <a:lnTo>
                    <a:pt x="2667" y="19062"/>
                  </a:lnTo>
                  <a:lnTo>
                    <a:pt x="5334" y="19062"/>
                  </a:lnTo>
                  <a:lnTo>
                    <a:pt x="2667" y="19062"/>
                  </a:lnTo>
                  <a:lnTo>
                    <a:pt x="5334" y="19062"/>
                  </a:lnTo>
                  <a:lnTo>
                    <a:pt x="2667" y="19062"/>
                  </a:lnTo>
                  <a:lnTo>
                    <a:pt x="5334" y="19062"/>
                  </a:lnTo>
                  <a:lnTo>
                    <a:pt x="2667" y="19062"/>
                  </a:lnTo>
                  <a:lnTo>
                    <a:pt x="5334" y="19062"/>
                  </a:lnTo>
                  <a:lnTo>
                    <a:pt x="2667" y="19062"/>
                  </a:lnTo>
                  <a:lnTo>
                    <a:pt x="5334" y="19062"/>
                  </a:lnTo>
                  <a:lnTo>
                    <a:pt x="2667" y="19062"/>
                  </a:lnTo>
                  <a:lnTo>
                    <a:pt x="5334" y="19062"/>
                  </a:lnTo>
                  <a:lnTo>
                    <a:pt x="5334" y="16941"/>
                  </a:lnTo>
                  <a:lnTo>
                    <a:pt x="5334" y="19062"/>
                  </a:lnTo>
                  <a:lnTo>
                    <a:pt x="5334" y="16941"/>
                  </a:lnTo>
                  <a:lnTo>
                    <a:pt x="5334" y="19062"/>
                  </a:lnTo>
                  <a:lnTo>
                    <a:pt x="5334" y="16941"/>
                  </a:lnTo>
                  <a:lnTo>
                    <a:pt x="2667" y="16941"/>
                  </a:lnTo>
                  <a:lnTo>
                    <a:pt x="5334" y="16941"/>
                  </a:lnTo>
                  <a:lnTo>
                    <a:pt x="5334" y="14820"/>
                  </a:lnTo>
                  <a:lnTo>
                    <a:pt x="5334" y="16941"/>
                  </a:lnTo>
                  <a:lnTo>
                    <a:pt x="8128" y="16941"/>
                  </a:lnTo>
                  <a:lnTo>
                    <a:pt x="5334" y="16941"/>
                  </a:lnTo>
                  <a:lnTo>
                    <a:pt x="5334" y="14820"/>
                  </a:lnTo>
                  <a:lnTo>
                    <a:pt x="8128" y="14820"/>
                  </a:lnTo>
                  <a:lnTo>
                    <a:pt x="5334" y="14820"/>
                  </a:lnTo>
                  <a:lnTo>
                    <a:pt x="8128" y="14820"/>
                  </a:lnTo>
                  <a:lnTo>
                    <a:pt x="5334" y="14820"/>
                  </a:lnTo>
                  <a:lnTo>
                    <a:pt x="8128" y="14820"/>
                  </a:lnTo>
                  <a:lnTo>
                    <a:pt x="5334" y="14820"/>
                  </a:lnTo>
                  <a:lnTo>
                    <a:pt x="8128" y="14820"/>
                  </a:lnTo>
                  <a:lnTo>
                    <a:pt x="5334" y="14820"/>
                  </a:lnTo>
                  <a:lnTo>
                    <a:pt x="5334" y="12712"/>
                  </a:lnTo>
                  <a:lnTo>
                    <a:pt x="8128" y="14820"/>
                  </a:lnTo>
                  <a:lnTo>
                    <a:pt x="8128" y="12712"/>
                  </a:lnTo>
                  <a:lnTo>
                    <a:pt x="8128" y="14820"/>
                  </a:lnTo>
                  <a:lnTo>
                    <a:pt x="8128" y="12712"/>
                  </a:lnTo>
                  <a:lnTo>
                    <a:pt x="5334" y="12712"/>
                  </a:lnTo>
                  <a:lnTo>
                    <a:pt x="8128" y="12712"/>
                  </a:lnTo>
                  <a:lnTo>
                    <a:pt x="5334" y="12712"/>
                  </a:lnTo>
                  <a:lnTo>
                    <a:pt x="8128" y="12712"/>
                  </a:lnTo>
                  <a:lnTo>
                    <a:pt x="8128" y="10591"/>
                  </a:lnTo>
                  <a:lnTo>
                    <a:pt x="10795" y="10591"/>
                  </a:lnTo>
                  <a:lnTo>
                    <a:pt x="8128" y="10591"/>
                  </a:lnTo>
                  <a:lnTo>
                    <a:pt x="8128" y="8470"/>
                  </a:lnTo>
                  <a:lnTo>
                    <a:pt x="8128" y="10591"/>
                  </a:lnTo>
                  <a:lnTo>
                    <a:pt x="8128" y="8470"/>
                  </a:lnTo>
                  <a:lnTo>
                    <a:pt x="10795" y="8470"/>
                  </a:lnTo>
                  <a:lnTo>
                    <a:pt x="8128" y="8470"/>
                  </a:lnTo>
                  <a:lnTo>
                    <a:pt x="10795" y="8470"/>
                  </a:lnTo>
                  <a:lnTo>
                    <a:pt x="8128" y="8470"/>
                  </a:lnTo>
                  <a:lnTo>
                    <a:pt x="8128" y="6362"/>
                  </a:lnTo>
                  <a:lnTo>
                    <a:pt x="10795" y="6362"/>
                  </a:lnTo>
                  <a:lnTo>
                    <a:pt x="10795" y="8470"/>
                  </a:lnTo>
                  <a:lnTo>
                    <a:pt x="8128" y="6362"/>
                  </a:lnTo>
                  <a:lnTo>
                    <a:pt x="10795" y="6362"/>
                  </a:lnTo>
                  <a:lnTo>
                    <a:pt x="10795" y="8470"/>
                  </a:lnTo>
                  <a:lnTo>
                    <a:pt x="10795" y="6362"/>
                  </a:lnTo>
                  <a:lnTo>
                    <a:pt x="10795" y="8470"/>
                  </a:lnTo>
                  <a:lnTo>
                    <a:pt x="13589" y="8470"/>
                  </a:lnTo>
                  <a:lnTo>
                    <a:pt x="10795" y="8470"/>
                  </a:lnTo>
                  <a:lnTo>
                    <a:pt x="10795" y="6362"/>
                  </a:lnTo>
                  <a:lnTo>
                    <a:pt x="8128" y="6362"/>
                  </a:lnTo>
                  <a:lnTo>
                    <a:pt x="10795" y="6362"/>
                  </a:lnTo>
                  <a:lnTo>
                    <a:pt x="10795" y="4241"/>
                  </a:lnTo>
                  <a:lnTo>
                    <a:pt x="10795" y="6362"/>
                  </a:lnTo>
                  <a:lnTo>
                    <a:pt x="10795" y="4241"/>
                  </a:lnTo>
                  <a:lnTo>
                    <a:pt x="10795" y="6362"/>
                  </a:lnTo>
                  <a:lnTo>
                    <a:pt x="10795" y="4241"/>
                  </a:lnTo>
                  <a:lnTo>
                    <a:pt x="10795" y="6362"/>
                  </a:lnTo>
                  <a:lnTo>
                    <a:pt x="10795" y="4241"/>
                  </a:lnTo>
                  <a:lnTo>
                    <a:pt x="13589" y="4241"/>
                  </a:lnTo>
                  <a:lnTo>
                    <a:pt x="13589" y="6362"/>
                  </a:lnTo>
                  <a:lnTo>
                    <a:pt x="13589" y="4241"/>
                  </a:lnTo>
                  <a:lnTo>
                    <a:pt x="10795" y="4241"/>
                  </a:lnTo>
                  <a:lnTo>
                    <a:pt x="13589" y="4241"/>
                  </a:lnTo>
                  <a:lnTo>
                    <a:pt x="10795" y="4241"/>
                  </a:lnTo>
                  <a:lnTo>
                    <a:pt x="13589" y="4241"/>
                  </a:lnTo>
                  <a:lnTo>
                    <a:pt x="10795" y="2120"/>
                  </a:lnTo>
                  <a:lnTo>
                    <a:pt x="13589" y="4241"/>
                  </a:lnTo>
                  <a:lnTo>
                    <a:pt x="13589" y="2120"/>
                  </a:lnTo>
                  <a:lnTo>
                    <a:pt x="10795" y="2120"/>
                  </a:lnTo>
                  <a:lnTo>
                    <a:pt x="13589" y="2120"/>
                  </a:lnTo>
                  <a:lnTo>
                    <a:pt x="10795" y="2120"/>
                  </a:lnTo>
                  <a:lnTo>
                    <a:pt x="13589" y="2120"/>
                  </a:lnTo>
                  <a:lnTo>
                    <a:pt x="10795" y="2120"/>
                  </a:lnTo>
                  <a:lnTo>
                    <a:pt x="13589" y="4241"/>
                  </a:lnTo>
                  <a:lnTo>
                    <a:pt x="13589" y="2120"/>
                  </a:lnTo>
                  <a:lnTo>
                    <a:pt x="13589" y="4241"/>
                  </a:lnTo>
                  <a:lnTo>
                    <a:pt x="13589" y="2120"/>
                  </a:lnTo>
                  <a:lnTo>
                    <a:pt x="13589" y="4241"/>
                  </a:lnTo>
                  <a:lnTo>
                    <a:pt x="13589" y="2120"/>
                  </a:lnTo>
                  <a:lnTo>
                    <a:pt x="13589" y="4241"/>
                  </a:lnTo>
                  <a:lnTo>
                    <a:pt x="16256" y="4241"/>
                  </a:lnTo>
                  <a:lnTo>
                    <a:pt x="13589" y="4241"/>
                  </a:lnTo>
                  <a:lnTo>
                    <a:pt x="16256" y="4241"/>
                  </a:lnTo>
                  <a:lnTo>
                    <a:pt x="13589" y="2120"/>
                  </a:lnTo>
                  <a:lnTo>
                    <a:pt x="16256" y="4241"/>
                  </a:lnTo>
                  <a:lnTo>
                    <a:pt x="13589" y="2120"/>
                  </a:lnTo>
                  <a:lnTo>
                    <a:pt x="16256" y="2120"/>
                  </a:lnTo>
                  <a:lnTo>
                    <a:pt x="13589" y="2120"/>
                  </a:lnTo>
                  <a:lnTo>
                    <a:pt x="16256" y="2120"/>
                  </a:lnTo>
                  <a:lnTo>
                    <a:pt x="13589" y="2120"/>
                  </a:lnTo>
                  <a:lnTo>
                    <a:pt x="13589" y="2120"/>
                  </a:lnTo>
                  <a:lnTo>
                    <a:pt x="16256" y="2120"/>
                  </a:lnTo>
                  <a:lnTo>
                    <a:pt x="19050" y="2120"/>
                  </a:lnTo>
                  <a:lnTo>
                    <a:pt x="19050" y="2120"/>
                  </a:lnTo>
                  <a:lnTo>
                    <a:pt x="16256" y="2120"/>
                  </a:lnTo>
                  <a:lnTo>
                    <a:pt x="19050" y="2120"/>
                  </a:lnTo>
                  <a:lnTo>
                    <a:pt x="16256" y="2120"/>
                  </a:lnTo>
                  <a:lnTo>
                    <a:pt x="19050" y="2120"/>
                  </a:lnTo>
                  <a:lnTo>
                    <a:pt x="19050" y="0"/>
                  </a:lnTo>
                  <a:lnTo>
                    <a:pt x="19050" y="2120"/>
                  </a:lnTo>
                  <a:lnTo>
                    <a:pt x="19050" y="0"/>
                  </a:lnTo>
                  <a:lnTo>
                    <a:pt x="19050" y="2120"/>
                  </a:lnTo>
                  <a:lnTo>
                    <a:pt x="19050" y="4241"/>
                  </a:lnTo>
                  <a:lnTo>
                    <a:pt x="19050" y="2120"/>
                  </a:lnTo>
                  <a:lnTo>
                    <a:pt x="19050" y="4241"/>
                  </a:lnTo>
                  <a:lnTo>
                    <a:pt x="19050" y="6362"/>
                  </a:lnTo>
                  <a:lnTo>
                    <a:pt x="16256" y="6362"/>
                  </a:lnTo>
                  <a:lnTo>
                    <a:pt x="19050" y="6362"/>
                  </a:lnTo>
                  <a:lnTo>
                    <a:pt x="16256" y="6362"/>
                  </a:lnTo>
                  <a:lnTo>
                    <a:pt x="19050" y="6362"/>
                  </a:lnTo>
                  <a:lnTo>
                    <a:pt x="16256" y="6362"/>
                  </a:lnTo>
                  <a:lnTo>
                    <a:pt x="19050" y="6362"/>
                  </a:lnTo>
                  <a:lnTo>
                    <a:pt x="16256" y="6362"/>
                  </a:lnTo>
                  <a:lnTo>
                    <a:pt x="19050" y="8470"/>
                  </a:lnTo>
                  <a:lnTo>
                    <a:pt x="16256" y="6362"/>
                  </a:lnTo>
                  <a:lnTo>
                    <a:pt x="16256" y="8470"/>
                  </a:lnTo>
                  <a:lnTo>
                    <a:pt x="16256" y="6362"/>
                  </a:lnTo>
                  <a:lnTo>
                    <a:pt x="16256" y="8470"/>
                  </a:lnTo>
                  <a:lnTo>
                    <a:pt x="16256" y="10591"/>
                  </a:lnTo>
                  <a:lnTo>
                    <a:pt x="13589" y="10591"/>
                  </a:lnTo>
                  <a:lnTo>
                    <a:pt x="16256" y="10591"/>
                  </a:lnTo>
                  <a:lnTo>
                    <a:pt x="16256" y="12712"/>
                  </a:lnTo>
                  <a:lnTo>
                    <a:pt x="13589" y="12712"/>
                  </a:lnTo>
                  <a:lnTo>
                    <a:pt x="16256" y="12712"/>
                  </a:lnTo>
                  <a:lnTo>
                    <a:pt x="13589" y="12712"/>
                  </a:lnTo>
                  <a:lnTo>
                    <a:pt x="16256" y="14820"/>
                  </a:lnTo>
                  <a:lnTo>
                    <a:pt x="13589" y="12712"/>
                  </a:lnTo>
                  <a:lnTo>
                    <a:pt x="16256" y="14820"/>
                  </a:lnTo>
                  <a:lnTo>
                    <a:pt x="13589" y="14820"/>
                  </a:lnTo>
                  <a:lnTo>
                    <a:pt x="13589" y="16941"/>
                  </a:lnTo>
                  <a:lnTo>
                    <a:pt x="10795" y="16941"/>
                  </a:lnTo>
                  <a:lnTo>
                    <a:pt x="13589" y="16941"/>
                  </a:lnTo>
                  <a:lnTo>
                    <a:pt x="10795" y="16941"/>
                  </a:lnTo>
                  <a:lnTo>
                    <a:pt x="13589" y="19062"/>
                  </a:lnTo>
                  <a:lnTo>
                    <a:pt x="10795" y="16941"/>
                  </a:lnTo>
                  <a:lnTo>
                    <a:pt x="10795" y="19062"/>
                  </a:lnTo>
                  <a:lnTo>
                    <a:pt x="10795" y="21183"/>
                  </a:lnTo>
                  <a:lnTo>
                    <a:pt x="8128" y="19062"/>
                  </a:lnTo>
                  <a:lnTo>
                    <a:pt x="10795" y="21183"/>
                  </a:lnTo>
                  <a:lnTo>
                    <a:pt x="8128" y="21183"/>
                  </a:lnTo>
                  <a:lnTo>
                    <a:pt x="10795" y="21183"/>
                  </a:lnTo>
                  <a:lnTo>
                    <a:pt x="8128" y="21183"/>
                  </a:lnTo>
                  <a:lnTo>
                    <a:pt x="10795" y="21183"/>
                  </a:lnTo>
                  <a:lnTo>
                    <a:pt x="8128" y="21183"/>
                  </a:lnTo>
                  <a:lnTo>
                    <a:pt x="10795" y="23291"/>
                  </a:lnTo>
                  <a:lnTo>
                    <a:pt x="10795" y="25412"/>
                  </a:lnTo>
                  <a:lnTo>
                    <a:pt x="8128" y="27533"/>
                  </a:lnTo>
                  <a:lnTo>
                    <a:pt x="10795" y="27533"/>
                  </a:lnTo>
                  <a:lnTo>
                    <a:pt x="8128" y="29641"/>
                  </a:lnTo>
                  <a:lnTo>
                    <a:pt x="8128" y="31762"/>
                  </a:lnTo>
                  <a:lnTo>
                    <a:pt x="8128" y="33883"/>
                  </a:lnTo>
                  <a:lnTo>
                    <a:pt x="5334" y="36004"/>
                  </a:lnTo>
                  <a:lnTo>
                    <a:pt x="5334" y="38112"/>
                  </a:lnTo>
                  <a:lnTo>
                    <a:pt x="2667" y="36004"/>
                  </a:lnTo>
                  <a:close/>
                </a:path>
                <a:path w="28575" h="38735">
                  <a:moveTo>
                    <a:pt x="28448" y="0"/>
                  </a:moveTo>
                  <a:lnTo>
                    <a:pt x="19050" y="0"/>
                  </a:lnTo>
                  <a:lnTo>
                    <a:pt x="2844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19174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19174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19174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519174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19174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19174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09776" y="570219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398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00123" y="56831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00123" y="56831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00123" y="5683135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5">
                  <a:moveTo>
                    <a:pt x="14350" y="19062"/>
                  </a:moveTo>
                  <a:lnTo>
                    <a:pt x="9525" y="19062"/>
                  </a:lnTo>
                  <a:lnTo>
                    <a:pt x="9525" y="21780"/>
                  </a:lnTo>
                  <a:lnTo>
                    <a:pt x="11937" y="21780"/>
                  </a:lnTo>
                  <a:lnTo>
                    <a:pt x="11937" y="27228"/>
                  </a:lnTo>
                  <a:lnTo>
                    <a:pt x="14350" y="27228"/>
                  </a:lnTo>
                  <a:lnTo>
                    <a:pt x="11937" y="29946"/>
                  </a:lnTo>
                  <a:lnTo>
                    <a:pt x="14350" y="29946"/>
                  </a:lnTo>
                  <a:lnTo>
                    <a:pt x="11937" y="32677"/>
                  </a:lnTo>
                  <a:lnTo>
                    <a:pt x="16763" y="38112"/>
                  </a:lnTo>
                  <a:lnTo>
                    <a:pt x="16763" y="35394"/>
                  </a:lnTo>
                  <a:lnTo>
                    <a:pt x="19050" y="32677"/>
                  </a:lnTo>
                  <a:lnTo>
                    <a:pt x="16763" y="32677"/>
                  </a:lnTo>
                  <a:lnTo>
                    <a:pt x="19050" y="29946"/>
                  </a:lnTo>
                  <a:lnTo>
                    <a:pt x="16763" y="27228"/>
                  </a:lnTo>
                  <a:lnTo>
                    <a:pt x="19050" y="24511"/>
                  </a:lnTo>
                  <a:lnTo>
                    <a:pt x="16763" y="24511"/>
                  </a:lnTo>
                  <a:lnTo>
                    <a:pt x="16763" y="21780"/>
                  </a:lnTo>
                  <a:lnTo>
                    <a:pt x="14350" y="19062"/>
                  </a:lnTo>
                  <a:close/>
                </a:path>
                <a:path w="19050" h="38735">
                  <a:moveTo>
                    <a:pt x="11937" y="8178"/>
                  </a:moveTo>
                  <a:lnTo>
                    <a:pt x="4825" y="8178"/>
                  </a:lnTo>
                  <a:lnTo>
                    <a:pt x="4825" y="13614"/>
                  </a:lnTo>
                  <a:lnTo>
                    <a:pt x="7238" y="13614"/>
                  </a:lnTo>
                  <a:lnTo>
                    <a:pt x="7238" y="19062"/>
                  </a:lnTo>
                  <a:lnTo>
                    <a:pt x="11937" y="19062"/>
                  </a:lnTo>
                  <a:lnTo>
                    <a:pt x="14350" y="16344"/>
                  </a:lnTo>
                  <a:lnTo>
                    <a:pt x="11937" y="16344"/>
                  </a:lnTo>
                  <a:lnTo>
                    <a:pt x="11937" y="8178"/>
                  </a:lnTo>
                  <a:close/>
                </a:path>
                <a:path w="19050" h="38735">
                  <a:moveTo>
                    <a:pt x="4825" y="2730"/>
                  </a:moveTo>
                  <a:lnTo>
                    <a:pt x="2412" y="2730"/>
                  </a:lnTo>
                  <a:lnTo>
                    <a:pt x="0" y="5448"/>
                  </a:lnTo>
                  <a:lnTo>
                    <a:pt x="0" y="8178"/>
                  </a:lnTo>
                  <a:lnTo>
                    <a:pt x="2412" y="5448"/>
                  </a:lnTo>
                  <a:lnTo>
                    <a:pt x="4825" y="5448"/>
                  </a:lnTo>
                  <a:lnTo>
                    <a:pt x="4825" y="2730"/>
                  </a:lnTo>
                  <a:close/>
                </a:path>
                <a:path w="19050" h="38735">
                  <a:moveTo>
                    <a:pt x="2412" y="5448"/>
                  </a:moveTo>
                  <a:lnTo>
                    <a:pt x="0" y="8178"/>
                  </a:lnTo>
                  <a:lnTo>
                    <a:pt x="2412" y="8178"/>
                  </a:lnTo>
                  <a:lnTo>
                    <a:pt x="2412" y="5448"/>
                  </a:lnTo>
                  <a:close/>
                </a:path>
                <a:path w="19050" h="38735">
                  <a:moveTo>
                    <a:pt x="9525" y="5448"/>
                  </a:moveTo>
                  <a:lnTo>
                    <a:pt x="2412" y="5448"/>
                  </a:lnTo>
                  <a:lnTo>
                    <a:pt x="2412" y="8178"/>
                  </a:lnTo>
                  <a:lnTo>
                    <a:pt x="9525" y="8178"/>
                  </a:lnTo>
                  <a:lnTo>
                    <a:pt x="9525" y="5448"/>
                  </a:lnTo>
                  <a:close/>
                </a:path>
                <a:path w="19050" h="38735">
                  <a:moveTo>
                    <a:pt x="7238" y="2730"/>
                  </a:moveTo>
                  <a:lnTo>
                    <a:pt x="4825" y="5448"/>
                  </a:lnTo>
                  <a:lnTo>
                    <a:pt x="7238" y="5448"/>
                  </a:lnTo>
                  <a:lnTo>
                    <a:pt x="7238" y="2730"/>
                  </a:lnTo>
                  <a:close/>
                </a:path>
                <a:path w="19050" h="38735">
                  <a:moveTo>
                    <a:pt x="2412" y="0"/>
                  </a:moveTo>
                  <a:lnTo>
                    <a:pt x="0" y="0"/>
                  </a:lnTo>
                  <a:lnTo>
                    <a:pt x="0" y="2730"/>
                  </a:lnTo>
                  <a:lnTo>
                    <a:pt x="2412" y="0"/>
                  </a:lnTo>
                  <a:close/>
                </a:path>
                <a:path w="19050" h="38735">
                  <a:moveTo>
                    <a:pt x="2412" y="0"/>
                  </a:moveTo>
                  <a:lnTo>
                    <a:pt x="0" y="2730"/>
                  </a:lnTo>
                  <a:lnTo>
                    <a:pt x="2412" y="273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500123" y="5683135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5">
                  <a:moveTo>
                    <a:pt x="14350" y="35394"/>
                  </a:moveTo>
                  <a:lnTo>
                    <a:pt x="11937" y="35394"/>
                  </a:lnTo>
                  <a:lnTo>
                    <a:pt x="14350" y="35394"/>
                  </a:lnTo>
                  <a:lnTo>
                    <a:pt x="11937" y="32677"/>
                  </a:lnTo>
                  <a:lnTo>
                    <a:pt x="14350" y="32677"/>
                  </a:lnTo>
                  <a:lnTo>
                    <a:pt x="11937" y="32677"/>
                  </a:lnTo>
                  <a:lnTo>
                    <a:pt x="14350" y="29946"/>
                  </a:lnTo>
                  <a:lnTo>
                    <a:pt x="11937" y="29946"/>
                  </a:lnTo>
                  <a:lnTo>
                    <a:pt x="14350" y="29946"/>
                  </a:lnTo>
                  <a:lnTo>
                    <a:pt x="11937" y="29946"/>
                  </a:lnTo>
                  <a:lnTo>
                    <a:pt x="14350" y="29946"/>
                  </a:lnTo>
                  <a:lnTo>
                    <a:pt x="11937" y="29946"/>
                  </a:lnTo>
                  <a:lnTo>
                    <a:pt x="14350" y="29946"/>
                  </a:lnTo>
                  <a:lnTo>
                    <a:pt x="11937" y="29946"/>
                  </a:lnTo>
                  <a:lnTo>
                    <a:pt x="14350" y="27228"/>
                  </a:lnTo>
                  <a:lnTo>
                    <a:pt x="11937" y="27228"/>
                  </a:lnTo>
                  <a:lnTo>
                    <a:pt x="14350" y="27228"/>
                  </a:lnTo>
                  <a:lnTo>
                    <a:pt x="11937" y="27228"/>
                  </a:lnTo>
                  <a:lnTo>
                    <a:pt x="11937" y="27228"/>
                  </a:lnTo>
                  <a:lnTo>
                    <a:pt x="11937" y="24511"/>
                  </a:lnTo>
                  <a:lnTo>
                    <a:pt x="14350" y="24511"/>
                  </a:lnTo>
                  <a:lnTo>
                    <a:pt x="11937" y="24511"/>
                  </a:lnTo>
                  <a:lnTo>
                    <a:pt x="11937" y="21780"/>
                  </a:lnTo>
                  <a:lnTo>
                    <a:pt x="11937" y="24511"/>
                  </a:lnTo>
                  <a:lnTo>
                    <a:pt x="11937" y="21780"/>
                  </a:lnTo>
                  <a:lnTo>
                    <a:pt x="14350" y="21780"/>
                  </a:lnTo>
                  <a:lnTo>
                    <a:pt x="11937" y="21780"/>
                  </a:lnTo>
                  <a:lnTo>
                    <a:pt x="14350" y="21780"/>
                  </a:lnTo>
                  <a:lnTo>
                    <a:pt x="11937" y="21780"/>
                  </a:lnTo>
                  <a:lnTo>
                    <a:pt x="9525" y="21780"/>
                  </a:lnTo>
                  <a:lnTo>
                    <a:pt x="11937" y="21780"/>
                  </a:lnTo>
                  <a:lnTo>
                    <a:pt x="9525" y="21780"/>
                  </a:lnTo>
                  <a:lnTo>
                    <a:pt x="11937" y="21780"/>
                  </a:lnTo>
                  <a:lnTo>
                    <a:pt x="9525" y="21780"/>
                  </a:lnTo>
                  <a:lnTo>
                    <a:pt x="11937" y="21780"/>
                  </a:lnTo>
                  <a:lnTo>
                    <a:pt x="9525" y="19062"/>
                  </a:lnTo>
                  <a:lnTo>
                    <a:pt x="9525" y="21780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9062"/>
                  </a:lnTo>
                  <a:lnTo>
                    <a:pt x="9525" y="19062"/>
                  </a:lnTo>
                  <a:lnTo>
                    <a:pt x="7238" y="16344"/>
                  </a:lnTo>
                  <a:lnTo>
                    <a:pt x="9525" y="16344"/>
                  </a:lnTo>
                  <a:lnTo>
                    <a:pt x="7238" y="16344"/>
                  </a:lnTo>
                  <a:lnTo>
                    <a:pt x="9525" y="16344"/>
                  </a:lnTo>
                  <a:lnTo>
                    <a:pt x="7238" y="16344"/>
                  </a:lnTo>
                  <a:lnTo>
                    <a:pt x="9525" y="16344"/>
                  </a:lnTo>
                  <a:lnTo>
                    <a:pt x="7238" y="13614"/>
                  </a:lnTo>
                  <a:lnTo>
                    <a:pt x="7238" y="16344"/>
                  </a:lnTo>
                  <a:lnTo>
                    <a:pt x="4825" y="13614"/>
                  </a:lnTo>
                  <a:lnTo>
                    <a:pt x="7238" y="13614"/>
                  </a:lnTo>
                  <a:lnTo>
                    <a:pt x="4825" y="13614"/>
                  </a:lnTo>
                  <a:lnTo>
                    <a:pt x="7238" y="13614"/>
                  </a:lnTo>
                  <a:lnTo>
                    <a:pt x="4825" y="13614"/>
                  </a:lnTo>
                  <a:lnTo>
                    <a:pt x="7238" y="13614"/>
                  </a:lnTo>
                  <a:lnTo>
                    <a:pt x="4825" y="10896"/>
                  </a:lnTo>
                  <a:lnTo>
                    <a:pt x="7238" y="10896"/>
                  </a:lnTo>
                  <a:lnTo>
                    <a:pt x="2412" y="10896"/>
                  </a:lnTo>
                  <a:lnTo>
                    <a:pt x="4825" y="10896"/>
                  </a:lnTo>
                  <a:lnTo>
                    <a:pt x="4825" y="8178"/>
                  </a:lnTo>
                  <a:lnTo>
                    <a:pt x="2412" y="10896"/>
                  </a:lnTo>
                  <a:lnTo>
                    <a:pt x="2412" y="8178"/>
                  </a:lnTo>
                  <a:lnTo>
                    <a:pt x="2412" y="10896"/>
                  </a:lnTo>
                  <a:lnTo>
                    <a:pt x="4825" y="8178"/>
                  </a:lnTo>
                  <a:lnTo>
                    <a:pt x="2412" y="8178"/>
                  </a:lnTo>
                  <a:lnTo>
                    <a:pt x="4825" y="8178"/>
                  </a:lnTo>
                  <a:lnTo>
                    <a:pt x="2412" y="8178"/>
                  </a:lnTo>
                  <a:lnTo>
                    <a:pt x="2412" y="10896"/>
                  </a:lnTo>
                  <a:lnTo>
                    <a:pt x="2412" y="8178"/>
                  </a:lnTo>
                  <a:lnTo>
                    <a:pt x="2412" y="10896"/>
                  </a:lnTo>
                  <a:lnTo>
                    <a:pt x="2412" y="8178"/>
                  </a:lnTo>
                  <a:lnTo>
                    <a:pt x="2412" y="10896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0" y="8178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2412" y="8178"/>
                  </a:lnTo>
                  <a:lnTo>
                    <a:pt x="2412" y="5448"/>
                  </a:lnTo>
                  <a:lnTo>
                    <a:pt x="2412" y="8178"/>
                  </a:lnTo>
                  <a:lnTo>
                    <a:pt x="0" y="8178"/>
                  </a:lnTo>
                  <a:lnTo>
                    <a:pt x="2412" y="5448"/>
                  </a:lnTo>
                  <a:lnTo>
                    <a:pt x="0" y="817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8178"/>
                  </a:lnTo>
                  <a:lnTo>
                    <a:pt x="0" y="5448"/>
                  </a:lnTo>
                  <a:lnTo>
                    <a:pt x="0" y="817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2412" y="5448"/>
                  </a:lnTo>
                  <a:lnTo>
                    <a:pt x="0" y="5448"/>
                  </a:lnTo>
                  <a:lnTo>
                    <a:pt x="0" y="2730"/>
                  </a:lnTo>
                  <a:lnTo>
                    <a:pt x="0" y="5448"/>
                  </a:lnTo>
                  <a:lnTo>
                    <a:pt x="2412" y="2730"/>
                  </a:lnTo>
                  <a:lnTo>
                    <a:pt x="0" y="2730"/>
                  </a:lnTo>
                  <a:lnTo>
                    <a:pt x="0" y="0"/>
                  </a:lnTo>
                  <a:lnTo>
                    <a:pt x="0" y="2730"/>
                  </a:lnTo>
                  <a:lnTo>
                    <a:pt x="0" y="0"/>
                  </a:lnTo>
                  <a:lnTo>
                    <a:pt x="0" y="273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2412" y="0"/>
                  </a:lnTo>
                  <a:lnTo>
                    <a:pt x="0" y="273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412" y="2730"/>
                  </a:lnTo>
                  <a:lnTo>
                    <a:pt x="2412" y="0"/>
                  </a:lnTo>
                  <a:lnTo>
                    <a:pt x="2412" y="2730"/>
                  </a:lnTo>
                  <a:lnTo>
                    <a:pt x="4825" y="2730"/>
                  </a:lnTo>
                  <a:lnTo>
                    <a:pt x="7238" y="2730"/>
                  </a:lnTo>
                  <a:lnTo>
                    <a:pt x="4825" y="2730"/>
                  </a:lnTo>
                  <a:lnTo>
                    <a:pt x="4825" y="5448"/>
                  </a:lnTo>
                  <a:lnTo>
                    <a:pt x="7238" y="2730"/>
                  </a:lnTo>
                  <a:lnTo>
                    <a:pt x="7238" y="5448"/>
                  </a:lnTo>
                  <a:lnTo>
                    <a:pt x="7238" y="2730"/>
                  </a:lnTo>
                  <a:lnTo>
                    <a:pt x="7238" y="5448"/>
                  </a:lnTo>
                  <a:lnTo>
                    <a:pt x="9525" y="5448"/>
                  </a:lnTo>
                  <a:lnTo>
                    <a:pt x="9525" y="8178"/>
                  </a:lnTo>
                  <a:lnTo>
                    <a:pt x="7238" y="8178"/>
                  </a:lnTo>
                  <a:lnTo>
                    <a:pt x="9525" y="8178"/>
                  </a:lnTo>
                  <a:lnTo>
                    <a:pt x="9525" y="5448"/>
                  </a:lnTo>
                  <a:lnTo>
                    <a:pt x="9525" y="8178"/>
                  </a:lnTo>
                  <a:lnTo>
                    <a:pt x="9525" y="5448"/>
                  </a:lnTo>
                  <a:lnTo>
                    <a:pt x="9525" y="8178"/>
                  </a:lnTo>
                  <a:lnTo>
                    <a:pt x="11937" y="8178"/>
                  </a:lnTo>
                  <a:lnTo>
                    <a:pt x="9525" y="8178"/>
                  </a:lnTo>
                  <a:lnTo>
                    <a:pt x="11937" y="8178"/>
                  </a:lnTo>
                  <a:lnTo>
                    <a:pt x="11937" y="10896"/>
                  </a:lnTo>
                  <a:lnTo>
                    <a:pt x="11937" y="8178"/>
                  </a:lnTo>
                  <a:lnTo>
                    <a:pt x="11937" y="10896"/>
                  </a:lnTo>
                  <a:lnTo>
                    <a:pt x="11937" y="8178"/>
                  </a:lnTo>
                  <a:lnTo>
                    <a:pt x="11937" y="10896"/>
                  </a:lnTo>
                  <a:lnTo>
                    <a:pt x="11937" y="13614"/>
                  </a:lnTo>
                  <a:lnTo>
                    <a:pt x="14350" y="13614"/>
                  </a:lnTo>
                  <a:lnTo>
                    <a:pt x="11937" y="13614"/>
                  </a:lnTo>
                  <a:lnTo>
                    <a:pt x="14350" y="13614"/>
                  </a:lnTo>
                  <a:lnTo>
                    <a:pt x="11937" y="13614"/>
                  </a:lnTo>
                  <a:lnTo>
                    <a:pt x="14350" y="13614"/>
                  </a:lnTo>
                  <a:lnTo>
                    <a:pt x="11937" y="13614"/>
                  </a:lnTo>
                  <a:lnTo>
                    <a:pt x="14350" y="13614"/>
                  </a:lnTo>
                  <a:lnTo>
                    <a:pt x="11937" y="13614"/>
                  </a:lnTo>
                  <a:lnTo>
                    <a:pt x="14350" y="13614"/>
                  </a:lnTo>
                  <a:lnTo>
                    <a:pt x="11937" y="13614"/>
                  </a:lnTo>
                  <a:lnTo>
                    <a:pt x="11937" y="16344"/>
                  </a:lnTo>
                  <a:lnTo>
                    <a:pt x="14350" y="13614"/>
                  </a:lnTo>
                  <a:lnTo>
                    <a:pt x="11937" y="16344"/>
                  </a:lnTo>
                  <a:lnTo>
                    <a:pt x="14350" y="16344"/>
                  </a:lnTo>
                  <a:lnTo>
                    <a:pt x="11937" y="16344"/>
                  </a:lnTo>
                  <a:lnTo>
                    <a:pt x="14350" y="16344"/>
                  </a:lnTo>
                  <a:lnTo>
                    <a:pt x="11937" y="19062"/>
                  </a:lnTo>
                  <a:lnTo>
                    <a:pt x="14350" y="19062"/>
                  </a:lnTo>
                  <a:lnTo>
                    <a:pt x="14350" y="16344"/>
                  </a:lnTo>
                  <a:lnTo>
                    <a:pt x="14350" y="19062"/>
                  </a:lnTo>
                  <a:lnTo>
                    <a:pt x="14350" y="16344"/>
                  </a:lnTo>
                  <a:lnTo>
                    <a:pt x="14350" y="19062"/>
                  </a:lnTo>
                  <a:lnTo>
                    <a:pt x="16763" y="21780"/>
                  </a:lnTo>
                  <a:lnTo>
                    <a:pt x="16763" y="24511"/>
                  </a:lnTo>
                  <a:lnTo>
                    <a:pt x="19050" y="24511"/>
                  </a:lnTo>
                  <a:lnTo>
                    <a:pt x="16763" y="27228"/>
                  </a:lnTo>
                  <a:lnTo>
                    <a:pt x="19050" y="29946"/>
                  </a:lnTo>
                  <a:lnTo>
                    <a:pt x="16763" y="29946"/>
                  </a:lnTo>
                  <a:lnTo>
                    <a:pt x="19050" y="29946"/>
                  </a:lnTo>
                  <a:lnTo>
                    <a:pt x="16763" y="29946"/>
                  </a:lnTo>
                  <a:lnTo>
                    <a:pt x="19050" y="29946"/>
                  </a:lnTo>
                  <a:lnTo>
                    <a:pt x="16763" y="32677"/>
                  </a:lnTo>
                  <a:lnTo>
                    <a:pt x="19050" y="32677"/>
                  </a:lnTo>
                  <a:lnTo>
                    <a:pt x="16763" y="32677"/>
                  </a:lnTo>
                  <a:lnTo>
                    <a:pt x="19050" y="32677"/>
                  </a:lnTo>
                  <a:lnTo>
                    <a:pt x="16763" y="35394"/>
                  </a:lnTo>
                  <a:lnTo>
                    <a:pt x="16763" y="38112"/>
                  </a:lnTo>
                  <a:lnTo>
                    <a:pt x="14350" y="3539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00123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00123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500123" y="569267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4"/>
                  </a:lnTo>
                  <a:lnTo>
                    <a:pt x="0" y="0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00123" y="5702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00123" y="5702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509776" y="570219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509776" y="570219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85849" y="5625973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5">
                  <a:moveTo>
                    <a:pt x="0" y="0"/>
                  </a:moveTo>
                  <a:lnTo>
                    <a:pt x="4018" y="4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85849" y="5625973"/>
              <a:ext cx="4445" cy="4445"/>
            </a:xfrm>
            <a:custGeom>
              <a:avLst/>
              <a:gdLst/>
              <a:ahLst/>
              <a:cxnLst/>
              <a:rect l="l" t="t" r="r" b="b"/>
              <a:pathLst>
                <a:path w="4444" h="4445">
                  <a:moveTo>
                    <a:pt x="0" y="0"/>
                  </a:moveTo>
                  <a:lnTo>
                    <a:pt x="1339" y="1339"/>
                  </a:lnTo>
                  <a:lnTo>
                    <a:pt x="3571" y="3571"/>
                  </a:lnTo>
                  <a:lnTo>
                    <a:pt x="4018" y="401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85849" y="5616448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49530" y="2387"/>
                  </a:moveTo>
                  <a:lnTo>
                    <a:pt x="2159" y="2387"/>
                  </a:lnTo>
                  <a:lnTo>
                    <a:pt x="2159" y="7150"/>
                  </a:lnTo>
                  <a:lnTo>
                    <a:pt x="4190" y="4762"/>
                  </a:lnTo>
                  <a:lnTo>
                    <a:pt x="47370" y="4762"/>
                  </a:lnTo>
                  <a:lnTo>
                    <a:pt x="49530" y="2387"/>
                  </a:lnTo>
                  <a:close/>
                </a:path>
                <a:path w="76200" h="7620">
                  <a:moveTo>
                    <a:pt x="6222" y="4762"/>
                  </a:moveTo>
                  <a:lnTo>
                    <a:pt x="4190" y="4762"/>
                  </a:lnTo>
                  <a:lnTo>
                    <a:pt x="4190" y="7150"/>
                  </a:lnTo>
                  <a:lnTo>
                    <a:pt x="6222" y="7150"/>
                  </a:lnTo>
                  <a:lnTo>
                    <a:pt x="6222" y="4762"/>
                  </a:lnTo>
                  <a:close/>
                </a:path>
                <a:path w="76200" h="7620">
                  <a:moveTo>
                    <a:pt x="10413" y="4762"/>
                  </a:moveTo>
                  <a:lnTo>
                    <a:pt x="6222" y="4762"/>
                  </a:lnTo>
                  <a:lnTo>
                    <a:pt x="6222" y="7150"/>
                  </a:lnTo>
                  <a:lnTo>
                    <a:pt x="8254" y="7150"/>
                  </a:lnTo>
                  <a:lnTo>
                    <a:pt x="10413" y="4762"/>
                  </a:lnTo>
                  <a:close/>
                </a:path>
                <a:path w="76200" h="7620">
                  <a:moveTo>
                    <a:pt x="16509" y="4762"/>
                  </a:moveTo>
                  <a:lnTo>
                    <a:pt x="10413" y="4762"/>
                  </a:lnTo>
                  <a:lnTo>
                    <a:pt x="10413" y="7150"/>
                  </a:lnTo>
                  <a:lnTo>
                    <a:pt x="16509" y="7150"/>
                  </a:lnTo>
                  <a:lnTo>
                    <a:pt x="16509" y="4762"/>
                  </a:lnTo>
                  <a:close/>
                </a:path>
                <a:path w="76200" h="7620">
                  <a:moveTo>
                    <a:pt x="22732" y="4762"/>
                  </a:moveTo>
                  <a:lnTo>
                    <a:pt x="16509" y="4762"/>
                  </a:lnTo>
                  <a:lnTo>
                    <a:pt x="16509" y="7150"/>
                  </a:lnTo>
                  <a:lnTo>
                    <a:pt x="22732" y="7150"/>
                  </a:lnTo>
                  <a:lnTo>
                    <a:pt x="22732" y="4762"/>
                  </a:lnTo>
                  <a:close/>
                </a:path>
                <a:path w="76200" h="7620">
                  <a:moveTo>
                    <a:pt x="26796" y="4762"/>
                  </a:moveTo>
                  <a:lnTo>
                    <a:pt x="22732" y="4762"/>
                  </a:lnTo>
                  <a:lnTo>
                    <a:pt x="22732" y="7150"/>
                  </a:lnTo>
                  <a:lnTo>
                    <a:pt x="26796" y="7150"/>
                  </a:lnTo>
                  <a:lnTo>
                    <a:pt x="26796" y="4762"/>
                  </a:lnTo>
                  <a:close/>
                </a:path>
                <a:path w="76200" h="7620">
                  <a:moveTo>
                    <a:pt x="28956" y="4762"/>
                  </a:moveTo>
                  <a:lnTo>
                    <a:pt x="26796" y="4762"/>
                  </a:lnTo>
                  <a:lnTo>
                    <a:pt x="26796" y="7150"/>
                  </a:lnTo>
                  <a:lnTo>
                    <a:pt x="28956" y="7150"/>
                  </a:lnTo>
                  <a:lnTo>
                    <a:pt x="28956" y="4762"/>
                  </a:lnTo>
                  <a:close/>
                </a:path>
                <a:path w="76200" h="7620">
                  <a:moveTo>
                    <a:pt x="30987" y="4762"/>
                  </a:moveTo>
                  <a:lnTo>
                    <a:pt x="28956" y="4762"/>
                  </a:lnTo>
                  <a:lnTo>
                    <a:pt x="28956" y="7150"/>
                  </a:lnTo>
                  <a:lnTo>
                    <a:pt x="30987" y="7150"/>
                  </a:lnTo>
                  <a:lnTo>
                    <a:pt x="30987" y="4762"/>
                  </a:lnTo>
                  <a:close/>
                </a:path>
                <a:path w="76200" h="7620">
                  <a:moveTo>
                    <a:pt x="35051" y="4762"/>
                  </a:moveTo>
                  <a:lnTo>
                    <a:pt x="30987" y="4762"/>
                  </a:lnTo>
                  <a:lnTo>
                    <a:pt x="30987" y="7150"/>
                  </a:lnTo>
                  <a:lnTo>
                    <a:pt x="35051" y="7150"/>
                  </a:lnTo>
                  <a:lnTo>
                    <a:pt x="35051" y="4762"/>
                  </a:lnTo>
                  <a:close/>
                </a:path>
                <a:path w="76200" h="7620">
                  <a:moveTo>
                    <a:pt x="39242" y="4762"/>
                  </a:moveTo>
                  <a:lnTo>
                    <a:pt x="35051" y="4762"/>
                  </a:lnTo>
                  <a:lnTo>
                    <a:pt x="35051" y="7150"/>
                  </a:lnTo>
                  <a:lnTo>
                    <a:pt x="39242" y="7150"/>
                  </a:lnTo>
                  <a:lnTo>
                    <a:pt x="39242" y="4762"/>
                  </a:lnTo>
                  <a:close/>
                </a:path>
                <a:path w="76200" h="7620">
                  <a:moveTo>
                    <a:pt x="41275" y="4762"/>
                  </a:moveTo>
                  <a:lnTo>
                    <a:pt x="39242" y="4762"/>
                  </a:lnTo>
                  <a:lnTo>
                    <a:pt x="39242" y="7150"/>
                  </a:lnTo>
                  <a:lnTo>
                    <a:pt x="41275" y="4762"/>
                  </a:lnTo>
                  <a:close/>
                </a:path>
                <a:path w="76200" h="7620">
                  <a:moveTo>
                    <a:pt x="41275" y="4762"/>
                  </a:moveTo>
                  <a:lnTo>
                    <a:pt x="39242" y="7150"/>
                  </a:lnTo>
                  <a:lnTo>
                    <a:pt x="41275" y="7150"/>
                  </a:lnTo>
                  <a:lnTo>
                    <a:pt x="41275" y="4762"/>
                  </a:lnTo>
                  <a:close/>
                </a:path>
                <a:path w="76200" h="7620">
                  <a:moveTo>
                    <a:pt x="43306" y="4762"/>
                  </a:moveTo>
                  <a:lnTo>
                    <a:pt x="41275" y="4762"/>
                  </a:lnTo>
                  <a:lnTo>
                    <a:pt x="41275" y="7150"/>
                  </a:lnTo>
                  <a:lnTo>
                    <a:pt x="43306" y="4762"/>
                  </a:lnTo>
                  <a:close/>
                </a:path>
                <a:path w="76200" h="7620">
                  <a:moveTo>
                    <a:pt x="45338" y="4762"/>
                  </a:moveTo>
                  <a:lnTo>
                    <a:pt x="43306" y="4762"/>
                  </a:lnTo>
                  <a:lnTo>
                    <a:pt x="43306" y="7150"/>
                  </a:lnTo>
                  <a:lnTo>
                    <a:pt x="45338" y="7150"/>
                  </a:lnTo>
                  <a:lnTo>
                    <a:pt x="45338" y="4762"/>
                  </a:lnTo>
                  <a:close/>
                </a:path>
                <a:path w="76200" h="7620">
                  <a:moveTo>
                    <a:pt x="2159" y="2387"/>
                  </a:moveTo>
                  <a:lnTo>
                    <a:pt x="0" y="2387"/>
                  </a:lnTo>
                  <a:lnTo>
                    <a:pt x="0" y="4762"/>
                  </a:lnTo>
                  <a:lnTo>
                    <a:pt x="2159" y="4762"/>
                  </a:lnTo>
                  <a:lnTo>
                    <a:pt x="2159" y="2387"/>
                  </a:lnTo>
                  <a:close/>
                </a:path>
                <a:path w="76200" h="7620">
                  <a:moveTo>
                    <a:pt x="65912" y="2387"/>
                  </a:moveTo>
                  <a:lnTo>
                    <a:pt x="49530" y="2387"/>
                  </a:lnTo>
                  <a:lnTo>
                    <a:pt x="49530" y="4762"/>
                  </a:lnTo>
                  <a:lnTo>
                    <a:pt x="63881" y="4762"/>
                  </a:lnTo>
                  <a:lnTo>
                    <a:pt x="65912" y="2387"/>
                  </a:lnTo>
                  <a:close/>
                </a:path>
                <a:path w="76200" h="7620">
                  <a:moveTo>
                    <a:pt x="68071" y="2387"/>
                  </a:moveTo>
                  <a:lnTo>
                    <a:pt x="65912" y="2387"/>
                  </a:lnTo>
                  <a:lnTo>
                    <a:pt x="68071" y="4762"/>
                  </a:lnTo>
                  <a:lnTo>
                    <a:pt x="68071" y="2387"/>
                  </a:lnTo>
                  <a:close/>
                </a:path>
                <a:path w="76200" h="7620">
                  <a:moveTo>
                    <a:pt x="72136" y="2387"/>
                  </a:moveTo>
                  <a:lnTo>
                    <a:pt x="68071" y="2387"/>
                  </a:lnTo>
                  <a:lnTo>
                    <a:pt x="68071" y="4762"/>
                  </a:lnTo>
                  <a:lnTo>
                    <a:pt x="72136" y="4762"/>
                  </a:lnTo>
                  <a:lnTo>
                    <a:pt x="72136" y="2387"/>
                  </a:lnTo>
                  <a:close/>
                </a:path>
                <a:path w="76200" h="7620">
                  <a:moveTo>
                    <a:pt x="72136" y="0"/>
                  </a:moveTo>
                  <a:lnTo>
                    <a:pt x="43306" y="0"/>
                  </a:lnTo>
                  <a:lnTo>
                    <a:pt x="43306" y="2387"/>
                  </a:lnTo>
                  <a:lnTo>
                    <a:pt x="72136" y="2387"/>
                  </a:lnTo>
                  <a:lnTo>
                    <a:pt x="74168" y="4762"/>
                  </a:lnTo>
                  <a:lnTo>
                    <a:pt x="74168" y="2387"/>
                  </a:lnTo>
                  <a:lnTo>
                    <a:pt x="72136" y="0"/>
                  </a:lnTo>
                  <a:close/>
                </a:path>
                <a:path w="76200" h="7620">
                  <a:moveTo>
                    <a:pt x="14478" y="0"/>
                  </a:moveTo>
                  <a:lnTo>
                    <a:pt x="14478" y="2387"/>
                  </a:lnTo>
                  <a:lnTo>
                    <a:pt x="16509" y="2387"/>
                  </a:lnTo>
                  <a:lnTo>
                    <a:pt x="14478" y="0"/>
                  </a:lnTo>
                  <a:close/>
                </a:path>
                <a:path w="76200" h="7620">
                  <a:moveTo>
                    <a:pt x="18541" y="0"/>
                  </a:moveTo>
                  <a:lnTo>
                    <a:pt x="16509" y="2387"/>
                  </a:lnTo>
                  <a:lnTo>
                    <a:pt x="18541" y="2387"/>
                  </a:lnTo>
                  <a:lnTo>
                    <a:pt x="18541" y="0"/>
                  </a:lnTo>
                  <a:close/>
                </a:path>
                <a:path w="76200" h="7620">
                  <a:moveTo>
                    <a:pt x="22732" y="0"/>
                  </a:moveTo>
                  <a:lnTo>
                    <a:pt x="20700" y="0"/>
                  </a:lnTo>
                  <a:lnTo>
                    <a:pt x="20700" y="2387"/>
                  </a:lnTo>
                  <a:lnTo>
                    <a:pt x="22732" y="2387"/>
                  </a:lnTo>
                  <a:lnTo>
                    <a:pt x="22732" y="0"/>
                  </a:lnTo>
                  <a:close/>
                </a:path>
                <a:path w="76200" h="7620">
                  <a:moveTo>
                    <a:pt x="33019" y="0"/>
                  </a:moveTo>
                  <a:lnTo>
                    <a:pt x="22732" y="0"/>
                  </a:lnTo>
                  <a:lnTo>
                    <a:pt x="22732" y="2387"/>
                  </a:lnTo>
                  <a:lnTo>
                    <a:pt x="33019" y="2387"/>
                  </a:lnTo>
                  <a:lnTo>
                    <a:pt x="33019" y="0"/>
                  </a:lnTo>
                  <a:close/>
                </a:path>
                <a:path w="76200" h="7620">
                  <a:moveTo>
                    <a:pt x="35051" y="0"/>
                  </a:moveTo>
                  <a:lnTo>
                    <a:pt x="33019" y="0"/>
                  </a:lnTo>
                  <a:lnTo>
                    <a:pt x="33019" y="2387"/>
                  </a:lnTo>
                  <a:lnTo>
                    <a:pt x="35051" y="2387"/>
                  </a:lnTo>
                  <a:lnTo>
                    <a:pt x="35051" y="0"/>
                  </a:lnTo>
                  <a:close/>
                </a:path>
                <a:path w="76200" h="7620">
                  <a:moveTo>
                    <a:pt x="37084" y="0"/>
                  </a:moveTo>
                  <a:lnTo>
                    <a:pt x="35051" y="0"/>
                  </a:lnTo>
                  <a:lnTo>
                    <a:pt x="35051" y="2387"/>
                  </a:lnTo>
                  <a:lnTo>
                    <a:pt x="37084" y="2387"/>
                  </a:lnTo>
                  <a:lnTo>
                    <a:pt x="37084" y="0"/>
                  </a:lnTo>
                  <a:close/>
                </a:path>
                <a:path w="76200" h="7620">
                  <a:moveTo>
                    <a:pt x="41275" y="0"/>
                  </a:moveTo>
                  <a:lnTo>
                    <a:pt x="39242" y="0"/>
                  </a:lnTo>
                  <a:lnTo>
                    <a:pt x="37084" y="2387"/>
                  </a:lnTo>
                  <a:lnTo>
                    <a:pt x="39242" y="2387"/>
                  </a:lnTo>
                  <a:lnTo>
                    <a:pt x="41275" y="0"/>
                  </a:lnTo>
                  <a:close/>
                </a:path>
                <a:path w="76200" h="7620">
                  <a:moveTo>
                    <a:pt x="43306" y="0"/>
                  </a:moveTo>
                  <a:lnTo>
                    <a:pt x="41275" y="2387"/>
                  </a:lnTo>
                  <a:lnTo>
                    <a:pt x="43306" y="2387"/>
                  </a:lnTo>
                  <a:lnTo>
                    <a:pt x="43306" y="0"/>
                  </a:lnTo>
                  <a:close/>
                </a:path>
                <a:path w="76200" h="7620">
                  <a:moveTo>
                    <a:pt x="76200" y="0"/>
                  </a:moveTo>
                  <a:lnTo>
                    <a:pt x="74168" y="2387"/>
                  </a:lnTo>
                  <a:lnTo>
                    <a:pt x="76200" y="2387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585849" y="5616448"/>
              <a:ext cx="76200" cy="19050"/>
            </a:xfrm>
            <a:custGeom>
              <a:avLst/>
              <a:gdLst/>
              <a:ahLst/>
              <a:cxnLst/>
              <a:rect l="l" t="t" r="r" b="b"/>
              <a:pathLst>
                <a:path w="76200" h="19050">
                  <a:moveTo>
                    <a:pt x="74168" y="2387"/>
                  </a:moveTo>
                  <a:lnTo>
                    <a:pt x="74168" y="4762"/>
                  </a:lnTo>
                  <a:lnTo>
                    <a:pt x="72136" y="2387"/>
                  </a:lnTo>
                  <a:lnTo>
                    <a:pt x="72136" y="4762"/>
                  </a:lnTo>
                  <a:lnTo>
                    <a:pt x="70103" y="4762"/>
                  </a:lnTo>
                  <a:lnTo>
                    <a:pt x="68071" y="4762"/>
                  </a:lnTo>
                  <a:lnTo>
                    <a:pt x="68071" y="2387"/>
                  </a:lnTo>
                  <a:lnTo>
                    <a:pt x="68071" y="4762"/>
                  </a:lnTo>
                  <a:lnTo>
                    <a:pt x="68071" y="2387"/>
                  </a:lnTo>
                  <a:lnTo>
                    <a:pt x="68071" y="4762"/>
                  </a:lnTo>
                  <a:lnTo>
                    <a:pt x="65912" y="2387"/>
                  </a:lnTo>
                  <a:lnTo>
                    <a:pt x="65912" y="4762"/>
                  </a:lnTo>
                  <a:lnTo>
                    <a:pt x="65912" y="2387"/>
                  </a:lnTo>
                  <a:lnTo>
                    <a:pt x="65912" y="4762"/>
                  </a:lnTo>
                  <a:lnTo>
                    <a:pt x="65912" y="2387"/>
                  </a:lnTo>
                  <a:lnTo>
                    <a:pt x="63881" y="4762"/>
                  </a:lnTo>
                  <a:lnTo>
                    <a:pt x="61849" y="4762"/>
                  </a:lnTo>
                  <a:lnTo>
                    <a:pt x="59817" y="4762"/>
                  </a:lnTo>
                  <a:lnTo>
                    <a:pt x="57784" y="4762"/>
                  </a:lnTo>
                  <a:lnTo>
                    <a:pt x="59817" y="4762"/>
                  </a:lnTo>
                  <a:lnTo>
                    <a:pt x="57784" y="4762"/>
                  </a:lnTo>
                  <a:lnTo>
                    <a:pt x="55625" y="4762"/>
                  </a:lnTo>
                  <a:lnTo>
                    <a:pt x="53593" y="4762"/>
                  </a:lnTo>
                  <a:lnTo>
                    <a:pt x="51562" y="4762"/>
                  </a:lnTo>
                  <a:lnTo>
                    <a:pt x="53593" y="4762"/>
                  </a:lnTo>
                  <a:lnTo>
                    <a:pt x="51562" y="4762"/>
                  </a:lnTo>
                  <a:lnTo>
                    <a:pt x="49530" y="4762"/>
                  </a:lnTo>
                  <a:lnTo>
                    <a:pt x="47370" y="4762"/>
                  </a:lnTo>
                  <a:lnTo>
                    <a:pt x="49530" y="4762"/>
                  </a:lnTo>
                  <a:lnTo>
                    <a:pt x="49530" y="2387"/>
                  </a:lnTo>
                  <a:lnTo>
                    <a:pt x="49530" y="4762"/>
                  </a:lnTo>
                  <a:lnTo>
                    <a:pt x="49530" y="2387"/>
                  </a:lnTo>
                  <a:lnTo>
                    <a:pt x="47370" y="4762"/>
                  </a:lnTo>
                  <a:lnTo>
                    <a:pt x="45338" y="4762"/>
                  </a:lnTo>
                  <a:lnTo>
                    <a:pt x="45338" y="7150"/>
                  </a:lnTo>
                  <a:lnTo>
                    <a:pt x="45338" y="4762"/>
                  </a:lnTo>
                  <a:lnTo>
                    <a:pt x="45338" y="7150"/>
                  </a:lnTo>
                  <a:lnTo>
                    <a:pt x="45338" y="4762"/>
                  </a:lnTo>
                  <a:lnTo>
                    <a:pt x="45338" y="7150"/>
                  </a:lnTo>
                  <a:lnTo>
                    <a:pt x="43306" y="7150"/>
                  </a:lnTo>
                  <a:lnTo>
                    <a:pt x="43306" y="4762"/>
                  </a:lnTo>
                  <a:lnTo>
                    <a:pt x="43306" y="7150"/>
                  </a:lnTo>
                  <a:lnTo>
                    <a:pt x="43306" y="4762"/>
                  </a:lnTo>
                  <a:lnTo>
                    <a:pt x="41275" y="7150"/>
                  </a:lnTo>
                  <a:lnTo>
                    <a:pt x="39242" y="7150"/>
                  </a:lnTo>
                  <a:lnTo>
                    <a:pt x="41275" y="4762"/>
                  </a:lnTo>
                  <a:lnTo>
                    <a:pt x="41275" y="7150"/>
                  </a:lnTo>
                  <a:lnTo>
                    <a:pt x="41275" y="4762"/>
                  </a:lnTo>
                  <a:lnTo>
                    <a:pt x="39242" y="7150"/>
                  </a:lnTo>
                  <a:lnTo>
                    <a:pt x="39242" y="4762"/>
                  </a:lnTo>
                  <a:lnTo>
                    <a:pt x="39242" y="7150"/>
                  </a:lnTo>
                  <a:lnTo>
                    <a:pt x="39242" y="4762"/>
                  </a:lnTo>
                  <a:lnTo>
                    <a:pt x="39242" y="7150"/>
                  </a:lnTo>
                  <a:lnTo>
                    <a:pt x="37084" y="7150"/>
                  </a:lnTo>
                  <a:lnTo>
                    <a:pt x="35051" y="7150"/>
                  </a:lnTo>
                  <a:lnTo>
                    <a:pt x="37084" y="7150"/>
                  </a:lnTo>
                  <a:lnTo>
                    <a:pt x="35051" y="7150"/>
                  </a:lnTo>
                  <a:lnTo>
                    <a:pt x="35051" y="4762"/>
                  </a:lnTo>
                  <a:lnTo>
                    <a:pt x="35051" y="7150"/>
                  </a:lnTo>
                  <a:lnTo>
                    <a:pt x="35051" y="4762"/>
                  </a:lnTo>
                  <a:lnTo>
                    <a:pt x="35051" y="7150"/>
                  </a:lnTo>
                  <a:lnTo>
                    <a:pt x="33019" y="7150"/>
                  </a:lnTo>
                  <a:lnTo>
                    <a:pt x="30987" y="7150"/>
                  </a:lnTo>
                  <a:lnTo>
                    <a:pt x="30987" y="4762"/>
                  </a:lnTo>
                  <a:lnTo>
                    <a:pt x="30987" y="7150"/>
                  </a:lnTo>
                  <a:lnTo>
                    <a:pt x="30987" y="4762"/>
                  </a:lnTo>
                  <a:lnTo>
                    <a:pt x="30987" y="7150"/>
                  </a:lnTo>
                  <a:lnTo>
                    <a:pt x="28956" y="7150"/>
                  </a:lnTo>
                  <a:lnTo>
                    <a:pt x="28956" y="4762"/>
                  </a:lnTo>
                  <a:lnTo>
                    <a:pt x="28956" y="7150"/>
                  </a:lnTo>
                  <a:lnTo>
                    <a:pt x="28956" y="7150"/>
                  </a:lnTo>
                  <a:lnTo>
                    <a:pt x="26796" y="4762"/>
                  </a:lnTo>
                  <a:lnTo>
                    <a:pt x="26796" y="7150"/>
                  </a:lnTo>
                  <a:lnTo>
                    <a:pt x="22732" y="4762"/>
                  </a:lnTo>
                  <a:lnTo>
                    <a:pt x="22732" y="7150"/>
                  </a:lnTo>
                  <a:lnTo>
                    <a:pt x="16509" y="7150"/>
                  </a:lnTo>
                  <a:lnTo>
                    <a:pt x="16509" y="9524"/>
                  </a:lnTo>
                  <a:lnTo>
                    <a:pt x="16509" y="7150"/>
                  </a:lnTo>
                  <a:lnTo>
                    <a:pt x="16509" y="9524"/>
                  </a:lnTo>
                  <a:lnTo>
                    <a:pt x="16509" y="7150"/>
                  </a:lnTo>
                  <a:lnTo>
                    <a:pt x="16509" y="4762"/>
                  </a:lnTo>
                  <a:lnTo>
                    <a:pt x="16509" y="7150"/>
                  </a:lnTo>
                  <a:lnTo>
                    <a:pt x="14478" y="7150"/>
                  </a:lnTo>
                  <a:lnTo>
                    <a:pt x="16509" y="7150"/>
                  </a:lnTo>
                  <a:lnTo>
                    <a:pt x="14478" y="7150"/>
                  </a:lnTo>
                  <a:lnTo>
                    <a:pt x="14478" y="9524"/>
                  </a:lnTo>
                  <a:lnTo>
                    <a:pt x="14478" y="7150"/>
                  </a:lnTo>
                  <a:lnTo>
                    <a:pt x="14478" y="9524"/>
                  </a:lnTo>
                  <a:lnTo>
                    <a:pt x="14478" y="7150"/>
                  </a:lnTo>
                  <a:lnTo>
                    <a:pt x="14478" y="9524"/>
                  </a:lnTo>
                  <a:lnTo>
                    <a:pt x="14478" y="7150"/>
                  </a:lnTo>
                  <a:lnTo>
                    <a:pt x="14478" y="9524"/>
                  </a:lnTo>
                  <a:lnTo>
                    <a:pt x="14478" y="7150"/>
                  </a:lnTo>
                  <a:lnTo>
                    <a:pt x="12445" y="7150"/>
                  </a:lnTo>
                  <a:lnTo>
                    <a:pt x="12445" y="9524"/>
                  </a:lnTo>
                  <a:lnTo>
                    <a:pt x="12445" y="7150"/>
                  </a:lnTo>
                  <a:lnTo>
                    <a:pt x="12445" y="9524"/>
                  </a:lnTo>
                  <a:lnTo>
                    <a:pt x="12445" y="7150"/>
                  </a:lnTo>
                  <a:lnTo>
                    <a:pt x="12445" y="9524"/>
                  </a:lnTo>
                  <a:lnTo>
                    <a:pt x="12445" y="7150"/>
                  </a:lnTo>
                  <a:lnTo>
                    <a:pt x="12445" y="9524"/>
                  </a:lnTo>
                  <a:lnTo>
                    <a:pt x="12445" y="7150"/>
                  </a:lnTo>
                  <a:lnTo>
                    <a:pt x="10413" y="7150"/>
                  </a:lnTo>
                  <a:lnTo>
                    <a:pt x="10413" y="9524"/>
                  </a:lnTo>
                  <a:lnTo>
                    <a:pt x="10413" y="7150"/>
                  </a:lnTo>
                  <a:lnTo>
                    <a:pt x="10413" y="9524"/>
                  </a:lnTo>
                  <a:lnTo>
                    <a:pt x="10413" y="7150"/>
                  </a:lnTo>
                  <a:lnTo>
                    <a:pt x="10413" y="4762"/>
                  </a:lnTo>
                  <a:lnTo>
                    <a:pt x="10413" y="7150"/>
                  </a:lnTo>
                  <a:lnTo>
                    <a:pt x="10413" y="9524"/>
                  </a:lnTo>
                  <a:lnTo>
                    <a:pt x="10413" y="4762"/>
                  </a:lnTo>
                  <a:lnTo>
                    <a:pt x="8254" y="7150"/>
                  </a:lnTo>
                  <a:lnTo>
                    <a:pt x="8254" y="9524"/>
                  </a:lnTo>
                  <a:lnTo>
                    <a:pt x="8254" y="7150"/>
                  </a:lnTo>
                  <a:lnTo>
                    <a:pt x="8254" y="9524"/>
                  </a:lnTo>
                  <a:lnTo>
                    <a:pt x="8254" y="7150"/>
                  </a:lnTo>
                  <a:lnTo>
                    <a:pt x="8254" y="9524"/>
                  </a:lnTo>
                  <a:lnTo>
                    <a:pt x="8254" y="7150"/>
                  </a:lnTo>
                  <a:lnTo>
                    <a:pt x="8254" y="9524"/>
                  </a:lnTo>
                  <a:lnTo>
                    <a:pt x="8254" y="7150"/>
                  </a:lnTo>
                  <a:lnTo>
                    <a:pt x="8254" y="9524"/>
                  </a:lnTo>
                  <a:lnTo>
                    <a:pt x="8254" y="7150"/>
                  </a:lnTo>
                  <a:lnTo>
                    <a:pt x="6222" y="7150"/>
                  </a:lnTo>
                  <a:lnTo>
                    <a:pt x="6222" y="9524"/>
                  </a:lnTo>
                  <a:lnTo>
                    <a:pt x="6222" y="7150"/>
                  </a:lnTo>
                  <a:lnTo>
                    <a:pt x="6222" y="9524"/>
                  </a:lnTo>
                  <a:lnTo>
                    <a:pt x="6222" y="7150"/>
                  </a:lnTo>
                  <a:lnTo>
                    <a:pt x="8254" y="7150"/>
                  </a:lnTo>
                  <a:lnTo>
                    <a:pt x="6222" y="7150"/>
                  </a:lnTo>
                  <a:lnTo>
                    <a:pt x="6222" y="4762"/>
                  </a:lnTo>
                  <a:lnTo>
                    <a:pt x="6222" y="7150"/>
                  </a:lnTo>
                  <a:lnTo>
                    <a:pt x="4190" y="7150"/>
                  </a:lnTo>
                  <a:lnTo>
                    <a:pt x="6222" y="7150"/>
                  </a:lnTo>
                  <a:lnTo>
                    <a:pt x="4190" y="7150"/>
                  </a:lnTo>
                  <a:lnTo>
                    <a:pt x="4190" y="4762"/>
                  </a:lnTo>
                  <a:lnTo>
                    <a:pt x="4190" y="7150"/>
                  </a:lnTo>
                  <a:lnTo>
                    <a:pt x="4190" y="4762"/>
                  </a:lnTo>
                  <a:lnTo>
                    <a:pt x="4190" y="7150"/>
                  </a:lnTo>
                  <a:lnTo>
                    <a:pt x="4190" y="4762"/>
                  </a:lnTo>
                  <a:lnTo>
                    <a:pt x="2159" y="7150"/>
                  </a:lnTo>
                  <a:lnTo>
                    <a:pt x="2159" y="4762"/>
                  </a:lnTo>
                  <a:lnTo>
                    <a:pt x="0" y="4762"/>
                  </a:lnTo>
                  <a:lnTo>
                    <a:pt x="0" y="2387"/>
                  </a:lnTo>
                  <a:lnTo>
                    <a:pt x="0" y="4762"/>
                  </a:lnTo>
                  <a:lnTo>
                    <a:pt x="0" y="2387"/>
                  </a:lnTo>
                  <a:lnTo>
                    <a:pt x="0" y="4762"/>
                  </a:lnTo>
                  <a:lnTo>
                    <a:pt x="0" y="2387"/>
                  </a:lnTo>
                  <a:lnTo>
                    <a:pt x="2159" y="2387"/>
                  </a:lnTo>
                  <a:lnTo>
                    <a:pt x="2159" y="4762"/>
                  </a:lnTo>
                  <a:lnTo>
                    <a:pt x="2159" y="2387"/>
                  </a:lnTo>
                  <a:lnTo>
                    <a:pt x="2159" y="4762"/>
                  </a:lnTo>
                  <a:lnTo>
                    <a:pt x="2159" y="2387"/>
                  </a:lnTo>
                  <a:lnTo>
                    <a:pt x="4190" y="2387"/>
                  </a:lnTo>
                  <a:lnTo>
                    <a:pt x="6222" y="2387"/>
                  </a:lnTo>
                  <a:lnTo>
                    <a:pt x="8254" y="2387"/>
                  </a:lnTo>
                  <a:lnTo>
                    <a:pt x="10413" y="2387"/>
                  </a:lnTo>
                  <a:lnTo>
                    <a:pt x="12445" y="2387"/>
                  </a:lnTo>
                  <a:lnTo>
                    <a:pt x="14478" y="2387"/>
                  </a:lnTo>
                  <a:lnTo>
                    <a:pt x="14478" y="0"/>
                  </a:lnTo>
                  <a:lnTo>
                    <a:pt x="16509" y="2387"/>
                  </a:lnTo>
                  <a:lnTo>
                    <a:pt x="16509" y="0"/>
                  </a:lnTo>
                  <a:lnTo>
                    <a:pt x="16509" y="2387"/>
                  </a:lnTo>
                  <a:lnTo>
                    <a:pt x="18541" y="0"/>
                  </a:lnTo>
                  <a:lnTo>
                    <a:pt x="18541" y="2387"/>
                  </a:lnTo>
                  <a:lnTo>
                    <a:pt x="20700" y="0"/>
                  </a:lnTo>
                  <a:lnTo>
                    <a:pt x="18541" y="2387"/>
                  </a:lnTo>
                  <a:lnTo>
                    <a:pt x="20700" y="2387"/>
                  </a:lnTo>
                  <a:lnTo>
                    <a:pt x="20700" y="0"/>
                  </a:lnTo>
                  <a:lnTo>
                    <a:pt x="20700" y="2387"/>
                  </a:lnTo>
                  <a:lnTo>
                    <a:pt x="20700" y="0"/>
                  </a:lnTo>
                  <a:lnTo>
                    <a:pt x="20700" y="2387"/>
                  </a:lnTo>
                  <a:lnTo>
                    <a:pt x="20700" y="0"/>
                  </a:lnTo>
                  <a:lnTo>
                    <a:pt x="22732" y="0"/>
                  </a:lnTo>
                  <a:lnTo>
                    <a:pt x="22732" y="2387"/>
                  </a:lnTo>
                  <a:lnTo>
                    <a:pt x="22732" y="0"/>
                  </a:lnTo>
                  <a:lnTo>
                    <a:pt x="22732" y="2387"/>
                  </a:lnTo>
                  <a:lnTo>
                    <a:pt x="22732" y="0"/>
                  </a:lnTo>
                  <a:lnTo>
                    <a:pt x="24764" y="0"/>
                  </a:lnTo>
                  <a:lnTo>
                    <a:pt x="26796" y="0"/>
                  </a:lnTo>
                  <a:lnTo>
                    <a:pt x="28956" y="0"/>
                  </a:lnTo>
                  <a:lnTo>
                    <a:pt x="30987" y="0"/>
                  </a:lnTo>
                  <a:lnTo>
                    <a:pt x="33019" y="0"/>
                  </a:lnTo>
                  <a:lnTo>
                    <a:pt x="33019" y="2387"/>
                  </a:lnTo>
                  <a:lnTo>
                    <a:pt x="33019" y="0"/>
                  </a:lnTo>
                  <a:lnTo>
                    <a:pt x="35051" y="0"/>
                  </a:lnTo>
                  <a:lnTo>
                    <a:pt x="35051" y="2387"/>
                  </a:lnTo>
                  <a:lnTo>
                    <a:pt x="35051" y="0"/>
                  </a:lnTo>
                  <a:lnTo>
                    <a:pt x="35051" y="2387"/>
                  </a:lnTo>
                  <a:lnTo>
                    <a:pt x="35051" y="0"/>
                  </a:lnTo>
                  <a:lnTo>
                    <a:pt x="37084" y="0"/>
                  </a:lnTo>
                  <a:lnTo>
                    <a:pt x="37084" y="2387"/>
                  </a:lnTo>
                  <a:lnTo>
                    <a:pt x="37084" y="0"/>
                  </a:lnTo>
                  <a:lnTo>
                    <a:pt x="37084" y="2387"/>
                  </a:lnTo>
                  <a:lnTo>
                    <a:pt x="37084" y="0"/>
                  </a:lnTo>
                  <a:lnTo>
                    <a:pt x="37084" y="2387"/>
                  </a:lnTo>
                  <a:lnTo>
                    <a:pt x="39242" y="0"/>
                  </a:lnTo>
                  <a:lnTo>
                    <a:pt x="41275" y="0"/>
                  </a:lnTo>
                  <a:lnTo>
                    <a:pt x="39242" y="2387"/>
                  </a:lnTo>
                  <a:lnTo>
                    <a:pt x="41275" y="2387"/>
                  </a:lnTo>
                  <a:lnTo>
                    <a:pt x="41275" y="0"/>
                  </a:lnTo>
                  <a:lnTo>
                    <a:pt x="41275" y="2387"/>
                  </a:lnTo>
                  <a:lnTo>
                    <a:pt x="41275" y="0"/>
                  </a:lnTo>
                  <a:lnTo>
                    <a:pt x="41275" y="2387"/>
                  </a:lnTo>
                  <a:lnTo>
                    <a:pt x="43306" y="0"/>
                  </a:lnTo>
                  <a:lnTo>
                    <a:pt x="43306" y="2387"/>
                  </a:lnTo>
                  <a:lnTo>
                    <a:pt x="43306" y="0"/>
                  </a:lnTo>
                  <a:lnTo>
                    <a:pt x="51562" y="0"/>
                  </a:lnTo>
                  <a:lnTo>
                    <a:pt x="53593" y="0"/>
                  </a:lnTo>
                  <a:lnTo>
                    <a:pt x="57784" y="0"/>
                  </a:lnTo>
                  <a:lnTo>
                    <a:pt x="59817" y="0"/>
                  </a:lnTo>
                  <a:lnTo>
                    <a:pt x="61849" y="0"/>
                  </a:lnTo>
                  <a:lnTo>
                    <a:pt x="70103" y="0"/>
                  </a:lnTo>
                  <a:lnTo>
                    <a:pt x="72136" y="0"/>
                  </a:lnTo>
                  <a:lnTo>
                    <a:pt x="74168" y="2387"/>
                  </a:lnTo>
                  <a:lnTo>
                    <a:pt x="76200" y="0"/>
                  </a:lnTo>
                  <a:lnTo>
                    <a:pt x="76200" y="2387"/>
                  </a:lnTo>
                  <a:lnTo>
                    <a:pt x="74168" y="2387"/>
                  </a:lnTo>
                  <a:close/>
                </a:path>
                <a:path w="76200" h="19050">
                  <a:moveTo>
                    <a:pt x="0" y="9524"/>
                  </a:moveTo>
                  <a:lnTo>
                    <a:pt x="0" y="19049"/>
                  </a:lnTo>
                  <a:lnTo>
                    <a:pt x="0" y="952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585849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585849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595374" y="562597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  <a:path w="9525" h="9525">
                  <a:moveTo>
                    <a:pt x="0" y="0"/>
                  </a:move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623949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623949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633600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633600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633600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33600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633600" y="5616448"/>
              <a:ext cx="28575" cy="7620"/>
            </a:xfrm>
            <a:custGeom>
              <a:avLst/>
              <a:gdLst/>
              <a:ahLst/>
              <a:cxnLst/>
              <a:rect l="l" t="t" r="r" b="b"/>
              <a:pathLst>
                <a:path w="28575" h="7620">
                  <a:moveTo>
                    <a:pt x="14224" y="3809"/>
                  </a:moveTo>
                  <a:lnTo>
                    <a:pt x="6096" y="380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6096" y="7619"/>
                  </a:lnTo>
                  <a:lnTo>
                    <a:pt x="6096" y="5714"/>
                  </a:lnTo>
                  <a:lnTo>
                    <a:pt x="14224" y="5714"/>
                  </a:lnTo>
                  <a:lnTo>
                    <a:pt x="14224" y="3809"/>
                  </a:lnTo>
                  <a:close/>
                </a:path>
                <a:path w="28575" h="7620">
                  <a:moveTo>
                    <a:pt x="8128" y="5714"/>
                  </a:moveTo>
                  <a:lnTo>
                    <a:pt x="6096" y="5714"/>
                  </a:lnTo>
                  <a:lnTo>
                    <a:pt x="6096" y="7619"/>
                  </a:lnTo>
                  <a:lnTo>
                    <a:pt x="8128" y="5714"/>
                  </a:lnTo>
                  <a:close/>
                </a:path>
                <a:path w="28575" h="7620">
                  <a:moveTo>
                    <a:pt x="10160" y="5714"/>
                  </a:moveTo>
                  <a:lnTo>
                    <a:pt x="8128" y="5714"/>
                  </a:lnTo>
                  <a:lnTo>
                    <a:pt x="8128" y="7619"/>
                  </a:lnTo>
                  <a:lnTo>
                    <a:pt x="10160" y="7619"/>
                  </a:lnTo>
                  <a:lnTo>
                    <a:pt x="10160" y="5714"/>
                  </a:lnTo>
                  <a:close/>
                </a:path>
                <a:path w="28575" h="7620">
                  <a:moveTo>
                    <a:pt x="12192" y="5714"/>
                  </a:moveTo>
                  <a:lnTo>
                    <a:pt x="10160" y="5714"/>
                  </a:lnTo>
                  <a:lnTo>
                    <a:pt x="10160" y="7619"/>
                  </a:lnTo>
                  <a:lnTo>
                    <a:pt x="12192" y="7619"/>
                  </a:lnTo>
                  <a:lnTo>
                    <a:pt x="12192" y="5714"/>
                  </a:lnTo>
                  <a:close/>
                </a:path>
                <a:path w="28575" h="7620">
                  <a:moveTo>
                    <a:pt x="16256" y="5714"/>
                  </a:moveTo>
                  <a:lnTo>
                    <a:pt x="12192" y="5714"/>
                  </a:lnTo>
                  <a:lnTo>
                    <a:pt x="12192" y="7619"/>
                  </a:lnTo>
                  <a:lnTo>
                    <a:pt x="16256" y="7619"/>
                  </a:lnTo>
                  <a:lnTo>
                    <a:pt x="16256" y="5714"/>
                  </a:lnTo>
                  <a:close/>
                </a:path>
                <a:path w="28575" h="7620">
                  <a:moveTo>
                    <a:pt x="24384" y="5714"/>
                  </a:moveTo>
                  <a:lnTo>
                    <a:pt x="18287" y="5714"/>
                  </a:lnTo>
                  <a:lnTo>
                    <a:pt x="18287" y="7619"/>
                  </a:lnTo>
                  <a:lnTo>
                    <a:pt x="24384" y="7619"/>
                  </a:lnTo>
                  <a:lnTo>
                    <a:pt x="24384" y="5714"/>
                  </a:lnTo>
                  <a:close/>
                </a:path>
                <a:path w="28575" h="7620">
                  <a:moveTo>
                    <a:pt x="28448" y="5714"/>
                  </a:moveTo>
                  <a:lnTo>
                    <a:pt x="24384" y="5714"/>
                  </a:lnTo>
                  <a:lnTo>
                    <a:pt x="24384" y="7619"/>
                  </a:lnTo>
                  <a:lnTo>
                    <a:pt x="28448" y="7619"/>
                  </a:lnTo>
                  <a:lnTo>
                    <a:pt x="28448" y="5714"/>
                  </a:lnTo>
                  <a:close/>
                </a:path>
                <a:path w="28575" h="7620">
                  <a:moveTo>
                    <a:pt x="6096" y="3809"/>
                  </a:moveTo>
                  <a:lnTo>
                    <a:pt x="2031" y="3809"/>
                  </a:lnTo>
                  <a:lnTo>
                    <a:pt x="2031" y="5714"/>
                  </a:lnTo>
                  <a:lnTo>
                    <a:pt x="4063" y="5714"/>
                  </a:lnTo>
                  <a:lnTo>
                    <a:pt x="6096" y="3809"/>
                  </a:lnTo>
                  <a:close/>
                </a:path>
                <a:path w="28575" h="7620">
                  <a:moveTo>
                    <a:pt x="26416" y="3809"/>
                  </a:moveTo>
                  <a:lnTo>
                    <a:pt x="14224" y="3809"/>
                  </a:lnTo>
                  <a:lnTo>
                    <a:pt x="14224" y="5714"/>
                  </a:lnTo>
                  <a:lnTo>
                    <a:pt x="26416" y="5714"/>
                  </a:lnTo>
                  <a:lnTo>
                    <a:pt x="26416" y="3809"/>
                  </a:lnTo>
                  <a:close/>
                </a:path>
                <a:path w="28575" h="7620">
                  <a:moveTo>
                    <a:pt x="2031" y="0"/>
                  </a:moveTo>
                  <a:lnTo>
                    <a:pt x="0" y="1904"/>
                  </a:lnTo>
                  <a:lnTo>
                    <a:pt x="0" y="3809"/>
                  </a:lnTo>
                  <a:lnTo>
                    <a:pt x="12192" y="3809"/>
                  </a:lnTo>
                  <a:lnTo>
                    <a:pt x="12192" y="1904"/>
                  </a:lnTo>
                  <a:lnTo>
                    <a:pt x="2031" y="1904"/>
                  </a:lnTo>
                  <a:lnTo>
                    <a:pt x="2031" y="0"/>
                  </a:lnTo>
                  <a:close/>
                </a:path>
                <a:path w="28575" h="7620">
                  <a:moveTo>
                    <a:pt x="2031" y="0"/>
                  </a:moveTo>
                  <a:lnTo>
                    <a:pt x="0" y="0"/>
                  </a:lnTo>
                  <a:lnTo>
                    <a:pt x="0" y="1904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633600" y="561644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28448" y="7619"/>
                  </a:moveTo>
                  <a:lnTo>
                    <a:pt x="26416" y="7619"/>
                  </a:lnTo>
                  <a:lnTo>
                    <a:pt x="24384" y="7619"/>
                  </a:lnTo>
                  <a:lnTo>
                    <a:pt x="24384" y="5714"/>
                  </a:lnTo>
                  <a:lnTo>
                    <a:pt x="24384" y="7619"/>
                  </a:lnTo>
                  <a:lnTo>
                    <a:pt x="24384" y="5714"/>
                  </a:lnTo>
                  <a:lnTo>
                    <a:pt x="24384" y="7619"/>
                  </a:lnTo>
                  <a:lnTo>
                    <a:pt x="24384" y="5714"/>
                  </a:lnTo>
                  <a:lnTo>
                    <a:pt x="24384" y="7619"/>
                  </a:lnTo>
                  <a:lnTo>
                    <a:pt x="22351" y="7619"/>
                  </a:lnTo>
                  <a:lnTo>
                    <a:pt x="20319" y="7619"/>
                  </a:lnTo>
                  <a:lnTo>
                    <a:pt x="22351" y="7619"/>
                  </a:lnTo>
                  <a:lnTo>
                    <a:pt x="20319" y="7619"/>
                  </a:lnTo>
                  <a:lnTo>
                    <a:pt x="18287" y="7619"/>
                  </a:lnTo>
                  <a:lnTo>
                    <a:pt x="20319" y="7619"/>
                  </a:lnTo>
                  <a:lnTo>
                    <a:pt x="18287" y="7619"/>
                  </a:lnTo>
                  <a:lnTo>
                    <a:pt x="18287" y="5714"/>
                  </a:lnTo>
                  <a:lnTo>
                    <a:pt x="18287" y="7619"/>
                  </a:lnTo>
                  <a:lnTo>
                    <a:pt x="18287" y="5714"/>
                  </a:lnTo>
                  <a:lnTo>
                    <a:pt x="16256" y="5714"/>
                  </a:lnTo>
                  <a:lnTo>
                    <a:pt x="16256" y="7619"/>
                  </a:lnTo>
                  <a:lnTo>
                    <a:pt x="16256" y="5714"/>
                  </a:lnTo>
                  <a:lnTo>
                    <a:pt x="16256" y="7619"/>
                  </a:lnTo>
                  <a:lnTo>
                    <a:pt x="14224" y="9524"/>
                  </a:lnTo>
                  <a:lnTo>
                    <a:pt x="16256" y="7619"/>
                  </a:lnTo>
                  <a:lnTo>
                    <a:pt x="16256" y="7619"/>
                  </a:lnTo>
                  <a:lnTo>
                    <a:pt x="14224" y="7619"/>
                  </a:lnTo>
                  <a:lnTo>
                    <a:pt x="14224" y="9524"/>
                  </a:lnTo>
                  <a:lnTo>
                    <a:pt x="14224" y="7619"/>
                  </a:lnTo>
                  <a:lnTo>
                    <a:pt x="12192" y="7619"/>
                  </a:lnTo>
                  <a:lnTo>
                    <a:pt x="14224" y="7619"/>
                  </a:lnTo>
                  <a:lnTo>
                    <a:pt x="12192" y="5714"/>
                  </a:lnTo>
                  <a:lnTo>
                    <a:pt x="12192" y="7619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10160" y="5714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10160" y="5714"/>
                  </a:lnTo>
                  <a:lnTo>
                    <a:pt x="10160" y="7619"/>
                  </a:lnTo>
                  <a:lnTo>
                    <a:pt x="8128" y="5714"/>
                  </a:lnTo>
                  <a:lnTo>
                    <a:pt x="8128" y="7619"/>
                  </a:lnTo>
                  <a:lnTo>
                    <a:pt x="6096" y="7619"/>
                  </a:lnTo>
                  <a:lnTo>
                    <a:pt x="8128" y="7619"/>
                  </a:lnTo>
                  <a:lnTo>
                    <a:pt x="8128" y="5714"/>
                  </a:lnTo>
                  <a:lnTo>
                    <a:pt x="6096" y="7619"/>
                  </a:lnTo>
                  <a:lnTo>
                    <a:pt x="6096" y="5714"/>
                  </a:lnTo>
                  <a:lnTo>
                    <a:pt x="6096" y="7619"/>
                  </a:lnTo>
                  <a:lnTo>
                    <a:pt x="6096" y="5714"/>
                  </a:lnTo>
                  <a:lnTo>
                    <a:pt x="6096" y="7619"/>
                  </a:lnTo>
                  <a:lnTo>
                    <a:pt x="6096" y="5714"/>
                  </a:lnTo>
                  <a:lnTo>
                    <a:pt x="6096" y="7619"/>
                  </a:lnTo>
                  <a:lnTo>
                    <a:pt x="6096" y="5714"/>
                  </a:lnTo>
                  <a:lnTo>
                    <a:pt x="6096" y="7619"/>
                  </a:lnTo>
                  <a:lnTo>
                    <a:pt x="6096" y="5714"/>
                  </a:lnTo>
                  <a:lnTo>
                    <a:pt x="6096" y="7619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6096" y="3809"/>
                  </a:lnTo>
                  <a:lnTo>
                    <a:pt x="4063" y="3809"/>
                  </a:lnTo>
                  <a:lnTo>
                    <a:pt x="6096" y="380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4063" y="7619"/>
                  </a:lnTo>
                  <a:lnTo>
                    <a:pt x="4063" y="5714"/>
                  </a:lnTo>
                  <a:lnTo>
                    <a:pt x="2031" y="5714"/>
                  </a:lnTo>
                  <a:lnTo>
                    <a:pt x="4063" y="5714"/>
                  </a:lnTo>
                  <a:lnTo>
                    <a:pt x="2031" y="5714"/>
                  </a:lnTo>
                  <a:lnTo>
                    <a:pt x="4063" y="5714"/>
                  </a:lnTo>
                  <a:lnTo>
                    <a:pt x="2031" y="5714"/>
                  </a:lnTo>
                  <a:lnTo>
                    <a:pt x="4063" y="5714"/>
                  </a:lnTo>
                  <a:lnTo>
                    <a:pt x="2031" y="5714"/>
                  </a:lnTo>
                  <a:lnTo>
                    <a:pt x="2031" y="7619"/>
                  </a:lnTo>
                  <a:lnTo>
                    <a:pt x="2031" y="5714"/>
                  </a:lnTo>
                  <a:lnTo>
                    <a:pt x="2031" y="3809"/>
                  </a:lnTo>
                  <a:lnTo>
                    <a:pt x="2031" y="5714"/>
                  </a:lnTo>
                  <a:lnTo>
                    <a:pt x="2031" y="3809"/>
                  </a:lnTo>
                  <a:lnTo>
                    <a:pt x="2031" y="5714"/>
                  </a:lnTo>
                  <a:lnTo>
                    <a:pt x="2031" y="3809"/>
                  </a:lnTo>
                  <a:lnTo>
                    <a:pt x="2031" y="5714"/>
                  </a:lnTo>
                  <a:lnTo>
                    <a:pt x="2031" y="3809"/>
                  </a:lnTo>
                  <a:lnTo>
                    <a:pt x="2031" y="5714"/>
                  </a:lnTo>
                  <a:lnTo>
                    <a:pt x="2031" y="3809"/>
                  </a:lnTo>
                  <a:lnTo>
                    <a:pt x="2031" y="5714"/>
                  </a:lnTo>
                  <a:lnTo>
                    <a:pt x="0" y="5714"/>
                  </a:lnTo>
                  <a:lnTo>
                    <a:pt x="2031" y="5714"/>
                  </a:lnTo>
                  <a:lnTo>
                    <a:pt x="0" y="5714"/>
                  </a:lnTo>
                  <a:lnTo>
                    <a:pt x="2031" y="5714"/>
                  </a:lnTo>
                  <a:lnTo>
                    <a:pt x="0" y="5714"/>
                  </a:lnTo>
                  <a:lnTo>
                    <a:pt x="2031" y="5714"/>
                  </a:lnTo>
                  <a:lnTo>
                    <a:pt x="0" y="5714"/>
                  </a:lnTo>
                  <a:lnTo>
                    <a:pt x="2031" y="3809"/>
                  </a:lnTo>
                  <a:lnTo>
                    <a:pt x="2031" y="5714"/>
                  </a:lnTo>
                  <a:lnTo>
                    <a:pt x="0" y="3809"/>
                  </a:lnTo>
                  <a:lnTo>
                    <a:pt x="2031" y="3809"/>
                  </a:lnTo>
                  <a:lnTo>
                    <a:pt x="0" y="3809"/>
                  </a:lnTo>
                  <a:lnTo>
                    <a:pt x="0" y="5714"/>
                  </a:lnTo>
                  <a:lnTo>
                    <a:pt x="0" y="3809"/>
                  </a:lnTo>
                  <a:lnTo>
                    <a:pt x="0" y="5714"/>
                  </a:lnTo>
                  <a:lnTo>
                    <a:pt x="0" y="3809"/>
                  </a:lnTo>
                  <a:lnTo>
                    <a:pt x="0" y="1904"/>
                  </a:lnTo>
                  <a:lnTo>
                    <a:pt x="0" y="3809"/>
                  </a:lnTo>
                  <a:lnTo>
                    <a:pt x="0" y="1904"/>
                  </a:lnTo>
                  <a:lnTo>
                    <a:pt x="0" y="3809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2031" y="0"/>
                  </a:lnTo>
                  <a:lnTo>
                    <a:pt x="0" y="1904"/>
                  </a:lnTo>
                  <a:lnTo>
                    <a:pt x="2031" y="0"/>
                  </a:lnTo>
                  <a:lnTo>
                    <a:pt x="0" y="1904"/>
                  </a:lnTo>
                  <a:lnTo>
                    <a:pt x="2031" y="0"/>
                  </a:lnTo>
                  <a:lnTo>
                    <a:pt x="2031" y="1904"/>
                  </a:lnTo>
                  <a:lnTo>
                    <a:pt x="2031" y="0"/>
                  </a:lnTo>
                  <a:lnTo>
                    <a:pt x="2031" y="1904"/>
                  </a:lnTo>
                  <a:lnTo>
                    <a:pt x="2031" y="0"/>
                  </a:lnTo>
                  <a:lnTo>
                    <a:pt x="2031" y="1904"/>
                  </a:lnTo>
                  <a:lnTo>
                    <a:pt x="4063" y="1904"/>
                  </a:lnTo>
                  <a:lnTo>
                    <a:pt x="4063" y="0"/>
                  </a:lnTo>
                  <a:lnTo>
                    <a:pt x="4063" y="1904"/>
                  </a:lnTo>
                  <a:lnTo>
                    <a:pt x="6096" y="1904"/>
                  </a:lnTo>
                  <a:lnTo>
                    <a:pt x="8128" y="1904"/>
                  </a:lnTo>
                  <a:lnTo>
                    <a:pt x="10160" y="1904"/>
                  </a:lnTo>
                  <a:lnTo>
                    <a:pt x="12192" y="1904"/>
                  </a:lnTo>
                  <a:lnTo>
                    <a:pt x="12192" y="3809"/>
                  </a:lnTo>
                  <a:lnTo>
                    <a:pt x="12192" y="1904"/>
                  </a:lnTo>
                  <a:lnTo>
                    <a:pt x="12192" y="3809"/>
                  </a:lnTo>
                  <a:lnTo>
                    <a:pt x="12192" y="1904"/>
                  </a:lnTo>
                  <a:lnTo>
                    <a:pt x="12192" y="3809"/>
                  </a:lnTo>
                  <a:lnTo>
                    <a:pt x="12192" y="1904"/>
                  </a:lnTo>
                  <a:lnTo>
                    <a:pt x="12192" y="3809"/>
                  </a:lnTo>
                  <a:lnTo>
                    <a:pt x="14224" y="3809"/>
                  </a:lnTo>
                  <a:lnTo>
                    <a:pt x="14224" y="1904"/>
                  </a:lnTo>
                  <a:lnTo>
                    <a:pt x="14224" y="3809"/>
                  </a:lnTo>
                  <a:lnTo>
                    <a:pt x="14224" y="5714"/>
                  </a:lnTo>
                  <a:lnTo>
                    <a:pt x="14224" y="3809"/>
                  </a:lnTo>
                  <a:lnTo>
                    <a:pt x="16256" y="3809"/>
                  </a:lnTo>
                  <a:lnTo>
                    <a:pt x="18287" y="3809"/>
                  </a:lnTo>
                  <a:lnTo>
                    <a:pt x="20319" y="3809"/>
                  </a:lnTo>
                  <a:lnTo>
                    <a:pt x="22351" y="3809"/>
                  </a:lnTo>
                  <a:lnTo>
                    <a:pt x="24384" y="3809"/>
                  </a:lnTo>
                  <a:lnTo>
                    <a:pt x="26416" y="3809"/>
                  </a:lnTo>
                  <a:lnTo>
                    <a:pt x="26416" y="5714"/>
                  </a:lnTo>
                  <a:lnTo>
                    <a:pt x="28448" y="5714"/>
                  </a:lnTo>
                  <a:lnTo>
                    <a:pt x="28448" y="761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633600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633600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633600" y="561644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633600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633600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642999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642999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652650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652650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623949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623949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626108" y="562597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6350" y="7150"/>
                  </a:moveTo>
                  <a:lnTo>
                    <a:pt x="0" y="7150"/>
                  </a:lnTo>
                  <a:lnTo>
                    <a:pt x="0" y="9537"/>
                  </a:lnTo>
                  <a:lnTo>
                    <a:pt x="2159" y="9537"/>
                  </a:lnTo>
                  <a:lnTo>
                    <a:pt x="2159" y="8343"/>
                  </a:lnTo>
                  <a:lnTo>
                    <a:pt x="6350" y="8343"/>
                  </a:lnTo>
                  <a:lnTo>
                    <a:pt x="6350" y="7150"/>
                  </a:lnTo>
                  <a:close/>
                </a:path>
                <a:path w="36194" h="10160">
                  <a:moveTo>
                    <a:pt x="2159" y="8343"/>
                  </a:moveTo>
                  <a:lnTo>
                    <a:pt x="2159" y="9537"/>
                  </a:lnTo>
                  <a:lnTo>
                    <a:pt x="4191" y="9537"/>
                  </a:lnTo>
                  <a:lnTo>
                    <a:pt x="2159" y="8343"/>
                  </a:lnTo>
                  <a:close/>
                </a:path>
                <a:path w="36194" h="10160">
                  <a:moveTo>
                    <a:pt x="6350" y="8343"/>
                  </a:moveTo>
                  <a:lnTo>
                    <a:pt x="4191" y="8343"/>
                  </a:lnTo>
                  <a:lnTo>
                    <a:pt x="4191" y="9537"/>
                  </a:lnTo>
                  <a:lnTo>
                    <a:pt x="6350" y="9537"/>
                  </a:lnTo>
                  <a:lnTo>
                    <a:pt x="6350" y="8343"/>
                  </a:lnTo>
                  <a:close/>
                </a:path>
                <a:path w="36194" h="10160">
                  <a:moveTo>
                    <a:pt x="8509" y="7150"/>
                  </a:moveTo>
                  <a:lnTo>
                    <a:pt x="6350" y="7150"/>
                  </a:lnTo>
                  <a:lnTo>
                    <a:pt x="6350" y="8343"/>
                  </a:lnTo>
                  <a:lnTo>
                    <a:pt x="8509" y="9537"/>
                  </a:lnTo>
                  <a:lnTo>
                    <a:pt x="8509" y="7150"/>
                  </a:lnTo>
                  <a:close/>
                </a:path>
                <a:path w="36194" h="10160">
                  <a:moveTo>
                    <a:pt x="10541" y="7150"/>
                  </a:moveTo>
                  <a:lnTo>
                    <a:pt x="8509" y="7150"/>
                  </a:lnTo>
                  <a:lnTo>
                    <a:pt x="10541" y="8343"/>
                  </a:lnTo>
                  <a:lnTo>
                    <a:pt x="10541" y="7150"/>
                  </a:lnTo>
                  <a:close/>
                </a:path>
                <a:path w="36194" h="10160">
                  <a:moveTo>
                    <a:pt x="4191" y="5956"/>
                  </a:moveTo>
                  <a:lnTo>
                    <a:pt x="2159" y="5956"/>
                  </a:lnTo>
                  <a:lnTo>
                    <a:pt x="2159" y="7150"/>
                  </a:lnTo>
                  <a:lnTo>
                    <a:pt x="4191" y="7150"/>
                  </a:lnTo>
                  <a:lnTo>
                    <a:pt x="4191" y="5956"/>
                  </a:lnTo>
                  <a:close/>
                </a:path>
                <a:path w="36194" h="10160">
                  <a:moveTo>
                    <a:pt x="6350" y="4762"/>
                  </a:moveTo>
                  <a:lnTo>
                    <a:pt x="4191" y="5956"/>
                  </a:lnTo>
                  <a:lnTo>
                    <a:pt x="4191" y="7150"/>
                  </a:lnTo>
                  <a:lnTo>
                    <a:pt x="12700" y="7150"/>
                  </a:lnTo>
                  <a:lnTo>
                    <a:pt x="10541" y="5956"/>
                  </a:lnTo>
                  <a:lnTo>
                    <a:pt x="6350" y="5956"/>
                  </a:lnTo>
                  <a:lnTo>
                    <a:pt x="6350" y="4762"/>
                  </a:lnTo>
                  <a:close/>
                </a:path>
                <a:path w="36194" h="10160">
                  <a:moveTo>
                    <a:pt x="12700" y="5956"/>
                  </a:moveTo>
                  <a:lnTo>
                    <a:pt x="10541" y="5956"/>
                  </a:lnTo>
                  <a:lnTo>
                    <a:pt x="12700" y="7150"/>
                  </a:lnTo>
                  <a:lnTo>
                    <a:pt x="12700" y="5956"/>
                  </a:lnTo>
                  <a:close/>
                </a:path>
                <a:path w="36194" h="10160">
                  <a:moveTo>
                    <a:pt x="14859" y="4762"/>
                  </a:moveTo>
                  <a:lnTo>
                    <a:pt x="6350" y="4762"/>
                  </a:lnTo>
                  <a:lnTo>
                    <a:pt x="6350" y="5956"/>
                  </a:lnTo>
                  <a:lnTo>
                    <a:pt x="14859" y="5956"/>
                  </a:lnTo>
                  <a:lnTo>
                    <a:pt x="14859" y="4762"/>
                  </a:lnTo>
                  <a:close/>
                </a:path>
                <a:path w="36194" h="10160">
                  <a:moveTo>
                    <a:pt x="14859" y="4762"/>
                  </a:moveTo>
                  <a:lnTo>
                    <a:pt x="14859" y="5956"/>
                  </a:lnTo>
                  <a:lnTo>
                    <a:pt x="16891" y="5956"/>
                  </a:lnTo>
                  <a:lnTo>
                    <a:pt x="14859" y="4762"/>
                  </a:lnTo>
                  <a:close/>
                </a:path>
                <a:path w="36194" h="10160">
                  <a:moveTo>
                    <a:pt x="16891" y="4762"/>
                  </a:moveTo>
                  <a:lnTo>
                    <a:pt x="14859" y="4762"/>
                  </a:lnTo>
                  <a:lnTo>
                    <a:pt x="16891" y="5956"/>
                  </a:lnTo>
                  <a:lnTo>
                    <a:pt x="16891" y="4762"/>
                  </a:lnTo>
                  <a:close/>
                </a:path>
                <a:path w="36194" h="10160">
                  <a:moveTo>
                    <a:pt x="21209" y="2387"/>
                  </a:moveTo>
                  <a:lnTo>
                    <a:pt x="16891" y="2387"/>
                  </a:lnTo>
                  <a:lnTo>
                    <a:pt x="16891" y="3581"/>
                  </a:lnTo>
                  <a:lnTo>
                    <a:pt x="8509" y="3581"/>
                  </a:lnTo>
                  <a:lnTo>
                    <a:pt x="8509" y="4762"/>
                  </a:lnTo>
                  <a:lnTo>
                    <a:pt x="21209" y="4762"/>
                  </a:lnTo>
                  <a:lnTo>
                    <a:pt x="21209" y="2387"/>
                  </a:lnTo>
                  <a:close/>
                </a:path>
                <a:path w="36194" h="10160">
                  <a:moveTo>
                    <a:pt x="12700" y="2387"/>
                  </a:moveTo>
                  <a:lnTo>
                    <a:pt x="12700" y="3581"/>
                  </a:lnTo>
                  <a:lnTo>
                    <a:pt x="14859" y="3581"/>
                  </a:lnTo>
                  <a:lnTo>
                    <a:pt x="12700" y="2387"/>
                  </a:lnTo>
                  <a:close/>
                </a:path>
                <a:path w="36194" h="10160">
                  <a:moveTo>
                    <a:pt x="16891" y="2387"/>
                  </a:moveTo>
                  <a:lnTo>
                    <a:pt x="14859" y="2387"/>
                  </a:lnTo>
                  <a:lnTo>
                    <a:pt x="14859" y="3581"/>
                  </a:lnTo>
                  <a:lnTo>
                    <a:pt x="16891" y="3581"/>
                  </a:lnTo>
                  <a:lnTo>
                    <a:pt x="16891" y="2387"/>
                  </a:lnTo>
                  <a:close/>
                </a:path>
                <a:path w="36194" h="10160">
                  <a:moveTo>
                    <a:pt x="23241" y="2387"/>
                  </a:moveTo>
                  <a:lnTo>
                    <a:pt x="21209" y="2387"/>
                  </a:lnTo>
                  <a:lnTo>
                    <a:pt x="21209" y="3581"/>
                  </a:lnTo>
                  <a:lnTo>
                    <a:pt x="23241" y="3581"/>
                  </a:lnTo>
                  <a:lnTo>
                    <a:pt x="23241" y="2387"/>
                  </a:lnTo>
                  <a:close/>
                </a:path>
                <a:path w="36194" h="10160">
                  <a:moveTo>
                    <a:pt x="25400" y="2387"/>
                  </a:moveTo>
                  <a:lnTo>
                    <a:pt x="23241" y="2387"/>
                  </a:lnTo>
                  <a:lnTo>
                    <a:pt x="23241" y="3581"/>
                  </a:lnTo>
                  <a:lnTo>
                    <a:pt x="25400" y="3581"/>
                  </a:lnTo>
                  <a:lnTo>
                    <a:pt x="25400" y="2387"/>
                  </a:lnTo>
                  <a:close/>
                </a:path>
                <a:path w="36194" h="10160">
                  <a:moveTo>
                    <a:pt x="27559" y="2387"/>
                  </a:moveTo>
                  <a:lnTo>
                    <a:pt x="25400" y="2387"/>
                  </a:lnTo>
                  <a:lnTo>
                    <a:pt x="25400" y="3581"/>
                  </a:lnTo>
                  <a:lnTo>
                    <a:pt x="27559" y="2387"/>
                  </a:lnTo>
                  <a:close/>
                </a:path>
                <a:path w="36194" h="10160">
                  <a:moveTo>
                    <a:pt x="35941" y="1193"/>
                  </a:moveTo>
                  <a:lnTo>
                    <a:pt x="19050" y="1193"/>
                  </a:lnTo>
                  <a:lnTo>
                    <a:pt x="19050" y="2387"/>
                  </a:lnTo>
                  <a:lnTo>
                    <a:pt x="35941" y="2387"/>
                  </a:lnTo>
                  <a:lnTo>
                    <a:pt x="35941" y="1193"/>
                  </a:lnTo>
                  <a:close/>
                </a:path>
                <a:path w="36194" h="10160">
                  <a:moveTo>
                    <a:pt x="23241" y="0"/>
                  </a:moveTo>
                  <a:lnTo>
                    <a:pt x="23241" y="1193"/>
                  </a:lnTo>
                  <a:lnTo>
                    <a:pt x="25400" y="1193"/>
                  </a:lnTo>
                  <a:lnTo>
                    <a:pt x="23241" y="0"/>
                  </a:lnTo>
                  <a:close/>
                </a:path>
                <a:path w="36194" h="10160">
                  <a:moveTo>
                    <a:pt x="25400" y="0"/>
                  </a:moveTo>
                  <a:lnTo>
                    <a:pt x="25400" y="1193"/>
                  </a:lnTo>
                  <a:lnTo>
                    <a:pt x="27559" y="1193"/>
                  </a:lnTo>
                  <a:lnTo>
                    <a:pt x="25400" y="0"/>
                  </a:lnTo>
                  <a:close/>
                </a:path>
                <a:path w="36194" h="10160">
                  <a:moveTo>
                    <a:pt x="31750" y="0"/>
                  </a:moveTo>
                  <a:lnTo>
                    <a:pt x="27559" y="0"/>
                  </a:lnTo>
                  <a:lnTo>
                    <a:pt x="27559" y="1193"/>
                  </a:lnTo>
                  <a:lnTo>
                    <a:pt x="33909" y="1193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623949" y="5625973"/>
              <a:ext cx="38100" cy="10160"/>
            </a:xfrm>
            <a:custGeom>
              <a:avLst/>
              <a:gdLst/>
              <a:ahLst/>
              <a:cxnLst/>
              <a:rect l="l" t="t" r="r" b="b"/>
              <a:pathLst>
                <a:path w="38100" h="10160">
                  <a:moveTo>
                    <a:pt x="38100" y="2387"/>
                  </a:moveTo>
                  <a:lnTo>
                    <a:pt x="36068" y="2387"/>
                  </a:lnTo>
                  <a:lnTo>
                    <a:pt x="33908" y="2387"/>
                  </a:lnTo>
                  <a:lnTo>
                    <a:pt x="31750" y="2387"/>
                  </a:lnTo>
                  <a:lnTo>
                    <a:pt x="29718" y="2387"/>
                  </a:lnTo>
                  <a:lnTo>
                    <a:pt x="29718" y="3581"/>
                  </a:lnTo>
                  <a:lnTo>
                    <a:pt x="29718" y="2387"/>
                  </a:lnTo>
                  <a:lnTo>
                    <a:pt x="29718" y="3581"/>
                  </a:lnTo>
                  <a:lnTo>
                    <a:pt x="29718" y="2387"/>
                  </a:lnTo>
                  <a:lnTo>
                    <a:pt x="29718" y="3581"/>
                  </a:lnTo>
                  <a:lnTo>
                    <a:pt x="29718" y="2387"/>
                  </a:lnTo>
                  <a:lnTo>
                    <a:pt x="29718" y="3581"/>
                  </a:lnTo>
                  <a:lnTo>
                    <a:pt x="29718" y="2387"/>
                  </a:lnTo>
                  <a:lnTo>
                    <a:pt x="27558" y="3581"/>
                  </a:lnTo>
                  <a:lnTo>
                    <a:pt x="27558" y="2387"/>
                  </a:lnTo>
                  <a:lnTo>
                    <a:pt x="27558" y="3581"/>
                  </a:lnTo>
                  <a:lnTo>
                    <a:pt x="27558" y="2387"/>
                  </a:lnTo>
                  <a:lnTo>
                    <a:pt x="27558" y="3581"/>
                  </a:lnTo>
                  <a:lnTo>
                    <a:pt x="27558" y="2387"/>
                  </a:lnTo>
                  <a:lnTo>
                    <a:pt x="27558" y="3581"/>
                  </a:lnTo>
                  <a:lnTo>
                    <a:pt x="25400" y="3581"/>
                  </a:lnTo>
                  <a:lnTo>
                    <a:pt x="25400" y="2387"/>
                  </a:lnTo>
                  <a:lnTo>
                    <a:pt x="25400" y="3581"/>
                  </a:lnTo>
                  <a:lnTo>
                    <a:pt x="23368" y="3581"/>
                  </a:lnTo>
                  <a:lnTo>
                    <a:pt x="25400" y="3581"/>
                  </a:lnTo>
                  <a:lnTo>
                    <a:pt x="25400" y="3581"/>
                  </a:lnTo>
                  <a:lnTo>
                    <a:pt x="23368" y="2387"/>
                  </a:lnTo>
                  <a:lnTo>
                    <a:pt x="23368" y="3581"/>
                  </a:lnTo>
                  <a:lnTo>
                    <a:pt x="23368" y="2387"/>
                  </a:lnTo>
                  <a:lnTo>
                    <a:pt x="23368" y="3581"/>
                  </a:lnTo>
                  <a:lnTo>
                    <a:pt x="23368" y="4762"/>
                  </a:lnTo>
                  <a:lnTo>
                    <a:pt x="23368" y="3581"/>
                  </a:lnTo>
                  <a:lnTo>
                    <a:pt x="23368" y="4762"/>
                  </a:lnTo>
                  <a:lnTo>
                    <a:pt x="23368" y="3581"/>
                  </a:lnTo>
                  <a:lnTo>
                    <a:pt x="23368" y="4762"/>
                  </a:lnTo>
                  <a:lnTo>
                    <a:pt x="21208" y="4762"/>
                  </a:lnTo>
                  <a:lnTo>
                    <a:pt x="23368" y="4762"/>
                  </a:lnTo>
                  <a:lnTo>
                    <a:pt x="21208" y="4762"/>
                  </a:lnTo>
                  <a:lnTo>
                    <a:pt x="21208" y="5956"/>
                  </a:lnTo>
                  <a:lnTo>
                    <a:pt x="21208" y="4762"/>
                  </a:lnTo>
                  <a:lnTo>
                    <a:pt x="21208" y="5956"/>
                  </a:lnTo>
                  <a:lnTo>
                    <a:pt x="21208" y="4762"/>
                  </a:lnTo>
                  <a:lnTo>
                    <a:pt x="21208" y="5956"/>
                  </a:lnTo>
                  <a:lnTo>
                    <a:pt x="21208" y="4762"/>
                  </a:lnTo>
                  <a:lnTo>
                    <a:pt x="21208" y="5956"/>
                  </a:lnTo>
                  <a:lnTo>
                    <a:pt x="21208" y="4762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9050" y="4762"/>
                  </a:lnTo>
                  <a:lnTo>
                    <a:pt x="19050" y="5956"/>
                  </a:lnTo>
                  <a:lnTo>
                    <a:pt x="17018" y="4762"/>
                  </a:lnTo>
                  <a:lnTo>
                    <a:pt x="19050" y="5956"/>
                  </a:lnTo>
                  <a:lnTo>
                    <a:pt x="17018" y="5956"/>
                  </a:lnTo>
                  <a:lnTo>
                    <a:pt x="17018" y="4762"/>
                  </a:lnTo>
                  <a:lnTo>
                    <a:pt x="17018" y="5956"/>
                  </a:lnTo>
                  <a:lnTo>
                    <a:pt x="17018" y="5956"/>
                  </a:lnTo>
                  <a:lnTo>
                    <a:pt x="14858" y="5956"/>
                  </a:lnTo>
                  <a:lnTo>
                    <a:pt x="14858" y="7150"/>
                  </a:lnTo>
                  <a:lnTo>
                    <a:pt x="14858" y="5956"/>
                  </a:lnTo>
                  <a:lnTo>
                    <a:pt x="14858" y="7150"/>
                  </a:lnTo>
                  <a:lnTo>
                    <a:pt x="14858" y="5956"/>
                  </a:lnTo>
                  <a:lnTo>
                    <a:pt x="14858" y="7150"/>
                  </a:lnTo>
                  <a:lnTo>
                    <a:pt x="14858" y="5956"/>
                  </a:lnTo>
                  <a:lnTo>
                    <a:pt x="14858" y="7150"/>
                  </a:lnTo>
                  <a:lnTo>
                    <a:pt x="12700" y="5956"/>
                  </a:lnTo>
                  <a:lnTo>
                    <a:pt x="14858" y="7150"/>
                  </a:lnTo>
                  <a:lnTo>
                    <a:pt x="12700" y="7150"/>
                  </a:lnTo>
                  <a:lnTo>
                    <a:pt x="12700" y="8343"/>
                  </a:lnTo>
                  <a:lnTo>
                    <a:pt x="12700" y="7150"/>
                  </a:lnTo>
                  <a:lnTo>
                    <a:pt x="12700" y="8343"/>
                  </a:lnTo>
                  <a:lnTo>
                    <a:pt x="10668" y="7150"/>
                  </a:lnTo>
                  <a:lnTo>
                    <a:pt x="12700" y="8343"/>
                  </a:lnTo>
                  <a:lnTo>
                    <a:pt x="10668" y="7150"/>
                  </a:lnTo>
                  <a:lnTo>
                    <a:pt x="10668" y="8343"/>
                  </a:lnTo>
                  <a:lnTo>
                    <a:pt x="10668" y="7150"/>
                  </a:lnTo>
                  <a:lnTo>
                    <a:pt x="10668" y="8343"/>
                  </a:lnTo>
                  <a:lnTo>
                    <a:pt x="8508" y="8343"/>
                  </a:lnTo>
                  <a:lnTo>
                    <a:pt x="8508" y="7150"/>
                  </a:lnTo>
                  <a:lnTo>
                    <a:pt x="8508" y="8343"/>
                  </a:lnTo>
                  <a:lnTo>
                    <a:pt x="10668" y="8343"/>
                  </a:lnTo>
                  <a:lnTo>
                    <a:pt x="8508" y="8343"/>
                  </a:lnTo>
                  <a:lnTo>
                    <a:pt x="8508" y="7150"/>
                  </a:lnTo>
                  <a:lnTo>
                    <a:pt x="8508" y="8343"/>
                  </a:lnTo>
                  <a:lnTo>
                    <a:pt x="10668" y="8343"/>
                  </a:lnTo>
                  <a:lnTo>
                    <a:pt x="8508" y="8343"/>
                  </a:lnTo>
                  <a:lnTo>
                    <a:pt x="10668" y="8343"/>
                  </a:lnTo>
                  <a:lnTo>
                    <a:pt x="10668" y="9537"/>
                  </a:lnTo>
                  <a:lnTo>
                    <a:pt x="8508" y="8343"/>
                  </a:lnTo>
                  <a:lnTo>
                    <a:pt x="10668" y="8343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8508" y="8343"/>
                  </a:lnTo>
                  <a:lnTo>
                    <a:pt x="8508" y="9537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8508" y="9537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8508" y="9537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6350" y="9537"/>
                  </a:lnTo>
                  <a:lnTo>
                    <a:pt x="6350" y="8343"/>
                  </a:lnTo>
                  <a:lnTo>
                    <a:pt x="4318" y="8343"/>
                  </a:lnTo>
                  <a:lnTo>
                    <a:pt x="6350" y="8343"/>
                  </a:lnTo>
                  <a:lnTo>
                    <a:pt x="4318" y="8343"/>
                  </a:lnTo>
                  <a:lnTo>
                    <a:pt x="4318" y="9537"/>
                  </a:lnTo>
                  <a:lnTo>
                    <a:pt x="6350" y="9537"/>
                  </a:lnTo>
                  <a:lnTo>
                    <a:pt x="4318" y="8343"/>
                  </a:lnTo>
                  <a:lnTo>
                    <a:pt x="4318" y="9537"/>
                  </a:lnTo>
                  <a:lnTo>
                    <a:pt x="6350" y="9537"/>
                  </a:lnTo>
                  <a:lnTo>
                    <a:pt x="4318" y="9537"/>
                  </a:lnTo>
                  <a:lnTo>
                    <a:pt x="6350" y="9537"/>
                  </a:lnTo>
                  <a:lnTo>
                    <a:pt x="4318" y="9537"/>
                  </a:lnTo>
                  <a:lnTo>
                    <a:pt x="4318" y="8343"/>
                  </a:lnTo>
                  <a:lnTo>
                    <a:pt x="4318" y="9537"/>
                  </a:lnTo>
                  <a:lnTo>
                    <a:pt x="2158" y="9537"/>
                  </a:lnTo>
                  <a:lnTo>
                    <a:pt x="2158" y="9537"/>
                  </a:lnTo>
                  <a:lnTo>
                    <a:pt x="2158" y="8343"/>
                  </a:lnTo>
                  <a:lnTo>
                    <a:pt x="2158" y="9537"/>
                  </a:lnTo>
                  <a:lnTo>
                    <a:pt x="0" y="8343"/>
                  </a:lnTo>
                  <a:lnTo>
                    <a:pt x="2158" y="9537"/>
                  </a:lnTo>
                  <a:lnTo>
                    <a:pt x="2158" y="8343"/>
                  </a:lnTo>
                  <a:lnTo>
                    <a:pt x="2158" y="7150"/>
                  </a:lnTo>
                  <a:lnTo>
                    <a:pt x="4318" y="7150"/>
                  </a:lnTo>
                  <a:lnTo>
                    <a:pt x="2158" y="7150"/>
                  </a:lnTo>
                  <a:lnTo>
                    <a:pt x="4318" y="7150"/>
                  </a:lnTo>
                  <a:lnTo>
                    <a:pt x="4318" y="5956"/>
                  </a:lnTo>
                  <a:lnTo>
                    <a:pt x="6350" y="5956"/>
                  </a:lnTo>
                  <a:lnTo>
                    <a:pt x="6350" y="7150"/>
                  </a:lnTo>
                  <a:lnTo>
                    <a:pt x="6350" y="5956"/>
                  </a:lnTo>
                  <a:lnTo>
                    <a:pt x="8508" y="4762"/>
                  </a:lnTo>
                  <a:lnTo>
                    <a:pt x="8508" y="5956"/>
                  </a:lnTo>
                  <a:lnTo>
                    <a:pt x="8508" y="4762"/>
                  </a:lnTo>
                  <a:lnTo>
                    <a:pt x="8508" y="4762"/>
                  </a:lnTo>
                  <a:lnTo>
                    <a:pt x="10668" y="4762"/>
                  </a:lnTo>
                  <a:lnTo>
                    <a:pt x="10668" y="3581"/>
                  </a:lnTo>
                  <a:lnTo>
                    <a:pt x="10668" y="4762"/>
                  </a:lnTo>
                  <a:lnTo>
                    <a:pt x="10668" y="3581"/>
                  </a:lnTo>
                  <a:lnTo>
                    <a:pt x="12700" y="3581"/>
                  </a:lnTo>
                  <a:lnTo>
                    <a:pt x="14858" y="3581"/>
                  </a:lnTo>
                  <a:lnTo>
                    <a:pt x="14858" y="2387"/>
                  </a:lnTo>
                  <a:lnTo>
                    <a:pt x="14858" y="3581"/>
                  </a:lnTo>
                  <a:lnTo>
                    <a:pt x="14858" y="2387"/>
                  </a:lnTo>
                  <a:lnTo>
                    <a:pt x="14858" y="3581"/>
                  </a:lnTo>
                  <a:lnTo>
                    <a:pt x="14858" y="2387"/>
                  </a:lnTo>
                  <a:lnTo>
                    <a:pt x="17018" y="3581"/>
                  </a:lnTo>
                  <a:lnTo>
                    <a:pt x="17018" y="2387"/>
                  </a:lnTo>
                  <a:lnTo>
                    <a:pt x="17018" y="3581"/>
                  </a:lnTo>
                  <a:lnTo>
                    <a:pt x="17018" y="2387"/>
                  </a:lnTo>
                  <a:lnTo>
                    <a:pt x="17018" y="3581"/>
                  </a:lnTo>
                  <a:lnTo>
                    <a:pt x="17018" y="2387"/>
                  </a:lnTo>
                  <a:lnTo>
                    <a:pt x="17018" y="3581"/>
                  </a:lnTo>
                  <a:lnTo>
                    <a:pt x="17018" y="2387"/>
                  </a:lnTo>
                  <a:lnTo>
                    <a:pt x="19050" y="2387"/>
                  </a:lnTo>
                  <a:lnTo>
                    <a:pt x="19050" y="3581"/>
                  </a:lnTo>
                  <a:lnTo>
                    <a:pt x="19050" y="2387"/>
                  </a:lnTo>
                  <a:lnTo>
                    <a:pt x="19050" y="3581"/>
                  </a:lnTo>
                  <a:lnTo>
                    <a:pt x="19050" y="2387"/>
                  </a:lnTo>
                  <a:lnTo>
                    <a:pt x="21208" y="2387"/>
                  </a:lnTo>
                  <a:lnTo>
                    <a:pt x="21208" y="1193"/>
                  </a:lnTo>
                  <a:lnTo>
                    <a:pt x="23368" y="1193"/>
                  </a:lnTo>
                  <a:lnTo>
                    <a:pt x="25400" y="1193"/>
                  </a:lnTo>
                  <a:lnTo>
                    <a:pt x="25400" y="0"/>
                  </a:lnTo>
                  <a:lnTo>
                    <a:pt x="27558" y="1193"/>
                  </a:lnTo>
                  <a:lnTo>
                    <a:pt x="27558" y="0"/>
                  </a:lnTo>
                  <a:lnTo>
                    <a:pt x="29718" y="1193"/>
                  </a:lnTo>
                  <a:lnTo>
                    <a:pt x="29718" y="0"/>
                  </a:lnTo>
                  <a:lnTo>
                    <a:pt x="29718" y="1193"/>
                  </a:lnTo>
                  <a:lnTo>
                    <a:pt x="29718" y="0"/>
                  </a:lnTo>
                  <a:lnTo>
                    <a:pt x="31750" y="0"/>
                  </a:lnTo>
                  <a:lnTo>
                    <a:pt x="33908" y="0"/>
                  </a:lnTo>
                  <a:lnTo>
                    <a:pt x="36068" y="1193"/>
                  </a:lnTo>
                  <a:lnTo>
                    <a:pt x="38100" y="1193"/>
                  </a:lnTo>
                  <a:lnTo>
                    <a:pt x="38100" y="238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623949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623949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623949" y="5635510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60" h="0">
                  <a:moveTo>
                    <a:pt x="0" y="0"/>
                  </a:moveTo>
                  <a:lnTo>
                    <a:pt x="9651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633600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633600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642999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642999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652650" y="56259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652650" y="56259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614424" y="560692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614424" y="560692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576324" y="5606923"/>
              <a:ext cx="38735" cy="19050"/>
            </a:xfrm>
            <a:custGeom>
              <a:avLst/>
              <a:gdLst/>
              <a:ahLst/>
              <a:cxnLst/>
              <a:rect l="l" t="t" r="r" b="b"/>
              <a:pathLst>
                <a:path w="38734" h="19050">
                  <a:moveTo>
                    <a:pt x="2285" y="14287"/>
                  </a:moveTo>
                  <a:lnTo>
                    <a:pt x="0" y="16675"/>
                  </a:lnTo>
                  <a:lnTo>
                    <a:pt x="0" y="19049"/>
                  </a:lnTo>
                  <a:lnTo>
                    <a:pt x="9016" y="19049"/>
                  </a:lnTo>
                  <a:lnTo>
                    <a:pt x="9016" y="16675"/>
                  </a:lnTo>
                  <a:lnTo>
                    <a:pt x="2285" y="16675"/>
                  </a:lnTo>
                  <a:lnTo>
                    <a:pt x="3428" y="15481"/>
                  </a:lnTo>
                  <a:lnTo>
                    <a:pt x="2285" y="14287"/>
                  </a:lnTo>
                  <a:close/>
                </a:path>
                <a:path w="38734" h="19050">
                  <a:moveTo>
                    <a:pt x="11303" y="16675"/>
                  </a:moveTo>
                  <a:lnTo>
                    <a:pt x="9016" y="16675"/>
                  </a:lnTo>
                  <a:lnTo>
                    <a:pt x="9016" y="19049"/>
                  </a:lnTo>
                  <a:lnTo>
                    <a:pt x="11303" y="19049"/>
                  </a:lnTo>
                  <a:lnTo>
                    <a:pt x="11303" y="16675"/>
                  </a:lnTo>
                  <a:close/>
                </a:path>
                <a:path w="38734" h="19050">
                  <a:moveTo>
                    <a:pt x="4571" y="14287"/>
                  </a:moveTo>
                  <a:lnTo>
                    <a:pt x="3428" y="15481"/>
                  </a:lnTo>
                  <a:lnTo>
                    <a:pt x="4571" y="16675"/>
                  </a:lnTo>
                  <a:lnTo>
                    <a:pt x="4571" y="14287"/>
                  </a:lnTo>
                  <a:close/>
                </a:path>
                <a:path w="38734" h="19050">
                  <a:moveTo>
                    <a:pt x="18034" y="14287"/>
                  </a:moveTo>
                  <a:lnTo>
                    <a:pt x="4571" y="14287"/>
                  </a:lnTo>
                  <a:lnTo>
                    <a:pt x="4571" y="16675"/>
                  </a:lnTo>
                  <a:lnTo>
                    <a:pt x="18034" y="16675"/>
                  </a:lnTo>
                  <a:lnTo>
                    <a:pt x="18034" y="14287"/>
                  </a:lnTo>
                  <a:close/>
                </a:path>
                <a:path w="38734" h="19050">
                  <a:moveTo>
                    <a:pt x="9016" y="11912"/>
                  </a:moveTo>
                  <a:lnTo>
                    <a:pt x="9016" y="14287"/>
                  </a:lnTo>
                  <a:lnTo>
                    <a:pt x="11303" y="14287"/>
                  </a:lnTo>
                  <a:lnTo>
                    <a:pt x="9016" y="11912"/>
                  </a:lnTo>
                  <a:close/>
                </a:path>
                <a:path w="38734" h="19050">
                  <a:moveTo>
                    <a:pt x="13462" y="11912"/>
                  </a:moveTo>
                  <a:lnTo>
                    <a:pt x="11303" y="11912"/>
                  </a:lnTo>
                  <a:lnTo>
                    <a:pt x="11303" y="14287"/>
                  </a:lnTo>
                  <a:lnTo>
                    <a:pt x="13462" y="14287"/>
                  </a:lnTo>
                  <a:lnTo>
                    <a:pt x="13462" y="11912"/>
                  </a:lnTo>
                  <a:close/>
                </a:path>
                <a:path w="38734" h="19050">
                  <a:moveTo>
                    <a:pt x="13462" y="9524"/>
                  </a:moveTo>
                  <a:lnTo>
                    <a:pt x="13462" y="14287"/>
                  </a:lnTo>
                  <a:lnTo>
                    <a:pt x="20192" y="14287"/>
                  </a:lnTo>
                  <a:lnTo>
                    <a:pt x="20192" y="11912"/>
                  </a:lnTo>
                  <a:lnTo>
                    <a:pt x="15747" y="11912"/>
                  </a:lnTo>
                  <a:lnTo>
                    <a:pt x="13462" y="9524"/>
                  </a:lnTo>
                  <a:close/>
                </a:path>
                <a:path w="38734" h="19050">
                  <a:moveTo>
                    <a:pt x="22478" y="11912"/>
                  </a:moveTo>
                  <a:lnTo>
                    <a:pt x="20192" y="11912"/>
                  </a:lnTo>
                  <a:lnTo>
                    <a:pt x="20192" y="14287"/>
                  </a:lnTo>
                  <a:lnTo>
                    <a:pt x="22478" y="14287"/>
                  </a:lnTo>
                  <a:lnTo>
                    <a:pt x="22478" y="11912"/>
                  </a:lnTo>
                  <a:close/>
                </a:path>
                <a:path w="38734" h="19050">
                  <a:moveTo>
                    <a:pt x="24764" y="11912"/>
                  </a:moveTo>
                  <a:lnTo>
                    <a:pt x="22478" y="11912"/>
                  </a:lnTo>
                  <a:lnTo>
                    <a:pt x="22478" y="14287"/>
                  </a:lnTo>
                  <a:lnTo>
                    <a:pt x="24764" y="11912"/>
                  </a:lnTo>
                  <a:close/>
                </a:path>
                <a:path w="38734" h="19050">
                  <a:moveTo>
                    <a:pt x="26923" y="9524"/>
                  </a:moveTo>
                  <a:lnTo>
                    <a:pt x="15747" y="9524"/>
                  </a:lnTo>
                  <a:lnTo>
                    <a:pt x="15747" y="11912"/>
                  </a:lnTo>
                  <a:lnTo>
                    <a:pt x="26923" y="11912"/>
                  </a:lnTo>
                  <a:lnTo>
                    <a:pt x="26923" y="9524"/>
                  </a:lnTo>
                  <a:close/>
                </a:path>
                <a:path w="38734" h="19050">
                  <a:moveTo>
                    <a:pt x="29209" y="9524"/>
                  </a:moveTo>
                  <a:lnTo>
                    <a:pt x="26923" y="9524"/>
                  </a:lnTo>
                  <a:lnTo>
                    <a:pt x="29209" y="11912"/>
                  </a:lnTo>
                  <a:lnTo>
                    <a:pt x="29209" y="9524"/>
                  </a:lnTo>
                  <a:close/>
                </a:path>
                <a:path w="38734" h="19050">
                  <a:moveTo>
                    <a:pt x="18034" y="7150"/>
                  </a:moveTo>
                  <a:lnTo>
                    <a:pt x="18034" y="9524"/>
                  </a:lnTo>
                  <a:lnTo>
                    <a:pt x="20192" y="9524"/>
                  </a:lnTo>
                  <a:lnTo>
                    <a:pt x="18034" y="7150"/>
                  </a:lnTo>
                  <a:close/>
                </a:path>
                <a:path w="38734" h="19050">
                  <a:moveTo>
                    <a:pt x="20192" y="7150"/>
                  </a:moveTo>
                  <a:lnTo>
                    <a:pt x="20192" y="9524"/>
                  </a:lnTo>
                  <a:lnTo>
                    <a:pt x="22478" y="9524"/>
                  </a:lnTo>
                  <a:lnTo>
                    <a:pt x="20192" y="7150"/>
                  </a:lnTo>
                  <a:close/>
                </a:path>
                <a:path w="38734" h="19050">
                  <a:moveTo>
                    <a:pt x="31495" y="7150"/>
                  </a:moveTo>
                  <a:lnTo>
                    <a:pt x="22478" y="7150"/>
                  </a:lnTo>
                  <a:lnTo>
                    <a:pt x="22478" y="9524"/>
                  </a:lnTo>
                  <a:lnTo>
                    <a:pt x="31495" y="9524"/>
                  </a:lnTo>
                  <a:lnTo>
                    <a:pt x="31495" y="7150"/>
                  </a:lnTo>
                  <a:close/>
                </a:path>
                <a:path w="38734" h="19050">
                  <a:moveTo>
                    <a:pt x="24764" y="4762"/>
                  </a:moveTo>
                  <a:lnTo>
                    <a:pt x="24764" y="7150"/>
                  </a:lnTo>
                  <a:lnTo>
                    <a:pt x="26923" y="7150"/>
                  </a:lnTo>
                  <a:lnTo>
                    <a:pt x="24764" y="4762"/>
                  </a:lnTo>
                  <a:close/>
                </a:path>
                <a:path w="38734" h="19050">
                  <a:moveTo>
                    <a:pt x="26923" y="2374"/>
                  </a:moveTo>
                  <a:lnTo>
                    <a:pt x="26923" y="4762"/>
                  </a:lnTo>
                  <a:lnTo>
                    <a:pt x="24764" y="4762"/>
                  </a:lnTo>
                  <a:lnTo>
                    <a:pt x="26923" y="7150"/>
                  </a:lnTo>
                  <a:lnTo>
                    <a:pt x="29209" y="7150"/>
                  </a:lnTo>
                  <a:lnTo>
                    <a:pt x="29209" y="4762"/>
                  </a:lnTo>
                  <a:lnTo>
                    <a:pt x="26923" y="2374"/>
                  </a:lnTo>
                  <a:close/>
                </a:path>
                <a:path w="38734" h="19050">
                  <a:moveTo>
                    <a:pt x="29209" y="0"/>
                  </a:moveTo>
                  <a:lnTo>
                    <a:pt x="29209" y="7150"/>
                  </a:lnTo>
                  <a:lnTo>
                    <a:pt x="33654" y="7150"/>
                  </a:lnTo>
                  <a:lnTo>
                    <a:pt x="33654" y="4762"/>
                  </a:lnTo>
                  <a:lnTo>
                    <a:pt x="35940" y="4762"/>
                  </a:lnTo>
                  <a:lnTo>
                    <a:pt x="35940" y="2374"/>
                  </a:lnTo>
                  <a:lnTo>
                    <a:pt x="31495" y="2374"/>
                  </a:lnTo>
                  <a:lnTo>
                    <a:pt x="29209" y="0"/>
                  </a:lnTo>
                  <a:close/>
                </a:path>
                <a:path w="38734" h="19050">
                  <a:moveTo>
                    <a:pt x="31495" y="0"/>
                  </a:moveTo>
                  <a:lnTo>
                    <a:pt x="29209" y="0"/>
                  </a:lnTo>
                  <a:lnTo>
                    <a:pt x="31495" y="2374"/>
                  </a:lnTo>
                  <a:lnTo>
                    <a:pt x="31495" y="0"/>
                  </a:lnTo>
                  <a:close/>
                </a:path>
                <a:path w="38734" h="19050">
                  <a:moveTo>
                    <a:pt x="31495" y="0"/>
                  </a:moveTo>
                  <a:lnTo>
                    <a:pt x="31495" y="2374"/>
                  </a:lnTo>
                  <a:lnTo>
                    <a:pt x="33654" y="2374"/>
                  </a:lnTo>
                  <a:lnTo>
                    <a:pt x="31495" y="0"/>
                  </a:lnTo>
                  <a:close/>
                </a:path>
                <a:path w="38734" h="19050">
                  <a:moveTo>
                    <a:pt x="33654" y="0"/>
                  </a:moveTo>
                  <a:lnTo>
                    <a:pt x="31495" y="0"/>
                  </a:lnTo>
                  <a:lnTo>
                    <a:pt x="33654" y="2374"/>
                  </a:lnTo>
                  <a:lnTo>
                    <a:pt x="33654" y="0"/>
                  </a:lnTo>
                  <a:close/>
                </a:path>
                <a:path w="38734" h="19050">
                  <a:moveTo>
                    <a:pt x="35940" y="0"/>
                  </a:moveTo>
                  <a:lnTo>
                    <a:pt x="35940" y="2374"/>
                  </a:lnTo>
                  <a:lnTo>
                    <a:pt x="38226" y="2374"/>
                  </a:lnTo>
                  <a:lnTo>
                    <a:pt x="3594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76324" y="5606923"/>
              <a:ext cx="38735" cy="19050"/>
            </a:xfrm>
            <a:custGeom>
              <a:avLst/>
              <a:gdLst/>
              <a:ahLst/>
              <a:cxnLst/>
              <a:rect l="l" t="t" r="r" b="b"/>
              <a:pathLst>
                <a:path w="38734" h="19050">
                  <a:moveTo>
                    <a:pt x="0" y="16675"/>
                  </a:moveTo>
                  <a:lnTo>
                    <a:pt x="0" y="14287"/>
                  </a:lnTo>
                  <a:lnTo>
                    <a:pt x="0" y="16675"/>
                  </a:lnTo>
                  <a:lnTo>
                    <a:pt x="2285" y="14287"/>
                  </a:lnTo>
                  <a:lnTo>
                    <a:pt x="4571" y="16675"/>
                  </a:lnTo>
                  <a:lnTo>
                    <a:pt x="2285" y="16675"/>
                  </a:lnTo>
                  <a:lnTo>
                    <a:pt x="4571" y="14287"/>
                  </a:lnTo>
                  <a:lnTo>
                    <a:pt x="4571" y="16675"/>
                  </a:lnTo>
                  <a:lnTo>
                    <a:pt x="4571" y="14287"/>
                  </a:lnTo>
                  <a:lnTo>
                    <a:pt x="4571" y="16675"/>
                  </a:lnTo>
                  <a:lnTo>
                    <a:pt x="4571" y="14287"/>
                  </a:lnTo>
                  <a:lnTo>
                    <a:pt x="6731" y="14287"/>
                  </a:lnTo>
                  <a:lnTo>
                    <a:pt x="6731" y="11912"/>
                  </a:lnTo>
                  <a:lnTo>
                    <a:pt x="6731" y="14287"/>
                  </a:lnTo>
                  <a:lnTo>
                    <a:pt x="6731" y="11912"/>
                  </a:lnTo>
                  <a:lnTo>
                    <a:pt x="6731" y="14287"/>
                  </a:lnTo>
                  <a:lnTo>
                    <a:pt x="6731" y="11912"/>
                  </a:lnTo>
                  <a:lnTo>
                    <a:pt x="6731" y="14287"/>
                  </a:lnTo>
                  <a:lnTo>
                    <a:pt x="6731" y="11912"/>
                  </a:lnTo>
                  <a:lnTo>
                    <a:pt x="6731" y="14287"/>
                  </a:lnTo>
                  <a:lnTo>
                    <a:pt x="9016" y="14287"/>
                  </a:lnTo>
                  <a:lnTo>
                    <a:pt x="9016" y="11912"/>
                  </a:lnTo>
                  <a:lnTo>
                    <a:pt x="9016" y="14287"/>
                  </a:lnTo>
                  <a:lnTo>
                    <a:pt x="9016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1303" y="14287"/>
                  </a:lnTo>
                  <a:lnTo>
                    <a:pt x="11303" y="11912"/>
                  </a:lnTo>
                  <a:lnTo>
                    <a:pt x="13462" y="11912"/>
                  </a:lnTo>
                  <a:lnTo>
                    <a:pt x="13462" y="14287"/>
                  </a:lnTo>
                  <a:lnTo>
                    <a:pt x="13462" y="11912"/>
                  </a:lnTo>
                  <a:lnTo>
                    <a:pt x="13462" y="9524"/>
                  </a:lnTo>
                  <a:lnTo>
                    <a:pt x="15747" y="11912"/>
                  </a:lnTo>
                  <a:lnTo>
                    <a:pt x="15747" y="9524"/>
                  </a:lnTo>
                  <a:lnTo>
                    <a:pt x="15747" y="11912"/>
                  </a:lnTo>
                  <a:lnTo>
                    <a:pt x="15747" y="9524"/>
                  </a:lnTo>
                  <a:lnTo>
                    <a:pt x="15747" y="9524"/>
                  </a:lnTo>
                  <a:lnTo>
                    <a:pt x="18034" y="9524"/>
                  </a:lnTo>
                  <a:lnTo>
                    <a:pt x="18034" y="7150"/>
                  </a:lnTo>
                  <a:lnTo>
                    <a:pt x="18034" y="9524"/>
                  </a:lnTo>
                  <a:lnTo>
                    <a:pt x="18034" y="7150"/>
                  </a:lnTo>
                  <a:lnTo>
                    <a:pt x="18034" y="9524"/>
                  </a:lnTo>
                  <a:lnTo>
                    <a:pt x="18034" y="7150"/>
                  </a:lnTo>
                  <a:lnTo>
                    <a:pt x="18034" y="9524"/>
                  </a:lnTo>
                  <a:lnTo>
                    <a:pt x="18034" y="7150"/>
                  </a:lnTo>
                  <a:lnTo>
                    <a:pt x="18034" y="9524"/>
                  </a:lnTo>
                  <a:lnTo>
                    <a:pt x="18034" y="7150"/>
                  </a:lnTo>
                  <a:lnTo>
                    <a:pt x="20192" y="9524"/>
                  </a:lnTo>
                  <a:lnTo>
                    <a:pt x="20192" y="7150"/>
                  </a:lnTo>
                  <a:lnTo>
                    <a:pt x="20192" y="9524"/>
                  </a:lnTo>
                  <a:lnTo>
                    <a:pt x="20192" y="7150"/>
                  </a:lnTo>
                  <a:lnTo>
                    <a:pt x="20192" y="9524"/>
                  </a:lnTo>
                  <a:lnTo>
                    <a:pt x="20192" y="7150"/>
                  </a:lnTo>
                  <a:lnTo>
                    <a:pt x="20192" y="7150"/>
                  </a:lnTo>
                  <a:lnTo>
                    <a:pt x="20192" y="9524"/>
                  </a:lnTo>
                  <a:lnTo>
                    <a:pt x="20192" y="7150"/>
                  </a:lnTo>
                  <a:lnTo>
                    <a:pt x="20192" y="9524"/>
                  </a:lnTo>
                  <a:lnTo>
                    <a:pt x="20192" y="7150"/>
                  </a:lnTo>
                  <a:lnTo>
                    <a:pt x="22478" y="7150"/>
                  </a:lnTo>
                  <a:lnTo>
                    <a:pt x="20192" y="7150"/>
                  </a:lnTo>
                  <a:lnTo>
                    <a:pt x="22478" y="7150"/>
                  </a:lnTo>
                  <a:lnTo>
                    <a:pt x="20192" y="7150"/>
                  </a:lnTo>
                  <a:lnTo>
                    <a:pt x="22478" y="7150"/>
                  </a:lnTo>
                  <a:lnTo>
                    <a:pt x="22478" y="9524"/>
                  </a:lnTo>
                  <a:lnTo>
                    <a:pt x="20192" y="7150"/>
                  </a:lnTo>
                  <a:lnTo>
                    <a:pt x="22478" y="7150"/>
                  </a:lnTo>
                  <a:lnTo>
                    <a:pt x="24764" y="7150"/>
                  </a:lnTo>
                  <a:lnTo>
                    <a:pt x="24764" y="4762"/>
                  </a:lnTo>
                  <a:lnTo>
                    <a:pt x="24764" y="7150"/>
                  </a:lnTo>
                  <a:lnTo>
                    <a:pt x="24764" y="4762"/>
                  </a:lnTo>
                  <a:lnTo>
                    <a:pt x="24764" y="7150"/>
                  </a:lnTo>
                  <a:lnTo>
                    <a:pt x="24764" y="4762"/>
                  </a:lnTo>
                  <a:lnTo>
                    <a:pt x="26923" y="7150"/>
                  </a:lnTo>
                  <a:lnTo>
                    <a:pt x="24764" y="4762"/>
                  </a:lnTo>
                  <a:lnTo>
                    <a:pt x="26923" y="4762"/>
                  </a:lnTo>
                  <a:lnTo>
                    <a:pt x="24764" y="4762"/>
                  </a:lnTo>
                  <a:lnTo>
                    <a:pt x="26923" y="4762"/>
                  </a:lnTo>
                  <a:lnTo>
                    <a:pt x="26923" y="2374"/>
                  </a:lnTo>
                  <a:lnTo>
                    <a:pt x="29209" y="4762"/>
                  </a:lnTo>
                  <a:lnTo>
                    <a:pt x="26923" y="2374"/>
                  </a:lnTo>
                  <a:lnTo>
                    <a:pt x="29209" y="2374"/>
                  </a:lnTo>
                  <a:lnTo>
                    <a:pt x="26923" y="2374"/>
                  </a:lnTo>
                  <a:lnTo>
                    <a:pt x="29209" y="2374"/>
                  </a:lnTo>
                  <a:lnTo>
                    <a:pt x="29209" y="4762"/>
                  </a:lnTo>
                  <a:lnTo>
                    <a:pt x="29209" y="7150"/>
                  </a:lnTo>
                  <a:lnTo>
                    <a:pt x="29209" y="4762"/>
                  </a:lnTo>
                  <a:lnTo>
                    <a:pt x="29209" y="2374"/>
                  </a:lnTo>
                  <a:lnTo>
                    <a:pt x="29209" y="4762"/>
                  </a:lnTo>
                  <a:lnTo>
                    <a:pt x="29209" y="0"/>
                  </a:lnTo>
                  <a:lnTo>
                    <a:pt x="29209" y="2374"/>
                  </a:lnTo>
                  <a:lnTo>
                    <a:pt x="29209" y="0"/>
                  </a:lnTo>
                  <a:lnTo>
                    <a:pt x="29209" y="2374"/>
                  </a:lnTo>
                  <a:lnTo>
                    <a:pt x="29209" y="0"/>
                  </a:lnTo>
                  <a:lnTo>
                    <a:pt x="29209" y="0"/>
                  </a:lnTo>
                  <a:lnTo>
                    <a:pt x="29209" y="2374"/>
                  </a:lnTo>
                  <a:lnTo>
                    <a:pt x="31495" y="2374"/>
                  </a:lnTo>
                  <a:lnTo>
                    <a:pt x="29209" y="0"/>
                  </a:lnTo>
                  <a:lnTo>
                    <a:pt x="29209" y="2374"/>
                  </a:lnTo>
                  <a:lnTo>
                    <a:pt x="29209" y="0"/>
                  </a:lnTo>
                  <a:lnTo>
                    <a:pt x="29209" y="2374"/>
                  </a:lnTo>
                  <a:lnTo>
                    <a:pt x="31495" y="2374"/>
                  </a:lnTo>
                  <a:lnTo>
                    <a:pt x="29209" y="0"/>
                  </a:lnTo>
                  <a:lnTo>
                    <a:pt x="31495" y="0"/>
                  </a:lnTo>
                  <a:lnTo>
                    <a:pt x="31495" y="2374"/>
                  </a:lnTo>
                  <a:lnTo>
                    <a:pt x="31495" y="0"/>
                  </a:lnTo>
                  <a:lnTo>
                    <a:pt x="31495" y="2374"/>
                  </a:lnTo>
                  <a:lnTo>
                    <a:pt x="31495" y="0"/>
                  </a:lnTo>
                  <a:lnTo>
                    <a:pt x="31495" y="2374"/>
                  </a:lnTo>
                  <a:lnTo>
                    <a:pt x="31495" y="0"/>
                  </a:lnTo>
                  <a:lnTo>
                    <a:pt x="31495" y="2374"/>
                  </a:lnTo>
                  <a:lnTo>
                    <a:pt x="31495" y="0"/>
                  </a:lnTo>
                  <a:lnTo>
                    <a:pt x="31495" y="2374"/>
                  </a:lnTo>
                  <a:lnTo>
                    <a:pt x="31495" y="0"/>
                  </a:lnTo>
                  <a:lnTo>
                    <a:pt x="31495" y="2374"/>
                  </a:lnTo>
                  <a:lnTo>
                    <a:pt x="31495" y="0"/>
                  </a:lnTo>
                  <a:lnTo>
                    <a:pt x="33654" y="2374"/>
                  </a:lnTo>
                  <a:lnTo>
                    <a:pt x="31495" y="0"/>
                  </a:lnTo>
                  <a:lnTo>
                    <a:pt x="33654" y="0"/>
                  </a:lnTo>
                  <a:lnTo>
                    <a:pt x="31495" y="0"/>
                  </a:lnTo>
                  <a:lnTo>
                    <a:pt x="33654" y="0"/>
                  </a:lnTo>
                  <a:lnTo>
                    <a:pt x="33654" y="2374"/>
                  </a:lnTo>
                  <a:lnTo>
                    <a:pt x="33654" y="0"/>
                  </a:lnTo>
                  <a:lnTo>
                    <a:pt x="33654" y="2374"/>
                  </a:lnTo>
                  <a:lnTo>
                    <a:pt x="33654" y="0"/>
                  </a:lnTo>
                  <a:lnTo>
                    <a:pt x="33654" y="2374"/>
                  </a:lnTo>
                  <a:lnTo>
                    <a:pt x="33654" y="0"/>
                  </a:lnTo>
                  <a:lnTo>
                    <a:pt x="33654" y="2374"/>
                  </a:lnTo>
                  <a:lnTo>
                    <a:pt x="33654" y="0"/>
                  </a:lnTo>
                  <a:lnTo>
                    <a:pt x="33654" y="2374"/>
                  </a:lnTo>
                  <a:lnTo>
                    <a:pt x="35940" y="2374"/>
                  </a:lnTo>
                  <a:lnTo>
                    <a:pt x="33654" y="0"/>
                  </a:lnTo>
                  <a:lnTo>
                    <a:pt x="35940" y="2374"/>
                  </a:lnTo>
                  <a:lnTo>
                    <a:pt x="35940" y="0"/>
                  </a:lnTo>
                  <a:lnTo>
                    <a:pt x="35940" y="2374"/>
                  </a:lnTo>
                  <a:lnTo>
                    <a:pt x="35940" y="0"/>
                  </a:lnTo>
                  <a:lnTo>
                    <a:pt x="35940" y="2374"/>
                  </a:lnTo>
                  <a:lnTo>
                    <a:pt x="35940" y="0"/>
                  </a:lnTo>
                  <a:lnTo>
                    <a:pt x="35940" y="2374"/>
                  </a:lnTo>
                  <a:lnTo>
                    <a:pt x="35940" y="0"/>
                  </a:lnTo>
                  <a:lnTo>
                    <a:pt x="35940" y="2374"/>
                  </a:lnTo>
                  <a:lnTo>
                    <a:pt x="35940" y="0"/>
                  </a:lnTo>
                  <a:lnTo>
                    <a:pt x="35940" y="2374"/>
                  </a:lnTo>
                  <a:lnTo>
                    <a:pt x="38226" y="2374"/>
                  </a:lnTo>
                  <a:lnTo>
                    <a:pt x="35940" y="2374"/>
                  </a:lnTo>
                  <a:lnTo>
                    <a:pt x="35940" y="0"/>
                  </a:lnTo>
                  <a:lnTo>
                    <a:pt x="38226" y="0"/>
                  </a:lnTo>
                  <a:lnTo>
                    <a:pt x="38226" y="2374"/>
                  </a:lnTo>
                  <a:lnTo>
                    <a:pt x="38226" y="0"/>
                  </a:lnTo>
                  <a:lnTo>
                    <a:pt x="38226" y="2374"/>
                  </a:lnTo>
                  <a:lnTo>
                    <a:pt x="38226" y="0"/>
                  </a:lnTo>
                  <a:lnTo>
                    <a:pt x="35940" y="0"/>
                  </a:lnTo>
                  <a:lnTo>
                    <a:pt x="38226" y="2374"/>
                  </a:lnTo>
                  <a:lnTo>
                    <a:pt x="38226" y="2374"/>
                  </a:lnTo>
                  <a:lnTo>
                    <a:pt x="35940" y="2374"/>
                  </a:lnTo>
                  <a:lnTo>
                    <a:pt x="35940" y="4762"/>
                  </a:lnTo>
                  <a:lnTo>
                    <a:pt x="35940" y="2374"/>
                  </a:lnTo>
                  <a:lnTo>
                    <a:pt x="35940" y="4762"/>
                  </a:lnTo>
                  <a:lnTo>
                    <a:pt x="33654" y="4762"/>
                  </a:lnTo>
                  <a:lnTo>
                    <a:pt x="33654" y="7150"/>
                  </a:lnTo>
                  <a:lnTo>
                    <a:pt x="33654" y="4762"/>
                  </a:lnTo>
                  <a:lnTo>
                    <a:pt x="33654" y="7150"/>
                  </a:lnTo>
                  <a:lnTo>
                    <a:pt x="31495" y="7150"/>
                  </a:lnTo>
                  <a:lnTo>
                    <a:pt x="33654" y="7150"/>
                  </a:lnTo>
                  <a:lnTo>
                    <a:pt x="31495" y="7150"/>
                  </a:lnTo>
                  <a:lnTo>
                    <a:pt x="31495" y="9524"/>
                  </a:lnTo>
                  <a:lnTo>
                    <a:pt x="31495" y="7150"/>
                  </a:lnTo>
                  <a:lnTo>
                    <a:pt x="31495" y="9524"/>
                  </a:lnTo>
                  <a:lnTo>
                    <a:pt x="29209" y="9524"/>
                  </a:lnTo>
                  <a:lnTo>
                    <a:pt x="29209" y="11912"/>
                  </a:lnTo>
                  <a:lnTo>
                    <a:pt x="26923" y="9524"/>
                  </a:lnTo>
                  <a:lnTo>
                    <a:pt x="26923" y="11912"/>
                  </a:lnTo>
                  <a:lnTo>
                    <a:pt x="22478" y="11912"/>
                  </a:lnTo>
                  <a:lnTo>
                    <a:pt x="22478" y="14287"/>
                  </a:lnTo>
                  <a:lnTo>
                    <a:pt x="20192" y="11912"/>
                  </a:lnTo>
                  <a:lnTo>
                    <a:pt x="20192" y="14287"/>
                  </a:lnTo>
                  <a:lnTo>
                    <a:pt x="18034" y="14287"/>
                  </a:lnTo>
                  <a:lnTo>
                    <a:pt x="18034" y="16675"/>
                  </a:lnTo>
                  <a:lnTo>
                    <a:pt x="15747" y="16675"/>
                  </a:lnTo>
                  <a:lnTo>
                    <a:pt x="13462" y="16675"/>
                  </a:lnTo>
                  <a:lnTo>
                    <a:pt x="11303" y="16675"/>
                  </a:lnTo>
                  <a:lnTo>
                    <a:pt x="11303" y="19049"/>
                  </a:lnTo>
                  <a:lnTo>
                    <a:pt x="9016" y="19049"/>
                  </a:lnTo>
                  <a:lnTo>
                    <a:pt x="9016" y="16675"/>
                  </a:lnTo>
                  <a:lnTo>
                    <a:pt x="9016" y="19049"/>
                  </a:lnTo>
                  <a:lnTo>
                    <a:pt x="9016" y="16675"/>
                  </a:lnTo>
                  <a:lnTo>
                    <a:pt x="9016" y="19049"/>
                  </a:lnTo>
                  <a:lnTo>
                    <a:pt x="9016" y="16675"/>
                  </a:lnTo>
                  <a:lnTo>
                    <a:pt x="9016" y="19049"/>
                  </a:lnTo>
                  <a:lnTo>
                    <a:pt x="6731" y="19049"/>
                  </a:lnTo>
                  <a:lnTo>
                    <a:pt x="4571" y="19049"/>
                  </a:lnTo>
                  <a:lnTo>
                    <a:pt x="0" y="19049"/>
                  </a:lnTo>
                  <a:lnTo>
                    <a:pt x="0" y="16675"/>
                  </a:lnTo>
                  <a:lnTo>
                    <a:pt x="0" y="19049"/>
                  </a:lnTo>
                  <a:lnTo>
                    <a:pt x="0" y="166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614424" y="560692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614424" y="560692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604899" y="560692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5" y="9528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604899" y="560692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5" y="9528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595374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595374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595374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595374" y="56164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614424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614424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576324" y="5625973"/>
              <a:ext cx="36195" cy="10160"/>
            </a:xfrm>
            <a:custGeom>
              <a:avLst/>
              <a:gdLst/>
              <a:ahLst/>
              <a:cxnLst/>
              <a:rect l="l" t="t" r="r" b="b"/>
              <a:pathLst>
                <a:path w="36194" h="10160">
                  <a:moveTo>
                    <a:pt x="35940" y="6807"/>
                  </a:moveTo>
                  <a:lnTo>
                    <a:pt x="31495" y="6807"/>
                  </a:lnTo>
                  <a:lnTo>
                    <a:pt x="31495" y="8166"/>
                  </a:lnTo>
                  <a:lnTo>
                    <a:pt x="33654" y="8166"/>
                  </a:lnTo>
                  <a:lnTo>
                    <a:pt x="33654" y="9537"/>
                  </a:lnTo>
                  <a:lnTo>
                    <a:pt x="35940" y="8166"/>
                  </a:lnTo>
                  <a:lnTo>
                    <a:pt x="35940" y="6807"/>
                  </a:lnTo>
                  <a:close/>
                </a:path>
                <a:path w="36194" h="10160">
                  <a:moveTo>
                    <a:pt x="29209" y="6807"/>
                  </a:moveTo>
                  <a:lnTo>
                    <a:pt x="26923" y="6807"/>
                  </a:lnTo>
                  <a:lnTo>
                    <a:pt x="26923" y="8166"/>
                  </a:lnTo>
                  <a:lnTo>
                    <a:pt x="29209" y="6807"/>
                  </a:lnTo>
                  <a:close/>
                </a:path>
                <a:path w="36194" h="10160">
                  <a:moveTo>
                    <a:pt x="31495" y="6807"/>
                  </a:moveTo>
                  <a:lnTo>
                    <a:pt x="29209" y="6807"/>
                  </a:lnTo>
                  <a:lnTo>
                    <a:pt x="29209" y="8166"/>
                  </a:lnTo>
                  <a:lnTo>
                    <a:pt x="31495" y="6807"/>
                  </a:lnTo>
                  <a:close/>
                </a:path>
                <a:path w="36194" h="10160">
                  <a:moveTo>
                    <a:pt x="33654" y="5448"/>
                  </a:moveTo>
                  <a:lnTo>
                    <a:pt x="22478" y="5448"/>
                  </a:lnTo>
                  <a:lnTo>
                    <a:pt x="22478" y="6807"/>
                  </a:lnTo>
                  <a:lnTo>
                    <a:pt x="33654" y="6807"/>
                  </a:lnTo>
                  <a:lnTo>
                    <a:pt x="33654" y="5448"/>
                  </a:lnTo>
                  <a:close/>
                </a:path>
                <a:path w="36194" h="10160">
                  <a:moveTo>
                    <a:pt x="35940" y="4089"/>
                  </a:moveTo>
                  <a:lnTo>
                    <a:pt x="33654" y="5448"/>
                  </a:lnTo>
                  <a:lnTo>
                    <a:pt x="33654" y="6807"/>
                  </a:lnTo>
                  <a:lnTo>
                    <a:pt x="35940" y="5448"/>
                  </a:lnTo>
                  <a:lnTo>
                    <a:pt x="35940" y="4089"/>
                  </a:lnTo>
                  <a:close/>
                </a:path>
                <a:path w="36194" h="10160">
                  <a:moveTo>
                    <a:pt x="31495" y="4089"/>
                  </a:moveTo>
                  <a:lnTo>
                    <a:pt x="18034" y="4089"/>
                  </a:lnTo>
                  <a:lnTo>
                    <a:pt x="18034" y="5448"/>
                  </a:lnTo>
                  <a:lnTo>
                    <a:pt x="29209" y="5448"/>
                  </a:lnTo>
                  <a:lnTo>
                    <a:pt x="31495" y="4089"/>
                  </a:lnTo>
                  <a:close/>
                </a:path>
                <a:path w="36194" h="10160">
                  <a:moveTo>
                    <a:pt x="31495" y="4089"/>
                  </a:moveTo>
                  <a:lnTo>
                    <a:pt x="29209" y="5448"/>
                  </a:lnTo>
                  <a:lnTo>
                    <a:pt x="31495" y="5448"/>
                  </a:lnTo>
                  <a:lnTo>
                    <a:pt x="31495" y="4089"/>
                  </a:lnTo>
                  <a:close/>
                </a:path>
                <a:path w="36194" h="10160">
                  <a:moveTo>
                    <a:pt x="33654" y="4089"/>
                  </a:moveTo>
                  <a:lnTo>
                    <a:pt x="31495" y="4089"/>
                  </a:lnTo>
                  <a:lnTo>
                    <a:pt x="31495" y="5448"/>
                  </a:lnTo>
                  <a:lnTo>
                    <a:pt x="33654" y="4089"/>
                  </a:lnTo>
                  <a:close/>
                </a:path>
                <a:path w="36194" h="10160">
                  <a:moveTo>
                    <a:pt x="24764" y="2730"/>
                  </a:moveTo>
                  <a:lnTo>
                    <a:pt x="6731" y="2730"/>
                  </a:lnTo>
                  <a:lnTo>
                    <a:pt x="6731" y="4089"/>
                  </a:lnTo>
                  <a:lnTo>
                    <a:pt x="24764" y="4089"/>
                  </a:lnTo>
                  <a:lnTo>
                    <a:pt x="24764" y="2730"/>
                  </a:lnTo>
                  <a:close/>
                </a:path>
                <a:path w="36194" h="10160">
                  <a:moveTo>
                    <a:pt x="26923" y="2730"/>
                  </a:moveTo>
                  <a:lnTo>
                    <a:pt x="24764" y="4089"/>
                  </a:lnTo>
                  <a:lnTo>
                    <a:pt x="26923" y="4089"/>
                  </a:lnTo>
                  <a:lnTo>
                    <a:pt x="26923" y="2730"/>
                  </a:lnTo>
                  <a:close/>
                </a:path>
                <a:path w="36194" h="10160">
                  <a:moveTo>
                    <a:pt x="2285" y="0"/>
                  </a:moveTo>
                  <a:lnTo>
                    <a:pt x="0" y="1358"/>
                  </a:lnTo>
                  <a:lnTo>
                    <a:pt x="0" y="2730"/>
                  </a:lnTo>
                  <a:lnTo>
                    <a:pt x="13462" y="2730"/>
                  </a:lnTo>
                  <a:lnTo>
                    <a:pt x="13462" y="1358"/>
                  </a:lnTo>
                  <a:lnTo>
                    <a:pt x="2285" y="1358"/>
                  </a:lnTo>
                  <a:lnTo>
                    <a:pt x="2285" y="0"/>
                  </a:lnTo>
                  <a:close/>
                </a:path>
                <a:path w="36194" h="10160">
                  <a:moveTo>
                    <a:pt x="20192" y="1358"/>
                  </a:moveTo>
                  <a:lnTo>
                    <a:pt x="13462" y="1358"/>
                  </a:lnTo>
                  <a:lnTo>
                    <a:pt x="13462" y="2730"/>
                  </a:lnTo>
                  <a:lnTo>
                    <a:pt x="20192" y="2730"/>
                  </a:lnTo>
                  <a:lnTo>
                    <a:pt x="20192" y="1358"/>
                  </a:lnTo>
                  <a:close/>
                </a:path>
                <a:path w="36194" h="10160">
                  <a:moveTo>
                    <a:pt x="22478" y="1358"/>
                  </a:moveTo>
                  <a:lnTo>
                    <a:pt x="20192" y="2730"/>
                  </a:lnTo>
                  <a:lnTo>
                    <a:pt x="22478" y="2730"/>
                  </a:lnTo>
                  <a:lnTo>
                    <a:pt x="22478" y="1358"/>
                  </a:lnTo>
                  <a:close/>
                </a:path>
                <a:path w="36194" h="10160">
                  <a:moveTo>
                    <a:pt x="6731" y="0"/>
                  </a:moveTo>
                  <a:lnTo>
                    <a:pt x="4571" y="0"/>
                  </a:lnTo>
                  <a:lnTo>
                    <a:pt x="4571" y="1358"/>
                  </a:lnTo>
                  <a:lnTo>
                    <a:pt x="6731" y="1358"/>
                  </a:lnTo>
                  <a:lnTo>
                    <a:pt x="6731" y="0"/>
                  </a:lnTo>
                  <a:close/>
                </a:path>
                <a:path w="36194" h="10160">
                  <a:moveTo>
                    <a:pt x="9016" y="0"/>
                  </a:moveTo>
                  <a:lnTo>
                    <a:pt x="6731" y="0"/>
                  </a:lnTo>
                  <a:lnTo>
                    <a:pt x="6731" y="1358"/>
                  </a:lnTo>
                  <a:lnTo>
                    <a:pt x="9016" y="1358"/>
                  </a:lnTo>
                  <a:lnTo>
                    <a:pt x="901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576324" y="5625973"/>
              <a:ext cx="38735" cy="10160"/>
            </a:xfrm>
            <a:custGeom>
              <a:avLst/>
              <a:gdLst/>
              <a:ahLst/>
              <a:cxnLst/>
              <a:rect l="l" t="t" r="r" b="b"/>
              <a:pathLst>
                <a:path w="38734" h="10160">
                  <a:moveTo>
                    <a:pt x="0" y="0"/>
                  </a:moveTo>
                  <a:lnTo>
                    <a:pt x="0" y="1358"/>
                  </a:lnTo>
                  <a:lnTo>
                    <a:pt x="2285" y="0"/>
                  </a:lnTo>
                  <a:lnTo>
                    <a:pt x="2285" y="1358"/>
                  </a:lnTo>
                  <a:lnTo>
                    <a:pt x="4571" y="1358"/>
                  </a:lnTo>
                  <a:lnTo>
                    <a:pt x="4571" y="0"/>
                  </a:lnTo>
                  <a:lnTo>
                    <a:pt x="4571" y="1358"/>
                  </a:lnTo>
                  <a:lnTo>
                    <a:pt x="4571" y="0"/>
                  </a:lnTo>
                  <a:lnTo>
                    <a:pt x="4571" y="1358"/>
                  </a:lnTo>
                  <a:lnTo>
                    <a:pt x="4571" y="0"/>
                  </a:lnTo>
                  <a:lnTo>
                    <a:pt x="6731" y="0"/>
                  </a:lnTo>
                  <a:lnTo>
                    <a:pt x="6731" y="1358"/>
                  </a:lnTo>
                  <a:lnTo>
                    <a:pt x="6731" y="0"/>
                  </a:lnTo>
                  <a:lnTo>
                    <a:pt x="9016" y="0"/>
                  </a:lnTo>
                  <a:lnTo>
                    <a:pt x="9016" y="1358"/>
                  </a:lnTo>
                  <a:lnTo>
                    <a:pt x="9016" y="0"/>
                  </a:lnTo>
                  <a:lnTo>
                    <a:pt x="9016" y="1358"/>
                  </a:lnTo>
                  <a:lnTo>
                    <a:pt x="11303" y="1358"/>
                  </a:lnTo>
                  <a:lnTo>
                    <a:pt x="13462" y="1358"/>
                  </a:lnTo>
                  <a:lnTo>
                    <a:pt x="13462" y="2730"/>
                  </a:lnTo>
                  <a:lnTo>
                    <a:pt x="13462" y="1358"/>
                  </a:lnTo>
                  <a:lnTo>
                    <a:pt x="13462" y="2730"/>
                  </a:lnTo>
                  <a:lnTo>
                    <a:pt x="13462" y="2730"/>
                  </a:lnTo>
                  <a:lnTo>
                    <a:pt x="13462" y="1358"/>
                  </a:lnTo>
                  <a:lnTo>
                    <a:pt x="15747" y="1358"/>
                  </a:lnTo>
                  <a:lnTo>
                    <a:pt x="18034" y="1358"/>
                  </a:lnTo>
                  <a:lnTo>
                    <a:pt x="20192" y="1358"/>
                  </a:lnTo>
                  <a:lnTo>
                    <a:pt x="18034" y="1358"/>
                  </a:lnTo>
                  <a:lnTo>
                    <a:pt x="20192" y="1358"/>
                  </a:lnTo>
                  <a:lnTo>
                    <a:pt x="20192" y="2730"/>
                  </a:lnTo>
                  <a:lnTo>
                    <a:pt x="20192" y="1358"/>
                  </a:lnTo>
                  <a:lnTo>
                    <a:pt x="20192" y="2730"/>
                  </a:lnTo>
                  <a:lnTo>
                    <a:pt x="22478" y="1358"/>
                  </a:lnTo>
                  <a:lnTo>
                    <a:pt x="20192" y="2730"/>
                  </a:lnTo>
                  <a:lnTo>
                    <a:pt x="22478" y="1358"/>
                  </a:lnTo>
                  <a:lnTo>
                    <a:pt x="22478" y="2730"/>
                  </a:lnTo>
                  <a:lnTo>
                    <a:pt x="22478" y="1358"/>
                  </a:lnTo>
                  <a:lnTo>
                    <a:pt x="22478" y="2730"/>
                  </a:lnTo>
                  <a:lnTo>
                    <a:pt x="22478" y="1358"/>
                  </a:lnTo>
                  <a:lnTo>
                    <a:pt x="22478" y="2730"/>
                  </a:lnTo>
                  <a:lnTo>
                    <a:pt x="22478" y="1358"/>
                  </a:lnTo>
                  <a:lnTo>
                    <a:pt x="22478" y="2730"/>
                  </a:lnTo>
                  <a:lnTo>
                    <a:pt x="22478" y="1358"/>
                  </a:lnTo>
                  <a:lnTo>
                    <a:pt x="22478" y="2730"/>
                  </a:lnTo>
                  <a:lnTo>
                    <a:pt x="22478" y="1358"/>
                  </a:lnTo>
                  <a:lnTo>
                    <a:pt x="22478" y="2730"/>
                  </a:lnTo>
                  <a:lnTo>
                    <a:pt x="22478" y="2730"/>
                  </a:lnTo>
                  <a:lnTo>
                    <a:pt x="24764" y="2730"/>
                  </a:lnTo>
                  <a:lnTo>
                    <a:pt x="22478" y="2730"/>
                  </a:lnTo>
                  <a:lnTo>
                    <a:pt x="24764" y="2730"/>
                  </a:lnTo>
                  <a:lnTo>
                    <a:pt x="22478" y="2730"/>
                  </a:lnTo>
                  <a:lnTo>
                    <a:pt x="24764" y="2730"/>
                  </a:lnTo>
                  <a:lnTo>
                    <a:pt x="24764" y="4089"/>
                  </a:lnTo>
                  <a:lnTo>
                    <a:pt x="26923" y="2730"/>
                  </a:lnTo>
                  <a:lnTo>
                    <a:pt x="26923" y="4089"/>
                  </a:lnTo>
                  <a:lnTo>
                    <a:pt x="26923" y="2730"/>
                  </a:lnTo>
                  <a:lnTo>
                    <a:pt x="26923" y="4089"/>
                  </a:lnTo>
                  <a:lnTo>
                    <a:pt x="29209" y="2730"/>
                  </a:lnTo>
                  <a:lnTo>
                    <a:pt x="26923" y="4089"/>
                  </a:lnTo>
                  <a:lnTo>
                    <a:pt x="26923" y="4089"/>
                  </a:lnTo>
                  <a:lnTo>
                    <a:pt x="29209" y="4089"/>
                  </a:lnTo>
                  <a:lnTo>
                    <a:pt x="29209" y="2730"/>
                  </a:lnTo>
                  <a:lnTo>
                    <a:pt x="29209" y="4089"/>
                  </a:lnTo>
                  <a:lnTo>
                    <a:pt x="29209" y="2730"/>
                  </a:lnTo>
                  <a:lnTo>
                    <a:pt x="29209" y="4089"/>
                  </a:lnTo>
                  <a:lnTo>
                    <a:pt x="31495" y="4089"/>
                  </a:lnTo>
                  <a:lnTo>
                    <a:pt x="31495" y="4089"/>
                  </a:lnTo>
                  <a:lnTo>
                    <a:pt x="29209" y="4089"/>
                  </a:lnTo>
                  <a:lnTo>
                    <a:pt x="31495" y="4089"/>
                  </a:lnTo>
                  <a:lnTo>
                    <a:pt x="29209" y="5448"/>
                  </a:lnTo>
                  <a:lnTo>
                    <a:pt x="31495" y="4089"/>
                  </a:lnTo>
                  <a:lnTo>
                    <a:pt x="31495" y="5448"/>
                  </a:lnTo>
                  <a:lnTo>
                    <a:pt x="31495" y="4089"/>
                  </a:lnTo>
                  <a:lnTo>
                    <a:pt x="31495" y="5448"/>
                  </a:lnTo>
                  <a:lnTo>
                    <a:pt x="31495" y="4089"/>
                  </a:lnTo>
                  <a:lnTo>
                    <a:pt x="31495" y="5448"/>
                  </a:lnTo>
                  <a:lnTo>
                    <a:pt x="31495" y="4089"/>
                  </a:lnTo>
                  <a:lnTo>
                    <a:pt x="31495" y="5448"/>
                  </a:lnTo>
                  <a:lnTo>
                    <a:pt x="33654" y="4089"/>
                  </a:lnTo>
                  <a:lnTo>
                    <a:pt x="31495" y="4089"/>
                  </a:lnTo>
                  <a:lnTo>
                    <a:pt x="31495" y="5448"/>
                  </a:lnTo>
                  <a:lnTo>
                    <a:pt x="33654" y="4089"/>
                  </a:lnTo>
                  <a:lnTo>
                    <a:pt x="31495" y="5448"/>
                  </a:lnTo>
                  <a:lnTo>
                    <a:pt x="33654" y="5448"/>
                  </a:lnTo>
                  <a:lnTo>
                    <a:pt x="33654" y="4089"/>
                  </a:lnTo>
                  <a:lnTo>
                    <a:pt x="31495" y="5448"/>
                  </a:lnTo>
                  <a:lnTo>
                    <a:pt x="33654" y="4089"/>
                  </a:lnTo>
                  <a:lnTo>
                    <a:pt x="33654" y="5448"/>
                  </a:lnTo>
                  <a:lnTo>
                    <a:pt x="33654" y="4089"/>
                  </a:lnTo>
                  <a:lnTo>
                    <a:pt x="33654" y="5448"/>
                  </a:lnTo>
                  <a:lnTo>
                    <a:pt x="33654" y="4089"/>
                  </a:lnTo>
                  <a:lnTo>
                    <a:pt x="33654" y="5448"/>
                  </a:lnTo>
                  <a:lnTo>
                    <a:pt x="33654" y="4089"/>
                  </a:lnTo>
                  <a:lnTo>
                    <a:pt x="33654" y="5448"/>
                  </a:lnTo>
                  <a:lnTo>
                    <a:pt x="33654" y="6807"/>
                  </a:lnTo>
                  <a:lnTo>
                    <a:pt x="33654" y="6807"/>
                  </a:lnTo>
                  <a:lnTo>
                    <a:pt x="33654" y="5448"/>
                  </a:lnTo>
                  <a:lnTo>
                    <a:pt x="33654" y="6807"/>
                  </a:lnTo>
                  <a:lnTo>
                    <a:pt x="33654" y="5448"/>
                  </a:lnTo>
                  <a:lnTo>
                    <a:pt x="35940" y="5448"/>
                  </a:lnTo>
                  <a:lnTo>
                    <a:pt x="33654" y="5448"/>
                  </a:lnTo>
                  <a:lnTo>
                    <a:pt x="35940" y="4089"/>
                  </a:lnTo>
                  <a:lnTo>
                    <a:pt x="35940" y="5448"/>
                  </a:lnTo>
                  <a:lnTo>
                    <a:pt x="33654" y="5448"/>
                  </a:lnTo>
                  <a:lnTo>
                    <a:pt x="33654" y="6807"/>
                  </a:lnTo>
                  <a:lnTo>
                    <a:pt x="33654" y="5448"/>
                  </a:lnTo>
                  <a:lnTo>
                    <a:pt x="35940" y="5448"/>
                  </a:lnTo>
                  <a:lnTo>
                    <a:pt x="33654" y="5448"/>
                  </a:lnTo>
                  <a:lnTo>
                    <a:pt x="35940" y="5448"/>
                  </a:lnTo>
                  <a:lnTo>
                    <a:pt x="33654" y="6807"/>
                  </a:lnTo>
                  <a:lnTo>
                    <a:pt x="35940" y="5448"/>
                  </a:lnTo>
                  <a:lnTo>
                    <a:pt x="33654" y="6807"/>
                  </a:lnTo>
                  <a:lnTo>
                    <a:pt x="35940" y="5448"/>
                  </a:lnTo>
                  <a:lnTo>
                    <a:pt x="33654" y="6807"/>
                  </a:lnTo>
                  <a:lnTo>
                    <a:pt x="33654" y="6807"/>
                  </a:lnTo>
                  <a:lnTo>
                    <a:pt x="35940" y="6807"/>
                  </a:lnTo>
                  <a:lnTo>
                    <a:pt x="35940" y="5448"/>
                  </a:lnTo>
                  <a:lnTo>
                    <a:pt x="35940" y="6807"/>
                  </a:lnTo>
                  <a:lnTo>
                    <a:pt x="35940" y="5448"/>
                  </a:lnTo>
                  <a:lnTo>
                    <a:pt x="35940" y="6807"/>
                  </a:lnTo>
                  <a:lnTo>
                    <a:pt x="35940" y="8166"/>
                  </a:lnTo>
                  <a:lnTo>
                    <a:pt x="35940" y="6807"/>
                  </a:lnTo>
                  <a:lnTo>
                    <a:pt x="35940" y="8166"/>
                  </a:lnTo>
                  <a:lnTo>
                    <a:pt x="38226" y="8166"/>
                  </a:lnTo>
                  <a:lnTo>
                    <a:pt x="35940" y="8166"/>
                  </a:lnTo>
                  <a:lnTo>
                    <a:pt x="38226" y="8166"/>
                  </a:lnTo>
                  <a:lnTo>
                    <a:pt x="35940" y="8166"/>
                  </a:lnTo>
                  <a:lnTo>
                    <a:pt x="38226" y="8166"/>
                  </a:lnTo>
                  <a:lnTo>
                    <a:pt x="35940" y="8166"/>
                  </a:lnTo>
                  <a:lnTo>
                    <a:pt x="35940" y="9537"/>
                  </a:lnTo>
                  <a:lnTo>
                    <a:pt x="38226" y="8166"/>
                  </a:lnTo>
                  <a:lnTo>
                    <a:pt x="35940" y="9537"/>
                  </a:lnTo>
                  <a:lnTo>
                    <a:pt x="35940" y="8166"/>
                  </a:lnTo>
                  <a:lnTo>
                    <a:pt x="38226" y="8166"/>
                  </a:lnTo>
                  <a:lnTo>
                    <a:pt x="35940" y="8166"/>
                  </a:lnTo>
                  <a:lnTo>
                    <a:pt x="35940" y="9537"/>
                  </a:lnTo>
                  <a:lnTo>
                    <a:pt x="35940" y="8166"/>
                  </a:lnTo>
                  <a:lnTo>
                    <a:pt x="35940" y="9537"/>
                  </a:lnTo>
                  <a:lnTo>
                    <a:pt x="35940" y="9537"/>
                  </a:lnTo>
                  <a:lnTo>
                    <a:pt x="35940" y="8166"/>
                  </a:lnTo>
                  <a:lnTo>
                    <a:pt x="35940" y="9537"/>
                  </a:lnTo>
                  <a:lnTo>
                    <a:pt x="35940" y="8166"/>
                  </a:lnTo>
                  <a:lnTo>
                    <a:pt x="33654" y="9537"/>
                  </a:lnTo>
                  <a:lnTo>
                    <a:pt x="33654" y="8166"/>
                  </a:lnTo>
                  <a:lnTo>
                    <a:pt x="33654" y="9537"/>
                  </a:lnTo>
                  <a:lnTo>
                    <a:pt x="33654" y="8166"/>
                  </a:lnTo>
                  <a:lnTo>
                    <a:pt x="29209" y="8166"/>
                  </a:lnTo>
                  <a:lnTo>
                    <a:pt x="31495" y="8166"/>
                  </a:lnTo>
                  <a:lnTo>
                    <a:pt x="31495" y="6807"/>
                  </a:lnTo>
                  <a:lnTo>
                    <a:pt x="29209" y="8166"/>
                  </a:lnTo>
                  <a:lnTo>
                    <a:pt x="29209" y="6807"/>
                  </a:lnTo>
                  <a:lnTo>
                    <a:pt x="29209" y="8166"/>
                  </a:lnTo>
                  <a:lnTo>
                    <a:pt x="29209" y="6807"/>
                  </a:lnTo>
                  <a:lnTo>
                    <a:pt x="26923" y="8166"/>
                  </a:lnTo>
                  <a:lnTo>
                    <a:pt x="26923" y="6807"/>
                  </a:lnTo>
                  <a:lnTo>
                    <a:pt x="26923" y="8166"/>
                  </a:lnTo>
                  <a:lnTo>
                    <a:pt x="26923" y="6807"/>
                  </a:lnTo>
                  <a:lnTo>
                    <a:pt x="24764" y="6807"/>
                  </a:lnTo>
                  <a:lnTo>
                    <a:pt x="22478" y="5448"/>
                  </a:lnTo>
                  <a:lnTo>
                    <a:pt x="22478" y="6807"/>
                  </a:lnTo>
                  <a:lnTo>
                    <a:pt x="18034" y="4089"/>
                  </a:lnTo>
                  <a:lnTo>
                    <a:pt x="18034" y="5448"/>
                  </a:lnTo>
                  <a:lnTo>
                    <a:pt x="18034" y="4089"/>
                  </a:lnTo>
                  <a:lnTo>
                    <a:pt x="15747" y="4089"/>
                  </a:lnTo>
                  <a:lnTo>
                    <a:pt x="18034" y="4089"/>
                  </a:lnTo>
                  <a:lnTo>
                    <a:pt x="15747" y="4089"/>
                  </a:lnTo>
                  <a:lnTo>
                    <a:pt x="11303" y="4089"/>
                  </a:lnTo>
                  <a:lnTo>
                    <a:pt x="9016" y="4089"/>
                  </a:lnTo>
                  <a:lnTo>
                    <a:pt x="6731" y="4089"/>
                  </a:lnTo>
                  <a:lnTo>
                    <a:pt x="6731" y="2730"/>
                  </a:lnTo>
                  <a:lnTo>
                    <a:pt x="4571" y="2730"/>
                  </a:lnTo>
                  <a:lnTo>
                    <a:pt x="6731" y="2730"/>
                  </a:lnTo>
                  <a:lnTo>
                    <a:pt x="4571" y="2730"/>
                  </a:lnTo>
                  <a:lnTo>
                    <a:pt x="4571" y="4089"/>
                  </a:lnTo>
                  <a:lnTo>
                    <a:pt x="4571" y="2730"/>
                  </a:lnTo>
                  <a:lnTo>
                    <a:pt x="2285" y="2730"/>
                  </a:lnTo>
                  <a:lnTo>
                    <a:pt x="0" y="2730"/>
                  </a:lnTo>
                  <a:lnTo>
                    <a:pt x="0" y="1358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614424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614424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614424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614424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604899" y="5625973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595374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595374" y="56259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328801" y="56640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328801" y="56640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328801" y="5664085"/>
              <a:ext cx="9525" cy="57785"/>
            </a:xfrm>
            <a:custGeom>
              <a:avLst/>
              <a:gdLst/>
              <a:ahLst/>
              <a:cxnLst/>
              <a:rect l="l" t="t" r="r" b="b"/>
              <a:pathLst>
                <a:path w="9525" h="57785">
                  <a:moveTo>
                    <a:pt x="5715" y="29641"/>
                  </a:moveTo>
                  <a:lnTo>
                    <a:pt x="3810" y="29641"/>
                  </a:lnTo>
                  <a:lnTo>
                    <a:pt x="3810" y="31762"/>
                  </a:lnTo>
                  <a:lnTo>
                    <a:pt x="1905" y="31762"/>
                  </a:lnTo>
                  <a:lnTo>
                    <a:pt x="3810" y="33870"/>
                  </a:lnTo>
                  <a:lnTo>
                    <a:pt x="3810" y="40233"/>
                  </a:lnTo>
                  <a:lnTo>
                    <a:pt x="5715" y="40233"/>
                  </a:lnTo>
                  <a:lnTo>
                    <a:pt x="5715" y="42341"/>
                  </a:lnTo>
                  <a:lnTo>
                    <a:pt x="3810" y="42341"/>
                  </a:lnTo>
                  <a:lnTo>
                    <a:pt x="3810" y="44462"/>
                  </a:lnTo>
                  <a:lnTo>
                    <a:pt x="5715" y="46583"/>
                  </a:lnTo>
                  <a:lnTo>
                    <a:pt x="5715" y="57162"/>
                  </a:lnTo>
                  <a:lnTo>
                    <a:pt x="7493" y="57162"/>
                  </a:lnTo>
                  <a:lnTo>
                    <a:pt x="7493" y="55054"/>
                  </a:lnTo>
                  <a:lnTo>
                    <a:pt x="9398" y="52933"/>
                  </a:lnTo>
                  <a:lnTo>
                    <a:pt x="9398" y="44462"/>
                  </a:lnTo>
                  <a:lnTo>
                    <a:pt x="7493" y="44462"/>
                  </a:lnTo>
                  <a:lnTo>
                    <a:pt x="9398" y="42341"/>
                  </a:lnTo>
                  <a:lnTo>
                    <a:pt x="9398" y="38112"/>
                  </a:lnTo>
                  <a:lnTo>
                    <a:pt x="7493" y="31762"/>
                  </a:lnTo>
                  <a:lnTo>
                    <a:pt x="5715" y="29641"/>
                  </a:lnTo>
                  <a:close/>
                </a:path>
                <a:path w="9525" h="57785">
                  <a:moveTo>
                    <a:pt x="7493" y="12700"/>
                  </a:moveTo>
                  <a:lnTo>
                    <a:pt x="1905" y="12700"/>
                  </a:lnTo>
                  <a:lnTo>
                    <a:pt x="1905" y="19050"/>
                  </a:lnTo>
                  <a:lnTo>
                    <a:pt x="3810" y="19050"/>
                  </a:lnTo>
                  <a:lnTo>
                    <a:pt x="3810" y="21170"/>
                  </a:lnTo>
                  <a:lnTo>
                    <a:pt x="1905" y="21170"/>
                  </a:lnTo>
                  <a:lnTo>
                    <a:pt x="1905" y="23291"/>
                  </a:lnTo>
                  <a:lnTo>
                    <a:pt x="3810" y="23291"/>
                  </a:lnTo>
                  <a:lnTo>
                    <a:pt x="1905" y="25412"/>
                  </a:lnTo>
                  <a:lnTo>
                    <a:pt x="1905" y="29641"/>
                  </a:lnTo>
                  <a:lnTo>
                    <a:pt x="7493" y="29641"/>
                  </a:lnTo>
                  <a:lnTo>
                    <a:pt x="7493" y="14820"/>
                  </a:lnTo>
                  <a:lnTo>
                    <a:pt x="5715" y="14820"/>
                  </a:lnTo>
                  <a:lnTo>
                    <a:pt x="7493" y="12700"/>
                  </a:lnTo>
                  <a:close/>
                </a:path>
                <a:path w="9525" h="57785">
                  <a:moveTo>
                    <a:pt x="5715" y="2120"/>
                  </a:moveTo>
                  <a:lnTo>
                    <a:pt x="1905" y="212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8470"/>
                  </a:lnTo>
                  <a:lnTo>
                    <a:pt x="1905" y="10591"/>
                  </a:lnTo>
                  <a:lnTo>
                    <a:pt x="0" y="12700"/>
                  </a:lnTo>
                  <a:lnTo>
                    <a:pt x="5715" y="12700"/>
                  </a:lnTo>
                  <a:lnTo>
                    <a:pt x="7493" y="10591"/>
                  </a:lnTo>
                  <a:lnTo>
                    <a:pt x="5715" y="10591"/>
                  </a:lnTo>
                  <a:lnTo>
                    <a:pt x="5715" y="2120"/>
                  </a:lnTo>
                  <a:close/>
                </a:path>
                <a:path w="9525" h="57785">
                  <a:moveTo>
                    <a:pt x="1905" y="8470"/>
                  </a:moveTo>
                  <a:lnTo>
                    <a:pt x="0" y="10591"/>
                  </a:lnTo>
                  <a:lnTo>
                    <a:pt x="1905" y="10591"/>
                  </a:lnTo>
                  <a:lnTo>
                    <a:pt x="1905" y="8470"/>
                  </a:lnTo>
                  <a:close/>
                </a:path>
                <a:path w="9525" h="57785">
                  <a:moveTo>
                    <a:pt x="5715" y="0"/>
                  </a:moveTo>
                  <a:lnTo>
                    <a:pt x="1905" y="0"/>
                  </a:lnTo>
                  <a:lnTo>
                    <a:pt x="3810" y="2120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328801" y="5664085"/>
              <a:ext cx="9525" cy="57785"/>
            </a:xfrm>
            <a:custGeom>
              <a:avLst/>
              <a:gdLst/>
              <a:ahLst/>
              <a:cxnLst/>
              <a:rect l="l" t="t" r="r" b="b"/>
              <a:pathLst>
                <a:path w="9525" h="57785">
                  <a:moveTo>
                    <a:pt x="5715" y="57162"/>
                  </a:moveTo>
                  <a:lnTo>
                    <a:pt x="5715" y="55054"/>
                  </a:lnTo>
                  <a:lnTo>
                    <a:pt x="5715" y="52933"/>
                  </a:lnTo>
                  <a:lnTo>
                    <a:pt x="5715" y="50812"/>
                  </a:lnTo>
                  <a:lnTo>
                    <a:pt x="5715" y="48691"/>
                  </a:lnTo>
                  <a:lnTo>
                    <a:pt x="5715" y="46583"/>
                  </a:lnTo>
                  <a:lnTo>
                    <a:pt x="3810" y="46583"/>
                  </a:lnTo>
                  <a:lnTo>
                    <a:pt x="5715" y="46583"/>
                  </a:lnTo>
                  <a:lnTo>
                    <a:pt x="3810" y="44462"/>
                  </a:lnTo>
                  <a:lnTo>
                    <a:pt x="5715" y="44462"/>
                  </a:lnTo>
                  <a:lnTo>
                    <a:pt x="3810" y="44462"/>
                  </a:lnTo>
                  <a:lnTo>
                    <a:pt x="5715" y="44462"/>
                  </a:lnTo>
                  <a:lnTo>
                    <a:pt x="3810" y="44462"/>
                  </a:lnTo>
                  <a:lnTo>
                    <a:pt x="5715" y="44462"/>
                  </a:lnTo>
                  <a:lnTo>
                    <a:pt x="3810" y="44462"/>
                  </a:lnTo>
                  <a:lnTo>
                    <a:pt x="5715" y="44462"/>
                  </a:lnTo>
                  <a:lnTo>
                    <a:pt x="3810" y="44462"/>
                  </a:lnTo>
                  <a:lnTo>
                    <a:pt x="3810" y="42341"/>
                  </a:lnTo>
                  <a:lnTo>
                    <a:pt x="5715" y="42341"/>
                  </a:lnTo>
                  <a:lnTo>
                    <a:pt x="5715" y="40233"/>
                  </a:lnTo>
                  <a:lnTo>
                    <a:pt x="3810" y="40233"/>
                  </a:lnTo>
                  <a:lnTo>
                    <a:pt x="5715" y="40233"/>
                  </a:lnTo>
                  <a:lnTo>
                    <a:pt x="3810" y="40233"/>
                  </a:lnTo>
                  <a:lnTo>
                    <a:pt x="5715" y="40233"/>
                  </a:lnTo>
                  <a:lnTo>
                    <a:pt x="3810" y="40233"/>
                  </a:lnTo>
                  <a:lnTo>
                    <a:pt x="5715" y="40233"/>
                  </a:lnTo>
                  <a:lnTo>
                    <a:pt x="3810" y="40233"/>
                  </a:lnTo>
                  <a:lnTo>
                    <a:pt x="5715" y="40233"/>
                  </a:lnTo>
                  <a:lnTo>
                    <a:pt x="3810" y="40233"/>
                  </a:lnTo>
                  <a:lnTo>
                    <a:pt x="3810" y="38112"/>
                  </a:lnTo>
                  <a:lnTo>
                    <a:pt x="5715" y="38112"/>
                  </a:lnTo>
                  <a:lnTo>
                    <a:pt x="3810" y="38112"/>
                  </a:lnTo>
                  <a:lnTo>
                    <a:pt x="5715" y="38112"/>
                  </a:lnTo>
                  <a:lnTo>
                    <a:pt x="3810" y="38112"/>
                  </a:lnTo>
                  <a:lnTo>
                    <a:pt x="3810" y="35991"/>
                  </a:lnTo>
                  <a:lnTo>
                    <a:pt x="5715" y="35991"/>
                  </a:lnTo>
                  <a:lnTo>
                    <a:pt x="3810" y="35991"/>
                  </a:lnTo>
                  <a:lnTo>
                    <a:pt x="5715" y="35991"/>
                  </a:lnTo>
                  <a:lnTo>
                    <a:pt x="5715" y="35991"/>
                  </a:lnTo>
                  <a:lnTo>
                    <a:pt x="1905" y="33870"/>
                  </a:lnTo>
                  <a:lnTo>
                    <a:pt x="3810" y="33870"/>
                  </a:lnTo>
                  <a:lnTo>
                    <a:pt x="1905" y="31762"/>
                  </a:lnTo>
                  <a:lnTo>
                    <a:pt x="3810" y="31762"/>
                  </a:lnTo>
                  <a:lnTo>
                    <a:pt x="1905" y="31762"/>
                  </a:lnTo>
                  <a:lnTo>
                    <a:pt x="3810" y="31762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31762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3810" y="29641"/>
                  </a:lnTo>
                  <a:lnTo>
                    <a:pt x="1905" y="29641"/>
                  </a:lnTo>
                  <a:lnTo>
                    <a:pt x="1905" y="27520"/>
                  </a:lnTo>
                  <a:lnTo>
                    <a:pt x="3810" y="27520"/>
                  </a:lnTo>
                  <a:lnTo>
                    <a:pt x="1905" y="27520"/>
                  </a:lnTo>
                  <a:lnTo>
                    <a:pt x="3810" y="27520"/>
                  </a:lnTo>
                  <a:lnTo>
                    <a:pt x="1905" y="27520"/>
                  </a:lnTo>
                  <a:lnTo>
                    <a:pt x="3810" y="27520"/>
                  </a:lnTo>
                  <a:lnTo>
                    <a:pt x="1905" y="27520"/>
                  </a:lnTo>
                  <a:lnTo>
                    <a:pt x="3810" y="27520"/>
                  </a:lnTo>
                  <a:lnTo>
                    <a:pt x="1905" y="27520"/>
                  </a:lnTo>
                  <a:lnTo>
                    <a:pt x="1905" y="25412"/>
                  </a:lnTo>
                  <a:lnTo>
                    <a:pt x="3810" y="25412"/>
                  </a:lnTo>
                  <a:lnTo>
                    <a:pt x="1905" y="25412"/>
                  </a:lnTo>
                  <a:lnTo>
                    <a:pt x="3810" y="25412"/>
                  </a:lnTo>
                  <a:lnTo>
                    <a:pt x="1905" y="25412"/>
                  </a:lnTo>
                  <a:lnTo>
                    <a:pt x="3810" y="25412"/>
                  </a:lnTo>
                  <a:lnTo>
                    <a:pt x="1905" y="25412"/>
                  </a:lnTo>
                  <a:lnTo>
                    <a:pt x="3810" y="23291"/>
                  </a:lnTo>
                  <a:lnTo>
                    <a:pt x="1905" y="23291"/>
                  </a:lnTo>
                  <a:lnTo>
                    <a:pt x="3810" y="23291"/>
                  </a:lnTo>
                  <a:lnTo>
                    <a:pt x="1905" y="23291"/>
                  </a:lnTo>
                  <a:lnTo>
                    <a:pt x="3810" y="23291"/>
                  </a:lnTo>
                  <a:lnTo>
                    <a:pt x="1905" y="23291"/>
                  </a:lnTo>
                  <a:lnTo>
                    <a:pt x="3810" y="23291"/>
                  </a:lnTo>
                  <a:lnTo>
                    <a:pt x="1905" y="23291"/>
                  </a:lnTo>
                  <a:lnTo>
                    <a:pt x="3810" y="23291"/>
                  </a:lnTo>
                  <a:lnTo>
                    <a:pt x="1905" y="23291"/>
                  </a:lnTo>
                  <a:lnTo>
                    <a:pt x="1905" y="21170"/>
                  </a:lnTo>
                  <a:lnTo>
                    <a:pt x="3810" y="21170"/>
                  </a:lnTo>
                  <a:lnTo>
                    <a:pt x="1905" y="21170"/>
                  </a:lnTo>
                  <a:lnTo>
                    <a:pt x="3810" y="21170"/>
                  </a:lnTo>
                  <a:lnTo>
                    <a:pt x="1905" y="21170"/>
                  </a:lnTo>
                  <a:lnTo>
                    <a:pt x="3810" y="21170"/>
                  </a:lnTo>
                  <a:lnTo>
                    <a:pt x="3810" y="19050"/>
                  </a:lnTo>
                  <a:lnTo>
                    <a:pt x="1905" y="19050"/>
                  </a:lnTo>
                  <a:lnTo>
                    <a:pt x="1905" y="16941"/>
                  </a:lnTo>
                  <a:lnTo>
                    <a:pt x="3810" y="16941"/>
                  </a:lnTo>
                  <a:lnTo>
                    <a:pt x="1905" y="16941"/>
                  </a:lnTo>
                  <a:lnTo>
                    <a:pt x="0" y="12700"/>
                  </a:lnTo>
                  <a:lnTo>
                    <a:pt x="1905" y="12700"/>
                  </a:lnTo>
                  <a:lnTo>
                    <a:pt x="0" y="12700"/>
                  </a:lnTo>
                  <a:lnTo>
                    <a:pt x="1905" y="12700"/>
                  </a:lnTo>
                  <a:lnTo>
                    <a:pt x="3810" y="12700"/>
                  </a:lnTo>
                  <a:lnTo>
                    <a:pt x="1905" y="12700"/>
                  </a:lnTo>
                  <a:lnTo>
                    <a:pt x="0" y="12700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10591"/>
                  </a:lnTo>
                  <a:lnTo>
                    <a:pt x="0" y="10591"/>
                  </a:lnTo>
                  <a:lnTo>
                    <a:pt x="1905" y="8470"/>
                  </a:lnTo>
                  <a:lnTo>
                    <a:pt x="1905" y="10591"/>
                  </a:lnTo>
                  <a:lnTo>
                    <a:pt x="1905" y="8470"/>
                  </a:lnTo>
                  <a:lnTo>
                    <a:pt x="0" y="8470"/>
                  </a:lnTo>
                  <a:lnTo>
                    <a:pt x="1905" y="8470"/>
                  </a:lnTo>
                  <a:lnTo>
                    <a:pt x="0" y="8470"/>
                  </a:lnTo>
                  <a:lnTo>
                    <a:pt x="1905" y="8470"/>
                  </a:lnTo>
                  <a:lnTo>
                    <a:pt x="0" y="8470"/>
                  </a:lnTo>
                  <a:lnTo>
                    <a:pt x="1905" y="8470"/>
                  </a:lnTo>
                  <a:lnTo>
                    <a:pt x="3810" y="8470"/>
                  </a:lnTo>
                  <a:lnTo>
                    <a:pt x="1905" y="8470"/>
                  </a:lnTo>
                  <a:lnTo>
                    <a:pt x="0" y="8470"/>
                  </a:lnTo>
                  <a:lnTo>
                    <a:pt x="1905" y="8470"/>
                  </a:lnTo>
                  <a:lnTo>
                    <a:pt x="0" y="6350"/>
                  </a:lnTo>
                  <a:lnTo>
                    <a:pt x="0" y="8470"/>
                  </a:lnTo>
                  <a:lnTo>
                    <a:pt x="0" y="6350"/>
                  </a:lnTo>
                  <a:lnTo>
                    <a:pt x="0" y="847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0" y="4241"/>
                  </a:lnTo>
                  <a:lnTo>
                    <a:pt x="1905" y="6350"/>
                  </a:lnTo>
                  <a:lnTo>
                    <a:pt x="0" y="6350"/>
                  </a:lnTo>
                  <a:lnTo>
                    <a:pt x="1905" y="6350"/>
                  </a:lnTo>
                  <a:lnTo>
                    <a:pt x="3810" y="6350"/>
                  </a:lnTo>
                  <a:lnTo>
                    <a:pt x="1905" y="6350"/>
                  </a:lnTo>
                  <a:lnTo>
                    <a:pt x="1905" y="4241"/>
                  </a:lnTo>
                  <a:lnTo>
                    <a:pt x="0" y="4241"/>
                  </a:lnTo>
                  <a:lnTo>
                    <a:pt x="1905" y="4241"/>
                  </a:lnTo>
                  <a:lnTo>
                    <a:pt x="0" y="4241"/>
                  </a:lnTo>
                  <a:lnTo>
                    <a:pt x="1905" y="4241"/>
                  </a:lnTo>
                  <a:lnTo>
                    <a:pt x="3810" y="4241"/>
                  </a:lnTo>
                  <a:lnTo>
                    <a:pt x="3810" y="4241"/>
                  </a:lnTo>
                  <a:lnTo>
                    <a:pt x="1905" y="2120"/>
                  </a:lnTo>
                  <a:lnTo>
                    <a:pt x="3810" y="2120"/>
                  </a:lnTo>
                  <a:lnTo>
                    <a:pt x="1905" y="2120"/>
                  </a:lnTo>
                  <a:lnTo>
                    <a:pt x="3810" y="2120"/>
                  </a:lnTo>
                  <a:lnTo>
                    <a:pt x="1905" y="2120"/>
                  </a:lnTo>
                  <a:lnTo>
                    <a:pt x="3810" y="2120"/>
                  </a:lnTo>
                  <a:lnTo>
                    <a:pt x="1905" y="0"/>
                  </a:lnTo>
                  <a:lnTo>
                    <a:pt x="3810" y="0"/>
                  </a:lnTo>
                  <a:lnTo>
                    <a:pt x="5715" y="0"/>
                  </a:lnTo>
                  <a:lnTo>
                    <a:pt x="3810" y="2120"/>
                  </a:lnTo>
                  <a:lnTo>
                    <a:pt x="5715" y="2120"/>
                  </a:lnTo>
                  <a:lnTo>
                    <a:pt x="3810" y="2120"/>
                  </a:lnTo>
                  <a:lnTo>
                    <a:pt x="5715" y="2120"/>
                  </a:lnTo>
                  <a:lnTo>
                    <a:pt x="3810" y="2120"/>
                  </a:lnTo>
                  <a:lnTo>
                    <a:pt x="5715" y="2120"/>
                  </a:lnTo>
                  <a:lnTo>
                    <a:pt x="3810" y="2120"/>
                  </a:lnTo>
                  <a:lnTo>
                    <a:pt x="5715" y="2120"/>
                  </a:lnTo>
                  <a:lnTo>
                    <a:pt x="5715" y="4241"/>
                  </a:lnTo>
                  <a:lnTo>
                    <a:pt x="3810" y="4241"/>
                  </a:lnTo>
                  <a:lnTo>
                    <a:pt x="5715" y="4241"/>
                  </a:lnTo>
                  <a:lnTo>
                    <a:pt x="5715" y="6350"/>
                  </a:lnTo>
                  <a:lnTo>
                    <a:pt x="3810" y="6350"/>
                  </a:lnTo>
                  <a:lnTo>
                    <a:pt x="3810" y="6350"/>
                  </a:lnTo>
                  <a:lnTo>
                    <a:pt x="5715" y="6350"/>
                  </a:lnTo>
                  <a:lnTo>
                    <a:pt x="5715" y="8470"/>
                  </a:lnTo>
                  <a:lnTo>
                    <a:pt x="5715" y="10591"/>
                  </a:lnTo>
                  <a:lnTo>
                    <a:pt x="7493" y="10591"/>
                  </a:lnTo>
                  <a:lnTo>
                    <a:pt x="5715" y="12700"/>
                  </a:lnTo>
                  <a:lnTo>
                    <a:pt x="7493" y="12700"/>
                  </a:lnTo>
                  <a:lnTo>
                    <a:pt x="5715" y="12700"/>
                  </a:lnTo>
                  <a:lnTo>
                    <a:pt x="7493" y="12700"/>
                  </a:lnTo>
                  <a:lnTo>
                    <a:pt x="5715" y="14820"/>
                  </a:lnTo>
                  <a:lnTo>
                    <a:pt x="7493" y="14820"/>
                  </a:lnTo>
                  <a:lnTo>
                    <a:pt x="5715" y="14820"/>
                  </a:lnTo>
                  <a:lnTo>
                    <a:pt x="7493" y="14820"/>
                  </a:lnTo>
                  <a:lnTo>
                    <a:pt x="7493" y="16941"/>
                  </a:lnTo>
                  <a:lnTo>
                    <a:pt x="5715" y="16941"/>
                  </a:lnTo>
                  <a:lnTo>
                    <a:pt x="7493" y="16941"/>
                  </a:lnTo>
                  <a:lnTo>
                    <a:pt x="5715" y="16941"/>
                  </a:lnTo>
                  <a:lnTo>
                    <a:pt x="7493" y="16941"/>
                  </a:lnTo>
                  <a:lnTo>
                    <a:pt x="7493" y="19050"/>
                  </a:lnTo>
                  <a:lnTo>
                    <a:pt x="7493" y="21170"/>
                  </a:lnTo>
                  <a:lnTo>
                    <a:pt x="7493" y="23291"/>
                  </a:lnTo>
                  <a:lnTo>
                    <a:pt x="7493" y="25412"/>
                  </a:lnTo>
                  <a:lnTo>
                    <a:pt x="7493" y="27520"/>
                  </a:lnTo>
                  <a:lnTo>
                    <a:pt x="7493" y="25412"/>
                  </a:lnTo>
                  <a:lnTo>
                    <a:pt x="7493" y="27520"/>
                  </a:lnTo>
                  <a:lnTo>
                    <a:pt x="5715" y="27520"/>
                  </a:lnTo>
                  <a:lnTo>
                    <a:pt x="7493" y="27520"/>
                  </a:lnTo>
                  <a:lnTo>
                    <a:pt x="7493" y="29641"/>
                  </a:lnTo>
                  <a:lnTo>
                    <a:pt x="7493" y="31762"/>
                  </a:lnTo>
                  <a:lnTo>
                    <a:pt x="5715" y="29641"/>
                  </a:lnTo>
                  <a:lnTo>
                    <a:pt x="7493" y="29641"/>
                  </a:lnTo>
                  <a:lnTo>
                    <a:pt x="7493" y="31762"/>
                  </a:lnTo>
                  <a:lnTo>
                    <a:pt x="5715" y="31762"/>
                  </a:lnTo>
                  <a:lnTo>
                    <a:pt x="7493" y="31762"/>
                  </a:lnTo>
                  <a:lnTo>
                    <a:pt x="5715" y="31762"/>
                  </a:lnTo>
                  <a:lnTo>
                    <a:pt x="7493" y="31762"/>
                  </a:lnTo>
                  <a:lnTo>
                    <a:pt x="5715" y="31762"/>
                  </a:lnTo>
                  <a:lnTo>
                    <a:pt x="7493" y="31762"/>
                  </a:lnTo>
                  <a:lnTo>
                    <a:pt x="9398" y="38112"/>
                  </a:lnTo>
                  <a:lnTo>
                    <a:pt x="9398" y="40233"/>
                  </a:lnTo>
                  <a:lnTo>
                    <a:pt x="9398" y="42341"/>
                  </a:lnTo>
                  <a:lnTo>
                    <a:pt x="7493" y="44462"/>
                  </a:lnTo>
                  <a:lnTo>
                    <a:pt x="9398" y="44462"/>
                  </a:lnTo>
                  <a:lnTo>
                    <a:pt x="7493" y="44462"/>
                  </a:lnTo>
                  <a:lnTo>
                    <a:pt x="9398" y="44462"/>
                  </a:lnTo>
                  <a:lnTo>
                    <a:pt x="9398" y="46583"/>
                  </a:lnTo>
                  <a:lnTo>
                    <a:pt x="7493" y="46583"/>
                  </a:lnTo>
                  <a:lnTo>
                    <a:pt x="9398" y="46583"/>
                  </a:lnTo>
                  <a:lnTo>
                    <a:pt x="9398" y="48691"/>
                  </a:lnTo>
                  <a:lnTo>
                    <a:pt x="9398" y="50812"/>
                  </a:lnTo>
                  <a:lnTo>
                    <a:pt x="9398" y="52933"/>
                  </a:lnTo>
                  <a:lnTo>
                    <a:pt x="7493" y="55054"/>
                  </a:lnTo>
                  <a:lnTo>
                    <a:pt x="7493" y="57162"/>
                  </a:lnTo>
                  <a:lnTo>
                    <a:pt x="5715" y="5716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328801" y="56640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1328801" y="56640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1328801" y="566408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398" y="0"/>
                  </a:moveTo>
                  <a:lnTo>
                    <a:pt x="0" y="0"/>
                  </a:lnTo>
                  <a:lnTo>
                    <a:pt x="4111" y="0"/>
                  </a:lnTo>
                  <a:lnTo>
                    <a:pt x="4699" y="0"/>
                  </a:lnTo>
                  <a:lnTo>
                    <a:pt x="5286" y="0"/>
                  </a:lnTo>
                  <a:lnTo>
                    <a:pt x="939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1328801" y="56736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328801" y="56736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1328801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1328801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328801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328801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338198" y="56831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328801" y="5683135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5">
                  <a:moveTo>
                    <a:pt x="4699" y="35877"/>
                  </a:moveTo>
                  <a:lnTo>
                    <a:pt x="0" y="35877"/>
                  </a:lnTo>
                  <a:lnTo>
                    <a:pt x="2286" y="38112"/>
                  </a:lnTo>
                  <a:lnTo>
                    <a:pt x="4699" y="38112"/>
                  </a:lnTo>
                  <a:lnTo>
                    <a:pt x="4699" y="35877"/>
                  </a:lnTo>
                  <a:close/>
                </a:path>
                <a:path w="19050" h="38735">
                  <a:moveTo>
                    <a:pt x="9398" y="17945"/>
                  </a:moveTo>
                  <a:lnTo>
                    <a:pt x="4699" y="17945"/>
                  </a:lnTo>
                  <a:lnTo>
                    <a:pt x="4699" y="22428"/>
                  </a:lnTo>
                  <a:lnTo>
                    <a:pt x="7112" y="22428"/>
                  </a:lnTo>
                  <a:lnTo>
                    <a:pt x="7112" y="24663"/>
                  </a:lnTo>
                  <a:lnTo>
                    <a:pt x="4699" y="24663"/>
                  </a:lnTo>
                  <a:lnTo>
                    <a:pt x="4699" y="26911"/>
                  </a:lnTo>
                  <a:lnTo>
                    <a:pt x="2286" y="26911"/>
                  </a:lnTo>
                  <a:lnTo>
                    <a:pt x="2286" y="35877"/>
                  </a:lnTo>
                  <a:lnTo>
                    <a:pt x="7112" y="35877"/>
                  </a:lnTo>
                  <a:lnTo>
                    <a:pt x="7112" y="29146"/>
                  </a:lnTo>
                  <a:lnTo>
                    <a:pt x="9398" y="29146"/>
                  </a:lnTo>
                  <a:lnTo>
                    <a:pt x="9398" y="20180"/>
                  </a:lnTo>
                  <a:lnTo>
                    <a:pt x="11811" y="20180"/>
                  </a:lnTo>
                  <a:lnTo>
                    <a:pt x="9398" y="17945"/>
                  </a:lnTo>
                  <a:close/>
                </a:path>
                <a:path w="19050" h="38735">
                  <a:moveTo>
                    <a:pt x="7112" y="11214"/>
                  </a:moveTo>
                  <a:lnTo>
                    <a:pt x="7112" y="17945"/>
                  </a:lnTo>
                  <a:lnTo>
                    <a:pt x="11811" y="17945"/>
                  </a:lnTo>
                  <a:lnTo>
                    <a:pt x="11811" y="15697"/>
                  </a:lnTo>
                  <a:lnTo>
                    <a:pt x="14224" y="15697"/>
                  </a:lnTo>
                  <a:lnTo>
                    <a:pt x="14224" y="13462"/>
                  </a:lnTo>
                  <a:lnTo>
                    <a:pt x="9398" y="13462"/>
                  </a:lnTo>
                  <a:lnTo>
                    <a:pt x="7112" y="11214"/>
                  </a:lnTo>
                  <a:close/>
                </a:path>
                <a:path w="19050" h="38735">
                  <a:moveTo>
                    <a:pt x="11811" y="0"/>
                  </a:moveTo>
                  <a:lnTo>
                    <a:pt x="11811" y="4495"/>
                  </a:lnTo>
                  <a:lnTo>
                    <a:pt x="9398" y="4495"/>
                  </a:lnTo>
                  <a:lnTo>
                    <a:pt x="9398" y="13462"/>
                  </a:lnTo>
                  <a:lnTo>
                    <a:pt x="14224" y="13462"/>
                  </a:lnTo>
                  <a:lnTo>
                    <a:pt x="14224" y="11214"/>
                  </a:lnTo>
                  <a:lnTo>
                    <a:pt x="16637" y="11214"/>
                  </a:lnTo>
                  <a:lnTo>
                    <a:pt x="14224" y="8978"/>
                  </a:lnTo>
                  <a:lnTo>
                    <a:pt x="11811" y="8978"/>
                  </a:lnTo>
                  <a:lnTo>
                    <a:pt x="11811" y="6731"/>
                  </a:lnTo>
                  <a:lnTo>
                    <a:pt x="16637" y="6731"/>
                  </a:lnTo>
                  <a:lnTo>
                    <a:pt x="16637" y="2247"/>
                  </a:lnTo>
                  <a:lnTo>
                    <a:pt x="14224" y="2247"/>
                  </a:lnTo>
                  <a:lnTo>
                    <a:pt x="11811" y="0"/>
                  </a:lnTo>
                  <a:close/>
                </a:path>
                <a:path w="19050" h="38735">
                  <a:moveTo>
                    <a:pt x="16637" y="6731"/>
                  </a:moveTo>
                  <a:lnTo>
                    <a:pt x="11811" y="6731"/>
                  </a:lnTo>
                  <a:lnTo>
                    <a:pt x="11811" y="8978"/>
                  </a:lnTo>
                  <a:lnTo>
                    <a:pt x="16637" y="8978"/>
                  </a:lnTo>
                  <a:lnTo>
                    <a:pt x="16637" y="6731"/>
                  </a:lnTo>
                  <a:close/>
                </a:path>
                <a:path w="19050" h="38735">
                  <a:moveTo>
                    <a:pt x="11811" y="2247"/>
                  </a:moveTo>
                  <a:lnTo>
                    <a:pt x="9398" y="2247"/>
                  </a:lnTo>
                  <a:lnTo>
                    <a:pt x="11811" y="4495"/>
                  </a:lnTo>
                  <a:lnTo>
                    <a:pt x="11811" y="2247"/>
                  </a:lnTo>
                  <a:close/>
                </a:path>
                <a:path w="19050" h="38735">
                  <a:moveTo>
                    <a:pt x="16637" y="0"/>
                  </a:moveTo>
                  <a:lnTo>
                    <a:pt x="14224" y="0"/>
                  </a:lnTo>
                  <a:lnTo>
                    <a:pt x="14224" y="2247"/>
                  </a:lnTo>
                  <a:lnTo>
                    <a:pt x="16637" y="2247"/>
                  </a:lnTo>
                  <a:lnTo>
                    <a:pt x="16637" y="0"/>
                  </a:lnTo>
                  <a:close/>
                </a:path>
                <a:path w="19050" h="38735">
                  <a:moveTo>
                    <a:pt x="16637" y="0"/>
                  </a:moveTo>
                  <a:lnTo>
                    <a:pt x="16637" y="2247"/>
                  </a:lnTo>
                  <a:lnTo>
                    <a:pt x="18923" y="2247"/>
                  </a:lnTo>
                  <a:lnTo>
                    <a:pt x="1663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328801" y="5683135"/>
              <a:ext cx="19050" cy="38735"/>
            </a:xfrm>
            <a:custGeom>
              <a:avLst/>
              <a:gdLst/>
              <a:ahLst/>
              <a:cxnLst/>
              <a:rect l="l" t="t" r="r" b="b"/>
              <a:pathLst>
                <a:path w="19050" h="38735">
                  <a:moveTo>
                    <a:pt x="2286" y="38112"/>
                  </a:moveTo>
                  <a:lnTo>
                    <a:pt x="0" y="35877"/>
                  </a:lnTo>
                  <a:lnTo>
                    <a:pt x="2286" y="35877"/>
                  </a:lnTo>
                  <a:lnTo>
                    <a:pt x="2286" y="33629"/>
                  </a:lnTo>
                  <a:lnTo>
                    <a:pt x="4699" y="33629"/>
                  </a:lnTo>
                  <a:lnTo>
                    <a:pt x="2286" y="33629"/>
                  </a:lnTo>
                  <a:lnTo>
                    <a:pt x="2286" y="31394"/>
                  </a:lnTo>
                  <a:lnTo>
                    <a:pt x="2286" y="33629"/>
                  </a:lnTo>
                  <a:lnTo>
                    <a:pt x="2286" y="31394"/>
                  </a:lnTo>
                  <a:lnTo>
                    <a:pt x="2286" y="29146"/>
                  </a:lnTo>
                  <a:lnTo>
                    <a:pt x="2286" y="31394"/>
                  </a:lnTo>
                  <a:lnTo>
                    <a:pt x="2286" y="29146"/>
                  </a:lnTo>
                  <a:lnTo>
                    <a:pt x="4699" y="29146"/>
                  </a:lnTo>
                  <a:lnTo>
                    <a:pt x="2286" y="29146"/>
                  </a:lnTo>
                  <a:lnTo>
                    <a:pt x="2286" y="26911"/>
                  </a:lnTo>
                  <a:lnTo>
                    <a:pt x="4699" y="26911"/>
                  </a:lnTo>
                  <a:lnTo>
                    <a:pt x="4699" y="24663"/>
                  </a:lnTo>
                  <a:lnTo>
                    <a:pt x="4699" y="22428"/>
                  </a:lnTo>
                  <a:lnTo>
                    <a:pt x="4699" y="24663"/>
                  </a:lnTo>
                  <a:lnTo>
                    <a:pt x="7112" y="24663"/>
                  </a:lnTo>
                  <a:lnTo>
                    <a:pt x="7112" y="22428"/>
                  </a:lnTo>
                  <a:lnTo>
                    <a:pt x="4699" y="22428"/>
                  </a:lnTo>
                  <a:lnTo>
                    <a:pt x="7112" y="22428"/>
                  </a:lnTo>
                  <a:lnTo>
                    <a:pt x="4699" y="22428"/>
                  </a:lnTo>
                  <a:lnTo>
                    <a:pt x="4699" y="20180"/>
                  </a:lnTo>
                  <a:lnTo>
                    <a:pt x="4699" y="22428"/>
                  </a:lnTo>
                  <a:lnTo>
                    <a:pt x="4699" y="20180"/>
                  </a:lnTo>
                  <a:lnTo>
                    <a:pt x="4699" y="17945"/>
                  </a:lnTo>
                  <a:lnTo>
                    <a:pt x="4699" y="20180"/>
                  </a:lnTo>
                  <a:lnTo>
                    <a:pt x="4699" y="17945"/>
                  </a:lnTo>
                  <a:lnTo>
                    <a:pt x="7112" y="17945"/>
                  </a:lnTo>
                  <a:lnTo>
                    <a:pt x="4699" y="17945"/>
                  </a:lnTo>
                  <a:lnTo>
                    <a:pt x="7112" y="17945"/>
                  </a:lnTo>
                  <a:lnTo>
                    <a:pt x="4699" y="17945"/>
                  </a:lnTo>
                  <a:lnTo>
                    <a:pt x="7112" y="17945"/>
                  </a:lnTo>
                  <a:lnTo>
                    <a:pt x="4699" y="17945"/>
                  </a:lnTo>
                  <a:lnTo>
                    <a:pt x="7112" y="17945"/>
                  </a:lnTo>
                  <a:lnTo>
                    <a:pt x="4699" y="15697"/>
                  </a:lnTo>
                  <a:lnTo>
                    <a:pt x="7112" y="17945"/>
                  </a:lnTo>
                  <a:lnTo>
                    <a:pt x="7112" y="15697"/>
                  </a:lnTo>
                  <a:lnTo>
                    <a:pt x="7112" y="17945"/>
                  </a:lnTo>
                  <a:lnTo>
                    <a:pt x="7112" y="15697"/>
                  </a:lnTo>
                  <a:lnTo>
                    <a:pt x="4699" y="15697"/>
                  </a:lnTo>
                  <a:lnTo>
                    <a:pt x="7112" y="15697"/>
                  </a:lnTo>
                  <a:lnTo>
                    <a:pt x="4699" y="15697"/>
                  </a:lnTo>
                  <a:lnTo>
                    <a:pt x="7112" y="15697"/>
                  </a:lnTo>
                  <a:lnTo>
                    <a:pt x="7112" y="13462"/>
                  </a:lnTo>
                  <a:lnTo>
                    <a:pt x="7112" y="15697"/>
                  </a:lnTo>
                  <a:lnTo>
                    <a:pt x="7112" y="13462"/>
                  </a:lnTo>
                  <a:lnTo>
                    <a:pt x="7112" y="15697"/>
                  </a:lnTo>
                  <a:lnTo>
                    <a:pt x="7112" y="13462"/>
                  </a:lnTo>
                  <a:lnTo>
                    <a:pt x="7112" y="15697"/>
                  </a:lnTo>
                  <a:lnTo>
                    <a:pt x="7112" y="13462"/>
                  </a:lnTo>
                  <a:lnTo>
                    <a:pt x="9398" y="13462"/>
                  </a:lnTo>
                  <a:lnTo>
                    <a:pt x="7112" y="13462"/>
                  </a:lnTo>
                  <a:lnTo>
                    <a:pt x="9398" y="13462"/>
                  </a:lnTo>
                  <a:lnTo>
                    <a:pt x="7112" y="13462"/>
                  </a:lnTo>
                  <a:lnTo>
                    <a:pt x="7112" y="11214"/>
                  </a:lnTo>
                  <a:lnTo>
                    <a:pt x="9398" y="13462"/>
                  </a:lnTo>
                  <a:lnTo>
                    <a:pt x="9398" y="11214"/>
                  </a:lnTo>
                  <a:lnTo>
                    <a:pt x="7112" y="11214"/>
                  </a:lnTo>
                  <a:lnTo>
                    <a:pt x="9398" y="11214"/>
                  </a:lnTo>
                  <a:lnTo>
                    <a:pt x="7112" y="11214"/>
                  </a:lnTo>
                  <a:lnTo>
                    <a:pt x="9398" y="11214"/>
                  </a:lnTo>
                  <a:lnTo>
                    <a:pt x="7112" y="8978"/>
                  </a:lnTo>
                  <a:lnTo>
                    <a:pt x="9398" y="11214"/>
                  </a:lnTo>
                  <a:lnTo>
                    <a:pt x="9398" y="8978"/>
                  </a:lnTo>
                  <a:lnTo>
                    <a:pt x="7112" y="8978"/>
                  </a:lnTo>
                  <a:lnTo>
                    <a:pt x="9398" y="8978"/>
                  </a:lnTo>
                  <a:lnTo>
                    <a:pt x="7112" y="8978"/>
                  </a:lnTo>
                  <a:lnTo>
                    <a:pt x="9398" y="8978"/>
                  </a:lnTo>
                  <a:lnTo>
                    <a:pt x="9398" y="6731"/>
                  </a:lnTo>
                  <a:lnTo>
                    <a:pt x="11811" y="6731"/>
                  </a:lnTo>
                  <a:lnTo>
                    <a:pt x="11811" y="8978"/>
                  </a:lnTo>
                  <a:lnTo>
                    <a:pt x="11811" y="6731"/>
                  </a:lnTo>
                  <a:lnTo>
                    <a:pt x="9398" y="6731"/>
                  </a:lnTo>
                  <a:lnTo>
                    <a:pt x="11811" y="6731"/>
                  </a:lnTo>
                  <a:lnTo>
                    <a:pt x="9398" y="6731"/>
                  </a:lnTo>
                  <a:lnTo>
                    <a:pt x="9398" y="4495"/>
                  </a:lnTo>
                  <a:lnTo>
                    <a:pt x="9398" y="6731"/>
                  </a:lnTo>
                  <a:lnTo>
                    <a:pt x="9398" y="4495"/>
                  </a:lnTo>
                  <a:lnTo>
                    <a:pt x="9398" y="6731"/>
                  </a:lnTo>
                  <a:lnTo>
                    <a:pt x="11811" y="6731"/>
                  </a:lnTo>
                  <a:lnTo>
                    <a:pt x="9398" y="6731"/>
                  </a:lnTo>
                  <a:lnTo>
                    <a:pt x="9398" y="4495"/>
                  </a:lnTo>
                  <a:lnTo>
                    <a:pt x="9398" y="6731"/>
                  </a:lnTo>
                  <a:lnTo>
                    <a:pt x="9398" y="4495"/>
                  </a:lnTo>
                  <a:lnTo>
                    <a:pt x="11811" y="4495"/>
                  </a:lnTo>
                  <a:lnTo>
                    <a:pt x="9398" y="4495"/>
                  </a:lnTo>
                  <a:lnTo>
                    <a:pt x="9398" y="4495"/>
                  </a:lnTo>
                  <a:lnTo>
                    <a:pt x="11811" y="4495"/>
                  </a:lnTo>
                  <a:lnTo>
                    <a:pt x="9398" y="4495"/>
                  </a:lnTo>
                  <a:lnTo>
                    <a:pt x="11811" y="4495"/>
                  </a:lnTo>
                  <a:lnTo>
                    <a:pt x="9398" y="4495"/>
                  </a:lnTo>
                  <a:lnTo>
                    <a:pt x="11811" y="4495"/>
                  </a:lnTo>
                  <a:lnTo>
                    <a:pt x="9398" y="4495"/>
                  </a:lnTo>
                  <a:lnTo>
                    <a:pt x="11811" y="4495"/>
                  </a:lnTo>
                  <a:lnTo>
                    <a:pt x="14224" y="4495"/>
                  </a:lnTo>
                  <a:lnTo>
                    <a:pt x="11811" y="4495"/>
                  </a:lnTo>
                  <a:lnTo>
                    <a:pt x="11811" y="2247"/>
                  </a:lnTo>
                  <a:lnTo>
                    <a:pt x="9398" y="2247"/>
                  </a:lnTo>
                  <a:lnTo>
                    <a:pt x="11811" y="4495"/>
                  </a:lnTo>
                  <a:lnTo>
                    <a:pt x="11811" y="2247"/>
                  </a:lnTo>
                  <a:lnTo>
                    <a:pt x="9398" y="2247"/>
                  </a:lnTo>
                  <a:lnTo>
                    <a:pt x="9398" y="2247"/>
                  </a:lnTo>
                  <a:lnTo>
                    <a:pt x="11811" y="2247"/>
                  </a:lnTo>
                  <a:lnTo>
                    <a:pt x="11811" y="4495"/>
                  </a:lnTo>
                  <a:lnTo>
                    <a:pt x="11811" y="2247"/>
                  </a:lnTo>
                  <a:lnTo>
                    <a:pt x="9398" y="2247"/>
                  </a:lnTo>
                  <a:lnTo>
                    <a:pt x="11811" y="2247"/>
                  </a:lnTo>
                  <a:lnTo>
                    <a:pt x="9398" y="2247"/>
                  </a:lnTo>
                  <a:lnTo>
                    <a:pt x="9398" y="2247"/>
                  </a:lnTo>
                  <a:lnTo>
                    <a:pt x="11811" y="2247"/>
                  </a:lnTo>
                  <a:lnTo>
                    <a:pt x="14224" y="2247"/>
                  </a:lnTo>
                  <a:lnTo>
                    <a:pt x="11811" y="2247"/>
                  </a:lnTo>
                  <a:lnTo>
                    <a:pt x="14224" y="2247"/>
                  </a:lnTo>
                  <a:lnTo>
                    <a:pt x="11811" y="2247"/>
                  </a:lnTo>
                  <a:lnTo>
                    <a:pt x="14224" y="2247"/>
                  </a:lnTo>
                  <a:lnTo>
                    <a:pt x="11811" y="2247"/>
                  </a:lnTo>
                  <a:lnTo>
                    <a:pt x="14224" y="2247"/>
                  </a:lnTo>
                  <a:lnTo>
                    <a:pt x="11811" y="0"/>
                  </a:lnTo>
                  <a:lnTo>
                    <a:pt x="11811" y="2247"/>
                  </a:lnTo>
                  <a:lnTo>
                    <a:pt x="11811" y="0"/>
                  </a:lnTo>
                  <a:lnTo>
                    <a:pt x="14224" y="2247"/>
                  </a:lnTo>
                  <a:lnTo>
                    <a:pt x="11811" y="0"/>
                  </a:lnTo>
                  <a:lnTo>
                    <a:pt x="11811" y="2247"/>
                  </a:lnTo>
                  <a:lnTo>
                    <a:pt x="14224" y="2247"/>
                  </a:lnTo>
                  <a:lnTo>
                    <a:pt x="14224" y="0"/>
                  </a:lnTo>
                  <a:lnTo>
                    <a:pt x="16637" y="0"/>
                  </a:lnTo>
                  <a:lnTo>
                    <a:pt x="14224" y="0"/>
                  </a:lnTo>
                  <a:lnTo>
                    <a:pt x="16637" y="0"/>
                  </a:lnTo>
                  <a:lnTo>
                    <a:pt x="14224" y="0"/>
                  </a:lnTo>
                  <a:lnTo>
                    <a:pt x="16637" y="0"/>
                  </a:lnTo>
                  <a:lnTo>
                    <a:pt x="14224" y="0"/>
                  </a:lnTo>
                  <a:lnTo>
                    <a:pt x="16637" y="0"/>
                  </a:lnTo>
                  <a:lnTo>
                    <a:pt x="16637" y="2247"/>
                  </a:lnTo>
                  <a:lnTo>
                    <a:pt x="16637" y="0"/>
                  </a:lnTo>
                  <a:lnTo>
                    <a:pt x="16637" y="2247"/>
                  </a:lnTo>
                  <a:lnTo>
                    <a:pt x="18923" y="2247"/>
                  </a:lnTo>
                  <a:lnTo>
                    <a:pt x="16637" y="2247"/>
                  </a:lnTo>
                  <a:lnTo>
                    <a:pt x="16637" y="0"/>
                  </a:lnTo>
                  <a:lnTo>
                    <a:pt x="18923" y="2247"/>
                  </a:lnTo>
                  <a:lnTo>
                    <a:pt x="16637" y="2247"/>
                  </a:lnTo>
                  <a:lnTo>
                    <a:pt x="16637" y="0"/>
                  </a:lnTo>
                  <a:lnTo>
                    <a:pt x="16637" y="2247"/>
                  </a:lnTo>
                  <a:lnTo>
                    <a:pt x="16637" y="4495"/>
                  </a:lnTo>
                  <a:lnTo>
                    <a:pt x="14224" y="4495"/>
                  </a:lnTo>
                  <a:lnTo>
                    <a:pt x="16637" y="4495"/>
                  </a:lnTo>
                  <a:lnTo>
                    <a:pt x="16637" y="6731"/>
                  </a:lnTo>
                  <a:lnTo>
                    <a:pt x="14224" y="6731"/>
                  </a:lnTo>
                  <a:lnTo>
                    <a:pt x="16637" y="6731"/>
                  </a:lnTo>
                  <a:lnTo>
                    <a:pt x="16637" y="8978"/>
                  </a:lnTo>
                  <a:lnTo>
                    <a:pt x="14224" y="8978"/>
                  </a:lnTo>
                  <a:lnTo>
                    <a:pt x="16637" y="8978"/>
                  </a:lnTo>
                  <a:lnTo>
                    <a:pt x="14224" y="8978"/>
                  </a:lnTo>
                  <a:lnTo>
                    <a:pt x="16637" y="11214"/>
                  </a:lnTo>
                  <a:lnTo>
                    <a:pt x="14224" y="11214"/>
                  </a:lnTo>
                  <a:lnTo>
                    <a:pt x="14224" y="13462"/>
                  </a:lnTo>
                  <a:lnTo>
                    <a:pt x="14224" y="11214"/>
                  </a:lnTo>
                  <a:lnTo>
                    <a:pt x="14224" y="13462"/>
                  </a:lnTo>
                  <a:lnTo>
                    <a:pt x="14224" y="15697"/>
                  </a:lnTo>
                  <a:lnTo>
                    <a:pt x="11811" y="15697"/>
                  </a:lnTo>
                  <a:lnTo>
                    <a:pt x="11811" y="17945"/>
                  </a:lnTo>
                  <a:lnTo>
                    <a:pt x="14224" y="17945"/>
                  </a:lnTo>
                  <a:lnTo>
                    <a:pt x="11811" y="17945"/>
                  </a:lnTo>
                  <a:lnTo>
                    <a:pt x="9398" y="17945"/>
                  </a:lnTo>
                  <a:lnTo>
                    <a:pt x="11811" y="20180"/>
                  </a:lnTo>
                  <a:lnTo>
                    <a:pt x="11811" y="17945"/>
                  </a:lnTo>
                  <a:lnTo>
                    <a:pt x="11811" y="20180"/>
                  </a:lnTo>
                  <a:lnTo>
                    <a:pt x="9398" y="20180"/>
                  </a:lnTo>
                  <a:lnTo>
                    <a:pt x="11811" y="20180"/>
                  </a:lnTo>
                  <a:lnTo>
                    <a:pt x="9398" y="20180"/>
                  </a:lnTo>
                  <a:lnTo>
                    <a:pt x="9398" y="22428"/>
                  </a:lnTo>
                  <a:lnTo>
                    <a:pt x="9398" y="20180"/>
                  </a:lnTo>
                  <a:lnTo>
                    <a:pt x="9398" y="22428"/>
                  </a:lnTo>
                  <a:lnTo>
                    <a:pt x="9398" y="26911"/>
                  </a:lnTo>
                  <a:lnTo>
                    <a:pt x="9398" y="29146"/>
                  </a:lnTo>
                  <a:lnTo>
                    <a:pt x="7112" y="29146"/>
                  </a:lnTo>
                  <a:lnTo>
                    <a:pt x="7112" y="31394"/>
                  </a:lnTo>
                  <a:lnTo>
                    <a:pt x="7112" y="33629"/>
                  </a:lnTo>
                  <a:lnTo>
                    <a:pt x="7112" y="35877"/>
                  </a:lnTo>
                  <a:lnTo>
                    <a:pt x="4699" y="35877"/>
                  </a:lnTo>
                  <a:lnTo>
                    <a:pt x="4699" y="38112"/>
                  </a:lnTo>
                  <a:lnTo>
                    <a:pt x="2286" y="38112"/>
                  </a:lnTo>
                  <a:close/>
                </a:path>
                <a:path w="19050" h="38735">
                  <a:moveTo>
                    <a:pt x="9398" y="9537"/>
                  </a:moveTo>
                  <a:lnTo>
                    <a:pt x="9398" y="0"/>
                  </a:lnTo>
                  <a:lnTo>
                    <a:pt x="9398" y="953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338198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338198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1338198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1338198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1328801" y="5702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328801" y="5702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1319148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1319148" y="56831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320291" y="5683135"/>
              <a:ext cx="8890" cy="38735"/>
            </a:xfrm>
            <a:custGeom>
              <a:avLst/>
              <a:gdLst/>
              <a:ahLst/>
              <a:cxnLst/>
              <a:rect l="l" t="t" r="r" b="b"/>
              <a:pathLst>
                <a:path w="8890" h="38735">
                  <a:moveTo>
                    <a:pt x="6350" y="16675"/>
                  </a:moveTo>
                  <a:lnTo>
                    <a:pt x="4191" y="16675"/>
                  </a:lnTo>
                  <a:lnTo>
                    <a:pt x="3175" y="19062"/>
                  </a:lnTo>
                  <a:lnTo>
                    <a:pt x="4191" y="19062"/>
                  </a:lnTo>
                  <a:lnTo>
                    <a:pt x="3175" y="21437"/>
                  </a:lnTo>
                  <a:lnTo>
                    <a:pt x="4191" y="21437"/>
                  </a:lnTo>
                  <a:lnTo>
                    <a:pt x="4191" y="23825"/>
                  </a:lnTo>
                  <a:lnTo>
                    <a:pt x="5334" y="23825"/>
                  </a:lnTo>
                  <a:lnTo>
                    <a:pt x="5334" y="28587"/>
                  </a:lnTo>
                  <a:lnTo>
                    <a:pt x="6350" y="28587"/>
                  </a:lnTo>
                  <a:lnTo>
                    <a:pt x="5334" y="30975"/>
                  </a:lnTo>
                  <a:lnTo>
                    <a:pt x="6350" y="30975"/>
                  </a:lnTo>
                  <a:lnTo>
                    <a:pt x="6350" y="33350"/>
                  </a:lnTo>
                  <a:lnTo>
                    <a:pt x="5334" y="35737"/>
                  </a:lnTo>
                  <a:lnTo>
                    <a:pt x="6350" y="38112"/>
                  </a:lnTo>
                  <a:lnTo>
                    <a:pt x="7366" y="38112"/>
                  </a:lnTo>
                  <a:lnTo>
                    <a:pt x="7366" y="35737"/>
                  </a:lnTo>
                  <a:lnTo>
                    <a:pt x="8509" y="35737"/>
                  </a:lnTo>
                  <a:lnTo>
                    <a:pt x="7366" y="33350"/>
                  </a:lnTo>
                  <a:lnTo>
                    <a:pt x="8509" y="30975"/>
                  </a:lnTo>
                  <a:lnTo>
                    <a:pt x="7366" y="28587"/>
                  </a:lnTo>
                  <a:lnTo>
                    <a:pt x="7366" y="21437"/>
                  </a:lnTo>
                  <a:lnTo>
                    <a:pt x="6350" y="19062"/>
                  </a:lnTo>
                  <a:lnTo>
                    <a:pt x="6350" y="16675"/>
                  </a:lnTo>
                  <a:close/>
                </a:path>
                <a:path w="8890" h="38735">
                  <a:moveTo>
                    <a:pt x="5334" y="11912"/>
                  </a:moveTo>
                  <a:lnTo>
                    <a:pt x="2159" y="11912"/>
                  </a:lnTo>
                  <a:lnTo>
                    <a:pt x="2159" y="14300"/>
                  </a:lnTo>
                  <a:lnTo>
                    <a:pt x="3175" y="14300"/>
                  </a:lnTo>
                  <a:lnTo>
                    <a:pt x="3175" y="19062"/>
                  </a:lnTo>
                  <a:lnTo>
                    <a:pt x="4191" y="16675"/>
                  </a:lnTo>
                  <a:lnTo>
                    <a:pt x="5334" y="16675"/>
                  </a:lnTo>
                  <a:lnTo>
                    <a:pt x="5334" y="11912"/>
                  </a:lnTo>
                  <a:close/>
                </a:path>
                <a:path w="8890" h="38735">
                  <a:moveTo>
                    <a:pt x="3175" y="4775"/>
                  </a:moveTo>
                  <a:lnTo>
                    <a:pt x="1016" y="4775"/>
                  </a:lnTo>
                  <a:lnTo>
                    <a:pt x="1016" y="11912"/>
                  </a:lnTo>
                  <a:lnTo>
                    <a:pt x="2159" y="9537"/>
                  </a:lnTo>
                  <a:lnTo>
                    <a:pt x="2159" y="7150"/>
                  </a:lnTo>
                  <a:lnTo>
                    <a:pt x="3175" y="7150"/>
                  </a:lnTo>
                  <a:lnTo>
                    <a:pt x="3175" y="4775"/>
                  </a:lnTo>
                  <a:close/>
                </a:path>
                <a:path w="8890" h="38735">
                  <a:moveTo>
                    <a:pt x="3175" y="7150"/>
                  </a:moveTo>
                  <a:lnTo>
                    <a:pt x="2159" y="7150"/>
                  </a:lnTo>
                  <a:lnTo>
                    <a:pt x="2159" y="9537"/>
                  </a:lnTo>
                  <a:lnTo>
                    <a:pt x="1016" y="11912"/>
                  </a:lnTo>
                  <a:lnTo>
                    <a:pt x="4191" y="11912"/>
                  </a:lnTo>
                  <a:lnTo>
                    <a:pt x="5334" y="9537"/>
                  </a:lnTo>
                  <a:lnTo>
                    <a:pt x="3175" y="9537"/>
                  </a:lnTo>
                  <a:lnTo>
                    <a:pt x="3175" y="7150"/>
                  </a:lnTo>
                  <a:close/>
                </a:path>
                <a:path w="8890" h="38735">
                  <a:moveTo>
                    <a:pt x="1016" y="4775"/>
                  </a:moveTo>
                  <a:lnTo>
                    <a:pt x="0" y="7150"/>
                  </a:lnTo>
                  <a:lnTo>
                    <a:pt x="0" y="9537"/>
                  </a:lnTo>
                  <a:lnTo>
                    <a:pt x="1016" y="7150"/>
                  </a:lnTo>
                  <a:lnTo>
                    <a:pt x="1016" y="4775"/>
                  </a:lnTo>
                  <a:close/>
                </a:path>
                <a:path w="8890" h="38735">
                  <a:moveTo>
                    <a:pt x="1016" y="0"/>
                  </a:moveTo>
                  <a:lnTo>
                    <a:pt x="0" y="2387"/>
                  </a:lnTo>
                  <a:lnTo>
                    <a:pt x="0" y="4775"/>
                  </a:lnTo>
                  <a:lnTo>
                    <a:pt x="2159" y="4775"/>
                  </a:lnTo>
                  <a:lnTo>
                    <a:pt x="2159" y="2387"/>
                  </a:lnTo>
                  <a:lnTo>
                    <a:pt x="1016" y="2387"/>
                  </a:lnTo>
                  <a:lnTo>
                    <a:pt x="1016" y="0"/>
                  </a:lnTo>
                  <a:close/>
                </a:path>
                <a:path w="8890" h="38735">
                  <a:moveTo>
                    <a:pt x="1016" y="0"/>
                  </a:moveTo>
                  <a:lnTo>
                    <a:pt x="0" y="0"/>
                  </a:lnTo>
                  <a:lnTo>
                    <a:pt x="0" y="2387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1319148" y="5683135"/>
              <a:ext cx="10160" cy="38735"/>
            </a:xfrm>
            <a:custGeom>
              <a:avLst/>
              <a:gdLst/>
              <a:ahLst/>
              <a:cxnLst/>
              <a:rect l="l" t="t" r="r" b="b"/>
              <a:pathLst>
                <a:path w="10159" h="38735">
                  <a:moveTo>
                    <a:pt x="7492" y="38112"/>
                  </a:moveTo>
                  <a:lnTo>
                    <a:pt x="6476" y="35737"/>
                  </a:lnTo>
                  <a:lnTo>
                    <a:pt x="7492" y="35737"/>
                  </a:lnTo>
                  <a:lnTo>
                    <a:pt x="6476" y="35737"/>
                  </a:lnTo>
                  <a:lnTo>
                    <a:pt x="7492" y="33350"/>
                  </a:lnTo>
                  <a:lnTo>
                    <a:pt x="6476" y="33350"/>
                  </a:lnTo>
                  <a:lnTo>
                    <a:pt x="7492" y="33350"/>
                  </a:lnTo>
                  <a:lnTo>
                    <a:pt x="7492" y="30975"/>
                  </a:lnTo>
                  <a:lnTo>
                    <a:pt x="6476" y="30975"/>
                  </a:lnTo>
                  <a:lnTo>
                    <a:pt x="7492" y="30975"/>
                  </a:lnTo>
                  <a:lnTo>
                    <a:pt x="6476" y="30975"/>
                  </a:lnTo>
                  <a:lnTo>
                    <a:pt x="7492" y="30975"/>
                  </a:lnTo>
                  <a:lnTo>
                    <a:pt x="6476" y="30975"/>
                  </a:lnTo>
                  <a:lnTo>
                    <a:pt x="6476" y="28587"/>
                  </a:lnTo>
                  <a:lnTo>
                    <a:pt x="6476" y="30975"/>
                  </a:lnTo>
                  <a:lnTo>
                    <a:pt x="7492" y="28587"/>
                  </a:lnTo>
                  <a:lnTo>
                    <a:pt x="6476" y="28587"/>
                  </a:lnTo>
                  <a:lnTo>
                    <a:pt x="7492" y="28587"/>
                  </a:lnTo>
                  <a:lnTo>
                    <a:pt x="6476" y="28587"/>
                  </a:lnTo>
                  <a:lnTo>
                    <a:pt x="6476" y="28587"/>
                  </a:lnTo>
                  <a:lnTo>
                    <a:pt x="5334" y="23825"/>
                  </a:lnTo>
                  <a:lnTo>
                    <a:pt x="5334" y="21437"/>
                  </a:lnTo>
                  <a:lnTo>
                    <a:pt x="6476" y="21437"/>
                  </a:lnTo>
                  <a:lnTo>
                    <a:pt x="5334" y="21437"/>
                  </a:lnTo>
                  <a:lnTo>
                    <a:pt x="4317" y="21437"/>
                  </a:lnTo>
                  <a:lnTo>
                    <a:pt x="5334" y="21437"/>
                  </a:lnTo>
                  <a:lnTo>
                    <a:pt x="4317" y="21437"/>
                  </a:lnTo>
                  <a:lnTo>
                    <a:pt x="5334" y="19062"/>
                  </a:lnTo>
                  <a:lnTo>
                    <a:pt x="4317" y="19062"/>
                  </a:lnTo>
                  <a:lnTo>
                    <a:pt x="5334" y="19062"/>
                  </a:lnTo>
                  <a:lnTo>
                    <a:pt x="4317" y="19062"/>
                  </a:lnTo>
                  <a:lnTo>
                    <a:pt x="5334" y="19062"/>
                  </a:lnTo>
                  <a:lnTo>
                    <a:pt x="4317" y="21437"/>
                  </a:lnTo>
                  <a:lnTo>
                    <a:pt x="5334" y="19062"/>
                  </a:lnTo>
                  <a:lnTo>
                    <a:pt x="4317" y="19062"/>
                  </a:lnTo>
                  <a:lnTo>
                    <a:pt x="5334" y="19062"/>
                  </a:lnTo>
                  <a:lnTo>
                    <a:pt x="4317" y="19062"/>
                  </a:lnTo>
                  <a:lnTo>
                    <a:pt x="5334" y="19062"/>
                  </a:lnTo>
                  <a:lnTo>
                    <a:pt x="4317" y="19062"/>
                  </a:lnTo>
                  <a:lnTo>
                    <a:pt x="5334" y="16675"/>
                  </a:lnTo>
                  <a:lnTo>
                    <a:pt x="4317" y="19062"/>
                  </a:lnTo>
                  <a:lnTo>
                    <a:pt x="4317" y="16675"/>
                  </a:lnTo>
                  <a:lnTo>
                    <a:pt x="4317" y="19062"/>
                  </a:lnTo>
                  <a:lnTo>
                    <a:pt x="4317" y="16675"/>
                  </a:lnTo>
                  <a:lnTo>
                    <a:pt x="5334" y="16675"/>
                  </a:lnTo>
                  <a:lnTo>
                    <a:pt x="4317" y="16675"/>
                  </a:lnTo>
                  <a:lnTo>
                    <a:pt x="3301" y="14300"/>
                  </a:lnTo>
                  <a:lnTo>
                    <a:pt x="4317" y="14300"/>
                  </a:lnTo>
                  <a:lnTo>
                    <a:pt x="3301" y="14300"/>
                  </a:lnTo>
                  <a:lnTo>
                    <a:pt x="4317" y="14300"/>
                  </a:lnTo>
                  <a:lnTo>
                    <a:pt x="3301" y="14300"/>
                  </a:lnTo>
                  <a:lnTo>
                    <a:pt x="4317" y="14300"/>
                  </a:lnTo>
                  <a:lnTo>
                    <a:pt x="3301" y="14300"/>
                  </a:lnTo>
                  <a:lnTo>
                    <a:pt x="4317" y="14300"/>
                  </a:lnTo>
                  <a:lnTo>
                    <a:pt x="3301" y="14300"/>
                  </a:lnTo>
                  <a:lnTo>
                    <a:pt x="4317" y="14300"/>
                  </a:lnTo>
                  <a:lnTo>
                    <a:pt x="3301" y="14300"/>
                  </a:lnTo>
                  <a:lnTo>
                    <a:pt x="4317" y="14300"/>
                  </a:lnTo>
                  <a:lnTo>
                    <a:pt x="3301" y="11912"/>
                  </a:lnTo>
                  <a:lnTo>
                    <a:pt x="3301" y="14300"/>
                  </a:lnTo>
                  <a:lnTo>
                    <a:pt x="2159" y="11912"/>
                  </a:lnTo>
                  <a:lnTo>
                    <a:pt x="2159" y="11912"/>
                  </a:lnTo>
                  <a:lnTo>
                    <a:pt x="3301" y="11912"/>
                  </a:lnTo>
                  <a:lnTo>
                    <a:pt x="2159" y="11912"/>
                  </a:lnTo>
                  <a:lnTo>
                    <a:pt x="3301" y="11912"/>
                  </a:lnTo>
                  <a:lnTo>
                    <a:pt x="2159" y="11912"/>
                  </a:lnTo>
                  <a:lnTo>
                    <a:pt x="3301" y="9537"/>
                  </a:lnTo>
                  <a:lnTo>
                    <a:pt x="2159" y="11912"/>
                  </a:lnTo>
                  <a:lnTo>
                    <a:pt x="2159" y="9537"/>
                  </a:lnTo>
                  <a:lnTo>
                    <a:pt x="3301" y="9537"/>
                  </a:lnTo>
                  <a:lnTo>
                    <a:pt x="3301" y="7150"/>
                  </a:lnTo>
                  <a:lnTo>
                    <a:pt x="3301" y="9537"/>
                  </a:lnTo>
                  <a:lnTo>
                    <a:pt x="2159" y="9537"/>
                  </a:lnTo>
                  <a:lnTo>
                    <a:pt x="1142" y="9537"/>
                  </a:lnTo>
                  <a:lnTo>
                    <a:pt x="2159" y="9537"/>
                  </a:lnTo>
                  <a:lnTo>
                    <a:pt x="1142" y="9537"/>
                  </a:lnTo>
                  <a:lnTo>
                    <a:pt x="2159" y="9537"/>
                  </a:lnTo>
                  <a:lnTo>
                    <a:pt x="1142" y="9537"/>
                  </a:lnTo>
                  <a:lnTo>
                    <a:pt x="2159" y="9537"/>
                  </a:lnTo>
                  <a:lnTo>
                    <a:pt x="1142" y="9537"/>
                  </a:lnTo>
                  <a:lnTo>
                    <a:pt x="2159" y="9537"/>
                  </a:lnTo>
                  <a:lnTo>
                    <a:pt x="2159" y="7150"/>
                  </a:lnTo>
                  <a:lnTo>
                    <a:pt x="1142" y="9537"/>
                  </a:lnTo>
                  <a:lnTo>
                    <a:pt x="2159" y="7150"/>
                  </a:lnTo>
                  <a:lnTo>
                    <a:pt x="1142" y="9537"/>
                  </a:lnTo>
                  <a:lnTo>
                    <a:pt x="2159" y="7150"/>
                  </a:lnTo>
                  <a:lnTo>
                    <a:pt x="1142" y="9537"/>
                  </a:lnTo>
                  <a:lnTo>
                    <a:pt x="2159" y="7150"/>
                  </a:lnTo>
                  <a:lnTo>
                    <a:pt x="1142" y="9537"/>
                  </a:lnTo>
                  <a:lnTo>
                    <a:pt x="1142" y="7150"/>
                  </a:lnTo>
                  <a:lnTo>
                    <a:pt x="1142" y="9537"/>
                  </a:lnTo>
                  <a:lnTo>
                    <a:pt x="1142" y="9537"/>
                  </a:lnTo>
                  <a:lnTo>
                    <a:pt x="1142" y="7150"/>
                  </a:lnTo>
                  <a:lnTo>
                    <a:pt x="2159" y="7150"/>
                  </a:lnTo>
                  <a:lnTo>
                    <a:pt x="1142" y="7150"/>
                  </a:lnTo>
                  <a:lnTo>
                    <a:pt x="1142" y="9537"/>
                  </a:lnTo>
                  <a:lnTo>
                    <a:pt x="1142" y="7150"/>
                  </a:lnTo>
                  <a:lnTo>
                    <a:pt x="2159" y="7150"/>
                  </a:lnTo>
                  <a:lnTo>
                    <a:pt x="1142" y="7150"/>
                  </a:lnTo>
                  <a:lnTo>
                    <a:pt x="2159" y="7150"/>
                  </a:lnTo>
                  <a:lnTo>
                    <a:pt x="2159" y="4775"/>
                  </a:lnTo>
                  <a:lnTo>
                    <a:pt x="2159" y="7150"/>
                  </a:lnTo>
                  <a:lnTo>
                    <a:pt x="1142" y="7150"/>
                  </a:lnTo>
                  <a:lnTo>
                    <a:pt x="2159" y="4775"/>
                  </a:lnTo>
                  <a:lnTo>
                    <a:pt x="1142" y="7150"/>
                  </a:lnTo>
                  <a:lnTo>
                    <a:pt x="2159" y="4775"/>
                  </a:lnTo>
                  <a:lnTo>
                    <a:pt x="2159" y="4775"/>
                  </a:lnTo>
                  <a:lnTo>
                    <a:pt x="1142" y="4775"/>
                  </a:lnTo>
                  <a:lnTo>
                    <a:pt x="1142" y="7150"/>
                  </a:lnTo>
                  <a:lnTo>
                    <a:pt x="0" y="7150"/>
                  </a:lnTo>
                  <a:lnTo>
                    <a:pt x="0" y="7150"/>
                  </a:lnTo>
                  <a:lnTo>
                    <a:pt x="1142" y="7150"/>
                  </a:lnTo>
                  <a:lnTo>
                    <a:pt x="2159" y="4775"/>
                  </a:lnTo>
                  <a:lnTo>
                    <a:pt x="1142" y="4775"/>
                  </a:lnTo>
                  <a:lnTo>
                    <a:pt x="2159" y="4775"/>
                  </a:lnTo>
                  <a:lnTo>
                    <a:pt x="0" y="4775"/>
                  </a:lnTo>
                  <a:lnTo>
                    <a:pt x="1142" y="4775"/>
                  </a:lnTo>
                  <a:lnTo>
                    <a:pt x="0" y="4775"/>
                  </a:lnTo>
                  <a:lnTo>
                    <a:pt x="1142" y="4775"/>
                  </a:lnTo>
                  <a:lnTo>
                    <a:pt x="1142" y="0"/>
                  </a:lnTo>
                  <a:lnTo>
                    <a:pt x="1142" y="2387"/>
                  </a:lnTo>
                  <a:lnTo>
                    <a:pt x="1142" y="0"/>
                  </a:lnTo>
                  <a:lnTo>
                    <a:pt x="2159" y="0"/>
                  </a:lnTo>
                  <a:lnTo>
                    <a:pt x="1142" y="0"/>
                  </a:lnTo>
                  <a:lnTo>
                    <a:pt x="1142" y="2387"/>
                  </a:lnTo>
                  <a:lnTo>
                    <a:pt x="1142" y="0"/>
                  </a:lnTo>
                  <a:lnTo>
                    <a:pt x="2159" y="0"/>
                  </a:lnTo>
                  <a:lnTo>
                    <a:pt x="2159" y="0"/>
                  </a:lnTo>
                  <a:lnTo>
                    <a:pt x="1142" y="2387"/>
                  </a:lnTo>
                  <a:lnTo>
                    <a:pt x="2159" y="0"/>
                  </a:lnTo>
                  <a:lnTo>
                    <a:pt x="2159" y="2387"/>
                  </a:lnTo>
                  <a:lnTo>
                    <a:pt x="2159" y="0"/>
                  </a:lnTo>
                  <a:lnTo>
                    <a:pt x="2159" y="2387"/>
                  </a:lnTo>
                  <a:lnTo>
                    <a:pt x="3301" y="2387"/>
                  </a:lnTo>
                  <a:lnTo>
                    <a:pt x="3301" y="4775"/>
                  </a:lnTo>
                  <a:lnTo>
                    <a:pt x="4317" y="4775"/>
                  </a:lnTo>
                  <a:lnTo>
                    <a:pt x="3301" y="4775"/>
                  </a:lnTo>
                  <a:lnTo>
                    <a:pt x="4317" y="4775"/>
                  </a:lnTo>
                  <a:lnTo>
                    <a:pt x="4317" y="7150"/>
                  </a:lnTo>
                  <a:lnTo>
                    <a:pt x="5334" y="7150"/>
                  </a:lnTo>
                  <a:lnTo>
                    <a:pt x="4317" y="7150"/>
                  </a:lnTo>
                  <a:lnTo>
                    <a:pt x="4317" y="9537"/>
                  </a:lnTo>
                  <a:lnTo>
                    <a:pt x="5334" y="9537"/>
                  </a:lnTo>
                  <a:lnTo>
                    <a:pt x="5334" y="7150"/>
                  </a:lnTo>
                  <a:lnTo>
                    <a:pt x="5334" y="9537"/>
                  </a:lnTo>
                  <a:lnTo>
                    <a:pt x="6476" y="9537"/>
                  </a:lnTo>
                  <a:lnTo>
                    <a:pt x="5334" y="9537"/>
                  </a:lnTo>
                  <a:lnTo>
                    <a:pt x="6476" y="9537"/>
                  </a:lnTo>
                  <a:lnTo>
                    <a:pt x="5334" y="11912"/>
                  </a:lnTo>
                  <a:lnTo>
                    <a:pt x="6476" y="11912"/>
                  </a:lnTo>
                  <a:lnTo>
                    <a:pt x="6476" y="14300"/>
                  </a:lnTo>
                  <a:lnTo>
                    <a:pt x="7492" y="14300"/>
                  </a:lnTo>
                  <a:lnTo>
                    <a:pt x="6476" y="14300"/>
                  </a:lnTo>
                  <a:lnTo>
                    <a:pt x="7492" y="14300"/>
                  </a:lnTo>
                  <a:lnTo>
                    <a:pt x="6476" y="14300"/>
                  </a:lnTo>
                  <a:lnTo>
                    <a:pt x="7492" y="14300"/>
                  </a:lnTo>
                  <a:lnTo>
                    <a:pt x="6476" y="14300"/>
                  </a:lnTo>
                  <a:lnTo>
                    <a:pt x="7492" y="14300"/>
                  </a:lnTo>
                  <a:lnTo>
                    <a:pt x="6476" y="14300"/>
                  </a:lnTo>
                  <a:lnTo>
                    <a:pt x="7492" y="14300"/>
                  </a:lnTo>
                  <a:lnTo>
                    <a:pt x="6476" y="14300"/>
                  </a:lnTo>
                  <a:lnTo>
                    <a:pt x="6476" y="16675"/>
                  </a:lnTo>
                  <a:lnTo>
                    <a:pt x="7492" y="16675"/>
                  </a:lnTo>
                  <a:lnTo>
                    <a:pt x="6476" y="16675"/>
                  </a:lnTo>
                  <a:lnTo>
                    <a:pt x="7492" y="16675"/>
                  </a:lnTo>
                  <a:lnTo>
                    <a:pt x="6476" y="16675"/>
                  </a:lnTo>
                  <a:lnTo>
                    <a:pt x="7492" y="16675"/>
                  </a:lnTo>
                  <a:lnTo>
                    <a:pt x="6476" y="16675"/>
                  </a:lnTo>
                  <a:lnTo>
                    <a:pt x="7492" y="16675"/>
                  </a:lnTo>
                  <a:lnTo>
                    <a:pt x="7492" y="19062"/>
                  </a:lnTo>
                  <a:lnTo>
                    <a:pt x="6476" y="19062"/>
                  </a:lnTo>
                  <a:lnTo>
                    <a:pt x="7492" y="19062"/>
                  </a:lnTo>
                  <a:lnTo>
                    <a:pt x="6476" y="19062"/>
                  </a:lnTo>
                  <a:lnTo>
                    <a:pt x="7492" y="19062"/>
                  </a:lnTo>
                  <a:lnTo>
                    <a:pt x="6476" y="19062"/>
                  </a:lnTo>
                  <a:lnTo>
                    <a:pt x="7492" y="19062"/>
                  </a:lnTo>
                  <a:lnTo>
                    <a:pt x="8509" y="21437"/>
                  </a:lnTo>
                  <a:lnTo>
                    <a:pt x="8509" y="23825"/>
                  </a:lnTo>
                  <a:lnTo>
                    <a:pt x="8509" y="28587"/>
                  </a:lnTo>
                  <a:lnTo>
                    <a:pt x="9651" y="30975"/>
                  </a:lnTo>
                  <a:lnTo>
                    <a:pt x="8509" y="30975"/>
                  </a:lnTo>
                  <a:lnTo>
                    <a:pt x="9651" y="30975"/>
                  </a:lnTo>
                  <a:lnTo>
                    <a:pt x="8509" y="33350"/>
                  </a:lnTo>
                  <a:lnTo>
                    <a:pt x="9651" y="33350"/>
                  </a:lnTo>
                  <a:lnTo>
                    <a:pt x="8509" y="33350"/>
                  </a:lnTo>
                  <a:lnTo>
                    <a:pt x="9651" y="35737"/>
                  </a:lnTo>
                  <a:lnTo>
                    <a:pt x="8509" y="35737"/>
                  </a:lnTo>
                  <a:lnTo>
                    <a:pt x="8509" y="38112"/>
                  </a:lnTo>
                  <a:lnTo>
                    <a:pt x="7492" y="3811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319148" y="56831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319148" y="56831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319148" y="5683135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w="0" h="10160">
                  <a:moveTo>
                    <a:pt x="0" y="0"/>
                  </a:moveTo>
                  <a:lnTo>
                    <a:pt x="0" y="953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319148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319148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1328801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1328801" y="56926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1328801" y="5702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1328801" y="5702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547875" y="558787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4699" y="0"/>
                  </a:moveTo>
                  <a:lnTo>
                    <a:pt x="9398" y="0"/>
                  </a:lnTo>
                  <a:lnTo>
                    <a:pt x="0" y="0"/>
                  </a:lnTo>
                  <a:lnTo>
                    <a:pt x="9398" y="0"/>
                  </a:lnTo>
                  <a:lnTo>
                    <a:pt x="4699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290701" y="5578360"/>
              <a:ext cx="266700" cy="85725"/>
            </a:xfrm>
            <a:custGeom>
              <a:avLst/>
              <a:gdLst/>
              <a:ahLst/>
              <a:cxnLst/>
              <a:rect l="l" t="t" r="r" b="b"/>
              <a:pathLst>
                <a:path w="266700" h="85725">
                  <a:moveTo>
                    <a:pt x="31496" y="83820"/>
                  </a:moveTo>
                  <a:lnTo>
                    <a:pt x="29337" y="83820"/>
                  </a:lnTo>
                  <a:lnTo>
                    <a:pt x="29337" y="85725"/>
                  </a:lnTo>
                  <a:lnTo>
                    <a:pt x="31496" y="83820"/>
                  </a:lnTo>
                  <a:close/>
                </a:path>
                <a:path w="266700" h="85725">
                  <a:moveTo>
                    <a:pt x="33528" y="83820"/>
                  </a:moveTo>
                  <a:lnTo>
                    <a:pt x="31496" y="83820"/>
                  </a:lnTo>
                  <a:lnTo>
                    <a:pt x="29337" y="85725"/>
                  </a:lnTo>
                  <a:lnTo>
                    <a:pt x="31496" y="85725"/>
                  </a:lnTo>
                  <a:lnTo>
                    <a:pt x="33528" y="83820"/>
                  </a:lnTo>
                  <a:close/>
                </a:path>
                <a:path w="266700" h="85725">
                  <a:moveTo>
                    <a:pt x="46101" y="83820"/>
                  </a:moveTo>
                  <a:lnTo>
                    <a:pt x="33528" y="83820"/>
                  </a:lnTo>
                  <a:lnTo>
                    <a:pt x="37718" y="85725"/>
                  </a:lnTo>
                  <a:lnTo>
                    <a:pt x="44068" y="85725"/>
                  </a:lnTo>
                  <a:lnTo>
                    <a:pt x="46101" y="83820"/>
                  </a:lnTo>
                  <a:close/>
                </a:path>
                <a:path w="266700" h="85725">
                  <a:moveTo>
                    <a:pt x="50292" y="83820"/>
                  </a:moveTo>
                  <a:lnTo>
                    <a:pt x="50292" y="85725"/>
                  </a:lnTo>
                  <a:lnTo>
                    <a:pt x="51716" y="84467"/>
                  </a:lnTo>
                  <a:lnTo>
                    <a:pt x="50292" y="83820"/>
                  </a:lnTo>
                  <a:close/>
                </a:path>
                <a:path w="266700" h="85725">
                  <a:moveTo>
                    <a:pt x="58674" y="83820"/>
                  </a:moveTo>
                  <a:lnTo>
                    <a:pt x="52451" y="83820"/>
                  </a:lnTo>
                  <a:lnTo>
                    <a:pt x="51716" y="84467"/>
                  </a:lnTo>
                  <a:lnTo>
                    <a:pt x="54483" y="85725"/>
                  </a:lnTo>
                  <a:lnTo>
                    <a:pt x="58674" y="83820"/>
                  </a:lnTo>
                  <a:close/>
                </a:path>
                <a:path w="266700" h="85725">
                  <a:moveTo>
                    <a:pt x="62992" y="83820"/>
                  </a:moveTo>
                  <a:lnTo>
                    <a:pt x="60833" y="83820"/>
                  </a:lnTo>
                  <a:lnTo>
                    <a:pt x="60833" y="85725"/>
                  </a:lnTo>
                  <a:lnTo>
                    <a:pt x="62992" y="83820"/>
                  </a:lnTo>
                  <a:close/>
                </a:path>
                <a:path w="266700" h="85725">
                  <a:moveTo>
                    <a:pt x="191008" y="83820"/>
                  </a:moveTo>
                  <a:lnTo>
                    <a:pt x="193167" y="85725"/>
                  </a:lnTo>
                  <a:lnTo>
                    <a:pt x="193167" y="84801"/>
                  </a:lnTo>
                  <a:lnTo>
                    <a:pt x="191008" y="83820"/>
                  </a:lnTo>
                  <a:close/>
                </a:path>
                <a:path w="266700" h="85725">
                  <a:moveTo>
                    <a:pt x="193167" y="84801"/>
                  </a:moveTo>
                  <a:lnTo>
                    <a:pt x="193167" y="85725"/>
                  </a:lnTo>
                  <a:lnTo>
                    <a:pt x="195199" y="85725"/>
                  </a:lnTo>
                  <a:lnTo>
                    <a:pt x="193167" y="84801"/>
                  </a:lnTo>
                  <a:close/>
                </a:path>
                <a:path w="266700" h="85725">
                  <a:moveTo>
                    <a:pt x="258190" y="81788"/>
                  </a:moveTo>
                  <a:lnTo>
                    <a:pt x="151130" y="81788"/>
                  </a:lnTo>
                  <a:lnTo>
                    <a:pt x="153289" y="83820"/>
                  </a:lnTo>
                  <a:lnTo>
                    <a:pt x="193167" y="83820"/>
                  </a:lnTo>
                  <a:lnTo>
                    <a:pt x="195199" y="85725"/>
                  </a:lnTo>
                  <a:lnTo>
                    <a:pt x="258190" y="85725"/>
                  </a:lnTo>
                  <a:lnTo>
                    <a:pt x="258190" y="81788"/>
                  </a:lnTo>
                  <a:close/>
                </a:path>
                <a:path w="266700" h="85725">
                  <a:moveTo>
                    <a:pt x="260350" y="83696"/>
                  </a:moveTo>
                  <a:lnTo>
                    <a:pt x="258190" y="85725"/>
                  </a:lnTo>
                  <a:lnTo>
                    <a:pt x="260350" y="83820"/>
                  </a:lnTo>
                  <a:close/>
                </a:path>
                <a:path w="266700" h="85725">
                  <a:moveTo>
                    <a:pt x="262382" y="81870"/>
                  </a:moveTo>
                  <a:lnTo>
                    <a:pt x="260350" y="83820"/>
                  </a:lnTo>
                  <a:lnTo>
                    <a:pt x="260350" y="85725"/>
                  </a:lnTo>
                  <a:lnTo>
                    <a:pt x="262382" y="85725"/>
                  </a:lnTo>
                  <a:lnTo>
                    <a:pt x="262382" y="81870"/>
                  </a:lnTo>
                  <a:close/>
                </a:path>
                <a:path w="266700" h="85725">
                  <a:moveTo>
                    <a:pt x="4190" y="77851"/>
                  </a:moveTo>
                  <a:lnTo>
                    <a:pt x="2032" y="77851"/>
                  </a:lnTo>
                  <a:lnTo>
                    <a:pt x="8382" y="83820"/>
                  </a:lnTo>
                  <a:lnTo>
                    <a:pt x="85979" y="83820"/>
                  </a:lnTo>
                  <a:lnTo>
                    <a:pt x="90297" y="81788"/>
                  </a:lnTo>
                  <a:lnTo>
                    <a:pt x="27178" y="81788"/>
                  </a:lnTo>
                  <a:lnTo>
                    <a:pt x="33528" y="79756"/>
                  </a:lnTo>
                  <a:lnTo>
                    <a:pt x="10414" y="79756"/>
                  </a:lnTo>
                  <a:lnTo>
                    <a:pt x="4190" y="77851"/>
                  </a:lnTo>
                  <a:close/>
                </a:path>
                <a:path w="266700" h="85725">
                  <a:moveTo>
                    <a:pt x="96520" y="81788"/>
                  </a:moveTo>
                  <a:lnTo>
                    <a:pt x="90297" y="81788"/>
                  </a:lnTo>
                  <a:lnTo>
                    <a:pt x="92329" y="83820"/>
                  </a:lnTo>
                  <a:lnTo>
                    <a:pt x="94487" y="83820"/>
                  </a:lnTo>
                  <a:lnTo>
                    <a:pt x="96520" y="81788"/>
                  </a:lnTo>
                  <a:close/>
                </a:path>
                <a:path w="266700" h="85725">
                  <a:moveTo>
                    <a:pt x="109093" y="81788"/>
                  </a:moveTo>
                  <a:lnTo>
                    <a:pt x="100711" y="81788"/>
                  </a:lnTo>
                  <a:lnTo>
                    <a:pt x="102870" y="83820"/>
                  </a:lnTo>
                  <a:lnTo>
                    <a:pt x="111252" y="83820"/>
                  </a:lnTo>
                  <a:lnTo>
                    <a:pt x="109093" y="81788"/>
                  </a:lnTo>
                  <a:close/>
                </a:path>
                <a:path w="266700" h="85725">
                  <a:moveTo>
                    <a:pt x="115443" y="81788"/>
                  </a:moveTo>
                  <a:lnTo>
                    <a:pt x="109093" y="81788"/>
                  </a:lnTo>
                  <a:lnTo>
                    <a:pt x="115443" y="83820"/>
                  </a:lnTo>
                  <a:lnTo>
                    <a:pt x="115443" y="81788"/>
                  </a:lnTo>
                  <a:close/>
                </a:path>
                <a:path w="266700" h="85725">
                  <a:moveTo>
                    <a:pt x="136398" y="81788"/>
                  </a:moveTo>
                  <a:lnTo>
                    <a:pt x="117475" y="81788"/>
                  </a:lnTo>
                  <a:lnTo>
                    <a:pt x="115443" y="83820"/>
                  </a:lnTo>
                  <a:lnTo>
                    <a:pt x="132207" y="83820"/>
                  </a:lnTo>
                  <a:lnTo>
                    <a:pt x="136398" y="81788"/>
                  </a:lnTo>
                  <a:close/>
                </a:path>
                <a:path w="266700" h="85725">
                  <a:moveTo>
                    <a:pt x="136398" y="81788"/>
                  </a:moveTo>
                  <a:lnTo>
                    <a:pt x="136398" y="83820"/>
                  </a:lnTo>
                  <a:lnTo>
                    <a:pt x="138557" y="83820"/>
                  </a:lnTo>
                  <a:lnTo>
                    <a:pt x="136398" y="81788"/>
                  </a:lnTo>
                  <a:close/>
                </a:path>
                <a:path w="266700" h="85725">
                  <a:moveTo>
                    <a:pt x="144780" y="81788"/>
                  </a:moveTo>
                  <a:lnTo>
                    <a:pt x="140589" y="81788"/>
                  </a:lnTo>
                  <a:lnTo>
                    <a:pt x="142748" y="83820"/>
                  </a:lnTo>
                  <a:lnTo>
                    <a:pt x="144780" y="81788"/>
                  </a:lnTo>
                  <a:close/>
                </a:path>
                <a:path w="266700" h="85725">
                  <a:moveTo>
                    <a:pt x="149098" y="81788"/>
                  </a:moveTo>
                  <a:lnTo>
                    <a:pt x="144780" y="81788"/>
                  </a:lnTo>
                  <a:lnTo>
                    <a:pt x="144780" y="83820"/>
                  </a:lnTo>
                  <a:lnTo>
                    <a:pt x="149098" y="83820"/>
                  </a:lnTo>
                  <a:lnTo>
                    <a:pt x="149098" y="81788"/>
                  </a:lnTo>
                  <a:close/>
                </a:path>
                <a:path w="266700" h="85725">
                  <a:moveTo>
                    <a:pt x="151130" y="81788"/>
                  </a:moveTo>
                  <a:lnTo>
                    <a:pt x="149098" y="81788"/>
                  </a:lnTo>
                  <a:lnTo>
                    <a:pt x="151130" y="83820"/>
                  </a:lnTo>
                  <a:lnTo>
                    <a:pt x="151130" y="81788"/>
                  </a:lnTo>
                  <a:close/>
                </a:path>
                <a:path w="266700" h="85725">
                  <a:moveTo>
                    <a:pt x="258738" y="10516"/>
                  </a:moveTo>
                  <a:lnTo>
                    <a:pt x="258275" y="10655"/>
                  </a:lnTo>
                  <a:lnTo>
                    <a:pt x="259724" y="21336"/>
                  </a:lnTo>
                  <a:lnTo>
                    <a:pt x="260842" y="31750"/>
                  </a:lnTo>
                  <a:lnTo>
                    <a:pt x="261037" y="37592"/>
                  </a:lnTo>
                  <a:lnTo>
                    <a:pt x="261153" y="41910"/>
                  </a:lnTo>
                  <a:lnTo>
                    <a:pt x="260350" y="51943"/>
                  </a:lnTo>
                  <a:lnTo>
                    <a:pt x="260350" y="67818"/>
                  </a:lnTo>
                  <a:lnTo>
                    <a:pt x="258190" y="81788"/>
                  </a:lnTo>
                  <a:lnTo>
                    <a:pt x="260350" y="81788"/>
                  </a:lnTo>
                  <a:lnTo>
                    <a:pt x="260350" y="83696"/>
                  </a:lnTo>
                  <a:lnTo>
                    <a:pt x="262293" y="81870"/>
                  </a:lnTo>
                  <a:lnTo>
                    <a:pt x="262382" y="75819"/>
                  </a:lnTo>
                  <a:lnTo>
                    <a:pt x="263630" y="68961"/>
                  </a:lnTo>
                  <a:lnTo>
                    <a:pt x="264191" y="61849"/>
                  </a:lnTo>
                  <a:lnTo>
                    <a:pt x="264301" y="59817"/>
                  </a:lnTo>
                  <a:lnTo>
                    <a:pt x="264417" y="55880"/>
                  </a:lnTo>
                  <a:lnTo>
                    <a:pt x="264298" y="31750"/>
                  </a:lnTo>
                  <a:lnTo>
                    <a:pt x="264113" y="29337"/>
                  </a:lnTo>
                  <a:lnTo>
                    <a:pt x="263630" y="24257"/>
                  </a:lnTo>
                  <a:lnTo>
                    <a:pt x="262382" y="18034"/>
                  </a:lnTo>
                  <a:lnTo>
                    <a:pt x="260350" y="11938"/>
                  </a:lnTo>
                  <a:lnTo>
                    <a:pt x="258738" y="10516"/>
                  </a:lnTo>
                  <a:close/>
                </a:path>
                <a:path w="266700" h="85725">
                  <a:moveTo>
                    <a:pt x="266573" y="77851"/>
                  </a:moveTo>
                  <a:lnTo>
                    <a:pt x="262382" y="81788"/>
                  </a:lnTo>
                  <a:lnTo>
                    <a:pt x="266573" y="77851"/>
                  </a:lnTo>
                  <a:close/>
                </a:path>
                <a:path w="266700" h="85725">
                  <a:moveTo>
                    <a:pt x="35687" y="79756"/>
                  </a:moveTo>
                  <a:lnTo>
                    <a:pt x="33528" y="79756"/>
                  </a:lnTo>
                  <a:lnTo>
                    <a:pt x="27178" y="81788"/>
                  </a:lnTo>
                  <a:lnTo>
                    <a:pt x="37718" y="81788"/>
                  </a:lnTo>
                  <a:lnTo>
                    <a:pt x="35687" y="79756"/>
                  </a:lnTo>
                  <a:close/>
                </a:path>
                <a:path w="266700" h="85725">
                  <a:moveTo>
                    <a:pt x="39878" y="79756"/>
                  </a:moveTo>
                  <a:lnTo>
                    <a:pt x="37718" y="79756"/>
                  </a:lnTo>
                  <a:lnTo>
                    <a:pt x="37718" y="81788"/>
                  </a:lnTo>
                  <a:lnTo>
                    <a:pt x="44068" y="81788"/>
                  </a:lnTo>
                  <a:lnTo>
                    <a:pt x="39878" y="79756"/>
                  </a:lnTo>
                  <a:close/>
                </a:path>
                <a:path w="266700" h="85725">
                  <a:moveTo>
                    <a:pt x="137191" y="77851"/>
                  </a:moveTo>
                  <a:lnTo>
                    <a:pt x="121793" y="77851"/>
                  </a:lnTo>
                  <a:lnTo>
                    <a:pt x="106001" y="78105"/>
                  </a:lnTo>
                  <a:lnTo>
                    <a:pt x="74465" y="79502"/>
                  </a:lnTo>
                  <a:lnTo>
                    <a:pt x="58674" y="79756"/>
                  </a:lnTo>
                  <a:lnTo>
                    <a:pt x="50292" y="79756"/>
                  </a:lnTo>
                  <a:lnTo>
                    <a:pt x="48260" y="81788"/>
                  </a:lnTo>
                  <a:lnTo>
                    <a:pt x="186817" y="81788"/>
                  </a:lnTo>
                  <a:lnTo>
                    <a:pt x="182626" y="79756"/>
                  </a:lnTo>
                  <a:lnTo>
                    <a:pt x="167227" y="78613"/>
                  </a:lnTo>
                  <a:lnTo>
                    <a:pt x="152209" y="78105"/>
                  </a:lnTo>
                  <a:lnTo>
                    <a:pt x="137191" y="77851"/>
                  </a:lnTo>
                  <a:close/>
                </a:path>
                <a:path w="266700" h="85725">
                  <a:moveTo>
                    <a:pt x="193167" y="79756"/>
                  </a:moveTo>
                  <a:lnTo>
                    <a:pt x="193167" y="81788"/>
                  </a:lnTo>
                  <a:lnTo>
                    <a:pt x="197358" y="81788"/>
                  </a:lnTo>
                  <a:lnTo>
                    <a:pt x="193167" y="79756"/>
                  </a:lnTo>
                  <a:close/>
                </a:path>
                <a:path w="266700" h="85725">
                  <a:moveTo>
                    <a:pt x="197358" y="79756"/>
                  </a:moveTo>
                  <a:lnTo>
                    <a:pt x="197358" y="81788"/>
                  </a:lnTo>
                  <a:lnTo>
                    <a:pt x="205740" y="81788"/>
                  </a:lnTo>
                  <a:lnTo>
                    <a:pt x="197358" y="79756"/>
                  </a:lnTo>
                  <a:close/>
                </a:path>
                <a:path w="266700" h="85725">
                  <a:moveTo>
                    <a:pt x="10414" y="79265"/>
                  </a:moveTo>
                  <a:lnTo>
                    <a:pt x="10414" y="79756"/>
                  </a:lnTo>
                  <a:lnTo>
                    <a:pt x="12573" y="79756"/>
                  </a:lnTo>
                  <a:lnTo>
                    <a:pt x="10414" y="79265"/>
                  </a:lnTo>
                  <a:close/>
                </a:path>
                <a:path w="266700" h="85725">
                  <a:moveTo>
                    <a:pt x="6223" y="55880"/>
                  </a:moveTo>
                  <a:lnTo>
                    <a:pt x="4190" y="57912"/>
                  </a:lnTo>
                  <a:lnTo>
                    <a:pt x="6223" y="61849"/>
                  </a:lnTo>
                  <a:lnTo>
                    <a:pt x="6223" y="71882"/>
                  </a:lnTo>
                  <a:lnTo>
                    <a:pt x="4190" y="71882"/>
                  </a:lnTo>
                  <a:lnTo>
                    <a:pt x="6223" y="73787"/>
                  </a:lnTo>
                  <a:lnTo>
                    <a:pt x="6223" y="77851"/>
                  </a:lnTo>
                  <a:lnTo>
                    <a:pt x="4190" y="77851"/>
                  </a:lnTo>
                  <a:lnTo>
                    <a:pt x="10414" y="79265"/>
                  </a:lnTo>
                  <a:lnTo>
                    <a:pt x="10414" y="71882"/>
                  </a:lnTo>
                  <a:lnTo>
                    <a:pt x="6223" y="71882"/>
                  </a:lnTo>
                  <a:lnTo>
                    <a:pt x="6223" y="69850"/>
                  </a:lnTo>
                  <a:lnTo>
                    <a:pt x="10414" y="69850"/>
                  </a:lnTo>
                  <a:lnTo>
                    <a:pt x="10414" y="59817"/>
                  </a:lnTo>
                  <a:lnTo>
                    <a:pt x="6223" y="59817"/>
                  </a:lnTo>
                  <a:lnTo>
                    <a:pt x="6223" y="55880"/>
                  </a:lnTo>
                  <a:close/>
                </a:path>
                <a:path w="266700" h="85725">
                  <a:moveTo>
                    <a:pt x="4190" y="47879"/>
                  </a:moveTo>
                  <a:lnTo>
                    <a:pt x="6223" y="51943"/>
                  </a:lnTo>
                  <a:lnTo>
                    <a:pt x="6223" y="53848"/>
                  </a:lnTo>
                  <a:lnTo>
                    <a:pt x="8382" y="55880"/>
                  </a:lnTo>
                  <a:lnTo>
                    <a:pt x="6223" y="57912"/>
                  </a:lnTo>
                  <a:lnTo>
                    <a:pt x="6223" y="59817"/>
                  </a:lnTo>
                  <a:lnTo>
                    <a:pt x="10414" y="59817"/>
                  </a:lnTo>
                  <a:lnTo>
                    <a:pt x="10414" y="55880"/>
                  </a:lnTo>
                  <a:lnTo>
                    <a:pt x="12573" y="51943"/>
                  </a:lnTo>
                  <a:lnTo>
                    <a:pt x="10414" y="49911"/>
                  </a:lnTo>
                  <a:lnTo>
                    <a:pt x="6223" y="49911"/>
                  </a:lnTo>
                  <a:lnTo>
                    <a:pt x="4190" y="47879"/>
                  </a:lnTo>
                  <a:close/>
                </a:path>
                <a:path w="266700" h="85725">
                  <a:moveTo>
                    <a:pt x="216281" y="5969"/>
                  </a:moveTo>
                  <a:lnTo>
                    <a:pt x="4190" y="5969"/>
                  </a:lnTo>
                  <a:lnTo>
                    <a:pt x="4190" y="27940"/>
                  </a:lnTo>
                  <a:lnTo>
                    <a:pt x="6223" y="27940"/>
                  </a:lnTo>
                  <a:lnTo>
                    <a:pt x="4190" y="32004"/>
                  </a:lnTo>
                  <a:lnTo>
                    <a:pt x="4190" y="35941"/>
                  </a:lnTo>
                  <a:lnTo>
                    <a:pt x="6223" y="41910"/>
                  </a:lnTo>
                  <a:lnTo>
                    <a:pt x="4190" y="45847"/>
                  </a:lnTo>
                  <a:lnTo>
                    <a:pt x="6223" y="45847"/>
                  </a:lnTo>
                  <a:lnTo>
                    <a:pt x="6223" y="49911"/>
                  </a:lnTo>
                  <a:lnTo>
                    <a:pt x="10414" y="49911"/>
                  </a:lnTo>
                  <a:lnTo>
                    <a:pt x="10326" y="33909"/>
                  </a:lnTo>
                  <a:lnTo>
                    <a:pt x="10128" y="29337"/>
                  </a:lnTo>
                  <a:lnTo>
                    <a:pt x="9652" y="21971"/>
                  </a:lnTo>
                  <a:lnTo>
                    <a:pt x="9639" y="13970"/>
                  </a:lnTo>
                  <a:lnTo>
                    <a:pt x="10414" y="8001"/>
                  </a:lnTo>
                  <a:lnTo>
                    <a:pt x="9163" y="7493"/>
                  </a:lnTo>
                  <a:lnTo>
                    <a:pt x="214661" y="7493"/>
                  </a:lnTo>
                  <a:lnTo>
                    <a:pt x="216281" y="5969"/>
                  </a:lnTo>
                  <a:close/>
                </a:path>
                <a:path w="266700" h="85725">
                  <a:moveTo>
                    <a:pt x="243586" y="10033"/>
                  </a:moveTo>
                  <a:lnTo>
                    <a:pt x="237236" y="10033"/>
                  </a:lnTo>
                  <a:lnTo>
                    <a:pt x="239395" y="11938"/>
                  </a:lnTo>
                  <a:lnTo>
                    <a:pt x="243586" y="10033"/>
                  </a:lnTo>
                  <a:close/>
                </a:path>
                <a:path w="266700" h="85725">
                  <a:moveTo>
                    <a:pt x="247777" y="10033"/>
                  </a:moveTo>
                  <a:lnTo>
                    <a:pt x="243586" y="10033"/>
                  </a:lnTo>
                  <a:lnTo>
                    <a:pt x="243586" y="11938"/>
                  </a:lnTo>
                  <a:lnTo>
                    <a:pt x="247777" y="11938"/>
                  </a:lnTo>
                  <a:lnTo>
                    <a:pt x="247777" y="10033"/>
                  </a:lnTo>
                  <a:close/>
                </a:path>
                <a:path w="266700" h="85725">
                  <a:moveTo>
                    <a:pt x="251968" y="10033"/>
                  </a:moveTo>
                  <a:lnTo>
                    <a:pt x="247777" y="10033"/>
                  </a:lnTo>
                  <a:lnTo>
                    <a:pt x="249809" y="11938"/>
                  </a:lnTo>
                  <a:lnTo>
                    <a:pt x="251968" y="11938"/>
                  </a:lnTo>
                  <a:lnTo>
                    <a:pt x="251968" y="10033"/>
                  </a:lnTo>
                  <a:close/>
                </a:path>
                <a:path w="266700" h="85725">
                  <a:moveTo>
                    <a:pt x="258190" y="10033"/>
                  </a:moveTo>
                  <a:lnTo>
                    <a:pt x="254000" y="10033"/>
                  </a:lnTo>
                  <a:lnTo>
                    <a:pt x="254000" y="11938"/>
                  </a:lnTo>
                  <a:lnTo>
                    <a:pt x="258275" y="10655"/>
                  </a:lnTo>
                  <a:lnTo>
                    <a:pt x="258190" y="10033"/>
                  </a:lnTo>
                  <a:close/>
                </a:path>
                <a:path w="266700" h="85725">
                  <a:moveTo>
                    <a:pt x="260350" y="10033"/>
                  </a:moveTo>
                  <a:lnTo>
                    <a:pt x="258190" y="10033"/>
                  </a:lnTo>
                  <a:lnTo>
                    <a:pt x="258738" y="10516"/>
                  </a:lnTo>
                  <a:lnTo>
                    <a:pt x="260350" y="10033"/>
                  </a:lnTo>
                  <a:close/>
                </a:path>
                <a:path w="266700" h="85725">
                  <a:moveTo>
                    <a:pt x="214661" y="7493"/>
                  </a:moveTo>
                  <a:lnTo>
                    <a:pt x="9163" y="7493"/>
                  </a:lnTo>
                  <a:lnTo>
                    <a:pt x="18379" y="9398"/>
                  </a:lnTo>
                  <a:lnTo>
                    <a:pt x="22987" y="10033"/>
                  </a:lnTo>
                  <a:lnTo>
                    <a:pt x="79756" y="10033"/>
                  </a:lnTo>
                  <a:lnTo>
                    <a:pt x="79756" y="8001"/>
                  </a:lnTo>
                  <a:lnTo>
                    <a:pt x="214122" y="8001"/>
                  </a:lnTo>
                  <a:lnTo>
                    <a:pt x="214661" y="7493"/>
                  </a:lnTo>
                  <a:close/>
                </a:path>
                <a:path w="266700" h="85725">
                  <a:moveTo>
                    <a:pt x="109093" y="8001"/>
                  </a:moveTo>
                  <a:lnTo>
                    <a:pt x="83947" y="8001"/>
                  </a:lnTo>
                  <a:lnTo>
                    <a:pt x="83947" y="10033"/>
                  </a:lnTo>
                  <a:lnTo>
                    <a:pt x="89376" y="9144"/>
                  </a:lnTo>
                  <a:lnTo>
                    <a:pt x="102520" y="8890"/>
                  </a:lnTo>
                  <a:lnTo>
                    <a:pt x="109093" y="8001"/>
                  </a:lnTo>
                  <a:close/>
                </a:path>
                <a:path w="266700" h="85725">
                  <a:moveTo>
                    <a:pt x="205740" y="8001"/>
                  </a:moveTo>
                  <a:lnTo>
                    <a:pt x="197358" y="8001"/>
                  </a:lnTo>
                  <a:lnTo>
                    <a:pt x="199390" y="10033"/>
                  </a:lnTo>
                  <a:lnTo>
                    <a:pt x="205740" y="8001"/>
                  </a:lnTo>
                  <a:close/>
                </a:path>
                <a:path w="266700" h="85725">
                  <a:moveTo>
                    <a:pt x="237236" y="8001"/>
                  </a:moveTo>
                  <a:lnTo>
                    <a:pt x="205740" y="8001"/>
                  </a:lnTo>
                  <a:lnTo>
                    <a:pt x="209931" y="10033"/>
                  </a:lnTo>
                  <a:lnTo>
                    <a:pt x="241427" y="10033"/>
                  </a:lnTo>
                  <a:lnTo>
                    <a:pt x="237236" y="8001"/>
                  </a:lnTo>
                  <a:close/>
                </a:path>
                <a:path w="266700" h="85725">
                  <a:moveTo>
                    <a:pt x="220472" y="5969"/>
                  </a:moveTo>
                  <a:lnTo>
                    <a:pt x="218312" y="8001"/>
                  </a:lnTo>
                  <a:lnTo>
                    <a:pt x="222504" y="8001"/>
                  </a:lnTo>
                  <a:lnTo>
                    <a:pt x="220472" y="5969"/>
                  </a:lnTo>
                  <a:close/>
                </a:path>
                <a:path w="266700" h="85725">
                  <a:moveTo>
                    <a:pt x="4190" y="4000"/>
                  </a:moveTo>
                  <a:lnTo>
                    <a:pt x="0" y="5969"/>
                  </a:lnTo>
                  <a:lnTo>
                    <a:pt x="4099" y="4630"/>
                  </a:lnTo>
                  <a:lnTo>
                    <a:pt x="4190" y="4000"/>
                  </a:lnTo>
                  <a:close/>
                </a:path>
                <a:path w="266700" h="85725">
                  <a:moveTo>
                    <a:pt x="4190" y="4630"/>
                  </a:moveTo>
                  <a:lnTo>
                    <a:pt x="2032" y="5969"/>
                  </a:lnTo>
                  <a:lnTo>
                    <a:pt x="4064" y="4983"/>
                  </a:lnTo>
                  <a:lnTo>
                    <a:pt x="4190" y="4630"/>
                  </a:lnTo>
                  <a:close/>
                </a:path>
                <a:path w="266700" h="85725">
                  <a:moveTo>
                    <a:pt x="8382" y="2032"/>
                  </a:moveTo>
                  <a:lnTo>
                    <a:pt x="7996" y="2271"/>
                  </a:lnTo>
                  <a:lnTo>
                    <a:pt x="6223" y="3937"/>
                  </a:lnTo>
                  <a:lnTo>
                    <a:pt x="6223" y="5969"/>
                  </a:lnTo>
                  <a:lnTo>
                    <a:pt x="25146" y="5969"/>
                  </a:lnTo>
                  <a:lnTo>
                    <a:pt x="25146" y="3937"/>
                  </a:lnTo>
                  <a:lnTo>
                    <a:pt x="8382" y="3937"/>
                  </a:lnTo>
                  <a:lnTo>
                    <a:pt x="8382" y="2032"/>
                  </a:lnTo>
                  <a:close/>
                </a:path>
                <a:path w="266700" h="85725">
                  <a:moveTo>
                    <a:pt x="27178" y="3937"/>
                  </a:moveTo>
                  <a:lnTo>
                    <a:pt x="25146" y="5969"/>
                  </a:lnTo>
                  <a:lnTo>
                    <a:pt x="29337" y="5969"/>
                  </a:lnTo>
                  <a:lnTo>
                    <a:pt x="27178" y="3937"/>
                  </a:lnTo>
                  <a:close/>
                </a:path>
                <a:path w="266700" h="85725">
                  <a:moveTo>
                    <a:pt x="52451" y="3937"/>
                  </a:moveTo>
                  <a:lnTo>
                    <a:pt x="29337" y="3937"/>
                  </a:lnTo>
                  <a:lnTo>
                    <a:pt x="29337" y="5969"/>
                  </a:lnTo>
                  <a:lnTo>
                    <a:pt x="54483" y="5969"/>
                  </a:lnTo>
                  <a:lnTo>
                    <a:pt x="52451" y="3937"/>
                  </a:lnTo>
                  <a:close/>
                </a:path>
                <a:path w="266700" h="85725">
                  <a:moveTo>
                    <a:pt x="111252" y="3937"/>
                  </a:moveTo>
                  <a:lnTo>
                    <a:pt x="56642" y="3937"/>
                  </a:lnTo>
                  <a:lnTo>
                    <a:pt x="54483" y="5969"/>
                  </a:lnTo>
                  <a:lnTo>
                    <a:pt x="113284" y="5969"/>
                  </a:lnTo>
                  <a:lnTo>
                    <a:pt x="111252" y="3937"/>
                  </a:lnTo>
                  <a:close/>
                </a:path>
                <a:path w="266700" h="85725">
                  <a:moveTo>
                    <a:pt x="165862" y="3937"/>
                  </a:moveTo>
                  <a:lnTo>
                    <a:pt x="117475" y="3937"/>
                  </a:lnTo>
                  <a:lnTo>
                    <a:pt x="115443" y="5969"/>
                  </a:lnTo>
                  <a:lnTo>
                    <a:pt x="163703" y="5969"/>
                  </a:lnTo>
                  <a:lnTo>
                    <a:pt x="165862" y="3937"/>
                  </a:lnTo>
                  <a:close/>
                </a:path>
                <a:path w="266700" h="85725">
                  <a:moveTo>
                    <a:pt x="165862" y="3937"/>
                  </a:moveTo>
                  <a:lnTo>
                    <a:pt x="163703" y="5969"/>
                  </a:lnTo>
                  <a:lnTo>
                    <a:pt x="165862" y="5969"/>
                  </a:lnTo>
                  <a:lnTo>
                    <a:pt x="165862" y="3937"/>
                  </a:lnTo>
                  <a:close/>
                </a:path>
                <a:path w="266700" h="85725">
                  <a:moveTo>
                    <a:pt x="174244" y="3937"/>
                  </a:moveTo>
                  <a:lnTo>
                    <a:pt x="165862" y="3937"/>
                  </a:lnTo>
                  <a:lnTo>
                    <a:pt x="167894" y="5969"/>
                  </a:lnTo>
                  <a:lnTo>
                    <a:pt x="172085" y="5969"/>
                  </a:lnTo>
                  <a:lnTo>
                    <a:pt x="174244" y="3937"/>
                  </a:lnTo>
                  <a:close/>
                </a:path>
                <a:path w="266700" h="85725">
                  <a:moveTo>
                    <a:pt x="176276" y="3937"/>
                  </a:moveTo>
                  <a:lnTo>
                    <a:pt x="172085" y="5969"/>
                  </a:lnTo>
                  <a:lnTo>
                    <a:pt x="176276" y="5969"/>
                  </a:lnTo>
                  <a:lnTo>
                    <a:pt x="176276" y="3937"/>
                  </a:lnTo>
                  <a:close/>
                </a:path>
                <a:path w="266700" h="85725">
                  <a:moveTo>
                    <a:pt x="186817" y="2032"/>
                  </a:moveTo>
                  <a:lnTo>
                    <a:pt x="184785" y="2032"/>
                  </a:lnTo>
                  <a:lnTo>
                    <a:pt x="186817" y="3937"/>
                  </a:lnTo>
                  <a:lnTo>
                    <a:pt x="180594" y="3937"/>
                  </a:lnTo>
                  <a:lnTo>
                    <a:pt x="180594" y="5969"/>
                  </a:lnTo>
                  <a:lnTo>
                    <a:pt x="188976" y="5969"/>
                  </a:lnTo>
                  <a:lnTo>
                    <a:pt x="188976" y="3937"/>
                  </a:lnTo>
                  <a:lnTo>
                    <a:pt x="186817" y="2032"/>
                  </a:lnTo>
                  <a:close/>
                </a:path>
                <a:path w="266700" h="85725">
                  <a:moveTo>
                    <a:pt x="191008" y="4983"/>
                  </a:moveTo>
                  <a:lnTo>
                    <a:pt x="188976" y="5969"/>
                  </a:lnTo>
                  <a:lnTo>
                    <a:pt x="191008" y="5969"/>
                  </a:lnTo>
                  <a:lnTo>
                    <a:pt x="191008" y="4983"/>
                  </a:lnTo>
                  <a:close/>
                </a:path>
                <a:path w="266700" h="85725">
                  <a:moveTo>
                    <a:pt x="193167" y="3937"/>
                  </a:moveTo>
                  <a:lnTo>
                    <a:pt x="192087" y="4460"/>
                  </a:lnTo>
                  <a:lnTo>
                    <a:pt x="195199" y="5969"/>
                  </a:lnTo>
                  <a:lnTo>
                    <a:pt x="193167" y="3937"/>
                  </a:lnTo>
                  <a:close/>
                </a:path>
                <a:path w="266700" h="85725">
                  <a:moveTo>
                    <a:pt x="212090" y="3937"/>
                  </a:moveTo>
                  <a:lnTo>
                    <a:pt x="209931" y="3937"/>
                  </a:lnTo>
                  <a:lnTo>
                    <a:pt x="212090" y="5969"/>
                  </a:lnTo>
                  <a:lnTo>
                    <a:pt x="212090" y="3937"/>
                  </a:lnTo>
                  <a:close/>
                </a:path>
                <a:path w="266700" h="85725">
                  <a:moveTo>
                    <a:pt x="212090" y="3937"/>
                  </a:moveTo>
                  <a:lnTo>
                    <a:pt x="212090" y="5969"/>
                  </a:lnTo>
                  <a:lnTo>
                    <a:pt x="214122" y="5969"/>
                  </a:lnTo>
                  <a:lnTo>
                    <a:pt x="212090" y="3937"/>
                  </a:lnTo>
                  <a:close/>
                </a:path>
                <a:path w="266700" h="85725">
                  <a:moveTo>
                    <a:pt x="191008" y="3937"/>
                  </a:moveTo>
                  <a:lnTo>
                    <a:pt x="191008" y="4983"/>
                  </a:lnTo>
                  <a:lnTo>
                    <a:pt x="192087" y="4460"/>
                  </a:lnTo>
                  <a:lnTo>
                    <a:pt x="191008" y="3937"/>
                  </a:lnTo>
                  <a:close/>
                </a:path>
                <a:path w="266700" h="85725">
                  <a:moveTo>
                    <a:pt x="6223" y="3937"/>
                  </a:moveTo>
                  <a:lnTo>
                    <a:pt x="4292" y="4567"/>
                  </a:lnTo>
                  <a:lnTo>
                    <a:pt x="4190" y="4922"/>
                  </a:lnTo>
                  <a:lnTo>
                    <a:pt x="6223" y="3937"/>
                  </a:lnTo>
                  <a:close/>
                </a:path>
                <a:path w="266700" h="85725">
                  <a:moveTo>
                    <a:pt x="8119" y="2155"/>
                  </a:moveTo>
                  <a:lnTo>
                    <a:pt x="4190" y="4000"/>
                  </a:lnTo>
                  <a:lnTo>
                    <a:pt x="4190" y="4600"/>
                  </a:lnTo>
                  <a:lnTo>
                    <a:pt x="7996" y="2271"/>
                  </a:lnTo>
                  <a:close/>
                </a:path>
                <a:path w="266700" h="85725">
                  <a:moveTo>
                    <a:pt x="10414" y="2032"/>
                  </a:moveTo>
                  <a:lnTo>
                    <a:pt x="9365" y="2032"/>
                  </a:lnTo>
                  <a:lnTo>
                    <a:pt x="8382" y="3937"/>
                  </a:lnTo>
                  <a:lnTo>
                    <a:pt x="12573" y="3937"/>
                  </a:lnTo>
                  <a:lnTo>
                    <a:pt x="10414" y="2032"/>
                  </a:lnTo>
                  <a:close/>
                </a:path>
                <a:path w="266700" h="85725">
                  <a:moveTo>
                    <a:pt x="14605" y="2032"/>
                  </a:moveTo>
                  <a:lnTo>
                    <a:pt x="12573" y="3937"/>
                  </a:lnTo>
                  <a:lnTo>
                    <a:pt x="16764" y="3937"/>
                  </a:lnTo>
                  <a:lnTo>
                    <a:pt x="14605" y="2032"/>
                  </a:lnTo>
                  <a:close/>
                </a:path>
                <a:path w="266700" h="85725">
                  <a:moveTo>
                    <a:pt x="104902" y="2032"/>
                  </a:moveTo>
                  <a:lnTo>
                    <a:pt x="98679" y="2032"/>
                  </a:lnTo>
                  <a:lnTo>
                    <a:pt x="90297" y="3937"/>
                  </a:lnTo>
                  <a:lnTo>
                    <a:pt x="104902" y="3937"/>
                  </a:lnTo>
                  <a:lnTo>
                    <a:pt x="104902" y="2032"/>
                  </a:lnTo>
                  <a:close/>
                </a:path>
                <a:path w="266700" h="85725">
                  <a:moveTo>
                    <a:pt x="107061" y="2032"/>
                  </a:moveTo>
                  <a:lnTo>
                    <a:pt x="104902" y="2032"/>
                  </a:lnTo>
                  <a:lnTo>
                    <a:pt x="107061" y="3937"/>
                  </a:lnTo>
                  <a:lnTo>
                    <a:pt x="107061" y="2032"/>
                  </a:lnTo>
                  <a:close/>
                </a:path>
                <a:path w="266700" h="85725">
                  <a:moveTo>
                    <a:pt x="111252" y="2032"/>
                  </a:moveTo>
                  <a:lnTo>
                    <a:pt x="111252" y="3937"/>
                  </a:lnTo>
                  <a:lnTo>
                    <a:pt x="113284" y="3937"/>
                  </a:lnTo>
                  <a:lnTo>
                    <a:pt x="111252" y="2032"/>
                  </a:lnTo>
                  <a:close/>
                </a:path>
                <a:path w="266700" h="85725">
                  <a:moveTo>
                    <a:pt x="115443" y="2032"/>
                  </a:moveTo>
                  <a:lnTo>
                    <a:pt x="113284" y="2032"/>
                  </a:lnTo>
                  <a:lnTo>
                    <a:pt x="113284" y="3937"/>
                  </a:lnTo>
                  <a:lnTo>
                    <a:pt x="115443" y="2032"/>
                  </a:lnTo>
                  <a:close/>
                </a:path>
                <a:path w="266700" h="85725">
                  <a:moveTo>
                    <a:pt x="123825" y="2032"/>
                  </a:moveTo>
                  <a:lnTo>
                    <a:pt x="121793" y="2032"/>
                  </a:lnTo>
                  <a:lnTo>
                    <a:pt x="121793" y="3937"/>
                  </a:lnTo>
                  <a:lnTo>
                    <a:pt x="125984" y="3937"/>
                  </a:lnTo>
                  <a:lnTo>
                    <a:pt x="123825" y="2032"/>
                  </a:lnTo>
                  <a:close/>
                </a:path>
                <a:path w="266700" h="85725">
                  <a:moveTo>
                    <a:pt x="130175" y="2032"/>
                  </a:moveTo>
                  <a:lnTo>
                    <a:pt x="128015" y="2032"/>
                  </a:lnTo>
                  <a:lnTo>
                    <a:pt x="125984" y="3937"/>
                  </a:lnTo>
                  <a:lnTo>
                    <a:pt x="130175" y="2032"/>
                  </a:lnTo>
                  <a:close/>
                </a:path>
                <a:path w="266700" h="85725">
                  <a:moveTo>
                    <a:pt x="132207" y="2032"/>
                  </a:moveTo>
                  <a:lnTo>
                    <a:pt x="128015" y="3937"/>
                  </a:lnTo>
                  <a:lnTo>
                    <a:pt x="132207" y="3937"/>
                  </a:lnTo>
                  <a:lnTo>
                    <a:pt x="132207" y="2032"/>
                  </a:lnTo>
                  <a:close/>
                </a:path>
                <a:path w="266700" h="85725">
                  <a:moveTo>
                    <a:pt x="134365" y="2032"/>
                  </a:moveTo>
                  <a:lnTo>
                    <a:pt x="132207" y="3937"/>
                  </a:lnTo>
                  <a:lnTo>
                    <a:pt x="136398" y="3937"/>
                  </a:lnTo>
                  <a:lnTo>
                    <a:pt x="134365" y="2032"/>
                  </a:lnTo>
                  <a:close/>
                </a:path>
                <a:path w="266700" h="85725">
                  <a:moveTo>
                    <a:pt x="136398" y="2032"/>
                  </a:moveTo>
                  <a:lnTo>
                    <a:pt x="136398" y="3937"/>
                  </a:lnTo>
                  <a:lnTo>
                    <a:pt x="138557" y="3937"/>
                  </a:lnTo>
                  <a:lnTo>
                    <a:pt x="136398" y="2032"/>
                  </a:lnTo>
                  <a:close/>
                </a:path>
                <a:path w="266700" h="85725">
                  <a:moveTo>
                    <a:pt x="141323" y="2679"/>
                  </a:moveTo>
                  <a:lnTo>
                    <a:pt x="138557" y="3937"/>
                  </a:lnTo>
                  <a:lnTo>
                    <a:pt x="142748" y="3937"/>
                  </a:lnTo>
                  <a:lnTo>
                    <a:pt x="141323" y="2679"/>
                  </a:lnTo>
                  <a:close/>
                </a:path>
                <a:path w="266700" h="85725">
                  <a:moveTo>
                    <a:pt x="142748" y="2032"/>
                  </a:moveTo>
                  <a:lnTo>
                    <a:pt x="141323" y="2679"/>
                  </a:lnTo>
                  <a:lnTo>
                    <a:pt x="142748" y="3937"/>
                  </a:lnTo>
                  <a:lnTo>
                    <a:pt x="142748" y="2032"/>
                  </a:lnTo>
                  <a:close/>
                </a:path>
                <a:path w="266700" h="85725">
                  <a:moveTo>
                    <a:pt x="151130" y="2032"/>
                  </a:moveTo>
                  <a:lnTo>
                    <a:pt x="144780" y="2032"/>
                  </a:lnTo>
                  <a:lnTo>
                    <a:pt x="144780" y="3937"/>
                  </a:lnTo>
                  <a:lnTo>
                    <a:pt x="149098" y="3937"/>
                  </a:lnTo>
                  <a:lnTo>
                    <a:pt x="151130" y="2032"/>
                  </a:lnTo>
                  <a:close/>
                </a:path>
                <a:path w="266700" h="85725">
                  <a:moveTo>
                    <a:pt x="153289" y="2032"/>
                  </a:moveTo>
                  <a:lnTo>
                    <a:pt x="151130" y="3937"/>
                  </a:lnTo>
                  <a:lnTo>
                    <a:pt x="153289" y="3937"/>
                  </a:lnTo>
                  <a:lnTo>
                    <a:pt x="153289" y="2032"/>
                  </a:lnTo>
                  <a:close/>
                </a:path>
                <a:path w="266700" h="85725">
                  <a:moveTo>
                    <a:pt x="159512" y="2032"/>
                  </a:moveTo>
                  <a:lnTo>
                    <a:pt x="157480" y="2032"/>
                  </a:lnTo>
                  <a:lnTo>
                    <a:pt x="159512" y="3937"/>
                  </a:lnTo>
                  <a:lnTo>
                    <a:pt x="159512" y="2032"/>
                  </a:lnTo>
                  <a:close/>
                </a:path>
                <a:path w="266700" h="85725">
                  <a:moveTo>
                    <a:pt x="161671" y="2032"/>
                  </a:moveTo>
                  <a:lnTo>
                    <a:pt x="159512" y="2032"/>
                  </a:lnTo>
                  <a:lnTo>
                    <a:pt x="161671" y="3937"/>
                  </a:lnTo>
                  <a:lnTo>
                    <a:pt x="163703" y="3937"/>
                  </a:lnTo>
                  <a:lnTo>
                    <a:pt x="161671" y="2032"/>
                  </a:lnTo>
                  <a:close/>
                </a:path>
                <a:path w="266700" h="85725">
                  <a:moveTo>
                    <a:pt x="176276" y="2032"/>
                  </a:moveTo>
                  <a:lnTo>
                    <a:pt x="176276" y="3937"/>
                  </a:lnTo>
                  <a:lnTo>
                    <a:pt x="178435" y="3937"/>
                  </a:lnTo>
                  <a:lnTo>
                    <a:pt x="176276" y="2032"/>
                  </a:lnTo>
                  <a:close/>
                </a:path>
                <a:path w="266700" h="85725">
                  <a:moveTo>
                    <a:pt x="10414" y="0"/>
                  </a:moveTo>
                  <a:lnTo>
                    <a:pt x="8119" y="2155"/>
                  </a:lnTo>
                  <a:lnTo>
                    <a:pt x="8382" y="2032"/>
                  </a:lnTo>
                  <a:lnTo>
                    <a:pt x="9365" y="2032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290701" y="5578348"/>
              <a:ext cx="266700" cy="86360"/>
            </a:xfrm>
            <a:custGeom>
              <a:avLst/>
              <a:gdLst/>
              <a:ahLst/>
              <a:cxnLst/>
              <a:rect l="l" t="t" r="r" b="b"/>
              <a:pathLst>
                <a:path w="266700" h="86360">
                  <a:moveTo>
                    <a:pt x="262382" y="17932"/>
                  </a:moveTo>
                  <a:lnTo>
                    <a:pt x="263630" y="24232"/>
                  </a:lnTo>
                  <a:lnTo>
                    <a:pt x="264271" y="30903"/>
                  </a:lnTo>
                  <a:lnTo>
                    <a:pt x="264507" y="37572"/>
                  </a:lnTo>
                  <a:lnTo>
                    <a:pt x="264541" y="43865"/>
                  </a:lnTo>
                  <a:lnTo>
                    <a:pt x="264541" y="45859"/>
                  </a:lnTo>
                  <a:lnTo>
                    <a:pt x="264541" y="43865"/>
                  </a:lnTo>
                  <a:lnTo>
                    <a:pt x="264541" y="45859"/>
                  </a:lnTo>
                  <a:lnTo>
                    <a:pt x="264507" y="52776"/>
                  </a:lnTo>
                  <a:lnTo>
                    <a:pt x="264271" y="60813"/>
                  </a:lnTo>
                  <a:lnTo>
                    <a:pt x="263630" y="68851"/>
                  </a:lnTo>
                  <a:lnTo>
                    <a:pt x="262382" y="75768"/>
                  </a:lnTo>
                  <a:lnTo>
                    <a:pt x="262382" y="75768"/>
                  </a:lnTo>
                  <a:lnTo>
                    <a:pt x="262382" y="81749"/>
                  </a:lnTo>
                  <a:lnTo>
                    <a:pt x="262382" y="85737"/>
                  </a:lnTo>
                  <a:lnTo>
                    <a:pt x="260350" y="85737"/>
                  </a:lnTo>
                  <a:lnTo>
                    <a:pt x="260350" y="83743"/>
                  </a:lnTo>
                  <a:lnTo>
                    <a:pt x="258190" y="85737"/>
                  </a:lnTo>
                  <a:lnTo>
                    <a:pt x="254000" y="85737"/>
                  </a:lnTo>
                  <a:lnTo>
                    <a:pt x="249809" y="85737"/>
                  </a:lnTo>
                  <a:lnTo>
                    <a:pt x="245618" y="85737"/>
                  </a:lnTo>
                  <a:lnTo>
                    <a:pt x="239395" y="85737"/>
                  </a:lnTo>
                  <a:lnTo>
                    <a:pt x="228854" y="85737"/>
                  </a:lnTo>
                  <a:lnTo>
                    <a:pt x="222504" y="85737"/>
                  </a:lnTo>
                  <a:lnTo>
                    <a:pt x="220472" y="85737"/>
                  </a:lnTo>
                  <a:lnTo>
                    <a:pt x="218312" y="85737"/>
                  </a:lnTo>
                  <a:lnTo>
                    <a:pt x="216281" y="85737"/>
                  </a:lnTo>
                  <a:lnTo>
                    <a:pt x="212090" y="85737"/>
                  </a:lnTo>
                  <a:lnTo>
                    <a:pt x="209931" y="85737"/>
                  </a:lnTo>
                  <a:lnTo>
                    <a:pt x="207899" y="85737"/>
                  </a:lnTo>
                  <a:lnTo>
                    <a:pt x="205740" y="85737"/>
                  </a:lnTo>
                  <a:lnTo>
                    <a:pt x="203581" y="85737"/>
                  </a:lnTo>
                  <a:lnTo>
                    <a:pt x="201549" y="85737"/>
                  </a:lnTo>
                  <a:lnTo>
                    <a:pt x="199390" y="85737"/>
                  </a:lnTo>
                  <a:lnTo>
                    <a:pt x="197358" y="85737"/>
                  </a:lnTo>
                  <a:lnTo>
                    <a:pt x="193167" y="85737"/>
                  </a:lnTo>
                  <a:lnTo>
                    <a:pt x="193167" y="83743"/>
                  </a:lnTo>
                  <a:lnTo>
                    <a:pt x="193167" y="85737"/>
                  </a:lnTo>
                  <a:lnTo>
                    <a:pt x="191008" y="83743"/>
                  </a:lnTo>
                  <a:lnTo>
                    <a:pt x="195199" y="85737"/>
                  </a:lnTo>
                  <a:lnTo>
                    <a:pt x="193167" y="83743"/>
                  </a:lnTo>
                  <a:lnTo>
                    <a:pt x="185263" y="83743"/>
                  </a:lnTo>
                  <a:lnTo>
                    <a:pt x="177371" y="83743"/>
                  </a:lnTo>
                  <a:lnTo>
                    <a:pt x="169503" y="83743"/>
                  </a:lnTo>
                  <a:lnTo>
                    <a:pt x="161671" y="83743"/>
                  </a:lnTo>
                  <a:lnTo>
                    <a:pt x="159512" y="83743"/>
                  </a:lnTo>
                  <a:lnTo>
                    <a:pt x="157480" y="83743"/>
                  </a:lnTo>
                  <a:lnTo>
                    <a:pt x="155321" y="83743"/>
                  </a:lnTo>
                  <a:lnTo>
                    <a:pt x="153289" y="83743"/>
                  </a:lnTo>
                  <a:lnTo>
                    <a:pt x="151130" y="81749"/>
                  </a:lnTo>
                  <a:lnTo>
                    <a:pt x="151130" y="83743"/>
                  </a:lnTo>
                  <a:lnTo>
                    <a:pt x="149098" y="83743"/>
                  </a:lnTo>
                  <a:lnTo>
                    <a:pt x="151130" y="83743"/>
                  </a:lnTo>
                  <a:lnTo>
                    <a:pt x="149098" y="81749"/>
                  </a:lnTo>
                  <a:lnTo>
                    <a:pt x="149098" y="83743"/>
                  </a:lnTo>
                  <a:lnTo>
                    <a:pt x="144780" y="83743"/>
                  </a:lnTo>
                  <a:lnTo>
                    <a:pt x="142748" y="83743"/>
                  </a:lnTo>
                  <a:lnTo>
                    <a:pt x="144780" y="83743"/>
                  </a:lnTo>
                  <a:lnTo>
                    <a:pt x="144780" y="81749"/>
                  </a:lnTo>
                  <a:lnTo>
                    <a:pt x="142748" y="83743"/>
                  </a:lnTo>
                  <a:lnTo>
                    <a:pt x="140589" y="81749"/>
                  </a:lnTo>
                  <a:lnTo>
                    <a:pt x="138557" y="81749"/>
                  </a:lnTo>
                  <a:lnTo>
                    <a:pt x="136398" y="81749"/>
                  </a:lnTo>
                  <a:lnTo>
                    <a:pt x="138557" y="83743"/>
                  </a:lnTo>
                  <a:lnTo>
                    <a:pt x="134365" y="83743"/>
                  </a:lnTo>
                  <a:lnTo>
                    <a:pt x="136398" y="83743"/>
                  </a:lnTo>
                  <a:lnTo>
                    <a:pt x="136398" y="81749"/>
                  </a:lnTo>
                  <a:lnTo>
                    <a:pt x="132207" y="83743"/>
                  </a:lnTo>
                  <a:lnTo>
                    <a:pt x="128015" y="83743"/>
                  </a:lnTo>
                  <a:lnTo>
                    <a:pt x="115443" y="83743"/>
                  </a:lnTo>
                  <a:lnTo>
                    <a:pt x="117475" y="81749"/>
                  </a:lnTo>
                  <a:lnTo>
                    <a:pt x="115443" y="81749"/>
                  </a:lnTo>
                  <a:lnTo>
                    <a:pt x="115443" y="83743"/>
                  </a:lnTo>
                  <a:lnTo>
                    <a:pt x="109093" y="81749"/>
                  </a:lnTo>
                  <a:lnTo>
                    <a:pt x="111252" y="83743"/>
                  </a:lnTo>
                  <a:lnTo>
                    <a:pt x="109093" y="83743"/>
                  </a:lnTo>
                  <a:lnTo>
                    <a:pt x="104902" y="83743"/>
                  </a:lnTo>
                  <a:lnTo>
                    <a:pt x="102870" y="83743"/>
                  </a:lnTo>
                  <a:lnTo>
                    <a:pt x="100711" y="81749"/>
                  </a:lnTo>
                  <a:lnTo>
                    <a:pt x="102870" y="81749"/>
                  </a:lnTo>
                  <a:lnTo>
                    <a:pt x="98679" y="81749"/>
                  </a:lnTo>
                  <a:lnTo>
                    <a:pt x="96520" y="81749"/>
                  </a:lnTo>
                  <a:lnTo>
                    <a:pt x="94487" y="83743"/>
                  </a:lnTo>
                  <a:lnTo>
                    <a:pt x="90297" y="83743"/>
                  </a:lnTo>
                  <a:lnTo>
                    <a:pt x="92329" y="83743"/>
                  </a:lnTo>
                  <a:lnTo>
                    <a:pt x="90297" y="81749"/>
                  </a:lnTo>
                  <a:lnTo>
                    <a:pt x="85979" y="83743"/>
                  </a:lnTo>
                  <a:lnTo>
                    <a:pt x="83947" y="83743"/>
                  </a:lnTo>
                  <a:lnTo>
                    <a:pt x="79756" y="83743"/>
                  </a:lnTo>
                  <a:lnTo>
                    <a:pt x="77597" y="83743"/>
                  </a:lnTo>
                  <a:lnTo>
                    <a:pt x="79756" y="83743"/>
                  </a:lnTo>
                  <a:lnTo>
                    <a:pt x="77597" y="83743"/>
                  </a:lnTo>
                  <a:lnTo>
                    <a:pt x="75565" y="83743"/>
                  </a:lnTo>
                  <a:lnTo>
                    <a:pt x="73406" y="83743"/>
                  </a:lnTo>
                  <a:lnTo>
                    <a:pt x="71374" y="83743"/>
                  </a:lnTo>
                  <a:lnTo>
                    <a:pt x="73406" y="83743"/>
                  </a:lnTo>
                  <a:lnTo>
                    <a:pt x="71374" y="83743"/>
                  </a:lnTo>
                  <a:lnTo>
                    <a:pt x="73406" y="83743"/>
                  </a:lnTo>
                  <a:lnTo>
                    <a:pt x="69215" y="83743"/>
                  </a:lnTo>
                  <a:lnTo>
                    <a:pt x="67183" y="83743"/>
                  </a:lnTo>
                  <a:lnTo>
                    <a:pt x="62992" y="83743"/>
                  </a:lnTo>
                  <a:lnTo>
                    <a:pt x="60833" y="85737"/>
                  </a:lnTo>
                  <a:lnTo>
                    <a:pt x="60833" y="83743"/>
                  </a:lnTo>
                  <a:lnTo>
                    <a:pt x="62992" y="83743"/>
                  </a:lnTo>
                  <a:lnTo>
                    <a:pt x="58674" y="83743"/>
                  </a:lnTo>
                  <a:lnTo>
                    <a:pt x="54483" y="85737"/>
                  </a:lnTo>
                  <a:lnTo>
                    <a:pt x="50292" y="83743"/>
                  </a:lnTo>
                  <a:lnTo>
                    <a:pt x="52451" y="83743"/>
                  </a:lnTo>
                  <a:lnTo>
                    <a:pt x="50292" y="85737"/>
                  </a:lnTo>
                  <a:lnTo>
                    <a:pt x="50292" y="83743"/>
                  </a:lnTo>
                  <a:lnTo>
                    <a:pt x="48260" y="83743"/>
                  </a:lnTo>
                  <a:lnTo>
                    <a:pt x="46101" y="83743"/>
                  </a:lnTo>
                  <a:lnTo>
                    <a:pt x="44068" y="85737"/>
                  </a:lnTo>
                  <a:lnTo>
                    <a:pt x="46101" y="83743"/>
                  </a:lnTo>
                  <a:lnTo>
                    <a:pt x="44068" y="85737"/>
                  </a:lnTo>
                  <a:lnTo>
                    <a:pt x="37718" y="85737"/>
                  </a:lnTo>
                  <a:lnTo>
                    <a:pt x="33528" y="83743"/>
                  </a:lnTo>
                  <a:lnTo>
                    <a:pt x="31496" y="85737"/>
                  </a:lnTo>
                  <a:lnTo>
                    <a:pt x="29337" y="85737"/>
                  </a:lnTo>
                  <a:lnTo>
                    <a:pt x="31496" y="83743"/>
                  </a:lnTo>
                  <a:lnTo>
                    <a:pt x="29337" y="83743"/>
                  </a:lnTo>
                  <a:lnTo>
                    <a:pt x="27178" y="83743"/>
                  </a:lnTo>
                  <a:lnTo>
                    <a:pt x="25146" y="83743"/>
                  </a:lnTo>
                  <a:lnTo>
                    <a:pt x="35687" y="83743"/>
                  </a:lnTo>
                  <a:lnTo>
                    <a:pt x="31496" y="83743"/>
                  </a:lnTo>
                  <a:lnTo>
                    <a:pt x="29337" y="85737"/>
                  </a:lnTo>
                  <a:lnTo>
                    <a:pt x="29337" y="83743"/>
                  </a:lnTo>
                  <a:lnTo>
                    <a:pt x="27178" y="83743"/>
                  </a:lnTo>
                  <a:lnTo>
                    <a:pt x="25146" y="83743"/>
                  </a:lnTo>
                  <a:lnTo>
                    <a:pt x="22987" y="83743"/>
                  </a:lnTo>
                  <a:lnTo>
                    <a:pt x="25146" y="83743"/>
                  </a:lnTo>
                  <a:lnTo>
                    <a:pt x="22987" y="83743"/>
                  </a:lnTo>
                  <a:lnTo>
                    <a:pt x="20955" y="83743"/>
                  </a:lnTo>
                  <a:lnTo>
                    <a:pt x="22987" y="83743"/>
                  </a:lnTo>
                  <a:lnTo>
                    <a:pt x="20955" y="83743"/>
                  </a:lnTo>
                  <a:lnTo>
                    <a:pt x="18796" y="83743"/>
                  </a:lnTo>
                  <a:lnTo>
                    <a:pt x="16764" y="83743"/>
                  </a:lnTo>
                  <a:lnTo>
                    <a:pt x="18796" y="83743"/>
                  </a:lnTo>
                  <a:lnTo>
                    <a:pt x="16764" y="83743"/>
                  </a:lnTo>
                  <a:lnTo>
                    <a:pt x="14605" y="83743"/>
                  </a:lnTo>
                  <a:lnTo>
                    <a:pt x="12573" y="83743"/>
                  </a:lnTo>
                  <a:lnTo>
                    <a:pt x="8382" y="83743"/>
                  </a:lnTo>
                  <a:lnTo>
                    <a:pt x="2032" y="77762"/>
                  </a:lnTo>
                  <a:lnTo>
                    <a:pt x="6223" y="77762"/>
                  </a:lnTo>
                  <a:lnTo>
                    <a:pt x="6223" y="75768"/>
                  </a:lnTo>
                  <a:lnTo>
                    <a:pt x="6223" y="73774"/>
                  </a:lnTo>
                  <a:lnTo>
                    <a:pt x="4190" y="71780"/>
                  </a:lnTo>
                  <a:lnTo>
                    <a:pt x="6223" y="69786"/>
                  </a:lnTo>
                  <a:lnTo>
                    <a:pt x="6223" y="71780"/>
                  </a:lnTo>
                  <a:lnTo>
                    <a:pt x="6223" y="69786"/>
                  </a:lnTo>
                  <a:lnTo>
                    <a:pt x="6223" y="67792"/>
                  </a:lnTo>
                  <a:lnTo>
                    <a:pt x="6223" y="65798"/>
                  </a:lnTo>
                  <a:lnTo>
                    <a:pt x="6223" y="63804"/>
                  </a:lnTo>
                  <a:lnTo>
                    <a:pt x="6223" y="61810"/>
                  </a:lnTo>
                  <a:lnTo>
                    <a:pt x="6223" y="63804"/>
                  </a:lnTo>
                  <a:lnTo>
                    <a:pt x="6223" y="61810"/>
                  </a:lnTo>
                  <a:lnTo>
                    <a:pt x="4190" y="57823"/>
                  </a:lnTo>
                  <a:lnTo>
                    <a:pt x="6223" y="55829"/>
                  </a:lnTo>
                  <a:lnTo>
                    <a:pt x="6223" y="57823"/>
                  </a:lnTo>
                  <a:lnTo>
                    <a:pt x="6223" y="59816"/>
                  </a:lnTo>
                  <a:lnTo>
                    <a:pt x="6223" y="57823"/>
                  </a:lnTo>
                  <a:lnTo>
                    <a:pt x="8382" y="55829"/>
                  </a:lnTo>
                  <a:lnTo>
                    <a:pt x="6223" y="53835"/>
                  </a:lnTo>
                  <a:lnTo>
                    <a:pt x="6223" y="51841"/>
                  </a:lnTo>
                  <a:lnTo>
                    <a:pt x="4190" y="47853"/>
                  </a:lnTo>
                  <a:lnTo>
                    <a:pt x="6223" y="49847"/>
                  </a:lnTo>
                  <a:lnTo>
                    <a:pt x="6223" y="47853"/>
                  </a:lnTo>
                  <a:lnTo>
                    <a:pt x="6223" y="45859"/>
                  </a:lnTo>
                  <a:lnTo>
                    <a:pt x="4190" y="45859"/>
                  </a:lnTo>
                  <a:lnTo>
                    <a:pt x="6223" y="41871"/>
                  </a:lnTo>
                  <a:lnTo>
                    <a:pt x="4190" y="35890"/>
                  </a:lnTo>
                  <a:lnTo>
                    <a:pt x="4190" y="33896"/>
                  </a:lnTo>
                  <a:lnTo>
                    <a:pt x="4190" y="31902"/>
                  </a:lnTo>
                  <a:lnTo>
                    <a:pt x="4190" y="33896"/>
                  </a:lnTo>
                  <a:lnTo>
                    <a:pt x="4190" y="31902"/>
                  </a:lnTo>
                  <a:lnTo>
                    <a:pt x="4190" y="29908"/>
                  </a:lnTo>
                  <a:lnTo>
                    <a:pt x="4190" y="31902"/>
                  </a:lnTo>
                  <a:lnTo>
                    <a:pt x="6223" y="27914"/>
                  </a:lnTo>
                  <a:lnTo>
                    <a:pt x="4190" y="27914"/>
                  </a:lnTo>
                  <a:lnTo>
                    <a:pt x="4190" y="25920"/>
                  </a:lnTo>
                  <a:lnTo>
                    <a:pt x="4190" y="25920"/>
                  </a:lnTo>
                  <a:lnTo>
                    <a:pt x="4190" y="11950"/>
                  </a:lnTo>
                  <a:lnTo>
                    <a:pt x="4190" y="13944"/>
                  </a:lnTo>
                  <a:lnTo>
                    <a:pt x="4190" y="3936"/>
                  </a:lnTo>
                  <a:lnTo>
                    <a:pt x="4190" y="5968"/>
                  </a:lnTo>
                  <a:lnTo>
                    <a:pt x="4190" y="8000"/>
                  </a:lnTo>
                  <a:lnTo>
                    <a:pt x="4190" y="5968"/>
                  </a:lnTo>
                  <a:lnTo>
                    <a:pt x="6223" y="5968"/>
                  </a:lnTo>
                  <a:lnTo>
                    <a:pt x="6223" y="3936"/>
                  </a:lnTo>
                  <a:lnTo>
                    <a:pt x="0" y="5968"/>
                  </a:lnTo>
                  <a:lnTo>
                    <a:pt x="8382" y="2031"/>
                  </a:lnTo>
                  <a:lnTo>
                    <a:pt x="2032" y="5968"/>
                  </a:lnTo>
                  <a:lnTo>
                    <a:pt x="6223" y="3936"/>
                  </a:lnTo>
                  <a:lnTo>
                    <a:pt x="4190" y="3936"/>
                  </a:lnTo>
                  <a:lnTo>
                    <a:pt x="6223" y="3936"/>
                  </a:lnTo>
                  <a:lnTo>
                    <a:pt x="10414" y="0"/>
                  </a:lnTo>
                  <a:lnTo>
                    <a:pt x="8382" y="3936"/>
                  </a:lnTo>
                  <a:lnTo>
                    <a:pt x="8382" y="2031"/>
                  </a:lnTo>
                  <a:lnTo>
                    <a:pt x="10414" y="2031"/>
                  </a:lnTo>
                  <a:lnTo>
                    <a:pt x="12573" y="3936"/>
                  </a:lnTo>
                  <a:lnTo>
                    <a:pt x="14605" y="2031"/>
                  </a:lnTo>
                  <a:lnTo>
                    <a:pt x="16764" y="3936"/>
                  </a:lnTo>
                  <a:lnTo>
                    <a:pt x="18796" y="3936"/>
                  </a:lnTo>
                  <a:lnTo>
                    <a:pt x="20955" y="3936"/>
                  </a:lnTo>
                  <a:lnTo>
                    <a:pt x="22987" y="3936"/>
                  </a:lnTo>
                  <a:lnTo>
                    <a:pt x="25146" y="3936"/>
                  </a:lnTo>
                  <a:lnTo>
                    <a:pt x="25146" y="5968"/>
                  </a:lnTo>
                  <a:lnTo>
                    <a:pt x="27178" y="3936"/>
                  </a:lnTo>
                  <a:lnTo>
                    <a:pt x="29337" y="5968"/>
                  </a:lnTo>
                  <a:lnTo>
                    <a:pt x="29337" y="3936"/>
                  </a:lnTo>
                  <a:lnTo>
                    <a:pt x="31496" y="3936"/>
                  </a:lnTo>
                  <a:lnTo>
                    <a:pt x="39878" y="3936"/>
                  </a:lnTo>
                  <a:lnTo>
                    <a:pt x="54483" y="3936"/>
                  </a:lnTo>
                  <a:lnTo>
                    <a:pt x="52451" y="3936"/>
                  </a:lnTo>
                  <a:lnTo>
                    <a:pt x="54483" y="5968"/>
                  </a:lnTo>
                  <a:lnTo>
                    <a:pt x="54483" y="3936"/>
                  </a:lnTo>
                  <a:lnTo>
                    <a:pt x="54483" y="5968"/>
                  </a:lnTo>
                  <a:lnTo>
                    <a:pt x="56642" y="3936"/>
                  </a:lnTo>
                  <a:lnTo>
                    <a:pt x="54483" y="3936"/>
                  </a:lnTo>
                  <a:lnTo>
                    <a:pt x="56642" y="3936"/>
                  </a:lnTo>
                  <a:lnTo>
                    <a:pt x="62992" y="3936"/>
                  </a:lnTo>
                  <a:lnTo>
                    <a:pt x="67183" y="3936"/>
                  </a:lnTo>
                  <a:lnTo>
                    <a:pt x="69215" y="3936"/>
                  </a:lnTo>
                  <a:lnTo>
                    <a:pt x="71374" y="3936"/>
                  </a:lnTo>
                  <a:lnTo>
                    <a:pt x="77597" y="3936"/>
                  </a:lnTo>
                  <a:lnTo>
                    <a:pt x="79756" y="3936"/>
                  </a:lnTo>
                  <a:lnTo>
                    <a:pt x="90297" y="3936"/>
                  </a:lnTo>
                  <a:lnTo>
                    <a:pt x="98679" y="2031"/>
                  </a:lnTo>
                  <a:lnTo>
                    <a:pt x="104902" y="2031"/>
                  </a:lnTo>
                  <a:lnTo>
                    <a:pt x="104902" y="3936"/>
                  </a:lnTo>
                  <a:lnTo>
                    <a:pt x="107061" y="3936"/>
                  </a:lnTo>
                  <a:lnTo>
                    <a:pt x="104902" y="2031"/>
                  </a:lnTo>
                  <a:lnTo>
                    <a:pt x="107061" y="2031"/>
                  </a:lnTo>
                  <a:lnTo>
                    <a:pt x="107061" y="3936"/>
                  </a:lnTo>
                  <a:lnTo>
                    <a:pt x="109093" y="3936"/>
                  </a:lnTo>
                  <a:lnTo>
                    <a:pt x="111252" y="3936"/>
                  </a:lnTo>
                  <a:lnTo>
                    <a:pt x="111252" y="2031"/>
                  </a:lnTo>
                  <a:lnTo>
                    <a:pt x="109093" y="3936"/>
                  </a:lnTo>
                  <a:lnTo>
                    <a:pt x="111252" y="2031"/>
                  </a:lnTo>
                  <a:lnTo>
                    <a:pt x="113284" y="3936"/>
                  </a:lnTo>
                  <a:lnTo>
                    <a:pt x="113284" y="2031"/>
                  </a:lnTo>
                  <a:lnTo>
                    <a:pt x="115443" y="2031"/>
                  </a:lnTo>
                  <a:lnTo>
                    <a:pt x="113284" y="3936"/>
                  </a:lnTo>
                  <a:lnTo>
                    <a:pt x="115443" y="3936"/>
                  </a:lnTo>
                  <a:lnTo>
                    <a:pt x="117475" y="3936"/>
                  </a:lnTo>
                  <a:lnTo>
                    <a:pt x="111252" y="3936"/>
                  </a:lnTo>
                  <a:lnTo>
                    <a:pt x="113284" y="5968"/>
                  </a:lnTo>
                  <a:lnTo>
                    <a:pt x="115443" y="5968"/>
                  </a:lnTo>
                  <a:lnTo>
                    <a:pt x="111252" y="5968"/>
                  </a:lnTo>
                  <a:lnTo>
                    <a:pt x="113284" y="5968"/>
                  </a:lnTo>
                  <a:lnTo>
                    <a:pt x="115443" y="5968"/>
                  </a:lnTo>
                  <a:lnTo>
                    <a:pt x="117475" y="3936"/>
                  </a:lnTo>
                  <a:lnTo>
                    <a:pt x="115443" y="3936"/>
                  </a:lnTo>
                  <a:lnTo>
                    <a:pt x="119634" y="3936"/>
                  </a:lnTo>
                  <a:lnTo>
                    <a:pt x="117475" y="3936"/>
                  </a:lnTo>
                  <a:lnTo>
                    <a:pt x="119634" y="3936"/>
                  </a:lnTo>
                  <a:lnTo>
                    <a:pt x="121793" y="3936"/>
                  </a:lnTo>
                  <a:lnTo>
                    <a:pt x="117475" y="3936"/>
                  </a:lnTo>
                  <a:lnTo>
                    <a:pt x="119634" y="3936"/>
                  </a:lnTo>
                  <a:lnTo>
                    <a:pt x="121793" y="3936"/>
                  </a:lnTo>
                  <a:lnTo>
                    <a:pt x="121793" y="2031"/>
                  </a:lnTo>
                  <a:lnTo>
                    <a:pt x="123825" y="2031"/>
                  </a:lnTo>
                  <a:lnTo>
                    <a:pt x="125984" y="3936"/>
                  </a:lnTo>
                  <a:lnTo>
                    <a:pt x="121793" y="3936"/>
                  </a:lnTo>
                  <a:lnTo>
                    <a:pt x="123825" y="3936"/>
                  </a:lnTo>
                  <a:lnTo>
                    <a:pt x="125984" y="3936"/>
                  </a:lnTo>
                  <a:lnTo>
                    <a:pt x="128015" y="2031"/>
                  </a:lnTo>
                  <a:lnTo>
                    <a:pt x="125984" y="2031"/>
                  </a:lnTo>
                  <a:lnTo>
                    <a:pt x="128015" y="2031"/>
                  </a:lnTo>
                  <a:lnTo>
                    <a:pt x="130175" y="2031"/>
                  </a:lnTo>
                  <a:lnTo>
                    <a:pt x="125984" y="3936"/>
                  </a:lnTo>
                  <a:lnTo>
                    <a:pt x="130175" y="3936"/>
                  </a:lnTo>
                  <a:lnTo>
                    <a:pt x="128015" y="3936"/>
                  </a:lnTo>
                  <a:lnTo>
                    <a:pt x="132207" y="2031"/>
                  </a:lnTo>
                  <a:lnTo>
                    <a:pt x="132207" y="3936"/>
                  </a:lnTo>
                  <a:lnTo>
                    <a:pt x="134365" y="2031"/>
                  </a:lnTo>
                  <a:lnTo>
                    <a:pt x="136398" y="3936"/>
                  </a:lnTo>
                  <a:lnTo>
                    <a:pt x="136398" y="2031"/>
                  </a:lnTo>
                  <a:lnTo>
                    <a:pt x="138557" y="3936"/>
                  </a:lnTo>
                  <a:lnTo>
                    <a:pt x="142748" y="2031"/>
                  </a:lnTo>
                  <a:lnTo>
                    <a:pt x="142748" y="3936"/>
                  </a:lnTo>
                  <a:lnTo>
                    <a:pt x="144780" y="3936"/>
                  </a:lnTo>
                  <a:lnTo>
                    <a:pt x="144780" y="2031"/>
                  </a:lnTo>
                  <a:lnTo>
                    <a:pt x="142748" y="2031"/>
                  </a:lnTo>
                  <a:lnTo>
                    <a:pt x="142748" y="3936"/>
                  </a:lnTo>
                  <a:lnTo>
                    <a:pt x="140589" y="2031"/>
                  </a:lnTo>
                  <a:lnTo>
                    <a:pt x="142748" y="3936"/>
                  </a:lnTo>
                  <a:lnTo>
                    <a:pt x="142748" y="2031"/>
                  </a:lnTo>
                  <a:lnTo>
                    <a:pt x="144780" y="2031"/>
                  </a:lnTo>
                  <a:lnTo>
                    <a:pt x="144780" y="2031"/>
                  </a:lnTo>
                  <a:lnTo>
                    <a:pt x="146939" y="2031"/>
                  </a:lnTo>
                  <a:lnTo>
                    <a:pt x="149098" y="2031"/>
                  </a:lnTo>
                  <a:lnTo>
                    <a:pt x="151130" y="2031"/>
                  </a:lnTo>
                  <a:lnTo>
                    <a:pt x="149098" y="3936"/>
                  </a:lnTo>
                  <a:lnTo>
                    <a:pt x="151130" y="3936"/>
                  </a:lnTo>
                  <a:lnTo>
                    <a:pt x="149098" y="3936"/>
                  </a:lnTo>
                  <a:lnTo>
                    <a:pt x="151130" y="3936"/>
                  </a:lnTo>
                  <a:lnTo>
                    <a:pt x="153289" y="2031"/>
                  </a:lnTo>
                  <a:lnTo>
                    <a:pt x="155321" y="2031"/>
                  </a:lnTo>
                  <a:lnTo>
                    <a:pt x="153289" y="2031"/>
                  </a:lnTo>
                  <a:lnTo>
                    <a:pt x="153289" y="3936"/>
                  </a:lnTo>
                  <a:lnTo>
                    <a:pt x="155321" y="3936"/>
                  </a:lnTo>
                  <a:lnTo>
                    <a:pt x="157480" y="3936"/>
                  </a:lnTo>
                  <a:lnTo>
                    <a:pt x="159512" y="3936"/>
                  </a:lnTo>
                  <a:lnTo>
                    <a:pt x="157480" y="2031"/>
                  </a:lnTo>
                  <a:lnTo>
                    <a:pt x="159512" y="2031"/>
                  </a:lnTo>
                  <a:lnTo>
                    <a:pt x="159512" y="3936"/>
                  </a:lnTo>
                  <a:lnTo>
                    <a:pt x="161671" y="3936"/>
                  </a:lnTo>
                  <a:lnTo>
                    <a:pt x="159512" y="2031"/>
                  </a:lnTo>
                  <a:lnTo>
                    <a:pt x="161671" y="2031"/>
                  </a:lnTo>
                  <a:lnTo>
                    <a:pt x="163703" y="3936"/>
                  </a:lnTo>
                  <a:lnTo>
                    <a:pt x="165862" y="3936"/>
                  </a:lnTo>
                  <a:lnTo>
                    <a:pt x="163703" y="3936"/>
                  </a:lnTo>
                  <a:lnTo>
                    <a:pt x="165862" y="3936"/>
                  </a:lnTo>
                  <a:lnTo>
                    <a:pt x="163703" y="5968"/>
                  </a:lnTo>
                  <a:lnTo>
                    <a:pt x="165862" y="3936"/>
                  </a:lnTo>
                  <a:lnTo>
                    <a:pt x="165862" y="5968"/>
                  </a:lnTo>
                  <a:lnTo>
                    <a:pt x="167894" y="5968"/>
                  </a:lnTo>
                  <a:lnTo>
                    <a:pt x="165862" y="3936"/>
                  </a:lnTo>
                  <a:lnTo>
                    <a:pt x="170053" y="3936"/>
                  </a:lnTo>
                  <a:lnTo>
                    <a:pt x="174244" y="3936"/>
                  </a:lnTo>
                  <a:lnTo>
                    <a:pt x="172085" y="5968"/>
                  </a:lnTo>
                  <a:lnTo>
                    <a:pt x="176276" y="3936"/>
                  </a:lnTo>
                  <a:lnTo>
                    <a:pt x="174244" y="3936"/>
                  </a:lnTo>
                  <a:lnTo>
                    <a:pt x="176276" y="3936"/>
                  </a:lnTo>
                  <a:lnTo>
                    <a:pt x="174244" y="3936"/>
                  </a:lnTo>
                  <a:lnTo>
                    <a:pt x="176276" y="3936"/>
                  </a:lnTo>
                  <a:lnTo>
                    <a:pt x="176276" y="2031"/>
                  </a:lnTo>
                  <a:lnTo>
                    <a:pt x="178435" y="3936"/>
                  </a:lnTo>
                  <a:lnTo>
                    <a:pt x="176276" y="3936"/>
                  </a:lnTo>
                  <a:lnTo>
                    <a:pt x="180594" y="3936"/>
                  </a:lnTo>
                  <a:lnTo>
                    <a:pt x="178435" y="3936"/>
                  </a:lnTo>
                  <a:lnTo>
                    <a:pt x="176276" y="3936"/>
                  </a:lnTo>
                  <a:lnTo>
                    <a:pt x="176276" y="5968"/>
                  </a:lnTo>
                  <a:lnTo>
                    <a:pt x="178435" y="5968"/>
                  </a:lnTo>
                  <a:lnTo>
                    <a:pt x="180594" y="5968"/>
                  </a:lnTo>
                  <a:lnTo>
                    <a:pt x="180594" y="3936"/>
                  </a:lnTo>
                  <a:lnTo>
                    <a:pt x="178435" y="3936"/>
                  </a:lnTo>
                  <a:lnTo>
                    <a:pt x="180594" y="3936"/>
                  </a:lnTo>
                  <a:lnTo>
                    <a:pt x="182626" y="3936"/>
                  </a:lnTo>
                  <a:lnTo>
                    <a:pt x="184785" y="3936"/>
                  </a:lnTo>
                  <a:lnTo>
                    <a:pt x="182626" y="3936"/>
                  </a:lnTo>
                  <a:lnTo>
                    <a:pt x="184785" y="2031"/>
                  </a:lnTo>
                  <a:lnTo>
                    <a:pt x="182626" y="3936"/>
                  </a:lnTo>
                  <a:lnTo>
                    <a:pt x="186817" y="3936"/>
                  </a:lnTo>
                  <a:lnTo>
                    <a:pt x="184785" y="2031"/>
                  </a:lnTo>
                  <a:lnTo>
                    <a:pt x="186817" y="2031"/>
                  </a:lnTo>
                  <a:lnTo>
                    <a:pt x="188976" y="3936"/>
                  </a:lnTo>
                  <a:lnTo>
                    <a:pt x="184785" y="3936"/>
                  </a:lnTo>
                  <a:lnTo>
                    <a:pt x="186817" y="3936"/>
                  </a:lnTo>
                  <a:lnTo>
                    <a:pt x="188976" y="3936"/>
                  </a:lnTo>
                  <a:lnTo>
                    <a:pt x="188976" y="5968"/>
                  </a:lnTo>
                  <a:lnTo>
                    <a:pt x="193167" y="3936"/>
                  </a:lnTo>
                  <a:lnTo>
                    <a:pt x="195199" y="3936"/>
                  </a:lnTo>
                  <a:lnTo>
                    <a:pt x="197358" y="3936"/>
                  </a:lnTo>
                  <a:lnTo>
                    <a:pt x="199390" y="3936"/>
                  </a:lnTo>
                  <a:lnTo>
                    <a:pt x="201549" y="3936"/>
                  </a:lnTo>
                  <a:lnTo>
                    <a:pt x="199390" y="3936"/>
                  </a:lnTo>
                  <a:lnTo>
                    <a:pt x="195199" y="3936"/>
                  </a:lnTo>
                  <a:lnTo>
                    <a:pt x="193167" y="3936"/>
                  </a:lnTo>
                  <a:lnTo>
                    <a:pt x="195199" y="5968"/>
                  </a:lnTo>
                  <a:lnTo>
                    <a:pt x="191008" y="3936"/>
                  </a:lnTo>
                  <a:lnTo>
                    <a:pt x="191008" y="5968"/>
                  </a:lnTo>
                  <a:lnTo>
                    <a:pt x="193167" y="5968"/>
                  </a:lnTo>
                  <a:lnTo>
                    <a:pt x="195199" y="5968"/>
                  </a:lnTo>
                  <a:lnTo>
                    <a:pt x="193167" y="5968"/>
                  </a:lnTo>
                  <a:lnTo>
                    <a:pt x="197358" y="5968"/>
                  </a:lnTo>
                  <a:lnTo>
                    <a:pt x="201549" y="5968"/>
                  </a:lnTo>
                  <a:lnTo>
                    <a:pt x="212090" y="5968"/>
                  </a:lnTo>
                  <a:lnTo>
                    <a:pt x="209931" y="5968"/>
                  </a:lnTo>
                  <a:lnTo>
                    <a:pt x="214122" y="5968"/>
                  </a:lnTo>
                  <a:lnTo>
                    <a:pt x="212090" y="5968"/>
                  </a:lnTo>
                  <a:lnTo>
                    <a:pt x="209931" y="3936"/>
                  </a:lnTo>
                  <a:lnTo>
                    <a:pt x="212090" y="3936"/>
                  </a:lnTo>
                  <a:lnTo>
                    <a:pt x="212090" y="5968"/>
                  </a:lnTo>
                  <a:lnTo>
                    <a:pt x="212090" y="3936"/>
                  </a:lnTo>
                  <a:lnTo>
                    <a:pt x="214122" y="5968"/>
                  </a:lnTo>
                  <a:lnTo>
                    <a:pt x="212090" y="5968"/>
                  </a:lnTo>
                  <a:lnTo>
                    <a:pt x="214122" y="5968"/>
                  </a:lnTo>
                  <a:lnTo>
                    <a:pt x="216281" y="5968"/>
                  </a:lnTo>
                  <a:lnTo>
                    <a:pt x="214122" y="8000"/>
                  </a:lnTo>
                  <a:lnTo>
                    <a:pt x="216281" y="8000"/>
                  </a:lnTo>
                  <a:lnTo>
                    <a:pt x="218312" y="8000"/>
                  </a:lnTo>
                  <a:lnTo>
                    <a:pt x="220472" y="5968"/>
                  </a:lnTo>
                  <a:lnTo>
                    <a:pt x="222504" y="8000"/>
                  </a:lnTo>
                  <a:lnTo>
                    <a:pt x="226695" y="8000"/>
                  </a:lnTo>
                  <a:lnTo>
                    <a:pt x="230886" y="8000"/>
                  </a:lnTo>
                  <a:lnTo>
                    <a:pt x="233045" y="8000"/>
                  </a:lnTo>
                  <a:lnTo>
                    <a:pt x="235077" y="8000"/>
                  </a:lnTo>
                  <a:lnTo>
                    <a:pt x="237236" y="8000"/>
                  </a:lnTo>
                  <a:lnTo>
                    <a:pt x="235077" y="8000"/>
                  </a:lnTo>
                  <a:lnTo>
                    <a:pt x="237236" y="8000"/>
                  </a:lnTo>
                  <a:lnTo>
                    <a:pt x="241427" y="9956"/>
                  </a:lnTo>
                  <a:lnTo>
                    <a:pt x="243586" y="8000"/>
                  </a:lnTo>
                  <a:lnTo>
                    <a:pt x="241427" y="9956"/>
                  </a:lnTo>
                  <a:lnTo>
                    <a:pt x="243586" y="9956"/>
                  </a:lnTo>
                  <a:lnTo>
                    <a:pt x="245618" y="9956"/>
                  </a:lnTo>
                  <a:lnTo>
                    <a:pt x="247777" y="9956"/>
                  </a:lnTo>
                  <a:lnTo>
                    <a:pt x="249809" y="9956"/>
                  </a:lnTo>
                  <a:lnTo>
                    <a:pt x="251968" y="9956"/>
                  </a:lnTo>
                  <a:lnTo>
                    <a:pt x="256159" y="9956"/>
                  </a:lnTo>
                  <a:lnTo>
                    <a:pt x="258190" y="9956"/>
                  </a:lnTo>
                  <a:lnTo>
                    <a:pt x="256159" y="9956"/>
                  </a:lnTo>
                  <a:lnTo>
                    <a:pt x="258190" y="9956"/>
                  </a:lnTo>
                  <a:lnTo>
                    <a:pt x="260350" y="9956"/>
                  </a:lnTo>
                  <a:lnTo>
                    <a:pt x="254000" y="11950"/>
                  </a:lnTo>
                  <a:lnTo>
                    <a:pt x="254000" y="9956"/>
                  </a:lnTo>
                  <a:lnTo>
                    <a:pt x="256159" y="9956"/>
                  </a:lnTo>
                  <a:lnTo>
                    <a:pt x="254000" y="9956"/>
                  </a:lnTo>
                  <a:lnTo>
                    <a:pt x="251968" y="9956"/>
                  </a:lnTo>
                  <a:lnTo>
                    <a:pt x="254000" y="9956"/>
                  </a:lnTo>
                  <a:lnTo>
                    <a:pt x="251968" y="9956"/>
                  </a:lnTo>
                  <a:lnTo>
                    <a:pt x="251968" y="11950"/>
                  </a:lnTo>
                  <a:lnTo>
                    <a:pt x="249809" y="11950"/>
                  </a:lnTo>
                  <a:lnTo>
                    <a:pt x="247777" y="9956"/>
                  </a:lnTo>
                  <a:lnTo>
                    <a:pt x="247777" y="11950"/>
                  </a:lnTo>
                  <a:lnTo>
                    <a:pt x="245618" y="11950"/>
                  </a:lnTo>
                  <a:lnTo>
                    <a:pt x="243586" y="11950"/>
                  </a:lnTo>
                  <a:lnTo>
                    <a:pt x="243586" y="9956"/>
                  </a:lnTo>
                  <a:lnTo>
                    <a:pt x="239395" y="11950"/>
                  </a:lnTo>
                  <a:lnTo>
                    <a:pt x="237236" y="9956"/>
                  </a:lnTo>
                  <a:lnTo>
                    <a:pt x="239395" y="9956"/>
                  </a:lnTo>
                  <a:lnTo>
                    <a:pt x="241427" y="9956"/>
                  </a:lnTo>
                  <a:lnTo>
                    <a:pt x="239395" y="9956"/>
                  </a:lnTo>
                  <a:lnTo>
                    <a:pt x="239395" y="9956"/>
                  </a:lnTo>
                  <a:lnTo>
                    <a:pt x="209931" y="9956"/>
                  </a:lnTo>
                  <a:lnTo>
                    <a:pt x="205740" y="8000"/>
                  </a:lnTo>
                  <a:lnTo>
                    <a:pt x="199390" y="9956"/>
                  </a:lnTo>
                  <a:lnTo>
                    <a:pt x="197358" y="8000"/>
                  </a:lnTo>
                  <a:lnTo>
                    <a:pt x="191008" y="8000"/>
                  </a:lnTo>
                  <a:lnTo>
                    <a:pt x="184785" y="8000"/>
                  </a:lnTo>
                  <a:lnTo>
                    <a:pt x="176276" y="8000"/>
                  </a:lnTo>
                  <a:lnTo>
                    <a:pt x="178435" y="8000"/>
                  </a:lnTo>
                  <a:lnTo>
                    <a:pt x="176276" y="8000"/>
                  </a:lnTo>
                  <a:lnTo>
                    <a:pt x="174244" y="8000"/>
                  </a:lnTo>
                  <a:lnTo>
                    <a:pt x="172085" y="8000"/>
                  </a:lnTo>
                  <a:lnTo>
                    <a:pt x="170053" y="8000"/>
                  </a:lnTo>
                  <a:lnTo>
                    <a:pt x="165862" y="8000"/>
                  </a:lnTo>
                  <a:lnTo>
                    <a:pt x="161671" y="8000"/>
                  </a:lnTo>
                  <a:lnTo>
                    <a:pt x="159512" y="8000"/>
                  </a:lnTo>
                  <a:lnTo>
                    <a:pt x="155321" y="8000"/>
                  </a:lnTo>
                  <a:lnTo>
                    <a:pt x="151130" y="8000"/>
                  </a:lnTo>
                  <a:lnTo>
                    <a:pt x="149098" y="8000"/>
                  </a:lnTo>
                  <a:lnTo>
                    <a:pt x="146939" y="8000"/>
                  </a:lnTo>
                  <a:lnTo>
                    <a:pt x="142748" y="8000"/>
                  </a:lnTo>
                  <a:lnTo>
                    <a:pt x="140589" y="8000"/>
                  </a:lnTo>
                  <a:lnTo>
                    <a:pt x="136398" y="8000"/>
                  </a:lnTo>
                  <a:lnTo>
                    <a:pt x="134365" y="8000"/>
                  </a:lnTo>
                  <a:lnTo>
                    <a:pt x="125984" y="8000"/>
                  </a:lnTo>
                  <a:lnTo>
                    <a:pt x="117475" y="8000"/>
                  </a:lnTo>
                  <a:lnTo>
                    <a:pt x="109093" y="8000"/>
                  </a:lnTo>
                  <a:lnTo>
                    <a:pt x="102520" y="8856"/>
                  </a:lnTo>
                  <a:lnTo>
                    <a:pt x="95758" y="8978"/>
                  </a:lnTo>
                  <a:lnTo>
                    <a:pt x="89376" y="9101"/>
                  </a:lnTo>
                  <a:lnTo>
                    <a:pt x="83947" y="9956"/>
                  </a:lnTo>
                  <a:lnTo>
                    <a:pt x="83947" y="8000"/>
                  </a:lnTo>
                  <a:lnTo>
                    <a:pt x="81787" y="8000"/>
                  </a:lnTo>
                  <a:lnTo>
                    <a:pt x="79756" y="8000"/>
                  </a:lnTo>
                  <a:lnTo>
                    <a:pt x="79756" y="9956"/>
                  </a:lnTo>
                  <a:lnTo>
                    <a:pt x="56642" y="9956"/>
                  </a:lnTo>
                  <a:lnTo>
                    <a:pt x="58674" y="9956"/>
                  </a:lnTo>
                  <a:lnTo>
                    <a:pt x="52451" y="9956"/>
                  </a:lnTo>
                  <a:lnTo>
                    <a:pt x="54483" y="9956"/>
                  </a:lnTo>
                  <a:lnTo>
                    <a:pt x="25146" y="9956"/>
                  </a:lnTo>
                  <a:lnTo>
                    <a:pt x="27178" y="9956"/>
                  </a:lnTo>
                  <a:lnTo>
                    <a:pt x="22987" y="9956"/>
                  </a:lnTo>
                  <a:lnTo>
                    <a:pt x="25146" y="9956"/>
                  </a:lnTo>
                  <a:lnTo>
                    <a:pt x="22987" y="9956"/>
                  </a:lnTo>
                  <a:lnTo>
                    <a:pt x="18379" y="9365"/>
                  </a:lnTo>
                  <a:lnTo>
                    <a:pt x="12795" y="8216"/>
                  </a:lnTo>
                  <a:lnTo>
                    <a:pt x="9163" y="7449"/>
                  </a:lnTo>
                  <a:lnTo>
                    <a:pt x="10414" y="8000"/>
                  </a:lnTo>
                  <a:lnTo>
                    <a:pt x="9556" y="14585"/>
                  </a:lnTo>
                  <a:lnTo>
                    <a:pt x="9652" y="21931"/>
                  </a:lnTo>
                  <a:lnTo>
                    <a:pt x="10128" y="29284"/>
                  </a:lnTo>
                  <a:lnTo>
                    <a:pt x="10414" y="35890"/>
                  </a:lnTo>
                  <a:lnTo>
                    <a:pt x="10414" y="39877"/>
                  </a:lnTo>
                  <a:lnTo>
                    <a:pt x="10414" y="43865"/>
                  </a:lnTo>
                  <a:lnTo>
                    <a:pt x="10414" y="47853"/>
                  </a:lnTo>
                  <a:lnTo>
                    <a:pt x="10414" y="49847"/>
                  </a:lnTo>
                  <a:lnTo>
                    <a:pt x="12573" y="51841"/>
                  </a:lnTo>
                  <a:lnTo>
                    <a:pt x="10414" y="55829"/>
                  </a:lnTo>
                  <a:lnTo>
                    <a:pt x="10414" y="59816"/>
                  </a:lnTo>
                  <a:lnTo>
                    <a:pt x="10414" y="63804"/>
                  </a:lnTo>
                  <a:lnTo>
                    <a:pt x="10414" y="65798"/>
                  </a:lnTo>
                  <a:lnTo>
                    <a:pt x="10414" y="69786"/>
                  </a:lnTo>
                  <a:lnTo>
                    <a:pt x="10414" y="71780"/>
                  </a:lnTo>
                  <a:lnTo>
                    <a:pt x="10414" y="73774"/>
                  </a:lnTo>
                  <a:lnTo>
                    <a:pt x="10414" y="79755"/>
                  </a:lnTo>
                  <a:lnTo>
                    <a:pt x="4190" y="77762"/>
                  </a:lnTo>
                  <a:lnTo>
                    <a:pt x="12573" y="79755"/>
                  </a:lnTo>
                  <a:lnTo>
                    <a:pt x="27178" y="79755"/>
                  </a:lnTo>
                  <a:lnTo>
                    <a:pt x="33528" y="79755"/>
                  </a:lnTo>
                  <a:lnTo>
                    <a:pt x="27178" y="81749"/>
                  </a:lnTo>
                  <a:lnTo>
                    <a:pt x="33528" y="79755"/>
                  </a:lnTo>
                  <a:lnTo>
                    <a:pt x="35687" y="79755"/>
                  </a:lnTo>
                  <a:lnTo>
                    <a:pt x="37718" y="81749"/>
                  </a:lnTo>
                  <a:lnTo>
                    <a:pt x="37718" y="79755"/>
                  </a:lnTo>
                  <a:lnTo>
                    <a:pt x="39878" y="79755"/>
                  </a:lnTo>
                  <a:lnTo>
                    <a:pt x="44068" y="81749"/>
                  </a:lnTo>
                  <a:lnTo>
                    <a:pt x="48260" y="81749"/>
                  </a:lnTo>
                  <a:lnTo>
                    <a:pt x="50292" y="79755"/>
                  </a:lnTo>
                  <a:lnTo>
                    <a:pt x="56642" y="79755"/>
                  </a:lnTo>
                  <a:lnTo>
                    <a:pt x="58674" y="79755"/>
                  </a:lnTo>
                  <a:lnTo>
                    <a:pt x="74465" y="79444"/>
                  </a:lnTo>
                  <a:lnTo>
                    <a:pt x="90233" y="78759"/>
                  </a:lnTo>
                  <a:lnTo>
                    <a:pt x="106001" y="78073"/>
                  </a:lnTo>
                  <a:lnTo>
                    <a:pt x="121793" y="77762"/>
                  </a:lnTo>
                  <a:lnTo>
                    <a:pt x="137191" y="77793"/>
                  </a:lnTo>
                  <a:lnTo>
                    <a:pt x="152209" y="78011"/>
                  </a:lnTo>
                  <a:lnTo>
                    <a:pt x="167227" y="78603"/>
                  </a:lnTo>
                  <a:lnTo>
                    <a:pt x="182626" y="79755"/>
                  </a:lnTo>
                  <a:lnTo>
                    <a:pt x="186817" y="81749"/>
                  </a:lnTo>
                  <a:lnTo>
                    <a:pt x="188976" y="81749"/>
                  </a:lnTo>
                  <a:lnTo>
                    <a:pt x="193167" y="81749"/>
                  </a:lnTo>
                  <a:lnTo>
                    <a:pt x="193167" y="79755"/>
                  </a:lnTo>
                  <a:lnTo>
                    <a:pt x="197358" y="81749"/>
                  </a:lnTo>
                  <a:lnTo>
                    <a:pt x="197358" y="79755"/>
                  </a:lnTo>
                  <a:lnTo>
                    <a:pt x="205740" y="81749"/>
                  </a:lnTo>
                  <a:lnTo>
                    <a:pt x="212090" y="81749"/>
                  </a:lnTo>
                  <a:lnTo>
                    <a:pt x="220472" y="81749"/>
                  </a:lnTo>
                  <a:lnTo>
                    <a:pt x="218312" y="81749"/>
                  </a:lnTo>
                  <a:lnTo>
                    <a:pt x="220472" y="81749"/>
                  </a:lnTo>
                  <a:lnTo>
                    <a:pt x="222504" y="81749"/>
                  </a:lnTo>
                  <a:lnTo>
                    <a:pt x="224662" y="81749"/>
                  </a:lnTo>
                  <a:lnTo>
                    <a:pt x="222504" y="81749"/>
                  </a:lnTo>
                  <a:lnTo>
                    <a:pt x="239537" y="81749"/>
                  </a:lnTo>
                  <a:lnTo>
                    <a:pt x="248285" y="81749"/>
                  </a:lnTo>
                  <a:lnTo>
                    <a:pt x="251507" y="81749"/>
                  </a:lnTo>
                  <a:lnTo>
                    <a:pt x="251968" y="81749"/>
                  </a:lnTo>
                  <a:lnTo>
                    <a:pt x="260350" y="81749"/>
                  </a:lnTo>
                  <a:lnTo>
                    <a:pt x="260350" y="83743"/>
                  </a:lnTo>
                  <a:lnTo>
                    <a:pt x="266573" y="77762"/>
                  </a:lnTo>
                  <a:lnTo>
                    <a:pt x="258190" y="85737"/>
                  </a:lnTo>
                  <a:lnTo>
                    <a:pt x="258190" y="83743"/>
                  </a:lnTo>
                  <a:lnTo>
                    <a:pt x="258190" y="81749"/>
                  </a:lnTo>
                  <a:lnTo>
                    <a:pt x="260350" y="67792"/>
                  </a:lnTo>
                  <a:lnTo>
                    <a:pt x="260350" y="61810"/>
                  </a:lnTo>
                  <a:lnTo>
                    <a:pt x="260350" y="55829"/>
                  </a:lnTo>
                  <a:lnTo>
                    <a:pt x="260350" y="51841"/>
                  </a:lnTo>
                  <a:lnTo>
                    <a:pt x="261173" y="41653"/>
                  </a:lnTo>
                  <a:lnTo>
                    <a:pt x="260842" y="31651"/>
                  </a:lnTo>
                  <a:lnTo>
                    <a:pt x="259724" y="21273"/>
                  </a:lnTo>
                  <a:lnTo>
                    <a:pt x="258190" y="9956"/>
                  </a:lnTo>
                  <a:lnTo>
                    <a:pt x="260350" y="11950"/>
                  </a:lnTo>
                  <a:lnTo>
                    <a:pt x="262382" y="17932"/>
                  </a:lnTo>
                  <a:close/>
                </a:path>
                <a:path w="266700" h="86360">
                  <a:moveTo>
                    <a:pt x="257175" y="19049"/>
                  </a:moveTo>
                  <a:lnTo>
                    <a:pt x="257175" y="9524"/>
                  </a:lnTo>
                  <a:lnTo>
                    <a:pt x="257175" y="1904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490726" y="557834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398" y="0"/>
                  </a:moveTo>
                  <a:lnTo>
                    <a:pt x="0" y="0"/>
                  </a:lnTo>
                  <a:lnTo>
                    <a:pt x="0" y="9524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481073" y="5578348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9651" y="9524"/>
                  </a:moveTo>
                  <a:lnTo>
                    <a:pt x="9651" y="0"/>
                  </a:lnTo>
                  <a:lnTo>
                    <a:pt x="14350" y="0"/>
                  </a:lnTo>
                  <a:lnTo>
                    <a:pt x="19050" y="0"/>
                  </a:lnTo>
                  <a:lnTo>
                    <a:pt x="9651" y="9524"/>
                  </a:lnTo>
                  <a:close/>
                </a:path>
                <a:path w="19050" h="9525">
                  <a:moveTo>
                    <a:pt x="9525" y="0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0"/>
                  </a:lnTo>
                  <a:close/>
                </a:path>
                <a:path w="19050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1452626" y="557834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1442973" y="5578348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9651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9651" y="0"/>
                  </a:lnTo>
                  <a:lnTo>
                    <a:pt x="9651" y="9524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1442973" y="5578348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9651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9651" y="0"/>
                  </a:lnTo>
                  <a:lnTo>
                    <a:pt x="9651" y="952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1300098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300098" y="56355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357248" y="5664085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0" y="0"/>
                  </a:lnTo>
                  <a:close/>
                </a:path>
                <a:path w="47625" h="9525">
                  <a:moveTo>
                    <a:pt x="47625" y="9525"/>
                  </a:moveTo>
                  <a:lnTo>
                    <a:pt x="47625" y="0"/>
                  </a:lnTo>
                  <a:lnTo>
                    <a:pt x="4762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8525" y="5584696"/>
              <a:ext cx="234823" cy="111152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671700" y="5821286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0" y="0"/>
                  </a:moveTo>
                  <a:lnTo>
                    <a:pt x="0" y="4762"/>
                  </a:lnTo>
                  <a:lnTo>
                    <a:pt x="3243" y="1413"/>
                  </a:lnTo>
                  <a:lnTo>
                    <a:pt x="1321" y="1413"/>
                  </a:lnTo>
                  <a:lnTo>
                    <a:pt x="0" y="0"/>
                  </a:lnTo>
                  <a:close/>
                </a:path>
                <a:path w="4444" h="5079">
                  <a:moveTo>
                    <a:pt x="3524" y="595"/>
                  </a:moveTo>
                  <a:lnTo>
                    <a:pt x="1321" y="1413"/>
                  </a:lnTo>
                  <a:lnTo>
                    <a:pt x="3243" y="1413"/>
                  </a:lnTo>
                  <a:lnTo>
                    <a:pt x="3964" y="669"/>
                  </a:lnTo>
                  <a:lnTo>
                    <a:pt x="3524" y="59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671700" y="5821286"/>
              <a:ext cx="4445" cy="5080"/>
            </a:xfrm>
            <a:custGeom>
              <a:avLst/>
              <a:gdLst/>
              <a:ahLst/>
              <a:cxnLst/>
              <a:rect l="l" t="t" r="r" b="b"/>
              <a:pathLst>
                <a:path w="4444" h="5079">
                  <a:moveTo>
                    <a:pt x="0" y="0"/>
                  </a:moveTo>
                  <a:lnTo>
                    <a:pt x="1321" y="1413"/>
                  </a:lnTo>
                  <a:lnTo>
                    <a:pt x="3524" y="595"/>
                  </a:lnTo>
                  <a:lnTo>
                    <a:pt x="3964" y="669"/>
                  </a:lnTo>
                  <a:lnTo>
                    <a:pt x="0" y="4762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1452626" y="5730774"/>
              <a:ext cx="236220" cy="94615"/>
            </a:xfrm>
            <a:custGeom>
              <a:avLst/>
              <a:gdLst/>
              <a:ahLst/>
              <a:cxnLst/>
              <a:rect l="l" t="t" r="r" b="b"/>
              <a:pathLst>
                <a:path w="236219" h="94614">
                  <a:moveTo>
                    <a:pt x="223266" y="93344"/>
                  </a:moveTo>
                  <a:lnTo>
                    <a:pt x="197993" y="93344"/>
                  </a:lnTo>
                  <a:lnTo>
                    <a:pt x="204352" y="93598"/>
                  </a:lnTo>
                  <a:lnTo>
                    <a:pt x="210677" y="94106"/>
                  </a:lnTo>
                  <a:lnTo>
                    <a:pt x="216977" y="94106"/>
                  </a:lnTo>
                  <a:lnTo>
                    <a:pt x="223266" y="93344"/>
                  </a:lnTo>
                  <a:close/>
                </a:path>
                <a:path w="236219" h="94614">
                  <a:moveTo>
                    <a:pt x="8382" y="91312"/>
                  </a:moveTo>
                  <a:lnTo>
                    <a:pt x="6223" y="91312"/>
                  </a:lnTo>
                  <a:lnTo>
                    <a:pt x="8382" y="93344"/>
                  </a:lnTo>
                  <a:lnTo>
                    <a:pt x="8382" y="91312"/>
                  </a:lnTo>
                  <a:close/>
                </a:path>
                <a:path w="236219" h="94614">
                  <a:moveTo>
                    <a:pt x="8382" y="88264"/>
                  </a:moveTo>
                  <a:lnTo>
                    <a:pt x="8382" y="93344"/>
                  </a:lnTo>
                  <a:lnTo>
                    <a:pt x="18923" y="93344"/>
                  </a:lnTo>
                  <a:lnTo>
                    <a:pt x="18923" y="91312"/>
                  </a:lnTo>
                  <a:lnTo>
                    <a:pt x="12573" y="91312"/>
                  </a:lnTo>
                  <a:lnTo>
                    <a:pt x="8382" y="88264"/>
                  </a:lnTo>
                  <a:close/>
                </a:path>
                <a:path w="236219" h="94614">
                  <a:moveTo>
                    <a:pt x="27305" y="91312"/>
                  </a:moveTo>
                  <a:lnTo>
                    <a:pt x="20955" y="91312"/>
                  </a:lnTo>
                  <a:lnTo>
                    <a:pt x="20955" y="93344"/>
                  </a:lnTo>
                  <a:lnTo>
                    <a:pt x="25273" y="93344"/>
                  </a:lnTo>
                  <a:lnTo>
                    <a:pt x="27305" y="91312"/>
                  </a:lnTo>
                  <a:close/>
                </a:path>
                <a:path w="236219" h="94614">
                  <a:moveTo>
                    <a:pt x="90971" y="91516"/>
                  </a:moveTo>
                  <a:lnTo>
                    <a:pt x="90789" y="91537"/>
                  </a:lnTo>
                  <a:lnTo>
                    <a:pt x="92710" y="93344"/>
                  </a:lnTo>
                  <a:lnTo>
                    <a:pt x="94742" y="93344"/>
                  </a:lnTo>
                  <a:lnTo>
                    <a:pt x="90971" y="91516"/>
                  </a:lnTo>
                  <a:close/>
                </a:path>
                <a:path w="236219" h="94614">
                  <a:moveTo>
                    <a:pt x="101092" y="91312"/>
                  </a:moveTo>
                  <a:lnTo>
                    <a:pt x="92710" y="91312"/>
                  </a:lnTo>
                  <a:lnTo>
                    <a:pt x="94742" y="93344"/>
                  </a:lnTo>
                  <a:lnTo>
                    <a:pt x="98933" y="93344"/>
                  </a:lnTo>
                  <a:lnTo>
                    <a:pt x="101092" y="91312"/>
                  </a:lnTo>
                  <a:close/>
                </a:path>
                <a:path w="236219" h="94614">
                  <a:moveTo>
                    <a:pt x="105283" y="91312"/>
                  </a:moveTo>
                  <a:lnTo>
                    <a:pt x="101092" y="91312"/>
                  </a:lnTo>
                  <a:lnTo>
                    <a:pt x="103251" y="93344"/>
                  </a:lnTo>
                  <a:lnTo>
                    <a:pt x="105283" y="93344"/>
                  </a:lnTo>
                  <a:lnTo>
                    <a:pt x="105283" y="91312"/>
                  </a:lnTo>
                  <a:close/>
                </a:path>
                <a:path w="236219" h="94614">
                  <a:moveTo>
                    <a:pt x="113792" y="91312"/>
                  </a:moveTo>
                  <a:lnTo>
                    <a:pt x="105283" y="91312"/>
                  </a:lnTo>
                  <a:lnTo>
                    <a:pt x="107442" y="93344"/>
                  </a:lnTo>
                  <a:lnTo>
                    <a:pt x="111633" y="93344"/>
                  </a:lnTo>
                  <a:lnTo>
                    <a:pt x="113792" y="91312"/>
                  </a:lnTo>
                  <a:close/>
                </a:path>
                <a:path w="236219" h="94614">
                  <a:moveTo>
                    <a:pt x="120015" y="91312"/>
                  </a:moveTo>
                  <a:lnTo>
                    <a:pt x="113792" y="91312"/>
                  </a:lnTo>
                  <a:lnTo>
                    <a:pt x="113792" y="93344"/>
                  </a:lnTo>
                  <a:lnTo>
                    <a:pt x="117983" y="93344"/>
                  </a:lnTo>
                  <a:lnTo>
                    <a:pt x="120015" y="91312"/>
                  </a:lnTo>
                  <a:close/>
                </a:path>
                <a:path w="236219" h="94614">
                  <a:moveTo>
                    <a:pt x="141097" y="91312"/>
                  </a:moveTo>
                  <a:lnTo>
                    <a:pt x="120015" y="91312"/>
                  </a:lnTo>
                  <a:lnTo>
                    <a:pt x="120015" y="93344"/>
                  </a:lnTo>
                  <a:lnTo>
                    <a:pt x="134747" y="93344"/>
                  </a:lnTo>
                  <a:lnTo>
                    <a:pt x="141097" y="91312"/>
                  </a:lnTo>
                  <a:close/>
                </a:path>
                <a:path w="236219" h="94614">
                  <a:moveTo>
                    <a:pt x="145287" y="91312"/>
                  </a:moveTo>
                  <a:lnTo>
                    <a:pt x="141097" y="91312"/>
                  </a:lnTo>
                  <a:lnTo>
                    <a:pt x="141097" y="93344"/>
                  </a:lnTo>
                  <a:lnTo>
                    <a:pt x="145287" y="91312"/>
                  </a:lnTo>
                  <a:close/>
                </a:path>
                <a:path w="236219" h="94614">
                  <a:moveTo>
                    <a:pt x="153797" y="91312"/>
                  </a:moveTo>
                  <a:lnTo>
                    <a:pt x="145287" y="91312"/>
                  </a:lnTo>
                  <a:lnTo>
                    <a:pt x="149606" y="93344"/>
                  </a:lnTo>
                  <a:lnTo>
                    <a:pt x="153797" y="91312"/>
                  </a:lnTo>
                  <a:close/>
                </a:path>
                <a:path w="236219" h="94614">
                  <a:moveTo>
                    <a:pt x="157987" y="91312"/>
                  </a:moveTo>
                  <a:lnTo>
                    <a:pt x="155829" y="91312"/>
                  </a:lnTo>
                  <a:lnTo>
                    <a:pt x="155829" y="93344"/>
                  </a:lnTo>
                  <a:lnTo>
                    <a:pt x="157987" y="91312"/>
                  </a:lnTo>
                  <a:close/>
                </a:path>
                <a:path w="236219" h="94614">
                  <a:moveTo>
                    <a:pt x="160147" y="91312"/>
                  </a:moveTo>
                  <a:lnTo>
                    <a:pt x="157987" y="91312"/>
                  </a:lnTo>
                  <a:lnTo>
                    <a:pt x="160147" y="93344"/>
                  </a:lnTo>
                  <a:lnTo>
                    <a:pt x="160147" y="91312"/>
                  </a:lnTo>
                  <a:close/>
                </a:path>
                <a:path w="236219" h="94614">
                  <a:moveTo>
                    <a:pt x="164337" y="91312"/>
                  </a:moveTo>
                  <a:lnTo>
                    <a:pt x="160147" y="91312"/>
                  </a:lnTo>
                  <a:lnTo>
                    <a:pt x="160147" y="93344"/>
                  </a:lnTo>
                  <a:lnTo>
                    <a:pt x="162179" y="93344"/>
                  </a:lnTo>
                  <a:lnTo>
                    <a:pt x="164337" y="91312"/>
                  </a:lnTo>
                  <a:close/>
                </a:path>
                <a:path w="236219" h="94614">
                  <a:moveTo>
                    <a:pt x="231775" y="91312"/>
                  </a:moveTo>
                  <a:lnTo>
                    <a:pt x="166370" y="91312"/>
                  </a:lnTo>
                  <a:lnTo>
                    <a:pt x="173386" y="92455"/>
                  </a:lnTo>
                  <a:lnTo>
                    <a:pt x="181165" y="93090"/>
                  </a:lnTo>
                  <a:lnTo>
                    <a:pt x="188944" y="93344"/>
                  </a:lnTo>
                  <a:lnTo>
                    <a:pt x="229616" y="93344"/>
                  </a:lnTo>
                  <a:lnTo>
                    <a:pt x="231775" y="91312"/>
                  </a:lnTo>
                  <a:close/>
                </a:path>
                <a:path w="236219" h="94614">
                  <a:moveTo>
                    <a:pt x="90551" y="91312"/>
                  </a:moveTo>
                  <a:lnTo>
                    <a:pt x="63118" y="91312"/>
                  </a:lnTo>
                  <a:lnTo>
                    <a:pt x="70707" y="91566"/>
                  </a:lnTo>
                  <a:lnTo>
                    <a:pt x="77914" y="92074"/>
                  </a:lnTo>
                  <a:lnTo>
                    <a:pt x="85121" y="92201"/>
                  </a:lnTo>
                  <a:lnTo>
                    <a:pt x="90541" y="91566"/>
                  </a:lnTo>
                  <a:lnTo>
                    <a:pt x="90551" y="91312"/>
                  </a:lnTo>
                  <a:close/>
                </a:path>
                <a:path w="236219" h="94614">
                  <a:moveTo>
                    <a:pt x="90551" y="91312"/>
                  </a:moveTo>
                  <a:lnTo>
                    <a:pt x="90551" y="91565"/>
                  </a:lnTo>
                  <a:lnTo>
                    <a:pt x="90789" y="91537"/>
                  </a:lnTo>
                  <a:lnTo>
                    <a:pt x="90551" y="91312"/>
                  </a:lnTo>
                  <a:close/>
                </a:path>
                <a:path w="236219" h="94614">
                  <a:moveTo>
                    <a:pt x="92710" y="91312"/>
                  </a:moveTo>
                  <a:lnTo>
                    <a:pt x="90551" y="91312"/>
                  </a:lnTo>
                  <a:lnTo>
                    <a:pt x="90971" y="91516"/>
                  </a:lnTo>
                  <a:lnTo>
                    <a:pt x="92710" y="91312"/>
                  </a:lnTo>
                  <a:close/>
                </a:path>
                <a:path w="236219" h="94614">
                  <a:moveTo>
                    <a:pt x="14732" y="87248"/>
                  </a:moveTo>
                  <a:lnTo>
                    <a:pt x="12573" y="88264"/>
                  </a:lnTo>
                  <a:lnTo>
                    <a:pt x="12573" y="91312"/>
                  </a:lnTo>
                  <a:lnTo>
                    <a:pt x="221043" y="91312"/>
                  </a:lnTo>
                  <a:lnTo>
                    <a:pt x="210693" y="91058"/>
                  </a:lnTo>
                  <a:lnTo>
                    <a:pt x="200342" y="90423"/>
                  </a:lnTo>
                  <a:lnTo>
                    <a:pt x="189611" y="89280"/>
                  </a:lnTo>
                  <a:lnTo>
                    <a:pt x="18923" y="89280"/>
                  </a:lnTo>
                  <a:lnTo>
                    <a:pt x="14732" y="87248"/>
                  </a:lnTo>
                  <a:close/>
                </a:path>
                <a:path w="236219" h="94614">
                  <a:moveTo>
                    <a:pt x="11509" y="88765"/>
                  </a:moveTo>
                  <a:lnTo>
                    <a:pt x="10414" y="89280"/>
                  </a:lnTo>
                  <a:lnTo>
                    <a:pt x="12573" y="89280"/>
                  </a:lnTo>
                  <a:lnTo>
                    <a:pt x="11509" y="88765"/>
                  </a:lnTo>
                  <a:close/>
                </a:path>
                <a:path w="236219" h="94614">
                  <a:moveTo>
                    <a:pt x="39467" y="86359"/>
                  </a:moveTo>
                  <a:lnTo>
                    <a:pt x="25272" y="87248"/>
                  </a:lnTo>
                  <a:lnTo>
                    <a:pt x="18923" y="89280"/>
                  </a:lnTo>
                  <a:lnTo>
                    <a:pt x="86360" y="89280"/>
                  </a:lnTo>
                  <a:lnTo>
                    <a:pt x="82169" y="87248"/>
                  </a:lnTo>
                  <a:lnTo>
                    <a:pt x="67903" y="86994"/>
                  </a:lnTo>
                  <a:lnTo>
                    <a:pt x="53673" y="86486"/>
                  </a:lnTo>
                  <a:lnTo>
                    <a:pt x="39467" y="86359"/>
                  </a:lnTo>
                  <a:close/>
                </a:path>
                <a:path w="236219" h="94614">
                  <a:moveTo>
                    <a:pt x="92710" y="87248"/>
                  </a:moveTo>
                  <a:lnTo>
                    <a:pt x="92710" y="89280"/>
                  </a:lnTo>
                  <a:lnTo>
                    <a:pt x="96901" y="89280"/>
                  </a:lnTo>
                  <a:lnTo>
                    <a:pt x="92710" y="87248"/>
                  </a:lnTo>
                  <a:close/>
                </a:path>
                <a:path w="236219" h="94614">
                  <a:moveTo>
                    <a:pt x="115824" y="87248"/>
                  </a:moveTo>
                  <a:lnTo>
                    <a:pt x="96901" y="87248"/>
                  </a:lnTo>
                  <a:lnTo>
                    <a:pt x="96901" y="89280"/>
                  </a:lnTo>
                  <a:lnTo>
                    <a:pt x="115824" y="89280"/>
                  </a:lnTo>
                  <a:lnTo>
                    <a:pt x="115824" y="87248"/>
                  </a:lnTo>
                  <a:close/>
                </a:path>
                <a:path w="236219" h="94614">
                  <a:moveTo>
                    <a:pt x="120015" y="87248"/>
                  </a:moveTo>
                  <a:lnTo>
                    <a:pt x="120015" y="89280"/>
                  </a:lnTo>
                  <a:lnTo>
                    <a:pt x="174879" y="89280"/>
                  </a:lnTo>
                  <a:lnTo>
                    <a:pt x="160948" y="88899"/>
                  </a:lnTo>
                  <a:lnTo>
                    <a:pt x="133945" y="87502"/>
                  </a:lnTo>
                  <a:lnTo>
                    <a:pt x="120015" y="87248"/>
                  </a:lnTo>
                  <a:close/>
                </a:path>
                <a:path w="236219" h="94614">
                  <a:moveTo>
                    <a:pt x="6223" y="81152"/>
                  </a:moveTo>
                  <a:lnTo>
                    <a:pt x="6223" y="85216"/>
                  </a:lnTo>
                  <a:lnTo>
                    <a:pt x="8382" y="87248"/>
                  </a:lnTo>
                  <a:lnTo>
                    <a:pt x="11509" y="88765"/>
                  </a:lnTo>
                  <a:lnTo>
                    <a:pt x="12572" y="88264"/>
                  </a:lnTo>
                  <a:lnTo>
                    <a:pt x="12573" y="83184"/>
                  </a:lnTo>
                  <a:lnTo>
                    <a:pt x="8382" y="83184"/>
                  </a:lnTo>
                  <a:lnTo>
                    <a:pt x="6223" y="81152"/>
                  </a:lnTo>
                  <a:close/>
                </a:path>
                <a:path w="236219" h="94614">
                  <a:moveTo>
                    <a:pt x="4190" y="85216"/>
                  </a:moveTo>
                  <a:lnTo>
                    <a:pt x="8382" y="88264"/>
                  </a:lnTo>
                  <a:lnTo>
                    <a:pt x="8382" y="87248"/>
                  </a:lnTo>
                  <a:lnTo>
                    <a:pt x="4190" y="85216"/>
                  </a:lnTo>
                  <a:close/>
                </a:path>
                <a:path w="236219" h="94614">
                  <a:moveTo>
                    <a:pt x="8382" y="70992"/>
                  </a:moveTo>
                  <a:lnTo>
                    <a:pt x="6223" y="70992"/>
                  </a:lnTo>
                  <a:lnTo>
                    <a:pt x="6223" y="77088"/>
                  </a:lnTo>
                  <a:lnTo>
                    <a:pt x="8382" y="81152"/>
                  </a:lnTo>
                  <a:lnTo>
                    <a:pt x="8382" y="83184"/>
                  </a:lnTo>
                  <a:lnTo>
                    <a:pt x="12573" y="83184"/>
                  </a:lnTo>
                  <a:lnTo>
                    <a:pt x="12573" y="73024"/>
                  </a:lnTo>
                  <a:lnTo>
                    <a:pt x="8382" y="73024"/>
                  </a:lnTo>
                  <a:lnTo>
                    <a:pt x="8382" y="70992"/>
                  </a:lnTo>
                  <a:close/>
                </a:path>
                <a:path w="236219" h="94614">
                  <a:moveTo>
                    <a:pt x="228600" y="78104"/>
                  </a:moveTo>
                  <a:lnTo>
                    <a:pt x="227584" y="79120"/>
                  </a:lnTo>
                  <a:lnTo>
                    <a:pt x="229616" y="79120"/>
                  </a:lnTo>
                  <a:lnTo>
                    <a:pt x="228600" y="78104"/>
                  </a:lnTo>
                  <a:close/>
                </a:path>
                <a:path w="236219" h="94614">
                  <a:moveTo>
                    <a:pt x="229616" y="68960"/>
                  </a:moveTo>
                  <a:lnTo>
                    <a:pt x="227584" y="70992"/>
                  </a:lnTo>
                  <a:lnTo>
                    <a:pt x="227584" y="77088"/>
                  </a:lnTo>
                  <a:lnTo>
                    <a:pt x="228600" y="78104"/>
                  </a:lnTo>
                  <a:lnTo>
                    <a:pt x="229616" y="77088"/>
                  </a:lnTo>
                  <a:lnTo>
                    <a:pt x="229616" y="68960"/>
                  </a:lnTo>
                  <a:close/>
                </a:path>
                <a:path w="236219" h="94614">
                  <a:moveTo>
                    <a:pt x="4190" y="28447"/>
                  </a:moveTo>
                  <a:lnTo>
                    <a:pt x="4190" y="34543"/>
                  </a:lnTo>
                  <a:lnTo>
                    <a:pt x="6223" y="40639"/>
                  </a:lnTo>
                  <a:lnTo>
                    <a:pt x="6223" y="64896"/>
                  </a:lnTo>
                  <a:lnTo>
                    <a:pt x="8382" y="64896"/>
                  </a:lnTo>
                  <a:lnTo>
                    <a:pt x="8382" y="73024"/>
                  </a:lnTo>
                  <a:lnTo>
                    <a:pt x="12573" y="73024"/>
                  </a:lnTo>
                  <a:lnTo>
                    <a:pt x="12573" y="52704"/>
                  </a:lnTo>
                  <a:lnTo>
                    <a:pt x="10414" y="50799"/>
                  </a:lnTo>
                  <a:lnTo>
                    <a:pt x="10414" y="42671"/>
                  </a:lnTo>
                  <a:lnTo>
                    <a:pt x="8382" y="40639"/>
                  </a:lnTo>
                  <a:lnTo>
                    <a:pt x="10414" y="38607"/>
                  </a:lnTo>
                  <a:lnTo>
                    <a:pt x="10414" y="34543"/>
                  </a:lnTo>
                  <a:lnTo>
                    <a:pt x="8382" y="34543"/>
                  </a:lnTo>
                  <a:lnTo>
                    <a:pt x="8382" y="32511"/>
                  </a:lnTo>
                  <a:lnTo>
                    <a:pt x="6223" y="32511"/>
                  </a:lnTo>
                  <a:lnTo>
                    <a:pt x="4190" y="28447"/>
                  </a:lnTo>
                  <a:close/>
                </a:path>
                <a:path w="236219" h="94614">
                  <a:moveTo>
                    <a:pt x="229616" y="64896"/>
                  </a:moveTo>
                  <a:lnTo>
                    <a:pt x="227584" y="64896"/>
                  </a:lnTo>
                  <a:lnTo>
                    <a:pt x="227584" y="66928"/>
                  </a:lnTo>
                  <a:lnTo>
                    <a:pt x="229616" y="68960"/>
                  </a:lnTo>
                  <a:lnTo>
                    <a:pt x="229616" y="64896"/>
                  </a:lnTo>
                  <a:close/>
                </a:path>
                <a:path w="236219" h="94614">
                  <a:moveTo>
                    <a:pt x="231775" y="62864"/>
                  </a:moveTo>
                  <a:lnTo>
                    <a:pt x="229616" y="64896"/>
                  </a:lnTo>
                  <a:lnTo>
                    <a:pt x="229616" y="68960"/>
                  </a:lnTo>
                  <a:lnTo>
                    <a:pt x="231775" y="64896"/>
                  </a:lnTo>
                  <a:lnTo>
                    <a:pt x="231775" y="62864"/>
                  </a:lnTo>
                  <a:close/>
                </a:path>
                <a:path w="236219" h="94614">
                  <a:moveTo>
                    <a:pt x="6223" y="64896"/>
                  </a:moveTo>
                  <a:lnTo>
                    <a:pt x="6223" y="66928"/>
                  </a:lnTo>
                  <a:lnTo>
                    <a:pt x="7302" y="65912"/>
                  </a:lnTo>
                  <a:lnTo>
                    <a:pt x="6223" y="64896"/>
                  </a:lnTo>
                  <a:close/>
                </a:path>
                <a:path w="236219" h="94614">
                  <a:moveTo>
                    <a:pt x="8382" y="64896"/>
                  </a:moveTo>
                  <a:lnTo>
                    <a:pt x="7302" y="65912"/>
                  </a:lnTo>
                  <a:lnTo>
                    <a:pt x="8382" y="66928"/>
                  </a:lnTo>
                  <a:lnTo>
                    <a:pt x="8382" y="64896"/>
                  </a:lnTo>
                  <a:close/>
                </a:path>
                <a:path w="236219" h="94614">
                  <a:moveTo>
                    <a:pt x="232867" y="4519"/>
                  </a:moveTo>
                  <a:lnTo>
                    <a:pt x="229616" y="6095"/>
                  </a:lnTo>
                  <a:lnTo>
                    <a:pt x="229616" y="28447"/>
                  </a:lnTo>
                  <a:lnTo>
                    <a:pt x="227584" y="30479"/>
                  </a:lnTo>
                  <a:lnTo>
                    <a:pt x="229616" y="34543"/>
                  </a:lnTo>
                  <a:lnTo>
                    <a:pt x="229616" y="54736"/>
                  </a:lnTo>
                  <a:lnTo>
                    <a:pt x="227584" y="56768"/>
                  </a:lnTo>
                  <a:lnTo>
                    <a:pt x="227584" y="60832"/>
                  </a:lnTo>
                  <a:lnTo>
                    <a:pt x="229616" y="60832"/>
                  </a:lnTo>
                  <a:lnTo>
                    <a:pt x="231775" y="62864"/>
                  </a:lnTo>
                  <a:lnTo>
                    <a:pt x="231775" y="32511"/>
                  </a:lnTo>
                  <a:lnTo>
                    <a:pt x="233806" y="32511"/>
                  </a:lnTo>
                  <a:lnTo>
                    <a:pt x="231775" y="30479"/>
                  </a:lnTo>
                  <a:lnTo>
                    <a:pt x="231775" y="22351"/>
                  </a:lnTo>
                  <a:lnTo>
                    <a:pt x="232790" y="22351"/>
                  </a:lnTo>
                  <a:lnTo>
                    <a:pt x="231775" y="20319"/>
                  </a:lnTo>
                  <a:lnTo>
                    <a:pt x="233806" y="20319"/>
                  </a:lnTo>
                  <a:lnTo>
                    <a:pt x="233806" y="16255"/>
                  </a:lnTo>
                  <a:lnTo>
                    <a:pt x="231775" y="14223"/>
                  </a:lnTo>
                  <a:lnTo>
                    <a:pt x="231775" y="8127"/>
                  </a:lnTo>
                  <a:lnTo>
                    <a:pt x="233806" y="8127"/>
                  </a:lnTo>
                  <a:lnTo>
                    <a:pt x="232580" y="6603"/>
                  </a:lnTo>
                  <a:lnTo>
                    <a:pt x="233330" y="6349"/>
                  </a:lnTo>
                  <a:lnTo>
                    <a:pt x="233271" y="5079"/>
                  </a:lnTo>
                  <a:lnTo>
                    <a:pt x="232867" y="4519"/>
                  </a:lnTo>
                  <a:close/>
                </a:path>
                <a:path w="236219" h="94614">
                  <a:moveTo>
                    <a:pt x="232452" y="43349"/>
                  </a:moveTo>
                  <a:lnTo>
                    <a:pt x="231775" y="44703"/>
                  </a:lnTo>
                  <a:lnTo>
                    <a:pt x="232790" y="43687"/>
                  </a:lnTo>
                  <a:lnTo>
                    <a:pt x="232452" y="43349"/>
                  </a:lnTo>
                  <a:close/>
                </a:path>
                <a:path w="236219" h="94614">
                  <a:moveTo>
                    <a:pt x="233806" y="42671"/>
                  </a:moveTo>
                  <a:lnTo>
                    <a:pt x="232790" y="43687"/>
                  </a:lnTo>
                  <a:lnTo>
                    <a:pt x="233806" y="44703"/>
                  </a:lnTo>
                  <a:lnTo>
                    <a:pt x="233806" y="42671"/>
                  </a:lnTo>
                  <a:close/>
                </a:path>
                <a:path w="236219" h="94614">
                  <a:moveTo>
                    <a:pt x="232790" y="42671"/>
                  </a:moveTo>
                  <a:lnTo>
                    <a:pt x="231775" y="42671"/>
                  </a:lnTo>
                  <a:lnTo>
                    <a:pt x="232452" y="43349"/>
                  </a:lnTo>
                  <a:lnTo>
                    <a:pt x="232790" y="42671"/>
                  </a:lnTo>
                  <a:close/>
                </a:path>
                <a:path w="236219" h="94614">
                  <a:moveTo>
                    <a:pt x="233806" y="40639"/>
                  </a:moveTo>
                  <a:lnTo>
                    <a:pt x="232790" y="42671"/>
                  </a:lnTo>
                  <a:lnTo>
                    <a:pt x="233806" y="42671"/>
                  </a:lnTo>
                  <a:lnTo>
                    <a:pt x="233806" y="40639"/>
                  </a:lnTo>
                  <a:close/>
                </a:path>
                <a:path w="236219" h="94614">
                  <a:moveTo>
                    <a:pt x="6621" y="7222"/>
                  </a:moveTo>
                  <a:lnTo>
                    <a:pt x="2032" y="10159"/>
                  </a:lnTo>
                  <a:lnTo>
                    <a:pt x="2032" y="12191"/>
                  </a:lnTo>
                  <a:lnTo>
                    <a:pt x="4190" y="12191"/>
                  </a:lnTo>
                  <a:lnTo>
                    <a:pt x="4190" y="14223"/>
                  </a:lnTo>
                  <a:lnTo>
                    <a:pt x="2032" y="14223"/>
                  </a:lnTo>
                  <a:lnTo>
                    <a:pt x="4190" y="16255"/>
                  </a:lnTo>
                  <a:lnTo>
                    <a:pt x="2032" y="18287"/>
                  </a:lnTo>
                  <a:lnTo>
                    <a:pt x="4190" y="18287"/>
                  </a:lnTo>
                  <a:lnTo>
                    <a:pt x="4190" y="22351"/>
                  </a:lnTo>
                  <a:lnTo>
                    <a:pt x="6223" y="32511"/>
                  </a:lnTo>
                  <a:lnTo>
                    <a:pt x="10414" y="32511"/>
                  </a:lnTo>
                  <a:lnTo>
                    <a:pt x="8382" y="30479"/>
                  </a:lnTo>
                  <a:lnTo>
                    <a:pt x="8382" y="24383"/>
                  </a:lnTo>
                  <a:lnTo>
                    <a:pt x="10414" y="24383"/>
                  </a:lnTo>
                  <a:lnTo>
                    <a:pt x="8382" y="12191"/>
                  </a:lnTo>
                  <a:lnTo>
                    <a:pt x="6621" y="7222"/>
                  </a:lnTo>
                  <a:close/>
                </a:path>
                <a:path w="236219" h="94614">
                  <a:moveTo>
                    <a:pt x="10414" y="24383"/>
                  </a:moveTo>
                  <a:lnTo>
                    <a:pt x="8382" y="24383"/>
                  </a:lnTo>
                  <a:lnTo>
                    <a:pt x="10414" y="30479"/>
                  </a:lnTo>
                  <a:lnTo>
                    <a:pt x="10414" y="24383"/>
                  </a:lnTo>
                  <a:close/>
                </a:path>
                <a:path w="236219" h="94614">
                  <a:moveTo>
                    <a:pt x="233299" y="23367"/>
                  </a:moveTo>
                  <a:lnTo>
                    <a:pt x="231775" y="26415"/>
                  </a:lnTo>
                  <a:lnTo>
                    <a:pt x="233806" y="24383"/>
                  </a:lnTo>
                  <a:lnTo>
                    <a:pt x="233299" y="23367"/>
                  </a:lnTo>
                  <a:close/>
                </a:path>
                <a:path w="236219" h="94614">
                  <a:moveTo>
                    <a:pt x="233806" y="22351"/>
                  </a:moveTo>
                  <a:lnTo>
                    <a:pt x="232790" y="22351"/>
                  </a:lnTo>
                  <a:lnTo>
                    <a:pt x="233299" y="23367"/>
                  </a:lnTo>
                  <a:lnTo>
                    <a:pt x="233806" y="22351"/>
                  </a:lnTo>
                  <a:close/>
                </a:path>
                <a:path w="236219" h="94614">
                  <a:moveTo>
                    <a:pt x="235966" y="8127"/>
                  </a:moveTo>
                  <a:lnTo>
                    <a:pt x="233806" y="10159"/>
                  </a:lnTo>
                  <a:lnTo>
                    <a:pt x="233806" y="12191"/>
                  </a:lnTo>
                  <a:lnTo>
                    <a:pt x="235966" y="8127"/>
                  </a:lnTo>
                  <a:close/>
                </a:path>
                <a:path w="236219" h="94614">
                  <a:moveTo>
                    <a:pt x="16764" y="2031"/>
                  </a:moveTo>
                  <a:lnTo>
                    <a:pt x="4190" y="2031"/>
                  </a:lnTo>
                  <a:lnTo>
                    <a:pt x="2095" y="5079"/>
                  </a:lnTo>
                  <a:lnTo>
                    <a:pt x="2032" y="10159"/>
                  </a:lnTo>
                  <a:lnTo>
                    <a:pt x="6223" y="6095"/>
                  </a:lnTo>
                  <a:lnTo>
                    <a:pt x="223266" y="6095"/>
                  </a:lnTo>
                  <a:lnTo>
                    <a:pt x="232694" y="4278"/>
                  </a:lnTo>
                  <a:lnTo>
                    <a:pt x="232540" y="4063"/>
                  </a:lnTo>
                  <a:lnTo>
                    <a:pt x="18923" y="4063"/>
                  </a:lnTo>
                  <a:lnTo>
                    <a:pt x="16764" y="2031"/>
                  </a:lnTo>
                  <a:close/>
                </a:path>
                <a:path w="236219" h="94614">
                  <a:moveTo>
                    <a:pt x="233806" y="8127"/>
                  </a:moveTo>
                  <a:lnTo>
                    <a:pt x="231775" y="8127"/>
                  </a:lnTo>
                  <a:lnTo>
                    <a:pt x="233806" y="10159"/>
                  </a:lnTo>
                  <a:lnTo>
                    <a:pt x="233806" y="8127"/>
                  </a:lnTo>
                  <a:close/>
                </a:path>
                <a:path w="236219" h="94614">
                  <a:moveTo>
                    <a:pt x="2032" y="4063"/>
                  </a:moveTo>
                  <a:lnTo>
                    <a:pt x="0" y="8127"/>
                  </a:lnTo>
                  <a:lnTo>
                    <a:pt x="2032" y="5172"/>
                  </a:lnTo>
                  <a:lnTo>
                    <a:pt x="2032" y="4063"/>
                  </a:lnTo>
                  <a:close/>
                </a:path>
                <a:path w="236219" h="94614">
                  <a:moveTo>
                    <a:pt x="12573" y="6095"/>
                  </a:moveTo>
                  <a:lnTo>
                    <a:pt x="10414" y="6095"/>
                  </a:lnTo>
                  <a:lnTo>
                    <a:pt x="10414" y="8127"/>
                  </a:lnTo>
                  <a:lnTo>
                    <a:pt x="12573" y="6095"/>
                  </a:lnTo>
                  <a:close/>
                </a:path>
                <a:path w="236219" h="94614">
                  <a:moveTo>
                    <a:pt x="25273" y="6095"/>
                  </a:moveTo>
                  <a:lnTo>
                    <a:pt x="12573" y="6095"/>
                  </a:lnTo>
                  <a:lnTo>
                    <a:pt x="16764" y="8127"/>
                  </a:lnTo>
                  <a:lnTo>
                    <a:pt x="23114" y="8127"/>
                  </a:lnTo>
                  <a:lnTo>
                    <a:pt x="25273" y="6095"/>
                  </a:lnTo>
                  <a:close/>
                </a:path>
                <a:path w="236219" h="94614">
                  <a:moveTo>
                    <a:pt x="37846" y="6095"/>
                  </a:moveTo>
                  <a:lnTo>
                    <a:pt x="25273" y="6095"/>
                  </a:lnTo>
                  <a:lnTo>
                    <a:pt x="31496" y="8127"/>
                  </a:lnTo>
                  <a:lnTo>
                    <a:pt x="35814" y="8127"/>
                  </a:lnTo>
                  <a:lnTo>
                    <a:pt x="37846" y="6095"/>
                  </a:lnTo>
                  <a:close/>
                </a:path>
                <a:path w="236219" h="94614">
                  <a:moveTo>
                    <a:pt x="120015" y="6095"/>
                  </a:moveTo>
                  <a:lnTo>
                    <a:pt x="37846" y="6095"/>
                  </a:lnTo>
                  <a:lnTo>
                    <a:pt x="42037" y="8127"/>
                  </a:lnTo>
                  <a:lnTo>
                    <a:pt x="122174" y="8127"/>
                  </a:lnTo>
                  <a:lnTo>
                    <a:pt x="120015" y="6095"/>
                  </a:lnTo>
                  <a:close/>
                </a:path>
                <a:path w="236219" h="94614">
                  <a:moveTo>
                    <a:pt x="130556" y="6095"/>
                  </a:moveTo>
                  <a:lnTo>
                    <a:pt x="126365" y="6095"/>
                  </a:lnTo>
                  <a:lnTo>
                    <a:pt x="126365" y="8127"/>
                  </a:lnTo>
                  <a:lnTo>
                    <a:pt x="128524" y="8127"/>
                  </a:lnTo>
                  <a:lnTo>
                    <a:pt x="130556" y="6095"/>
                  </a:lnTo>
                  <a:close/>
                </a:path>
                <a:path w="236219" h="94614">
                  <a:moveTo>
                    <a:pt x="136906" y="6095"/>
                  </a:moveTo>
                  <a:lnTo>
                    <a:pt x="130556" y="6095"/>
                  </a:lnTo>
                  <a:lnTo>
                    <a:pt x="134747" y="8127"/>
                  </a:lnTo>
                  <a:lnTo>
                    <a:pt x="136906" y="8127"/>
                  </a:lnTo>
                  <a:lnTo>
                    <a:pt x="136906" y="6095"/>
                  </a:lnTo>
                  <a:close/>
                </a:path>
                <a:path w="236219" h="94614">
                  <a:moveTo>
                    <a:pt x="143256" y="6095"/>
                  </a:moveTo>
                  <a:lnTo>
                    <a:pt x="139065" y="6095"/>
                  </a:lnTo>
                  <a:lnTo>
                    <a:pt x="141097" y="8127"/>
                  </a:lnTo>
                  <a:lnTo>
                    <a:pt x="143256" y="6095"/>
                  </a:lnTo>
                  <a:close/>
                </a:path>
                <a:path w="236219" h="94614">
                  <a:moveTo>
                    <a:pt x="145287" y="6095"/>
                  </a:moveTo>
                  <a:lnTo>
                    <a:pt x="143256" y="6095"/>
                  </a:lnTo>
                  <a:lnTo>
                    <a:pt x="145287" y="8127"/>
                  </a:lnTo>
                  <a:lnTo>
                    <a:pt x="145287" y="6095"/>
                  </a:lnTo>
                  <a:close/>
                </a:path>
                <a:path w="236219" h="94614">
                  <a:moveTo>
                    <a:pt x="155829" y="6095"/>
                  </a:moveTo>
                  <a:lnTo>
                    <a:pt x="149606" y="6095"/>
                  </a:lnTo>
                  <a:lnTo>
                    <a:pt x="149606" y="8127"/>
                  </a:lnTo>
                  <a:lnTo>
                    <a:pt x="155829" y="6095"/>
                  </a:lnTo>
                  <a:close/>
                </a:path>
                <a:path w="236219" h="94614">
                  <a:moveTo>
                    <a:pt x="172720" y="6095"/>
                  </a:moveTo>
                  <a:lnTo>
                    <a:pt x="155829" y="6095"/>
                  </a:lnTo>
                  <a:lnTo>
                    <a:pt x="166370" y="8127"/>
                  </a:lnTo>
                  <a:lnTo>
                    <a:pt x="172720" y="6095"/>
                  </a:lnTo>
                  <a:close/>
                </a:path>
                <a:path w="236219" h="94614">
                  <a:moveTo>
                    <a:pt x="181101" y="6095"/>
                  </a:moveTo>
                  <a:lnTo>
                    <a:pt x="172720" y="6095"/>
                  </a:lnTo>
                  <a:lnTo>
                    <a:pt x="174879" y="8127"/>
                  </a:lnTo>
                  <a:lnTo>
                    <a:pt x="181101" y="6095"/>
                  </a:lnTo>
                  <a:close/>
                </a:path>
                <a:path w="236219" h="94614">
                  <a:moveTo>
                    <a:pt x="197993" y="6095"/>
                  </a:moveTo>
                  <a:lnTo>
                    <a:pt x="181101" y="6095"/>
                  </a:lnTo>
                  <a:lnTo>
                    <a:pt x="189611" y="8127"/>
                  </a:lnTo>
                  <a:lnTo>
                    <a:pt x="197993" y="6095"/>
                  </a:lnTo>
                  <a:close/>
                </a:path>
                <a:path w="236219" h="94614">
                  <a:moveTo>
                    <a:pt x="8382" y="6095"/>
                  </a:moveTo>
                  <a:lnTo>
                    <a:pt x="6223" y="6095"/>
                  </a:lnTo>
                  <a:lnTo>
                    <a:pt x="6621" y="7222"/>
                  </a:lnTo>
                  <a:lnTo>
                    <a:pt x="8382" y="6095"/>
                  </a:lnTo>
                  <a:close/>
                </a:path>
                <a:path w="236219" h="94614">
                  <a:moveTo>
                    <a:pt x="233806" y="4063"/>
                  </a:moveTo>
                  <a:lnTo>
                    <a:pt x="232694" y="4278"/>
                  </a:lnTo>
                  <a:lnTo>
                    <a:pt x="232867" y="4519"/>
                  </a:lnTo>
                  <a:lnTo>
                    <a:pt x="233806" y="4063"/>
                  </a:lnTo>
                  <a:close/>
                </a:path>
                <a:path w="236219" h="94614">
                  <a:moveTo>
                    <a:pt x="25273" y="2031"/>
                  </a:moveTo>
                  <a:lnTo>
                    <a:pt x="20955" y="2031"/>
                  </a:lnTo>
                  <a:lnTo>
                    <a:pt x="18923" y="4063"/>
                  </a:lnTo>
                  <a:lnTo>
                    <a:pt x="27305" y="4063"/>
                  </a:lnTo>
                  <a:lnTo>
                    <a:pt x="25273" y="2031"/>
                  </a:lnTo>
                  <a:close/>
                </a:path>
                <a:path w="236219" h="94614">
                  <a:moveTo>
                    <a:pt x="52578" y="2031"/>
                  </a:moveTo>
                  <a:lnTo>
                    <a:pt x="29464" y="2031"/>
                  </a:lnTo>
                  <a:lnTo>
                    <a:pt x="27305" y="4063"/>
                  </a:lnTo>
                  <a:lnTo>
                    <a:pt x="50546" y="4063"/>
                  </a:lnTo>
                  <a:lnTo>
                    <a:pt x="52578" y="2031"/>
                  </a:lnTo>
                  <a:close/>
                </a:path>
                <a:path w="236219" h="94614">
                  <a:moveTo>
                    <a:pt x="61087" y="2031"/>
                  </a:moveTo>
                  <a:lnTo>
                    <a:pt x="54737" y="2031"/>
                  </a:lnTo>
                  <a:lnTo>
                    <a:pt x="54737" y="4063"/>
                  </a:lnTo>
                  <a:lnTo>
                    <a:pt x="61087" y="4063"/>
                  </a:lnTo>
                  <a:lnTo>
                    <a:pt x="61087" y="2031"/>
                  </a:lnTo>
                  <a:close/>
                </a:path>
                <a:path w="236219" h="94614">
                  <a:moveTo>
                    <a:pt x="65278" y="2031"/>
                  </a:moveTo>
                  <a:lnTo>
                    <a:pt x="65278" y="4063"/>
                  </a:lnTo>
                  <a:lnTo>
                    <a:pt x="67310" y="4063"/>
                  </a:lnTo>
                  <a:lnTo>
                    <a:pt x="65278" y="2031"/>
                  </a:lnTo>
                  <a:close/>
                </a:path>
                <a:path w="236219" h="94614">
                  <a:moveTo>
                    <a:pt x="75818" y="2031"/>
                  </a:moveTo>
                  <a:lnTo>
                    <a:pt x="69468" y="2031"/>
                  </a:lnTo>
                  <a:lnTo>
                    <a:pt x="69468" y="4063"/>
                  </a:lnTo>
                  <a:lnTo>
                    <a:pt x="75818" y="4063"/>
                  </a:lnTo>
                  <a:lnTo>
                    <a:pt x="75818" y="2031"/>
                  </a:lnTo>
                  <a:close/>
                </a:path>
                <a:path w="236219" h="94614">
                  <a:moveTo>
                    <a:pt x="94742" y="2031"/>
                  </a:moveTo>
                  <a:lnTo>
                    <a:pt x="75818" y="2031"/>
                  </a:lnTo>
                  <a:lnTo>
                    <a:pt x="75818" y="4063"/>
                  </a:lnTo>
                  <a:lnTo>
                    <a:pt x="94742" y="4063"/>
                  </a:lnTo>
                  <a:lnTo>
                    <a:pt x="94742" y="2031"/>
                  </a:lnTo>
                  <a:close/>
                </a:path>
                <a:path w="236219" h="94614">
                  <a:moveTo>
                    <a:pt x="122174" y="2031"/>
                  </a:moveTo>
                  <a:lnTo>
                    <a:pt x="98933" y="2031"/>
                  </a:lnTo>
                  <a:lnTo>
                    <a:pt x="96901" y="4063"/>
                  </a:lnTo>
                  <a:lnTo>
                    <a:pt x="122174" y="4063"/>
                  </a:lnTo>
                  <a:lnTo>
                    <a:pt x="122174" y="2031"/>
                  </a:lnTo>
                  <a:close/>
                </a:path>
                <a:path w="236219" h="94614">
                  <a:moveTo>
                    <a:pt x="174879" y="2031"/>
                  </a:moveTo>
                  <a:lnTo>
                    <a:pt x="124206" y="2031"/>
                  </a:lnTo>
                  <a:lnTo>
                    <a:pt x="122174" y="4063"/>
                  </a:lnTo>
                  <a:lnTo>
                    <a:pt x="176911" y="4063"/>
                  </a:lnTo>
                  <a:lnTo>
                    <a:pt x="174879" y="2031"/>
                  </a:lnTo>
                  <a:close/>
                </a:path>
                <a:path w="236219" h="94614">
                  <a:moveTo>
                    <a:pt x="223266" y="0"/>
                  </a:moveTo>
                  <a:lnTo>
                    <a:pt x="221234" y="2031"/>
                  </a:lnTo>
                  <a:lnTo>
                    <a:pt x="181101" y="2031"/>
                  </a:lnTo>
                  <a:lnTo>
                    <a:pt x="179069" y="4063"/>
                  </a:lnTo>
                  <a:lnTo>
                    <a:pt x="225425" y="4063"/>
                  </a:lnTo>
                  <a:lnTo>
                    <a:pt x="225425" y="2031"/>
                  </a:lnTo>
                  <a:lnTo>
                    <a:pt x="223266" y="0"/>
                  </a:lnTo>
                  <a:close/>
                </a:path>
                <a:path w="236219" h="94614">
                  <a:moveTo>
                    <a:pt x="231078" y="2031"/>
                  </a:moveTo>
                  <a:lnTo>
                    <a:pt x="227584" y="2031"/>
                  </a:lnTo>
                  <a:lnTo>
                    <a:pt x="225425" y="4063"/>
                  </a:lnTo>
                  <a:lnTo>
                    <a:pt x="232540" y="4063"/>
                  </a:lnTo>
                  <a:lnTo>
                    <a:pt x="231078" y="2031"/>
                  </a:lnTo>
                  <a:close/>
                </a:path>
                <a:path w="236219" h="94614">
                  <a:moveTo>
                    <a:pt x="189611" y="0"/>
                  </a:moveTo>
                  <a:lnTo>
                    <a:pt x="189611" y="2031"/>
                  </a:lnTo>
                  <a:lnTo>
                    <a:pt x="191643" y="2031"/>
                  </a:lnTo>
                  <a:lnTo>
                    <a:pt x="189611" y="0"/>
                  </a:lnTo>
                  <a:close/>
                </a:path>
                <a:path w="236219" h="94614">
                  <a:moveTo>
                    <a:pt x="197993" y="0"/>
                  </a:moveTo>
                  <a:lnTo>
                    <a:pt x="195961" y="2031"/>
                  </a:lnTo>
                  <a:lnTo>
                    <a:pt x="197993" y="2031"/>
                  </a:lnTo>
                  <a:lnTo>
                    <a:pt x="197993" y="0"/>
                  </a:lnTo>
                  <a:close/>
                </a:path>
                <a:path w="236219" h="94614">
                  <a:moveTo>
                    <a:pt x="197993" y="0"/>
                  </a:moveTo>
                  <a:lnTo>
                    <a:pt x="197993" y="2031"/>
                  </a:lnTo>
                  <a:lnTo>
                    <a:pt x="200151" y="2031"/>
                  </a:lnTo>
                  <a:lnTo>
                    <a:pt x="197993" y="0"/>
                  </a:lnTo>
                  <a:close/>
                </a:path>
                <a:path w="236219" h="94614">
                  <a:moveTo>
                    <a:pt x="203263" y="1015"/>
                  </a:moveTo>
                  <a:lnTo>
                    <a:pt x="202184" y="2031"/>
                  </a:lnTo>
                  <a:lnTo>
                    <a:pt x="204343" y="2031"/>
                  </a:lnTo>
                  <a:lnTo>
                    <a:pt x="203263" y="1015"/>
                  </a:lnTo>
                  <a:close/>
                </a:path>
                <a:path w="236219" h="94614">
                  <a:moveTo>
                    <a:pt x="204343" y="0"/>
                  </a:moveTo>
                  <a:lnTo>
                    <a:pt x="203263" y="1015"/>
                  </a:lnTo>
                  <a:lnTo>
                    <a:pt x="204343" y="2031"/>
                  </a:lnTo>
                  <a:lnTo>
                    <a:pt x="204343" y="0"/>
                  </a:lnTo>
                  <a:close/>
                </a:path>
                <a:path w="236219" h="94614">
                  <a:moveTo>
                    <a:pt x="206501" y="0"/>
                  </a:moveTo>
                  <a:lnTo>
                    <a:pt x="204343" y="0"/>
                  </a:lnTo>
                  <a:lnTo>
                    <a:pt x="204343" y="2031"/>
                  </a:lnTo>
                  <a:lnTo>
                    <a:pt x="206501" y="0"/>
                  </a:lnTo>
                  <a:close/>
                </a:path>
                <a:path w="236219" h="94614">
                  <a:moveTo>
                    <a:pt x="212725" y="0"/>
                  </a:moveTo>
                  <a:lnTo>
                    <a:pt x="206501" y="0"/>
                  </a:lnTo>
                  <a:lnTo>
                    <a:pt x="206501" y="2031"/>
                  </a:lnTo>
                  <a:lnTo>
                    <a:pt x="210693" y="2031"/>
                  </a:lnTo>
                  <a:lnTo>
                    <a:pt x="212725" y="0"/>
                  </a:lnTo>
                  <a:close/>
                </a:path>
                <a:path w="236219" h="94614">
                  <a:moveTo>
                    <a:pt x="214884" y="0"/>
                  </a:moveTo>
                  <a:lnTo>
                    <a:pt x="212725" y="2031"/>
                  </a:lnTo>
                  <a:lnTo>
                    <a:pt x="217043" y="2031"/>
                  </a:lnTo>
                  <a:lnTo>
                    <a:pt x="214884" y="0"/>
                  </a:lnTo>
                  <a:close/>
                </a:path>
                <a:path w="236219" h="94614">
                  <a:moveTo>
                    <a:pt x="221234" y="0"/>
                  </a:moveTo>
                  <a:lnTo>
                    <a:pt x="219075" y="2031"/>
                  </a:lnTo>
                  <a:lnTo>
                    <a:pt x="221234" y="2031"/>
                  </a:lnTo>
                  <a:lnTo>
                    <a:pt x="221234" y="0"/>
                  </a:lnTo>
                  <a:close/>
                </a:path>
                <a:path w="236219" h="94614">
                  <a:moveTo>
                    <a:pt x="229616" y="0"/>
                  </a:moveTo>
                  <a:lnTo>
                    <a:pt x="231078" y="2031"/>
                  </a:lnTo>
                  <a:lnTo>
                    <a:pt x="231775" y="2031"/>
                  </a:lnTo>
                  <a:lnTo>
                    <a:pt x="22961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1452626" y="5730773"/>
              <a:ext cx="236220" cy="94615"/>
            </a:xfrm>
            <a:custGeom>
              <a:avLst/>
              <a:gdLst/>
              <a:ahLst/>
              <a:cxnLst/>
              <a:rect l="l" t="t" r="r" b="b"/>
              <a:pathLst>
                <a:path w="236219" h="94614">
                  <a:moveTo>
                    <a:pt x="223266" y="93256"/>
                  </a:moveTo>
                  <a:lnTo>
                    <a:pt x="216977" y="94107"/>
                  </a:lnTo>
                  <a:lnTo>
                    <a:pt x="210677" y="94013"/>
                  </a:lnTo>
                  <a:lnTo>
                    <a:pt x="204352" y="93540"/>
                  </a:lnTo>
                  <a:lnTo>
                    <a:pt x="197993" y="93256"/>
                  </a:lnTo>
                  <a:lnTo>
                    <a:pt x="195961" y="93256"/>
                  </a:lnTo>
                  <a:lnTo>
                    <a:pt x="197993" y="93256"/>
                  </a:lnTo>
                  <a:lnTo>
                    <a:pt x="195961" y="93256"/>
                  </a:lnTo>
                  <a:lnTo>
                    <a:pt x="188944" y="93224"/>
                  </a:lnTo>
                  <a:lnTo>
                    <a:pt x="181165" y="93002"/>
                  </a:lnTo>
                  <a:lnTo>
                    <a:pt x="173386" y="92398"/>
                  </a:lnTo>
                  <a:lnTo>
                    <a:pt x="166370" y="91224"/>
                  </a:lnTo>
                  <a:lnTo>
                    <a:pt x="164337" y="91224"/>
                  </a:lnTo>
                  <a:lnTo>
                    <a:pt x="162179" y="93256"/>
                  </a:lnTo>
                  <a:lnTo>
                    <a:pt x="160147" y="93256"/>
                  </a:lnTo>
                  <a:lnTo>
                    <a:pt x="160147" y="91224"/>
                  </a:lnTo>
                  <a:lnTo>
                    <a:pt x="160147" y="93256"/>
                  </a:lnTo>
                  <a:lnTo>
                    <a:pt x="157987" y="91224"/>
                  </a:lnTo>
                  <a:lnTo>
                    <a:pt x="155829" y="93256"/>
                  </a:lnTo>
                  <a:lnTo>
                    <a:pt x="155829" y="91224"/>
                  </a:lnTo>
                  <a:lnTo>
                    <a:pt x="153797" y="91224"/>
                  </a:lnTo>
                  <a:lnTo>
                    <a:pt x="149606" y="93256"/>
                  </a:lnTo>
                  <a:lnTo>
                    <a:pt x="145287" y="91224"/>
                  </a:lnTo>
                  <a:lnTo>
                    <a:pt x="141097" y="93256"/>
                  </a:lnTo>
                  <a:lnTo>
                    <a:pt x="141097" y="91224"/>
                  </a:lnTo>
                  <a:lnTo>
                    <a:pt x="143256" y="91224"/>
                  </a:lnTo>
                  <a:lnTo>
                    <a:pt x="141097" y="91224"/>
                  </a:lnTo>
                  <a:lnTo>
                    <a:pt x="134747" y="93256"/>
                  </a:lnTo>
                  <a:lnTo>
                    <a:pt x="126365" y="93256"/>
                  </a:lnTo>
                  <a:lnTo>
                    <a:pt x="117983" y="93256"/>
                  </a:lnTo>
                  <a:lnTo>
                    <a:pt x="120015" y="93256"/>
                  </a:lnTo>
                  <a:lnTo>
                    <a:pt x="120015" y="91224"/>
                  </a:lnTo>
                  <a:lnTo>
                    <a:pt x="117983" y="93256"/>
                  </a:lnTo>
                  <a:lnTo>
                    <a:pt x="115824" y="93256"/>
                  </a:lnTo>
                  <a:lnTo>
                    <a:pt x="113792" y="93256"/>
                  </a:lnTo>
                  <a:lnTo>
                    <a:pt x="113792" y="91224"/>
                  </a:lnTo>
                  <a:lnTo>
                    <a:pt x="111633" y="93256"/>
                  </a:lnTo>
                  <a:lnTo>
                    <a:pt x="109474" y="93256"/>
                  </a:lnTo>
                  <a:lnTo>
                    <a:pt x="107442" y="93256"/>
                  </a:lnTo>
                  <a:lnTo>
                    <a:pt x="105283" y="91224"/>
                  </a:lnTo>
                  <a:lnTo>
                    <a:pt x="105283" y="93256"/>
                  </a:lnTo>
                  <a:lnTo>
                    <a:pt x="103251" y="93256"/>
                  </a:lnTo>
                  <a:lnTo>
                    <a:pt x="101092" y="91224"/>
                  </a:lnTo>
                  <a:lnTo>
                    <a:pt x="98933" y="93256"/>
                  </a:lnTo>
                  <a:lnTo>
                    <a:pt x="98933" y="93256"/>
                  </a:lnTo>
                  <a:lnTo>
                    <a:pt x="92710" y="93256"/>
                  </a:lnTo>
                  <a:lnTo>
                    <a:pt x="90551" y="91224"/>
                  </a:lnTo>
                  <a:lnTo>
                    <a:pt x="90551" y="93256"/>
                  </a:lnTo>
                  <a:lnTo>
                    <a:pt x="90551" y="91224"/>
                  </a:lnTo>
                  <a:lnTo>
                    <a:pt x="94742" y="93256"/>
                  </a:lnTo>
                  <a:lnTo>
                    <a:pt x="92710" y="91224"/>
                  </a:lnTo>
                  <a:lnTo>
                    <a:pt x="85121" y="92081"/>
                  </a:lnTo>
                  <a:lnTo>
                    <a:pt x="77914" y="91986"/>
                  </a:lnTo>
                  <a:lnTo>
                    <a:pt x="70707" y="91509"/>
                  </a:lnTo>
                  <a:lnTo>
                    <a:pt x="63118" y="91224"/>
                  </a:lnTo>
                  <a:lnTo>
                    <a:pt x="61087" y="91224"/>
                  </a:lnTo>
                  <a:lnTo>
                    <a:pt x="58928" y="91224"/>
                  </a:lnTo>
                  <a:lnTo>
                    <a:pt x="50546" y="91224"/>
                  </a:lnTo>
                  <a:lnTo>
                    <a:pt x="52578" y="91224"/>
                  </a:lnTo>
                  <a:lnTo>
                    <a:pt x="40005" y="91224"/>
                  </a:lnTo>
                  <a:lnTo>
                    <a:pt x="42037" y="91224"/>
                  </a:lnTo>
                  <a:lnTo>
                    <a:pt x="37846" y="91224"/>
                  </a:lnTo>
                  <a:lnTo>
                    <a:pt x="40005" y="91224"/>
                  </a:lnTo>
                  <a:lnTo>
                    <a:pt x="27305" y="91224"/>
                  </a:lnTo>
                  <a:lnTo>
                    <a:pt x="25273" y="93256"/>
                  </a:lnTo>
                  <a:lnTo>
                    <a:pt x="20955" y="93256"/>
                  </a:lnTo>
                  <a:lnTo>
                    <a:pt x="20955" y="91224"/>
                  </a:lnTo>
                  <a:lnTo>
                    <a:pt x="18923" y="91224"/>
                  </a:lnTo>
                  <a:lnTo>
                    <a:pt x="18923" y="93256"/>
                  </a:lnTo>
                  <a:lnTo>
                    <a:pt x="14732" y="93256"/>
                  </a:lnTo>
                  <a:lnTo>
                    <a:pt x="12573" y="93256"/>
                  </a:lnTo>
                  <a:lnTo>
                    <a:pt x="8382" y="93256"/>
                  </a:lnTo>
                  <a:lnTo>
                    <a:pt x="6223" y="91224"/>
                  </a:lnTo>
                  <a:lnTo>
                    <a:pt x="8382" y="91224"/>
                  </a:lnTo>
                  <a:lnTo>
                    <a:pt x="8382" y="93256"/>
                  </a:lnTo>
                  <a:lnTo>
                    <a:pt x="8382" y="91224"/>
                  </a:lnTo>
                  <a:lnTo>
                    <a:pt x="8382" y="93256"/>
                  </a:lnTo>
                  <a:lnTo>
                    <a:pt x="8382" y="91224"/>
                  </a:lnTo>
                  <a:lnTo>
                    <a:pt x="8382" y="93256"/>
                  </a:lnTo>
                  <a:lnTo>
                    <a:pt x="8382" y="89204"/>
                  </a:lnTo>
                  <a:lnTo>
                    <a:pt x="8382" y="87172"/>
                  </a:lnTo>
                  <a:lnTo>
                    <a:pt x="6223" y="85140"/>
                  </a:lnTo>
                  <a:lnTo>
                    <a:pt x="6223" y="81089"/>
                  </a:lnTo>
                  <a:lnTo>
                    <a:pt x="8382" y="83121"/>
                  </a:lnTo>
                  <a:lnTo>
                    <a:pt x="8382" y="81089"/>
                  </a:lnTo>
                  <a:lnTo>
                    <a:pt x="6223" y="77038"/>
                  </a:lnTo>
                  <a:lnTo>
                    <a:pt x="8382" y="77038"/>
                  </a:lnTo>
                  <a:lnTo>
                    <a:pt x="6223" y="77038"/>
                  </a:lnTo>
                  <a:lnTo>
                    <a:pt x="6223" y="75006"/>
                  </a:lnTo>
                  <a:lnTo>
                    <a:pt x="6223" y="70954"/>
                  </a:lnTo>
                  <a:lnTo>
                    <a:pt x="8382" y="70954"/>
                  </a:lnTo>
                  <a:lnTo>
                    <a:pt x="8382" y="72986"/>
                  </a:lnTo>
                  <a:lnTo>
                    <a:pt x="8382" y="70954"/>
                  </a:lnTo>
                  <a:lnTo>
                    <a:pt x="8382" y="64871"/>
                  </a:lnTo>
                  <a:lnTo>
                    <a:pt x="6223" y="64871"/>
                  </a:lnTo>
                  <a:lnTo>
                    <a:pt x="6223" y="66903"/>
                  </a:lnTo>
                  <a:lnTo>
                    <a:pt x="8382" y="64871"/>
                  </a:lnTo>
                  <a:lnTo>
                    <a:pt x="8382" y="66903"/>
                  </a:lnTo>
                  <a:lnTo>
                    <a:pt x="6223" y="64871"/>
                  </a:lnTo>
                  <a:lnTo>
                    <a:pt x="6223" y="62852"/>
                  </a:lnTo>
                  <a:lnTo>
                    <a:pt x="6223" y="60820"/>
                  </a:lnTo>
                  <a:lnTo>
                    <a:pt x="6223" y="62852"/>
                  </a:lnTo>
                  <a:lnTo>
                    <a:pt x="6223" y="60820"/>
                  </a:lnTo>
                  <a:lnTo>
                    <a:pt x="6223" y="54736"/>
                  </a:lnTo>
                  <a:lnTo>
                    <a:pt x="6223" y="56768"/>
                  </a:lnTo>
                  <a:lnTo>
                    <a:pt x="6223" y="40551"/>
                  </a:lnTo>
                  <a:lnTo>
                    <a:pt x="6223" y="42570"/>
                  </a:lnTo>
                  <a:lnTo>
                    <a:pt x="6223" y="40551"/>
                  </a:lnTo>
                  <a:lnTo>
                    <a:pt x="4190" y="34467"/>
                  </a:lnTo>
                  <a:lnTo>
                    <a:pt x="4190" y="22301"/>
                  </a:lnTo>
                  <a:lnTo>
                    <a:pt x="6223" y="32435"/>
                  </a:lnTo>
                  <a:lnTo>
                    <a:pt x="4190" y="18249"/>
                  </a:lnTo>
                  <a:lnTo>
                    <a:pt x="2032" y="18249"/>
                  </a:lnTo>
                  <a:lnTo>
                    <a:pt x="4190" y="16217"/>
                  </a:lnTo>
                  <a:lnTo>
                    <a:pt x="2032" y="16217"/>
                  </a:lnTo>
                  <a:lnTo>
                    <a:pt x="4190" y="16217"/>
                  </a:lnTo>
                  <a:lnTo>
                    <a:pt x="2032" y="14198"/>
                  </a:lnTo>
                  <a:lnTo>
                    <a:pt x="4190" y="14198"/>
                  </a:lnTo>
                  <a:lnTo>
                    <a:pt x="4190" y="12166"/>
                  </a:lnTo>
                  <a:lnTo>
                    <a:pt x="2032" y="12166"/>
                  </a:lnTo>
                  <a:lnTo>
                    <a:pt x="2032" y="10147"/>
                  </a:lnTo>
                  <a:lnTo>
                    <a:pt x="2032" y="4063"/>
                  </a:lnTo>
                  <a:lnTo>
                    <a:pt x="0" y="8115"/>
                  </a:lnTo>
                  <a:lnTo>
                    <a:pt x="4190" y="2031"/>
                  </a:lnTo>
                  <a:lnTo>
                    <a:pt x="6223" y="2031"/>
                  </a:lnTo>
                  <a:lnTo>
                    <a:pt x="8382" y="2031"/>
                  </a:lnTo>
                  <a:lnTo>
                    <a:pt x="10414" y="2031"/>
                  </a:lnTo>
                  <a:lnTo>
                    <a:pt x="12573" y="2031"/>
                  </a:lnTo>
                  <a:lnTo>
                    <a:pt x="14732" y="2031"/>
                  </a:lnTo>
                  <a:lnTo>
                    <a:pt x="16764" y="2031"/>
                  </a:lnTo>
                  <a:lnTo>
                    <a:pt x="18923" y="4063"/>
                  </a:lnTo>
                  <a:lnTo>
                    <a:pt x="20955" y="2031"/>
                  </a:lnTo>
                  <a:lnTo>
                    <a:pt x="18923" y="2031"/>
                  </a:lnTo>
                  <a:lnTo>
                    <a:pt x="20955" y="2031"/>
                  </a:lnTo>
                  <a:lnTo>
                    <a:pt x="25273" y="2031"/>
                  </a:lnTo>
                  <a:lnTo>
                    <a:pt x="27305" y="2031"/>
                  </a:lnTo>
                  <a:lnTo>
                    <a:pt x="25273" y="2031"/>
                  </a:lnTo>
                  <a:lnTo>
                    <a:pt x="23114" y="2031"/>
                  </a:lnTo>
                  <a:lnTo>
                    <a:pt x="25273" y="2031"/>
                  </a:lnTo>
                  <a:lnTo>
                    <a:pt x="27305" y="4063"/>
                  </a:lnTo>
                  <a:lnTo>
                    <a:pt x="29464" y="2031"/>
                  </a:lnTo>
                  <a:lnTo>
                    <a:pt x="31496" y="2031"/>
                  </a:lnTo>
                  <a:lnTo>
                    <a:pt x="29464" y="2031"/>
                  </a:lnTo>
                  <a:lnTo>
                    <a:pt x="29464" y="2031"/>
                  </a:lnTo>
                  <a:lnTo>
                    <a:pt x="33655" y="2031"/>
                  </a:lnTo>
                  <a:lnTo>
                    <a:pt x="37846" y="2031"/>
                  </a:lnTo>
                  <a:lnTo>
                    <a:pt x="35814" y="2031"/>
                  </a:lnTo>
                  <a:lnTo>
                    <a:pt x="50546" y="2031"/>
                  </a:lnTo>
                  <a:lnTo>
                    <a:pt x="48387" y="2031"/>
                  </a:lnTo>
                  <a:lnTo>
                    <a:pt x="50546" y="2031"/>
                  </a:lnTo>
                  <a:lnTo>
                    <a:pt x="52578" y="2031"/>
                  </a:lnTo>
                  <a:lnTo>
                    <a:pt x="50546" y="4063"/>
                  </a:lnTo>
                  <a:lnTo>
                    <a:pt x="54737" y="4063"/>
                  </a:lnTo>
                  <a:lnTo>
                    <a:pt x="54737" y="2031"/>
                  </a:lnTo>
                  <a:lnTo>
                    <a:pt x="56896" y="2031"/>
                  </a:lnTo>
                  <a:lnTo>
                    <a:pt x="56896" y="2031"/>
                  </a:lnTo>
                  <a:lnTo>
                    <a:pt x="61087" y="2031"/>
                  </a:lnTo>
                  <a:lnTo>
                    <a:pt x="63118" y="2031"/>
                  </a:lnTo>
                  <a:lnTo>
                    <a:pt x="61087" y="2031"/>
                  </a:lnTo>
                  <a:lnTo>
                    <a:pt x="61087" y="4063"/>
                  </a:lnTo>
                  <a:lnTo>
                    <a:pt x="63118" y="4063"/>
                  </a:lnTo>
                  <a:lnTo>
                    <a:pt x="65278" y="4063"/>
                  </a:lnTo>
                  <a:lnTo>
                    <a:pt x="65278" y="2031"/>
                  </a:lnTo>
                  <a:lnTo>
                    <a:pt x="67310" y="4063"/>
                  </a:lnTo>
                  <a:lnTo>
                    <a:pt x="65278" y="2031"/>
                  </a:lnTo>
                  <a:lnTo>
                    <a:pt x="67310" y="4063"/>
                  </a:lnTo>
                  <a:lnTo>
                    <a:pt x="69468" y="2031"/>
                  </a:lnTo>
                  <a:lnTo>
                    <a:pt x="67310" y="4063"/>
                  </a:lnTo>
                  <a:lnTo>
                    <a:pt x="69468" y="4063"/>
                  </a:lnTo>
                  <a:lnTo>
                    <a:pt x="69468" y="2031"/>
                  </a:lnTo>
                  <a:lnTo>
                    <a:pt x="67310" y="2031"/>
                  </a:lnTo>
                  <a:lnTo>
                    <a:pt x="69468" y="2031"/>
                  </a:lnTo>
                  <a:lnTo>
                    <a:pt x="71628" y="2031"/>
                  </a:lnTo>
                  <a:lnTo>
                    <a:pt x="73660" y="2031"/>
                  </a:lnTo>
                  <a:lnTo>
                    <a:pt x="75818" y="2031"/>
                  </a:lnTo>
                  <a:lnTo>
                    <a:pt x="73660" y="2031"/>
                  </a:lnTo>
                  <a:lnTo>
                    <a:pt x="75818" y="2031"/>
                  </a:lnTo>
                  <a:lnTo>
                    <a:pt x="75818" y="4063"/>
                  </a:lnTo>
                  <a:lnTo>
                    <a:pt x="75818" y="2031"/>
                  </a:lnTo>
                  <a:lnTo>
                    <a:pt x="77851" y="2031"/>
                  </a:lnTo>
                  <a:lnTo>
                    <a:pt x="75818" y="2031"/>
                  </a:lnTo>
                  <a:lnTo>
                    <a:pt x="77851" y="2031"/>
                  </a:lnTo>
                  <a:lnTo>
                    <a:pt x="80010" y="2031"/>
                  </a:lnTo>
                  <a:lnTo>
                    <a:pt x="86360" y="2031"/>
                  </a:lnTo>
                  <a:lnTo>
                    <a:pt x="88392" y="2031"/>
                  </a:lnTo>
                  <a:lnTo>
                    <a:pt x="90551" y="2031"/>
                  </a:lnTo>
                  <a:lnTo>
                    <a:pt x="92710" y="2031"/>
                  </a:lnTo>
                  <a:lnTo>
                    <a:pt x="94742" y="2031"/>
                  </a:lnTo>
                  <a:lnTo>
                    <a:pt x="94742" y="4063"/>
                  </a:lnTo>
                  <a:lnTo>
                    <a:pt x="96901" y="4063"/>
                  </a:lnTo>
                  <a:lnTo>
                    <a:pt x="98933" y="2031"/>
                  </a:lnTo>
                  <a:lnTo>
                    <a:pt x="101092" y="2031"/>
                  </a:lnTo>
                  <a:lnTo>
                    <a:pt x="105283" y="2031"/>
                  </a:lnTo>
                  <a:lnTo>
                    <a:pt x="107442" y="2031"/>
                  </a:lnTo>
                  <a:lnTo>
                    <a:pt x="109474" y="2031"/>
                  </a:lnTo>
                  <a:lnTo>
                    <a:pt x="113792" y="2031"/>
                  </a:lnTo>
                  <a:lnTo>
                    <a:pt x="117983" y="2031"/>
                  </a:lnTo>
                  <a:lnTo>
                    <a:pt x="122174" y="2031"/>
                  </a:lnTo>
                  <a:lnTo>
                    <a:pt x="120015" y="2031"/>
                  </a:lnTo>
                  <a:lnTo>
                    <a:pt x="122174" y="2031"/>
                  </a:lnTo>
                  <a:lnTo>
                    <a:pt x="122174" y="4063"/>
                  </a:lnTo>
                  <a:lnTo>
                    <a:pt x="124206" y="2031"/>
                  </a:lnTo>
                  <a:lnTo>
                    <a:pt x="122174" y="2031"/>
                  </a:lnTo>
                  <a:lnTo>
                    <a:pt x="124206" y="2031"/>
                  </a:lnTo>
                  <a:lnTo>
                    <a:pt x="130556" y="2031"/>
                  </a:lnTo>
                  <a:lnTo>
                    <a:pt x="134747" y="2031"/>
                  </a:lnTo>
                  <a:lnTo>
                    <a:pt x="136906" y="2031"/>
                  </a:lnTo>
                  <a:lnTo>
                    <a:pt x="145287" y="2031"/>
                  </a:lnTo>
                  <a:lnTo>
                    <a:pt x="147447" y="2031"/>
                  </a:lnTo>
                  <a:lnTo>
                    <a:pt x="145287" y="2031"/>
                  </a:lnTo>
                  <a:lnTo>
                    <a:pt x="168529" y="2031"/>
                  </a:lnTo>
                  <a:lnTo>
                    <a:pt x="170687" y="2031"/>
                  </a:lnTo>
                  <a:lnTo>
                    <a:pt x="172720" y="2031"/>
                  </a:lnTo>
                  <a:lnTo>
                    <a:pt x="170687" y="2031"/>
                  </a:lnTo>
                  <a:lnTo>
                    <a:pt x="174879" y="2031"/>
                  </a:lnTo>
                  <a:lnTo>
                    <a:pt x="176911" y="2031"/>
                  </a:lnTo>
                  <a:lnTo>
                    <a:pt x="179069" y="2031"/>
                  </a:lnTo>
                  <a:lnTo>
                    <a:pt x="176911" y="2031"/>
                  </a:lnTo>
                  <a:lnTo>
                    <a:pt x="179069" y="2031"/>
                  </a:lnTo>
                  <a:lnTo>
                    <a:pt x="181101" y="2031"/>
                  </a:lnTo>
                  <a:lnTo>
                    <a:pt x="174879" y="2031"/>
                  </a:lnTo>
                  <a:lnTo>
                    <a:pt x="176911" y="4063"/>
                  </a:lnTo>
                  <a:lnTo>
                    <a:pt x="179069" y="4063"/>
                  </a:lnTo>
                  <a:lnTo>
                    <a:pt x="174879" y="4063"/>
                  </a:lnTo>
                  <a:lnTo>
                    <a:pt x="176911" y="4063"/>
                  </a:lnTo>
                  <a:lnTo>
                    <a:pt x="179069" y="4063"/>
                  </a:lnTo>
                  <a:lnTo>
                    <a:pt x="181101" y="4063"/>
                  </a:lnTo>
                  <a:lnTo>
                    <a:pt x="179069" y="4063"/>
                  </a:lnTo>
                  <a:lnTo>
                    <a:pt x="181101" y="2031"/>
                  </a:lnTo>
                  <a:lnTo>
                    <a:pt x="183261" y="2031"/>
                  </a:lnTo>
                  <a:lnTo>
                    <a:pt x="185419" y="2031"/>
                  </a:lnTo>
                  <a:lnTo>
                    <a:pt x="181101" y="2031"/>
                  </a:lnTo>
                  <a:lnTo>
                    <a:pt x="183261" y="2031"/>
                  </a:lnTo>
                  <a:lnTo>
                    <a:pt x="185419" y="2031"/>
                  </a:lnTo>
                  <a:lnTo>
                    <a:pt x="187451" y="2031"/>
                  </a:lnTo>
                  <a:lnTo>
                    <a:pt x="185419" y="2031"/>
                  </a:lnTo>
                  <a:lnTo>
                    <a:pt x="187451" y="2031"/>
                  </a:lnTo>
                  <a:lnTo>
                    <a:pt x="189611" y="2031"/>
                  </a:lnTo>
                  <a:lnTo>
                    <a:pt x="189611" y="0"/>
                  </a:lnTo>
                  <a:lnTo>
                    <a:pt x="191643" y="2031"/>
                  </a:lnTo>
                  <a:lnTo>
                    <a:pt x="191643" y="0"/>
                  </a:lnTo>
                  <a:lnTo>
                    <a:pt x="191643" y="2031"/>
                  </a:lnTo>
                  <a:lnTo>
                    <a:pt x="189611" y="2031"/>
                  </a:lnTo>
                  <a:lnTo>
                    <a:pt x="191643" y="2031"/>
                  </a:lnTo>
                  <a:lnTo>
                    <a:pt x="195961" y="2031"/>
                  </a:lnTo>
                  <a:lnTo>
                    <a:pt x="193801" y="0"/>
                  </a:lnTo>
                  <a:lnTo>
                    <a:pt x="195961" y="2031"/>
                  </a:lnTo>
                  <a:lnTo>
                    <a:pt x="193801" y="2031"/>
                  </a:lnTo>
                  <a:lnTo>
                    <a:pt x="195961" y="2031"/>
                  </a:lnTo>
                  <a:lnTo>
                    <a:pt x="197993" y="0"/>
                  </a:lnTo>
                  <a:lnTo>
                    <a:pt x="197993" y="2031"/>
                  </a:lnTo>
                  <a:lnTo>
                    <a:pt x="197993" y="0"/>
                  </a:lnTo>
                  <a:lnTo>
                    <a:pt x="200151" y="2031"/>
                  </a:lnTo>
                  <a:lnTo>
                    <a:pt x="202184" y="2031"/>
                  </a:lnTo>
                  <a:lnTo>
                    <a:pt x="204343" y="0"/>
                  </a:lnTo>
                  <a:lnTo>
                    <a:pt x="204343" y="2031"/>
                  </a:lnTo>
                  <a:lnTo>
                    <a:pt x="206501" y="2031"/>
                  </a:lnTo>
                  <a:lnTo>
                    <a:pt x="206501" y="0"/>
                  </a:lnTo>
                  <a:lnTo>
                    <a:pt x="204343" y="0"/>
                  </a:lnTo>
                  <a:lnTo>
                    <a:pt x="204343" y="2031"/>
                  </a:lnTo>
                  <a:lnTo>
                    <a:pt x="202184" y="0"/>
                  </a:lnTo>
                  <a:lnTo>
                    <a:pt x="204343" y="2031"/>
                  </a:lnTo>
                  <a:lnTo>
                    <a:pt x="206501" y="0"/>
                  </a:lnTo>
                  <a:lnTo>
                    <a:pt x="206501" y="0"/>
                  </a:lnTo>
                  <a:lnTo>
                    <a:pt x="208534" y="0"/>
                  </a:lnTo>
                  <a:lnTo>
                    <a:pt x="210693" y="0"/>
                  </a:lnTo>
                  <a:lnTo>
                    <a:pt x="212725" y="0"/>
                  </a:lnTo>
                  <a:lnTo>
                    <a:pt x="210693" y="2031"/>
                  </a:lnTo>
                  <a:lnTo>
                    <a:pt x="212725" y="0"/>
                  </a:lnTo>
                  <a:lnTo>
                    <a:pt x="210693" y="2031"/>
                  </a:lnTo>
                  <a:lnTo>
                    <a:pt x="212725" y="2031"/>
                  </a:lnTo>
                  <a:lnTo>
                    <a:pt x="214884" y="0"/>
                  </a:lnTo>
                  <a:lnTo>
                    <a:pt x="217043" y="0"/>
                  </a:lnTo>
                  <a:lnTo>
                    <a:pt x="214884" y="0"/>
                  </a:lnTo>
                  <a:lnTo>
                    <a:pt x="217043" y="0"/>
                  </a:lnTo>
                  <a:lnTo>
                    <a:pt x="214884" y="0"/>
                  </a:lnTo>
                  <a:lnTo>
                    <a:pt x="217043" y="2031"/>
                  </a:lnTo>
                  <a:lnTo>
                    <a:pt x="219075" y="2031"/>
                  </a:lnTo>
                  <a:lnTo>
                    <a:pt x="221234" y="0"/>
                  </a:lnTo>
                  <a:lnTo>
                    <a:pt x="219075" y="0"/>
                  </a:lnTo>
                  <a:lnTo>
                    <a:pt x="221234" y="0"/>
                  </a:lnTo>
                  <a:lnTo>
                    <a:pt x="221234" y="2031"/>
                  </a:lnTo>
                  <a:lnTo>
                    <a:pt x="223266" y="0"/>
                  </a:lnTo>
                  <a:lnTo>
                    <a:pt x="221234" y="0"/>
                  </a:lnTo>
                  <a:lnTo>
                    <a:pt x="223266" y="0"/>
                  </a:lnTo>
                  <a:lnTo>
                    <a:pt x="225425" y="2031"/>
                  </a:lnTo>
                  <a:lnTo>
                    <a:pt x="223266" y="2031"/>
                  </a:lnTo>
                  <a:lnTo>
                    <a:pt x="225425" y="2031"/>
                  </a:lnTo>
                  <a:lnTo>
                    <a:pt x="223266" y="2031"/>
                  </a:lnTo>
                  <a:lnTo>
                    <a:pt x="225425" y="2031"/>
                  </a:lnTo>
                  <a:lnTo>
                    <a:pt x="225425" y="4063"/>
                  </a:lnTo>
                  <a:lnTo>
                    <a:pt x="227584" y="2031"/>
                  </a:lnTo>
                  <a:lnTo>
                    <a:pt x="225425" y="2031"/>
                  </a:lnTo>
                  <a:lnTo>
                    <a:pt x="231775" y="2031"/>
                  </a:lnTo>
                  <a:lnTo>
                    <a:pt x="229616" y="0"/>
                  </a:lnTo>
                  <a:lnTo>
                    <a:pt x="233271" y="4979"/>
                  </a:lnTo>
                  <a:lnTo>
                    <a:pt x="233330" y="6343"/>
                  </a:lnTo>
                  <a:lnTo>
                    <a:pt x="232580" y="6565"/>
                  </a:lnTo>
                  <a:lnTo>
                    <a:pt x="233806" y="8115"/>
                  </a:lnTo>
                  <a:lnTo>
                    <a:pt x="233806" y="10147"/>
                  </a:lnTo>
                  <a:lnTo>
                    <a:pt x="233806" y="8115"/>
                  </a:lnTo>
                  <a:lnTo>
                    <a:pt x="233806" y="10147"/>
                  </a:lnTo>
                  <a:lnTo>
                    <a:pt x="235966" y="8115"/>
                  </a:lnTo>
                  <a:lnTo>
                    <a:pt x="233806" y="12166"/>
                  </a:lnTo>
                  <a:lnTo>
                    <a:pt x="233806" y="10147"/>
                  </a:lnTo>
                  <a:lnTo>
                    <a:pt x="233806" y="12166"/>
                  </a:lnTo>
                  <a:lnTo>
                    <a:pt x="233806" y="10147"/>
                  </a:lnTo>
                  <a:lnTo>
                    <a:pt x="233806" y="8115"/>
                  </a:lnTo>
                  <a:lnTo>
                    <a:pt x="233806" y="10147"/>
                  </a:lnTo>
                  <a:lnTo>
                    <a:pt x="231775" y="8115"/>
                  </a:lnTo>
                  <a:lnTo>
                    <a:pt x="231775" y="10147"/>
                  </a:lnTo>
                  <a:lnTo>
                    <a:pt x="231775" y="12166"/>
                  </a:lnTo>
                  <a:lnTo>
                    <a:pt x="231775" y="14198"/>
                  </a:lnTo>
                  <a:lnTo>
                    <a:pt x="233806" y="14198"/>
                  </a:lnTo>
                  <a:lnTo>
                    <a:pt x="233806" y="12166"/>
                  </a:lnTo>
                  <a:lnTo>
                    <a:pt x="233806" y="14198"/>
                  </a:lnTo>
                  <a:lnTo>
                    <a:pt x="231775" y="14198"/>
                  </a:lnTo>
                  <a:lnTo>
                    <a:pt x="233806" y="16217"/>
                  </a:lnTo>
                  <a:lnTo>
                    <a:pt x="233806" y="14198"/>
                  </a:lnTo>
                  <a:lnTo>
                    <a:pt x="233806" y="16217"/>
                  </a:lnTo>
                  <a:lnTo>
                    <a:pt x="233806" y="18249"/>
                  </a:lnTo>
                  <a:lnTo>
                    <a:pt x="235966" y="16217"/>
                  </a:lnTo>
                  <a:lnTo>
                    <a:pt x="233806" y="18249"/>
                  </a:lnTo>
                  <a:lnTo>
                    <a:pt x="233806" y="20281"/>
                  </a:lnTo>
                  <a:lnTo>
                    <a:pt x="233806" y="16217"/>
                  </a:lnTo>
                  <a:lnTo>
                    <a:pt x="233806" y="18249"/>
                  </a:lnTo>
                  <a:lnTo>
                    <a:pt x="233806" y="20281"/>
                  </a:lnTo>
                  <a:lnTo>
                    <a:pt x="231775" y="20281"/>
                  </a:lnTo>
                  <a:lnTo>
                    <a:pt x="233806" y="24333"/>
                  </a:lnTo>
                  <a:lnTo>
                    <a:pt x="233806" y="26352"/>
                  </a:lnTo>
                  <a:lnTo>
                    <a:pt x="233806" y="28384"/>
                  </a:lnTo>
                  <a:lnTo>
                    <a:pt x="233806" y="30416"/>
                  </a:lnTo>
                  <a:lnTo>
                    <a:pt x="233806" y="28384"/>
                  </a:lnTo>
                  <a:lnTo>
                    <a:pt x="233806" y="32435"/>
                  </a:lnTo>
                  <a:lnTo>
                    <a:pt x="233806" y="30416"/>
                  </a:lnTo>
                  <a:lnTo>
                    <a:pt x="233806" y="26352"/>
                  </a:lnTo>
                  <a:lnTo>
                    <a:pt x="233806" y="24333"/>
                  </a:lnTo>
                  <a:lnTo>
                    <a:pt x="231775" y="26352"/>
                  </a:lnTo>
                  <a:lnTo>
                    <a:pt x="233806" y="22301"/>
                  </a:lnTo>
                  <a:lnTo>
                    <a:pt x="231775" y="22301"/>
                  </a:lnTo>
                  <a:lnTo>
                    <a:pt x="231775" y="24333"/>
                  </a:lnTo>
                  <a:lnTo>
                    <a:pt x="231775" y="26352"/>
                  </a:lnTo>
                  <a:lnTo>
                    <a:pt x="231775" y="30416"/>
                  </a:lnTo>
                  <a:lnTo>
                    <a:pt x="233806" y="32435"/>
                  </a:lnTo>
                  <a:lnTo>
                    <a:pt x="231775" y="32435"/>
                  </a:lnTo>
                  <a:lnTo>
                    <a:pt x="231775" y="40551"/>
                  </a:lnTo>
                  <a:lnTo>
                    <a:pt x="231775" y="38519"/>
                  </a:lnTo>
                  <a:lnTo>
                    <a:pt x="231775" y="44602"/>
                  </a:lnTo>
                  <a:lnTo>
                    <a:pt x="233806" y="42570"/>
                  </a:lnTo>
                  <a:lnTo>
                    <a:pt x="233806" y="40551"/>
                  </a:lnTo>
                  <a:lnTo>
                    <a:pt x="233806" y="42570"/>
                  </a:lnTo>
                  <a:lnTo>
                    <a:pt x="233806" y="40551"/>
                  </a:lnTo>
                  <a:lnTo>
                    <a:pt x="233806" y="42570"/>
                  </a:lnTo>
                  <a:lnTo>
                    <a:pt x="231775" y="42570"/>
                  </a:lnTo>
                  <a:lnTo>
                    <a:pt x="233806" y="44602"/>
                  </a:lnTo>
                  <a:lnTo>
                    <a:pt x="233806" y="40551"/>
                  </a:lnTo>
                  <a:lnTo>
                    <a:pt x="231775" y="44602"/>
                  </a:lnTo>
                  <a:lnTo>
                    <a:pt x="231775" y="42570"/>
                  </a:lnTo>
                  <a:lnTo>
                    <a:pt x="231775" y="44602"/>
                  </a:lnTo>
                  <a:lnTo>
                    <a:pt x="231775" y="42570"/>
                  </a:lnTo>
                  <a:lnTo>
                    <a:pt x="231775" y="44602"/>
                  </a:lnTo>
                  <a:lnTo>
                    <a:pt x="231775" y="62852"/>
                  </a:lnTo>
                  <a:lnTo>
                    <a:pt x="229616" y="60820"/>
                  </a:lnTo>
                  <a:lnTo>
                    <a:pt x="229616" y="62852"/>
                  </a:lnTo>
                  <a:lnTo>
                    <a:pt x="229616" y="64871"/>
                  </a:lnTo>
                  <a:lnTo>
                    <a:pt x="231775" y="62852"/>
                  </a:lnTo>
                  <a:lnTo>
                    <a:pt x="231775" y="64871"/>
                  </a:lnTo>
                  <a:lnTo>
                    <a:pt x="229616" y="68922"/>
                  </a:lnTo>
                  <a:lnTo>
                    <a:pt x="231775" y="68922"/>
                  </a:lnTo>
                  <a:lnTo>
                    <a:pt x="229616" y="68922"/>
                  </a:lnTo>
                  <a:lnTo>
                    <a:pt x="229616" y="70954"/>
                  </a:lnTo>
                  <a:lnTo>
                    <a:pt x="229616" y="68922"/>
                  </a:lnTo>
                  <a:lnTo>
                    <a:pt x="229616" y="70954"/>
                  </a:lnTo>
                  <a:lnTo>
                    <a:pt x="229616" y="75006"/>
                  </a:lnTo>
                  <a:lnTo>
                    <a:pt x="229616" y="72986"/>
                  </a:lnTo>
                  <a:lnTo>
                    <a:pt x="229616" y="81089"/>
                  </a:lnTo>
                  <a:lnTo>
                    <a:pt x="229616" y="83121"/>
                  </a:lnTo>
                  <a:lnTo>
                    <a:pt x="229616" y="85140"/>
                  </a:lnTo>
                  <a:lnTo>
                    <a:pt x="229616" y="81089"/>
                  </a:lnTo>
                  <a:lnTo>
                    <a:pt x="229616" y="79057"/>
                  </a:lnTo>
                  <a:lnTo>
                    <a:pt x="229616" y="81089"/>
                  </a:lnTo>
                  <a:lnTo>
                    <a:pt x="229616" y="77038"/>
                  </a:lnTo>
                  <a:lnTo>
                    <a:pt x="229616" y="79057"/>
                  </a:lnTo>
                  <a:lnTo>
                    <a:pt x="227584" y="79057"/>
                  </a:lnTo>
                  <a:lnTo>
                    <a:pt x="229616" y="79057"/>
                  </a:lnTo>
                  <a:lnTo>
                    <a:pt x="227584" y="77038"/>
                  </a:lnTo>
                  <a:lnTo>
                    <a:pt x="227584" y="75006"/>
                  </a:lnTo>
                  <a:lnTo>
                    <a:pt x="229616" y="75006"/>
                  </a:lnTo>
                  <a:lnTo>
                    <a:pt x="227584" y="75006"/>
                  </a:lnTo>
                  <a:lnTo>
                    <a:pt x="227584" y="72986"/>
                  </a:lnTo>
                  <a:lnTo>
                    <a:pt x="227584" y="70954"/>
                  </a:lnTo>
                  <a:lnTo>
                    <a:pt x="229616" y="68922"/>
                  </a:lnTo>
                  <a:lnTo>
                    <a:pt x="227584" y="66903"/>
                  </a:lnTo>
                  <a:lnTo>
                    <a:pt x="227584" y="64871"/>
                  </a:lnTo>
                  <a:lnTo>
                    <a:pt x="229616" y="64871"/>
                  </a:lnTo>
                  <a:lnTo>
                    <a:pt x="229616" y="66903"/>
                  </a:lnTo>
                  <a:lnTo>
                    <a:pt x="229616" y="68922"/>
                  </a:lnTo>
                  <a:lnTo>
                    <a:pt x="229616" y="66903"/>
                  </a:lnTo>
                  <a:lnTo>
                    <a:pt x="229616" y="64871"/>
                  </a:lnTo>
                  <a:lnTo>
                    <a:pt x="229616" y="62852"/>
                  </a:lnTo>
                  <a:lnTo>
                    <a:pt x="229616" y="60820"/>
                  </a:lnTo>
                  <a:lnTo>
                    <a:pt x="227584" y="60820"/>
                  </a:lnTo>
                  <a:lnTo>
                    <a:pt x="227584" y="56768"/>
                  </a:lnTo>
                  <a:lnTo>
                    <a:pt x="229616" y="54736"/>
                  </a:lnTo>
                  <a:lnTo>
                    <a:pt x="229616" y="50685"/>
                  </a:lnTo>
                  <a:lnTo>
                    <a:pt x="229616" y="46634"/>
                  </a:lnTo>
                  <a:lnTo>
                    <a:pt x="229616" y="44602"/>
                  </a:lnTo>
                  <a:lnTo>
                    <a:pt x="229616" y="40551"/>
                  </a:lnTo>
                  <a:lnTo>
                    <a:pt x="229616" y="38519"/>
                  </a:lnTo>
                  <a:lnTo>
                    <a:pt x="229616" y="34467"/>
                  </a:lnTo>
                  <a:lnTo>
                    <a:pt x="227584" y="30416"/>
                  </a:lnTo>
                  <a:lnTo>
                    <a:pt x="229616" y="28384"/>
                  </a:lnTo>
                  <a:lnTo>
                    <a:pt x="229616" y="22301"/>
                  </a:lnTo>
                  <a:lnTo>
                    <a:pt x="229616" y="16217"/>
                  </a:lnTo>
                  <a:lnTo>
                    <a:pt x="229616" y="8115"/>
                  </a:lnTo>
                  <a:lnTo>
                    <a:pt x="229616" y="10147"/>
                  </a:lnTo>
                  <a:lnTo>
                    <a:pt x="229616" y="6083"/>
                  </a:lnTo>
                  <a:lnTo>
                    <a:pt x="233806" y="4063"/>
                  </a:lnTo>
                  <a:lnTo>
                    <a:pt x="223266" y="6083"/>
                  </a:lnTo>
                  <a:lnTo>
                    <a:pt x="219075" y="6083"/>
                  </a:lnTo>
                  <a:lnTo>
                    <a:pt x="217043" y="6083"/>
                  </a:lnTo>
                  <a:lnTo>
                    <a:pt x="212725" y="6083"/>
                  </a:lnTo>
                  <a:lnTo>
                    <a:pt x="210693" y="6083"/>
                  </a:lnTo>
                  <a:lnTo>
                    <a:pt x="208534" y="6083"/>
                  </a:lnTo>
                  <a:lnTo>
                    <a:pt x="204343" y="6083"/>
                  </a:lnTo>
                  <a:lnTo>
                    <a:pt x="202184" y="6083"/>
                  </a:lnTo>
                  <a:lnTo>
                    <a:pt x="200151" y="6083"/>
                  </a:lnTo>
                  <a:lnTo>
                    <a:pt x="197993" y="6083"/>
                  </a:lnTo>
                  <a:lnTo>
                    <a:pt x="189611" y="8115"/>
                  </a:lnTo>
                  <a:lnTo>
                    <a:pt x="181101" y="6083"/>
                  </a:lnTo>
                  <a:lnTo>
                    <a:pt x="174879" y="8115"/>
                  </a:lnTo>
                  <a:lnTo>
                    <a:pt x="172720" y="6083"/>
                  </a:lnTo>
                  <a:lnTo>
                    <a:pt x="166370" y="8115"/>
                  </a:lnTo>
                  <a:lnTo>
                    <a:pt x="155829" y="6083"/>
                  </a:lnTo>
                  <a:lnTo>
                    <a:pt x="149606" y="8115"/>
                  </a:lnTo>
                  <a:lnTo>
                    <a:pt x="149606" y="6083"/>
                  </a:lnTo>
                  <a:lnTo>
                    <a:pt x="147447" y="6083"/>
                  </a:lnTo>
                  <a:lnTo>
                    <a:pt x="145287" y="6083"/>
                  </a:lnTo>
                  <a:lnTo>
                    <a:pt x="145287" y="8115"/>
                  </a:lnTo>
                  <a:lnTo>
                    <a:pt x="143256" y="6083"/>
                  </a:lnTo>
                  <a:lnTo>
                    <a:pt x="141097" y="8115"/>
                  </a:lnTo>
                  <a:lnTo>
                    <a:pt x="139065" y="6083"/>
                  </a:lnTo>
                  <a:lnTo>
                    <a:pt x="136906" y="6083"/>
                  </a:lnTo>
                  <a:lnTo>
                    <a:pt x="136906" y="8115"/>
                  </a:lnTo>
                  <a:lnTo>
                    <a:pt x="134747" y="8115"/>
                  </a:lnTo>
                  <a:lnTo>
                    <a:pt x="130556" y="6083"/>
                  </a:lnTo>
                  <a:lnTo>
                    <a:pt x="128524" y="8115"/>
                  </a:lnTo>
                  <a:lnTo>
                    <a:pt x="124206" y="8115"/>
                  </a:lnTo>
                  <a:lnTo>
                    <a:pt x="126365" y="8115"/>
                  </a:lnTo>
                  <a:lnTo>
                    <a:pt x="126365" y="6083"/>
                  </a:lnTo>
                  <a:lnTo>
                    <a:pt x="124206" y="6083"/>
                  </a:lnTo>
                  <a:lnTo>
                    <a:pt x="120015" y="6083"/>
                  </a:lnTo>
                  <a:lnTo>
                    <a:pt x="122174" y="8115"/>
                  </a:lnTo>
                  <a:lnTo>
                    <a:pt x="94742" y="8115"/>
                  </a:lnTo>
                  <a:lnTo>
                    <a:pt x="96901" y="8115"/>
                  </a:lnTo>
                  <a:lnTo>
                    <a:pt x="92710" y="8115"/>
                  </a:lnTo>
                  <a:lnTo>
                    <a:pt x="94742" y="8115"/>
                  </a:lnTo>
                  <a:lnTo>
                    <a:pt x="42037" y="8115"/>
                  </a:lnTo>
                  <a:lnTo>
                    <a:pt x="37846" y="6083"/>
                  </a:lnTo>
                  <a:lnTo>
                    <a:pt x="35814" y="8115"/>
                  </a:lnTo>
                  <a:lnTo>
                    <a:pt x="33655" y="8115"/>
                  </a:lnTo>
                  <a:lnTo>
                    <a:pt x="31496" y="8115"/>
                  </a:lnTo>
                  <a:lnTo>
                    <a:pt x="25273" y="6083"/>
                  </a:lnTo>
                  <a:lnTo>
                    <a:pt x="23114" y="8115"/>
                  </a:lnTo>
                  <a:lnTo>
                    <a:pt x="18923" y="8115"/>
                  </a:lnTo>
                  <a:lnTo>
                    <a:pt x="16764" y="8115"/>
                  </a:lnTo>
                  <a:lnTo>
                    <a:pt x="12573" y="6083"/>
                  </a:lnTo>
                  <a:lnTo>
                    <a:pt x="14732" y="6083"/>
                  </a:lnTo>
                  <a:lnTo>
                    <a:pt x="12573" y="6083"/>
                  </a:lnTo>
                  <a:lnTo>
                    <a:pt x="10414" y="8115"/>
                  </a:lnTo>
                  <a:lnTo>
                    <a:pt x="10414" y="6083"/>
                  </a:lnTo>
                  <a:lnTo>
                    <a:pt x="8382" y="6083"/>
                  </a:lnTo>
                  <a:lnTo>
                    <a:pt x="10414" y="6083"/>
                  </a:lnTo>
                  <a:lnTo>
                    <a:pt x="8382" y="6083"/>
                  </a:lnTo>
                  <a:lnTo>
                    <a:pt x="2032" y="10147"/>
                  </a:lnTo>
                  <a:lnTo>
                    <a:pt x="6223" y="6083"/>
                  </a:lnTo>
                  <a:lnTo>
                    <a:pt x="8382" y="12166"/>
                  </a:lnTo>
                  <a:lnTo>
                    <a:pt x="10414" y="24333"/>
                  </a:lnTo>
                  <a:lnTo>
                    <a:pt x="10414" y="30416"/>
                  </a:lnTo>
                  <a:lnTo>
                    <a:pt x="8382" y="24333"/>
                  </a:lnTo>
                  <a:lnTo>
                    <a:pt x="8382" y="30416"/>
                  </a:lnTo>
                  <a:lnTo>
                    <a:pt x="10414" y="30416"/>
                  </a:lnTo>
                  <a:lnTo>
                    <a:pt x="8382" y="30416"/>
                  </a:lnTo>
                  <a:lnTo>
                    <a:pt x="10414" y="32435"/>
                  </a:lnTo>
                  <a:lnTo>
                    <a:pt x="8382" y="32435"/>
                  </a:lnTo>
                  <a:lnTo>
                    <a:pt x="8382" y="34467"/>
                  </a:lnTo>
                  <a:lnTo>
                    <a:pt x="10414" y="34467"/>
                  </a:lnTo>
                  <a:lnTo>
                    <a:pt x="10414" y="38519"/>
                  </a:lnTo>
                  <a:lnTo>
                    <a:pt x="8382" y="40551"/>
                  </a:lnTo>
                  <a:lnTo>
                    <a:pt x="10414" y="42570"/>
                  </a:lnTo>
                  <a:lnTo>
                    <a:pt x="10414" y="46634"/>
                  </a:lnTo>
                  <a:lnTo>
                    <a:pt x="10414" y="50685"/>
                  </a:lnTo>
                  <a:lnTo>
                    <a:pt x="12573" y="52704"/>
                  </a:lnTo>
                  <a:lnTo>
                    <a:pt x="12573" y="60281"/>
                  </a:lnTo>
                  <a:lnTo>
                    <a:pt x="12573" y="67664"/>
                  </a:lnTo>
                  <a:lnTo>
                    <a:pt x="12573" y="74663"/>
                  </a:lnTo>
                  <a:lnTo>
                    <a:pt x="12573" y="81089"/>
                  </a:lnTo>
                  <a:lnTo>
                    <a:pt x="12573" y="89204"/>
                  </a:lnTo>
                  <a:lnTo>
                    <a:pt x="12573" y="91224"/>
                  </a:lnTo>
                  <a:lnTo>
                    <a:pt x="4190" y="85140"/>
                  </a:lnTo>
                  <a:lnTo>
                    <a:pt x="12573" y="89204"/>
                  </a:lnTo>
                  <a:lnTo>
                    <a:pt x="10414" y="89204"/>
                  </a:lnTo>
                  <a:lnTo>
                    <a:pt x="14732" y="87172"/>
                  </a:lnTo>
                  <a:lnTo>
                    <a:pt x="18923" y="89204"/>
                  </a:lnTo>
                  <a:lnTo>
                    <a:pt x="25273" y="87172"/>
                  </a:lnTo>
                  <a:lnTo>
                    <a:pt x="39467" y="86315"/>
                  </a:lnTo>
                  <a:lnTo>
                    <a:pt x="53673" y="86410"/>
                  </a:lnTo>
                  <a:lnTo>
                    <a:pt x="67903" y="86887"/>
                  </a:lnTo>
                  <a:lnTo>
                    <a:pt x="82168" y="87172"/>
                  </a:lnTo>
                  <a:lnTo>
                    <a:pt x="86360" y="89204"/>
                  </a:lnTo>
                  <a:lnTo>
                    <a:pt x="88392" y="89204"/>
                  </a:lnTo>
                  <a:lnTo>
                    <a:pt x="92710" y="89204"/>
                  </a:lnTo>
                  <a:lnTo>
                    <a:pt x="92710" y="87172"/>
                  </a:lnTo>
                  <a:lnTo>
                    <a:pt x="96901" y="89204"/>
                  </a:lnTo>
                  <a:lnTo>
                    <a:pt x="96901" y="87172"/>
                  </a:lnTo>
                  <a:lnTo>
                    <a:pt x="103251" y="87172"/>
                  </a:lnTo>
                  <a:lnTo>
                    <a:pt x="109474" y="87172"/>
                  </a:lnTo>
                  <a:lnTo>
                    <a:pt x="117983" y="87172"/>
                  </a:lnTo>
                  <a:lnTo>
                    <a:pt x="115824" y="87172"/>
                  </a:lnTo>
                  <a:lnTo>
                    <a:pt x="115824" y="89204"/>
                  </a:lnTo>
                  <a:lnTo>
                    <a:pt x="117983" y="89204"/>
                  </a:lnTo>
                  <a:lnTo>
                    <a:pt x="120015" y="89204"/>
                  </a:lnTo>
                  <a:lnTo>
                    <a:pt x="120015" y="87172"/>
                  </a:lnTo>
                  <a:lnTo>
                    <a:pt x="133945" y="87490"/>
                  </a:lnTo>
                  <a:lnTo>
                    <a:pt x="147447" y="88188"/>
                  </a:lnTo>
                  <a:lnTo>
                    <a:pt x="160948" y="88887"/>
                  </a:lnTo>
                  <a:lnTo>
                    <a:pt x="174879" y="89204"/>
                  </a:lnTo>
                  <a:lnTo>
                    <a:pt x="179069" y="89204"/>
                  </a:lnTo>
                  <a:lnTo>
                    <a:pt x="185419" y="89204"/>
                  </a:lnTo>
                  <a:lnTo>
                    <a:pt x="189611" y="89204"/>
                  </a:lnTo>
                  <a:lnTo>
                    <a:pt x="200342" y="90372"/>
                  </a:lnTo>
                  <a:lnTo>
                    <a:pt x="210693" y="90971"/>
                  </a:lnTo>
                  <a:lnTo>
                    <a:pt x="221043" y="91192"/>
                  </a:lnTo>
                  <a:lnTo>
                    <a:pt x="231775" y="91224"/>
                  </a:lnTo>
                  <a:lnTo>
                    <a:pt x="229616" y="93256"/>
                  </a:lnTo>
                  <a:lnTo>
                    <a:pt x="223266" y="9325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1671700" y="580699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398" y="0"/>
                  </a:moveTo>
                  <a:lnTo>
                    <a:pt x="0" y="0"/>
                  </a:lnTo>
                  <a:lnTo>
                    <a:pt x="0" y="9524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1671700" y="5759361"/>
              <a:ext cx="19050" cy="57785"/>
            </a:xfrm>
            <a:custGeom>
              <a:avLst/>
              <a:gdLst/>
              <a:ahLst/>
              <a:cxnLst/>
              <a:rect l="l" t="t" r="r" b="b"/>
              <a:pathLst>
                <a:path w="19050" h="57785">
                  <a:moveTo>
                    <a:pt x="0" y="57162"/>
                  </a:moveTo>
                  <a:lnTo>
                    <a:pt x="0" y="47637"/>
                  </a:lnTo>
                  <a:lnTo>
                    <a:pt x="9398" y="47637"/>
                  </a:lnTo>
                  <a:lnTo>
                    <a:pt x="0" y="57162"/>
                  </a:lnTo>
                  <a:close/>
                </a:path>
                <a:path w="19050" h="57785">
                  <a:moveTo>
                    <a:pt x="9398" y="9525"/>
                  </a:moveTo>
                  <a:lnTo>
                    <a:pt x="18923" y="9525"/>
                  </a:lnTo>
                  <a:lnTo>
                    <a:pt x="9398" y="9525"/>
                  </a:lnTo>
                  <a:close/>
                </a:path>
                <a:path w="19050" h="57785">
                  <a:moveTo>
                    <a:pt x="9398" y="0"/>
                  </a:moveTo>
                  <a:lnTo>
                    <a:pt x="9398" y="4762"/>
                  </a:lnTo>
                  <a:lnTo>
                    <a:pt x="9398" y="9525"/>
                  </a:lnTo>
                  <a:lnTo>
                    <a:pt x="939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1681099" y="57498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1681099" y="57498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1671700" y="573077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4699" y="0"/>
                  </a:moveTo>
                  <a:lnTo>
                    <a:pt x="0" y="0"/>
                  </a:lnTo>
                  <a:lnTo>
                    <a:pt x="4699" y="0"/>
                  </a:lnTo>
                  <a:lnTo>
                    <a:pt x="9398" y="0"/>
                  </a:lnTo>
                  <a:lnTo>
                    <a:pt x="4699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1481073" y="5730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1481073" y="57307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471676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471676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1538224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1538224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538224" y="5818644"/>
              <a:ext cx="9525" cy="55244"/>
            </a:xfrm>
            <a:custGeom>
              <a:avLst/>
              <a:gdLst/>
              <a:ahLst/>
              <a:cxnLst/>
              <a:rect l="l" t="t" r="r" b="b"/>
              <a:pathLst>
                <a:path w="9525" h="55245">
                  <a:moveTo>
                    <a:pt x="5714" y="0"/>
                  </a:moveTo>
                  <a:lnTo>
                    <a:pt x="3809" y="0"/>
                  </a:lnTo>
                  <a:lnTo>
                    <a:pt x="3809" y="4229"/>
                  </a:lnTo>
                  <a:lnTo>
                    <a:pt x="1904" y="4229"/>
                  </a:lnTo>
                  <a:lnTo>
                    <a:pt x="1904" y="19050"/>
                  </a:lnTo>
                  <a:lnTo>
                    <a:pt x="3809" y="19050"/>
                  </a:lnTo>
                  <a:lnTo>
                    <a:pt x="1904" y="21170"/>
                  </a:lnTo>
                  <a:lnTo>
                    <a:pt x="1904" y="23291"/>
                  </a:lnTo>
                  <a:lnTo>
                    <a:pt x="3809" y="25400"/>
                  </a:lnTo>
                  <a:lnTo>
                    <a:pt x="1904" y="25400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3809" y="33870"/>
                  </a:lnTo>
                  <a:lnTo>
                    <a:pt x="5714" y="33870"/>
                  </a:lnTo>
                  <a:lnTo>
                    <a:pt x="5714" y="35991"/>
                  </a:lnTo>
                  <a:lnTo>
                    <a:pt x="3809" y="35991"/>
                  </a:lnTo>
                  <a:lnTo>
                    <a:pt x="3809" y="44462"/>
                  </a:lnTo>
                  <a:lnTo>
                    <a:pt x="5714" y="46583"/>
                  </a:lnTo>
                  <a:lnTo>
                    <a:pt x="5714" y="50812"/>
                  </a:lnTo>
                  <a:lnTo>
                    <a:pt x="3809" y="50812"/>
                  </a:lnTo>
                  <a:lnTo>
                    <a:pt x="5714" y="52933"/>
                  </a:lnTo>
                  <a:lnTo>
                    <a:pt x="3809" y="55041"/>
                  </a:lnTo>
                  <a:lnTo>
                    <a:pt x="7619" y="55041"/>
                  </a:lnTo>
                  <a:lnTo>
                    <a:pt x="7619" y="48691"/>
                  </a:lnTo>
                  <a:lnTo>
                    <a:pt x="9525" y="46583"/>
                  </a:lnTo>
                  <a:lnTo>
                    <a:pt x="7619" y="44462"/>
                  </a:lnTo>
                  <a:lnTo>
                    <a:pt x="7619" y="42341"/>
                  </a:lnTo>
                  <a:lnTo>
                    <a:pt x="9525" y="40220"/>
                  </a:lnTo>
                  <a:lnTo>
                    <a:pt x="7619" y="38112"/>
                  </a:lnTo>
                  <a:lnTo>
                    <a:pt x="9525" y="35991"/>
                  </a:lnTo>
                  <a:lnTo>
                    <a:pt x="7619" y="31762"/>
                  </a:lnTo>
                  <a:lnTo>
                    <a:pt x="5714" y="29641"/>
                  </a:lnTo>
                  <a:lnTo>
                    <a:pt x="7619" y="29641"/>
                  </a:lnTo>
                  <a:lnTo>
                    <a:pt x="7619" y="10591"/>
                  </a:lnTo>
                  <a:lnTo>
                    <a:pt x="5714" y="8470"/>
                  </a:lnTo>
                  <a:lnTo>
                    <a:pt x="7619" y="8470"/>
                  </a:lnTo>
                  <a:lnTo>
                    <a:pt x="5714" y="6350"/>
                  </a:lnTo>
                  <a:lnTo>
                    <a:pt x="5714" y="0"/>
                  </a:lnTo>
                  <a:close/>
                </a:path>
                <a:path w="9525" h="55245">
                  <a:moveTo>
                    <a:pt x="3809" y="44462"/>
                  </a:moveTo>
                  <a:lnTo>
                    <a:pt x="3809" y="46583"/>
                  </a:lnTo>
                  <a:lnTo>
                    <a:pt x="5714" y="46583"/>
                  </a:lnTo>
                  <a:lnTo>
                    <a:pt x="3809" y="44462"/>
                  </a:lnTo>
                  <a:close/>
                </a:path>
                <a:path w="9525" h="55245">
                  <a:moveTo>
                    <a:pt x="1904" y="4229"/>
                  </a:moveTo>
                  <a:lnTo>
                    <a:pt x="0" y="4229"/>
                  </a:lnTo>
                  <a:lnTo>
                    <a:pt x="0" y="6350"/>
                  </a:lnTo>
                  <a:lnTo>
                    <a:pt x="1904" y="4229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538224" y="5816523"/>
              <a:ext cx="9525" cy="57785"/>
            </a:xfrm>
            <a:custGeom>
              <a:avLst/>
              <a:gdLst/>
              <a:ahLst/>
              <a:cxnLst/>
              <a:rect l="l" t="t" r="r" b="b"/>
              <a:pathLst>
                <a:path w="9525" h="57785">
                  <a:moveTo>
                    <a:pt x="5714" y="57162"/>
                  </a:moveTo>
                  <a:lnTo>
                    <a:pt x="3809" y="57162"/>
                  </a:lnTo>
                  <a:lnTo>
                    <a:pt x="5714" y="55054"/>
                  </a:lnTo>
                  <a:lnTo>
                    <a:pt x="3809" y="55054"/>
                  </a:lnTo>
                  <a:lnTo>
                    <a:pt x="5714" y="55054"/>
                  </a:lnTo>
                  <a:lnTo>
                    <a:pt x="3809" y="52933"/>
                  </a:lnTo>
                  <a:lnTo>
                    <a:pt x="5714" y="52933"/>
                  </a:lnTo>
                  <a:lnTo>
                    <a:pt x="5714" y="50812"/>
                  </a:lnTo>
                  <a:lnTo>
                    <a:pt x="3809" y="50812"/>
                  </a:lnTo>
                  <a:lnTo>
                    <a:pt x="5714" y="50812"/>
                  </a:lnTo>
                  <a:lnTo>
                    <a:pt x="5714" y="48704"/>
                  </a:lnTo>
                  <a:lnTo>
                    <a:pt x="3809" y="48704"/>
                  </a:lnTo>
                  <a:lnTo>
                    <a:pt x="3809" y="46583"/>
                  </a:lnTo>
                  <a:lnTo>
                    <a:pt x="5714" y="48704"/>
                  </a:lnTo>
                  <a:lnTo>
                    <a:pt x="3809" y="46583"/>
                  </a:lnTo>
                  <a:lnTo>
                    <a:pt x="5714" y="46583"/>
                  </a:lnTo>
                  <a:lnTo>
                    <a:pt x="3809" y="46583"/>
                  </a:lnTo>
                  <a:lnTo>
                    <a:pt x="3809" y="44462"/>
                  </a:lnTo>
                  <a:lnTo>
                    <a:pt x="5714" y="44462"/>
                  </a:lnTo>
                  <a:lnTo>
                    <a:pt x="3809" y="44462"/>
                  </a:lnTo>
                  <a:lnTo>
                    <a:pt x="3809" y="42341"/>
                  </a:lnTo>
                  <a:lnTo>
                    <a:pt x="5714" y="42341"/>
                  </a:lnTo>
                  <a:lnTo>
                    <a:pt x="3809" y="42341"/>
                  </a:lnTo>
                  <a:lnTo>
                    <a:pt x="5714" y="42341"/>
                  </a:lnTo>
                  <a:lnTo>
                    <a:pt x="3809" y="42341"/>
                  </a:lnTo>
                  <a:lnTo>
                    <a:pt x="5714" y="42341"/>
                  </a:lnTo>
                  <a:lnTo>
                    <a:pt x="3809" y="42341"/>
                  </a:lnTo>
                  <a:lnTo>
                    <a:pt x="3809" y="40233"/>
                  </a:lnTo>
                  <a:lnTo>
                    <a:pt x="5714" y="40233"/>
                  </a:lnTo>
                  <a:lnTo>
                    <a:pt x="3809" y="40233"/>
                  </a:lnTo>
                  <a:lnTo>
                    <a:pt x="5714" y="40233"/>
                  </a:lnTo>
                  <a:lnTo>
                    <a:pt x="3809" y="40233"/>
                  </a:lnTo>
                  <a:lnTo>
                    <a:pt x="5714" y="40233"/>
                  </a:lnTo>
                  <a:lnTo>
                    <a:pt x="3809" y="40233"/>
                  </a:lnTo>
                  <a:lnTo>
                    <a:pt x="3809" y="38112"/>
                  </a:lnTo>
                  <a:lnTo>
                    <a:pt x="5714" y="38112"/>
                  </a:lnTo>
                  <a:lnTo>
                    <a:pt x="3809" y="38112"/>
                  </a:lnTo>
                  <a:lnTo>
                    <a:pt x="5714" y="38112"/>
                  </a:lnTo>
                  <a:lnTo>
                    <a:pt x="5714" y="35991"/>
                  </a:lnTo>
                  <a:lnTo>
                    <a:pt x="3809" y="35991"/>
                  </a:lnTo>
                  <a:lnTo>
                    <a:pt x="5714" y="35991"/>
                  </a:lnTo>
                  <a:lnTo>
                    <a:pt x="3809" y="35991"/>
                  </a:lnTo>
                  <a:lnTo>
                    <a:pt x="3809" y="33883"/>
                  </a:lnTo>
                  <a:lnTo>
                    <a:pt x="3809" y="35991"/>
                  </a:lnTo>
                  <a:lnTo>
                    <a:pt x="3809" y="33883"/>
                  </a:lnTo>
                  <a:lnTo>
                    <a:pt x="1904" y="33883"/>
                  </a:lnTo>
                  <a:lnTo>
                    <a:pt x="3809" y="33883"/>
                  </a:lnTo>
                  <a:lnTo>
                    <a:pt x="1904" y="33883"/>
                  </a:lnTo>
                  <a:lnTo>
                    <a:pt x="3809" y="33883"/>
                  </a:lnTo>
                  <a:lnTo>
                    <a:pt x="1904" y="31762"/>
                  </a:lnTo>
                  <a:lnTo>
                    <a:pt x="3809" y="31762"/>
                  </a:lnTo>
                  <a:lnTo>
                    <a:pt x="1904" y="31762"/>
                  </a:lnTo>
                  <a:lnTo>
                    <a:pt x="3809" y="31762"/>
                  </a:lnTo>
                  <a:lnTo>
                    <a:pt x="1904" y="31762"/>
                  </a:lnTo>
                  <a:lnTo>
                    <a:pt x="3809" y="31762"/>
                  </a:lnTo>
                  <a:lnTo>
                    <a:pt x="1904" y="31762"/>
                  </a:lnTo>
                  <a:lnTo>
                    <a:pt x="3809" y="31762"/>
                  </a:lnTo>
                  <a:lnTo>
                    <a:pt x="1904" y="31762"/>
                  </a:lnTo>
                  <a:lnTo>
                    <a:pt x="3809" y="31762"/>
                  </a:lnTo>
                  <a:lnTo>
                    <a:pt x="1904" y="31762"/>
                  </a:lnTo>
                  <a:lnTo>
                    <a:pt x="3809" y="31762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3809" y="29641"/>
                  </a:lnTo>
                  <a:lnTo>
                    <a:pt x="1904" y="29641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1904" y="27520"/>
                  </a:lnTo>
                  <a:lnTo>
                    <a:pt x="3809" y="27520"/>
                  </a:lnTo>
                  <a:lnTo>
                    <a:pt x="1904" y="25412"/>
                  </a:lnTo>
                  <a:lnTo>
                    <a:pt x="3809" y="27520"/>
                  </a:lnTo>
                  <a:lnTo>
                    <a:pt x="1904" y="25412"/>
                  </a:lnTo>
                  <a:lnTo>
                    <a:pt x="3809" y="25412"/>
                  </a:lnTo>
                  <a:lnTo>
                    <a:pt x="1904" y="25412"/>
                  </a:lnTo>
                  <a:lnTo>
                    <a:pt x="3809" y="25412"/>
                  </a:lnTo>
                  <a:lnTo>
                    <a:pt x="1904" y="25412"/>
                  </a:lnTo>
                  <a:lnTo>
                    <a:pt x="3809" y="25412"/>
                  </a:lnTo>
                  <a:lnTo>
                    <a:pt x="1904" y="25412"/>
                  </a:lnTo>
                  <a:lnTo>
                    <a:pt x="3809" y="25412"/>
                  </a:lnTo>
                  <a:lnTo>
                    <a:pt x="1904" y="25412"/>
                  </a:lnTo>
                  <a:lnTo>
                    <a:pt x="3809" y="25412"/>
                  </a:lnTo>
                  <a:lnTo>
                    <a:pt x="1904" y="25412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3291"/>
                  </a:lnTo>
                  <a:lnTo>
                    <a:pt x="1904" y="23291"/>
                  </a:lnTo>
                  <a:lnTo>
                    <a:pt x="3809" y="21170"/>
                  </a:lnTo>
                  <a:lnTo>
                    <a:pt x="1904" y="21170"/>
                  </a:lnTo>
                  <a:lnTo>
                    <a:pt x="3809" y="21170"/>
                  </a:lnTo>
                  <a:lnTo>
                    <a:pt x="1904" y="21170"/>
                  </a:lnTo>
                  <a:lnTo>
                    <a:pt x="3809" y="21170"/>
                  </a:lnTo>
                  <a:lnTo>
                    <a:pt x="1904" y="21170"/>
                  </a:lnTo>
                  <a:lnTo>
                    <a:pt x="1904" y="19062"/>
                  </a:lnTo>
                  <a:lnTo>
                    <a:pt x="3809" y="19062"/>
                  </a:lnTo>
                  <a:lnTo>
                    <a:pt x="1904" y="19062"/>
                  </a:lnTo>
                  <a:lnTo>
                    <a:pt x="1904" y="16941"/>
                  </a:lnTo>
                  <a:lnTo>
                    <a:pt x="1904" y="14820"/>
                  </a:lnTo>
                  <a:lnTo>
                    <a:pt x="3809" y="14820"/>
                  </a:lnTo>
                  <a:lnTo>
                    <a:pt x="1904" y="14820"/>
                  </a:lnTo>
                  <a:lnTo>
                    <a:pt x="1904" y="12712"/>
                  </a:lnTo>
                  <a:lnTo>
                    <a:pt x="3809" y="12712"/>
                  </a:lnTo>
                  <a:lnTo>
                    <a:pt x="1904" y="12712"/>
                  </a:lnTo>
                  <a:lnTo>
                    <a:pt x="3809" y="12712"/>
                  </a:lnTo>
                  <a:lnTo>
                    <a:pt x="1904" y="12712"/>
                  </a:lnTo>
                  <a:lnTo>
                    <a:pt x="0" y="12712"/>
                  </a:lnTo>
                  <a:lnTo>
                    <a:pt x="1904" y="12712"/>
                  </a:lnTo>
                  <a:lnTo>
                    <a:pt x="1904" y="10591"/>
                  </a:lnTo>
                  <a:lnTo>
                    <a:pt x="0" y="10591"/>
                  </a:lnTo>
                  <a:lnTo>
                    <a:pt x="1904" y="10591"/>
                  </a:lnTo>
                  <a:lnTo>
                    <a:pt x="1904" y="8470"/>
                  </a:lnTo>
                  <a:lnTo>
                    <a:pt x="1904" y="10591"/>
                  </a:lnTo>
                  <a:lnTo>
                    <a:pt x="1904" y="8470"/>
                  </a:lnTo>
                  <a:lnTo>
                    <a:pt x="3809" y="8470"/>
                  </a:lnTo>
                  <a:lnTo>
                    <a:pt x="3809" y="8470"/>
                  </a:lnTo>
                  <a:lnTo>
                    <a:pt x="1904" y="8470"/>
                  </a:lnTo>
                  <a:lnTo>
                    <a:pt x="3809" y="8470"/>
                  </a:lnTo>
                  <a:lnTo>
                    <a:pt x="1904" y="8470"/>
                  </a:lnTo>
                  <a:lnTo>
                    <a:pt x="0" y="8470"/>
                  </a:lnTo>
                  <a:lnTo>
                    <a:pt x="1904" y="8470"/>
                  </a:lnTo>
                  <a:lnTo>
                    <a:pt x="3809" y="8470"/>
                  </a:lnTo>
                  <a:lnTo>
                    <a:pt x="3809" y="8470"/>
                  </a:lnTo>
                  <a:lnTo>
                    <a:pt x="1904" y="6349"/>
                  </a:lnTo>
                  <a:lnTo>
                    <a:pt x="0" y="8470"/>
                  </a:lnTo>
                  <a:lnTo>
                    <a:pt x="0" y="6349"/>
                  </a:lnTo>
                  <a:lnTo>
                    <a:pt x="1904" y="6349"/>
                  </a:lnTo>
                  <a:lnTo>
                    <a:pt x="1904" y="8470"/>
                  </a:lnTo>
                  <a:lnTo>
                    <a:pt x="1904" y="6349"/>
                  </a:lnTo>
                  <a:lnTo>
                    <a:pt x="3809" y="6349"/>
                  </a:lnTo>
                  <a:lnTo>
                    <a:pt x="1904" y="6349"/>
                  </a:lnTo>
                  <a:lnTo>
                    <a:pt x="3809" y="6349"/>
                  </a:lnTo>
                  <a:lnTo>
                    <a:pt x="1904" y="6349"/>
                  </a:lnTo>
                  <a:lnTo>
                    <a:pt x="3809" y="6349"/>
                  </a:lnTo>
                  <a:lnTo>
                    <a:pt x="1904" y="6349"/>
                  </a:lnTo>
                  <a:lnTo>
                    <a:pt x="3809" y="6349"/>
                  </a:lnTo>
                  <a:lnTo>
                    <a:pt x="3809" y="4241"/>
                  </a:lnTo>
                  <a:lnTo>
                    <a:pt x="1904" y="6349"/>
                  </a:lnTo>
                  <a:lnTo>
                    <a:pt x="3809" y="4241"/>
                  </a:lnTo>
                  <a:lnTo>
                    <a:pt x="1904" y="4241"/>
                  </a:lnTo>
                  <a:lnTo>
                    <a:pt x="3809" y="4241"/>
                  </a:lnTo>
                  <a:lnTo>
                    <a:pt x="3809" y="2120"/>
                  </a:lnTo>
                  <a:lnTo>
                    <a:pt x="5714" y="2120"/>
                  </a:lnTo>
                  <a:lnTo>
                    <a:pt x="3809" y="2120"/>
                  </a:lnTo>
                  <a:lnTo>
                    <a:pt x="5714" y="2120"/>
                  </a:lnTo>
                  <a:lnTo>
                    <a:pt x="3809" y="0"/>
                  </a:lnTo>
                  <a:lnTo>
                    <a:pt x="5714" y="2120"/>
                  </a:lnTo>
                  <a:lnTo>
                    <a:pt x="3809" y="2120"/>
                  </a:lnTo>
                  <a:lnTo>
                    <a:pt x="5714" y="2120"/>
                  </a:lnTo>
                  <a:lnTo>
                    <a:pt x="3809" y="2120"/>
                  </a:lnTo>
                  <a:lnTo>
                    <a:pt x="5714" y="2120"/>
                  </a:lnTo>
                  <a:lnTo>
                    <a:pt x="3809" y="2120"/>
                  </a:lnTo>
                  <a:lnTo>
                    <a:pt x="5714" y="2120"/>
                  </a:lnTo>
                  <a:lnTo>
                    <a:pt x="3809" y="2120"/>
                  </a:lnTo>
                  <a:lnTo>
                    <a:pt x="5714" y="2120"/>
                  </a:lnTo>
                  <a:lnTo>
                    <a:pt x="5714" y="4241"/>
                  </a:lnTo>
                  <a:lnTo>
                    <a:pt x="5714" y="6349"/>
                  </a:lnTo>
                  <a:lnTo>
                    <a:pt x="5714" y="8470"/>
                  </a:lnTo>
                  <a:lnTo>
                    <a:pt x="7619" y="8470"/>
                  </a:lnTo>
                  <a:lnTo>
                    <a:pt x="5714" y="8470"/>
                  </a:lnTo>
                  <a:lnTo>
                    <a:pt x="7619" y="10591"/>
                  </a:lnTo>
                  <a:lnTo>
                    <a:pt x="5714" y="10591"/>
                  </a:lnTo>
                  <a:lnTo>
                    <a:pt x="7619" y="10591"/>
                  </a:lnTo>
                  <a:lnTo>
                    <a:pt x="5714" y="10591"/>
                  </a:lnTo>
                  <a:lnTo>
                    <a:pt x="7619" y="12712"/>
                  </a:lnTo>
                  <a:lnTo>
                    <a:pt x="7619" y="14820"/>
                  </a:lnTo>
                  <a:lnTo>
                    <a:pt x="7619" y="16941"/>
                  </a:lnTo>
                  <a:lnTo>
                    <a:pt x="5714" y="16941"/>
                  </a:lnTo>
                  <a:lnTo>
                    <a:pt x="7619" y="16941"/>
                  </a:lnTo>
                  <a:lnTo>
                    <a:pt x="7619" y="19062"/>
                  </a:lnTo>
                  <a:lnTo>
                    <a:pt x="7619" y="21170"/>
                  </a:lnTo>
                  <a:lnTo>
                    <a:pt x="7619" y="23291"/>
                  </a:lnTo>
                  <a:lnTo>
                    <a:pt x="7619" y="25412"/>
                  </a:lnTo>
                  <a:lnTo>
                    <a:pt x="7619" y="27520"/>
                  </a:lnTo>
                  <a:lnTo>
                    <a:pt x="7619" y="29641"/>
                  </a:lnTo>
                  <a:lnTo>
                    <a:pt x="7619" y="31762"/>
                  </a:lnTo>
                  <a:lnTo>
                    <a:pt x="5714" y="31762"/>
                  </a:lnTo>
                  <a:lnTo>
                    <a:pt x="7619" y="31762"/>
                  </a:lnTo>
                  <a:lnTo>
                    <a:pt x="5714" y="31762"/>
                  </a:lnTo>
                  <a:lnTo>
                    <a:pt x="7619" y="31762"/>
                  </a:lnTo>
                  <a:lnTo>
                    <a:pt x="5714" y="31762"/>
                  </a:lnTo>
                  <a:lnTo>
                    <a:pt x="7619" y="33883"/>
                  </a:lnTo>
                  <a:lnTo>
                    <a:pt x="5714" y="33883"/>
                  </a:lnTo>
                  <a:lnTo>
                    <a:pt x="7619" y="33883"/>
                  </a:lnTo>
                  <a:lnTo>
                    <a:pt x="9525" y="38112"/>
                  </a:lnTo>
                  <a:lnTo>
                    <a:pt x="7619" y="40233"/>
                  </a:lnTo>
                  <a:lnTo>
                    <a:pt x="9525" y="42341"/>
                  </a:lnTo>
                  <a:lnTo>
                    <a:pt x="7619" y="44462"/>
                  </a:lnTo>
                  <a:lnTo>
                    <a:pt x="7619" y="46583"/>
                  </a:lnTo>
                  <a:lnTo>
                    <a:pt x="9525" y="48704"/>
                  </a:lnTo>
                  <a:lnTo>
                    <a:pt x="7619" y="50812"/>
                  </a:lnTo>
                  <a:lnTo>
                    <a:pt x="7619" y="52933"/>
                  </a:lnTo>
                  <a:lnTo>
                    <a:pt x="7619" y="55054"/>
                  </a:lnTo>
                  <a:lnTo>
                    <a:pt x="7619" y="57162"/>
                  </a:lnTo>
                  <a:lnTo>
                    <a:pt x="5714" y="5716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538224" y="5826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1538224" y="5826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1538224" y="582605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1538224" y="582605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1538224" y="58451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538224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538224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519174" y="5835586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 h="0">
                  <a:moveTo>
                    <a:pt x="9651" y="0"/>
                  </a:moveTo>
                  <a:lnTo>
                    <a:pt x="0" y="0"/>
                  </a:lnTo>
                  <a:lnTo>
                    <a:pt x="9651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519174" y="5837821"/>
              <a:ext cx="19050" cy="36195"/>
            </a:xfrm>
            <a:custGeom>
              <a:avLst/>
              <a:gdLst/>
              <a:ahLst/>
              <a:cxnLst/>
              <a:rect l="l" t="t" r="r" b="b"/>
              <a:pathLst>
                <a:path w="19050" h="36195">
                  <a:moveTo>
                    <a:pt x="17017" y="20180"/>
                  </a:moveTo>
                  <a:lnTo>
                    <a:pt x="10667" y="20180"/>
                  </a:lnTo>
                  <a:lnTo>
                    <a:pt x="10667" y="22415"/>
                  </a:lnTo>
                  <a:lnTo>
                    <a:pt x="12700" y="22415"/>
                  </a:lnTo>
                  <a:lnTo>
                    <a:pt x="12700" y="29146"/>
                  </a:lnTo>
                  <a:lnTo>
                    <a:pt x="14859" y="29146"/>
                  </a:lnTo>
                  <a:lnTo>
                    <a:pt x="14859" y="33629"/>
                  </a:lnTo>
                  <a:lnTo>
                    <a:pt x="17017" y="35864"/>
                  </a:lnTo>
                  <a:lnTo>
                    <a:pt x="19050" y="33629"/>
                  </a:lnTo>
                  <a:lnTo>
                    <a:pt x="19050" y="29146"/>
                  </a:lnTo>
                  <a:lnTo>
                    <a:pt x="17017" y="26898"/>
                  </a:lnTo>
                  <a:lnTo>
                    <a:pt x="17017" y="20180"/>
                  </a:lnTo>
                  <a:close/>
                </a:path>
                <a:path w="19050" h="36195">
                  <a:moveTo>
                    <a:pt x="14859" y="15697"/>
                  </a:moveTo>
                  <a:lnTo>
                    <a:pt x="8509" y="15697"/>
                  </a:lnTo>
                  <a:lnTo>
                    <a:pt x="8509" y="20180"/>
                  </a:lnTo>
                  <a:lnTo>
                    <a:pt x="14859" y="20180"/>
                  </a:lnTo>
                  <a:lnTo>
                    <a:pt x="14859" y="17932"/>
                  </a:lnTo>
                  <a:lnTo>
                    <a:pt x="12700" y="17932"/>
                  </a:lnTo>
                  <a:lnTo>
                    <a:pt x="14859" y="15697"/>
                  </a:lnTo>
                  <a:close/>
                </a:path>
                <a:path w="19050" h="36195">
                  <a:moveTo>
                    <a:pt x="12700" y="11214"/>
                  </a:moveTo>
                  <a:lnTo>
                    <a:pt x="6350" y="11214"/>
                  </a:lnTo>
                  <a:lnTo>
                    <a:pt x="6350" y="15697"/>
                  </a:lnTo>
                  <a:lnTo>
                    <a:pt x="8509" y="13449"/>
                  </a:lnTo>
                  <a:lnTo>
                    <a:pt x="12700" y="13449"/>
                  </a:lnTo>
                  <a:lnTo>
                    <a:pt x="12700" y="11214"/>
                  </a:lnTo>
                  <a:close/>
                </a:path>
                <a:path w="19050" h="36195">
                  <a:moveTo>
                    <a:pt x="12700" y="13449"/>
                  </a:moveTo>
                  <a:lnTo>
                    <a:pt x="8509" y="13449"/>
                  </a:lnTo>
                  <a:lnTo>
                    <a:pt x="6350" y="15697"/>
                  </a:lnTo>
                  <a:lnTo>
                    <a:pt x="12700" y="15697"/>
                  </a:lnTo>
                  <a:lnTo>
                    <a:pt x="12700" y="13449"/>
                  </a:lnTo>
                  <a:close/>
                </a:path>
                <a:path w="19050" h="36195">
                  <a:moveTo>
                    <a:pt x="10667" y="8966"/>
                  </a:moveTo>
                  <a:lnTo>
                    <a:pt x="4317" y="8966"/>
                  </a:lnTo>
                  <a:lnTo>
                    <a:pt x="4317" y="11214"/>
                  </a:lnTo>
                  <a:lnTo>
                    <a:pt x="10667" y="11214"/>
                  </a:lnTo>
                  <a:lnTo>
                    <a:pt x="10667" y="8966"/>
                  </a:lnTo>
                  <a:close/>
                </a:path>
                <a:path w="19050" h="36195">
                  <a:moveTo>
                    <a:pt x="6350" y="2247"/>
                  </a:moveTo>
                  <a:lnTo>
                    <a:pt x="2159" y="2247"/>
                  </a:lnTo>
                  <a:lnTo>
                    <a:pt x="2159" y="4483"/>
                  </a:lnTo>
                  <a:lnTo>
                    <a:pt x="0" y="6731"/>
                  </a:lnTo>
                  <a:lnTo>
                    <a:pt x="4317" y="6731"/>
                  </a:lnTo>
                  <a:lnTo>
                    <a:pt x="2159" y="8966"/>
                  </a:lnTo>
                  <a:lnTo>
                    <a:pt x="8509" y="8966"/>
                  </a:lnTo>
                  <a:lnTo>
                    <a:pt x="9588" y="7848"/>
                  </a:lnTo>
                  <a:lnTo>
                    <a:pt x="8509" y="6731"/>
                  </a:lnTo>
                  <a:lnTo>
                    <a:pt x="8509" y="4483"/>
                  </a:lnTo>
                  <a:lnTo>
                    <a:pt x="6350" y="4483"/>
                  </a:lnTo>
                  <a:lnTo>
                    <a:pt x="6350" y="2247"/>
                  </a:lnTo>
                  <a:close/>
                </a:path>
                <a:path w="19050" h="36195">
                  <a:moveTo>
                    <a:pt x="10667" y="6731"/>
                  </a:moveTo>
                  <a:lnTo>
                    <a:pt x="9588" y="7848"/>
                  </a:lnTo>
                  <a:lnTo>
                    <a:pt x="10667" y="8966"/>
                  </a:lnTo>
                  <a:lnTo>
                    <a:pt x="10667" y="6731"/>
                  </a:lnTo>
                  <a:close/>
                </a:path>
                <a:path w="19050" h="36195">
                  <a:moveTo>
                    <a:pt x="4317" y="0"/>
                  </a:moveTo>
                  <a:lnTo>
                    <a:pt x="0" y="0"/>
                  </a:lnTo>
                  <a:lnTo>
                    <a:pt x="0" y="4483"/>
                  </a:lnTo>
                  <a:lnTo>
                    <a:pt x="2159" y="2247"/>
                  </a:lnTo>
                  <a:lnTo>
                    <a:pt x="4317" y="2247"/>
                  </a:lnTo>
                  <a:lnTo>
                    <a:pt x="431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519174" y="5835586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7017" y="38100"/>
                  </a:moveTo>
                  <a:lnTo>
                    <a:pt x="14859" y="38100"/>
                  </a:lnTo>
                  <a:lnTo>
                    <a:pt x="17017" y="38100"/>
                  </a:lnTo>
                  <a:lnTo>
                    <a:pt x="14859" y="35864"/>
                  </a:lnTo>
                  <a:lnTo>
                    <a:pt x="14859" y="33616"/>
                  </a:lnTo>
                  <a:lnTo>
                    <a:pt x="17017" y="33616"/>
                  </a:lnTo>
                  <a:lnTo>
                    <a:pt x="14859" y="33616"/>
                  </a:lnTo>
                  <a:lnTo>
                    <a:pt x="17017" y="33616"/>
                  </a:lnTo>
                  <a:lnTo>
                    <a:pt x="14859" y="33616"/>
                  </a:lnTo>
                  <a:lnTo>
                    <a:pt x="14859" y="33616"/>
                  </a:lnTo>
                  <a:lnTo>
                    <a:pt x="12700" y="31381"/>
                  </a:lnTo>
                  <a:lnTo>
                    <a:pt x="14859" y="31381"/>
                  </a:lnTo>
                  <a:lnTo>
                    <a:pt x="12700" y="31381"/>
                  </a:lnTo>
                  <a:lnTo>
                    <a:pt x="14859" y="31381"/>
                  </a:lnTo>
                  <a:lnTo>
                    <a:pt x="12700" y="29133"/>
                  </a:lnTo>
                  <a:lnTo>
                    <a:pt x="14859" y="29133"/>
                  </a:lnTo>
                  <a:lnTo>
                    <a:pt x="10667" y="24650"/>
                  </a:lnTo>
                  <a:lnTo>
                    <a:pt x="12700" y="24650"/>
                  </a:lnTo>
                  <a:lnTo>
                    <a:pt x="10667" y="24650"/>
                  </a:lnTo>
                  <a:lnTo>
                    <a:pt x="12700" y="24650"/>
                  </a:lnTo>
                  <a:lnTo>
                    <a:pt x="8509" y="22415"/>
                  </a:lnTo>
                  <a:lnTo>
                    <a:pt x="10667" y="22415"/>
                  </a:lnTo>
                  <a:lnTo>
                    <a:pt x="8509" y="22415"/>
                  </a:lnTo>
                  <a:lnTo>
                    <a:pt x="10667" y="22415"/>
                  </a:lnTo>
                  <a:lnTo>
                    <a:pt x="8509" y="22415"/>
                  </a:lnTo>
                  <a:lnTo>
                    <a:pt x="10667" y="22415"/>
                  </a:lnTo>
                  <a:lnTo>
                    <a:pt x="8509" y="22415"/>
                  </a:lnTo>
                  <a:lnTo>
                    <a:pt x="10667" y="22415"/>
                  </a:lnTo>
                  <a:lnTo>
                    <a:pt x="8509" y="20167"/>
                  </a:lnTo>
                  <a:lnTo>
                    <a:pt x="8509" y="22415"/>
                  </a:lnTo>
                  <a:lnTo>
                    <a:pt x="8509" y="20167"/>
                  </a:lnTo>
                  <a:lnTo>
                    <a:pt x="10667" y="20167"/>
                  </a:lnTo>
                  <a:lnTo>
                    <a:pt x="8509" y="20167"/>
                  </a:lnTo>
                  <a:lnTo>
                    <a:pt x="10667" y="20167"/>
                  </a:lnTo>
                  <a:lnTo>
                    <a:pt x="6350" y="17932"/>
                  </a:lnTo>
                  <a:lnTo>
                    <a:pt x="8509" y="17932"/>
                  </a:lnTo>
                  <a:lnTo>
                    <a:pt x="6350" y="17932"/>
                  </a:lnTo>
                  <a:lnTo>
                    <a:pt x="8509" y="17932"/>
                  </a:lnTo>
                  <a:lnTo>
                    <a:pt x="6350" y="17932"/>
                  </a:lnTo>
                  <a:lnTo>
                    <a:pt x="8509" y="17932"/>
                  </a:lnTo>
                  <a:lnTo>
                    <a:pt x="6350" y="17932"/>
                  </a:lnTo>
                  <a:lnTo>
                    <a:pt x="8509" y="17932"/>
                  </a:lnTo>
                  <a:lnTo>
                    <a:pt x="6350" y="17932"/>
                  </a:lnTo>
                  <a:lnTo>
                    <a:pt x="8509" y="17932"/>
                  </a:lnTo>
                  <a:lnTo>
                    <a:pt x="6350" y="17932"/>
                  </a:lnTo>
                  <a:lnTo>
                    <a:pt x="8509" y="17932"/>
                  </a:lnTo>
                  <a:lnTo>
                    <a:pt x="6350" y="17932"/>
                  </a:lnTo>
                  <a:lnTo>
                    <a:pt x="8509" y="15684"/>
                  </a:lnTo>
                  <a:lnTo>
                    <a:pt x="6350" y="17932"/>
                  </a:lnTo>
                  <a:lnTo>
                    <a:pt x="6350" y="15684"/>
                  </a:lnTo>
                  <a:lnTo>
                    <a:pt x="8509" y="15684"/>
                  </a:lnTo>
                  <a:lnTo>
                    <a:pt x="6350" y="15684"/>
                  </a:lnTo>
                  <a:lnTo>
                    <a:pt x="8509" y="15684"/>
                  </a:lnTo>
                  <a:lnTo>
                    <a:pt x="6350" y="15684"/>
                  </a:lnTo>
                  <a:lnTo>
                    <a:pt x="6350" y="13449"/>
                  </a:lnTo>
                  <a:lnTo>
                    <a:pt x="6350" y="15684"/>
                  </a:lnTo>
                  <a:lnTo>
                    <a:pt x="6350" y="13449"/>
                  </a:lnTo>
                  <a:lnTo>
                    <a:pt x="4317" y="13449"/>
                  </a:lnTo>
                  <a:lnTo>
                    <a:pt x="6350" y="13449"/>
                  </a:lnTo>
                  <a:lnTo>
                    <a:pt x="4317" y="13449"/>
                  </a:lnTo>
                  <a:lnTo>
                    <a:pt x="6350" y="13449"/>
                  </a:lnTo>
                  <a:lnTo>
                    <a:pt x="4317" y="13449"/>
                  </a:lnTo>
                  <a:lnTo>
                    <a:pt x="6350" y="13449"/>
                  </a:lnTo>
                  <a:lnTo>
                    <a:pt x="4317" y="13449"/>
                  </a:lnTo>
                  <a:lnTo>
                    <a:pt x="4317" y="11201"/>
                  </a:lnTo>
                  <a:lnTo>
                    <a:pt x="2159" y="11201"/>
                  </a:lnTo>
                  <a:lnTo>
                    <a:pt x="4317" y="11201"/>
                  </a:lnTo>
                  <a:lnTo>
                    <a:pt x="2159" y="11201"/>
                  </a:lnTo>
                  <a:lnTo>
                    <a:pt x="4317" y="8966"/>
                  </a:lnTo>
                  <a:lnTo>
                    <a:pt x="2159" y="8966"/>
                  </a:lnTo>
                  <a:lnTo>
                    <a:pt x="4317" y="8966"/>
                  </a:lnTo>
                  <a:lnTo>
                    <a:pt x="2159" y="8966"/>
                  </a:lnTo>
                  <a:lnTo>
                    <a:pt x="2159" y="11201"/>
                  </a:lnTo>
                  <a:lnTo>
                    <a:pt x="2159" y="8966"/>
                  </a:lnTo>
                  <a:lnTo>
                    <a:pt x="2159" y="11201"/>
                  </a:lnTo>
                  <a:lnTo>
                    <a:pt x="2159" y="8966"/>
                  </a:lnTo>
                  <a:lnTo>
                    <a:pt x="2159" y="11201"/>
                  </a:lnTo>
                  <a:lnTo>
                    <a:pt x="0" y="8966"/>
                  </a:lnTo>
                  <a:lnTo>
                    <a:pt x="2159" y="8966"/>
                  </a:lnTo>
                  <a:lnTo>
                    <a:pt x="0" y="8966"/>
                  </a:lnTo>
                  <a:lnTo>
                    <a:pt x="2159" y="8966"/>
                  </a:lnTo>
                  <a:lnTo>
                    <a:pt x="0" y="8966"/>
                  </a:lnTo>
                  <a:lnTo>
                    <a:pt x="0" y="8966"/>
                  </a:lnTo>
                  <a:lnTo>
                    <a:pt x="2159" y="8966"/>
                  </a:lnTo>
                  <a:lnTo>
                    <a:pt x="0" y="8966"/>
                  </a:lnTo>
                  <a:lnTo>
                    <a:pt x="0" y="8966"/>
                  </a:lnTo>
                  <a:lnTo>
                    <a:pt x="2159" y="8966"/>
                  </a:lnTo>
                  <a:lnTo>
                    <a:pt x="0" y="8966"/>
                  </a:lnTo>
                  <a:lnTo>
                    <a:pt x="2159" y="8966"/>
                  </a:lnTo>
                  <a:lnTo>
                    <a:pt x="0" y="8966"/>
                  </a:lnTo>
                  <a:lnTo>
                    <a:pt x="2159" y="6718"/>
                  </a:lnTo>
                  <a:lnTo>
                    <a:pt x="0" y="8966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0" y="8966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0" y="6718"/>
                  </a:lnTo>
                  <a:lnTo>
                    <a:pt x="2159" y="6718"/>
                  </a:lnTo>
                  <a:lnTo>
                    <a:pt x="2159" y="4483"/>
                  </a:lnTo>
                  <a:lnTo>
                    <a:pt x="2159" y="6718"/>
                  </a:lnTo>
                  <a:lnTo>
                    <a:pt x="2159" y="4483"/>
                  </a:lnTo>
                  <a:lnTo>
                    <a:pt x="0" y="4483"/>
                  </a:lnTo>
                  <a:lnTo>
                    <a:pt x="0" y="6718"/>
                  </a:lnTo>
                  <a:lnTo>
                    <a:pt x="2159" y="4483"/>
                  </a:lnTo>
                  <a:lnTo>
                    <a:pt x="0" y="4483"/>
                  </a:lnTo>
                  <a:lnTo>
                    <a:pt x="0" y="6718"/>
                  </a:lnTo>
                  <a:lnTo>
                    <a:pt x="0" y="4483"/>
                  </a:lnTo>
                  <a:lnTo>
                    <a:pt x="2159" y="4483"/>
                  </a:lnTo>
                  <a:lnTo>
                    <a:pt x="0" y="4483"/>
                  </a:lnTo>
                  <a:lnTo>
                    <a:pt x="0" y="2235"/>
                  </a:lnTo>
                  <a:lnTo>
                    <a:pt x="0" y="4483"/>
                  </a:lnTo>
                  <a:lnTo>
                    <a:pt x="0" y="2235"/>
                  </a:lnTo>
                  <a:lnTo>
                    <a:pt x="2159" y="2235"/>
                  </a:lnTo>
                  <a:lnTo>
                    <a:pt x="0" y="2235"/>
                  </a:lnTo>
                  <a:lnTo>
                    <a:pt x="2159" y="0"/>
                  </a:lnTo>
                  <a:lnTo>
                    <a:pt x="0" y="2235"/>
                  </a:lnTo>
                  <a:lnTo>
                    <a:pt x="0" y="2235"/>
                  </a:lnTo>
                  <a:lnTo>
                    <a:pt x="2159" y="2235"/>
                  </a:lnTo>
                  <a:lnTo>
                    <a:pt x="2159" y="0"/>
                  </a:lnTo>
                  <a:lnTo>
                    <a:pt x="2159" y="2235"/>
                  </a:lnTo>
                  <a:lnTo>
                    <a:pt x="4317" y="2235"/>
                  </a:lnTo>
                  <a:lnTo>
                    <a:pt x="2159" y="2235"/>
                  </a:lnTo>
                  <a:lnTo>
                    <a:pt x="4317" y="2235"/>
                  </a:lnTo>
                  <a:lnTo>
                    <a:pt x="4317" y="4483"/>
                  </a:lnTo>
                  <a:lnTo>
                    <a:pt x="6350" y="4483"/>
                  </a:lnTo>
                  <a:lnTo>
                    <a:pt x="6350" y="6718"/>
                  </a:lnTo>
                  <a:lnTo>
                    <a:pt x="8509" y="6718"/>
                  </a:lnTo>
                  <a:lnTo>
                    <a:pt x="8509" y="8966"/>
                  </a:lnTo>
                  <a:lnTo>
                    <a:pt x="10667" y="11201"/>
                  </a:lnTo>
                  <a:lnTo>
                    <a:pt x="10667" y="8966"/>
                  </a:lnTo>
                  <a:lnTo>
                    <a:pt x="8509" y="11201"/>
                  </a:lnTo>
                  <a:lnTo>
                    <a:pt x="10667" y="11201"/>
                  </a:lnTo>
                  <a:lnTo>
                    <a:pt x="10667" y="13449"/>
                  </a:lnTo>
                  <a:lnTo>
                    <a:pt x="12700" y="13449"/>
                  </a:lnTo>
                  <a:lnTo>
                    <a:pt x="12700" y="15684"/>
                  </a:lnTo>
                  <a:lnTo>
                    <a:pt x="12700" y="17932"/>
                  </a:lnTo>
                  <a:lnTo>
                    <a:pt x="14859" y="17932"/>
                  </a:lnTo>
                  <a:lnTo>
                    <a:pt x="12700" y="20167"/>
                  </a:lnTo>
                  <a:lnTo>
                    <a:pt x="14859" y="20167"/>
                  </a:lnTo>
                  <a:lnTo>
                    <a:pt x="12700" y="20167"/>
                  </a:lnTo>
                  <a:lnTo>
                    <a:pt x="14859" y="20167"/>
                  </a:lnTo>
                  <a:lnTo>
                    <a:pt x="12700" y="20167"/>
                  </a:lnTo>
                  <a:lnTo>
                    <a:pt x="14859" y="20167"/>
                  </a:lnTo>
                  <a:lnTo>
                    <a:pt x="14859" y="22415"/>
                  </a:lnTo>
                  <a:lnTo>
                    <a:pt x="17017" y="22415"/>
                  </a:lnTo>
                  <a:lnTo>
                    <a:pt x="17017" y="24650"/>
                  </a:lnTo>
                  <a:lnTo>
                    <a:pt x="17017" y="26898"/>
                  </a:lnTo>
                  <a:lnTo>
                    <a:pt x="17017" y="29133"/>
                  </a:lnTo>
                  <a:lnTo>
                    <a:pt x="19050" y="31381"/>
                  </a:lnTo>
                  <a:lnTo>
                    <a:pt x="17017" y="31381"/>
                  </a:lnTo>
                  <a:lnTo>
                    <a:pt x="19050" y="31381"/>
                  </a:lnTo>
                  <a:lnTo>
                    <a:pt x="19050" y="33616"/>
                  </a:lnTo>
                  <a:lnTo>
                    <a:pt x="19050" y="35864"/>
                  </a:lnTo>
                  <a:lnTo>
                    <a:pt x="17017" y="38100"/>
                  </a:lnTo>
                  <a:lnTo>
                    <a:pt x="19050" y="38100"/>
                  </a:lnTo>
                  <a:lnTo>
                    <a:pt x="17017" y="3810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519174" y="5835586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9651" y="0"/>
                  </a:moveTo>
                  <a:lnTo>
                    <a:pt x="0" y="9525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519174" y="5835586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9651" y="0"/>
                  </a:moveTo>
                  <a:lnTo>
                    <a:pt x="0" y="9525"/>
                  </a:lnTo>
                  <a:lnTo>
                    <a:pt x="9651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519174" y="5845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1519174" y="5845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1519174" y="5845111"/>
              <a:ext cx="10160" cy="0"/>
            </a:xfrm>
            <a:custGeom>
              <a:avLst/>
              <a:gdLst/>
              <a:ahLst/>
              <a:cxnLst/>
              <a:rect l="l" t="t" r="r" b="b"/>
              <a:pathLst>
                <a:path w="10159" h="0">
                  <a:moveTo>
                    <a:pt x="9651" y="0"/>
                  </a:moveTo>
                  <a:lnTo>
                    <a:pt x="0" y="0"/>
                  </a:lnTo>
                  <a:lnTo>
                    <a:pt x="9651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1528825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1528825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1528825" y="58546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398" y="0"/>
                  </a:moveTo>
                  <a:lnTo>
                    <a:pt x="0" y="0"/>
                  </a:lnTo>
                  <a:lnTo>
                    <a:pt x="939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1538224" y="58641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538224" y="58641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1547875" y="5845111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398" y="0"/>
                  </a:moveTo>
                  <a:lnTo>
                    <a:pt x="0" y="0"/>
                  </a:lnTo>
                  <a:lnTo>
                    <a:pt x="939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1538224" y="5845111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5841" y="18376"/>
                  </a:moveTo>
                  <a:lnTo>
                    <a:pt x="0" y="18376"/>
                  </a:lnTo>
                  <a:lnTo>
                    <a:pt x="1904" y="20408"/>
                  </a:lnTo>
                  <a:lnTo>
                    <a:pt x="0" y="20408"/>
                  </a:lnTo>
                  <a:lnTo>
                    <a:pt x="0" y="24498"/>
                  </a:lnTo>
                  <a:lnTo>
                    <a:pt x="1904" y="26542"/>
                  </a:lnTo>
                  <a:lnTo>
                    <a:pt x="0" y="26542"/>
                  </a:lnTo>
                  <a:lnTo>
                    <a:pt x="1904" y="28575"/>
                  </a:lnTo>
                  <a:lnTo>
                    <a:pt x="3937" y="28575"/>
                  </a:lnTo>
                  <a:lnTo>
                    <a:pt x="3937" y="22453"/>
                  </a:lnTo>
                  <a:lnTo>
                    <a:pt x="5841" y="20408"/>
                  </a:lnTo>
                  <a:lnTo>
                    <a:pt x="5841" y="18376"/>
                  </a:lnTo>
                  <a:close/>
                </a:path>
                <a:path w="10159" h="28575">
                  <a:moveTo>
                    <a:pt x="3937" y="14287"/>
                  </a:moveTo>
                  <a:lnTo>
                    <a:pt x="0" y="14287"/>
                  </a:lnTo>
                  <a:lnTo>
                    <a:pt x="0" y="16332"/>
                  </a:lnTo>
                  <a:lnTo>
                    <a:pt x="1904" y="16332"/>
                  </a:lnTo>
                  <a:lnTo>
                    <a:pt x="1904" y="18376"/>
                  </a:lnTo>
                  <a:lnTo>
                    <a:pt x="3937" y="18376"/>
                  </a:lnTo>
                  <a:lnTo>
                    <a:pt x="3937" y="14287"/>
                  </a:lnTo>
                  <a:close/>
                </a:path>
                <a:path w="10159" h="28575">
                  <a:moveTo>
                    <a:pt x="5841" y="10210"/>
                  </a:moveTo>
                  <a:lnTo>
                    <a:pt x="0" y="10210"/>
                  </a:lnTo>
                  <a:lnTo>
                    <a:pt x="1904" y="12242"/>
                  </a:lnTo>
                  <a:lnTo>
                    <a:pt x="0" y="12242"/>
                  </a:lnTo>
                  <a:lnTo>
                    <a:pt x="1904" y="14287"/>
                  </a:lnTo>
                  <a:lnTo>
                    <a:pt x="3937" y="14287"/>
                  </a:lnTo>
                  <a:lnTo>
                    <a:pt x="3937" y="16332"/>
                  </a:lnTo>
                  <a:lnTo>
                    <a:pt x="5841" y="16332"/>
                  </a:lnTo>
                  <a:lnTo>
                    <a:pt x="5841" y="10210"/>
                  </a:lnTo>
                  <a:close/>
                </a:path>
                <a:path w="10159" h="28575">
                  <a:moveTo>
                    <a:pt x="1904" y="6121"/>
                  </a:moveTo>
                  <a:lnTo>
                    <a:pt x="1904" y="10210"/>
                  </a:lnTo>
                  <a:lnTo>
                    <a:pt x="5841" y="10210"/>
                  </a:lnTo>
                  <a:lnTo>
                    <a:pt x="7746" y="12242"/>
                  </a:lnTo>
                  <a:lnTo>
                    <a:pt x="7746" y="10210"/>
                  </a:lnTo>
                  <a:lnTo>
                    <a:pt x="5841" y="8166"/>
                  </a:lnTo>
                  <a:lnTo>
                    <a:pt x="3937" y="8166"/>
                  </a:lnTo>
                  <a:lnTo>
                    <a:pt x="1904" y="6121"/>
                  </a:lnTo>
                  <a:close/>
                </a:path>
                <a:path w="10159" h="28575">
                  <a:moveTo>
                    <a:pt x="3937" y="4076"/>
                  </a:moveTo>
                  <a:lnTo>
                    <a:pt x="1904" y="4076"/>
                  </a:lnTo>
                  <a:lnTo>
                    <a:pt x="3937" y="6121"/>
                  </a:lnTo>
                  <a:lnTo>
                    <a:pt x="3937" y="8166"/>
                  </a:lnTo>
                  <a:lnTo>
                    <a:pt x="5841" y="8166"/>
                  </a:lnTo>
                  <a:lnTo>
                    <a:pt x="7746" y="10210"/>
                  </a:lnTo>
                  <a:lnTo>
                    <a:pt x="7746" y="6121"/>
                  </a:lnTo>
                  <a:lnTo>
                    <a:pt x="5841" y="6121"/>
                  </a:lnTo>
                  <a:lnTo>
                    <a:pt x="3937" y="4076"/>
                  </a:lnTo>
                  <a:close/>
                </a:path>
                <a:path w="10159" h="28575">
                  <a:moveTo>
                    <a:pt x="7746" y="4076"/>
                  </a:moveTo>
                  <a:lnTo>
                    <a:pt x="5841" y="4076"/>
                  </a:lnTo>
                  <a:lnTo>
                    <a:pt x="5841" y="6121"/>
                  </a:lnTo>
                  <a:lnTo>
                    <a:pt x="7746" y="6121"/>
                  </a:lnTo>
                  <a:lnTo>
                    <a:pt x="7746" y="4076"/>
                  </a:lnTo>
                  <a:close/>
                </a:path>
                <a:path w="10159" h="28575">
                  <a:moveTo>
                    <a:pt x="9651" y="0"/>
                  </a:moveTo>
                  <a:lnTo>
                    <a:pt x="7746" y="0"/>
                  </a:lnTo>
                  <a:lnTo>
                    <a:pt x="7746" y="2044"/>
                  </a:lnTo>
                  <a:lnTo>
                    <a:pt x="3937" y="2044"/>
                  </a:lnTo>
                  <a:lnTo>
                    <a:pt x="3937" y="4076"/>
                  </a:lnTo>
                  <a:lnTo>
                    <a:pt x="9651" y="4076"/>
                  </a:lnTo>
                  <a:lnTo>
                    <a:pt x="9651" y="0"/>
                  </a:lnTo>
                  <a:close/>
                </a:path>
                <a:path w="10159" h="28575">
                  <a:moveTo>
                    <a:pt x="5841" y="0"/>
                  </a:moveTo>
                  <a:lnTo>
                    <a:pt x="5841" y="2044"/>
                  </a:lnTo>
                  <a:lnTo>
                    <a:pt x="7746" y="2044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1538224" y="5845111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0" y="28575"/>
                  </a:moveTo>
                  <a:lnTo>
                    <a:pt x="1904" y="28575"/>
                  </a:lnTo>
                  <a:lnTo>
                    <a:pt x="0" y="26542"/>
                  </a:lnTo>
                  <a:lnTo>
                    <a:pt x="1904" y="26542"/>
                  </a:lnTo>
                  <a:lnTo>
                    <a:pt x="0" y="24498"/>
                  </a:lnTo>
                  <a:lnTo>
                    <a:pt x="1904" y="26542"/>
                  </a:lnTo>
                  <a:lnTo>
                    <a:pt x="0" y="24498"/>
                  </a:lnTo>
                  <a:lnTo>
                    <a:pt x="1904" y="24498"/>
                  </a:lnTo>
                  <a:lnTo>
                    <a:pt x="0" y="24498"/>
                  </a:lnTo>
                  <a:lnTo>
                    <a:pt x="1904" y="24498"/>
                  </a:lnTo>
                  <a:lnTo>
                    <a:pt x="0" y="24498"/>
                  </a:lnTo>
                  <a:lnTo>
                    <a:pt x="1904" y="24498"/>
                  </a:lnTo>
                  <a:lnTo>
                    <a:pt x="0" y="24498"/>
                  </a:lnTo>
                  <a:lnTo>
                    <a:pt x="0" y="22453"/>
                  </a:lnTo>
                  <a:lnTo>
                    <a:pt x="0" y="20408"/>
                  </a:lnTo>
                  <a:lnTo>
                    <a:pt x="1904" y="20408"/>
                  </a:lnTo>
                  <a:lnTo>
                    <a:pt x="0" y="20408"/>
                  </a:lnTo>
                  <a:lnTo>
                    <a:pt x="1904" y="20408"/>
                  </a:lnTo>
                  <a:lnTo>
                    <a:pt x="0" y="20408"/>
                  </a:lnTo>
                  <a:lnTo>
                    <a:pt x="1904" y="20408"/>
                  </a:lnTo>
                  <a:lnTo>
                    <a:pt x="0" y="20408"/>
                  </a:lnTo>
                  <a:lnTo>
                    <a:pt x="1904" y="20408"/>
                  </a:lnTo>
                  <a:lnTo>
                    <a:pt x="0" y="18376"/>
                  </a:lnTo>
                  <a:lnTo>
                    <a:pt x="1904" y="20408"/>
                  </a:lnTo>
                  <a:lnTo>
                    <a:pt x="0" y="18376"/>
                  </a:lnTo>
                  <a:lnTo>
                    <a:pt x="1904" y="18376"/>
                  </a:lnTo>
                  <a:lnTo>
                    <a:pt x="0" y="18376"/>
                  </a:lnTo>
                  <a:lnTo>
                    <a:pt x="1904" y="18376"/>
                  </a:lnTo>
                  <a:lnTo>
                    <a:pt x="0" y="18376"/>
                  </a:lnTo>
                  <a:lnTo>
                    <a:pt x="1904" y="18376"/>
                  </a:lnTo>
                  <a:lnTo>
                    <a:pt x="0" y="16332"/>
                  </a:lnTo>
                  <a:lnTo>
                    <a:pt x="1904" y="16332"/>
                  </a:lnTo>
                  <a:lnTo>
                    <a:pt x="1904" y="18376"/>
                  </a:lnTo>
                  <a:lnTo>
                    <a:pt x="0" y="16332"/>
                  </a:lnTo>
                  <a:lnTo>
                    <a:pt x="1904" y="16332"/>
                  </a:lnTo>
                  <a:lnTo>
                    <a:pt x="0" y="16332"/>
                  </a:lnTo>
                  <a:lnTo>
                    <a:pt x="1904" y="16332"/>
                  </a:lnTo>
                  <a:lnTo>
                    <a:pt x="0" y="16332"/>
                  </a:lnTo>
                  <a:lnTo>
                    <a:pt x="0" y="14287"/>
                  </a:lnTo>
                  <a:lnTo>
                    <a:pt x="0" y="16332"/>
                  </a:lnTo>
                  <a:lnTo>
                    <a:pt x="0" y="14287"/>
                  </a:lnTo>
                  <a:lnTo>
                    <a:pt x="1904" y="14287"/>
                  </a:lnTo>
                  <a:lnTo>
                    <a:pt x="0" y="14287"/>
                  </a:lnTo>
                  <a:lnTo>
                    <a:pt x="0" y="12242"/>
                  </a:lnTo>
                  <a:lnTo>
                    <a:pt x="0" y="14287"/>
                  </a:lnTo>
                  <a:lnTo>
                    <a:pt x="1904" y="14287"/>
                  </a:lnTo>
                  <a:lnTo>
                    <a:pt x="0" y="12242"/>
                  </a:lnTo>
                  <a:lnTo>
                    <a:pt x="1904" y="12242"/>
                  </a:lnTo>
                  <a:lnTo>
                    <a:pt x="0" y="12242"/>
                  </a:lnTo>
                  <a:lnTo>
                    <a:pt x="1904" y="12242"/>
                  </a:lnTo>
                  <a:lnTo>
                    <a:pt x="0" y="12242"/>
                  </a:lnTo>
                  <a:lnTo>
                    <a:pt x="1904" y="12242"/>
                  </a:lnTo>
                  <a:lnTo>
                    <a:pt x="0" y="12242"/>
                  </a:lnTo>
                  <a:lnTo>
                    <a:pt x="1904" y="12242"/>
                  </a:lnTo>
                  <a:lnTo>
                    <a:pt x="0" y="12242"/>
                  </a:lnTo>
                  <a:lnTo>
                    <a:pt x="1904" y="12242"/>
                  </a:lnTo>
                  <a:lnTo>
                    <a:pt x="0" y="10210"/>
                  </a:lnTo>
                  <a:lnTo>
                    <a:pt x="1904" y="12242"/>
                  </a:lnTo>
                  <a:lnTo>
                    <a:pt x="0" y="10210"/>
                  </a:lnTo>
                  <a:lnTo>
                    <a:pt x="1904" y="10210"/>
                  </a:lnTo>
                  <a:lnTo>
                    <a:pt x="0" y="10210"/>
                  </a:lnTo>
                  <a:lnTo>
                    <a:pt x="1904" y="10210"/>
                  </a:lnTo>
                  <a:lnTo>
                    <a:pt x="0" y="10210"/>
                  </a:lnTo>
                  <a:lnTo>
                    <a:pt x="1904" y="10210"/>
                  </a:lnTo>
                  <a:lnTo>
                    <a:pt x="1904" y="8166"/>
                  </a:lnTo>
                  <a:lnTo>
                    <a:pt x="1904" y="10210"/>
                  </a:lnTo>
                  <a:lnTo>
                    <a:pt x="1904" y="8166"/>
                  </a:lnTo>
                  <a:lnTo>
                    <a:pt x="1904" y="10210"/>
                  </a:lnTo>
                  <a:lnTo>
                    <a:pt x="1904" y="10210"/>
                  </a:lnTo>
                  <a:lnTo>
                    <a:pt x="1904" y="8166"/>
                  </a:lnTo>
                  <a:lnTo>
                    <a:pt x="3937" y="8166"/>
                  </a:lnTo>
                  <a:lnTo>
                    <a:pt x="1904" y="8166"/>
                  </a:lnTo>
                  <a:lnTo>
                    <a:pt x="3937" y="8166"/>
                  </a:lnTo>
                  <a:lnTo>
                    <a:pt x="1904" y="8166"/>
                  </a:lnTo>
                  <a:lnTo>
                    <a:pt x="1904" y="6121"/>
                  </a:lnTo>
                  <a:lnTo>
                    <a:pt x="3937" y="8166"/>
                  </a:lnTo>
                  <a:lnTo>
                    <a:pt x="3937" y="6121"/>
                  </a:lnTo>
                  <a:lnTo>
                    <a:pt x="3937" y="8166"/>
                  </a:lnTo>
                  <a:lnTo>
                    <a:pt x="3937" y="6121"/>
                  </a:lnTo>
                  <a:lnTo>
                    <a:pt x="1904" y="6121"/>
                  </a:lnTo>
                  <a:lnTo>
                    <a:pt x="3937" y="6121"/>
                  </a:lnTo>
                  <a:lnTo>
                    <a:pt x="1904" y="6121"/>
                  </a:lnTo>
                  <a:lnTo>
                    <a:pt x="3937" y="6121"/>
                  </a:lnTo>
                  <a:lnTo>
                    <a:pt x="1904" y="6121"/>
                  </a:lnTo>
                  <a:lnTo>
                    <a:pt x="3937" y="6121"/>
                  </a:lnTo>
                  <a:lnTo>
                    <a:pt x="1904" y="6121"/>
                  </a:lnTo>
                  <a:lnTo>
                    <a:pt x="3937" y="6121"/>
                  </a:lnTo>
                  <a:lnTo>
                    <a:pt x="1904" y="6121"/>
                  </a:lnTo>
                  <a:lnTo>
                    <a:pt x="3937" y="6121"/>
                  </a:lnTo>
                  <a:lnTo>
                    <a:pt x="1904" y="4076"/>
                  </a:lnTo>
                  <a:lnTo>
                    <a:pt x="3937" y="4076"/>
                  </a:lnTo>
                  <a:lnTo>
                    <a:pt x="5841" y="6121"/>
                  </a:lnTo>
                  <a:lnTo>
                    <a:pt x="5841" y="4076"/>
                  </a:lnTo>
                  <a:lnTo>
                    <a:pt x="5841" y="6121"/>
                  </a:lnTo>
                  <a:lnTo>
                    <a:pt x="5841" y="4076"/>
                  </a:lnTo>
                  <a:lnTo>
                    <a:pt x="3937" y="4076"/>
                  </a:lnTo>
                  <a:lnTo>
                    <a:pt x="3937" y="2044"/>
                  </a:lnTo>
                  <a:lnTo>
                    <a:pt x="3937" y="4076"/>
                  </a:lnTo>
                  <a:lnTo>
                    <a:pt x="3937" y="2044"/>
                  </a:lnTo>
                  <a:lnTo>
                    <a:pt x="3937" y="4076"/>
                  </a:lnTo>
                  <a:lnTo>
                    <a:pt x="3937" y="2044"/>
                  </a:lnTo>
                  <a:lnTo>
                    <a:pt x="3937" y="4076"/>
                  </a:lnTo>
                  <a:lnTo>
                    <a:pt x="3937" y="2044"/>
                  </a:lnTo>
                  <a:lnTo>
                    <a:pt x="3937" y="4076"/>
                  </a:lnTo>
                  <a:lnTo>
                    <a:pt x="3937" y="2044"/>
                  </a:lnTo>
                  <a:lnTo>
                    <a:pt x="3937" y="4076"/>
                  </a:lnTo>
                  <a:lnTo>
                    <a:pt x="3937" y="2044"/>
                  </a:lnTo>
                  <a:lnTo>
                    <a:pt x="5841" y="2044"/>
                  </a:lnTo>
                  <a:lnTo>
                    <a:pt x="3937" y="2044"/>
                  </a:lnTo>
                  <a:lnTo>
                    <a:pt x="5841" y="2044"/>
                  </a:lnTo>
                  <a:lnTo>
                    <a:pt x="3937" y="2044"/>
                  </a:lnTo>
                  <a:lnTo>
                    <a:pt x="5841" y="2044"/>
                  </a:lnTo>
                  <a:lnTo>
                    <a:pt x="3937" y="0"/>
                  </a:lnTo>
                  <a:lnTo>
                    <a:pt x="5841" y="2044"/>
                  </a:lnTo>
                  <a:lnTo>
                    <a:pt x="5841" y="0"/>
                  </a:lnTo>
                  <a:lnTo>
                    <a:pt x="3937" y="0"/>
                  </a:lnTo>
                  <a:lnTo>
                    <a:pt x="5841" y="0"/>
                  </a:lnTo>
                  <a:lnTo>
                    <a:pt x="3937" y="0"/>
                  </a:lnTo>
                  <a:lnTo>
                    <a:pt x="5841" y="0"/>
                  </a:lnTo>
                  <a:lnTo>
                    <a:pt x="5841" y="2044"/>
                  </a:lnTo>
                  <a:lnTo>
                    <a:pt x="5841" y="0"/>
                  </a:lnTo>
                  <a:lnTo>
                    <a:pt x="5841" y="2044"/>
                  </a:lnTo>
                  <a:lnTo>
                    <a:pt x="5841" y="0"/>
                  </a:lnTo>
                  <a:lnTo>
                    <a:pt x="5841" y="2044"/>
                  </a:lnTo>
                  <a:lnTo>
                    <a:pt x="5841" y="0"/>
                  </a:lnTo>
                  <a:lnTo>
                    <a:pt x="5841" y="2044"/>
                  </a:lnTo>
                  <a:lnTo>
                    <a:pt x="7746" y="2044"/>
                  </a:lnTo>
                  <a:lnTo>
                    <a:pt x="5841" y="2044"/>
                  </a:lnTo>
                  <a:lnTo>
                    <a:pt x="7746" y="2044"/>
                  </a:lnTo>
                  <a:lnTo>
                    <a:pt x="5841" y="2044"/>
                  </a:lnTo>
                  <a:lnTo>
                    <a:pt x="5841" y="0"/>
                  </a:lnTo>
                  <a:lnTo>
                    <a:pt x="7746" y="2044"/>
                  </a:lnTo>
                  <a:lnTo>
                    <a:pt x="7746" y="0"/>
                  </a:lnTo>
                  <a:lnTo>
                    <a:pt x="5841" y="0"/>
                  </a:lnTo>
                  <a:lnTo>
                    <a:pt x="7746" y="0"/>
                  </a:lnTo>
                  <a:lnTo>
                    <a:pt x="5841" y="0"/>
                  </a:lnTo>
                  <a:lnTo>
                    <a:pt x="7746" y="0"/>
                  </a:lnTo>
                  <a:lnTo>
                    <a:pt x="5841" y="0"/>
                  </a:lnTo>
                  <a:lnTo>
                    <a:pt x="7746" y="0"/>
                  </a:lnTo>
                  <a:lnTo>
                    <a:pt x="7746" y="2044"/>
                  </a:lnTo>
                  <a:lnTo>
                    <a:pt x="7746" y="0"/>
                  </a:lnTo>
                  <a:lnTo>
                    <a:pt x="9651" y="0"/>
                  </a:lnTo>
                  <a:lnTo>
                    <a:pt x="7746" y="0"/>
                  </a:lnTo>
                  <a:lnTo>
                    <a:pt x="9651" y="0"/>
                  </a:lnTo>
                  <a:lnTo>
                    <a:pt x="7746" y="0"/>
                  </a:lnTo>
                  <a:lnTo>
                    <a:pt x="9651" y="0"/>
                  </a:lnTo>
                  <a:lnTo>
                    <a:pt x="9651" y="2044"/>
                  </a:lnTo>
                  <a:lnTo>
                    <a:pt x="9651" y="0"/>
                  </a:lnTo>
                  <a:lnTo>
                    <a:pt x="9651" y="2044"/>
                  </a:lnTo>
                  <a:lnTo>
                    <a:pt x="9651" y="0"/>
                  </a:lnTo>
                  <a:lnTo>
                    <a:pt x="9651" y="2044"/>
                  </a:lnTo>
                  <a:lnTo>
                    <a:pt x="9651" y="0"/>
                  </a:lnTo>
                  <a:lnTo>
                    <a:pt x="9651" y="2044"/>
                  </a:lnTo>
                  <a:lnTo>
                    <a:pt x="9651" y="4076"/>
                  </a:lnTo>
                  <a:lnTo>
                    <a:pt x="9651" y="2044"/>
                  </a:lnTo>
                  <a:lnTo>
                    <a:pt x="9651" y="4076"/>
                  </a:lnTo>
                  <a:lnTo>
                    <a:pt x="7746" y="4076"/>
                  </a:lnTo>
                  <a:lnTo>
                    <a:pt x="9651" y="4076"/>
                  </a:lnTo>
                  <a:lnTo>
                    <a:pt x="7746" y="4076"/>
                  </a:lnTo>
                  <a:lnTo>
                    <a:pt x="9651" y="4076"/>
                  </a:lnTo>
                  <a:lnTo>
                    <a:pt x="7746" y="4076"/>
                  </a:lnTo>
                  <a:lnTo>
                    <a:pt x="9651" y="4076"/>
                  </a:lnTo>
                  <a:lnTo>
                    <a:pt x="7746" y="4076"/>
                  </a:lnTo>
                  <a:lnTo>
                    <a:pt x="9651" y="6121"/>
                  </a:lnTo>
                  <a:lnTo>
                    <a:pt x="7746" y="4076"/>
                  </a:lnTo>
                  <a:lnTo>
                    <a:pt x="7746" y="6121"/>
                  </a:lnTo>
                  <a:lnTo>
                    <a:pt x="7746" y="8166"/>
                  </a:lnTo>
                  <a:lnTo>
                    <a:pt x="7746" y="6121"/>
                  </a:lnTo>
                  <a:lnTo>
                    <a:pt x="7746" y="8166"/>
                  </a:lnTo>
                  <a:lnTo>
                    <a:pt x="7746" y="10210"/>
                  </a:lnTo>
                  <a:lnTo>
                    <a:pt x="7746" y="8166"/>
                  </a:lnTo>
                  <a:lnTo>
                    <a:pt x="7746" y="10210"/>
                  </a:lnTo>
                  <a:lnTo>
                    <a:pt x="5841" y="8166"/>
                  </a:lnTo>
                  <a:lnTo>
                    <a:pt x="7746" y="10210"/>
                  </a:lnTo>
                  <a:lnTo>
                    <a:pt x="5841" y="10210"/>
                  </a:lnTo>
                  <a:lnTo>
                    <a:pt x="7746" y="10210"/>
                  </a:lnTo>
                  <a:lnTo>
                    <a:pt x="5841" y="10210"/>
                  </a:lnTo>
                  <a:lnTo>
                    <a:pt x="7746" y="10210"/>
                  </a:lnTo>
                  <a:lnTo>
                    <a:pt x="7746" y="12242"/>
                  </a:lnTo>
                  <a:lnTo>
                    <a:pt x="5841" y="10210"/>
                  </a:lnTo>
                  <a:lnTo>
                    <a:pt x="5841" y="12242"/>
                  </a:lnTo>
                  <a:lnTo>
                    <a:pt x="5841" y="14287"/>
                  </a:lnTo>
                  <a:lnTo>
                    <a:pt x="5841" y="12242"/>
                  </a:lnTo>
                  <a:lnTo>
                    <a:pt x="5841" y="14287"/>
                  </a:lnTo>
                  <a:lnTo>
                    <a:pt x="3937" y="14287"/>
                  </a:lnTo>
                  <a:lnTo>
                    <a:pt x="5841" y="14287"/>
                  </a:lnTo>
                  <a:lnTo>
                    <a:pt x="3937" y="14287"/>
                  </a:lnTo>
                  <a:lnTo>
                    <a:pt x="5841" y="14287"/>
                  </a:lnTo>
                  <a:lnTo>
                    <a:pt x="3937" y="14287"/>
                  </a:lnTo>
                  <a:lnTo>
                    <a:pt x="5841" y="14287"/>
                  </a:lnTo>
                  <a:lnTo>
                    <a:pt x="5841" y="16332"/>
                  </a:lnTo>
                  <a:lnTo>
                    <a:pt x="3937" y="16332"/>
                  </a:lnTo>
                  <a:lnTo>
                    <a:pt x="3937" y="14287"/>
                  </a:lnTo>
                  <a:lnTo>
                    <a:pt x="3937" y="16332"/>
                  </a:lnTo>
                  <a:lnTo>
                    <a:pt x="3937" y="18376"/>
                  </a:lnTo>
                  <a:lnTo>
                    <a:pt x="5841" y="18376"/>
                  </a:lnTo>
                  <a:lnTo>
                    <a:pt x="5841" y="20408"/>
                  </a:lnTo>
                  <a:lnTo>
                    <a:pt x="3937" y="20408"/>
                  </a:lnTo>
                  <a:lnTo>
                    <a:pt x="5841" y="20408"/>
                  </a:lnTo>
                  <a:lnTo>
                    <a:pt x="3937" y="22453"/>
                  </a:lnTo>
                  <a:lnTo>
                    <a:pt x="3937" y="24498"/>
                  </a:lnTo>
                  <a:lnTo>
                    <a:pt x="5841" y="24498"/>
                  </a:lnTo>
                  <a:lnTo>
                    <a:pt x="3937" y="24498"/>
                  </a:lnTo>
                  <a:lnTo>
                    <a:pt x="3937" y="26542"/>
                  </a:lnTo>
                  <a:lnTo>
                    <a:pt x="3937" y="28575"/>
                  </a:lnTo>
                  <a:lnTo>
                    <a:pt x="1904" y="28575"/>
                  </a:lnTo>
                  <a:lnTo>
                    <a:pt x="0" y="28575"/>
                  </a:lnTo>
                  <a:close/>
                </a:path>
                <a:path w="19050" h="28575">
                  <a:moveTo>
                    <a:pt x="19050" y="0"/>
                  </a:moveTo>
                  <a:lnTo>
                    <a:pt x="9651" y="0"/>
                  </a:lnTo>
                  <a:lnTo>
                    <a:pt x="1905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1547875" y="5845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547875" y="5845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1538224" y="5845111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9525"/>
                  </a:move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1538224" y="5845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5" y="9528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1538224" y="5845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5" y="9528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1538224" y="585463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  <a:path w="9525" h="9525">
                  <a:moveTo>
                    <a:pt x="0" y="9525"/>
                  </a:move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1290701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1290701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1290701" y="5816523"/>
              <a:ext cx="9525" cy="48260"/>
            </a:xfrm>
            <a:custGeom>
              <a:avLst/>
              <a:gdLst/>
              <a:ahLst/>
              <a:cxnLst/>
              <a:rect l="l" t="t" r="r" b="b"/>
              <a:pathLst>
                <a:path w="9525" h="48260">
                  <a:moveTo>
                    <a:pt x="9398" y="37058"/>
                  </a:moveTo>
                  <a:lnTo>
                    <a:pt x="2286" y="37058"/>
                  </a:lnTo>
                  <a:lnTo>
                    <a:pt x="4699" y="38823"/>
                  </a:lnTo>
                  <a:lnTo>
                    <a:pt x="4699" y="42341"/>
                  </a:lnTo>
                  <a:lnTo>
                    <a:pt x="2286" y="44107"/>
                  </a:lnTo>
                  <a:lnTo>
                    <a:pt x="4699" y="44107"/>
                  </a:lnTo>
                  <a:lnTo>
                    <a:pt x="4699" y="47637"/>
                  </a:lnTo>
                  <a:lnTo>
                    <a:pt x="7112" y="47637"/>
                  </a:lnTo>
                  <a:lnTo>
                    <a:pt x="7112" y="40576"/>
                  </a:lnTo>
                  <a:lnTo>
                    <a:pt x="9398" y="40576"/>
                  </a:lnTo>
                  <a:lnTo>
                    <a:pt x="9398" y="37058"/>
                  </a:lnTo>
                  <a:close/>
                </a:path>
                <a:path w="9525" h="48260">
                  <a:moveTo>
                    <a:pt x="9398" y="19405"/>
                  </a:moveTo>
                  <a:lnTo>
                    <a:pt x="0" y="19405"/>
                  </a:lnTo>
                  <a:lnTo>
                    <a:pt x="2286" y="21170"/>
                  </a:lnTo>
                  <a:lnTo>
                    <a:pt x="2286" y="28232"/>
                  </a:lnTo>
                  <a:lnTo>
                    <a:pt x="4699" y="29997"/>
                  </a:lnTo>
                  <a:lnTo>
                    <a:pt x="2286" y="31762"/>
                  </a:lnTo>
                  <a:lnTo>
                    <a:pt x="4699" y="31762"/>
                  </a:lnTo>
                  <a:lnTo>
                    <a:pt x="4699" y="33527"/>
                  </a:lnTo>
                  <a:lnTo>
                    <a:pt x="2286" y="33527"/>
                  </a:lnTo>
                  <a:lnTo>
                    <a:pt x="2286" y="35293"/>
                  </a:lnTo>
                  <a:lnTo>
                    <a:pt x="4699" y="37058"/>
                  </a:lnTo>
                  <a:lnTo>
                    <a:pt x="7112" y="37058"/>
                  </a:lnTo>
                  <a:lnTo>
                    <a:pt x="7112" y="35293"/>
                  </a:lnTo>
                  <a:lnTo>
                    <a:pt x="9398" y="35293"/>
                  </a:lnTo>
                  <a:lnTo>
                    <a:pt x="9398" y="31762"/>
                  </a:lnTo>
                  <a:lnTo>
                    <a:pt x="7112" y="26466"/>
                  </a:lnTo>
                  <a:lnTo>
                    <a:pt x="7112" y="21170"/>
                  </a:lnTo>
                  <a:lnTo>
                    <a:pt x="9398" y="19405"/>
                  </a:lnTo>
                  <a:close/>
                </a:path>
                <a:path w="9525" h="48260">
                  <a:moveTo>
                    <a:pt x="7112" y="15887"/>
                  </a:moveTo>
                  <a:lnTo>
                    <a:pt x="2286" y="15887"/>
                  </a:lnTo>
                  <a:lnTo>
                    <a:pt x="2286" y="19405"/>
                  </a:lnTo>
                  <a:lnTo>
                    <a:pt x="7112" y="19405"/>
                  </a:lnTo>
                  <a:lnTo>
                    <a:pt x="7112" y="17640"/>
                  </a:lnTo>
                  <a:lnTo>
                    <a:pt x="9398" y="17640"/>
                  </a:lnTo>
                  <a:lnTo>
                    <a:pt x="7112" y="15887"/>
                  </a:lnTo>
                  <a:close/>
                </a:path>
                <a:path w="9525" h="48260">
                  <a:moveTo>
                    <a:pt x="7112" y="8826"/>
                  </a:moveTo>
                  <a:lnTo>
                    <a:pt x="2286" y="8826"/>
                  </a:lnTo>
                  <a:lnTo>
                    <a:pt x="2286" y="10591"/>
                  </a:lnTo>
                  <a:lnTo>
                    <a:pt x="0" y="10591"/>
                  </a:lnTo>
                  <a:lnTo>
                    <a:pt x="0" y="12357"/>
                  </a:lnTo>
                  <a:lnTo>
                    <a:pt x="2286" y="12357"/>
                  </a:lnTo>
                  <a:lnTo>
                    <a:pt x="0" y="14122"/>
                  </a:lnTo>
                  <a:lnTo>
                    <a:pt x="0" y="15887"/>
                  </a:lnTo>
                  <a:lnTo>
                    <a:pt x="9398" y="15887"/>
                  </a:lnTo>
                  <a:lnTo>
                    <a:pt x="7112" y="14122"/>
                  </a:lnTo>
                  <a:lnTo>
                    <a:pt x="7112" y="8826"/>
                  </a:lnTo>
                  <a:close/>
                </a:path>
                <a:path w="9525" h="48260">
                  <a:moveTo>
                    <a:pt x="4699" y="1765"/>
                  </a:moveTo>
                  <a:lnTo>
                    <a:pt x="2286" y="176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2286" y="7061"/>
                  </a:lnTo>
                  <a:lnTo>
                    <a:pt x="0" y="7061"/>
                  </a:lnTo>
                  <a:lnTo>
                    <a:pt x="0" y="10591"/>
                  </a:lnTo>
                  <a:lnTo>
                    <a:pt x="2286" y="8826"/>
                  </a:lnTo>
                  <a:lnTo>
                    <a:pt x="7112" y="8826"/>
                  </a:lnTo>
                  <a:lnTo>
                    <a:pt x="7112" y="7061"/>
                  </a:lnTo>
                  <a:lnTo>
                    <a:pt x="4699" y="5295"/>
                  </a:lnTo>
                  <a:lnTo>
                    <a:pt x="4699" y="3530"/>
                  </a:lnTo>
                  <a:lnTo>
                    <a:pt x="7112" y="3530"/>
                  </a:lnTo>
                  <a:lnTo>
                    <a:pt x="4699" y="1765"/>
                  </a:lnTo>
                  <a:close/>
                </a:path>
                <a:path w="9525" h="48260">
                  <a:moveTo>
                    <a:pt x="2286" y="3530"/>
                  </a:moveTo>
                  <a:lnTo>
                    <a:pt x="0" y="3530"/>
                  </a:lnTo>
                  <a:lnTo>
                    <a:pt x="0" y="5295"/>
                  </a:lnTo>
                  <a:lnTo>
                    <a:pt x="2286" y="3530"/>
                  </a:lnTo>
                  <a:close/>
                </a:path>
                <a:path w="9525" h="48260">
                  <a:moveTo>
                    <a:pt x="4699" y="0"/>
                  </a:moveTo>
                  <a:lnTo>
                    <a:pt x="2286" y="0"/>
                  </a:lnTo>
                  <a:lnTo>
                    <a:pt x="4699" y="1765"/>
                  </a:lnTo>
                  <a:lnTo>
                    <a:pt x="469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1290701" y="5816523"/>
              <a:ext cx="9525" cy="48260"/>
            </a:xfrm>
            <a:custGeom>
              <a:avLst/>
              <a:gdLst/>
              <a:ahLst/>
              <a:cxnLst/>
              <a:rect l="l" t="t" r="r" b="b"/>
              <a:pathLst>
                <a:path w="9525" h="48260">
                  <a:moveTo>
                    <a:pt x="4699" y="45872"/>
                  </a:moveTo>
                  <a:lnTo>
                    <a:pt x="2286" y="45872"/>
                  </a:lnTo>
                  <a:lnTo>
                    <a:pt x="4699" y="45872"/>
                  </a:lnTo>
                  <a:lnTo>
                    <a:pt x="4699" y="44107"/>
                  </a:lnTo>
                  <a:lnTo>
                    <a:pt x="2286" y="44107"/>
                  </a:lnTo>
                  <a:lnTo>
                    <a:pt x="4699" y="42341"/>
                  </a:lnTo>
                  <a:lnTo>
                    <a:pt x="4699" y="40576"/>
                  </a:lnTo>
                  <a:lnTo>
                    <a:pt x="2286" y="40576"/>
                  </a:lnTo>
                  <a:lnTo>
                    <a:pt x="4699" y="40576"/>
                  </a:lnTo>
                  <a:lnTo>
                    <a:pt x="4699" y="38823"/>
                  </a:lnTo>
                  <a:lnTo>
                    <a:pt x="2286" y="38823"/>
                  </a:lnTo>
                  <a:lnTo>
                    <a:pt x="4699" y="38823"/>
                  </a:lnTo>
                  <a:lnTo>
                    <a:pt x="2286" y="38823"/>
                  </a:lnTo>
                  <a:lnTo>
                    <a:pt x="4699" y="38823"/>
                  </a:lnTo>
                  <a:lnTo>
                    <a:pt x="2286" y="37058"/>
                  </a:lnTo>
                  <a:lnTo>
                    <a:pt x="4699" y="37058"/>
                  </a:lnTo>
                  <a:lnTo>
                    <a:pt x="2286" y="37058"/>
                  </a:lnTo>
                  <a:lnTo>
                    <a:pt x="4699" y="37058"/>
                  </a:lnTo>
                  <a:lnTo>
                    <a:pt x="2286" y="37058"/>
                  </a:lnTo>
                  <a:lnTo>
                    <a:pt x="4699" y="37058"/>
                  </a:lnTo>
                  <a:lnTo>
                    <a:pt x="2286" y="37058"/>
                  </a:lnTo>
                  <a:lnTo>
                    <a:pt x="4699" y="37058"/>
                  </a:lnTo>
                  <a:lnTo>
                    <a:pt x="2286" y="35293"/>
                  </a:lnTo>
                  <a:lnTo>
                    <a:pt x="2286" y="33527"/>
                  </a:lnTo>
                  <a:lnTo>
                    <a:pt x="4699" y="33527"/>
                  </a:lnTo>
                  <a:lnTo>
                    <a:pt x="2286" y="33527"/>
                  </a:lnTo>
                  <a:lnTo>
                    <a:pt x="4699" y="33527"/>
                  </a:lnTo>
                  <a:lnTo>
                    <a:pt x="2286" y="33527"/>
                  </a:lnTo>
                  <a:lnTo>
                    <a:pt x="4699" y="33527"/>
                  </a:lnTo>
                  <a:lnTo>
                    <a:pt x="4699" y="31762"/>
                  </a:lnTo>
                  <a:lnTo>
                    <a:pt x="2286" y="31762"/>
                  </a:lnTo>
                  <a:lnTo>
                    <a:pt x="4699" y="31762"/>
                  </a:lnTo>
                  <a:lnTo>
                    <a:pt x="2286" y="31762"/>
                  </a:lnTo>
                  <a:lnTo>
                    <a:pt x="4699" y="31762"/>
                  </a:lnTo>
                  <a:lnTo>
                    <a:pt x="2286" y="31762"/>
                  </a:lnTo>
                  <a:lnTo>
                    <a:pt x="4699" y="31762"/>
                  </a:lnTo>
                  <a:lnTo>
                    <a:pt x="2286" y="31762"/>
                  </a:lnTo>
                  <a:lnTo>
                    <a:pt x="4699" y="29997"/>
                  </a:lnTo>
                  <a:lnTo>
                    <a:pt x="2286" y="29997"/>
                  </a:lnTo>
                  <a:lnTo>
                    <a:pt x="4699" y="29997"/>
                  </a:lnTo>
                  <a:lnTo>
                    <a:pt x="2286" y="29997"/>
                  </a:lnTo>
                  <a:lnTo>
                    <a:pt x="4699" y="29997"/>
                  </a:lnTo>
                  <a:lnTo>
                    <a:pt x="4699" y="29997"/>
                  </a:lnTo>
                  <a:lnTo>
                    <a:pt x="2286" y="28232"/>
                  </a:lnTo>
                  <a:lnTo>
                    <a:pt x="4699" y="28232"/>
                  </a:lnTo>
                  <a:lnTo>
                    <a:pt x="2286" y="28232"/>
                  </a:lnTo>
                  <a:lnTo>
                    <a:pt x="0" y="24701"/>
                  </a:lnTo>
                  <a:lnTo>
                    <a:pt x="2286" y="24701"/>
                  </a:lnTo>
                  <a:lnTo>
                    <a:pt x="0" y="24701"/>
                  </a:lnTo>
                  <a:lnTo>
                    <a:pt x="2286" y="24701"/>
                  </a:lnTo>
                  <a:lnTo>
                    <a:pt x="0" y="24701"/>
                  </a:lnTo>
                  <a:lnTo>
                    <a:pt x="2286" y="24701"/>
                  </a:lnTo>
                  <a:lnTo>
                    <a:pt x="0" y="22936"/>
                  </a:lnTo>
                  <a:lnTo>
                    <a:pt x="2286" y="22936"/>
                  </a:lnTo>
                  <a:lnTo>
                    <a:pt x="0" y="22936"/>
                  </a:lnTo>
                  <a:lnTo>
                    <a:pt x="2286" y="22936"/>
                  </a:lnTo>
                  <a:lnTo>
                    <a:pt x="0" y="22936"/>
                  </a:lnTo>
                  <a:lnTo>
                    <a:pt x="2286" y="22936"/>
                  </a:lnTo>
                  <a:lnTo>
                    <a:pt x="2286" y="21170"/>
                  </a:lnTo>
                  <a:lnTo>
                    <a:pt x="0" y="21170"/>
                  </a:lnTo>
                  <a:lnTo>
                    <a:pt x="2286" y="21170"/>
                  </a:lnTo>
                  <a:lnTo>
                    <a:pt x="0" y="21170"/>
                  </a:lnTo>
                  <a:lnTo>
                    <a:pt x="2286" y="21170"/>
                  </a:lnTo>
                  <a:lnTo>
                    <a:pt x="0" y="21170"/>
                  </a:lnTo>
                  <a:lnTo>
                    <a:pt x="2286" y="21170"/>
                  </a:lnTo>
                  <a:lnTo>
                    <a:pt x="0" y="19405"/>
                  </a:lnTo>
                  <a:lnTo>
                    <a:pt x="2286" y="19405"/>
                  </a:lnTo>
                  <a:lnTo>
                    <a:pt x="0" y="19405"/>
                  </a:lnTo>
                  <a:lnTo>
                    <a:pt x="2286" y="19405"/>
                  </a:lnTo>
                  <a:lnTo>
                    <a:pt x="0" y="19405"/>
                  </a:lnTo>
                  <a:lnTo>
                    <a:pt x="2286" y="19405"/>
                  </a:lnTo>
                  <a:lnTo>
                    <a:pt x="2286" y="17640"/>
                  </a:lnTo>
                  <a:lnTo>
                    <a:pt x="0" y="17640"/>
                  </a:lnTo>
                  <a:lnTo>
                    <a:pt x="2286" y="17640"/>
                  </a:lnTo>
                  <a:lnTo>
                    <a:pt x="0" y="17640"/>
                  </a:lnTo>
                  <a:lnTo>
                    <a:pt x="2286" y="17640"/>
                  </a:lnTo>
                  <a:lnTo>
                    <a:pt x="2286" y="15887"/>
                  </a:lnTo>
                  <a:lnTo>
                    <a:pt x="0" y="15887"/>
                  </a:lnTo>
                  <a:lnTo>
                    <a:pt x="2286" y="15887"/>
                  </a:lnTo>
                  <a:lnTo>
                    <a:pt x="0" y="15887"/>
                  </a:lnTo>
                  <a:lnTo>
                    <a:pt x="2286" y="15887"/>
                  </a:lnTo>
                  <a:lnTo>
                    <a:pt x="0" y="15887"/>
                  </a:lnTo>
                  <a:lnTo>
                    <a:pt x="2286" y="15887"/>
                  </a:lnTo>
                  <a:lnTo>
                    <a:pt x="0" y="15887"/>
                  </a:lnTo>
                  <a:lnTo>
                    <a:pt x="0" y="14122"/>
                  </a:lnTo>
                  <a:lnTo>
                    <a:pt x="2286" y="14122"/>
                  </a:lnTo>
                  <a:lnTo>
                    <a:pt x="0" y="14122"/>
                  </a:lnTo>
                  <a:lnTo>
                    <a:pt x="2286" y="14122"/>
                  </a:lnTo>
                  <a:lnTo>
                    <a:pt x="0" y="14122"/>
                  </a:lnTo>
                  <a:lnTo>
                    <a:pt x="2286" y="12357"/>
                  </a:lnTo>
                  <a:lnTo>
                    <a:pt x="0" y="12357"/>
                  </a:lnTo>
                  <a:lnTo>
                    <a:pt x="2286" y="12357"/>
                  </a:lnTo>
                  <a:lnTo>
                    <a:pt x="0" y="12357"/>
                  </a:lnTo>
                  <a:lnTo>
                    <a:pt x="2286" y="12357"/>
                  </a:lnTo>
                  <a:lnTo>
                    <a:pt x="0" y="12357"/>
                  </a:lnTo>
                  <a:lnTo>
                    <a:pt x="2286" y="12357"/>
                  </a:lnTo>
                  <a:lnTo>
                    <a:pt x="0" y="12357"/>
                  </a:lnTo>
                  <a:lnTo>
                    <a:pt x="0" y="10591"/>
                  </a:lnTo>
                  <a:lnTo>
                    <a:pt x="2286" y="10591"/>
                  </a:lnTo>
                  <a:lnTo>
                    <a:pt x="0" y="10591"/>
                  </a:lnTo>
                  <a:lnTo>
                    <a:pt x="2286" y="10591"/>
                  </a:lnTo>
                  <a:lnTo>
                    <a:pt x="4699" y="10591"/>
                  </a:lnTo>
                  <a:lnTo>
                    <a:pt x="2286" y="10591"/>
                  </a:lnTo>
                  <a:lnTo>
                    <a:pt x="2286" y="8826"/>
                  </a:lnTo>
                  <a:lnTo>
                    <a:pt x="0" y="10591"/>
                  </a:lnTo>
                  <a:lnTo>
                    <a:pt x="0" y="8826"/>
                  </a:lnTo>
                  <a:lnTo>
                    <a:pt x="2286" y="8826"/>
                  </a:lnTo>
                  <a:lnTo>
                    <a:pt x="0" y="10591"/>
                  </a:lnTo>
                  <a:lnTo>
                    <a:pt x="2286" y="8826"/>
                  </a:lnTo>
                  <a:lnTo>
                    <a:pt x="0" y="8826"/>
                  </a:lnTo>
                  <a:lnTo>
                    <a:pt x="2286" y="8826"/>
                  </a:lnTo>
                  <a:lnTo>
                    <a:pt x="0" y="8826"/>
                  </a:lnTo>
                  <a:lnTo>
                    <a:pt x="0" y="7061"/>
                  </a:lnTo>
                  <a:lnTo>
                    <a:pt x="0" y="8826"/>
                  </a:lnTo>
                  <a:lnTo>
                    <a:pt x="0" y="7061"/>
                  </a:lnTo>
                  <a:lnTo>
                    <a:pt x="2286" y="7061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0" y="5295"/>
                  </a:lnTo>
                  <a:lnTo>
                    <a:pt x="0" y="3530"/>
                  </a:lnTo>
                  <a:lnTo>
                    <a:pt x="2286" y="3530"/>
                  </a:lnTo>
                  <a:lnTo>
                    <a:pt x="0" y="5295"/>
                  </a:lnTo>
                  <a:lnTo>
                    <a:pt x="2286" y="5295"/>
                  </a:lnTo>
                  <a:lnTo>
                    <a:pt x="2286" y="3530"/>
                  </a:lnTo>
                  <a:lnTo>
                    <a:pt x="2286" y="5295"/>
                  </a:lnTo>
                  <a:lnTo>
                    <a:pt x="0" y="3530"/>
                  </a:lnTo>
                  <a:lnTo>
                    <a:pt x="2286" y="3530"/>
                  </a:lnTo>
                  <a:lnTo>
                    <a:pt x="0" y="3530"/>
                  </a:lnTo>
                  <a:lnTo>
                    <a:pt x="0" y="3530"/>
                  </a:lnTo>
                  <a:lnTo>
                    <a:pt x="2286" y="3530"/>
                  </a:lnTo>
                  <a:lnTo>
                    <a:pt x="2286" y="1765"/>
                  </a:lnTo>
                  <a:lnTo>
                    <a:pt x="4699" y="1765"/>
                  </a:lnTo>
                  <a:lnTo>
                    <a:pt x="2286" y="0"/>
                  </a:lnTo>
                  <a:lnTo>
                    <a:pt x="2286" y="1765"/>
                  </a:lnTo>
                  <a:lnTo>
                    <a:pt x="2286" y="0"/>
                  </a:lnTo>
                  <a:lnTo>
                    <a:pt x="4699" y="0"/>
                  </a:lnTo>
                  <a:lnTo>
                    <a:pt x="2286" y="0"/>
                  </a:lnTo>
                  <a:lnTo>
                    <a:pt x="4699" y="0"/>
                  </a:lnTo>
                  <a:lnTo>
                    <a:pt x="2286" y="0"/>
                  </a:lnTo>
                  <a:lnTo>
                    <a:pt x="4699" y="0"/>
                  </a:lnTo>
                  <a:lnTo>
                    <a:pt x="2286" y="0"/>
                  </a:lnTo>
                  <a:lnTo>
                    <a:pt x="4699" y="0"/>
                  </a:lnTo>
                  <a:lnTo>
                    <a:pt x="4699" y="1765"/>
                  </a:lnTo>
                  <a:lnTo>
                    <a:pt x="7112" y="3530"/>
                  </a:lnTo>
                  <a:lnTo>
                    <a:pt x="4699" y="3530"/>
                  </a:lnTo>
                  <a:lnTo>
                    <a:pt x="7112" y="3530"/>
                  </a:lnTo>
                  <a:lnTo>
                    <a:pt x="4699" y="3530"/>
                  </a:lnTo>
                  <a:lnTo>
                    <a:pt x="4699" y="5295"/>
                  </a:lnTo>
                  <a:lnTo>
                    <a:pt x="7112" y="5295"/>
                  </a:lnTo>
                  <a:lnTo>
                    <a:pt x="4699" y="5295"/>
                  </a:lnTo>
                  <a:lnTo>
                    <a:pt x="7112" y="5295"/>
                  </a:lnTo>
                  <a:lnTo>
                    <a:pt x="4699" y="5295"/>
                  </a:lnTo>
                  <a:lnTo>
                    <a:pt x="7112" y="7061"/>
                  </a:lnTo>
                  <a:lnTo>
                    <a:pt x="4699" y="7061"/>
                  </a:lnTo>
                  <a:lnTo>
                    <a:pt x="7112" y="7061"/>
                  </a:lnTo>
                  <a:lnTo>
                    <a:pt x="7112" y="8826"/>
                  </a:lnTo>
                  <a:lnTo>
                    <a:pt x="7112" y="10591"/>
                  </a:lnTo>
                  <a:lnTo>
                    <a:pt x="7112" y="12357"/>
                  </a:lnTo>
                  <a:lnTo>
                    <a:pt x="7112" y="14122"/>
                  </a:lnTo>
                  <a:lnTo>
                    <a:pt x="9398" y="15887"/>
                  </a:lnTo>
                  <a:lnTo>
                    <a:pt x="7112" y="15887"/>
                  </a:lnTo>
                  <a:lnTo>
                    <a:pt x="9398" y="17640"/>
                  </a:lnTo>
                  <a:lnTo>
                    <a:pt x="7112" y="17640"/>
                  </a:lnTo>
                  <a:lnTo>
                    <a:pt x="7112" y="19405"/>
                  </a:lnTo>
                  <a:lnTo>
                    <a:pt x="9398" y="19405"/>
                  </a:lnTo>
                  <a:lnTo>
                    <a:pt x="7112" y="21170"/>
                  </a:lnTo>
                  <a:lnTo>
                    <a:pt x="7112" y="22936"/>
                  </a:lnTo>
                  <a:lnTo>
                    <a:pt x="7112" y="24701"/>
                  </a:lnTo>
                  <a:lnTo>
                    <a:pt x="4699" y="24701"/>
                  </a:lnTo>
                  <a:lnTo>
                    <a:pt x="7112" y="24701"/>
                  </a:lnTo>
                  <a:lnTo>
                    <a:pt x="7112" y="26466"/>
                  </a:lnTo>
                  <a:lnTo>
                    <a:pt x="9398" y="31762"/>
                  </a:lnTo>
                  <a:lnTo>
                    <a:pt x="9398" y="33527"/>
                  </a:lnTo>
                  <a:lnTo>
                    <a:pt x="9398" y="35293"/>
                  </a:lnTo>
                  <a:lnTo>
                    <a:pt x="7112" y="35293"/>
                  </a:lnTo>
                  <a:lnTo>
                    <a:pt x="7112" y="37058"/>
                  </a:lnTo>
                  <a:lnTo>
                    <a:pt x="9398" y="37058"/>
                  </a:lnTo>
                  <a:lnTo>
                    <a:pt x="7112" y="37058"/>
                  </a:lnTo>
                  <a:lnTo>
                    <a:pt x="9398" y="37058"/>
                  </a:lnTo>
                  <a:lnTo>
                    <a:pt x="9398" y="38823"/>
                  </a:lnTo>
                  <a:lnTo>
                    <a:pt x="7112" y="38823"/>
                  </a:lnTo>
                  <a:lnTo>
                    <a:pt x="9398" y="38823"/>
                  </a:lnTo>
                  <a:lnTo>
                    <a:pt x="7112" y="38823"/>
                  </a:lnTo>
                  <a:lnTo>
                    <a:pt x="9398" y="38823"/>
                  </a:lnTo>
                  <a:lnTo>
                    <a:pt x="9398" y="40576"/>
                  </a:lnTo>
                  <a:lnTo>
                    <a:pt x="7112" y="40576"/>
                  </a:lnTo>
                  <a:lnTo>
                    <a:pt x="7112" y="42341"/>
                  </a:lnTo>
                  <a:lnTo>
                    <a:pt x="7112" y="44107"/>
                  </a:lnTo>
                  <a:lnTo>
                    <a:pt x="9398" y="44107"/>
                  </a:lnTo>
                  <a:lnTo>
                    <a:pt x="7112" y="44107"/>
                  </a:lnTo>
                  <a:lnTo>
                    <a:pt x="7112" y="45872"/>
                  </a:lnTo>
                  <a:lnTo>
                    <a:pt x="7112" y="47637"/>
                  </a:lnTo>
                  <a:lnTo>
                    <a:pt x="4699" y="47637"/>
                  </a:lnTo>
                  <a:lnTo>
                    <a:pt x="4699" y="4587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1290701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1290701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1290701" y="5826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1290701" y="58260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1290701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1290701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1290701" y="585463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9398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128104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128104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1282954" y="5835586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4" h="28575">
                  <a:moveTo>
                    <a:pt x="17145" y="25209"/>
                  </a:moveTo>
                  <a:lnTo>
                    <a:pt x="11430" y="25209"/>
                  </a:lnTo>
                  <a:lnTo>
                    <a:pt x="13334" y="26898"/>
                  </a:lnTo>
                  <a:lnTo>
                    <a:pt x="13334" y="28575"/>
                  </a:lnTo>
                  <a:lnTo>
                    <a:pt x="15240" y="28575"/>
                  </a:lnTo>
                  <a:lnTo>
                    <a:pt x="15240" y="26898"/>
                  </a:lnTo>
                  <a:lnTo>
                    <a:pt x="17145" y="25209"/>
                  </a:lnTo>
                  <a:close/>
                </a:path>
                <a:path w="17144" h="28575">
                  <a:moveTo>
                    <a:pt x="13334" y="15125"/>
                  </a:moveTo>
                  <a:lnTo>
                    <a:pt x="9525" y="15125"/>
                  </a:lnTo>
                  <a:lnTo>
                    <a:pt x="7620" y="16814"/>
                  </a:lnTo>
                  <a:lnTo>
                    <a:pt x="11430" y="16814"/>
                  </a:lnTo>
                  <a:lnTo>
                    <a:pt x="9525" y="18491"/>
                  </a:lnTo>
                  <a:lnTo>
                    <a:pt x="11430" y="18491"/>
                  </a:lnTo>
                  <a:lnTo>
                    <a:pt x="11430" y="23533"/>
                  </a:lnTo>
                  <a:lnTo>
                    <a:pt x="13334" y="23533"/>
                  </a:lnTo>
                  <a:lnTo>
                    <a:pt x="13334" y="25209"/>
                  </a:lnTo>
                  <a:lnTo>
                    <a:pt x="15240" y="25209"/>
                  </a:lnTo>
                  <a:lnTo>
                    <a:pt x="15240" y="23533"/>
                  </a:lnTo>
                  <a:lnTo>
                    <a:pt x="17145" y="21856"/>
                  </a:lnTo>
                  <a:lnTo>
                    <a:pt x="15240" y="21856"/>
                  </a:lnTo>
                  <a:lnTo>
                    <a:pt x="15240" y="16814"/>
                  </a:lnTo>
                  <a:lnTo>
                    <a:pt x="13334" y="15125"/>
                  </a:lnTo>
                  <a:close/>
                </a:path>
                <a:path w="17144" h="28575">
                  <a:moveTo>
                    <a:pt x="11430" y="16814"/>
                  </a:moveTo>
                  <a:lnTo>
                    <a:pt x="9525" y="16814"/>
                  </a:lnTo>
                  <a:lnTo>
                    <a:pt x="9525" y="18491"/>
                  </a:lnTo>
                  <a:lnTo>
                    <a:pt x="11430" y="16814"/>
                  </a:lnTo>
                  <a:close/>
                </a:path>
                <a:path w="17144" h="28575">
                  <a:moveTo>
                    <a:pt x="11430" y="11760"/>
                  </a:moveTo>
                  <a:lnTo>
                    <a:pt x="7620" y="11760"/>
                  </a:lnTo>
                  <a:lnTo>
                    <a:pt x="5715" y="13449"/>
                  </a:lnTo>
                  <a:lnTo>
                    <a:pt x="7620" y="13449"/>
                  </a:lnTo>
                  <a:lnTo>
                    <a:pt x="7620" y="15125"/>
                  </a:lnTo>
                  <a:lnTo>
                    <a:pt x="11430" y="15125"/>
                  </a:lnTo>
                  <a:lnTo>
                    <a:pt x="11430" y="11760"/>
                  </a:lnTo>
                  <a:close/>
                </a:path>
                <a:path w="17144" h="28575">
                  <a:moveTo>
                    <a:pt x="11430" y="10083"/>
                  </a:moveTo>
                  <a:lnTo>
                    <a:pt x="5715" y="10083"/>
                  </a:lnTo>
                  <a:lnTo>
                    <a:pt x="5715" y="13449"/>
                  </a:lnTo>
                  <a:lnTo>
                    <a:pt x="7620" y="11760"/>
                  </a:lnTo>
                  <a:lnTo>
                    <a:pt x="9525" y="11760"/>
                  </a:lnTo>
                  <a:lnTo>
                    <a:pt x="11430" y="10083"/>
                  </a:lnTo>
                  <a:close/>
                </a:path>
                <a:path w="17144" h="28575">
                  <a:moveTo>
                    <a:pt x="5715" y="5041"/>
                  </a:moveTo>
                  <a:lnTo>
                    <a:pt x="3809" y="5041"/>
                  </a:lnTo>
                  <a:lnTo>
                    <a:pt x="3809" y="6718"/>
                  </a:lnTo>
                  <a:lnTo>
                    <a:pt x="1905" y="8407"/>
                  </a:lnTo>
                  <a:lnTo>
                    <a:pt x="3809" y="8407"/>
                  </a:lnTo>
                  <a:lnTo>
                    <a:pt x="3809" y="10083"/>
                  </a:lnTo>
                  <a:lnTo>
                    <a:pt x="9525" y="10083"/>
                  </a:lnTo>
                  <a:lnTo>
                    <a:pt x="9525" y="6718"/>
                  </a:lnTo>
                  <a:lnTo>
                    <a:pt x="5715" y="6718"/>
                  </a:lnTo>
                  <a:lnTo>
                    <a:pt x="5715" y="5041"/>
                  </a:lnTo>
                  <a:close/>
                </a:path>
                <a:path w="17144" h="28575">
                  <a:moveTo>
                    <a:pt x="5715" y="3352"/>
                  </a:moveTo>
                  <a:lnTo>
                    <a:pt x="1905" y="3352"/>
                  </a:lnTo>
                  <a:lnTo>
                    <a:pt x="1905" y="8407"/>
                  </a:lnTo>
                  <a:lnTo>
                    <a:pt x="3809" y="6718"/>
                  </a:lnTo>
                  <a:lnTo>
                    <a:pt x="3809" y="5041"/>
                  </a:lnTo>
                  <a:lnTo>
                    <a:pt x="5715" y="5041"/>
                  </a:lnTo>
                  <a:lnTo>
                    <a:pt x="5715" y="3352"/>
                  </a:lnTo>
                  <a:close/>
                </a:path>
                <a:path w="17144" h="28575">
                  <a:moveTo>
                    <a:pt x="7620" y="5041"/>
                  </a:moveTo>
                  <a:lnTo>
                    <a:pt x="5715" y="6718"/>
                  </a:lnTo>
                  <a:lnTo>
                    <a:pt x="7620" y="6718"/>
                  </a:lnTo>
                  <a:lnTo>
                    <a:pt x="7620" y="5041"/>
                  </a:lnTo>
                  <a:close/>
                </a:path>
                <a:path w="17144" h="28575">
                  <a:moveTo>
                    <a:pt x="1905" y="0"/>
                  </a:moveTo>
                  <a:lnTo>
                    <a:pt x="0" y="0"/>
                  </a:lnTo>
                  <a:lnTo>
                    <a:pt x="0" y="3352"/>
                  </a:lnTo>
                  <a:lnTo>
                    <a:pt x="3809" y="3352"/>
                  </a:lnTo>
                  <a:lnTo>
                    <a:pt x="3809" y="1676"/>
                  </a:lnTo>
                  <a:lnTo>
                    <a:pt x="1905" y="167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1281048" y="5835586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15239" y="26898"/>
                  </a:moveTo>
                  <a:lnTo>
                    <a:pt x="13334" y="25209"/>
                  </a:lnTo>
                  <a:lnTo>
                    <a:pt x="15239" y="25209"/>
                  </a:lnTo>
                  <a:lnTo>
                    <a:pt x="15239" y="23533"/>
                  </a:lnTo>
                  <a:lnTo>
                    <a:pt x="15239" y="25209"/>
                  </a:lnTo>
                  <a:lnTo>
                    <a:pt x="15239" y="23533"/>
                  </a:lnTo>
                  <a:lnTo>
                    <a:pt x="13334" y="23533"/>
                  </a:lnTo>
                  <a:lnTo>
                    <a:pt x="15239" y="23533"/>
                  </a:lnTo>
                  <a:lnTo>
                    <a:pt x="13334" y="23533"/>
                  </a:lnTo>
                  <a:lnTo>
                    <a:pt x="13334" y="21856"/>
                  </a:lnTo>
                  <a:lnTo>
                    <a:pt x="15239" y="21856"/>
                  </a:lnTo>
                  <a:lnTo>
                    <a:pt x="13334" y="21856"/>
                  </a:lnTo>
                  <a:lnTo>
                    <a:pt x="13334" y="20167"/>
                  </a:lnTo>
                  <a:lnTo>
                    <a:pt x="13334" y="18491"/>
                  </a:lnTo>
                  <a:lnTo>
                    <a:pt x="11429" y="18491"/>
                  </a:lnTo>
                  <a:lnTo>
                    <a:pt x="13334" y="18491"/>
                  </a:lnTo>
                  <a:lnTo>
                    <a:pt x="11429" y="18491"/>
                  </a:lnTo>
                  <a:lnTo>
                    <a:pt x="13334" y="18491"/>
                  </a:lnTo>
                  <a:lnTo>
                    <a:pt x="11429" y="18491"/>
                  </a:lnTo>
                  <a:lnTo>
                    <a:pt x="13334" y="18491"/>
                  </a:lnTo>
                  <a:lnTo>
                    <a:pt x="11429" y="18491"/>
                  </a:lnTo>
                  <a:lnTo>
                    <a:pt x="13334" y="16814"/>
                  </a:lnTo>
                  <a:lnTo>
                    <a:pt x="11429" y="18491"/>
                  </a:lnTo>
                  <a:lnTo>
                    <a:pt x="11429" y="16814"/>
                  </a:lnTo>
                  <a:lnTo>
                    <a:pt x="13334" y="16814"/>
                  </a:lnTo>
                  <a:lnTo>
                    <a:pt x="11429" y="16814"/>
                  </a:lnTo>
                  <a:lnTo>
                    <a:pt x="13334" y="16814"/>
                  </a:lnTo>
                  <a:lnTo>
                    <a:pt x="11429" y="16814"/>
                  </a:lnTo>
                  <a:lnTo>
                    <a:pt x="9525" y="16814"/>
                  </a:lnTo>
                  <a:lnTo>
                    <a:pt x="11429" y="15125"/>
                  </a:lnTo>
                  <a:lnTo>
                    <a:pt x="9525" y="15125"/>
                  </a:lnTo>
                  <a:lnTo>
                    <a:pt x="11429" y="15125"/>
                  </a:lnTo>
                  <a:lnTo>
                    <a:pt x="9525" y="15125"/>
                  </a:lnTo>
                  <a:lnTo>
                    <a:pt x="9525" y="13449"/>
                  </a:lnTo>
                  <a:lnTo>
                    <a:pt x="9525" y="15125"/>
                  </a:lnTo>
                  <a:lnTo>
                    <a:pt x="9525" y="13449"/>
                  </a:lnTo>
                  <a:lnTo>
                    <a:pt x="9525" y="15125"/>
                  </a:lnTo>
                  <a:lnTo>
                    <a:pt x="9525" y="13449"/>
                  </a:lnTo>
                  <a:lnTo>
                    <a:pt x="7619" y="13449"/>
                  </a:lnTo>
                  <a:lnTo>
                    <a:pt x="9525" y="13449"/>
                  </a:lnTo>
                  <a:lnTo>
                    <a:pt x="7619" y="13449"/>
                  </a:lnTo>
                  <a:lnTo>
                    <a:pt x="9525" y="13449"/>
                  </a:lnTo>
                  <a:lnTo>
                    <a:pt x="7619" y="13449"/>
                  </a:lnTo>
                  <a:lnTo>
                    <a:pt x="9525" y="13449"/>
                  </a:lnTo>
                  <a:lnTo>
                    <a:pt x="7619" y="13449"/>
                  </a:lnTo>
                  <a:lnTo>
                    <a:pt x="9525" y="13449"/>
                  </a:lnTo>
                  <a:lnTo>
                    <a:pt x="7619" y="13449"/>
                  </a:lnTo>
                  <a:lnTo>
                    <a:pt x="9525" y="11760"/>
                  </a:lnTo>
                  <a:lnTo>
                    <a:pt x="7619" y="13449"/>
                  </a:lnTo>
                  <a:lnTo>
                    <a:pt x="9525" y="11760"/>
                  </a:lnTo>
                  <a:lnTo>
                    <a:pt x="7619" y="13449"/>
                  </a:lnTo>
                  <a:lnTo>
                    <a:pt x="7619" y="11760"/>
                  </a:lnTo>
                  <a:lnTo>
                    <a:pt x="7619" y="13449"/>
                  </a:lnTo>
                  <a:lnTo>
                    <a:pt x="7619" y="10083"/>
                  </a:lnTo>
                  <a:lnTo>
                    <a:pt x="7619" y="11760"/>
                  </a:lnTo>
                  <a:lnTo>
                    <a:pt x="7619" y="10083"/>
                  </a:lnTo>
                  <a:lnTo>
                    <a:pt x="7619" y="11760"/>
                  </a:lnTo>
                  <a:lnTo>
                    <a:pt x="5714" y="10083"/>
                  </a:lnTo>
                  <a:lnTo>
                    <a:pt x="7619" y="10083"/>
                  </a:lnTo>
                  <a:lnTo>
                    <a:pt x="5714" y="10083"/>
                  </a:lnTo>
                  <a:lnTo>
                    <a:pt x="7619" y="10083"/>
                  </a:lnTo>
                  <a:lnTo>
                    <a:pt x="5714" y="10083"/>
                  </a:lnTo>
                  <a:lnTo>
                    <a:pt x="7619" y="10083"/>
                  </a:lnTo>
                  <a:lnTo>
                    <a:pt x="5714" y="8407"/>
                  </a:lnTo>
                  <a:lnTo>
                    <a:pt x="5714" y="10083"/>
                  </a:lnTo>
                  <a:lnTo>
                    <a:pt x="5714" y="8407"/>
                  </a:lnTo>
                  <a:lnTo>
                    <a:pt x="3809" y="8407"/>
                  </a:lnTo>
                  <a:lnTo>
                    <a:pt x="5714" y="8407"/>
                  </a:lnTo>
                  <a:lnTo>
                    <a:pt x="3809" y="8407"/>
                  </a:lnTo>
                  <a:lnTo>
                    <a:pt x="5714" y="8407"/>
                  </a:lnTo>
                  <a:lnTo>
                    <a:pt x="3809" y="8407"/>
                  </a:lnTo>
                  <a:lnTo>
                    <a:pt x="5714" y="8407"/>
                  </a:lnTo>
                  <a:lnTo>
                    <a:pt x="3809" y="8407"/>
                  </a:lnTo>
                  <a:lnTo>
                    <a:pt x="5714" y="6718"/>
                  </a:lnTo>
                  <a:lnTo>
                    <a:pt x="3809" y="8407"/>
                  </a:lnTo>
                  <a:lnTo>
                    <a:pt x="3809" y="6718"/>
                  </a:lnTo>
                  <a:lnTo>
                    <a:pt x="5714" y="6718"/>
                  </a:lnTo>
                  <a:lnTo>
                    <a:pt x="5714" y="5041"/>
                  </a:lnTo>
                  <a:lnTo>
                    <a:pt x="5714" y="6718"/>
                  </a:lnTo>
                  <a:lnTo>
                    <a:pt x="3809" y="6718"/>
                  </a:lnTo>
                  <a:lnTo>
                    <a:pt x="1904" y="6718"/>
                  </a:lnTo>
                  <a:lnTo>
                    <a:pt x="3809" y="6718"/>
                  </a:lnTo>
                  <a:lnTo>
                    <a:pt x="1904" y="6718"/>
                  </a:lnTo>
                  <a:lnTo>
                    <a:pt x="3809" y="6718"/>
                  </a:lnTo>
                  <a:lnTo>
                    <a:pt x="3809" y="5041"/>
                  </a:lnTo>
                  <a:lnTo>
                    <a:pt x="3809" y="6718"/>
                  </a:lnTo>
                  <a:lnTo>
                    <a:pt x="1904" y="6718"/>
                  </a:lnTo>
                  <a:lnTo>
                    <a:pt x="3809" y="6718"/>
                  </a:lnTo>
                  <a:lnTo>
                    <a:pt x="3809" y="5041"/>
                  </a:lnTo>
                  <a:lnTo>
                    <a:pt x="1904" y="6718"/>
                  </a:lnTo>
                  <a:lnTo>
                    <a:pt x="3809" y="5041"/>
                  </a:lnTo>
                  <a:lnTo>
                    <a:pt x="1904" y="6718"/>
                  </a:lnTo>
                  <a:lnTo>
                    <a:pt x="3809" y="5041"/>
                  </a:lnTo>
                  <a:lnTo>
                    <a:pt x="1904" y="5041"/>
                  </a:lnTo>
                  <a:lnTo>
                    <a:pt x="3809" y="5041"/>
                  </a:lnTo>
                  <a:lnTo>
                    <a:pt x="1904" y="5041"/>
                  </a:lnTo>
                  <a:lnTo>
                    <a:pt x="1904" y="6718"/>
                  </a:lnTo>
                  <a:lnTo>
                    <a:pt x="3809" y="5041"/>
                  </a:lnTo>
                  <a:lnTo>
                    <a:pt x="1904" y="6718"/>
                  </a:lnTo>
                  <a:lnTo>
                    <a:pt x="3809" y="5041"/>
                  </a:lnTo>
                  <a:lnTo>
                    <a:pt x="1904" y="6718"/>
                  </a:lnTo>
                  <a:lnTo>
                    <a:pt x="1904" y="5041"/>
                  </a:lnTo>
                  <a:lnTo>
                    <a:pt x="1904" y="6718"/>
                  </a:lnTo>
                  <a:lnTo>
                    <a:pt x="1904" y="5041"/>
                  </a:lnTo>
                  <a:lnTo>
                    <a:pt x="3809" y="5041"/>
                  </a:lnTo>
                  <a:lnTo>
                    <a:pt x="1904" y="5041"/>
                  </a:lnTo>
                  <a:lnTo>
                    <a:pt x="3809" y="5041"/>
                  </a:lnTo>
                  <a:lnTo>
                    <a:pt x="3809" y="3352"/>
                  </a:lnTo>
                  <a:lnTo>
                    <a:pt x="3809" y="3352"/>
                  </a:lnTo>
                  <a:lnTo>
                    <a:pt x="1904" y="5041"/>
                  </a:lnTo>
                  <a:lnTo>
                    <a:pt x="3809" y="3352"/>
                  </a:lnTo>
                  <a:lnTo>
                    <a:pt x="1904" y="5041"/>
                  </a:lnTo>
                  <a:lnTo>
                    <a:pt x="1904" y="3352"/>
                  </a:lnTo>
                  <a:lnTo>
                    <a:pt x="1904" y="5041"/>
                  </a:lnTo>
                  <a:lnTo>
                    <a:pt x="3809" y="3352"/>
                  </a:lnTo>
                  <a:lnTo>
                    <a:pt x="1904" y="3352"/>
                  </a:lnTo>
                  <a:lnTo>
                    <a:pt x="1904" y="5041"/>
                  </a:lnTo>
                  <a:lnTo>
                    <a:pt x="0" y="5041"/>
                  </a:lnTo>
                  <a:lnTo>
                    <a:pt x="0" y="5041"/>
                  </a:lnTo>
                  <a:lnTo>
                    <a:pt x="1904" y="5041"/>
                  </a:lnTo>
                  <a:lnTo>
                    <a:pt x="1904" y="3352"/>
                  </a:lnTo>
                  <a:lnTo>
                    <a:pt x="1904" y="5041"/>
                  </a:lnTo>
                  <a:lnTo>
                    <a:pt x="0" y="3352"/>
                  </a:lnTo>
                  <a:lnTo>
                    <a:pt x="1904" y="3352"/>
                  </a:lnTo>
                  <a:lnTo>
                    <a:pt x="0" y="3352"/>
                  </a:lnTo>
                  <a:lnTo>
                    <a:pt x="1904" y="3352"/>
                  </a:lnTo>
                  <a:lnTo>
                    <a:pt x="3809" y="3352"/>
                  </a:lnTo>
                  <a:lnTo>
                    <a:pt x="1904" y="3352"/>
                  </a:lnTo>
                  <a:lnTo>
                    <a:pt x="1904" y="1676"/>
                  </a:lnTo>
                  <a:lnTo>
                    <a:pt x="1904" y="3352"/>
                  </a:lnTo>
                  <a:lnTo>
                    <a:pt x="1904" y="1676"/>
                  </a:lnTo>
                  <a:lnTo>
                    <a:pt x="1904" y="3352"/>
                  </a:lnTo>
                  <a:lnTo>
                    <a:pt x="0" y="3352"/>
                  </a:lnTo>
                  <a:lnTo>
                    <a:pt x="1904" y="3352"/>
                  </a:lnTo>
                  <a:lnTo>
                    <a:pt x="0" y="3352"/>
                  </a:lnTo>
                  <a:lnTo>
                    <a:pt x="1904" y="3352"/>
                  </a:lnTo>
                  <a:lnTo>
                    <a:pt x="0" y="3352"/>
                  </a:lnTo>
                  <a:lnTo>
                    <a:pt x="1904" y="3352"/>
                  </a:lnTo>
                  <a:lnTo>
                    <a:pt x="1904" y="1676"/>
                  </a:lnTo>
                  <a:lnTo>
                    <a:pt x="1904" y="0"/>
                  </a:lnTo>
                  <a:lnTo>
                    <a:pt x="1904" y="1676"/>
                  </a:lnTo>
                  <a:lnTo>
                    <a:pt x="1904" y="0"/>
                  </a:lnTo>
                  <a:lnTo>
                    <a:pt x="1904" y="1676"/>
                  </a:lnTo>
                  <a:lnTo>
                    <a:pt x="1904" y="0"/>
                  </a:lnTo>
                  <a:lnTo>
                    <a:pt x="3809" y="0"/>
                  </a:lnTo>
                  <a:lnTo>
                    <a:pt x="1904" y="0"/>
                  </a:lnTo>
                  <a:lnTo>
                    <a:pt x="3809" y="0"/>
                  </a:lnTo>
                  <a:lnTo>
                    <a:pt x="1904" y="0"/>
                  </a:lnTo>
                  <a:lnTo>
                    <a:pt x="3809" y="0"/>
                  </a:lnTo>
                  <a:lnTo>
                    <a:pt x="1904" y="0"/>
                  </a:lnTo>
                  <a:lnTo>
                    <a:pt x="3809" y="0"/>
                  </a:lnTo>
                  <a:lnTo>
                    <a:pt x="3809" y="0"/>
                  </a:lnTo>
                  <a:lnTo>
                    <a:pt x="3809" y="1676"/>
                  </a:lnTo>
                  <a:lnTo>
                    <a:pt x="3809" y="0"/>
                  </a:lnTo>
                  <a:lnTo>
                    <a:pt x="3809" y="1676"/>
                  </a:lnTo>
                  <a:lnTo>
                    <a:pt x="5714" y="1676"/>
                  </a:lnTo>
                  <a:lnTo>
                    <a:pt x="3809" y="1676"/>
                  </a:lnTo>
                  <a:lnTo>
                    <a:pt x="5714" y="1676"/>
                  </a:lnTo>
                  <a:lnTo>
                    <a:pt x="5714" y="3352"/>
                  </a:lnTo>
                  <a:lnTo>
                    <a:pt x="5714" y="1676"/>
                  </a:lnTo>
                  <a:lnTo>
                    <a:pt x="5714" y="3352"/>
                  </a:lnTo>
                  <a:lnTo>
                    <a:pt x="7619" y="1676"/>
                  </a:lnTo>
                  <a:lnTo>
                    <a:pt x="5714" y="3352"/>
                  </a:lnTo>
                  <a:lnTo>
                    <a:pt x="7619" y="3352"/>
                  </a:lnTo>
                  <a:lnTo>
                    <a:pt x="7619" y="5041"/>
                  </a:lnTo>
                  <a:lnTo>
                    <a:pt x="9525" y="5041"/>
                  </a:lnTo>
                  <a:lnTo>
                    <a:pt x="7619" y="5041"/>
                  </a:lnTo>
                  <a:lnTo>
                    <a:pt x="7619" y="6718"/>
                  </a:lnTo>
                  <a:lnTo>
                    <a:pt x="9525" y="5041"/>
                  </a:lnTo>
                  <a:lnTo>
                    <a:pt x="9525" y="6718"/>
                  </a:lnTo>
                  <a:lnTo>
                    <a:pt x="11429" y="6718"/>
                  </a:lnTo>
                  <a:lnTo>
                    <a:pt x="9525" y="6718"/>
                  </a:lnTo>
                  <a:lnTo>
                    <a:pt x="11429" y="6718"/>
                  </a:lnTo>
                  <a:lnTo>
                    <a:pt x="11429" y="8407"/>
                  </a:lnTo>
                  <a:lnTo>
                    <a:pt x="11429" y="10083"/>
                  </a:lnTo>
                  <a:lnTo>
                    <a:pt x="13334" y="10083"/>
                  </a:lnTo>
                  <a:lnTo>
                    <a:pt x="11429" y="10083"/>
                  </a:lnTo>
                  <a:lnTo>
                    <a:pt x="13334" y="10083"/>
                  </a:lnTo>
                  <a:lnTo>
                    <a:pt x="11429" y="10083"/>
                  </a:lnTo>
                  <a:lnTo>
                    <a:pt x="13334" y="10083"/>
                  </a:lnTo>
                  <a:lnTo>
                    <a:pt x="11429" y="11760"/>
                  </a:lnTo>
                  <a:lnTo>
                    <a:pt x="13334" y="11760"/>
                  </a:lnTo>
                  <a:lnTo>
                    <a:pt x="11429" y="11760"/>
                  </a:lnTo>
                  <a:lnTo>
                    <a:pt x="13334" y="11760"/>
                  </a:lnTo>
                  <a:lnTo>
                    <a:pt x="13334" y="13449"/>
                  </a:lnTo>
                  <a:lnTo>
                    <a:pt x="13334" y="15125"/>
                  </a:lnTo>
                  <a:lnTo>
                    <a:pt x="15239" y="15125"/>
                  </a:lnTo>
                  <a:lnTo>
                    <a:pt x="17144" y="16814"/>
                  </a:lnTo>
                  <a:lnTo>
                    <a:pt x="17144" y="18491"/>
                  </a:lnTo>
                  <a:lnTo>
                    <a:pt x="17144" y="20167"/>
                  </a:lnTo>
                  <a:lnTo>
                    <a:pt x="17144" y="21856"/>
                  </a:lnTo>
                  <a:lnTo>
                    <a:pt x="19050" y="21856"/>
                  </a:lnTo>
                  <a:lnTo>
                    <a:pt x="17144" y="23533"/>
                  </a:lnTo>
                  <a:lnTo>
                    <a:pt x="17144" y="25209"/>
                  </a:lnTo>
                  <a:lnTo>
                    <a:pt x="19050" y="25209"/>
                  </a:lnTo>
                  <a:lnTo>
                    <a:pt x="17144" y="26898"/>
                  </a:lnTo>
                  <a:lnTo>
                    <a:pt x="17144" y="28575"/>
                  </a:lnTo>
                  <a:lnTo>
                    <a:pt x="15239" y="28575"/>
                  </a:lnTo>
                  <a:lnTo>
                    <a:pt x="15239" y="2689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128104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128104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1281048" y="58355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1281048" y="58355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1281048" y="5845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1281048" y="5845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1290701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1290701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1290701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1290701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1309751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1309751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1290701" y="5835586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3175" y="11760"/>
                  </a:moveTo>
                  <a:lnTo>
                    <a:pt x="3175" y="16814"/>
                  </a:lnTo>
                  <a:lnTo>
                    <a:pt x="6350" y="18491"/>
                  </a:lnTo>
                  <a:lnTo>
                    <a:pt x="3175" y="18491"/>
                  </a:lnTo>
                  <a:lnTo>
                    <a:pt x="3175" y="26898"/>
                  </a:lnTo>
                  <a:lnTo>
                    <a:pt x="0" y="26898"/>
                  </a:lnTo>
                  <a:lnTo>
                    <a:pt x="3175" y="28575"/>
                  </a:lnTo>
                  <a:lnTo>
                    <a:pt x="6350" y="28575"/>
                  </a:lnTo>
                  <a:lnTo>
                    <a:pt x="9525" y="26898"/>
                  </a:lnTo>
                  <a:lnTo>
                    <a:pt x="9525" y="15125"/>
                  </a:lnTo>
                  <a:lnTo>
                    <a:pt x="12700" y="15125"/>
                  </a:lnTo>
                  <a:lnTo>
                    <a:pt x="12700" y="13449"/>
                  </a:lnTo>
                  <a:lnTo>
                    <a:pt x="6350" y="13449"/>
                  </a:lnTo>
                  <a:lnTo>
                    <a:pt x="3175" y="11760"/>
                  </a:lnTo>
                  <a:close/>
                </a:path>
                <a:path w="19050" h="28575">
                  <a:moveTo>
                    <a:pt x="9525" y="15125"/>
                  </a:moveTo>
                  <a:lnTo>
                    <a:pt x="9525" y="16814"/>
                  </a:lnTo>
                  <a:lnTo>
                    <a:pt x="12700" y="16814"/>
                  </a:lnTo>
                  <a:lnTo>
                    <a:pt x="9525" y="15125"/>
                  </a:lnTo>
                  <a:close/>
                </a:path>
                <a:path w="19050" h="28575">
                  <a:moveTo>
                    <a:pt x="12700" y="11760"/>
                  </a:moveTo>
                  <a:lnTo>
                    <a:pt x="3175" y="11760"/>
                  </a:lnTo>
                  <a:lnTo>
                    <a:pt x="6350" y="13449"/>
                  </a:lnTo>
                  <a:lnTo>
                    <a:pt x="12700" y="13449"/>
                  </a:lnTo>
                  <a:lnTo>
                    <a:pt x="12700" y="11760"/>
                  </a:lnTo>
                  <a:close/>
                </a:path>
                <a:path w="19050" h="28575">
                  <a:moveTo>
                    <a:pt x="9525" y="5041"/>
                  </a:moveTo>
                  <a:lnTo>
                    <a:pt x="6350" y="5041"/>
                  </a:lnTo>
                  <a:lnTo>
                    <a:pt x="6350" y="11760"/>
                  </a:lnTo>
                  <a:lnTo>
                    <a:pt x="15875" y="11760"/>
                  </a:lnTo>
                  <a:lnTo>
                    <a:pt x="12700" y="10083"/>
                  </a:lnTo>
                  <a:lnTo>
                    <a:pt x="15875" y="10083"/>
                  </a:lnTo>
                  <a:lnTo>
                    <a:pt x="15875" y="6718"/>
                  </a:lnTo>
                  <a:lnTo>
                    <a:pt x="12700" y="6718"/>
                  </a:lnTo>
                  <a:lnTo>
                    <a:pt x="9525" y="5041"/>
                  </a:lnTo>
                  <a:close/>
                </a:path>
                <a:path w="19050" h="28575">
                  <a:moveTo>
                    <a:pt x="9525" y="1676"/>
                  </a:moveTo>
                  <a:lnTo>
                    <a:pt x="9525" y="5041"/>
                  </a:lnTo>
                  <a:lnTo>
                    <a:pt x="12700" y="6718"/>
                  </a:lnTo>
                  <a:lnTo>
                    <a:pt x="15875" y="6718"/>
                  </a:lnTo>
                  <a:lnTo>
                    <a:pt x="15875" y="3352"/>
                  </a:lnTo>
                  <a:lnTo>
                    <a:pt x="12700" y="3352"/>
                  </a:lnTo>
                  <a:lnTo>
                    <a:pt x="9525" y="1676"/>
                  </a:lnTo>
                  <a:close/>
                </a:path>
                <a:path w="19050" h="28575">
                  <a:moveTo>
                    <a:pt x="15875" y="0"/>
                  </a:moveTo>
                  <a:lnTo>
                    <a:pt x="15875" y="1676"/>
                  </a:lnTo>
                  <a:lnTo>
                    <a:pt x="12700" y="1676"/>
                  </a:lnTo>
                  <a:lnTo>
                    <a:pt x="15875" y="3352"/>
                  </a:lnTo>
                  <a:lnTo>
                    <a:pt x="15875" y="5041"/>
                  </a:lnTo>
                  <a:lnTo>
                    <a:pt x="19050" y="3352"/>
                  </a:lnTo>
                  <a:lnTo>
                    <a:pt x="19050" y="1676"/>
                  </a:lnTo>
                  <a:lnTo>
                    <a:pt x="15875" y="0"/>
                  </a:lnTo>
                  <a:close/>
                </a:path>
                <a:path w="19050" h="28575">
                  <a:moveTo>
                    <a:pt x="12700" y="1676"/>
                  </a:moveTo>
                  <a:lnTo>
                    <a:pt x="12700" y="3352"/>
                  </a:lnTo>
                  <a:lnTo>
                    <a:pt x="15875" y="3352"/>
                  </a:lnTo>
                  <a:lnTo>
                    <a:pt x="12700" y="1676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1290701" y="5835586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3175" y="28575"/>
                  </a:moveTo>
                  <a:lnTo>
                    <a:pt x="0" y="28575"/>
                  </a:lnTo>
                  <a:lnTo>
                    <a:pt x="3175" y="28575"/>
                  </a:lnTo>
                  <a:lnTo>
                    <a:pt x="0" y="26898"/>
                  </a:lnTo>
                  <a:lnTo>
                    <a:pt x="3175" y="26898"/>
                  </a:lnTo>
                  <a:lnTo>
                    <a:pt x="3175" y="26898"/>
                  </a:lnTo>
                  <a:lnTo>
                    <a:pt x="0" y="23533"/>
                  </a:lnTo>
                  <a:lnTo>
                    <a:pt x="3175" y="23533"/>
                  </a:lnTo>
                  <a:lnTo>
                    <a:pt x="0" y="23533"/>
                  </a:lnTo>
                  <a:lnTo>
                    <a:pt x="3175" y="23533"/>
                  </a:lnTo>
                  <a:lnTo>
                    <a:pt x="0" y="23533"/>
                  </a:lnTo>
                  <a:lnTo>
                    <a:pt x="3175" y="23533"/>
                  </a:lnTo>
                  <a:lnTo>
                    <a:pt x="0" y="23533"/>
                  </a:lnTo>
                  <a:lnTo>
                    <a:pt x="3175" y="23533"/>
                  </a:lnTo>
                  <a:lnTo>
                    <a:pt x="3175" y="21856"/>
                  </a:lnTo>
                  <a:lnTo>
                    <a:pt x="3175" y="23533"/>
                  </a:lnTo>
                  <a:lnTo>
                    <a:pt x="3175" y="20167"/>
                  </a:lnTo>
                  <a:lnTo>
                    <a:pt x="6350" y="20167"/>
                  </a:lnTo>
                  <a:lnTo>
                    <a:pt x="3175" y="20167"/>
                  </a:lnTo>
                  <a:lnTo>
                    <a:pt x="3175" y="18491"/>
                  </a:lnTo>
                  <a:lnTo>
                    <a:pt x="6350" y="18491"/>
                  </a:lnTo>
                  <a:lnTo>
                    <a:pt x="3175" y="18491"/>
                  </a:lnTo>
                  <a:lnTo>
                    <a:pt x="6350" y="18491"/>
                  </a:lnTo>
                  <a:lnTo>
                    <a:pt x="3175" y="16814"/>
                  </a:lnTo>
                  <a:lnTo>
                    <a:pt x="3175" y="13449"/>
                  </a:lnTo>
                  <a:lnTo>
                    <a:pt x="3175" y="15125"/>
                  </a:lnTo>
                  <a:lnTo>
                    <a:pt x="3175" y="13449"/>
                  </a:lnTo>
                  <a:lnTo>
                    <a:pt x="3175" y="15125"/>
                  </a:lnTo>
                  <a:lnTo>
                    <a:pt x="3175" y="13449"/>
                  </a:lnTo>
                  <a:lnTo>
                    <a:pt x="6350" y="13449"/>
                  </a:lnTo>
                  <a:lnTo>
                    <a:pt x="3175" y="13449"/>
                  </a:lnTo>
                  <a:lnTo>
                    <a:pt x="6350" y="13449"/>
                  </a:lnTo>
                  <a:lnTo>
                    <a:pt x="3175" y="11760"/>
                  </a:lnTo>
                  <a:lnTo>
                    <a:pt x="3175" y="13449"/>
                  </a:lnTo>
                  <a:lnTo>
                    <a:pt x="6350" y="13449"/>
                  </a:lnTo>
                  <a:lnTo>
                    <a:pt x="3175" y="11760"/>
                  </a:lnTo>
                  <a:lnTo>
                    <a:pt x="6350" y="11760"/>
                  </a:lnTo>
                  <a:lnTo>
                    <a:pt x="3175" y="11760"/>
                  </a:lnTo>
                  <a:lnTo>
                    <a:pt x="6350" y="11760"/>
                  </a:lnTo>
                  <a:lnTo>
                    <a:pt x="3175" y="11760"/>
                  </a:lnTo>
                  <a:lnTo>
                    <a:pt x="6350" y="11760"/>
                  </a:lnTo>
                  <a:lnTo>
                    <a:pt x="3175" y="11760"/>
                  </a:lnTo>
                  <a:lnTo>
                    <a:pt x="6350" y="11760"/>
                  </a:lnTo>
                  <a:lnTo>
                    <a:pt x="3175" y="11760"/>
                  </a:lnTo>
                  <a:lnTo>
                    <a:pt x="6350" y="11760"/>
                  </a:lnTo>
                  <a:lnTo>
                    <a:pt x="3175" y="11760"/>
                  </a:lnTo>
                  <a:lnTo>
                    <a:pt x="6350" y="11760"/>
                  </a:lnTo>
                  <a:lnTo>
                    <a:pt x="6350" y="11760"/>
                  </a:lnTo>
                  <a:lnTo>
                    <a:pt x="6350" y="10083"/>
                  </a:lnTo>
                  <a:lnTo>
                    <a:pt x="6350" y="11760"/>
                  </a:lnTo>
                  <a:lnTo>
                    <a:pt x="6350" y="10083"/>
                  </a:lnTo>
                  <a:lnTo>
                    <a:pt x="6350" y="11760"/>
                  </a:lnTo>
                  <a:lnTo>
                    <a:pt x="6350" y="10083"/>
                  </a:lnTo>
                  <a:lnTo>
                    <a:pt x="9525" y="10083"/>
                  </a:lnTo>
                  <a:lnTo>
                    <a:pt x="6350" y="10083"/>
                  </a:lnTo>
                  <a:lnTo>
                    <a:pt x="6350" y="8407"/>
                  </a:lnTo>
                  <a:lnTo>
                    <a:pt x="9525" y="8407"/>
                  </a:lnTo>
                  <a:lnTo>
                    <a:pt x="6350" y="8407"/>
                  </a:lnTo>
                  <a:lnTo>
                    <a:pt x="9525" y="8407"/>
                  </a:lnTo>
                  <a:lnTo>
                    <a:pt x="6350" y="8407"/>
                  </a:lnTo>
                  <a:lnTo>
                    <a:pt x="6350" y="6718"/>
                  </a:lnTo>
                  <a:lnTo>
                    <a:pt x="6350" y="8407"/>
                  </a:lnTo>
                  <a:lnTo>
                    <a:pt x="6350" y="6718"/>
                  </a:lnTo>
                  <a:lnTo>
                    <a:pt x="6350" y="8407"/>
                  </a:lnTo>
                  <a:lnTo>
                    <a:pt x="6350" y="6718"/>
                  </a:lnTo>
                  <a:lnTo>
                    <a:pt x="9525" y="6718"/>
                  </a:lnTo>
                  <a:lnTo>
                    <a:pt x="6350" y="6718"/>
                  </a:lnTo>
                  <a:lnTo>
                    <a:pt x="9525" y="6718"/>
                  </a:lnTo>
                  <a:lnTo>
                    <a:pt x="6350" y="6718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6350" y="5041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12700" y="6718"/>
                  </a:lnTo>
                  <a:lnTo>
                    <a:pt x="9525" y="5041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6350" y="5041"/>
                  </a:lnTo>
                  <a:lnTo>
                    <a:pt x="9525" y="5041"/>
                  </a:lnTo>
                  <a:lnTo>
                    <a:pt x="9525" y="3352"/>
                  </a:lnTo>
                  <a:lnTo>
                    <a:pt x="9525" y="5041"/>
                  </a:lnTo>
                  <a:lnTo>
                    <a:pt x="9525" y="3352"/>
                  </a:lnTo>
                  <a:lnTo>
                    <a:pt x="9525" y="5041"/>
                  </a:lnTo>
                  <a:lnTo>
                    <a:pt x="9525" y="3352"/>
                  </a:lnTo>
                  <a:lnTo>
                    <a:pt x="9525" y="5041"/>
                  </a:lnTo>
                  <a:lnTo>
                    <a:pt x="9525" y="3352"/>
                  </a:lnTo>
                  <a:lnTo>
                    <a:pt x="12700" y="3352"/>
                  </a:lnTo>
                  <a:lnTo>
                    <a:pt x="9525" y="3352"/>
                  </a:lnTo>
                  <a:lnTo>
                    <a:pt x="9525" y="1676"/>
                  </a:lnTo>
                  <a:lnTo>
                    <a:pt x="12700" y="3352"/>
                  </a:lnTo>
                  <a:lnTo>
                    <a:pt x="9525" y="1676"/>
                  </a:lnTo>
                  <a:lnTo>
                    <a:pt x="9525" y="1676"/>
                  </a:lnTo>
                  <a:lnTo>
                    <a:pt x="12700" y="3352"/>
                  </a:lnTo>
                  <a:lnTo>
                    <a:pt x="12700" y="1676"/>
                  </a:lnTo>
                  <a:lnTo>
                    <a:pt x="12700" y="3352"/>
                  </a:lnTo>
                  <a:lnTo>
                    <a:pt x="12700" y="1676"/>
                  </a:lnTo>
                  <a:lnTo>
                    <a:pt x="12700" y="3352"/>
                  </a:lnTo>
                  <a:lnTo>
                    <a:pt x="9525" y="1676"/>
                  </a:lnTo>
                  <a:lnTo>
                    <a:pt x="12700" y="1676"/>
                  </a:lnTo>
                  <a:lnTo>
                    <a:pt x="9525" y="1676"/>
                  </a:lnTo>
                  <a:lnTo>
                    <a:pt x="12700" y="1676"/>
                  </a:lnTo>
                  <a:lnTo>
                    <a:pt x="9525" y="1676"/>
                  </a:lnTo>
                  <a:lnTo>
                    <a:pt x="12700" y="1676"/>
                  </a:lnTo>
                  <a:lnTo>
                    <a:pt x="15875" y="3352"/>
                  </a:lnTo>
                  <a:lnTo>
                    <a:pt x="12700" y="1676"/>
                  </a:lnTo>
                  <a:lnTo>
                    <a:pt x="15875" y="1676"/>
                  </a:lnTo>
                  <a:lnTo>
                    <a:pt x="12700" y="1676"/>
                  </a:lnTo>
                  <a:lnTo>
                    <a:pt x="15875" y="1676"/>
                  </a:lnTo>
                  <a:lnTo>
                    <a:pt x="12700" y="0"/>
                  </a:lnTo>
                  <a:lnTo>
                    <a:pt x="12700" y="1676"/>
                  </a:lnTo>
                  <a:lnTo>
                    <a:pt x="15875" y="1676"/>
                  </a:lnTo>
                  <a:lnTo>
                    <a:pt x="15875" y="0"/>
                  </a:lnTo>
                  <a:lnTo>
                    <a:pt x="15875" y="1676"/>
                  </a:lnTo>
                  <a:lnTo>
                    <a:pt x="15875" y="0"/>
                  </a:lnTo>
                  <a:lnTo>
                    <a:pt x="15875" y="1676"/>
                  </a:lnTo>
                  <a:lnTo>
                    <a:pt x="15875" y="0"/>
                  </a:lnTo>
                  <a:lnTo>
                    <a:pt x="15875" y="1676"/>
                  </a:lnTo>
                  <a:lnTo>
                    <a:pt x="15875" y="0"/>
                  </a:lnTo>
                  <a:lnTo>
                    <a:pt x="19050" y="1676"/>
                  </a:lnTo>
                  <a:lnTo>
                    <a:pt x="19050" y="0"/>
                  </a:lnTo>
                  <a:lnTo>
                    <a:pt x="15875" y="0"/>
                  </a:lnTo>
                  <a:lnTo>
                    <a:pt x="19050" y="0"/>
                  </a:lnTo>
                  <a:lnTo>
                    <a:pt x="15875" y="0"/>
                  </a:lnTo>
                  <a:lnTo>
                    <a:pt x="19050" y="0"/>
                  </a:lnTo>
                  <a:lnTo>
                    <a:pt x="19050" y="1676"/>
                  </a:lnTo>
                  <a:lnTo>
                    <a:pt x="19050" y="0"/>
                  </a:lnTo>
                  <a:lnTo>
                    <a:pt x="19050" y="1676"/>
                  </a:lnTo>
                  <a:lnTo>
                    <a:pt x="19050" y="3352"/>
                  </a:lnTo>
                  <a:lnTo>
                    <a:pt x="15875" y="5041"/>
                  </a:lnTo>
                  <a:lnTo>
                    <a:pt x="15875" y="3352"/>
                  </a:lnTo>
                  <a:lnTo>
                    <a:pt x="15875" y="5041"/>
                  </a:lnTo>
                  <a:lnTo>
                    <a:pt x="15875" y="3352"/>
                  </a:lnTo>
                  <a:lnTo>
                    <a:pt x="15875" y="5041"/>
                  </a:lnTo>
                  <a:lnTo>
                    <a:pt x="19050" y="5041"/>
                  </a:lnTo>
                  <a:lnTo>
                    <a:pt x="15875" y="5041"/>
                  </a:lnTo>
                  <a:lnTo>
                    <a:pt x="19050" y="5041"/>
                  </a:lnTo>
                  <a:lnTo>
                    <a:pt x="15875" y="5041"/>
                  </a:lnTo>
                  <a:lnTo>
                    <a:pt x="15875" y="6718"/>
                  </a:lnTo>
                  <a:lnTo>
                    <a:pt x="15875" y="8407"/>
                  </a:lnTo>
                  <a:lnTo>
                    <a:pt x="12700" y="8407"/>
                  </a:lnTo>
                  <a:lnTo>
                    <a:pt x="15875" y="8407"/>
                  </a:lnTo>
                  <a:lnTo>
                    <a:pt x="15875" y="10083"/>
                  </a:lnTo>
                  <a:lnTo>
                    <a:pt x="12700" y="10083"/>
                  </a:lnTo>
                  <a:lnTo>
                    <a:pt x="15875" y="10083"/>
                  </a:lnTo>
                  <a:lnTo>
                    <a:pt x="12700" y="10083"/>
                  </a:lnTo>
                  <a:lnTo>
                    <a:pt x="15875" y="10083"/>
                  </a:lnTo>
                  <a:lnTo>
                    <a:pt x="12700" y="10083"/>
                  </a:lnTo>
                  <a:lnTo>
                    <a:pt x="15875" y="10083"/>
                  </a:lnTo>
                  <a:lnTo>
                    <a:pt x="12700" y="10083"/>
                  </a:lnTo>
                  <a:lnTo>
                    <a:pt x="15875" y="10083"/>
                  </a:lnTo>
                  <a:lnTo>
                    <a:pt x="12700" y="10083"/>
                  </a:lnTo>
                  <a:lnTo>
                    <a:pt x="15875" y="11760"/>
                  </a:lnTo>
                  <a:lnTo>
                    <a:pt x="12700" y="10083"/>
                  </a:lnTo>
                  <a:lnTo>
                    <a:pt x="15875" y="11760"/>
                  </a:lnTo>
                  <a:lnTo>
                    <a:pt x="12700" y="11760"/>
                  </a:lnTo>
                  <a:lnTo>
                    <a:pt x="12700" y="13449"/>
                  </a:lnTo>
                  <a:lnTo>
                    <a:pt x="12700" y="15125"/>
                  </a:lnTo>
                  <a:lnTo>
                    <a:pt x="9525" y="15125"/>
                  </a:lnTo>
                  <a:lnTo>
                    <a:pt x="12700" y="15125"/>
                  </a:lnTo>
                  <a:lnTo>
                    <a:pt x="9525" y="15125"/>
                  </a:lnTo>
                  <a:lnTo>
                    <a:pt x="12700" y="15125"/>
                  </a:lnTo>
                  <a:lnTo>
                    <a:pt x="9525" y="15125"/>
                  </a:lnTo>
                  <a:lnTo>
                    <a:pt x="12700" y="16814"/>
                  </a:lnTo>
                  <a:lnTo>
                    <a:pt x="9525" y="16814"/>
                  </a:lnTo>
                  <a:lnTo>
                    <a:pt x="9525" y="15125"/>
                  </a:lnTo>
                  <a:lnTo>
                    <a:pt x="9525" y="16814"/>
                  </a:lnTo>
                  <a:lnTo>
                    <a:pt x="9525" y="20167"/>
                  </a:lnTo>
                  <a:lnTo>
                    <a:pt x="9525" y="21856"/>
                  </a:lnTo>
                  <a:lnTo>
                    <a:pt x="9525" y="23533"/>
                  </a:lnTo>
                  <a:lnTo>
                    <a:pt x="9525" y="25209"/>
                  </a:lnTo>
                  <a:lnTo>
                    <a:pt x="9525" y="26898"/>
                  </a:lnTo>
                  <a:lnTo>
                    <a:pt x="6350" y="26898"/>
                  </a:lnTo>
                  <a:lnTo>
                    <a:pt x="9525" y="26898"/>
                  </a:lnTo>
                  <a:lnTo>
                    <a:pt x="6350" y="28575"/>
                  </a:lnTo>
                  <a:lnTo>
                    <a:pt x="3175" y="2857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130009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130009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1300098" y="583558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130009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1300098" y="58355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1300098" y="5845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300098" y="584510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1300098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1300098" y="585463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1442973" y="5883249"/>
              <a:ext cx="200025" cy="104775"/>
            </a:xfrm>
            <a:custGeom>
              <a:avLst/>
              <a:gdLst/>
              <a:ahLst/>
              <a:cxnLst/>
              <a:rect l="l" t="t" r="r" b="b"/>
              <a:pathLst>
                <a:path w="200025" h="104775">
                  <a:moveTo>
                    <a:pt x="78866" y="102743"/>
                  </a:moveTo>
                  <a:lnTo>
                    <a:pt x="74803" y="102743"/>
                  </a:lnTo>
                  <a:lnTo>
                    <a:pt x="76834" y="104775"/>
                  </a:lnTo>
                  <a:lnTo>
                    <a:pt x="78866" y="102743"/>
                  </a:lnTo>
                  <a:close/>
                </a:path>
                <a:path w="200025" h="104775">
                  <a:moveTo>
                    <a:pt x="82931" y="102743"/>
                  </a:moveTo>
                  <a:lnTo>
                    <a:pt x="78866" y="102743"/>
                  </a:lnTo>
                  <a:lnTo>
                    <a:pt x="76834" y="104775"/>
                  </a:lnTo>
                  <a:lnTo>
                    <a:pt x="80898" y="104775"/>
                  </a:lnTo>
                  <a:lnTo>
                    <a:pt x="82931" y="102743"/>
                  </a:lnTo>
                  <a:close/>
                </a:path>
                <a:path w="200025" h="104775">
                  <a:moveTo>
                    <a:pt x="86994" y="102743"/>
                  </a:moveTo>
                  <a:lnTo>
                    <a:pt x="84962" y="102743"/>
                  </a:lnTo>
                  <a:lnTo>
                    <a:pt x="84962" y="104775"/>
                  </a:lnTo>
                  <a:lnTo>
                    <a:pt x="86994" y="102743"/>
                  </a:lnTo>
                  <a:close/>
                </a:path>
                <a:path w="200025" h="104775">
                  <a:moveTo>
                    <a:pt x="115188" y="102743"/>
                  </a:moveTo>
                  <a:lnTo>
                    <a:pt x="88900" y="102743"/>
                  </a:lnTo>
                  <a:lnTo>
                    <a:pt x="88900" y="104775"/>
                  </a:lnTo>
                  <a:lnTo>
                    <a:pt x="107187" y="104775"/>
                  </a:lnTo>
                  <a:lnTo>
                    <a:pt x="115188" y="102743"/>
                  </a:lnTo>
                  <a:close/>
                </a:path>
                <a:path w="200025" h="104775">
                  <a:moveTo>
                    <a:pt x="18287" y="88392"/>
                  </a:moveTo>
                  <a:lnTo>
                    <a:pt x="10159" y="88392"/>
                  </a:lnTo>
                  <a:lnTo>
                    <a:pt x="10159" y="90424"/>
                  </a:lnTo>
                  <a:lnTo>
                    <a:pt x="12191" y="92456"/>
                  </a:lnTo>
                  <a:lnTo>
                    <a:pt x="16256" y="92456"/>
                  </a:lnTo>
                  <a:lnTo>
                    <a:pt x="18287" y="94615"/>
                  </a:lnTo>
                  <a:lnTo>
                    <a:pt x="16256" y="94615"/>
                  </a:lnTo>
                  <a:lnTo>
                    <a:pt x="18287" y="96647"/>
                  </a:lnTo>
                  <a:lnTo>
                    <a:pt x="28320" y="96647"/>
                  </a:lnTo>
                  <a:lnTo>
                    <a:pt x="30353" y="98679"/>
                  </a:lnTo>
                  <a:lnTo>
                    <a:pt x="46481" y="98679"/>
                  </a:lnTo>
                  <a:lnTo>
                    <a:pt x="48513" y="100711"/>
                  </a:lnTo>
                  <a:lnTo>
                    <a:pt x="52578" y="102743"/>
                  </a:lnTo>
                  <a:lnTo>
                    <a:pt x="54609" y="102743"/>
                  </a:lnTo>
                  <a:lnTo>
                    <a:pt x="52578" y="100711"/>
                  </a:lnTo>
                  <a:lnTo>
                    <a:pt x="109219" y="100711"/>
                  </a:lnTo>
                  <a:lnTo>
                    <a:pt x="106934" y="99568"/>
                  </a:lnTo>
                  <a:lnTo>
                    <a:pt x="94509" y="99568"/>
                  </a:lnTo>
                  <a:lnTo>
                    <a:pt x="83899" y="99441"/>
                  </a:lnTo>
                  <a:lnTo>
                    <a:pt x="73312" y="98933"/>
                  </a:lnTo>
                  <a:lnTo>
                    <a:pt x="62737" y="98679"/>
                  </a:lnTo>
                  <a:lnTo>
                    <a:pt x="50631" y="97409"/>
                  </a:lnTo>
                  <a:lnTo>
                    <a:pt x="38941" y="95885"/>
                  </a:lnTo>
                  <a:lnTo>
                    <a:pt x="28037" y="93218"/>
                  </a:lnTo>
                  <a:lnTo>
                    <a:pt x="18287" y="88392"/>
                  </a:lnTo>
                  <a:close/>
                </a:path>
                <a:path w="200025" h="104775">
                  <a:moveTo>
                    <a:pt x="56641" y="100711"/>
                  </a:moveTo>
                  <a:lnTo>
                    <a:pt x="52578" y="100711"/>
                  </a:lnTo>
                  <a:lnTo>
                    <a:pt x="56641" y="102743"/>
                  </a:lnTo>
                  <a:lnTo>
                    <a:pt x="56641" y="100711"/>
                  </a:lnTo>
                  <a:close/>
                </a:path>
                <a:path w="200025" h="104775">
                  <a:moveTo>
                    <a:pt x="125348" y="100711"/>
                  </a:moveTo>
                  <a:lnTo>
                    <a:pt x="56641" y="100711"/>
                  </a:lnTo>
                  <a:lnTo>
                    <a:pt x="58673" y="102743"/>
                  </a:lnTo>
                  <a:lnTo>
                    <a:pt x="123316" y="102743"/>
                  </a:lnTo>
                  <a:lnTo>
                    <a:pt x="125348" y="100711"/>
                  </a:lnTo>
                  <a:close/>
                </a:path>
                <a:path w="200025" h="104775">
                  <a:moveTo>
                    <a:pt x="127381" y="100711"/>
                  </a:moveTo>
                  <a:lnTo>
                    <a:pt x="125348" y="100711"/>
                  </a:lnTo>
                  <a:lnTo>
                    <a:pt x="125348" y="102743"/>
                  </a:lnTo>
                  <a:lnTo>
                    <a:pt x="127381" y="100711"/>
                  </a:lnTo>
                  <a:close/>
                </a:path>
                <a:path w="200025" h="104775">
                  <a:moveTo>
                    <a:pt x="129412" y="100711"/>
                  </a:moveTo>
                  <a:lnTo>
                    <a:pt x="127381" y="100711"/>
                  </a:lnTo>
                  <a:lnTo>
                    <a:pt x="127381" y="102743"/>
                  </a:lnTo>
                  <a:lnTo>
                    <a:pt x="129412" y="100711"/>
                  </a:lnTo>
                  <a:close/>
                </a:path>
                <a:path w="200025" h="104775">
                  <a:moveTo>
                    <a:pt x="38481" y="98679"/>
                  </a:moveTo>
                  <a:lnTo>
                    <a:pt x="36448" y="98679"/>
                  </a:lnTo>
                  <a:lnTo>
                    <a:pt x="34416" y="100711"/>
                  </a:lnTo>
                  <a:lnTo>
                    <a:pt x="36448" y="100711"/>
                  </a:lnTo>
                  <a:lnTo>
                    <a:pt x="38481" y="98679"/>
                  </a:lnTo>
                  <a:close/>
                </a:path>
                <a:path w="200025" h="104775">
                  <a:moveTo>
                    <a:pt x="42544" y="98679"/>
                  </a:moveTo>
                  <a:lnTo>
                    <a:pt x="38481" y="98679"/>
                  </a:lnTo>
                  <a:lnTo>
                    <a:pt x="40512" y="100711"/>
                  </a:lnTo>
                  <a:lnTo>
                    <a:pt x="42544" y="98679"/>
                  </a:lnTo>
                  <a:close/>
                </a:path>
                <a:path w="200025" h="104775">
                  <a:moveTo>
                    <a:pt x="46481" y="98679"/>
                  </a:moveTo>
                  <a:lnTo>
                    <a:pt x="46481" y="100711"/>
                  </a:lnTo>
                  <a:lnTo>
                    <a:pt x="48513" y="100711"/>
                  </a:lnTo>
                  <a:lnTo>
                    <a:pt x="46481" y="98679"/>
                  </a:lnTo>
                  <a:close/>
                </a:path>
                <a:path w="200025" h="104775">
                  <a:moveTo>
                    <a:pt x="135381" y="98679"/>
                  </a:moveTo>
                  <a:lnTo>
                    <a:pt x="113156" y="98679"/>
                  </a:lnTo>
                  <a:lnTo>
                    <a:pt x="109219" y="100711"/>
                  </a:lnTo>
                  <a:lnTo>
                    <a:pt x="135381" y="100711"/>
                  </a:lnTo>
                  <a:lnTo>
                    <a:pt x="135381" y="98679"/>
                  </a:lnTo>
                  <a:close/>
                </a:path>
                <a:path w="200025" h="104775">
                  <a:moveTo>
                    <a:pt x="187959" y="49403"/>
                  </a:moveTo>
                  <a:lnTo>
                    <a:pt x="189039" y="57277"/>
                  </a:lnTo>
                  <a:lnTo>
                    <a:pt x="188988" y="63754"/>
                  </a:lnTo>
                  <a:lnTo>
                    <a:pt x="188864" y="65786"/>
                  </a:lnTo>
                  <a:lnTo>
                    <a:pt x="187388" y="72517"/>
                  </a:lnTo>
                  <a:lnTo>
                    <a:pt x="183895" y="78105"/>
                  </a:lnTo>
                  <a:lnTo>
                    <a:pt x="181863" y="80137"/>
                  </a:lnTo>
                  <a:lnTo>
                    <a:pt x="177800" y="82169"/>
                  </a:lnTo>
                  <a:lnTo>
                    <a:pt x="175894" y="84328"/>
                  </a:lnTo>
                  <a:lnTo>
                    <a:pt x="166135" y="87376"/>
                  </a:lnTo>
                  <a:lnTo>
                    <a:pt x="155638" y="90170"/>
                  </a:lnTo>
                  <a:lnTo>
                    <a:pt x="145141" y="92710"/>
                  </a:lnTo>
                  <a:lnTo>
                    <a:pt x="135381" y="94615"/>
                  </a:lnTo>
                  <a:lnTo>
                    <a:pt x="135381" y="96647"/>
                  </a:lnTo>
                  <a:lnTo>
                    <a:pt x="127381" y="96647"/>
                  </a:lnTo>
                  <a:lnTo>
                    <a:pt x="121284" y="98679"/>
                  </a:lnTo>
                  <a:lnTo>
                    <a:pt x="135381" y="98679"/>
                  </a:lnTo>
                  <a:lnTo>
                    <a:pt x="135381" y="100711"/>
                  </a:lnTo>
                  <a:lnTo>
                    <a:pt x="147573" y="96647"/>
                  </a:lnTo>
                  <a:lnTo>
                    <a:pt x="151637" y="94615"/>
                  </a:lnTo>
                  <a:lnTo>
                    <a:pt x="159638" y="94615"/>
                  </a:lnTo>
                  <a:lnTo>
                    <a:pt x="161670" y="92456"/>
                  </a:lnTo>
                  <a:lnTo>
                    <a:pt x="161670" y="90424"/>
                  </a:lnTo>
                  <a:lnTo>
                    <a:pt x="167766" y="90424"/>
                  </a:lnTo>
                  <a:lnTo>
                    <a:pt x="169798" y="88392"/>
                  </a:lnTo>
                  <a:lnTo>
                    <a:pt x="177800" y="88392"/>
                  </a:lnTo>
                  <a:lnTo>
                    <a:pt x="185927" y="82169"/>
                  </a:lnTo>
                  <a:lnTo>
                    <a:pt x="187959" y="76073"/>
                  </a:lnTo>
                  <a:lnTo>
                    <a:pt x="189992" y="74041"/>
                  </a:lnTo>
                  <a:lnTo>
                    <a:pt x="190655" y="74041"/>
                  </a:lnTo>
                  <a:lnTo>
                    <a:pt x="192024" y="69850"/>
                  </a:lnTo>
                  <a:lnTo>
                    <a:pt x="194056" y="61722"/>
                  </a:lnTo>
                  <a:lnTo>
                    <a:pt x="189992" y="55499"/>
                  </a:lnTo>
                  <a:lnTo>
                    <a:pt x="189992" y="51435"/>
                  </a:lnTo>
                  <a:lnTo>
                    <a:pt x="187959" y="49403"/>
                  </a:lnTo>
                  <a:close/>
                </a:path>
                <a:path w="200025" h="104775">
                  <a:moveTo>
                    <a:pt x="105156" y="98679"/>
                  </a:moveTo>
                  <a:lnTo>
                    <a:pt x="94509" y="99568"/>
                  </a:lnTo>
                  <a:lnTo>
                    <a:pt x="106934" y="99568"/>
                  </a:lnTo>
                  <a:lnTo>
                    <a:pt x="105156" y="98679"/>
                  </a:lnTo>
                  <a:close/>
                </a:path>
                <a:path w="200025" h="104775">
                  <a:moveTo>
                    <a:pt x="26288" y="96647"/>
                  </a:moveTo>
                  <a:lnTo>
                    <a:pt x="24256" y="96647"/>
                  </a:lnTo>
                  <a:lnTo>
                    <a:pt x="26288" y="98679"/>
                  </a:lnTo>
                  <a:lnTo>
                    <a:pt x="26288" y="96647"/>
                  </a:lnTo>
                  <a:close/>
                </a:path>
                <a:path w="200025" h="104775">
                  <a:moveTo>
                    <a:pt x="163703" y="90424"/>
                  </a:moveTo>
                  <a:lnTo>
                    <a:pt x="161670" y="90424"/>
                  </a:lnTo>
                  <a:lnTo>
                    <a:pt x="161670" y="92456"/>
                  </a:lnTo>
                  <a:lnTo>
                    <a:pt x="163703" y="92456"/>
                  </a:lnTo>
                  <a:lnTo>
                    <a:pt x="163703" y="90424"/>
                  </a:lnTo>
                  <a:close/>
                </a:path>
                <a:path w="200025" h="104775">
                  <a:moveTo>
                    <a:pt x="2031" y="78105"/>
                  </a:moveTo>
                  <a:lnTo>
                    <a:pt x="4063" y="82169"/>
                  </a:lnTo>
                  <a:lnTo>
                    <a:pt x="8128" y="86360"/>
                  </a:lnTo>
                  <a:lnTo>
                    <a:pt x="8128" y="88392"/>
                  </a:lnTo>
                  <a:lnTo>
                    <a:pt x="16256" y="88392"/>
                  </a:lnTo>
                  <a:lnTo>
                    <a:pt x="14223" y="86360"/>
                  </a:lnTo>
                  <a:lnTo>
                    <a:pt x="12191" y="86360"/>
                  </a:lnTo>
                  <a:lnTo>
                    <a:pt x="10159" y="84328"/>
                  </a:lnTo>
                  <a:lnTo>
                    <a:pt x="10159" y="82169"/>
                  </a:lnTo>
                  <a:lnTo>
                    <a:pt x="8128" y="80137"/>
                  </a:lnTo>
                  <a:lnTo>
                    <a:pt x="4063" y="80137"/>
                  </a:lnTo>
                  <a:lnTo>
                    <a:pt x="2031" y="78105"/>
                  </a:lnTo>
                  <a:close/>
                </a:path>
                <a:path w="200025" h="104775">
                  <a:moveTo>
                    <a:pt x="48513" y="12319"/>
                  </a:moveTo>
                  <a:lnTo>
                    <a:pt x="36448" y="12319"/>
                  </a:lnTo>
                  <a:lnTo>
                    <a:pt x="34416" y="14351"/>
                  </a:lnTo>
                  <a:lnTo>
                    <a:pt x="32384" y="14351"/>
                  </a:lnTo>
                  <a:lnTo>
                    <a:pt x="30353" y="16510"/>
                  </a:lnTo>
                  <a:lnTo>
                    <a:pt x="30353" y="18542"/>
                  </a:lnTo>
                  <a:lnTo>
                    <a:pt x="28320" y="18542"/>
                  </a:lnTo>
                  <a:lnTo>
                    <a:pt x="26288" y="20574"/>
                  </a:lnTo>
                  <a:lnTo>
                    <a:pt x="22225" y="20574"/>
                  </a:lnTo>
                  <a:lnTo>
                    <a:pt x="22225" y="22606"/>
                  </a:lnTo>
                  <a:lnTo>
                    <a:pt x="20319" y="22606"/>
                  </a:lnTo>
                  <a:lnTo>
                    <a:pt x="20319" y="24638"/>
                  </a:lnTo>
                  <a:lnTo>
                    <a:pt x="18287" y="24638"/>
                  </a:lnTo>
                  <a:lnTo>
                    <a:pt x="18287" y="26797"/>
                  </a:lnTo>
                  <a:lnTo>
                    <a:pt x="14223" y="26797"/>
                  </a:lnTo>
                  <a:lnTo>
                    <a:pt x="12191" y="28829"/>
                  </a:lnTo>
                  <a:lnTo>
                    <a:pt x="8128" y="30861"/>
                  </a:lnTo>
                  <a:lnTo>
                    <a:pt x="10159" y="32893"/>
                  </a:lnTo>
                  <a:lnTo>
                    <a:pt x="6095" y="32893"/>
                  </a:lnTo>
                  <a:lnTo>
                    <a:pt x="6095" y="34925"/>
                  </a:lnTo>
                  <a:lnTo>
                    <a:pt x="4063" y="36957"/>
                  </a:lnTo>
                  <a:lnTo>
                    <a:pt x="4063" y="39116"/>
                  </a:lnTo>
                  <a:lnTo>
                    <a:pt x="2031" y="41148"/>
                  </a:lnTo>
                  <a:lnTo>
                    <a:pt x="2031" y="45212"/>
                  </a:lnTo>
                  <a:lnTo>
                    <a:pt x="0" y="47244"/>
                  </a:lnTo>
                  <a:lnTo>
                    <a:pt x="0" y="69850"/>
                  </a:lnTo>
                  <a:lnTo>
                    <a:pt x="2031" y="69850"/>
                  </a:lnTo>
                  <a:lnTo>
                    <a:pt x="2031" y="72009"/>
                  </a:lnTo>
                  <a:lnTo>
                    <a:pt x="0" y="72009"/>
                  </a:lnTo>
                  <a:lnTo>
                    <a:pt x="2031" y="74041"/>
                  </a:lnTo>
                  <a:lnTo>
                    <a:pt x="2031" y="76073"/>
                  </a:lnTo>
                  <a:lnTo>
                    <a:pt x="4063" y="80137"/>
                  </a:lnTo>
                  <a:lnTo>
                    <a:pt x="6095" y="80137"/>
                  </a:lnTo>
                  <a:lnTo>
                    <a:pt x="8128" y="78105"/>
                  </a:lnTo>
                  <a:lnTo>
                    <a:pt x="6095" y="78105"/>
                  </a:lnTo>
                  <a:lnTo>
                    <a:pt x="6095" y="74041"/>
                  </a:lnTo>
                  <a:lnTo>
                    <a:pt x="4063" y="67818"/>
                  </a:lnTo>
                  <a:lnTo>
                    <a:pt x="4063" y="53467"/>
                  </a:lnTo>
                  <a:lnTo>
                    <a:pt x="6095" y="51435"/>
                  </a:lnTo>
                  <a:lnTo>
                    <a:pt x="4063" y="51435"/>
                  </a:lnTo>
                  <a:lnTo>
                    <a:pt x="4063" y="49403"/>
                  </a:lnTo>
                  <a:lnTo>
                    <a:pt x="6095" y="49403"/>
                  </a:lnTo>
                  <a:lnTo>
                    <a:pt x="6095" y="43180"/>
                  </a:lnTo>
                  <a:lnTo>
                    <a:pt x="10159" y="39116"/>
                  </a:lnTo>
                  <a:lnTo>
                    <a:pt x="10159" y="36957"/>
                  </a:lnTo>
                  <a:lnTo>
                    <a:pt x="12191" y="36957"/>
                  </a:lnTo>
                  <a:lnTo>
                    <a:pt x="12191" y="34925"/>
                  </a:lnTo>
                  <a:lnTo>
                    <a:pt x="16256" y="32893"/>
                  </a:lnTo>
                  <a:lnTo>
                    <a:pt x="18287" y="30861"/>
                  </a:lnTo>
                  <a:lnTo>
                    <a:pt x="36448" y="18542"/>
                  </a:lnTo>
                  <a:lnTo>
                    <a:pt x="40512" y="16510"/>
                  </a:lnTo>
                  <a:lnTo>
                    <a:pt x="44450" y="14351"/>
                  </a:lnTo>
                  <a:lnTo>
                    <a:pt x="48513" y="12319"/>
                  </a:lnTo>
                  <a:close/>
                </a:path>
                <a:path w="200025" h="104775">
                  <a:moveTo>
                    <a:pt x="0" y="72009"/>
                  </a:moveTo>
                  <a:lnTo>
                    <a:pt x="2031" y="76073"/>
                  </a:lnTo>
                  <a:lnTo>
                    <a:pt x="2031" y="74041"/>
                  </a:lnTo>
                  <a:lnTo>
                    <a:pt x="0" y="72009"/>
                  </a:lnTo>
                  <a:close/>
                </a:path>
                <a:path w="200025" h="104775">
                  <a:moveTo>
                    <a:pt x="190655" y="74041"/>
                  </a:moveTo>
                  <a:lnTo>
                    <a:pt x="189992" y="74041"/>
                  </a:lnTo>
                  <a:lnTo>
                    <a:pt x="189992" y="76073"/>
                  </a:lnTo>
                  <a:lnTo>
                    <a:pt x="190655" y="74041"/>
                  </a:lnTo>
                  <a:close/>
                </a:path>
                <a:path w="200025" h="104775">
                  <a:moveTo>
                    <a:pt x="198119" y="45212"/>
                  </a:moveTo>
                  <a:lnTo>
                    <a:pt x="196087" y="45212"/>
                  </a:lnTo>
                  <a:lnTo>
                    <a:pt x="196087" y="49403"/>
                  </a:lnTo>
                  <a:lnTo>
                    <a:pt x="198119" y="49403"/>
                  </a:lnTo>
                  <a:lnTo>
                    <a:pt x="200025" y="47244"/>
                  </a:lnTo>
                  <a:lnTo>
                    <a:pt x="198119" y="47244"/>
                  </a:lnTo>
                  <a:lnTo>
                    <a:pt x="198119" y="45212"/>
                  </a:lnTo>
                  <a:close/>
                </a:path>
                <a:path w="200025" h="104775">
                  <a:moveTo>
                    <a:pt x="198119" y="45212"/>
                  </a:moveTo>
                  <a:lnTo>
                    <a:pt x="198119" y="47244"/>
                  </a:lnTo>
                  <a:lnTo>
                    <a:pt x="200025" y="47244"/>
                  </a:lnTo>
                  <a:lnTo>
                    <a:pt x="198119" y="45212"/>
                  </a:lnTo>
                  <a:close/>
                </a:path>
                <a:path w="200025" h="104775">
                  <a:moveTo>
                    <a:pt x="196087" y="39116"/>
                  </a:moveTo>
                  <a:lnTo>
                    <a:pt x="194056" y="39116"/>
                  </a:lnTo>
                  <a:lnTo>
                    <a:pt x="194056" y="41148"/>
                  </a:lnTo>
                  <a:lnTo>
                    <a:pt x="196087" y="43180"/>
                  </a:lnTo>
                  <a:lnTo>
                    <a:pt x="196087" y="39116"/>
                  </a:lnTo>
                  <a:close/>
                </a:path>
                <a:path w="200025" h="104775">
                  <a:moveTo>
                    <a:pt x="4063" y="39116"/>
                  </a:moveTo>
                  <a:lnTo>
                    <a:pt x="2031" y="39116"/>
                  </a:lnTo>
                  <a:lnTo>
                    <a:pt x="2031" y="41148"/>
                  </a:lnTo>
                  <a:lnTo>
                    <a:pt x="4063" y="39116"/>
                  </a:lnTo>
                  <a:close/>
                </a:path>
                <a:path w="200025" h="104775">
                  <a:moveTo>
                    <a:pt x="181863" y="22606"/>
                  </a:moveTo>
                  <a:lnTo>
                    <a:pt x="177800" y="22606"/>
                  </a:lnTo>
                  <a:lnTo>
                    <a:pt x="194056" y="39116"/>
                  </a:lnTo>
                  <a:lnTo>
                    <a:pt x="194056" y="34925"/>
                  </a:lnTo>
                  <a:lnTo>
                    <a:pt x="189992" y="30861"/>
                  </a:lnTo>
                  <a:lnTo>
                    <a:pt x="189992" y="28829"/>
                  </a:lnTo>
                  <a:lnTo>
                    <a:pt x="187959" y="28829"/>
                  </a:lnTo>
                  <a:lnTo>
                    <a:pt x="185927" y="26797"/>
                  </a:lnTo>
                  <a:lnTo>
                    <a:pt x="183895" y="26797"/>
                  </a:lnTo>
                  <a:lnTo>
                    <a:pt x="183895" y="24638"/>
                  </a:lnTo>
                  <a:lnTo>
                    <a:pt x="181863" y="22606"/>
                  </a:lnTo>
                  <a:close/>
                </a:path>
                <a:path w="200025" h="104775">
                  <a:moveTo>
                    <a:pt x="17271" y="25717"/>
                  </a:moveTo>
                  <a:lnTo>
                    <a:pt x="16256" y="26797"/>
                  </a:lnTo>
                  <a:lnTo>
                    <a:pt x="18287" y="26797"/>
                  </a:lnTo>
                  <a:lnTo>
                    <a:pt x="17271" y="25717"/>
                  </a:lnTo>
                  <a:close/>
                </a:path>
                <a:path w="200025" h="104775">
                  <a:moveTo>
                    <a:pt x="18287" y="24638"/>
                  </a:moveTo>
                  <a:lnTo>
                    <a:pt x="16256" y="24638"/>
                  </a:lnTo>
                  <a:lnTo>
                    <a:pt x="17271" y="25717"/>
                  </a:lnTo>
                  <a:lnTo>
                    <a:pt x="18287" y="24638"/>
                  </a:lnTo>
                  <a:close/>
                </a:path>
                <a:path w="200025" h="104775">
                  <a:moveTo>
                    <a:pt x="183895" y="22606"/>
                  </a:moveTo>
                  <a:lnTo>
                    <a:pt x="183895" y="24638"/>
                  </a:lnTo>
                  <a:lnTo>
                    <a:pt x="185927" y="24638"/>
                  </a:lnTo>
                  <a:lnTo>
                    <a:pt x="183895" y="22606"/>
                  </a:lnTo>
                  <a:close/>
                </a:path>
                <a:path w="200025" h="104775">
                  <a:moveTo>
                    <a:pt x="165734" y="12319"/>
                  </a:moveTo>
                  <a:lnTo>
                    <a:pt x="153669" y="12319"/>
                  </a:lnTo>
                  <a:lnTo>
                    <a:pt x="155575" y="14351"/>
                  </a:lnTo>
                  <a:lnTo>
                    <a:pt x="157606" y="14351"/>
                  </a:lnTo>
                  <a:lnTo>
                    <a:pt x="163703" y="16510"/>
                  </a:lnTo>
                  <a:lnTo>
                    <a:pt x="171831" y="20574"/>
                  </a:lnTo>
                  <a:lnTo>
                    <a:pt x="173862" y="22606"/>
                  </a:lnTo>
                  <a:lnTo>
                    <a:pt x="179831" y="22606"/>
                  </a:lnTo>
                  <a:lnTo>
                    <a:pt x="177800" y="20574"/>
                  </a:lnTo>
                  <a:lnTo>
                    <a:pt x="175894" y="18542"/>
                  </a:lnTo>
                  <a:lnTo>
                    <a:pt x="169798" y="18542"/>
                  </a:lnTo>
                  <a:lnTo>
                    <a:pt x="169798" y="16510"/>
                  </a:lnTo>
                  <a:lnTo>
                    <a:pt x="167766" y="14351"/>
                  </a:lnTo>
                  <a:lnTo>
                    <a:pt x="165734" y="12319"/>
                  </a:lnTo>
                  <a:close/>
                </a:path>
                <a:path w="200025" h="104775">
                  <a:moveTo>
                    <a:pt x="171831" y="16510"/>
                  </a:moveTo>
                  <a:lnTo>
                    <a:pt x="171831" y="18542"/>
                  </a:lnTo>
                  <a:lnTo>
                    <a:pt x="173862" y="18542"/>
                  </a:lnTo>
                  <a:lnTo>
                    <a:pt x="171831" y="16510"/>
                  </a:lnTo>
                  <a:close/>
                </a:path>
                <a:path w="200025" h="104775">
                  <a:moveTo>
                    <a:pt x="175894" y="17558"/>
                  </a:moveTo>
                  <a:lnTo>
                    <a:pt x="175894" y="18542"/>
                  </a:lnTo>
                  <a:lnTo>
                    <a:pt x="177800" y="18542"/>
                  </a:lnTo>
                  <a:lnTo>
                    <a:pt x="175894" y="17558"/>
                  </a:lnTo>
                  <a:close/>
                </a:path>
                <a:path w="200025" h="104775">
                  <a:moveTo>
                    <a:pt x="175894" y="16510"/>
                  </a:moveTo>
                  <a:lnTo>
                    <a:pt x="173862" y="16510"/>
                  </a:lnTo>
                  <a:lnTo>
                    <a:pt x="175894" y="17558"/>
                  </a:lnTo>
                  <a:lnTo>
                    <a:pt x="175894" y="16510"/>
                  </a:lnTo>
                  <a:close/>
                </a:path>
                <a:path w="200025" h="104775">
                  <a:moveTo>
                    <a:pt x="169798" y="14351"/>
                  </a:moveTo>
                  <a:lnTo>
                    <a:pt x="167766" y="14351"/>
                  </a:lnTo>
                  <a:lnTo>
                    <a:pt x="169798" y="16510"/>
                  </a:lnTo>
                  <a:lnTo>
                    <a:pt x="171831" y="16510"/>
                  </a:lnTo>
                  <a:lnTo>
                    <a:pt x="169798" y="14351"/>
                  </a:lnTo>
                  <a:close/>
                </a:path>
                <a:path w="200025" h="104775">
                  <a:moveTo>
                    <a:pt x="169798" y="14351"/>
                  </a:moveTo>
                  <a:lnTo>
                    <a:pt x="171831" y="16510"/>
                  </a:lnTo>
                  <a:lnTo>
                    <a:pt x="173862" y="16510"/>
                  </a:lnTo>
                  <a:lnTo>
                    <a:pt x="169798" y="14351"/>
                  </a:lnTo>
                  <a:close/>
                </a:path>
                <a:path w="200025" h="104775">
                  <a:moveTo>
                    <a:pt x="52578" y="10287"/>
                  </a:moveTo>
                  <a:lnTo>
                    <a:pt x="40512" y="10287"/>
                  </a:lnTo>
                  <a:lnTo>
                    <a:pt x="38481" y="12319"/>
                  </a:lnTo>
                  <a:lnTo>
                    <a:pt x="50545" y="12319"/>
                  </a:lnTo>
                  <a:lnTo>
                    <a:pt x="52578" y="10287"/>
                  </a:lnTo>
                  <a:close/>
                </a:path>
                <a:path w="200025" h="104775">
                  <a:moveTo>
                    <a:pt x="157606" y="10287"/>
                  </a:moveTo>
                  <a:lnTo>
                    <a:pt x="147573" y="10287"/>
                  </a:lnTo>
                  <a:lnTo>
                    <a:pt x="147573" y="12319"/>
                  </a:lnTo>
                  <a:lnTo>
                    <a:pt x="159638" y="12319"/>
                  </a:lnTo>
                  <a:lnTo>
                    <a:pt x="157606" y="10287"/>
                  </a:lnTo>
                  <a:close/>
                </a:path>
                <a:path w="200025" h="104775">
                  <a:moveTo>
                    <a:pt x="161670" y="10287"/>
                  </a:moveTo>
                  <a:lnTo>
                    <a:pt x="161670" y="12319"/>
                  </a:lnTo>
                  <a:lnTo>
                    <a:pt x="163703" y="12319"/>
                  </a:lnTo>
                  <a:lnTo>
                    <a:pt x="161670" y="10287"/>
                  </a:lnTo>
                  <a:close/>
                </a:path>
                <a:path w="200025" h="104775">
                  <a:moveTo>
                    <a:pt x="165734" y="10287"/>
                  </a:moveTo>
                  <a:lnTo>
                    <a:pt x="163703" y="10287"/>
                  </a:lnTo>
                  <a:lnTo>
                    <a:pt x="163703" y="12319"/>
                  </a:lnTo>
                  <a:lnTo>
                    <a:pt x="165734" y="10287"/>
                  </a:lnTo>
                  <a:close/>
                </a:path>
                <a:path w="200025" h="104775">
                  <a:moveTo>
                    <a:pt x="165734" y="10287"/>
                  </a:moveTo>
                  <a:lnTo>
                    <a:pt x="165734" y="12319"/>
                  </a:lnTo>
                  <a:lnTo>
                    <a:pt x="167766" y="12319"/>
                  </a:lnTo>
                  <a:lnTo>
                    <a:pt x="165734" y="10287"/>
                  </a:lnTo>
                  <a:close/>
                </a:path>
                <a:path w="200025" h="104775">
                  <a:moveTo>
                    <a:pt x="58673" y="8255"/>
                  </a:moveTo>
                  <a:lnTo>
                    <a:pt x="44450" y="8255"/>
                  </a:lnTo>
                  <a:lnTo>
                    <a:pt x="42544" y="10287"/>
                  </a:lnTo>
                  <a:lnTo>
                    <a:pt x="58673" y="10287"/>
                  </a:lnTo>
                  <a:lnTo>
                    <a:pt x="58673" y="8255"/>
                  </a:lnTo>
                  <a:close/>
                </a:path>
                <a:path w="200025" h="104775">
                  <a:moveTo>
                    <a:pt x="66675" y="8255"/>
                  </a:moveTo>
                  <a:lnTo>
                    <a:pt x="58673" y="8255"/>
                  </a:lnTo>
                  <a:lnTo>
                    <a:pt x="62737" y="10287"/>
                  </a:lnTo>
                  <a:lnTo>
                    <a:pt x="66675" y="8255"/>
                  </a:lnTo>
                  <a:close/>
                </a:path>
                <a:path w="200025" h="104775">
                  <a:moveTo>
                    <a:pt x="151637" y="6223"/>
                  </a:moveTo>
                  <a:lnTo>
                    <a:pt x="117220" y="6223"/>
                  </a:lnTo>
                  <a:lnTo>
                    <a:pt x="123316" y="8255"/>
                  </a:lnTo>
                  <a:lnTo>
                    <a:pt x="141478" y="8255"/>
                  </a:lnTo>
                  <a:lnTo>
                    <a:pt x="143509" y="10287"/>
                  </a:lnTo>
                  <a:lnTo>
                    <a:pt x="153669" y="10287"/>
                  </a:lnTo>
                  <a:lnTo>
                    <a:pt x="151637" y="8255"/>
                  </a:lnTo>
                  <a:lnTo>
                    <a:pt x="151637" y="6223"/>
                  </a:lnTo>
                  <a:close/>
                </a:path>
                <a:path w="200025" h="104775">
                  <a:moveTo>
                    <a:pt x="157606" y="8255"/>
                  </a:moveTo>
                  <a:lnTo>
                    <a:pt x="151637" y="8255"/>
                  </a:lnTo>
                  <a:lnTo>
                    <a:pt x="153669" y="10287"/>
                  </a:lnTo>
                  <a:lnTo>
                    <a:pt x="155575" y="10287"/>
                  </a:lnTo>
                  <a:lnTo>
                    <a:pt x="157606" y="8255"/>
                  </a:lnTo>
                  <a:close/>
                </a:path>
                <a:path w="200025" h="104775">
                  <a:moveTo>
                    <a:pt x="159638" y="8255"/>
                  </a:moveTo>
                  <a:lnTo>
                    <a:pt x="159638" y="10287"/>
                  </a:lnTo>
                  <a:lnTo>
                    <a:pt x="161670" y="10287"/>
                  </a:lnTo>
                  <a:lnTo>
                    <a:pt x="159638" y="8255"/>
                  </a:lnTo>
                  <a:close/>
                </a:path>
                <a:path w="200025" h="104775">
                  <a:moveTo>
                    <a:pt x="48513" y="6223"/>
                  </a:moveTo>
                  <a:lnTo>
                    <a:pt x="46481" y="8255"/>
                  </a:lnTo>
                  <a:lnTo>
                    <a:pt x="48513" y="8255"/>
                  </a:lnTo>
                  <a:lnTo>
                    <a:pt x="48513" y="6223"/>
                  </a:lnTo>
                  <a:close/>
                </a:path>
                <a:path w="200025" h="104775">
                  <a:moveTo>
                    <a:pt x="72770" y="6223"/>
                  </a:moveTo>
                  <a:lnTo>
                    <a:pt x="50545" y="6223"/>
                  </a:lnTo>
                  <a:lnTo>
                    <a:pt x="48513" y="8255"/>
                  </a:lnTo>
                  <a:lnTo>
                    <a:pt x="70738" y="8255"/>
                  </a:lnTo>
                  <a:lnTo>
                    <a:pt x="72770" y="6223"/>
                  </a:lnTo>
                  <a:close/>
                </a:path>
                <a:path w="200025" h="104775">
                  <a:moveTo>
                    <a:pt x="74803" y="6223"/>
                  </a:moveTo>
                  <a:lnTo>
                    <a:pt x="72770" y="6223"/>
                  </a:lnTo>
                  <a:lnTo>
                    <a:pt x="72770" y="8255"/>
                  </a:lnTo>
                  <a:lnTo>
                    <a:pt x="74803" y="6223"/>
                  </a:lnTo>
                  <a:close/>
                </a:path>
                <a:path w="200025" h="104775">
                  <a:moveTo>
                    <a:pt x="80898" y="6223"/>
                  </a:moveTo>
                  <a:lnTo>
                    <a:pt x="76834" y="6223"/>
                  </a:lnTo>
                  <a:lnTo>
                    <a:pt x="80898" y="8255"/>
                  </a:lnTo>
                  <a:lnTo>
                    <a:pt x="80898" y="6223"/>
                  </a:lnTo>
                  <a:close/>
                </a:path>
                <a:path w="200025" h="104775">
                  <a:moveTo>
                    <a:pt x="86994" y="6223"/>
                  </a:moveTo>
                  <a:lnTo>
                    <a:pt x="82931" y="6223"/>
                  </a:lnTo>
                  <a:lnTo>
                    <a:pt x="84962" y="8255"/>
                  </a:lnTo>
                  <a:lnTo>
                    <a:pt x="86994" y="6223"/>
                  </a:lnTo>
                  <a:close/>
                </a:path>
                <a:path w="200025" h="104775">
                  <a:moveTo>
                    <a:pt x="109219" y="6223"/>
                  </a:moveTo>
                  <a:lnTo>
                    <a:pt x="97028" y="6223"/>
                  </a:lnTo>
                  <a:lnTo>
                    <a:pt x="103123" y="8255"/>
                  </a:lnTo>
                  <a:lnTo>
                    <a:pt x="109219" y="6223"/>
                  </a:lnTo>
                  <a:close/>
                </a:path>
                <a:path w="200025" h="104775">
                  <a:moveTo>
                    <a:pt x="117220" y="6223"/>
                  </a:moveTo>
                  <a:lnTo>
                    <a:pt x="109219" y="6223"/>
                  </a:lnTo>
                  <a:lnTo>
                    <a:pt x="111125" y="8255"/>
                  </a:lnTo>
                  <a:lnTo>
                    <a:pt x="117220" y="6223"/>
                  </a:lnTo>
                  <a:close/>
                </a:path>
                <a:path w="200025" h="104775">
                  <a:moveTo>
                    <a:pt x="143509" y="4191"/>
                  </a:moveTo>
                  <a:lnTo>
                    <a:pt x="56641" y="4191"/>
                  </a:lnTo>
                  <a:lnTo>
                    <a:pt x="52578" y="6223"/>
                  </a:lnTo>
                  <a:lnTo>
                    <a:pt x="143509" y="6223"/>
                  </a:lnTo>
                  <a:lnTo>
                    <a:pt x="143509" y="4191"/>
                  </a:lnTo>
                  <a:close/>
                </a:path>
                <a:path w="200025" h="104775">
                  <a:moveTo>
                    <a:pt x="70738" y="2032"/>
                  </a:moveTo>
                  <a:lnTo>
                    <a:pt x="66675" y="2032"/>
                  </a:lnTo>
                  <a:lnTo>
                    <a:pt x="62737" y="4191"/>
                  </a:lnTo>
                  <a:lnTo>
                    <a:pt x="70738" y="4191"/>
                  </a:lnTo>
                  <a:lnTo>
                    <a:pt x="70738" y="2032"/>
                  </a:lnTo>
                  <a:close/>
                </a:path>
                <a:path w="200025" h="104775">
                  <a:moveTo>
                    <a:pt x="111125" y="2032"/>
                  </a:moveTo>
                  <a:lnTo>
                    <a:pt x="70738" y="2032"/>
                  </a:lnTo>
                  <a:lnTo>
                    <a:pt x="70738" y="4191"/>
                  </a:lnTo>
                  <a:lnTo>
                    <a:pt x="113156" y="4191"/>
                  </a:lnTo>
                  <a:lnTo>
                    <a:pt x="111125" y="2032"/>
                  </a:lnTo>
                  <a:close/>
                </a:path>
                <a:path w="200025" h="104775">
                  <a:moveTo>
                    <a:pt x="117220" y="2032"/>
                  </a:moveTo>
                  <a:lnTo>
                    <a:pt x="115188" y="2032"/>
                  </a:lnTo>
                  <a:lnTo>
                    <a:pt x="117220" y="4191"/>
                  </a:lnTo>
                  <a:lnTo>
                    <a:pt x="117220" y="2032"/>
                  </a:lnTo>
                  <a:close/>
                </a:path>
                <a:path w="200025" h="104775">
                  <a:moveTo>
                    <a:pt x="131444" y="2032"/>
                  </a:moveTo>
                  <a:lnTo>
                    <a:pt x="119253" y="2032"/>
                  </a:lnTo>
                  <a:lnTo>
                    <a:pt x="117220" y="4191"/>
                  </a:lnTo>
                  <a:lnTo>
                    <a:pt x="133350" y="4191"/>
                  </a:lnTo>
                  <a:lnTo>
                    <a:pt x="131444" y="2032"/>
                  </a:lnTo>
                  <a:close/>
                </a:path>
                <a:path w="200025" h="104775">
                  <a:moveTo>
                    <a:pt x="134365" y="3111"/>
                  </a:moveTo>
                  <a:lnTo>
                    <a:pt x="133350" y="4191"/>
                  </a:lnTo>
                  <a:lnTo>
                    <a:pt x="135381" y="4191"/>
                  </a:lnTo>
                  <a:lnTo>
                    <a:pt x="134365" y="3111"/>
                  </a:lnTo>
                  <a:close/>
                </a:path>
                <a:path w="200025" h="104775">
                  <a:moveTo>
                    <a:pt x="135381" y="2032"/>
                  </a:moveTo>
                  <a:lnTo>
                    <a:pt x="134365" y="3111"/>
                  </a:lnTo>
                  <a:lnTo>
                    <a:pt x="135381" y="4191"/>
                  </a:lnTo>
                  <a:lnTo>
                    <a:pt x="135381" y="2032"/>
                  </a:lnTo>
                  <a:close/>
                </a:path>
                <a:path w="200025" h="104775">
                  <a:moveTo>
                    <a:pt x="139445" y="2032"/>
                  </a:moveTo>
                  <a:lnTo>
                    <a:pt x="135381" y="2032"/>
                  </a:lnTo>
                  <a:lnTo>
                    <a:pt x="137413" y="4191"/>
                  </a:lnTo>
                  <a:lnTo>
                    <a:pt x="139445" y="4191"/>
                  </a:lnTo>
                  <a:lnTo>
                    <a:pt x="139445" y="2032"/>
                  </a:lnTo>
                  <a:close/>
                </a:path>
                <a:path w="200025" h="104775">
                  <a:moveTo>
                    <a:pt x="139445" y="2032"/>
                  </a:moveTo>
                  <a:lnTo>
                    <a:pt x="139445" y="4191"/>
                  </a:lnTo>
                  <a:lnTo>
                    <a:pt x="141478" y="4191"/>
                  </a:lnTo>
                  <a:lnTo>
                    <a:pt x="139445" y="2032"/>
                  </a:lnTo>
                  <a:close/>
                </a:path>
                <a:path w="200025" h="104775">
                  <a:moveTo>
                    <a:pt x="80898" y="0"/>
                  </a:moveTo>
                  <a:lnTo>
                    <a:pt x="80898" y="2032"/>
                  </a:lnTo>
                  <a:lnTo>
                    <a:pt x="82931" y="2032"/>
                  </a:lnTo>
                  <a:lnTo>
                    <a:pt x="80898" y="0"/>
                  </a:lnTo>
                  <a:close/>
                </a:path>
                <a:path w="200025" h="104775">
                  <a:moveTo>
                    <a:pt x="84962" y="0"/>
                  </a:moveTo>
                  <a:lnTo>
                    <a:pt x="82931" y="2032"/>
                  </a:lnTo>
                  <a:lnTo>
                    <a:pt x="86994" y="2032"/>
                  </a:lnTo>
                  <a:lnTo>
                    <a:pt x="84962" y="0"/>
                  </a:lnTo>
                  <a:close/>
                </a:path>
                <a:path w="200025" h="104775">
                  <a:moveTo>
                    <a:pt x="97028" y="0"/>
                  </a:moveTo>
                  <a:lnTo>
                    <a:pt x="92963" y="2032"/>
                  </a:lnTo>
                  <a:lnTo>
                    <a:pt x="103123" y="2032"/>
                  </a:lnTo>
                  <a:lnTo>
                    <a:pt x="97028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1442973" y="5883224"/>
              <a:ext cx="200025" cy="105410"/>
            </a:xfrm>
            <a:custGeom>
              <a:avLst/>
              <a:gdLst/>
              <a:ahLst/>
              <a:cxnLst/>
              <a:rect l="l" t="t" r="r" b="b"/>
              <a:pathLst>
                <a:path w="200025" h="105410">
                  <a:moveTo>
                    <a:pt x="189992" y="55473"/>
                  </a:moveTo>
                  <a:lnTo>
                    <a:pt x="194056" y="61645"/>
                  </a:lnTo>
                  <a:lnTo>
                    <a:pt x="192024" y="69862"/>
                  </a:lnTo>
                  <a:lnTo>
                    <a:pt x="189992" y="76022"/>
                  </a:lnTo>
                  <a:lnTo>
                    <a:pt x="189992" y="73977"/>
                  </a:lnTo>
                  <a:lnTo>
                    <a:pt x="187959" y="76022"/>
                  </a:lnTo>
                  <a:lnTo>
                    <a:pt x="185927" y="82194"/>
                  </a:lnTo>
                  <a:lnTo>
                    <a:pt x="177800" y="88353"/>
                  </a:lnTo>
                  <a:lnTo>
                    <a:pt x="169798" y="88353"/>
                  </a:lnTo>
                  <a:lnTo>
                    <a:pt x="167766" y="90411"/>
                  </a:lnTo>
                  <a:lnTo>
                    <a:pt x="165734" y="90411"/>
                  </a:lnTo>
                  <a:lnTo>
                    <a:pt x="163703" y="90411"/>
                  </a:lnTo>
                  <a:lnTo>
                    <a:pt x="163703" y="92468"/>
                  </a:lnTo>
                  <a:lnTo>
                    <a:pt x="161670" y="92468"/>
                  </a:lnTo>
                  <a:lnTo>
                    <a:pt x="161670" y="90411"/>
                  </a:lnTo>
                  <a:lnTo>
                    <a:pt x="161670" y="92468"/>
                  </a:lnTo>
                  <a:lnTo>
                    <a:pt x="159638" y="94526"/>
                  </a:lnTo>
                  <a:lnTo>
                    <a:pt x="155575" y="94526"/>
                  </a:lnTo>
                  <a:lnTo>
                    <a:pt x="151637" y="94526"/>
                  </a:lnTo>
                  <a:lnTo>
                    <a:pt x="147573" y="96570"/>
                  </a:lnTo>
                  <a:lnTo>
                    <a:pt x="141478" y="98628"/>
                  </a:lnTo>
                  <a:lnTo>
                    <a:pt x="135381" y="100685"/>
                  </a:lnTo>
                  <a:lnTo>
                    <a:pt x="135381" y="98628"/>
                  </a:lnTo>
                  <a:lnTo>
                    <a:pt x="135381" y="100685"/>
                  </a:lnTo>
                  <a:lnTo>
                    <a:pt x="133350" y="100685"/>
                  </a:lnTo>
                  <a:lnTo>
                    <a:pt x="131444" y="100685"/>
                  </a:lnTo>
                  <a:lnTo>
                    <a:pt x="129412" y="100685"/>
                  </a:lnTo>
                  <a:lnTo>
                    <a:pt x="127381" y="102743"/>
                  </a:lnTo>
                  <a:lnTo>
                    <a:pt x="127381" y="100685"/>
                  </a:lnTo>
                  <a:lnTo>
                    <a:pt x="125348" y="102743"/>
                  </a:lnTo>
                  <a:lnTo>
                    <a:pt x="125348" y="100685"/>
                  </a:lnTo>
                  <a:lnTo>
                    <a:pt x="113156" y="102743"/>
                  </a:lnTo>
                  <a:lnTo>
                    <a:pt x="115188" y="102743"/>
                  </a:lnTo>
                  <a:lnTo>
                    <a:pt x="107187" y="104800"/>
                  </a:lnTo>
                  <a:lnTo>
                    <a:pt x="99059" y="104800"/>
                  </a:lnTo>
                  <a:lnTo>
                    <a:pt x="90931" y="104800"/>
                  </a:lnTo>
                  <a:lnTo>
                    <a:pt x="88900" y="104800"/>
                  </a:lnTo>
                  <a:lnTo>
                    <a:pt x="88900" y="102743"/>
                  </a:lnTo>
                  <a:lnTo>
                    <a:pt x="86994" y="102743"/>
                  </a:lnTo>
                  <a:lnTo>
                    <a:pt x="84962" y="104800"/>
                  </a:lnTo>
                  <a:lnTo>
                    <a:pt x="84962" y="102743"/>
                  </a:lnTo>
                  <a:lnTo>
                    <a:pt x="82931" y="102743"/>
                  </a:lnTo>
                  <a:lnTo>
                    <a:pt x="82931" y="104800"/>
                  </a:lnTo>
                  <a:lnTo>
                    <a:pt x="80898" y="104800"/>
                  </a:lnTo>
                  <a:lnTo>
                    <a:pt x="82931" y="104800"/>
                  </a:lnTo>
                  <a:lnTo>
                    <a:pt x="82931" y="102743"/>
                  </a:lnTo>
                  <a:lnTo>
                    <a:pt x="80898" y="104800"/>
                  </a:lnTo>
                  <a:lnTo>
                    <a:pt x="78866" y="104800"/>
                  </a:lnTo>
                  <a:lnTo>
                    <a:pt x="76834" y="104800"/>
                  </a:lnTo>
                  <a:lnTo>
                    <a:pt x="78866" y="102743"/>
                  </a:lnTo>
                  <a:lnTo>
                    <a:pt x="76834" y="104800"/>
                  </a:lnTo>
                  <a:lnTo>
                    <a:pt x="74803" y="102743"/>
                  </a:lnTo>
                  <a:lnTo>
                    <a:pt x="72770" y="102743"/>
                  </a:lnTo>
                  <a:lnTo>
                    <a:pt x="74803" y="102743"/>
                  </a:lnTo>
                  <a:lnTo>
                    <a:pt x="70738" y="102743"/>
                  </a:lnTo>
                  <a:lnTo>
                    <a:pt x="72770" y="104800"/>
                  </a:lnTo>
                  <a:lnTo>
                    <a:pt x="70738" y="102743"/>
                  </a:lnTo>
                  <a:lnTo>
                    <a:pt x="72770" y="102743"/>
                  </a:lnTo>
                  <a:lnTo>
                    <a:pt x="70738" y="102743"/>
                  </a:lnTo>
                  <a:lnTo>
                    <a:pt x="68706" y="102743"/>
                  </a:lnTo>
                  <a:lnTo>
                    <a:pt x="56641" y="102743"/>
                  </a:lnTo>
                  <a:lnTo>
                    <a:pt x="58673" y="102743"/>
                  </a:lnTo>
                  <a:lnTo>
                    <a:pt x="56641" y="100685"/>
                  </a:lnTo>
                  <a:lnTo>
                    <a:pt x="56641" y="102743"/>
                  </a:lnTo>
                  <a:lnTo>
                    <a:pt x="52578" y="100685"/>
                  </a:lnTo>
                  <a:lnTo>
                    <a:pt x="54609" y="102743"/>
                  </a:lnTo>
                  <a:lnTo>
                    <a:pt x="52578" y="102743"/>
                  </a:lnTo>
                  <a:lnTo>
                    <a:pt x="48513" y="100685"/>
                  </a:lnTo>
                  <a:lnTo>
                    <a:pt x="46481" y="100685"/>
                  </a:lnTo>
                  <a:lnTo>
                    <a:pt x="48513" y="100685"/>
                  </a:lnTo>
                  <a:lnTo>
                    <a:pt x="46481" y="100685"/>
                  </a:lnTo>
                  <a:lnTo>
                    <a:pt x="48513" y="100685"/>
                  </a:lnTo>
                  <a:lnTo>
                    <a:pt x="46481" y="100685"/>
                  </a:lnTo>
                  <a:lnTo>
                    <a:pt x="46481" y="98628"/>
                  </a:lnTo>
                  <a:lnTo>
                    <a:pt x="48513" y="100685"/>
                  </a:lnTo>
                  <a:lnTo>
                    <a:pt x="46481" y="98628"/>
                  </a:lnTo>
                  <a:lnTo>
                    <a:pt x="44450" y="98628"/>
                  </a:lnTo>
                  <a:lnTo>
                    <a:pt x="42544" y="98628"/>
                  </a:lnTo>
                  <a:lnTo>
                    <a:pt x="40512" y="100685"/>
                  </a:lnTo>
                  <a:lnTo>
                    <a:pt x="38481" y="100685"/>
                  </a:lnTo>
                  <a:lnTo>
                    <a:pt x="40512" y="100685"/>
                  </a:lnTo>
                  <a:lnTo>
                    <a:pt x="38481" y="98628"/>
                  </a:lnTo>
                  <a:lnTo>
                    <a:pt x="36448" y="100685"/>
                  </a:lnTo>
                  <a:lnTo>
                    <a:pt x="34416" y="100685"/>
                  </a:lnTo>
                  <a:lnTo>
                    <a:pt x="36448" y="98628"/>
                  </a:lnTo>
                  <a:lnTo>
                    <a:pt x="34416" y="98628"/>
                  </a:lnTo>
                  <a:lnTo>
                    <a:pt x="32384" y="98628"/>
                  </a:lnTo>
                  <a:lnTo>
                    <a:pt x="30353" y="98628"/>
                  </a:lnTo>
                  <a:lnTo>
                    <a:pt x="28320" y="96570"/>
                  </a:lnTo>
                  <a:lnTo>
                    <a:pt x="28320" y="98628"/>
                  </a:lnTo>
                  <a:lnTo>
                    <a:pt x="28320" y="96570"/>
                  </a:lnTo>
                  <a:lnTo>
                    <a:pt x="26288" y="96570"/>
                  </a:lnTo>
                  <a:lnTo>
                    <a:pt x="24256" y="96570"/>
                  </a:lnTo>
                  <a:lnTo>
                    <a:pt x="26288" y="96570"/>
                  </a:lnTo>
                  <a:lnTo>
                    <a:pt x="26288" y="98628"/>
                  </a:lnTo>
                  <a:lnTo>
                    <a:pt x="26288" y="96570"/>
                  </a:lnTo>
                  <a:lnTo>
                    <a:pt x="26288" y="98628"/>
                  </a:lnTo>
                  <a:lnTo>
                    <a:pt x="24256" y="96570"/>
                  </a:lnTo>
                  <a:lnTo>
                    <a:pt x="18287" y="96570"/>
                  </a:lnTo>
                  <a:lnTo>
                    <a:pt x="16256" y="94526"/>
                  </a:lnTo>
                  <a:lnTo>
                    <a:pt x="18287" y="94526"/>
                  </a:lnTo>
                  <a:lnTo>
                    <a:pt x="16256" y="92468"/>
                  </a:lnTo>
                  <a:lnTo>
                    <a:pt x="12191" y="92468"/>
                  </a:lnTo>
                  <a:lnTo>
                    <a:pt x="10159" y="90411"/>
                  </a:lnTo>
                  <a:lnTo>
                    <a:pt x="12191" y="90411"/>
                  </a:lnTo>
                  <a:lnTo>
                    <a:pt x="10159" y="90411"/>
                  </a:lnTo>
                  <a:lnTo>
                    <a:pt x="10159" y="88353"/>
                  </a:lnTo>
                  <a:lnTo>
                    <a:pt x="8128" y="88353"/>
                  </a:lnTo>
                  <a:lnTo>
                    <a:pt x="8128" y="86296"/>
                  </a:lnTo>
                  <a:lnTo>
                    <a:pt x="4063" y="82194"/>
                  </a:lnTo>
                  <a:lnTo>
                    <a:pt x="2031" y="78079"/>
                  </a:lnTo>
                  <a:lnTo>
                    <a:pt x="2031" y="80137"/>
                  </a:lnTo>
                  <a:lnTo>
                    <a:pt x="2031" y="78079"/>
                  </a:lnTo>
                  <a:lnTo>
                    <a:pt x="2031" y="76022"/>
                  </a:lnTo>
                  <a:lnTo>
                    <a:pt x="2031" y="73977"/>
                  </a:lnTo>
                  <a:lnTo>
                    <a:pt x="0" y="71920"/>
                  </a:lnTo>
                  <a:lnTo>
                    <a:pt x="4063" y="80137"/>
                  </a:lnTo>
                  <a:lnTo>
                    <a:pt x="2031" y="78079"/>
                  </a:lnTo>
                  <a:lnTo>
                    <a:pt x="2031" y="76022"/>
                  </a:lnTo>
                  <a:lnTo>
                    <a:pt x="2031" y="73977"/>
                  </a:lnTo>
                  <a:lnTo>
                    <a:pt x="0" y="71920"/>
                  </a:lnTo>
                  <a:lnTo>
                    <a:pt x="2031" y="71920"/>
                  </a:lnTo>
                  <a:lnTo>
                    <a:pt x="2031" y="69862"/>
                  </a:lnTo>
                  <a:lnTo>
                    <a:pt x="0" y="69862"/>
                  </a:lnTo>
                  <a:lnTo>
                    <a:pt x="0" y="67805"/>
                  </a:lnTo>
                  <a:lnTo>
                    <a:pt x="0" y="65747"/>
                  </a:lnTo>
                  <a:lnTo>
                    <a:pt x="0" y="67805"/>
                  </a:lnTo>
                  <a:lnTo>
                    <a:pt x="0" y="63703"/>
                  </a:lnTo>
                  <a:lnTo>
                    <a:pt x="2031" y="63703"/>
                  </a:lnTo>
                  <a:lnTo>
                    <a:pt x="0" y="63703"/>
                  </a:lnTo>
                  <a:lnTo>
                    <a:pt x="0" y="61645"/>
                  </a:lnTo>
                  <a:lnTo>
                    <a:pt x="0" y="59588"/>
                  </a:lnTo>
                  <a:lnTo>
                    <a:pt x="0" y="57531"/>
                  </a:lnTo>
                  <a:lnTo>
                    <a:pt x="0" y="55473"/>
                  </a:lnTo>
                  <a:lnTo>
                    <a:pt x="0" y="53428"/>
                  </a:lnTo>
                  <a:lnTo>
                    <a:pt x="0" y="51371"/>
                  </a:lnTo>
                  <a:lnTo>
                    <a:pt x="0" y="49314"/>
                  </a:lnTo>
                  <a:lnTo>
                    <a:pt x="0" y="51371"/>
                  </a:lnTo>
                  <a:lnTo>
                    <a:pt x="0" y="49314"/>
                  </a:lnTo>
                  <a:lnTo>
                    <a:pt x="0" y="47256"/>
                  </a:lnTo>
                  <a:lnTo>
                    <a:pt x="0" y="49314"/>
                  </a:lnTo>
                  <a:lnTo>
                    <a:pt x="0" y="47256"/>
                  </a:lnTo>
                  <a:lnTo>
                    <a:pt x="2031" y="45199"/>
                  </a:lnTo>
                  <a:lnTo>
                    <a:pt x="2031" y="43141"/>
                  </a:lnTo>
                  <a:lnTo>
                    <a:pt x="0" y="43141"/>
                  </a:lnTo>
                  <a:lnTo>
                    <a:pt x="2031" y="43141"/>
                  </a:lnTo>
                  <a:lnTo>
                    <a:pt x="2031" y="39039"/>
                  </a:lnTo>
                  <a:lnTo>
                    <a:pt x="4063" y="39039"/>
                  </a:lnTo>
                  <a:lnTo>
                    <a:pt x="2031" y="41097"/>
                  </a:lnTo>
                  <a:lnTo>
                    <a:pt x="4063" y="39039"/>
                  </a:lnTo>
                  <a:lnTo>
                    <a:pt x="4063" y="36982"/>
                  </a:lnTo>
                  <a:lnTo>
                    <a:pt x="6095" y="34925"/>
                  </a:lnTo>
                  <a:lnTo>
                    <a:pt x="4063" y="34925"/>
                  </a:lnTo>
                  <a:lnTo>
                    <a:pt x="6095" y="34925"/>
                  </a:lnTo>
                  <a:lnTo>
                    <a:pt x="6095" y="32867"/>
                  </a:lnTo>
                  <a:lnTo>
                    <a:pt x="8128" y="32867"/>
                  </a:lnTo>
                  <a:lnTo>
                    <a:pt x="10159" y="32867"/>
                  </a:lnTo>
                  <a:lnTo>
                    <a:pt x="8128" y="30822"/>
                  </a:lnTo>
                  <a:lnTo>
                    <a:pt x="12191" y="28765"/>
                  </a:lnTo>
                  <a:lnTo>
                    <a:pt x="14223" y="26708"/>
                  </a:lnTo>
                  <a:lnTo>
                    <a:pt x="16256" y="26708"/>
                  </a:lnTo>
                  <a:lnTo>
                    <a:pt x="18287" y="26708"/>
                  </a:lnTo>
                  <a:lnTo>
                    <a:pt x="18287" y="24650"/>
                  </a:lnTo>
                  <a:lnTo>
                    <a:pt x="16256" y="24650"/>
                  </a:lnTo>
                  <a:lnTo>
                    <a:pt x="18287" y="26708"/>
                  </a:lnTo>
                  <a:lnTo>
                    <a:pt x="16256" y="26708"/>
                  </a:lnTo>
                  <a:lnTo>
                    <a:pt x="18287" y="24650"/>
                  </a:lnTo>
                  <a:lnTo>
                    <a:pt x="16256" y="24650"/>
                  </a:lnTo>
                  <a:lnTo>
                    <a:pt x="18287" y="24650"/>
                  </a:lnTo>
                  <a:lnTo>
                    <a:pt x="20319" y="24650"/>
                  </a:lnTo>
                  <a:lnTo>
                    <a:pt x="20319" y="22593"/>
                  </a:lnTo>
                  <a:lnTo>
                    <a:pt x="22225" y="22593"/>
                  </a:lnTo>
                  <a:lnTo>
                    <a:pt x="22225" y="20548"/>
                  </a:lnTo>
                  <a:lnTo>
                    <a:pt x="24256" y="20548"/>
                  </a:lnTo>
                  <a:lnTo>
                    <a:pt x="26288" y="18491"/>
                  </a:lnTo>
                  <a:lnTo>
                    <a:pt x="24256" y="20548"/>
                  </a:lnTo>
                  <a:lnTo>
                    <a:pt x="26288" y="20548"/>
                  </a:lnTo>
                  <a:lnTo>
                    <a:pt x="28320" y="18491"/>
                  </a:lnTo>
                  <a:lnTo>
                    <a:pt x="30353" y="18491"/>
                  </a:lnTo>
                  <a:lnTo>
                    <a:pt x="30353" y="16433"/>
                  </a:lnTo>
                  <a:lnTo>
                    <a:pt x="30353" y="18491"/>
                  </a:lnTo>
                  <a:lnTo>
                    <a:pt x="30353" y="18491"/>
                  </a:lnTo>
                  <a:lnTo>
                    <a:pt x="28320" y="16433"/>
                  </a:lnTo>
                  <a:lnTo>
                    <a:pt x="30353" y="16433"/>
                  </a:lnTo>
                  <a:lnTo>
                    <a:pt x="32384" y="14376"/>
                  </a:lnTo>
                  <a:lnTo>
                    <a:pt x="34416" y="14376"/>
                  </a:lnTo>
                  <a:lnTo>
                    <a:pt x="34416" y="12319"/>
                  </a:lnTo>
                  <a:lnTo>
                    <a:pt x="34416" y="14376"/>
                  </a:lnTo>
                  <a:lnTo>
                    <a:pt x="36448" y="12319"/>
                  </a:lnTo>
                  <a:lnTo>
                    <a:pt x="34416" y="12319"/>
                  </a:lnTo>
                  <a:lnTo>
                    <a:pt x="36448" y="12319"/>
                  </a:lnTo>
                  <a:lnTo>
                    <a:pt x="38481" y="12319"/>
                  </a:lnTo>
                  <a:lnTo>
                    <a:pt x="38481" y="12319"/>
                  </a:lnTo>
                  <a:lnTo>
                    <a:pt x="40512" y="10274"/>
                  </a:lnTo>
                  <a:lnTo>
                    <a:pt x="42544" y="10274"/>
                  </a:lnTo>
                  <a:lnTo>
                    <a:pt x="44450" y="8216"/>
                  </a:lnTo>
                  <a:lnTo>
                    <a:pt x="46481" y="8216"/>
                  </a:lnTo>
                  <a:lnTo>
                    <a:pt x="48513" y="6159"/>
                  </a:lnTo>
                  <a:lnTo>
                    <a:pt x="48513" y="8216"/>
                  </a:lnTo>
                  <a:lnTo>
                    <a:pt x="50545" y="6159"/>
                  </a:lnTo>
                  <a:lnTo>
                    <a:pt x="52578" y="6159"/>
                  </a:lnTo>
                  <a:lnTo>
                    <a:pt x="56641" y="4102"/>
                  </a:lnTo>
                  <a:lnTo>
                    <a:pt x="58673" y="4102"/>
                  </a:lnTo>
                  <a:lnTo>
                    <a:pt x="62737" y="4102"/>
                  </a:lnTo>
                  <a:lnTo>
                    <a:pt x="66675" y="2044"/>
                  </a:lnTo>
                  <a:lnTo>
                    <a:pt x="68706" y="2044"/>
                  </a:lnTo>
                  <a:lnTo>
                    <a:pt x="70738" y="2044"/>
                  </a:lnTo>
                  <a:lnTo>
                    <a:pt x="70738" y="4102"/>
                  </a:lnTo>
                  <a:lnTo>
                    <a:pt x="70738" y="2044"/>
                  </a:lnTo>
                  <a:lnTo>
                    <a:pt x="68706" y="2044"/>
                  </a:lnTo>
                  <a:lnTo>
                    <a:pt x="72770" y="2044"/>
                  </a:lnTo>
                  <a:lnTo>
                    <a:pt x="76834" y="2044"/>
                  </a:lnTo>
                  <a:lnTo>
                    <a:pt x="74803" y="2044"/>
                  </a:lnTo>
                  <a:lnTo>
                    <a:pt x="76834" y="2044"/>
                  </a:lnTo>
                  <a:lnTo>
                    <a:pt x="78866" y="2044"/>
                  </a:lnTo>
                  <a:lnTo>
                    <a:pt x="80898" y="2044"/>
                  </a:lnTo>
                  <a:lnTo>
                    <a:pt x="80898" y="0"/>
                  </a:lnTo>
                  <a:lnTo>
                    <a:pt x="82931" y="2044"/>
                  </a:lnTo>
                  <a:lnTo>
                    <a:pt x="84962" y="0"/>
                  </a:lnTo>
                  <a:lnTo>
                    <a:pt x="86994" y="2044"/>
                  </a:lnTo>
                  <a:lnTo>
                    <a:pt x="88900" y="2044"/>
                  </a:lnTo>
                  <a:lnTo>
                    <a:pt x="90931" y="2044"/>
                  </a:lnTo>
                  <a:lnTo>
                    <a:pt x="92963" y="2044"/>
                  </a:lnTo>
                  <a:lnTo>
                    <a:pt x="97028" y="0"/>
                  </a:lnTo>
                  <a:lnTo>
                    <a:pt x="103123" y="2044"/>
                  </a:lnTo>
                  <a:lnTo>
                    <a:pt x="107187" y="2044"/>
                  </a:lnTo>
                  <a:lnTo>
                    <a:pt x="109219" y="2044"/>
                  </a:lnTo>
                  <a:lnTo>
                    <a:pt x="107187" y="2044"/>
                  </a:lnTo>
                  <a:lnTo>
                    <a:pt x="109219" y="2044"/>
                  </a:lnTo>
                  <a:lnTo>
                    <a:pt x="111125" y="2044"/>
                  </a:lnTo>
                  <a:lnTo>
                    <a:pt x="113156" y="2044"/>
                  </a:lnTo>
                  <a:lnTo>
                    <a:pt x="115188" y="2044"/>
                  </a:lnTo>
                  <a:lnTo>
                    <a:pt x="111125" y="2044"/>
                  </a:lnTo>
                  <a:lnTo>
                    <a:pt x="113156" y="4102"/>
                  </a:lnTo>
                  <a:lnTo>
                    <a:pt x="115188" y="4102"/>
                  </a:lnTo>
                  <a:lnTo>
                    <a:pt x="111125" y="4102"/>
                  </a:lnTo>
                  <a:lnTo>
                    <a:pt x="113156" y="4102"/>
                  </a:lnTo>
                  <a:lnTo>
                    <a:pt x="115188" y="4102"/>
                  </a:lnTo>
                  <a:lnTo>
                    <a:pt x="117220" y="4102"/>
                  </a:lnTo>
                  <a:lnTo>
                    <a:pt x="115188" y="2044"/>
                  </a:lnTo>
                  <a:lnTo>
                    <a:pt x="119253" y="2044"/>
                  </a:lnTo>
                  <a:lnTo>
                    <a:pt x="117220" y="2044"/>
                  </a:lnTo>
                  <a:lnTo>
                    <a:pt x="117220" y="4102"/>
                  </a:lnTo>
                  <a:lnTo>
                    <a:pt x="119253" y="2044"/>
                  </a:lnTo>
                  <a:lnTo>
                    <a:pt x="121284" y="2044"/>
                  </a:lnTo>
                  <a:lnTo>
                    <a:pt x="119253" y="2044"/>
                  </a:lnTo>
                  <a:lnTo>
                    <a:pt x="121284" y="2044"/>
                  </a:lnTo>
                  <a:lnTo>
                    <a:pt x="123316" y="2044"/>
                  </a:lnTo>
                  <a:lnTo>
                    <a:pt x="123316" y="0"/>
                  </a:lnTo>
                  <a:lnTo>
                    <a:pt x="123316" y="2044"/>
                  </a:lnTo>
                  <a:lnTo>
                    <a:pt x="125348" y="2044"/>
                  </a:lnTo>
                  <a:lnTo>
                    <a:pt x="123316" y="2044"/>
                  </a:lnTo>
                  <a:lnTo>
                    <a:pt x="125348" y="2044"/>
                  </a:lnTo>
                  <a:lnTo>
                    <a:pt x="127381" y="2044"/>
                  </a:lnTo>
                  <a:lnTo>
                    <a:pt x="129412" y="2044"/>
                  </a:lnTo>
                  <a:lnTo>
                    <a:pt x="131444" y="2044"/>
                  </a:lnTo>
                  <a:lnTo>
                    <a:pt x="133350" y="4102"/>
                  </a:lnTo>
                  <a:lnTo>
                    <a:pt x="135381" y="2044"/>
                  </a:lnTo>
                  <a:lnTo>
                    <a:pt x="135381" y="4102"/>
                  </a:lnTo>
                  <a:lnTo>
                    <a:pt x="137413" y="4102"/>
                  </a:lnTo>
                  <a:lnTo>
                    <a:pt x="135381" y="2044"/>
                  </a:lnTo>
                  <a:lnTo>
                    <a:pt x="135381" y="4102"/>
                  </a:lnTo>
                  <a:lnTo>
                    <a:pt x="133350" y="2044"/>
                  </a:lnTo>
                  <a:lnTo>
                    <a:pt x="135381" y="4102"/>
                  </a:lnTo>
                  <a:lnTo>
                    <a:pt x="135381" y="2044"/>
                  </a:lnTo>
                  <a:lnTo>
                    <a:pt x="137413" y="2044"/>
                  </a:lnTo>
                  <a:lnTo>
                    <a:pt x="139445" y="2044"/>
                  </a:lnTo>
                  <a:lnTo>
                    <a:pt x="137413" y="2044"/>
                  </a:lnTo>
                  <a:lnTo>
                    <a:pt x="139445" y="2044"/>
                  </a:lnTo>
                  <a:lnTo>
                    <a:pt x="139445" y="4102"/>
                  </a:lnTo>
                  <a:lnTo>
                    <a:pt x="139445" y="2044"/>
                  </a:lnTo>
                  <a:lnTo>
                    <a:pt x="141478" y="4102"/>
                  </a:lnTo>
                  <a:lnTo>
                    <a:pt x="139445" y="4102"/>
                  </a:lnTo>
                  <a:lnTo>
                    <a:pt x="141478" y="4102"/>
                  </a:lnTo>
                  <a:lnTo>
                    <a:pt x="139445" y="4102"/>
                  </a:lnTo>
                  <a:lnTo>
                    <a:pt x="141478" y="4102"/>
                  </a:lnTo>
                  <a:lnTo>
                    <a:pt x="143509" y="4102"/>
                  </a:lnTo>
                  <a:lnTo>
                    <a:pt x="145541" y="4102"/>
                  </a:lnTo>
                  <a:lnTo>
                    <a:pt x="143509" y="4102"/>
                  </a:lnTo>
                  <a:lnTo>
                    <a:pt x="145541" y="4102"/>
                  </a:lnTo>
                  <a:lnTo>
                    <a:pt x="143509" y="4102"/>
                  </a:lnTo>
                  <a:lnTo>
                    <a:pt x="143509" y="6159"/>
                  </a:lnTo>
                  <a:lnTo>
                    <a:pt x="145541" y="6159"/>
                  </a:lnTo>
                  <a:lnTo>
                    <a:pt x="147573" y="6159"/>
                  </a:lnTo>
                  <a:lnTo>
                    <a:pt x="147573" y="4102"/>
                  </a:lnTo>
                  <a:lnTo>
                    <a:pt x="147573" y="6159"/>
                  </a:lnTo>
                  <a:lnTo>
                    <a:pt x="149606" y="6159"/>
                  </a:lnTo>
                  <a:lnTo>
                    <a:pt x="147573" y="4102"/>
                  </a:lnTo>
                  <a:lnTo>
                    <a:pt x="149606" y="6159"/>
                  </a:lnTo>
                  <a:lnTo>
                    <a:pt x="151637" y="6159"/>
                  </a:lnTo>
                  <a:lnTo>
                    <a:pt x="151637" y="8216"/>
                  </a:lnTo>
                  <a:lnTo>
                    <a:pt x="149606" y="8216"/>
                  </a:lnTo>
                  <a:lnTo>
                    <a:pt x="151637" y="8216"/>
                  </a:lnTo>
                  <a:lnTo>
                    <a:pt x="149606" y="8216"/>
                  </a:lnTo>
                  <a:lnTo>
                    <a:pt x="151637" y="8216"/>
                  </a:lnTo>
                  <a:lnTo>
                    <a:pt x="153669" y="10274"/>
                  </a:lnTo>
                  <a:lnTo>
                    <a:pt x="151637" y="8216"/>
                  </a:lnTo>
                  <a:lnTo>
                    <a:pt x="155575" y="8216"/>
                  </a:lnTo>
                  <a:lnTo>
                    <a:pt x="157606" y="8216"/>
                  </a:lnTo>
                  <a:lnTo>
                    <a:pt x="155575" y="10274"/>
                  </a:lnTo>
                  <a:lnTo>
                    <a:pt x="159638" y="10274"/>
                  </a:lnTo>
                  <a:lnTo>
                    <a:pt x="157606" y="10274"/>
                  </a:lnTo>
                  <a:lnTo>
                    <a:pt x="159638" y="10274"/>
                  </a:lnTo>
                  <a:lnTo>
                    <a:pt x="157606" y="8216"/>
                  </a:lnTo>
                  <a:lnTo>
                    <a:pt x="159638" y="10274"/>
                  </a:lnTo>
                  <a:lnTo>
                    <a:pt x="159638" y="8216"/>
                  </a:lnTo>
                  <a:lnTo>
                    <a:pt x="161670" y="10274"/>
                  </a:lnTo>
                  <a:lnTo>
                    <a:pt x="159638" y="10274"/>
                  </a:lnTo>
                  <a:lnTo>
                    <a:pt x="161670" y="10274"/>
                  </a:lnTo>
                  <a:lnTo>
                    <a:pt x="159638" y="10274"/>
                  </a:lnTo>
                  <a:lnTo>
                    <a:pt x="157606" y="10274"/>
                  </a:lnTo>
                  <a:lnTo>
                    <a:pt x="159638" y="12319"/>
                  </a:lnTo>
                  <a:lnTo>
                    <a:pt x="161670" y="12319"/>
                  </a:lnTo>
                  <a:lnTo>
                    <a:pt x="161670" y="10274"/>
                  </a:lnTo>
                  <a:lnTo>
                    <a:pt x="163703" y="12319"/>
                  </a:lnTo>
                  <a:lnTo>
                    <a:pt x="165734" y="12319"/>
                  </a:lnTo>
                  <a:lnTo>
                    <a:pt x="163703" y="12319"/>
                  </a:lnTo>
                  <a:lnTo>
                    <a:pt x="163703" y="10274"/>
                  </a:lnTo>
                  <a:lnTo>
                    <a:pt x="165734" y="10274"/>
                  </a:lnTo>
                  <a:lnTo>
                    <a:pt x="163703" y="12319"/>
                  </a:lnTo>
                  <a:lnTo>
                    <a:pt x="165734" y="12319"/>
                  </a:lnTo>
                  <a:lnTo>
                    <a:pt x="165734" y="10274"/>
                  </a:lnTo>
                  <a:lnTo>
                    <a:pt x="167766" y="12319"/>
                  </a:lnTo>
                  <a:lnTo>
                    <a:pt x="167766" y="14376"/>
                  </a:lnTo>
                  <a:lnTo>
                    <a:pt x="165734" y="12319"/>
                  </a:lnTo>
                  <a:lnTo>
                    <a:pt x="167766" y="12319"/>
                  </a:lnTo>
                  <a:lnTo>
                    <a:pt x="167766" y="14376"/>
                  </a:lnTo>
                  <a:lnTo>
                    <a:pt x="169798" y="16433"/>
                  </a:lnTo>
                  <a:lnTo>
                    <a:pt x="171831" y="16433"/>
                  </a:lnTo>
                  <a:lnTo>
                    <a:pt x="169798" y="14376"/>
                  </a:lnTo>
                  <a:lnTo>
                    <a:pt x="173862" y="16433"/>
                  </a:lnTo>
                  <a:lnTo>
                    <a:pt x="175894" y="16433"/>
                  </a:lnTo>
                  <a:lnTo>
                    <a:pt x="173862" y="16433"/>
                  </a:lnTo>
                  <a:lnTo>
                    <a:pt x="177800" y="18491"/>
                  </a:lnTo>
                  <a:lnTo>
                    <a:pt x="175894" y="18491"/>
                  </a:lnTo>
                  <a:lnTo>
                    <a:pt x="175894" y="16433"/>
                  </a:lnTo>
                  <a:lnTo>
                    <a:pt x="171831" y="16433"/>
                  </a:lnTo>
                  <a:lnTo>
                    <a:pt x="169798" y="14376"/>
                  </a:lnTo>
                  <a:lnTo>
                    <a:pt x="167766" y="14376"/>
                  </a:lnTo>
                  <a:lnTo>
                    <a:pt x="169798" y="16433"/>
                  </a:lnTo>
                  <a:lnTo>
                    <a:pt x="169798" y="18491"/>
                  </a:lnTo>
                  <a:lnTo>
                    <a:pt x="171831" y="18491"/>
                  </a:lnTo>
                  <a:lnTo>
                    <a:pt x="171831" y="16433"/>
                  </a:lnTo>
                  <a:lnTo>
                    <a:pt x="173862" y="18491"/>
                  </a:lnTo>
                  <a:lnTo>
                    <a:pt x="175894" y="18491"/>
                  </a:lnTo>
                  <a:lnTo>
                    <a:pt x="177800" y="20548"/>
                  </a:lnTo>
                  <a:lnTo>
                    <a:pt x="179831" y="22593"/>
                  </a:lnTo>
                  <a:lnTo>
                    <a:pt x="181863" y="22593"/>
                  </a:lnTo>
                  <a:lnTo>
                    <a:pt x="183895" y="24650"/>
                  </a:lnTo>
                  <a:lnTo>
                    <a:pt x="183895" y="22593"/>
                  </a:lnTo>
                  <a:lnTo>
                    <a:pt x="181863" y="22593"/>
                  </a:lnTo>
                  <a:lnTo>
                    <a:pt x="183895" y="22593"/>
                  </a:lnTo>
                  <a:lnTo>
                    <a:pt x="181863" y="22593"/>
                  </a:lnTo>
                  <a:lnTo>
                    <a:pt x="183895" y="22593"/>
                  </a:lnTo>
                  <a:lnTo>
                    <a:pt x="183895" y="24650"/>
                  </a:lnTo>
                  <a:lnTo>
                    <a:pt x="185927" y="24650"/>
                  </a:lnTo>
                  <a:lnTo>
                    <a:pt x="183895" y="22593"/>
                  </a:lnTo>
                  <a:lnTo>
                    <a:pt x="183895" y="24650"/>
                  </a:lnTo>
                  <a:lnTo>
                    <a:pt x="185927" y="24650"/>
                  </a:lnTo>
                  <a:lnTo>
                    <a:pt x="183895" y="24650"/>
                  </a:lnTo>
                  <a:lnTo>
                    <a:pt x="183895" y="26708"/>
                  </a:lnTo>
                  <a:lnTo>
                    <a:pt x="185927" y="26708"/>
                  </a:lnTo>
                  <a:lnTo>
                    <a:pt x="187959" y="28765"/>
                  </a:lnTo>
                  <a:lnTo>
                    <a:pt x="189992" y="28765"/>
                  </a:lnTo>
                  <a:lnTo>
                    <a:pt x="189992" y="30822"/>
                  </a:lnTo>
                  <a:lnTo>
                    <a:pt x="194056" y="34925"/>
                  </a:lnTo>
                  <a:lnTo>
                    <a:pt x="194056" y="36982"/>
                  </a:lnTo>
                  <a:lnTo>
                    <a:pt x="194056" y="39039"/>
                  </a:lnTo>
                  <a:lnTo>
                    <a:pt x="194056" y="36982"/>
                  </a:lnTo>
                  <a:lnTo>
                    <a:pt x="194056" y="39039"/>
                  </a:lnTo>
                  <a:lnTo>
                    <a:pt x="196087" y="39039"/>
                  </a:lnTo>
                  <a:lnTo>
                    <a:pt x="196087" y="41097"/>
                  </a:lnTo>
                  <a:lnTo>
                    <a:pt x="196087" y="43141"/>
                  </a:lnTo>
                  <a:lnTo>
                    <a:pt x="196087" y="41097"/>
                  </a:lnTo>
                  <a:lnTo>
                    <a:pt x="196087" y="43141"/>
                  </a:lnTo>
                  <a:lnTo>
                    <a:pt x="196087" y="45199"/>
                  </a:lnTo>
                  <a:lnTo>
                    <a:pt x="198119" y="45199"/>
                  </a:lnTo>
                  <a:lnTo>
                    <a:pt x="198119" y="47256"/>
                  </a:lnTo>
                  <a:lnTo>
                    <a:pt x="198119" y="45199"/>
                  </a:lnTo>
                  <a:lnTo>
                    <a:pt x="200025" y="47256"/>
                  </a:lnTo>
                  <a:lnTo>
                    <a:pt x="198119" y="49314"/>
                  </a:lnTo>
                  <a:lnTo>
                    <a:pt x="198119" y="51371"/>
                  </a:lnTo>
                  <a:lnTo>
                    <a:pt x="198119" y="53428"/>
                  </a:lnTo>
                  <a:lnTo>
                    <a:pt x="198119" y="55473"/>
                  </a:lnTo>
                  <a:lnTo>
                    <a:pt x="198119" y="51371"/>
                  </a:lnTo>
                  <a:lnTo>
                    <a:pt x="198119" y="53428"/>
                  </a:lnTo>
                  <a:lnTo>
                    <a:pt x="198119" y="51371"/>
                  </a:lnTo>
                  <a:lnTo>
                    <a:pt x="198119" y="49314"/>
                  </a:lnTo>
                  <a:lnTo>
                    <a:pt x="198119" y="51371"/>
                  </a:lnTo>
                  <a:lnTo>
                    <a:pt x="198119" y="49314"/>
                  </a:lnTo>
                  <a:lnTo>
                    <a:pt x="196087" y="49314"/>
                  </a:lnTo>
                  <a:lnTo>
                    <a:pt x="198119" y="49314"/>
                  </a:lnTo>
                  <a:lnTo>
                    <a:pt x="196087" y="49314"/>
                  </a:lnTo>
                  <a:lnTo>
                    <a:pt x="196087" y="47256"/>
                  </a:lnTo>
                  <a:lnTo>
                    <a:pt x="196087" y="45199"/>
                  </a:lnTo>
                  <a:lnTo>
                    <a:pt x="196087" y="43141"/>
                  </a:lnTo>
                  <a:lnTo>
                    <a:pt x="194056" y="41097"/>
                  </a:lnTo>
                  <a:lnTo>
                    <a:pt x="194056" y="39039"/>
                  </a:lnTo>
                  <a:lnTo>
                    <a:pt x="194056" y="41097"/>
                  </a:lnTo>
                  <a:lnTo>
                    <a:pt x="196087" y="41097"/>
                  </a:lnTo>
                  <a:lnTo>
                    <a:pt x="194056" y="41097"/>
                  </a:lnTo>
                  <a:lnTo>
                    <a:pt x="194056" y="39039"/>
                  </a:lnTo>
                  <a:lnTo>
                    <a:pt x="189992" y="34925"/>
                  </a:lnTo>
                  <a:lnTo>
                    <a:pt x="187959" y="32867"/>
                  </a:lnTo>
                  <a:lnTo>
                    <a:pt x="185927" y="30822"/>
                  </a:lnTo>
                  <a:lnTo>
                    <a:pt x="183895" y="28765"/>
                  </a:lnTo>
                  <a:lnTo>
                    <a:pt x="181863" y="26708"/>
                  </a:lnTo>
                  <a:lnTo>
                    <a:pt x="179831" y="24650"/>
                  </a:lnTo>
                  <a:lnTo>
                    <a:pt x="177800" y="22593"/>
                  </a:lnTo>
                  <a:lnTo>
                    <a:pt x="173862" y="22593"/>
                  </a:lnTo>
                  <a:lnTo>
                    <a:pt x="171831" y="20548"/>
                  </a:lnTo>
                  <a:lnTo>
                    <a:pt x="167766" y="18491"/>
                  </a:lnTo>
                  <a:lnTo>
                    <a:pt x="163703" y="16433"/>
                  </a:lnTo>
                  <a:lnTo>
                    <a:pt x="157606" y="14376"/>
                  </a:lnTo>
                  <a:lnTo>
                    <a:pt x="159638" y="14376"/>
                  </a:lnTo>
                  <a:lnTo>
                    <a:pt x="157606" y="14376"/>
                  </a:lnTo>
                  <a:lnTo>
                    <a:pt x="159638" y="14376"/>
                  </a:lnTo>
                  <a:lnTo>
                    <a:pt x="157606" y="14376"/>
                  </a:lnTo>
                  <a:lnTo>
                    <a:pt x="159638" y="14376"/>
                  </a:lnTo>
                  <a:lnTo>
                    <a:pt x="155575" y="14376"/>
                  </a:lnTo>
                  <a:lnTo>
                    <a:pt x="153669" y="12319"/>
                  </a:lnTo>
                  <a:lnTo>
                    <a:pt x="149606" y="12319"/>
                  </a:lnTo>
                  <a:lnTo>
                    <a:pt x="147573" y="12319"/>
                  </a:lnTo>
                  <a:lnTo>
                    <a:pt x="147573" y="10274"/>
                  </a:lnTo>
                  <a:lnTo>
                    <a:pt x="145541" y="10274"/>
                  </a:lnTo>
                  <a:lnTo>
                    <a:pt x="143509" y="10274"/>
                  </a:lnTo>
                  <a:lnTo>
                    <a:pt x="141478" y="8216"/>
                  </a:lnTo>
                  <a:lnTo>
                    <a:pt x="139445" y="8216"/>
                  </a:lnTo>
                  <a:lnTo>
                    <a:pt x="123316" y="8216"/>
                  </a:lnTo>
                  <a:lnTo>
                    <a:pt x="117220" y="6159"/>
                  </a:lnTo>
                  <a:lnTo>
                    <a:pt x="111125" y="8216"/>
                  </a:lnTo>
                  <a:lnTo>
                    <a:pt x="109219" y="6159"/>
                  </a:lnTo>
                  <a:lnTo>
                    <a:pt x="103123" y="8216"/>
                  </a:lnTo>
                  <a:lnTo>
                    <a:pt x="97028" y="6159"/>
                  </a:lnTo>
                  <a:lnTo>
                    <a:pt x="86994" y="6159"/>
                  </a:lnTo>
                  <a:lnTo>
                    <a:pt x="84962" y="8216"/>
                  </a:lnTo>
                  <a:lnTo>
                    <a:pt x="82931" y="6159"/>
                  </a:lnTo>
                  <a:lnTo>
                    <a:pt x="80898" y="6159"/>
                  </a:lnTo>
                  <a:lnTo>
                    <a:pt x="80898" y="8216"/>
                  </a:lnTo>
                  <a:lnTo>
                    <a:pt x="76834" y="6159"/>
                  </a:lnTo>
                  <a:lnTo>
                    <a:pt x="74803" y="6159"/>
                  </a:lnTo>
                  <a:lnTo>
                    <a:pt x="72770" y="8216"/>
                  </a:lnTo>
                  <a:lnTo>
                    <a:pt x="72770" y="6159"/>
                  </a:lnTo>
                  <a:lnTo>
                    <a:pt x="70738" y="8216"/>
                  </a:lnTo>
                  <a:lnTo>
                    <a:pt x="68706" y="8216"/>
                  </a:lnTo>
                  <a:lnTo>
                    <a:pt x="66675" y="8216"/>
                  </a:lnTo>
                  <a:lnTo>
                    <a:pt x="62737" y="10274"/>
                  </a:lnTo>
                  <a:lnTo>
                    <a:pt x="58673" y="8216"/>
                  </a:lnTo>
                  <a:lnTo>
                    <a:pt x="58673" y="10274"/>
                  </a:lnTo>
                  <a:lnTo>
                    <a:pt x="54609" y="10274"/>
                  </a:lnTo>
                  <a:lnTo>
                    <a:pt x="52578" y="10274"/>
                  </a:lnTo>
                  <a:lnTo>
                    <a:pt x="50545" y="12319"/>
                  </a:lnTo>
                  <a:lnTo>
                    <a:pt x="48513" y="12319"/>
                  </a:lnTo>
                  <a:lnTo>
                    <a:pt x="50545" y="12319"/>
                  </a:lnTo>
                  <a:lnTo>
                    <a:pt x="48513" y="12319"/>
                  </a:lnTo>
                  <a:lnTo>
                    <a:pt x="44450" y="14376"/>
                  </a:lnTo>
                  <a:lnTo>
                    <a:pt x="40512" y="16433"/>
                  </a:lnTo>
                  <a:lnTo>
                    <a:pt x="36448" y="18491"/>
                  </a:lnTo>
                  <a:lnTo>
                    <a:pt x="30353" y="22593"/>
                  </a:lnTo>
                  <a:lnTo>
                    <a:pt x="24256" y="26708"/>
                  </a:lnTo>
                  <a:lnTo>
                    <a:pt x="18287" y="30822"/>
                  </a:lnTo>
                  <a:lnTo>
                    <a:pt x="16256" y="32867"/>
                  </a:lnTo>
                  <a:lnTo>
                    <a:pt x="12191" y="34925"/>
                  </a:lnTo>
                  <a:lnTo>
                    <a:pt x="12191" y="36982"/>
                  </a:lnTo>
                  <a:lnTo>
                    <a:pt x="10159" y="36982"/>
                  </a:lnTo>
                  <a:lnTo>
                    <a:pt x="10159" y="39039"/>
                  </a:lnTo>
                  <a:lnTo>
                    <a:pt x="8128" y="41097"/>
                  </a:lnTo>
                  <a:lnTo>
                    <a:pt x="6095" y="43141"/>
                  </a:lnTo>
                  <a:lnTo>
                    <a:pt x="6095" y="45199"/>
                  </a:lnTo>
                  <a:lnTo>
                    <a:pt x="6095" y="47256"/>
                  </a:lnTo>
                  <a:lnTo>
                    <a:pt x="6095" y="49314"/>
                  </a:lnTo>
                  <a:lnTo>
                    <a:pt x="4063" y="49314"/>
                  </a:lnTo>
                  <a:lnTo>
                    <a:pt x="4063" y="51371"/>
                  </a:lnTo>
                  <a:lnTo>
                    <a:pt x="6095" y="51371"/>
                  </a:lnTo>
                  <a:lnTo>
                    <a:pt x="4063" y="53428"/>
                  </a:lnTo>
                  <a:lnTo>
                    <a:pt x="4063" y="59588"/>
                  </a:lnTo>
                  <a:lnTo>
                    <a:pt x="4063" y="67805"/>
                  </a:lnTo>
                  <a:lnTo>
                    <a:pt x="6095" y="73977"/>
                  </a:lnTo>
                  <a:lnTo>
                    <a:pt x="8128" y="78079"/>
                  </a:lnTo>
                  <a:lnTo>
                    <a:pt x="6095" y="73977"/>
                  </a:lnTo>
                  <a:lnTo>
                    <a:pt x="6095" y="76022"/>
                  </a:lnTo>
                  <a:lnTo>
                    <a:pt x="6095" y="78079"/>
                  </a:lnTo>
                  <a:lnTo>
                    <a:pt x="8128" y="78079"/>
                  </a:lnTo>
                  <a:lnTo>
                    <a:pt x="6095" y="80137"/>
                  </a:lnTo>
                  <a:lnTo>
                    <a:pt x="8128" y="80137"/>
                  </a:lnTo>
                  <a:lnTo>
                    <a:pt x="10159" y="82194"/>
                  </a:lnTo>
                  <a:lnTo>
                    <a:pt x="10159" y="84251"/>
                  </a:lnTo>
                  <a:lnTo>
                    <a:pt x="12191" y="86296"/>
                  </a:lnTo>
                  <a:lnTo>
                    <a:pt x="14223" y="86296"/>
                  </a:lnTo>
                  <a:lnTo>
                    <a:pt x="16256" y="88353"/>
                  </a:lnTo>
                  <a:lnTo>
                    <a:pt x="18287" y="88353"/>
                  </a:lnTo>
                  <a:lnTo>
                    <a:pt x="28037" y="93136"/>
                  </a:lnTo>
                  <a:lnTo>
                    <a:pt x="38941" y="95800"/>
                  </a:lnTo>
                  <a:lnTo>
                    <a:pt x="50631" y="97310"/>
                  </a:lnTo>
                  <a:lnTo>
                    <a:pt x="62737" y="98628"/>
                  </a:lnTo>
                  <a:lnTo>
                    <a:pt x="73312" y="98917"/>
                  </a:lnTo>
                  <a:lnTo>
                    <a:pt x="83899" y="99399"/>
                  </a:lnTo>
                  <a:lnTo>
                    <a:pt x="94509" y="99496"/>
                  </a:lnTo>
                  <a:lnTo>
                    <a:pt x="105156" y="98628"/>
                  </a:lnTo>
                  <a:lnTo>
                    <a:pt x="109219" y="100685"/>
                  </a:lnTo>
                  <a:lnTo>
                    <a:pt x="113156" y="98628"/>
                  </a:lnTo>
                  <a:lnTo>
                    <a:pt x="117220" y="98628"/>
                  </a:lnTo>
                  <a:lnTo>
                    <a:pt x="121284" y="98628"/>
                  </a:lnTo>
                  <a:lnTo>
                    <a:pt x="127381" y="96570"/>
                  </a:lnTo>
                  <a:lnTo>
                    <a:pt x="133350" y="96570"/>
                  </a:lnTo>
                  <a:lnTo>
                    <a:pt x="131444" y="96570"/>
                  </a:lnTo>
                  <a:lnTo>
                    <a:pt x="133350" y="96570"/>
                  </a:lnTo>
                  <a:lnTo>
                    <a:pt x="135381" y="96570"/>
                  </a:lnTo>
                  <a:lnTo>
                    <a:pt x="135381" y="94526"/>
                  </a:lnTo>
                  <a:lnTo>
                    <a:pt x="145141" y="92629"/>
                  </a:lnTo>
                  <a:lnTo>
                    <a:pt x="155638" y="90155"/>
                  </a:lnTo>
                  <a:lnTo>
                    <a:pt x="166135" y="87298"/>
                  </a:lnTo>
                  <a:lnTo>
                    <a:pt x="175894" y="84251"/>
                  </a:lnTo>
                  <a:lnTo>
                    <a:pt x="177800" y="82194"/>
                  </a:lnTo>
                  <a:lnTo>
                    <a:pt x="181863" y="80137"/>
                  </a:lnTo>
                  <a:lnTo>
                    <a:pt x="183895" y="78079"/>
                  </a:lnTo>
                  <a:lnTo>
                    <a:pt x="187388" y="72431"/>
                  </a:lnTo>
                  <a:lnTo>
                    <a:pt x="188975" y="65239"/>
                  </a:lnTo>
                  <a:lnTo>
                    <a:pt x="189039" y="57277"/>
                  </a:lnTo>
                  <a:lnTo>
                    <a:pt x="187959" y="49314"/>
                  </a:lnTo>
                  <a:lnTo>
                    <a:pt x="189992" y="51371"/>
                  </a:lnTo>
                  <a:lnTo>
                    <a:pt x="189992" y="55473"/>
                  </a:lnTo>
                  <a:close/>
                </a:path>
                <a:path w="200025" h="105410">
                  <a:moveTo>
                    <a:pt x="200025" y="57162"/>
                  </a:moveTo>
                  <a:lnTo>
                    <a:pt x="200025" y="66687"/>
                  </a:lnTo>
                  <a:lnTo>
                    <a:pt x="200025" y="57162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1623949" y="590227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1623949" y="590227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/>
            <p:cNvSpPr/>
            <p:nvPr/>
          </p:nvSpPr>
          <p:spPr>
            <a:xfrm>
              <a:off x="1614424" y="5892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1614424" y="5892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1442973" y="5921324"/>
              <a:ext cx="0" cy="10160"/>
            </a:xfrm>
            <a:custGeom>
              <a:avLst/>
              <a:gdLst/>
              <a:ahLst/>
              <a:cxnLst/>
              <a:rect l="l" t="t" r="r" b="b"/>
              <a:pathLst>
                <a:path w="0" h="10160">
                  <a:moveTo>
                    <a:pt x="0" y="9537"/>
                  </a:moveTo>
                  <a:lnTo>
                    <a:pt x="0" y="0"/>
                  </a:lnTo>
                  <a:lnTo>
                    <a:pt x="0" y="953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1500123" y="59880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1500123" y="59880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1223962" y="5711748"/>
              <a:ext cx="191135" cy="104775"/>
            </a:xfrm>
            <a:custGeom>
              <a:avLst/>
              <a:gdLst/>
              <a:ahLst/>
              <a:cxnLst/>
              <a:rect l="l" t="t" r="r" b="b"/>
              <a:pathLst>
                <a:path w="191134" h="104775">
                  <a:moveTo>
                    <a:pt x="4140" y="102869"/>
                  </a:moveTo>
                  <a:lnTo>
                    <a:pt x="2070" y="102869"/>
                  </a:lnTo>
                  <a:lnTo>
                    <a:pt x="6210" y="104774"/>
                  </a:lnTo>
                  <a:lnTo>
                    <a:pt x="4140" y="102869"/>
                  </a:lnTo>
                  <a:close/>
                </a:path>
                <a:path w="191134" h="104775">
                  <a:moveTo>
                    <a:pt x="16560" y="102869"/>
                  </a:moveTo>
                  <a:lnTo>
                    <a:pt x="14490" y="102869"/>
                  </a:lnTo>
                  <a:lnTo>
                    <a:pt x="12420" y="104774"/>
                  </a:lnTo>
                  <a:lnTo>
                    <a:pt x="16560" y="102869"/>
                  </a:lnTo>
                  <a:close/>
                </a:path>
                <a:path w="191134" h="104775">
                  <a:moveTo>
                    <a:pt x="22771" y="102869"/>
                  </a:moveTo>
                  <a:lnTo>
                    <a:pt x="16560" y="102869"/>
                  </a:lnTo>
                  <a:lnTo>
                    <a:pt x="20700" y="104774"/>
                  </a:lnTo>
                  <a:lnTo>
                    <a:pt x="22771" y="102869"/>
                  </a:lnTo>
                  <a:close/>
                </a:path>
                <a:path w="191134" h="104775">
                  <a:moveTo>
                    <a:pt x="26924" y="102869"/>
                  </a:moveTo>
                  <a:lnTo>
                    <a:pt x="22771" y="102869"/>
                  </a:lnTo>
                  <a:lnTo>
                    <a:pt x="22771" y="104774"/>
                  </a:lnTo>
                  <a:lnTo>
                    <a:pt x="24853" y="104774"/>
                  </a:lnTo>
                  <a:lnTo>
                    <a:pt x="26924" y="102869"/>
                  </a:lnTo>
                  <a:close/>
                </a:path>
                <a:path w="191134" h="104775">
                  <a:moveTo>
                    <a:pt x="33134" y="102869"/>
                  </a:moveTo>
                  <a:lnTo>
                    <a:pt x="26924" y="102869"/>
                  </a:lnTo>
                  <a:lnTo>
                    <a:pt x="31064" y="104774"/>
                  </a:lnTo>
                  <a:lnTo>
                    <a:pt x="33134" y="102869"/>
                  </a:lnTo>
                  <a:close/>
                </a:path>
                <a:path w="191134" h="104775">
                  <a:moveTo>
                    <a:pt x="53490" y="102869"/>
                  </a:moveTo>
                  <a:lnTo>
                    <a:pt x="33134" y="102869"/>
                  </a:lnTo>
                  <a:lnTo>
                    <a:pt x="33134" y="104774"/>
                  </a:lnTo>
                  <a:lnTo>
                    <a:pt x="39665" y="103758"/>
                  </a:lnTo>
                  <a:lnTo>
                    <a:pt x="46580" y="103123"/>
                  </a:lnTo>
                  <a:lnTo>
                    <a:pt x="53490" y="102869"/>
                  </a:lnTo>
                  <a:close/>
                </a:path>
                <a:path w="191134" h="104775">
                  <a:moveTo>
                    <a:pt x="180149" y="102869"/>
                  </a:moveTo>
                  <a:lnTo>
                    <a:pt x="64198" y="102869"/>
                  </a:lnTo>
                  <a:lnTo>
                    <a:pt x="70421" y="104774"/>
                  </a:lnTo>
                  <a:lnTo>
                    <a:pt x="178117" y="104774"/>
                  </a:lnTo>
                  <a:lnTo>
                    <a:pt x="180149" y="102869"/>
                  </a:lnTo>
                  <a:close/>
                </a:path>
                <a:path w="191134" h="104775">
                  <a:moveTo>
                    <a:pt x="183261" y="100012"/>
                  </a:moveTo>
                  <a:lnTo>
                    <a:pt x="182181" y="100964"/>
                  </a:lnTo>
                  <a:lnTo>
                    <a:pt x="153225" y="100964"/>
                  </a:lnTo>
                  <a:lnTo>
                    <a:pt x="151193" y="102869"/>
                  </a:lnTo>
                  <a:lnTo>
                    <a:pt x="180149" y="102869"/>
                  </a:lnTo>
                  <a:lnTo>
                    <a:pt x="182181" y="104774"/>
                  </a:lnTo>
                  <a:lnTo>
                    <a:pt x="183800" y="100488"/>
                  </a:lnTo>
                  <a:lnTo>
                    <a:pt x="183261" y="100012"/>
                  </a:lnTo>
                  <a:close/>
                </a:path>
                <a:path w="191134" h="104775">
                  <a:moveTo>
                    <a:pt x="185356" y="96075"/>
                  </a:moveTo>
                  <a:lnTo>
                    <a:pt x="182181" y="99059"/>
                  </a:lnTo>
                  <a:lnTo>
                    <a:pt x="186372" y="99059"/>
                  </a:lnTo>
                  <a:lnTo>
                    <a:pt x="182181" y="104774"/>
                  </a:lnTo>
                  <a:lnTo>
                    <a:pt x="186372" y="104774"/>
                  </a:lnTo>
                  <a:lnTo>
                    <a:pt x="189166" y="100964"/>
                  </a:lnTo>
                  <a:lnTo>
                    <a:pt x="188404" y="100964"/>
                  </a:lnTo>
                  <a:lnTo>
                    <a:pt x="188404" y="97027"/>
                  </a:lnTo>
                  <a:lnTo>
                    <a:pt x="186372" y="97027"/>
                  </a:lnTo>
                  <a:lnTo>
                    <a:pt x="185356" y="96075"/>
                  </a:lnTo>
                  <a:close/>
                </a:path>
                <a:path w="191134" h="104775">
                  <a:moveTo>
                    <a:pt x="151193" y="100964"/>
                  </a:moveTo>
                  <a:lnTo>
                    <a:pt x="2070" y="100964"/>
                  </a:lnTo>
                  <a:lnTo>
                    <a:pt x="4140" y="102869"/>
                  </a:lnTo>
                  <a:lnTo>
                    <a:pt x="151193" y="102869"/>
                  </a:lnTo>
                  <a:lnTo>
                    <a:pt x="151193" y="100964"/>
                  </a:lnTo>
                  <a:close/>
                </a:path>
                <a:path w="191134" h="104775">
                  <a:moveTo>
                    <a:pt x="0" y="71881"/>
                  </a:moveTo>
                  <a:lnTo>
                    <a:pt x="0" y="100964"/>
                  </a:lnTo>
                  <a:lnTo>
                    <a:pt x="6210" y="100964"/>
                  </a:lnTo>
                  <a:lnTo>
                    <a:pt x="2070" y="97027"/>
                  </a:lnTo>
                  <a:lnTo>
                    <a:pt x="4140" y="97027"/>
                  </a:lnTo>
                  <a:lnTo>
                    <a:pt x="4140" y="77723"/>
                  </a:lnTo>
                  <a:lnTo>
                    <a:pt x="6210" y="77723"/>
                  </a:lnTo>
                  <a:lnTo>
                    <a:pt x="4140" y="75691"/>
                  </a:lnTo>
                  <a:lnTo>
                    <a:pt x="2070" y="75691"/>
                  </a:lnTo>
                  <a:lnTo>
                    <a:pt x="0" y="71881"/>
                  </a:lnTo>
                  <a:close/>
                </a:path>
                <a:path w="191134" h="104775">
                  <a:moveTo>
                    <a:pt x="4860" y="98397"/>
                  </a:moveTo>
                  <a:lnTo>
                    <a:pt x="6210" y="100964"/>
                  </a:lnTo>
                  <a:lnTo>
                    <a:pt x="16560" y="100964"/>
                  </a:lnTo>
                  <a:lnTo>
                    <a:pt x="14490" y="99059"/>
                  </a:lnTo>
                  <a:lnTo>
                    <a:pt x="6210" y="99059"/>
                  </a:lnTo>
                  <a:lnTo>
                    <a:pt x="4860" y="98397"/>
                  </a:lnTo>
                  <a:close/>
                </a:path>
                <a:path w="191134" h="104775">
                  <a:moveTo>
                    <a:pt x="76644" y="99059"/>
                  </a:moveTo>
                  <a:lnTo>
                    <a:pt x="18630" y="99059"/>
                  </a:lnTo>
                  <a:lnTo>
                    <a:pt x="16560" y="100964"/>
                  </a:lnTo>
                  <a:lnTo>
                    <a:pt x="76644" y="100964"/>
                  </a:lnTo>
                  <a:lnTo>
                    <a:pt x="76644" y="99059"/>
                  </a:lnTo>
                  <a:close/>
                </a:path>
                <a:path w="191134" h="104775">
                  <a:moveTo>
                    <a:pt x="80708" y="99059"/>
                  </a:moveTo>
                  <a:lnTo>
                    <a:pt x="80708" y="100964"/>
                  </a:lnTo>
                  <a:lnTo>
                    <a:pt x="82867" y="100964"/>
                  </a:lnTo>
                  <a:lnTo>
                    <a:pt x="80708" y="99059"/>
                  </a:lnTo>
                  <a:close/>
                </a:path>
                <a:path w="191134" h="104775">
                  <a:moveTo>
                    <a:pt x="99377" y="99059"/>
                  </a:moveTo>
                  <a:lnTo>
                    <a:pt x="84899" y="99059"/>
                  </a:lnTo>
                  <a:lnTo>
                    <a:pt x="82867" y="100964"/>
                  </a:lnTo>
                  <a:lnTo>
                    <a:pt x="101409" y="100964"/>
                  </a:lnTo>
                  <a:lnTo>
                    <a:pt x="99377" y="99059"/>
                  </a:lnTo>
                  <a:close/>
                </a:path>
                <a:path w="191134" h="104775">
                  <a:moveTo>
                    <a:pt x="126301" y="99059"/>
                  </a:moveTo>
                  <a:lnTo>
                    <a:pt x="101409" y="99059"/>
                  </a:lnTo>
                  <a:lnTo>
                    <a:pt x="101409" y="100964"/>
                  </a:lnTo>
                  <a:lnTo>
                    <a:pt x="126301" y="100964"/>
                  </a:lnTo>
                  <a:lnTo>
                    <a:pt x="126301" y="99059"/>
                  </a:lnTo>
                  <a:close/>
                </a:path>
                <a:path w="191134" h="104775">
                  <a:moveTo>
                    <a:pt x="144970" y="99059"/>
                  </a:moveTo>
                  <a:lnTo>
                    <a:pt x="132524" y="99059"/>
                  </a:lnTo>
                  <a:lnTo>
                    <a:pt x="126301" y="100964"/>
                  </a:lnTo>
                  <a:lnTo>
                    <a:pt x="144970" y="100964"/>
                  </a:lnTo>
                  <a:lnTo>
                    <a:pt x="144970" y="99059"/>
                  </a:lnTo>
                  <a:close/>
                </a:path>
                <a:path w="191134" h="104775">
                  <a:moveTo>
                    <a:pt x="151193" y="99059"/>
                  </a:moveTo>
                  <a:lnTo>
                    <a:pt x="147002" y="99059"/>
                  </a:lnTo>
                  <a:lnTo>
                    <a:pt x="147002" y="100964"/>
                  </a:lnTo>
                  <a:lnTo>
                    <a:pt x="153225" y="100964"/>
                  </a:lnTo>
                  <a:lnTo>
                    <a:pt x="151193" y="99059"/>
                  </a:lnTo>
                  <a:close/>
                </a:path>
                <a:path w="191134" h="104775">
                  <a:moveTo>
                    <a:pt x="155257" y="99059"/>
                  </a:moveTo>
                  <a:lnTo>
                    <a:pt x="153225" y="99059"/>
                  </a:lnTo>
                  <a:lnTo>
                    <a:pt x="157416" y="100964"/>
                  </a:lnTo>
                  <a:lnTo>
                    <a:pt x="155257" y="99059"/>
                  </a:lnTo>
                  <a:close/>
                </a:path>
                <a:path w="191134" h="104775">
                  <a:moveTo>
                    <a:pt x="163639" y="99059"/>
                  </a:moveTo>
                  <a:lnTo>
                    <a:pt x="157416" y="99059"/>
                  </a:lnTo>
                  <a:lnTo>
                    <a:pt x="157416" y="100964"/>
                  </a:lnTo>
                  <a:lnTo>
                    <a:pt x="161480" y="100964"/>
                  </a:lnTo>
                  <a:lnTo>
                    <a:pt x="163639" y="99059"/>
                  </a:lnTo>
                  <a:close/>
                </a:path>
                <a:path w="191134" h="104775">
                  <a:moveTo>
                    <a:pt x="165671" y="99059"/>
                  </a:moveTo>
                  <a:lnTo>
                    <a:pt x="163639" y="99059"/>
                  </a:lnTo>
                  <a:lnTo>
                    <a:pt x="163639" y="100964"/>
                  </a:lnTo>
                  <a:lnTo>
                    <a:pt x="165671" y="100964"/>
                  </a:lnTo>
                  <a:lnTo>
                    <a:pt x="165671" y="99059"/>
                  </a:lnTo>
                  <a:close/>
                </a:path>
                <a:path w="191134" h="104775">
                  <a:moveTo>
                    <a:pt x="180149" y="99059"/>
                  </a:moveTo>
                  <a:lnTo>
                    <a:pt x="167703" y="99059"/>
                  </a:lnTo>
                  <a:lnTo>
                    <a:pt x="165671" y="100964"/>
                  </a:lnTo>
                  <a:lnTo>
                    <a:pt x="182181" y="100964"/>
                  </a:lnTo>
                  <a:lnTo>
                    <a:pt x="180149" y="99059"/>
                  </a:lnTo>
                  <a:close/>
                </a:path>
                <a:path w="191134" h="104775">
                  <a:moveTo>
                    <a:pt x="182181" y="99059"/>
                  </a:moveTo>
                  <a:lnTo>
                    <a:pt x="182181" y="100964"/>
                  </a:lnTo>
                  <a:lnTo>
                    <a:pt x="183261" y="100012"/>
                  </a:lnTo>
                  <a:lnTo>
                    <a:pt x="182181" y="99059"/>
                  </a:lnTo>
                  <a:close/>
                </a:path>
                <a:path w="191134" h="104775">
                  <a:moveTo>
                    <a:pt x="184340" y="99059"/>
                  </a:moveTo>
                  <a:lnTo>
                    <a:pt x="183800" y="100488"/>
                  </a:lnTo>
                  <a:lnTo>
                    <a:pt x="184340" y="100964"/>
                  </a:lnTo>
                  <a:lnTo>
                    <a:pt x="184340" y="99059"/>
                  </a:lnTo>
                  <a:close/>
                </a:path>
                <a:path w="191134" h="104775">
                  <a:moveTo>
                    <a:pt x="190563" y="99059"/>
                  </a:moveTo>
                  <a:lnTo>
                    <a:pt x="188404" y="100964"/>
                  </a:lnTo>
                  <a:lnTo>
                    <a:pt x="189166" y="100964"/>
                  </a:lnTo>
                  <a:lnTo>
                    <a:pt x="190563" y="99059"/>
                  </a:lnTo>
                  <a:close/>
                </a:path>
                <a:path w="191134" h="104775">
                  <a:moveTo>
                    <a:pt x="47561" y="97027"/>
                  </a:moveTo>
                  <a:lnTo>
                    <a:pt x="45554" y="99059"/>
                  </a:lnTo>
                  <a:lnTo>
                    <a:pt x="49720" y="99059"/>
                  </a:lnTo>
                  <a:lnTo>
                    <a:pt x="47561" y="97027"/>
                  </a:lnTo>
                  <a:close/>
                </a:path>
                <a:path w="191134" h="104775">
                  <a:moveTo>
                    <a:pt x="55943" y="97027"/>
                  </a:moveTo>
                  <a:lnTo>
                    <a:pt x="53784" y="99059"/>
                  </a:lnTo>
                  <a:lnTo>
                    <a:pt x="55943" y="99059"/>
                  </a:lnTo>
                  <a:lnTo>
                    <a:pt x="55943" y="97027"/>
                  </a:lnTo>
                  <a:close/>
                </a:path>
                <a:path w="191134" h="104775">
                  <a:moveTo>
                    <a:pt x="60007" y="97027"/>
                  </a:moveTo>
                  <a:lnTo>
                    <a:pt x="57975" y="99059"/>
                  </a:lnTo>
                  <a:lnTo>
                    <a:pt x="60007" y="99059"/>
                  </a:lnTo>
                  <a:lnTo>
                    <a:pt x="60007" y="97027"/>
                  </a:lnTo>
                  <a:close/>
                </a:path>
                <a:path w="191134" h="104775">
                  <a:moveTo>
                    <a:pt x="4140" y="97027"/>
                  </a:moveTo>
                  <a:lnTo>
                    <a:pt x="2070" y="97027"/>
                  </a:lnTo>
                  <a:lnTo>
                    <a:pt x="4860" y="98397"/>
                  </a:lnTo>
                  <a:lnTo>
                    <a:pt x="4140" y="97027"/>
                  </a:lnTo>
                  <a:close/>
                </a:path>
                <a:path w="191134" h="104775">
                  <a:moveTo>
                    <a:pt x="188404" y="95122"/>
                  </a:moveTo>
                  <a:lnTo>
                    <a:pt x="186372" y="95122"/>
                  </a:lnTo>
                  <a:lnTo>
                    <a:pt x="186372" y="97027"/>
                  </a:lnTo>
                  <a:lnTo>
                    <a:pt x="188404" y="97027"/>
                  </a:lnTo>
                  <a:lnTo>
                    <a:pt x="188404" y="95122"/>
                  </a:lnTo>
                  <a:close/>
                </a:path>
                <a:path w="191134" h="104775">
                  <a:moveTo>
                    <a:pt x="188404" y="60197"/>
                  </a:moveTo>
                  <a:lnTo>
                    <a:pt x="186372" y="60197"/>
                  </a:lnTo>
                  <a:lnTo>
                    <a:pt x="186372" y="67944"/>
                  </a:lnTo>
                  <a:lnTo>
                    <a:pt x="184340" y="67944"/>
                  </a:lnTo>
                  <a:lnTo>
                    <a:pt x="184340" y="69849"/>
                  </a:lnTo>
                  <a:lnTo>
                    <a:pt x="186372" y="71881"/>
                  </a:lnTo>
                  <a:lnTo>
                    <a:pt x="186372" y="75691"/>
                  </a:lnTo>
                  <a:lnTo>
                    <a:pt x="184340" y="75691"/>
                  </a:lnTo>
                  <a:lnTo>
                    <a:pt x="186372" y="77723"/>
                  </a:lnTo>
                  <a:lnTo>
                    <a:pt x="184340" y="77723"/>
                  </a:lnTo>
                  <a:lnTo>
                    <a:pt x="184340" y="87375"/>
                  </a:lnTo>
                  <a:lnTo>
                    <a:pt x="186372" y="91312"/>
                  </a:lnTo>
                  <a:lnTo>
                    <a:pt x="184340" y="91312"/>
                  </a:lnTo>
                  <a:lnTo>
                    <a:pt x="184340" y="95122"/>
                  </a:lnTo>
                  <a:lnTo>
                    <a:pt x="185356" y="96075"/>
                  </a:lnTo>
                  <a:lnTo>
                    <a:pt x="186372" y="95122"/>
                  </a:lnTo>
                  <a:lnTo>
                    <a:pt x="188404" y="95122"/>
                  </a:lnTo>
                  <a:lnTo>
                    <a:pt x="188404" y="60197"/>
                  </a:lnTo>
                  <a:close/>
                </a:path>
                <a:path w="191134" h="104775">
                  <a:moveTo>
                    <a:pt x="182181" y="89280"/>
                  </a:moveTo>
                  <a:lnTo>
                    <a:pt x="184340" y="93217"/>
                  </a:lnTo>
                  <a:lnTo>
                    <a:pt x="184340" y="91312"/>
                  </a:lnTo>
                  <a:lnTo>
                    <a:pt x="186372" y="91312"/>
                  </a:lnTo>
                  <a:lnTo>
                    <a:pt x="182181" y="89280"/>
                  </a:lnTo>
                  <a:close/>
                </a:path>
                <a:path w="191134" h="104775">
                  <a:moveTo>
                    <a:pt x="182181" y="85470"/>
                  </a:moveTo>
                  <a:lnTo>
                    <a:pt x="182181" y="87375"/>
                  </a:lnTo>
                  <a:lnTo>
                    <a:pt x="184340" y="87375"/>
                  </a:lnTo>
                  <a:lnTo>
                    <a:pt x="182181" y="85470"/>
                  </a:lnTo>
                  <a:close/>
                </a:path>
                <a:path w="191134" h="104775">
                  <a:moveTo>
                    <a:pt x="184340" y="79628"/>
                  </a:moveTo>
                  <a:lnTo>
                    <a:pt x="182181" y="81533"/>
                  </a:lnTo>
                  <a:lnTo>
                    <a:pt x="182181" y="83438"/>
                  </a:lnTo>
                  <a:lnTo>
                    <a:pt x="184340" y="83438"/>
                  </a:lnTo>
                  <a:lnTo>
                    <a:pt x="184340" y="79628"/>
                  </a:lnTo>
                  <a:close/>
                </a:path>
                <a:path w="191134" h="104775">
                  <a:moveTo>
                    <a:pt x="184340" y="77723"/>
                  </a:moveTo>
                  <a:lnTo>
                    <a:pt x="182181" y="79628"/>
                  </a:lnTo>
                  <a:lnTo>
                    <a:pt x="182181" y="81533"/>
                  </a:lnTo>
                  <a:lnTo>
                    <a:pt x="184340" y="77723"/>
                  </a:lnTo>
                  <a:close/>
                </a:path>
                <a:path w="191134" h="104775">
                  <a:moveTo>
                    <a:pt x="6210" y="77723"/>
                  </a:moveTo>
                  <a:lnTo>
                    <a:pt x="4140" y="77723"/>
                  </a:lnTo>
                  <a:lnTo>
                    <a:pt x="4140" y="79628"/>
                  </a:lnTo>
                  <a:lnTo>
                    <a:pt x="6210" y="77723"/>
                  </a:lnTo>
                  <a:close/>
                </a:path>
                <a:path w="191134" h="104775">
                  <a:moveTo>
                    <a:pt x="5676" y="75691"/>
                  </a:moveTo>
                  <a:lnTo>
                    <a:pt x="4140" y="75691"/>
                  </a:lnTo>
                  <a:lnTo>
                    <a:pt x="6210" y="77723"/>
                  </a:lnTo>
                  <a:lnTo>
                    <a:pt x="5676" y="75691"/>
                  </a:lnTo>
                  <a:close/>
                </a:path>
                <a:path w="191134" h="104775">
                  <a:moveTo>
                    <a:pt x="8280" y="0"/>
                  </a:moveTo>
                  <a:lnTo>
                    <a:pt x="0" y="7746"/>
                  </a:lnTo>
                  <a:lnTo>
                    <a:pt x="0" y="27177"/>
                  </a:lnTo>
                  <a:lnTo>
                    <a:pt x="2070" y="34924"/>
                  </a:lnTo>
                  <a:lnTo>
                    <a:pt x="0" y="42671"/>
                  </a:lnTo>
                  <a:lnTo>
                    <a:pt x="0" y="50545"/>
                  </a:lnTo>
                  <a:lnTo>
                    <a:pt x="2070" y="54355"/>
                  </a:lnTo>
                  <a:lnTo>
                    <a:pt x="0" y="58292"/>
                  </a:lnTo>
                  <a:lnTo>
                    <a:pt x="2070" y="60197"/>
                  </a:lnTo>
                  <a:lnTo>
                    <a:pt x="2070" y="64134"/>
                  </a:lnTo>
                  <a:lnTo>
                    <a:pt x="0" y="66039"/>
                  </a:lnTo>
                  <a:lnTo>
                    <a:pt x="0" y="67944"/>
                  </a:lnTo>
                  <a:lnTo>
                    <a:pt x="2070" y="67944"/>
                  </a:lnTo>
                  <a:lnTo>
                    <a:pt x="0" y="69849"/>
                  </a:lnTo>
                  <a:lnTo>
                    <a:pt x="2070" y="75691"/>
                  </a:lnTo>
                  <a:lnTo>
                    <a:pt x="4140" y="75691"/>
                  </a:lnTo>
                  <a:lnTo>
                    <a:pt x="4140" y="69849"/>
                  </a:lnTo>
                  <a:lnTo>
                    <a:pt x="5208" y="69849"/>
                  </a:lnTo>
                  <a:lnTo>
                    <a:pt x="6210" y="67944"/>
                  </a:lnTo>
                  <a:lnTo>
                    <a:pt x="6210" y="60197"/>
                  </a:lnTo>
                  <a:lnTo>
                    <a:pt x="4140" y="58292"/>
                  </a:lnTo>
                  <a:lnTo>
                    <a:pt x="6210" y="58292"/>
                  </a:lnTo>
                  <a:lnTo>
                    <a:pt x="6210" y="56387"/>
                  </a:lnTo>
                  <a:lnTo>
                    <a:pt x="4140" y="52450"/>
                  </a:lnTo>
                  <a:lnTo>
                    <a:pt x="6210" y="48513"/>
                  </a:lnTo>
                  <a:lnTo>
                    <a:pt x="6210" y="42671"/>
                  </a:lnTo>
                  <a:lnTo>
                    <a:pt x="4140" y="40766"/>
                  </a:lnTo>
                  <a:lnTo>
                    <a:pt x="4140" y="38861"/>
                  </a:lnTo>
                  <a:lnTo>
                    <a:pt x="6210" y="36956"/>
                  </a:lnTo>
                  <a:lnTo>
                    <a:pt x="4140" y="36956"/>
                  </a:lnTo>
                  <a:lnTo>
                    <a:pt x="6210" y="34924"/>
                  </a:lnTo>
                  <a:lnTo>
                    <a:pt x="6210" y="31114"/>
                  </a:lnTo>
                  <a:lnTo>
                    <a:pt x="4140" y="27177"/>
                  </a:lnTo>
                  <a:lnTo>
                    <a:pt x="4140" y="5841"/>
                  </a:lnTo>
                  <a:lnTo>
                    <a:pt x="8280" y="0"/>
                  </a:lnTo>
                  <a:close/>
                </a:path>
                <a:path w="191134" h="104775">
                  <a:moveTo>
                    <a:pt x="5505" y="75043"/>
                  </a:moveTo>
                  <a:lnTo>
                    <a:pt x="5676" y="75691"/>
                  </a:lnTo>
                  <a:lnTo>
                    <a:pt x="6210" y="75691"/>
                  </a:lnTo>
                  <a:lnTo>
                    <a:pt x="5505" y="75043"/>
                  </a:lnTo>
                  <a:close/>
                </a:path>
                <a:path w="191134" h="104775">
                  <a:moveTo>
                    <a:pt x="186372" y="73786"/>
                  </a:moveTo>
                  <a:lnTo>
                    <a:pt x="184340" y="73786"/>
                  </a:lnTo>
                  <a:lnTo>
                    <a:pt x="184340" y="75691"/>
                  </a:lnTo>
                  <a:lnTo>
                    <a:pt x="186372" y="73786"/>
                  </a:lnTo>
                  <a:close/>
                </a:path>
                <a:path w="191134" h="104775">
                  <a:moveTo>
                    <a:pt x="5175" y="73786"/>
                  </a:moveTo>
                  <a:lnTo>
                    <a:pt x="4140" y="73786"/>
                  </a:lnTo>
                  <a:lnTo>
                    <a:pt x="5505" y="75043"/>
                  </a:lnTo>
                  <a:lnTo>
                    <a:pt x="5175" y="73786"/>
                  </a:lnTo>
                  <a:close/>
                </a:path>
                <a:path w="191134" h="104775">
                  <a:moveTo>
                    <a:pt x="6210" y="71881"/>
                  </a:moveTo>
                  <a:lnTo>
                    <a:pt x="4674" y="71881"/>
                  </a:lnTo>
                  <a:lnTo>
                    <a:pt x="5175" y="73786"/>
                  </a:lnTo>
                  <a:lnTo>
                    <a:pt x="6210" y="73786"/>
                  </a:lnTo>
                  <a:lnTo>
                    <a:pt x="6210" y="71881"/>
                  </a:lnTo>
                  <a:close/>
                </a:path>
                <a:path w="191134" h="104775">
                  <a:moveTo>
                    <a:pt x="4496" y="71204"/>
                  </a:moveTo>
                  <a:lnTo>
                    <a:pt x="4140" y="71881"/>
                  </a:lnTo>
                  <a:lnTo>
                    <a:pt x="4674" y="71881"/>
                  </a:lnTo>
                  <a:lnTo>
                    <a:pt x="4496" y="71204"/>
                  </a:lnTo>
                  <a:close/>
                </a:path>
                <a:path w="191134" h="104775">
                  <a:moveTo>
                    <a:pt x="5208" y="69849"/>
                  </a:moveTo>
                  <a:lnTo>
                    <a:pt x="4140" y="69849"/>
                  </a:lnTo>
                  <a:lnTo>
                    <a:pt x="4496" y="71204"/>
                  </a:lnTo>
                  <a:lnTo>
                    <a:pt x="5208" y="69849"/>
                  </a:lnTo>
                  <a:close/>
                </a:path>
                <a:path w="191134" h="104775">
                  <a:moveTo>
                    <a:pt x="186372" y="38861"/>
                  </a:moveTo>
                  <a:lnTo>
                    <a:pt x="186372" y="58292"/>
                  </a:lnTo>
                  <a:lnTo>
                    <a:pt x="184340" y="62102"/>
                  </a:lnTo>
                  <a:lnTo>
                    <a:pt x="186372" y="60197"/>
                  </a:lnTo>
                  <a:lnTo>
                    <a:pt x="188404" y="60197"/>
                  </a:lnTo>
                  <a:lnTo>
                    <a:pt x="188404" y="40766"/>
                  </a:lnTo>
                  <a:lnTo>
                    <a:pt x="186372" y="38861"/>
                  </a:lnTo>
                  <a:close/>
                </a:path>
                <a:path w="191134" h="104775">
                  <a:moveTo>
                    <a:pt x="188404" y="34924"/>
                  </a:moveTo>
                  <a:lnTo>
                    <a:pt x="186372" y="34924"/>
                  </a:lnTo>
                  <a:lnTo>
                    <a:pt x="186372" y="38861"/>
                  </a:lnTo>
                  <a:lnTo>
                    <a:pt x="188404" y="36956"/>
                  </a:lnTo>
                  <a:lnTo>
                    <a:pt x="188404" y="34924"/>
                  </a:lnTo>
                  <a:close/>
                </a:path>
                <a:path w="191134" h="104775">
                  <a:moveTo>
                    <a:pt x="6210" y="34924"/>
                  </a:moveTo>
                  <a:lnTo>
                    <a:pt x="4140" y="36956"/>
                  </a:lnTo>
                  <a:lnTo>
                    <a:pt x="6210" y="36956"/>
                  </a:lnTo>
                  <a:lnTo>
                    <a:pt x="6210" y="34924"/>
                  </a:lnTo>
                  <a:close/>
                </a:path>
                <a:path w="191134" h="104775">
                  <a:moveTo>
                    <a:pt x="188404" y="29209"/>
                  </a:moveTo>
                  <a:lnTo>
                    <a:pt x="186372" y="29209"/>
                  </a:lnTo>
                  <a:lnTo>
                    <a:pt x="186372" y="33019"/>
                  </a:lnTo>
                  <a:lnTo>
                    <a:pt x="188404" y="34924"/>
                  </a:lnTo>
                  <a:lnTo>
                    <a:pt x="188404" y="29209"/>
                  </a:lnTo>
                  <a:close/>
                </a:path>
                <a:path w="191134" h="104775">
                  <a:moveTo>
                    <a:pt x="188404" y="25272"/>
                  </a:moveTo>
                  <a:lnTo>
                    <a:pt x="187388" y="25272"/>
                  </a:lnTo>
                  <a:lnTo>
                    <a:pt x="188404" y="27177"/>
                  </a:lnTo>
                  <a:lnTo>
                    <a:pt x="188404" y="25272"/>
                  </a:lnTo>
                  <a:close/>
                </a:path>
                <a:path w="191134" h="104775">
                  <a:moveTo>
                    <a:pt x="187049" y="24637"/>
                  </a:moveTo>
                  <a:lnTo>
                    <a:pt x="186372" y="25272"/>
                  </a:lnTo>
                  <a:lnTo>
                    <a:pt x="187388" y="25272"/>
                  </a:lnTo>
                  <a:lnTo>
                    <a:pt x="187049" y="24637"/>
                  </a:lnTo>
                  <a:close/>
                </a:path>
                <a:path w="191134" h="104775">
                  <a:moveTo>
                    <a:pt x="188404" y="23367"/>
                  </a:moveTo>
                  <a:lnTo>
                    <a:pt x="186372" y="23367"/>
                  </a:lnTo>
                  <a:lnTo>
                    <a:pt x="187049" y="24637"/>
                  </a:lnTo>
                  <a:lnTo>
                    <a:pt x="188404" y="23367"/>
                  </a:lnTo>
                  <a:close/>
                </a:path>
                <a:path w="191134" h="104775">
                  <a:moveTo>
                    <a:pt x="124269" y="7746"/>
                  </a:moveTo>
                  <a:lnTo>
                    <a:pt x="41414" y="7746"/>
                  </a:lnTo>
                  <a:lnTo>
                    <a:pt x="48812" y="8889"/>
                  </a:lnTo>
                  <a:lnTo>
                    <a:pt x="55635" y="9524"/>
                  </a:lnTo>
                  <a:lnTo>
                    <a:pt x="70421" y="9778"/>
                  </a:lnTo>
                  <a:lnTo>
                    <a:pt x="122110" y="9778"/>
                  </a:lnTo>
                  <a:lnTo>
                    <a:pt x="124269" y="7746"/>
                  </a:lnTo>
                  <a:close/>
                </a:path>
                <a:path w="191134" h="104775">
                  <a:moveTo>
                    <a:pt x="126301" y="7746"/>
                  </a:moveTo>
                  <a:lnTo>
                    <a:pt x="124269" y="7746"/>
                  </a:lnTo>
                  <a:lnTo>
                    <a:pt x="124269" y="9778"/>
                  </a:lnTo>
                  <a:lnTo>
                    <a:pt x="126301" y="7746"/>
                  </a:lnTo>
                  <a:close/>
                </a:path>
                <a:path w="191134" h="104775">
                  <a:moveTo>
                    <a:pt x="128333" y="7746"/>
                  </a:moveTo>
                  <a:lnTo>
                    <a:pt x="126301" y="7746"/>
                  </a:lnTo>
                  <a:lnTo>
                    <a:pt x="128333" y="9778"/>
                  </a:lnTo>
                  <a:lnTo>
                    <a:pt x="128333" y="7746"/>
                  </a:lnTo>
                  <a:close/>
                </a:path>
                <a:path w="191134" h="104775">
                  <a:moveTo>
                    <a:pt x="132524" y="7746"/>
                  </a:moveTo>
                  <a:lnTo>
                    <a:pt x="128333" y="7746"/>
                  </a:lnTo>
                  <a:lnTo>
                    <a:pt x="128333" y="9778"/>
                  </a:lnTo>
                  <a:lnTo>
                    <a:pt x="130492" y="9778"/>
                  </a:lnTo>
                  <a:lnTo>
                    <a:pt x="132524" y="7746"/>
                  </a:lnTo>
                  <a:close/>
                </a:path>
                <a:path w="191134" h="104775">
                  <a:moveTo>
                    <a:pt x="159448" y="7746"/>
                  </a:moveTo>
                  <a:lnTo>
                    <a:pt x="134556" y="7746"/>
                  </a:lnTo>
                  <a:lnTo>
                    <a:pt x="142811" y="9778"/>
                  </a:lnTo>
                  <a:lnTo>
                    <a:pt x="153225" y="9778"/>
                  </a:lnTo>
                  <a:lnTo>
                    <a:pt x="159448" y="7746"/>
                  </a:lnTo>
                  <a:close/>
                </a:path>
                <a:path w="191134" h="104775">
                  <a:moveTo>
                    <a:pt x="169735" y="7746"/>
                  </a:moveTo>
                  <a:lnTo>
                    <a:pt x="161480" y="7746"/>
                  </a:lnTo>
                  <a:lnTo>
                    <a:pt x="161480" y="9778"/>
                  </a:lnTo>
                  <a:lnTo>
                    <a:pt x="169735" y="7746"/>
                  </a:lnTo>
                  <a:close/>
                </a:path>
                <a:path w="191134" h="104775">
                  <a:moveTo>
                    <a:pt x="184340" y="7746"/>
                  </a:moveTo>
                  <a:lnTo>
                    <a:pt x="169735" y="7746"/>
                  </a:lnTo>
                  <a:lnTo>
                    <a:pt x="178117" y="9778"/>
                  </a:lnTo>
                  <a:lnTo>
                    <a:pt x="184340" y="7746"/>
                  </a:lnTo>
                  <a:close/>
                </a:path>
                <a:path w="191134" h="104775">
                  <a:moveTo>
                    <a:pt x="21031" y="3936"/>
                  </a:moveTo>
                  <a:lnTo>
                    <a:pt x="6210" y="3936"/>
                  </a:lnTo>
                  <a:lnTo>
                    <a:pt x="4140" y="5841"/>
                  </a:lnTo>
                  <a:lnTo>
                    <a:pt x="4140" y="7746"/>
                  </a:lnTo>
                  <a:lnTo>
                    <a:pt x="190563" y="7746"/>
                  </a:lnTo>
                  <a:lnTo>
                    <a:pt x="190563" y="6730"/>
                  </a:lnTo>
                  <a:lnTo>
                    <a:pt x="182403" y="6730"/>
                  </a:lnTo>
                  <a:lnTo>
                    <a:pt x="173672" y="6603"/>
                  </a:lnTo>
                  <a:lnTo>
                    <a:pt x="164560" y="6095"/>
                  </a:lnTo>
                  <a:lnTo>
                    <a:pt x="155257" y="5841"/>
                  </a:lnTo>
                  <a:lnTo>
                    <a:pt x="60007" y="5841"/>
                  </a:lnTo>
                  <a:lnTo>
                    <a:pt x="47285" y="4698"/>
                  </a:lnTo>
                  <a:lnTo>
                    <a:pt x="34162" y="4190"/>
                  </a:lnTo>
                  <a:lnTo>
                    <a:pt x="21031" y="3936"/>
                  </a:lnTo>
                  <a:close/>
                </a:path>
                <a:path w="191134" h="104775">
                  <a:moveTo>
                    <a:pt x="190563" y="5841"/>
                  </a:moveTo>
                  <a:lnTo>
                    <a:pt x="182403" y="6730"/>
                  </a:lnTo>
                  <a:lnTo>
                    <a:pt x="190563" y="6730"/>
                  </a:lnTo>
                  <a:lnTo>
                    <a:pt x="190563" y="5841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/>
            <p:cNvSpPr/>
            <p:nvPr/>
          </p:nvSpPr>
          <p:spPr>
            <a:xfrm>
              <a:off x="1223962" y="5711723"/>
              <a:ext cx="191135" cy="105410"/>
            </a:xfrm>
            <a:custGeom>
              <a:avLst/>
              <a:gdLst/>
              <a:ahLst/>
              <a:cxnLst/>
              <a:rect l="l" t="t" r="r" b="b"/>
              <a:pathLst>
                <a:path w="191134" h="105410">
                  <a:moveTo>
                    <a:pt x="184340" y="7759"/>
                  </a:moveTo>
                  <a:lnTo>
                    <a:pt x="178117" y="9702"/>
                  </a:lnTo>
                  <a:lnTo>
                    <a:pt x="169735" y="7759"/>
                  </a:lnTo>
                  <a:lnTo>
                    <a:pt x="161480" y="9702"/>
                  </a:lnTo>
                  <a:lnTo>
                    <a:pt x="161480" y="7759"/>
                  </a:lnTo>
                  <a:lnTo>
                    <a:pt x="159448" y="7759"/>
                  </a:lnTo>
                  <a:lnTo>
                    <a:pt x="153225" y="9702"/>
                  </a:lnTo>
                  <a:lnTo>
                    <a:pt x="142811" y="9702"/>
                  </a:lnTo>
                  <a:lnTo>
                    <a:pt x="134556" y="7759"/>
                  </a:lnTo>
                  <a:lnTo>
                    <a:pt x="132524" y="7759"/>
                  </a:lnTo>
                  <a:lnTo>
                    <a:pt x="130492" y="9702"/>
                  </a:lnTo>
                  <a:lnTo>
                    <a:pt x="128333" y="9702"/>
                  </a:lnTo>
                  <a:lnTo>
                    <a:pt x="128333" y="7759"/>
                  </a:lnTo>
                  <a:lnTo>
                    <a:pt x="128333" y="9702"/>
                  </a:lnTo>
                  <a:lnTo>
                    <a:pt x="126301" y="7759"/>
                  </a:lnTo>
                  <a:lnTo>
                    <a:pt x="124269" y="9702"/>
                  </a:lnTo>
                  <a:lnTo>
                    <a:pt x="124269" y="7759"/>
                  </a:lnTo>
                  <a:lnTo>
                    <a:pt x="122110" y="9702"/>
                  </a:lnTo>
                  <a:lnTo>
                    <a:pt x="120078" y="9702"/>
                  </a:lnTo>
                  <a:lnTo>
                    <a:pt x="116014" y="9702"/>
                  </a:lnTo>
                  <a:lnTo>
                    <a:pt x="111823" y="9702"/>
                  </a:lnTo>
                  <a:lnTo>
                    <a:pt x="105600" y="9702"/>
                  </a:lnTo>
                  <a:lnTo>
                    <a:pt x="99377" y="9702"/>
                  </a:lnTo>
                  <a:lnTo>
                    <a:pt x="91122" y="9702"/>
                  </a:lnTo>
                  <a:lnTo>
                    <a:pt x="93154" y="9702"/>
                  </a:lnTo>
                  <a:lnTo>
                    <a:pt x="91122" y="9702"/>
                  </a:lnTo>
                  <a:lnTo>
                    <a:pt x="89090" y="9702"/>
                  </a:lnTo>
                  <a:lnTo>
                    <a:pt x="86931" y="9702"/>
                  </a:lnTo>
                  <a:lnTo>
                    <a:pt x="84899" y="9702"/>
                  </a:lnTo>
                  <a:lnTo>
                    <a:pt x="82867" y="9702"/>
                  </a:lnTo>
                  <a:lnTo>
                    <a:pt x="80708" y="9702"/>
                  </a:lnTo>
                  <a:lnTo>
                    <a:pt x="78676" y="9702"/>
                  </a:lnTo>
                  <a:lnTo>
                    <a:pt x="76644" y="9702"/>
                  </a:lnTo>
                  <a:lnTo>
                    <a:pt x="74485" y="9702"/>
                  </a:lnTo>
                  <a:lnTo>
                    <a:pt x="72453" y="9702"/>
                  </a:lnTo>
                  <a:lnTo>
                    <a:pt x="68389" y="9702"/>
                  </a:lnTo>
                  <a:lnTo>
                    <a:pt x="66230" y="9702"/>
                  </a:lnTo>
                  <a:lnTo>
                    <a:pt x="70421" y="9702"/>
                  </a:lnTo>
                  <a:lnTo>
                    <a:pt x="68389" y="9702"/>
                  </a:lnTo>
                  <a:lnTo>
                    <a:pt x="62092" y="9672"/>
                  </a:lnTo>
                  <a:lnTo>
                    <a:pt x="55635" y="9459"/>
                  </a:lnTo>
                  <a:lnTo>
                    <a:pt x="48812" y="8883"/>
                  </a:lnTo>
                  <a:lnTo>
                    <a:pt x="41414" y="7759"/>
                  </a:lnTo>
                  <a:lnTo>
                    <a:pt x="39344" y="7759"/>
                  </a:lnTo>
                  <a:lnTo>
                    <a:pt x="31064" y="7759"/>
                  </a:lnTo>
                  <a:lnTo>
                    <a:pt x="33134" y="7759"/>
                  </a:lnTo>
                  <a:lnTo>
                    <a:pt x="20700" y="7759"/>
                  </a:lnTo>
                  <a:lnTo>
                    <a:pt x="22771" y="7759"/>
                  </a:lnTo>
                  <a:lnTo>
                    <a:pt x="4140" y="5829"/>
                  </a:lnTo>
                  <a:lnTo>
                    <a:pt x="4140" y="7759"/>
                  </a:lnTo>
                  <a:lnTo>
                    <a:pt x="4140" y="11645"/>
                  </a:lnTo>
                  <a:lnTo>
                    <a:pt x="4140" y="17462"/>
                  </a:lnTo>
                  <a:lnTo>
                    <a:pt x="4140" y="19405"/>
                  </a:lnTo>
                  <a:lnTo>
                    <a:pt x="4140" y="17462"/>
                  </a:lnTo>
                  <a:lnTo>
                    <a:pt x="2070" y="17462"/>
                  </a:lnTo>
                  <a:lnTo>
                    <a:pt x="4140" y="17462"/>
                  </a:lnTo>
                  <a:lnTo>
                    <a:pt x="4140" y="21348"/>
                  </a:lnTo>
                  <a:lnTo>
                    <a:pt x="4140" y="23291"/>
                  </a:lnTo>
                  <a:lnTo>
                    <a:pt x="4140" y="25234"/>
                  </a:lnTo>
                  <a:lnTo>
                    <a:pt x="6210" y="27177"/>
                  </a:lnTo>
                  <a:lnTo>
                    <a:pt x="4140" y="25234"/>
                  </a:lnTo>
                  <a:lnTo>
                    <a:pt x="4140" y="27177"/>
                  </a:lnTo>
                  <a:lnTo>
                    <a:pt x="6210" y="31051"/>
                  </a:lnTo>
                  <a:lnTo>
                    <a:pt x="6210" y="32994"/>
                  </a:lnTo>
                  <a:lnTo>
                    <a:pt x="6210" y="36880"/>
                  </a:lnTo>
                  <a:lnTo>
                    <a:pt x="4140" y="36880"/>
                  </a:lnTo>
                  <a:lnTo>
                    <a:pt x="6210" y="34937"/>
                  </a:lnTo>
                  <a:lnTo>
                    <a:pt x="4140" y="36880"/>
                  </a:lnTo>
                  <a:lnTo>
                    <a:pt x="6210" y="36880"/>
                  </a:lnTo>
                  <a:lnTo>
                    <a:pt x="4140" y="38811"/>
                  </a:lnTo>
                  <a:lnTo>
                    <a:pt x="4140" y="40754"/>
                  </a:lnTo>
                  <a:lnTo>
                    <a:pt x="6210" y="42697"/>
                  </a:lnTo>
                  <a:lnTo>
                    <a:pt x="6210" y="40754"/>
                  </a:lnTo>
                  <a:lnTo>
                    <a:pt x="6210" y="42697"/>
                  </a:lnTo>
                  <a:lnTo>
                    <a:pt x="6210" y="44640"/>
                  </a:lnTo>
                  <a:lnTo>
                    <a:pt x="6210" y="46583"/>
                  </a:lnTo>
                  <a:lnTo>
                    <a:pt x="6210" y="48526"/>
                  </a:lnTo>
                  <a:lnTo>
                    <a:pt x="6210" y="50457"/>
                  </a:lnTo>
                  <a:lnTo>
                    <a:pt x="6210" y="48526"/>
                  </a:lnTo>
                  <a:lnTo>
                    <a:pt x="4140" y="52400"/>
                  </a:lnTo>
                  <a:lnTo>
                    <a:pt x="6210" y="56286"/>
                  </a:lnTo>
                  <a:lnTo>
                    <a:pt x="6210" y="58229"/>
                  </a:lnTo>
                  <a:lnTo>
                    <a:pt x="4140" y="58229"/>
                  </a:lnTo>
                  <a:lnTo>
                    <a:pt x="6210" y="60159"/>
                  </a:lnTo>
                  <a:lnTo>
                    <a:pt x="4140" y="60159"/>
                  </a:lnTo>
                  <a:lnTo>
                    <a:pt x="6210" y="60159"/>
                  </a:lnTo>
                  <a:lnTo>
                    <a:pt x="6210" y="62102"/>
                  </a:lnTo>
                  <a:lnTo>
                    <a:pt x="4140" y="62102"/>
                  </a:lnTo>
                  <a:lnTo>
                    <a:pt x="6210" y="62102"/>
                  </a:lnTo>
                  <a:lnTo>
                    <a:pt x="6210" y="67932"/>
                  </a:lnTo>
                  <a:lnTo>
                    <a:pt x="4140" y="71805"/>
                  </a:lnTo>
                  <a:lnTo>
                    <a:pt x="6210" y="71805"/>
                  </a:lnTo>
                  <a:lnTo>
                    <a:pt x="6210" y="73748"/>
                  </a:lnTo>
                  <a:lnTo>
                    <a:pt x="4140" y="73748"/>
                  </a:lnTo>
                  <a:lnTo>
                    <a:pt x="4140" y="75691"/>
                  </a:lnTo>
                  <a:lnTo>
                    <a:pt x="6210" y="77635"/>
                  </a:lnTo>
                  <a:lnTo>
                    <a:pt x="4140" y="69875"/>
                  </a:lnTo>
                  <a:lnTo>
                    <a:pt x="4140" y="71805"/>
                  </a:lnTo>
                  <a:lnTo>
                    <a:pt x="4140" y="73748"/>
                  </a:lnTo>
                  <a:lnTo>
                    <a:pt x="6210" y="75691"/>
                  </a:lnTo>
                  <a:lnTo>
                    <a:pt x="4140" y="75691"/>
                  </a:lnTo>
                  <a:lnTo>
                    <a:pt x="6210" y="77635"/>
                  </a:lnTo>
                  <a:lnTo>
                    <a:pt x="4140" y="79578"/>
                  </a:lnTo>
                  <a:lnTo>
                    <a:pt x="4140" y="77635"/>
                  </a:lnTo>
                  <a:lnTo>
                    <a:pt x="4140" y="79578"/>
                  </a:lnTo>
                  <a:lnTo>
                    <a:pt x="4140" y="81508"/>
                  </a:lnTo>
                  <a:lnTo>
                    <a:pt x="4140" y="79578"/>
                  </a:lnTo>
                  <a:lnTo>
                    <a:pt x="4140" y="81508"/>
                  </a:lnTo>
                  <a:lnTo>
                    <a:pt x="4140" y="83451"/>
                  </a:lnTo>
                  <a:lnTo>
                    <a:pt x="4140" y="85394"/>
                  </a:lnTo>
                  <a:lnTo>
                    <a:pt x="4140" y="87337"/>
                  </a:lnTo>
                  <a:lnTo>
                    <a:pt x="4140" y="89280"/>
                  </a:lnTo>
                  <a:lnTo>
                    <a:pt x="4140" y="91224"/>
                  </a:lnTo>
                  <a:lnTo>
                    <a:pt x="4140" y="93154"/>
                  </a:lnTo>
                  <a:lnTo>
                    <a:pt x="4140" y="95097"/>
                  </a:lnTo>
                  <a:lnTo>
                    <a:pt x="4140" y="97040"/>
                  </a:lnTo>
                  <a:lnTo>
                    <a:pt x="6210" y="100926"/>
                  </a:lnTo>
                  <a:lnTo>
                    <a:pt x="4140" y="98983"/>
                  </a:lnTo>
                  <a:lnTo>
                    <a:pt x="2070" y="97040"/>
                  </a:lnTo>
                  <a:lnTo>
                    <a:pt x="6210" y="98983"/>
                  </a:lnTo>
                  <a:lnTo>
                    <a:pt x="2070" y="97040"/>
                  </a:lnTo>
                  <a:lnTo>
                    <a:pt x="6210" y="98983"/>
                  </a:lnTo>
                  <a:lnTo>
                    <a:pt x="8280" y="98983"/>
                  </a:lnTo>
                  <a:lnTo>
                    <a:pt x="10350" y="98983"/>
                  </a:lnTo>
                  <a:lnTo>
                    <a:pt x="12420" y="98983"/>
                  </a:lnTo>
                  <a:lnTo>
                    <a:pt x="14490" y="98983"/>
                  </a:lnTo>
                  <a:lnTo>
                    <a:pt x="16560" y="98983"/>
                  </a:lnTo>
                  <a:lnTo>
                    <a:pt x="14490" y="98983"/>
                  </a:lnTo>
                  <a:lnTo>
                    <a:pt x="16560" y="100926"/>
                  </a:lnTo>
                  <a:lnTo>
                    <a:pt x="18630" y="98983"/>
                  </a:lnTo>
                  <a:lnTo>
                    <a:pt x="20700" y="98983"/>
                  </a:lnTo>
                  <a:lnTo>
                    <a:pt x="22771" y="98983"/>
                  </a:lnTo>
                  <a:lnTo>
                    <a:pt x="24853" y="98983"/>
                  </a:lnTo>
                  <a:lnTo>
                    <a:pt x="37274" y="98983"/>
                  </a:lnTo>
                  <a:lnTo>
                    <a:pt x="39344" y="98983"/>
                  </a:lnTo>
                  <a:lnTo>
                    <a:pt x="37274" y="98983"/>
                  </a:lnTo>
                  <a:lnTo>
                    <a:pt x="41414" y="98983"/>
                  </a:lnTo>
                  <a:lnTo>
                    <a:pt x="43484" y="98983"/>
                  </a:lnTo>
                  <a:lnTo>
                    <a:pt x="45554" y="98983"/>
                  </a:lnTo>
                  <a:lnTo>
                    <a:pt x="47561" y="97040"/>
                  </a:lnTo>
                  <a:lnTo>
                    <a:pt x="49720" y="98983"/>
                  </a:lnTo>
                  <a:lnTo>
                    <a:pt x="47561" y="98983"/>
                  </a:lnTo>
                  <a:lnTo>
                    <a:pt x="49720" y="98983"/>
                  </a:lnTo>
                  <a:lnTo>
                    <a:pt x="51752" y="98983"/>
                  </a:lnTo>
                  <a:lnTo>
                    <a:pt x="53784" y="98983"/>
                  </a:lnTo>
                  <a:lnTo>
                    <a:pt x="55943" y="98983"/>
                  </a:lnTo>
                  <a:lnTo>
                    <a:pt x="53784" y="98983"/>
                  </a:lnTo>
                  <a:lnTo>
                    <a:pt x="55943" y="97040"/>
                  </a:lnTo>
                  <a:lnTo>
                    <a:pt x="55943" y="98983"/>
                  </a:lnTo>
                  <a:lnTo>
                    <a:pt x="57975" y="98983"/>
                  </a:lnTo>
                  <a:lnTo>
                    <a:pt x="60007" y="98983"/>
                  </a:lnTo>
                  <a:lnTo>
                    <a:pt x="60007" y="97040"/>
                  </a:lnTo>
                  <a:lnTo>
                    <a:pt x="60007" y="98983"/>
                  </a:lnTo>
                  <a:lnTo>
                    <a:pt x="62166" y="97040"/>
                  </a:lnTo>
                  <a:lnTo>
                    <a:pt x="60007" y="98983"/>
                  </a:lnTo>
                  <a:lnTo>
                    <a:pt x="60007" y="97040"/>
                  </a:lnTo>
                  <a:lnTo>
                    <a:pt x="57975" y="98983"/>
                  </a:lnTo>
                  <a:lnTo>
                    <a:pt x="60007" y="98983"/>
                  </a:lnTo>
                  <a:lnTo>
                    <a:pt x="62166" y="98983"/>
                  </a:lnTo>
                  <a:lnTo>
                    <a:pt x="60007" y="97040"/>
                  </a:lnTo>
                  <a:lnTo>
                    <a:pt x="62166" y="98983"/>
                  </a:lnTo>
                  <a:lnTo>
                    <a:pt x="64198" y="98983"/>
                  </a:lnTo>
                  <a:lnTo>
                    <a:pt x="70421" y="98983"/>
                  </a:lnTo>
                  <a:lnTo>
                    <a:pt x="72453" y="98983"/>
                  </a:lnTo>
                  <a:lnTo>
                    <a:pt x="74485" y="98983"/>
                  </a:lnTo>
                  <a:lnTo>
                    <a:pt x="76644" y="98983"/>
                  </a:lnTo>
                  <a:lnTo>
                    <a:pt x="76644" y="100926"/>
                  </a:lnTo>
                  <a:lnTo>
                    <a:pt x="78676" y="100926"/>
                  </a:lnTo>
                  <a:lnTo>
                    <a:pt x="80708" y="100926"/>
                  </a:lnTo>
                  <a:lnTo>
                    <a:pt x="80708" y="98983"/>
                  </a:lnTo>
                  <a:lnTo>
                    <a:pt x="82867" y="100926"/>
                  </a:lnTo>
                  <a:lnTo>
                    <a:pt x="84899" y="98983"/>
                  </a:lnTo>
                  <a:lnTo>
                    <a:pt x="89090" y="98983"/>
                  </a:lnTo>
                  <a:lnTo>
                    <a:pt x="93154" y="98983"/>
                  </a:lnTo>
                  <a:lnTo>
                    <a:pt x="97345" y="98983"/>
                  </a:lnTo>
                  <a:lnTo>
                    <a:pt x="101409" y="98983"/>
                  </a:lnTo>
                  <a:lnTo>
                    <a:pt x="99377" y="98983"/>
                  </a:lnTo>
                  <a:lnTo>
                    <a:pt x="101409" y="100926"/>
                  </a:lnTo>
                  <a:lnTo>
                    <a:pt x="101409" y="98983"/>
                  </a:lnTo>
                  <a:lnTo>
                    <a:pt x="101409" y="100926"/>
                  </a:lnTo>
                  <a:lnTo>
                    <a:pt x="101409" y="98983"/>
                  </a:lnTo>
                  <a:lnTo>
                    <a:pt x="103568" y="98983"/>
                  </a:lnTo>
                  <a:lnTo>
                    <a:pt x="107632" y="98983"/>
                  </a:lnTo>
                  <a:lnTo>
                    <a:pt x="109791" y="98983"/>
                  </a:lnTo>
                  <a:lnTo>
                    <a:pt x="111823" y="98983"/>
                  </a:lnTo>
                  <a:lnTo>
                    <a:pt x="113855" y="98983"/>
                  </a:lnTo>
                  <a:lnTo>
                    <a:pt x="116014" y="98983"/>
                  </a:lnTo>
                  <a:lnTo>
                    <a:pt x="118046" y="98983"/>
                  </a:lnTo>
                  <a:lnTo>
                    <a:pt x="120078" y="98983"/>
                  </a:lnTo>
                  <a:lnTo>
                    <a:pt x="122110" y="98983"/>
                  </a:lnTo>
                  <a:lnTo>
                    <a:pt x="124269" y="98983"/>
                  </a:lnTo>
                  <a:lnTo>
                    <a:pt x="126301" y="98983"/>
                  </a:lnTo>
                  <a:lnTo>
                    <a:pt x="126301" y="100926"/>
                  </a:lnTo>
                  <a:lnTo>
                    <a:pt x="132524" y="98983"/>
                  </a:lnTo>
                  <a:lnTo>
                    <a:pt x="138747" y="98983"/>
                  </a:lnTo>
                  <a:lnTo>
                    <a:pt x="142811" y="98983"/>
                  </a:lnTo>
                  <a:lnTo>
                    <a:pt x="144970" y="98983"/>
                  </a:lnTo>
                  <a:lnTo>
                    <a:pt x="142811" y="98983"/>
                  </a:lnTo>
                  <a:lnTo>
                    <a:pt x="144970" y="98983"/>
                  </a:lnTo>
                  <a:lnTo>
                    <a:pt x="144970" y="100926"/>
                  </a:lnTo>
                  <a:lnTo>
                    <a:pt x="147002" y="100926"/>
                  </a:lnTo>
                  <a:lnTo>
                    <a:pt x="147002" y="98983"/>
                  </a:lnTo>
                  <a:lnTo>
                    <a:pt x="149034" y="98983"/>
                  </a:lnTo>
                  <a:lnTo>
                    <a:pt x="147002" y="98983"/>
                  </a:lnTo>
                  <a:lnTo>
                    <a:pt x="151193" y="98983"/>
                  </a:lnTo>
                  <a:lnTo>
                    <a:pt x="153225" y="100926"/>
                  </a:lnTo>
                  <a:lnTo>
                    <a:pt x="149034" y="100926"/>
                  </a:lnTo>
                  <a:lnTo>
                    <a:pt x="151193" y="100926"/>
                  </a:lnTo>
                  <a:lnTo>
                    <a:pt x="151193" y="102857"/>
                  </a:lnTo>
                  <a:lnTo>
                    <a:pt x="149034" y="102857"/>
                  </a:lnTo>
                  <a:lnTo>
                    <a:pt x="151193" y="102857"/>
                  </a:lnTo>
                  <a:lnTo>
                    <a:pt x="153225" y="100926"/>
                  </a:lnTo>
                  <a:lnTo>
                    <a:pt x="151193" y="100926"/>
                  </a:lnTo>
                  <a:lnTo>
                    <a:pt x="155257" y="100926"/>
                  </a:lnTo>
                  <a:lnTo>
                    <a:pt x="153225" y="98983"/>
                  </a:lnTo>
                  <a:lnTo>
                    <a:pt x="155257" y="98983"/>
                  </a:lnTo>
                  <a:lnTo>
                    <a:pt x="157416" y="100926"/>
                  </a:lnTo>
                  <a:lnTo>
                    <a:pt x="153225" y="98983"/>
                  </a:lnTo>
                  <a:lnTo>
                    <a:pt x="155257" y="100926"/>
                  </a:lnTo>
                  <a:lnTo>
                    <a:pt x="157416" y="100926"/>
                  </a:lnTo>
                  <a:lnTo>
                    <a:pt x="157416" y="98983"/>
                  </a:lnTo>
                  <a:lnTo>
                    <a:pt x="159448" y="98983"/>
                  </a:lnTo>
                  <a:lnTo>
                    <a:pt x="157416" y="98983"/>
                  </a:lnTo>
                  <a:lnTo>
                    <a:pt x="159448" y="98983"/>
                  </a:lnTo>
                  <a:lnTo>
                    <a:pt x="161480" y="98983"/>
                  </a:lnTo>
                  <a:lnTo>
                    <a:pt x="159448" y="98983"/>
                  </a:lnTo>
                  <a:lnTo>
                    <a:pt x="161480" y="98983"/>
                  </a:lnTo>
                  <a:lnTo>
                    <a:pt x="163639" y="98983"/>
                  </a:lnTo>
                  <a:lnTo>
                    <a:pt x="161480" y="100926"/>
                  </a:lnTo>
                  <a:lnTo>
                    <a:pt x="163639" y="100926"/>
                  </a:lnTo>
                  <a:lnTo>
                    <a:pt x="163639" y="98983"/>
                  </a:lnTo>
                  <a:lnTo>
                    <a:pt x="165671" y="98983"/>
                  </a:lnTo>
                  <a:lnTo>
                    <a:pt x="165671" y="100926"/>
                  </a:lnTo>
                  <a:lnTo>
                    <a:pt x="167703" y="98983"/>
                  </a:lnTo>
                  <a:lnTo>
                    <a:pt x="169735" y="98983"/>
                  </a:lnTo>
                  <a:lnTo>
                    <a:pt x="171894" y="98983"/>
                  </a:lnTo>
                  <a:lnTo>
                    <a:pt x="173926" y="98983"/>
                  </a:lnTo>
                  <a:lnTo>
                    <a:pt x="175958" y="98983"/>
                  </a:lnTo>
                  <a:lnTo>
                    <a:pt x="173926" y="98983"/>
                  </a:lnTo>
                  <a:lnTo>
                    <a:pt x="175958" y="98983"/>
                  </a:lnTo>
                  <a:lnTo>
                    <a:pt x="178117" y="98983"/>
                  </a:lnTo>
                  <a:lnTo>
                    <a:pt x="180149" y="98983"/>
                  </a:lnTo>
                  <a:lnTo>
                    <a:pt x="182181" y="98983"/>
                  </a:lnTo>
                  <a:lnTo>
                    <a:pt x="180149" y="98983"/>
                  </a:lnTo>
                  <a:lnTo>
                    <a:pt x="182181" y="98983"/>
                  </a:lnTo>
                  <a:lnTo>
                    <a:pt x="180149" y="98983"/>
                  </a:lnTo>
                  <a:lnTo>
                    <a:pt x="182181" y="100926"/>
                  </a:lnTo>
                  <a:lnTo>
                    <a:pt x="182181" y="98983"/>
                  </a:lnTo>
                  <a:lnTo>
                    <a:pt x="184340" y="98983"/>
                  </a:lnTo>
                  <a:lnTo>
                    <a:pt x="186372" y="98983"/>
                  </a:lnTo>
                  <a:lnTo>
                    <a:pt x="184340" y="98983"/>
                  </a:lnTo>
                  <a:lnTo>
                    <a:pt x="186372" y="98983"/>
                  </a:lnTo>
                  <a:lnTo>
                    <a:pt x="182181" y="104800"/>
                  </a:lnTo>
                  <a:lnTo>
                    <a:pt x="184340" y="98983"/>
                  </a:lnTo>
                  <a:lnTo>
                    <a:pt x="182181" y="100926"/>
                  </a:lnTo>
                  <a:lnTo>
                    <a:pt x="182181" y="98983"/>
                  </a:lnTo>
                  <a:lnTo>
                    <a:pt x="184340" y="100926"/>
                  </a:lnTo>
                  <a:lnTo>
                    <a:pt x="184340" y="98983"/>
                  </a:lnTo>
                  <a:lnTo>
                    <a:pt x="182181" y="100926"/>
                  </a:lnTo>
                  <a:lnTo>
                    <a:pt x="182181" y="98983"/>
                  </a:lnTo>
                  <a:lnTo>
                    <a:pt x="184340" y="97040"/>
                  </a:lnTo>
                  <a:lnTo>
                    <a:pt x="184340" y="95097"/>
                  </a:lnTo>
                  <a:lnTo>
                    <a:pt x="184340" y="97040"/>
                  </a:lnTo>
                  <a:lnTo>
                    <a:pt x="184340" y="95097"/>
                  </a:lnTo>
                  <a:lnTo>
                    <a:pt x="186372" y="97040"/>
                  </a:lnTo>
                  <a:lnTo>
                    <a:pt x="186372" y="95097"/>
                  </a:lnTo>
                  <a:lnTo>
                    <a:pt x="184340" y="97040"/>
                  </a:lnTo>
                  <a:lnTo>
                    <a:pt x="184340" y="91224"/>
                  </a:lnTo>
                  <a:lnTo>
                    <a:pt x="184340" y="93154"/>
                  </a:lnTo>
                  <a:lnTo>
                    <a:pt x="182181" y="89280"/>
                  </a:lnTo>
                  <a:lnTo>
                    <a:pt x="186372" y="91224"/>
                  </a:lnTo>
                  <a:lnTo>
                    <a:pt x="184340" y="87337"/>
                  </a:lnTo>
                  <a:lnTo>
                    <a:pt x="184340" y="89280"/>
                  </a:lnTo>
                  <a:lnTo>
                    <a:pt x="184340" y="87337"/>
                  </a:lnTo>
                  <a:lnTo>
                    <a:pt x="184340" y="89280"/>
                  </a:lnTo>
                  <a:lnTo>
                    <a:pt x="184340" y="87337"/>
                  </a:lnTo>
                  <a:lnTo>
                    <a:pt x="182181" y="87337"/>
                  </a:lnTo>
                  <a:lnTo>
                    <a:pt x="182181" y="85394"/>
                  </a:lnTo>
                  <a:lnTo>
                    <a:pt x="184340" y="87337"/>
                  </a:lnTo>
                  <a:lnTo>
                    <a:pt x="184340" y="83451"/>
                  </a:lnTo>
                  <a:lnTo>
                    <a:pt x="184340" y="87337"/>
                  </a:lnTo>
                  <a:lnTo>
                    <a:pt x="184340" y="85394"/>
                  </a:lnTo>
                  <a:lnTo>
                    <a:pt x="184340" y="87337"/>
                  </a:lnTo>
                  <a:lnTo>
                    <a:pt x="184340" y="85394"/>
                  </a:lnTo>
                  <a:lnTo>
                    <a:pt x="184340" y="83451"/>
                  </a:lnTo>
                  <a:lnTo>
                    <a:pt x="184340" y="85394"/>
                  </a:lnTo>
                  <a:lnTo>
                    <a:pt x="184340" y="83451"/>
                  </a:lnTo>
                  <a:lnTo>
                    <a:pt x="184340" y="81508"/>
                  </a:lnTo>
                  <a:lnTo>
                    <a:pt x="184340" y="83451"/>
                  </a:lnTo>
                  <a:lnTo>
                    <a:pt x="182181" y="83451"/>
                  </a:lnTo>
                  <a:lnTo>
                    <a:pt x="182181" y="81508"/>
                  </a:lnTo>
                  <a:lnTo>
                    <a:pt x="184340" y="81508"/>
                  </a:lnTo>
                  <a:lnTo>
                    <a:pt x="184340" y="79578"/>
                  </a:lnTo>
                  <a:lnTo>
                    <a:pt x="182181" y="81508"/>
                  </a:lnTo>
                  <a:lnTo>
                    <a:pt x="182181" y="79578"/>
                  </a:lnTo>
                  <a:lnTo>
                    <a:pt x="184340" y="77635"/>
                  </a:lnTo>
                  <a:lnTo>
                    <a:pt x="182181" y="81508"/>
                  </a:lnTo>
                  <a:lnTo>
                    <a:pt x="184340" y="81508"/>
                  </a:lnTo>
                  <a:lnTo>
                    <a:pt x="184340" y="79578"/>
                  </a:lnTo>
                  <a:lnTo>
                    <a:pt x="184340" y="77635"/>
                  </a:lnTo>
                  <a:lnTo>
                    <a:pt x="186372" y="77635"/>
                  </a:lnTo>
                  <a:lnTo>
                    <a:pt x="184340" y="75691"/>
                  </a:lnTo>
                  <a:lnTo>
                    <a:pt x="184340" y="73748"/>
                  </a:lnTo>
                  <a:lnTo>
                    <a:pt x="184340" y="75691"/>
                  </a:lnTo>
                  <a:lnTo>
                    <a:pt x="184340" y="71805"/>
                  </a:lnTo>
                  <a:lnTo>
                    <a:pt x="184340" y="69875"/>
                  </a:lnTo>
                  <a:lnTo>
                    <a:pt x="184340" y="67932"/>
                  </a:lnTo>
                  <a:lnTo>
                    <a:pt x="184340" y="69875"/>
                  </a:lnTo>
                  <a:lnTo>
                    <a:pt x="184340" y="73748"/>
                  </a:lnTo>
                  <a:lnTo>
                    <a:pt x="186372" y="73748"/>
                  </a:lnTo>
                  <a:lnTo>
                    <a:pt x="184340" y="75691"/>
                  </a:lnTo>
                  <a:lnTo>
                    <a:pt x="184340" y="77635"/>
                  </a:lnTo>
                  <a:lnTo>
                    <a:pt x="184340" y="75691"/>
                  </a:lnTo>
                  <a:lnTo>
                    <a:pt x="186372" y="75691"/>
                  </a:lnTo>
                  <a:lnTo>
                    <a:pt x="186372" y="71805"/>
                  </a:lnTo>
                  <a:lnTo>
                    <a:pt x="184340" y="69875"/>
                  </a:lnTo>
                  <a:lnTo>
                    <a:pt x="184340" y="67932"/>
                  </a:lnTo>
                  <a:lnTo>
                    <a:pt x="186372" y="67932"/>
                  </a:lnTo>
                  <a:lnTo>
                    <a:pt x="186372" y="60159"/>
                  </a:lnTo>
                  <a:lnTo>
                    <a:pt x="184340" y="62102"/>
                  </a:lnTo>
                  <a:lnTo>
                    <a:pt x="186372" y="58229"/>
                  </a:lnTo>
                  <a:lnTo>
                    <a:pt x="184340" y="58229"/>
                  </a:lnTo>
                  <a:lnTo>
                    <a:pt x="184340" y="60159"/>
                  </a:lnTo>
                  <a:lnTo>
                    <a:pt x="184340" y="62102"/>
                  </a:lnTo>
                  <a:lnTo>
                    <a:pt x="184340" y="58229"/>
                  </a:lnTo>
                  <a:lnTo>
                    <a:pt x="184340" y="60159"/>
                  </a:lnTo>
                  <a:lnTo>
                    <a:pt x="184340" y="58229"/>
                  </a:lnTo>
                  <a:lnTo>
                    <a:pt x="186372" y="58229"/>
                  </a:lnTo>
                  <a:lnTo>
                    <a:pt x="186372" y="56286"/>
                  </a:lnTo>
                  <a:lnTo>
                    <a:pt x="186372" y="58229"/>
                  </a:lnTo>
                  <a:lnTo>
                    <a:pt x="186372" y="56286"/>
                  </a:lnTo>
                  <a:lnTo>
                    <a:pt x="186372" y="54343"/>
                  </a:lnTo>
                  <a:lnTo>
                    <a:pt x="186372" y="52400"/>
                  </a:lnTo>
                  <a:lnTo>
                    <a:pt x="186372" y="50457"/>
                  </a:lnTo>
                  <a:lnTo>
                    <a:pt x="186372" y="48526"/>
                  </a:lnTo>
                  <a:lnTo>
                    <a:pt x="186372" y="44640"/>
                  </a:lnTo>
                  <a:lnTo>
                    <a:pt x="186372" y="42697"/>
                  </a:lnTo>
                  <a:lnTo>
                    <a:pt x="186372" y="40754"/>
                  </a:lnTo>
                  <a:lnTo>
                    <a:pt x="186372" y="42697"/>
                  </a:lnTo>
                  <a:lnTo>
                    <a:pt x="186372" y="40754"/>
                  </a:lnTo>
                  <a:lnTo>
                    <a:pt x="186372" y="38811"/>
                  </a:lnTo>
                  <a:lnTo>
                    <a:pt x="186372" y="42697"/>
                  </a:lnTo>
                  <a:lnTo>
                    <a:pt x="186372" y="40754"/>
                  </a:lnTo>
                  <a:lnTo>
                    <a:pt x="186372" y="38811"/>
                  </a:lnTo>
                  <a:lnTo>
                    <a:pt x="186372" y="36880"/>
                  </a:lnTo>
                  <a:lnTo>
                    <a:pt x="186372" y="34937"/>
                  </a:lnTo>
                  <a:lnTo>
                    <a:pt x="186372" y="36880"/>
                  </a:lnTo>
                  <a:lnTo>
                    <a:pt x="186372" y="34937"/>
                  </a:lnTo>
                  <a:lnTo>
                    <a:pt x="188404" y="34937"/>
                  </a:lnTo>
                  <a:lnTo>
                    <a:pt x="186372" y="32994"/>
                  </a:lnTo>
                  <a:lnTo>
                    <a:pt x="186372" y="23291"/>
                  </a:lnTo>
                  <a:lnTo>
                    <a:pt x="186372" y="25234"/>
                  </a:lnTo>
                  <a:lnTo>
                    <a:pt x="188404" y="23291"/>
                  </a:lnTo>
                  <a:lnTo>
                    <a:pt x="186372" y="23291"/>
                  </a:lnTo>
                  <a:lnTo>
                    <a:pt x="188404" y="27177"/>
                  </a:lnTo>
                  <a:lnTo>
                    <a:pt x="188404" y="25234"/>
                  </a:lnTo>
                  <a:lnTo>
                    <a:pt x="186372" y="25234"/>
                  </a:lnTo>
                  <a:lnTo>
                    <a:pt x="186372" y="27177"/>
                  </a:lnTo>
                  <a:lnTo>
                    <a:pt x="186372" y="29108"/>
                  </a:lnTo>
                  <a:lnTo>
                    <a:pt x="188404" y="29108"/>
                  </a:lnTo>
                  <a:lnTo>
                    <a:pt x="188404" y="27177"/>
                  </a:lnTo>
                  <a:lnTo>
                    <a:pt x="186372" y="27177"/>
                  </a:lnTo>
                  <a:lnTo>
                    <a:pt x="188404" y="27177"/>
                  </a:lnTo>
                  <a:lnTo>
                    <a:pt x="188404" y="29108"/>
                  </a:lnTo>
                  <a:lnTo>
                    <a:pt x="188404" y="27177"/>
                  </a:lnTo>
                  <a:lnTo>
                    <a:pt x="188404" y="27177"/>
                  </a:lnTo>
                  <a:lnTo>
                    <a:pt x="188404" y="29108"/>
                  </a:lnTo>
                  <a:lnTo>
                    <a:pt x="188404" y="31051"/>
                  </a:lnTo>
                  <a:lnTo>
                    <a:pt x="188404" y="29108"/>
                  </a:lnTo>
                  <a:lnTo>
                    <a:pt x="188404" y="31051"/>
                  </a:lnTo>
                  <a:lnTo>
                    <a:pt x="188404" y="34937"/>
                  </a:lnTo>
                  <a:lnTo>
                    <a:pt x="188404" y="40754"/>
                  </a:lnTo>
                  <a:lnTo>
                    <a:pt x="188404" y="38811"/>
                  </a:lnTo>
                  <a:lnTo>
                    <a:pt x="188404" y="36880"/>
                  </a:lnTo>
                  <a:lnTo>
                    <a:pt x="186372" y="38811"/>
                  </a:lnTo>
                  <a:lnTo>
                    <a:pt x="188404" y="38811"/>
                  </a:lnTo>
                  <a:lnTo>
                    <a:pt x="186372" y="38811"/>
                  </a:lnTo>
                  <a:lnTo>
                    <a:pt x="188404" y="40754"/>
                  </a:lnTo>
                  <a:lnTo>
                    <a:pt x="188404" y="42697"/>
                  </a:lnTo>
                  <a:lnTo>
                    <a:pt x="188404" y="44640"/>
                  </a:lnTo>
                  <a:lnTo>
                    <a:pt x="188404" y="54343"/>
                  </a:lnTo>
                  <a:lnTo>
                    <a:pt x="188404" y="87337"/>
                  </a:lnTo>
                  <a:lnTo>
                    <a:pt x="188404" y="85394"/>
                  </a:lnTo>
                  <a:lnTo>
                    <a:pt x="188404" y="87337"/>
                  </a:lnTo>
                  <a:lnTo>
                    <a:pt x="188404" y="89280"/>
                  </a:lnTo>
                  <a:lnTo>
                    <a:pt x="188404" y="98983"/>
                  </a:lnTo>
                  <a:lnTo>
                    <a:pt x="188404" y="100926"/>
                  </a:lnTo>
                  <a:lnTo>
                    <a:pt x="190563" y="98983"/>
                  </a:lnTo>
                  <a:lnTo>
                    <a:pt x="186372" y="104800"/>
                  </a:lnTo>
                  <a:lnTo>
                    <a:pt x="182181" y="104800"/>
                  </a:lnTo>
                  <a:lnTo>
                    <a:pt x="180149" y="102857"/>
                  </a:lnTo>
                  <a:lnTo>
                    <a:pt x="178117" y="104800"/>
                  </a:lnTo>
                  <a:lnTo>
                    <a:pt x="175958" y="104800"/>
                  </a:lnTo>
                  <a:lnTo>
                    <a:pt x="173926" y="104800"/>
                  </a:lnTo>
                  <a:lnTo>
                    <a:pt x="169735" y="104800"/>
                  </a:lnTo>
                  <a:lnTo>
                    <a:pt x="167703" y="104800"/>
                  </a:lnTo>
                  <a:lnTo>
                    <a:pt x="161480" y="104800"/>
                  </a:lnTo>
                  <a:lnTo>
                    <a:pt x="155257" y="104800"/>
                  </a:lnTo>
                  <a:lnTo>
                    <a:pt x="147002" y="104800"/>
                  </a:lnTo>
                  <a:lnTo>
                    <a:pt x="140779" y="104800"/>
                  </a:lnTo>
                  <a:lnTo>
                    <a:pt x="130492" y="104800"/>
                  </a:lnTo>
                  <a:lnTo>
                    <a:pt x="126301" y="104800"/>
                  </a:lnTo>
                  <a:lnTo>
                    <a:pt x="124269" y="104800"/>
                  </a:lnTo>
                  <a:lnTo>
                    <a:pt x="122110" y="104800"/>
                  </a:lnTo>
                  <a:lnTo>
                    <a:pt x="120078" y="104800"/>
                  </a:lnTo>
                  <a:lnTo>
                    <a:pt x="118046" y="104800"/>
                  </a:lnTo>
                  <a:lnTo>
                    <a:pt x="116014" y="104800"/>
                  </a:lnTo>
                  <a:lnTo>
                    <a:pt x="113855" y="104800"/>
                  </a:lnTo>
                  <a:lnTo>
                    <a:pt x="111823" y="104800"/>
                  </a:lnTo>
                  <a:lnTo>
                    <a:pt x="107632" y="104800"/>
                  </a:lnTo>
                  <a:lnTo>
                    <a:pt x="103568" y="104800"/>
                  </a:lnTo>
                  <a:lnTo>
                    <a:pt x="105600" y="104800"/>
                  </a:lnTo>
                  <a:lnTo>
                    <a:pt x="103568" y="104800"/>
                  </a:lnTo>
                  <a:lnTo>
                    <a:pt x="99377" y="104800"/>
                  </a:lnTo>
                  <a:lnTo>
                    <a:pt x="97345" y="104800"/>
                  </a:lnTo>
                  <a:lnTo>
                    <a:pt x="91122" y="104800"/>
                  </a:lnTo>
                  <a:lnTo>
                    <a:pt x="86931" y="104800"/>
                  </a:lnTo>
                  <a:lnTo>
                    <a:pt x="89090" y="104800"/>
                  </a:lnTo>
                  <a:lnTo>
                    <a:pt x="86931" y="104800"/>
                  </a:lnTo>
                  <a:lnTo>
                    <a:pt x="82867" y="104800"/>
                  </a:lnTo>
                  <a:lnTo>
                    <a:pt x="78676" y="104800"/>
                  </a:lnTo>
                  <a:lnTo>
                    <a:pt x="76644" y="104800"/>
                  </a:lnTo>
                  <a:lnTo>
                    <a:pt x="78676" y="104800"/>
                  </a:lnTo>
                  <a:lnTo>
                    <a:pt x="76644" y="104800"/>
                  </a:lnTo>
                  <a:lnTo>
                    <a:pt x="74485" y="104800"/>
                  </a:lnTo>
                  <a:lnTo>
                    <a:pt x="76644" y="104800"/>
                  </a:lnTo>
                  <a:lnTo>
                    <a:pt x="74485" y="104800"/>
                  </a:lnTo>
                  <a:lnTo>
                    <a:pt x="70421" y="104800"/>
                  </a:lnTo>
                  <a:lnTo>
                    <a:pt x="64198" y="102857"/>
                  </a:lnTo>
                  <a:lnTo>
                    <a:pt x="60007" y="102857"/>
                  </a:lnTo>
                  <a:lnTo>
                    <a:pt x="53490" y="102887"/>
                  </a:lnTo>
                  <a:lnTo>
                    <a:pt x="46580" y="103100"/>
                  </a:lnTo>
                  <a:lnTo>
                    <a:pt x="39665" y="103677"/>
                  </a:lnTo>
                  <a:lnTo>
                    <a:pt x="33134" y="104800"/>
                  </a:lnTo>
                  <a:lnTo>
                    <a:pt x="33134" y="102857"/>
                  </a:lnTo>
                  <a:lnTo>
                    <a:pt x="31064" y="104800"/>
                  </a:lnTo>
                  <a:lnTo>
                    <a:pt x="26924" y="102857"/>
                  </a:lnTo>
                  <a:lnTo>
                    <a:pt x="24853" y="104800"/>
                  </a:lnTo>
                  <a:lnTo>
                    <a:pt x="22771" y="104800"/>
                  </a:lnTo>
                  <a:lnTo>
                    <a:pt x="22771" y="102857"/>
                  </a:lnTo>
                  <a:lnTo>
                    <a:pt x="20700" y="104800"/>
                  </a:lnTo>
                  <a:lnTo>
                    <a:pt x="16560" y="102857"/>
                  </a:lnTo>
                  <a:lnTo>
                    <a:pt x="12420" y="104800"/>
                  </a:lnTo>
                  <a:lnTo>
                    <a:pt x="14490" y="102857"/>
                  </a:lnTo>
                  <a:lnTo>
                    <a:pt x="10350" y="102857"/>
                  </a:lnTo>
                  <a:lnTo>
                    <a:pt x="8280" y="102857"/>
                  </a:lnTo>
                  <a:lnTo>
                    <a:pt x="4140" y="102857"/>
                  </a:lnTo>
                  <a:lnTo>
                    <a:pt x="2070" y="102857"/>
                  </a:lnTo>
                  <a:lnTo>
                    <a:pt x="6210" y="104800"/>
                  </a:lnTo>
                  <a:lnTo>
                    <a:pt x="2070" y="100926"/>
                  </a:lnTo>
                  <a:lnTo>
                    <a:pt x="0" y="100926"/>
                  </a:lnTo>
                  <a:lnTo>
                    <a:pt x="0" y="98983"/>
                  </a:lnTo>
                  <a:lnTo>
                    <a:pt x="0" y="97040"/>
                  </a:lnTo>
                  <a:lnTo>
                    <a:pt x="0" y="98983"/>
                  </a:lnTo>
                  <a:lnTo>
                    <a:pt x="0" y="69875"/>
                  </a:lnTo>
                  <a:lnTo>
                    <a:pt x="2070" y="75691"/>
                  </a:lnTo>
                  <a:lnTo>
                    <a:pt x="0" y="71805"/>
                  </a:lnTo>
                  <a:lnTo>
                    <a:pt x="0" y="69875"/>
                  </a:lnTo>
                  <a:lnTo>
                    <a:pt x="2070" y="67932"/>
                  </a:lnTo>
                  <a:lnTo>
                    <a:pt x="0" y="67932"/>
                  </a:lnTo>
                  <a:lnTo>
                    <a:pt x="0" y="65989"/>
                  </a:lnTo>
                  <a:lnTo>
                    <a:pt x="2070" y="64046"/>
                  </a:lnTo>
                  <a:lnTo>
                    <a:pt x="2070" y="62102"/>
                  </a:lnTo>
                  <a:lnTo>
                    <a:pt x="2070" y="60159"/>
                  </a:lnTo>
                  <a:lnTo>
                    <a:pt x="0" y="58229"/>
                  </a:lnTo>
                  <a:lnTo>
                    <a:pt x="2070" y="54343"/>
                  </a:lnTo>
                  <a:lnTo>
                    <a:pt x="0" y="50457"/>
                  </a:lnTo>
                  <a:lnTo>
                    <a:pt x="0" y="42697"/>
                  </a:lnTo>
                  <a:lnTo>
                    <a:pt x="2070" y="34937"/>
                  </a:lnTo>
                  <a:lnTo>
                    <a:pt x="0" y="27177"/>
                  </a:lnTo>
                  <a:lnTo>
                    <a:pt x="0" y="15532"/>
                  </a:lnTo>
                  <a:lnTo>
                    <a:pt x="0" y="9702"/>
                  </a:lnTo>
                  <a:lnTo>
                    <a:pt x="0" y="7759"/>
                  </a:lnTo>
                  <a:lnTo>
                    <a:pt x="8280" y="0"/>
                  </a:lnTo>
                  <a:lnTo>
                    <a:pt x="4140" y="5829"/>
                  </a:lnTo>
                  <a:lnTo>
                    <a:pt x="6210" y="3886"/>
                  </a:lnTo>
                  <a:lnTo>
                    <a:pt x="8280" y="3886"/>
                  </a:lnTo>
                  <a:lnTo>
                    <a:pt x="21031" y="3916"/>
                  </a:lnTo>
                  <a:lnTo>
                    <a:pt x="34162" y="4129"/>
                  </a:lnTo>
                  <a:lnTo>
                    <a:pt x="47285" y="4705"/>
                  </a:lnTo>
                  <a:lnTo>
                    <a:pt x="60007" y="5829"/>
                  </a:lnTo>
                  <a:lnTo>
                    <a:pt x="64198" y="5829"/>
                  </a:lnTo>
                  <a:lnTo>
                    <a:pt x="68389" y="5829"/>
                  </a:lnTo>
                  <a:lnTo>
                    <a:pt x="72453" y="5829"/>
                  </a:lnTo>
                  <a:lnTo>
                    <a:pt x="91122" y="5829"/>
                  </a:lnTo>
                  <a:lnTo>
                    <a:pt x="89090" y="5829"/>
                  </a:lnTo>
                  <a:lnTo>
                    <a:pt x="91122" y="5829"/>
                  </a:lnTo>
                  <a:lnTo>
                    <a:pt x="93154" y="5829"/>
                  </a:lnTo>
                  <a:lnTo>
                    <a:pt x="155257" y="5829"/>
                  </a:lnTo>
                  <a:lnTo>
                    <a:pt x="164560" y="6100"/>
                  </a:lnTo>
                  <a:lnTo>
                    <a:pt x="173672" y="6553"/>
                  </a:lnTo>
                  <a:lnTo>
                    <a:pt x="182403" y="6643"/>
                  </a:lnTo>
                  <a:lnTo>
                    <a:pt x="190563" y="5829"/>
                  </a:lnTo>
                  <a:lnTo>
                    <a:pt x="190563" y="7759"/>
                  </a:lnTo>
                  <a:lnTo>
                    <a:pt x="184340" y="7759"/>
                  </a:lnTo>
                  <a:close/>
                </a:path>
                <a:path w="191134" h="105410">
                  <a:moveTo>
                    <a:pt x="180911" y="19049"/>
                  </a:moveTo>
                  <a:lnTo>
                    <a:pt x="180911" y="28587"/>
                  </a:lnTo>
                  <a:lnTo>
                    <a:pt x="180911" y="19049"/>
                  </a:lnTo>
                  <a:close/>
                </a:path>
                <a:path w="191134" h="105410">
                  <a:moveTo>
                    <a:pt x="180911" y="76225"/>
                  </a:moveTo>
                  <a:lnTo>
                    <a:pt x="180911" y="71462"/>
                  </a:lnTo>
                  <a:lnTo>
                    <a:pt x="180911" y="66687"/>
                  </a:lnTo>
                  <a:lnTo>
                    <a:pt x="180911" y="762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1404873" y="578794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4"/>
                  </a:lnTo>
                  <a:lnTo>
                    <a:pt x="9525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1404873" y="5787948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525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9525" y="9524"/>
                  </a:lnTo>
                  <a:close/>
                </a:path>
                <a:path w="9525" h="19050">
                  <a:moveTo>
                    <a:pt x="0" y="19049"/>
                  </a:moveTo>
                  <a:lnTo>
                    <a:pt x="9525" y="19049"/>
                  </a:lnTo>
                  <a:lnTo>
                    <a:pt x="0" y="19049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1243012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1243012" y="581652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1223962" y="57212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1223962" y="57212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1404873" y="5940387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4167"/>
                  </a:lnTo>
                  <a:lnTo>
                    <a:pt x="0" y="4762"/>
                  </a:lnTo>
                  <a:lnTo>
                    <a:pt x="0" y="5357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1195387" y="5873724"/>
              <a:ext cx="209550" cy="104775"/>
            </a:xfrm>
            <a:custGeom>
              <a:avLst/>
              <a:gdLst/>
              <a:ahLst/>
              <a:cxnLst/>
              <a:rect l="l" t="t" r="r" b="b"/>
              <a:pathLst>
                <a:path w="209550" h="104775">
                  <a:moveTo>
                    <a:pt x="94551" y="102743"/>
                  </a:moveTo>
                  <a:lnTo>
                    <a:pt x="92392" y="102743"/>
                  </a:lnTo>
                  <a:lnTo>
                    <a:pt x="92392" y="104775"/>
                  </a:lnTo>
                  <a:lnTo>
                    <a:pt x="94551" y="102743"/>
                  </a:lnTo>
                  <a:close/>
                </a:path>
                <a:path w="209550" h="104775">
                  <a:moveTo>
                    <a:pt x="100647" y="102743"/>
                  </a:moveTo>
                  <a:lnTo>
                    <a:pt x="94551" y="102743"/>
                  </a:lnTo>
                  <a:lnTo>
                    <a:pt x="98615" y="104775"/>
                  </a:lnTo>
                  <a:lnTo>
                    <a:pt x="100647" y="102743"/>
                  </a:lnTo>
                  <a:close/>
                </a:path>
                <a:path w="209550" h="104775">
                  <a:moveTo>
                    <a:pt x="100647" y="102743"/>
                  </a:moveTo>
                  <a:lnTo>
                    <a:pt x="100647" y="104775"/>
                  </a:lnTo>
                  <a:lnTo>
                    <a:pt x="102679" y="104775"/>
                  </a:lnTo>
                  <a:lnTo>
                    <a:pt x="100647" y="102743"/>
                  </a:lnTo>
                  <a:close/>
                </a:path>
                <a:path w="209550" h="104775">
                  <a:moveTo>
                    <a:pt x="104711" y="102743"/>
                  </a:moveTo>
                  <a:lnTo>
                    <a:pt x="102679" y="102743"/>
                  </a:lnTo>
                  <a:lnTo>
                    <a:pt x="102679" y="104775"/>
                  </a:lnTo>
                  <a:lnTo>
                    <a:pt x="104711" y="102743"/>
                  </a:lnTo>
                  <a:close/>
                </a:path>
                <a:path w="209550" h="104775">
                  <a:moveTo>
                    <a:pt x="112966" y="102743"/>
                  </a:moveTo>
                  <a:lnTo>
                    <a:pt x="104711" y="102743"/>
                  </a:lnTo>
                  <a:lnTo>
                    <a:pt x="104711" y="104775"/>
                  </a:lnTo>
                  <a:lnTo>
                    <a:pt x="110934" y="104775"/>
                  </a:lnTo>
                  <a:lnTo>
                    <a:pt x="112966" y="102743"/>
                  </a:lnTo>
                  <a:close/>
                </a:path>
                <a:path w="209550" h="104775">
                  <a:moveTo>
                    <a:pt x="166433" y="102743"/>
                  </a:moveTo>
                  <a:lnTo>
                    <a:pt x="112966" y="102743"/>
                  </a:lnTo>
                  <a:lnTo>
                    <a:pt x="114998" y="104775"/>
                  </a:lnTo>
                  <a:lnTo>
                    <a:pt x="164401" y="104775"/>
                  </a:lnTo>
                  <a:lnTo>
                    <a:pt x="166433" y="102743"/>
                  </a:lnTo>
                  <a:close/>
                </a:path>
                <a:path w="209550" h="104775">
                  <a:moveTo>
                    <a:pt x="168465" y="102743"/>
                  </a:moveTo>
                  <a:lnTo>
                    <a:pt x="166433" y="102743"/>
                  </a:lnTo>
                  <a:lnTo>
                    <a:pt x="166433" y="104775"/>
                  </a:lnTo>
                  <a:lnTo>
                    <a:pt x="168465" y="102743"/>
                  </a:lnTo>
                  <a:close/>
                </a:path>
                <a:path w="209550" h="104775">
                  <a:moveTo>
                    <a:pt x="182816" y="28829"/>
                  </a:moveTo>
                  <a:lnTo>
                    <a:pt x="182816" y="30861"/>
                  </a:lnTo>
                  <a:lnTo>
                    <a:pt x="187969" y="34798"/>
                  </a:lnTo>
                  <a:lnTo>
                    <a:pt x="191563" y="42164"/>
                  </a:lnTo>
                  <a:lnTo>
                    <a:pt x="194496" y="51435"/>
                  </a:lnTo>
                  <a:lnTo>
                    <a:pt x="197000" y="59055"/>
                  </a:lnTo>
                  <a:lnTo>
                    <a:pt x="197117" y="73406"/>
                  </a:lnTo>
                  <a:lnTo>
                    <a:pt x="196786" y="82550"/>
                  </a:lnTo>
                  <a:lnTo>
                    <a:pt x="190785" y="89916"/>
                  </a:lnTo>
                  <a:lnTo>
                    <a:pt x="181308" y="95123"/>
                  </a:lnTo>
                  <a:lnTo>
                    <a:pt x="170497" y="98679"/>
                  </a:lnTo>
                  <a:lnTo>
                    <a:pt x="168465" y="98679"/>
                  </a:lnTo>
                  <a:lnTo>
                    <a:pt x="168465" y="100711"/>
                  </a:lnTo>
                  <a:lnTo>
                    <a:pt x="71907" y="100711"/>
                  </a:lnTo>
                  <a:lnTo>
                    <a:pt x="73964" y="102743"/>
                  </a:lnTo>
                  <a:lnTo>
                    <a:pt x="178752" y="102743"/>
                  </a:lnTo>
                  <a:lnTo>
                    <a:pt x="184848" y="98679"/>
                  </a:lnTo>
                  <a:lnTo>
                    <a:pt x="189039" y="94615"/>
                  </a:lnTo>
                  <a:lnTo>
                    <a:pt x="193103" y="94615"/>
                  </a:lnTo>
                  <a:lnTo>
                    <a:pt x="195135" y="92456"/>
                  </a:lnTo>
                  <a:lnTo>
                    <a:pt x="197167" y="88392"/>
                  </a:lnTo>
                  <a:lnTo>
                    <a:pt x="199326" y="86360"/>
                  </a:lnTo>
                  <a:lnTo>
                    <a:pt x="199326" y="84328"/>
                  </a:lnTo>
                  <a:lnTo>
                    <a:pt x="201358" y="82169"/>
                  </a:lnTo>
                  <a:lnTo>
                    <a:pt x="199326" y="80137"/>
                  </a:lnTo>
                  <a:lnTo>
                    <a:pt x="201338" y="78124"/>
                  </a:lnTo>
                  <a:lnTo>
                    <a:pt x="201293" y="73406"/>
                  </a:lnTo>
                  <a:lnTo>
                    <a:pt x="200834" y="66040"/>
                  </a:lnTo>
                  <a:lnTo>
                    <a:pt x="199590" y="59055"/>
                  </a:lnTo>
                  <a:lnTo>
                    <a:pt x="197167" y="53467"/>
                  </a:lnTo>
                  <a:lnTo>
                    <a:pt x="197043" y="51054"/>
                  </a:lnTo>
                  <a:lnTo>
                    <a:pt x="195135" y="45212"/>
                  </a:lnTo>
                  <a:lnTo>
                    <a:pt x="193103" y="36957"/>
                  </a:lnTo>
                  <a:lnTo>
                    <a:pt x="187007" y="32893"/>
                  </a:lnTo>
                  <a:lnTo>
                    <a:pt x="182816" y="28829"/>
                  </a:lnTo>
                  <a:close/>
                </a:path>
                <a:path w="209550" h="104775">
                  <a:moveTo>
                    <a:pt x="24650" y="84328"/>
                  </a:moveTo>
                  <a:lnTo>
                    <a:pt x="24650" y="86360"/>
                  </a:lnTo>
                  <a:lnTo>
                    <a:pt x="18491" y="86360"/>
                  </a:lnTo>
                  <a:lnTo>
                    <a:pt x="20548" y="88392"/>
                  </a:lnTo>
                  <a:lnTo>
                    <a:pt x="26708" y="90424"/>
                  </a:lnTo>
                  <a:lnTo>
                    <a:pt x="28765" y="92456"/>
                  </a:lnTo>
                  <a:lnTo>
                    <a:pt x="32867" y="92456"/>
                  </a:lnTo>
                  <a:lnTo>
                    <a:pt x="31838" y="93535"/>
                  </a:lnTo>
                  <a:lnTo>
                    <a:pt x="32867" y="94615"/>
                  </a:lnTo>
                  <a:lnTo>
                    <a:pt x="36982" y="94615"/>
                  </a:lnTo>
                  <a:lnTo>
                    <a:pt x="41084" y="96647"/>
                  </a:lnTo>
                  <a:lnTo>
                    <a:pt x="43141" y="96647"/>
                  </a:lnTo>
                  <a:lnTo>
                    <a:pt x="45199" y="98679"/>
                  </a:lnTo>
                  <a:lnTo>
                    <a:pt x="53416" y="98679"/>
                  </a:lnTo>
                  <a:lnTo>
                    <a:pt x="53416" y="100711"/>
                  </a:lnTo>
                  <a:lnTo>
                    <a:pt x="139636" y="100711"/>
                  </a:lnTo>
                  <a:lnTo>
                    <a:pt x="126154" y="99822"/>
                  </a:lnTo>
                  <a:lnTo>
                    <a:pt x="100667" y="99568"/>
                  </a:lnTo>
                  <a:lnTo>
                    <a:pt x="88328" y="98679"/>
                  </a:lnTo>
                  <a:lnTo>
                    <a:pt x="76010" y="98298"/>
                  </a:lnTo>
                  <a:lnTo>
                    <a:pt x="63688" y="96901"/>
                  </a:lnTo>
                  <a:lnTo>
                    <a:pt x="51364" y="94361"/>
                  </a:lnTo>
                  <a:lnTo>
                    <a:pt x="39039" y="90424"/>
                  </a:lnTo>
                  <a:lnTo>
                    <a:pt x="36982" y="90424"/>
                  </a:lnTo>
                  <a:lnTo>
                    <a:pt x="32867" y="88392"/>
                  </a:lnTo>
                  <a:lnTo>
                    <a:pt x="28765" y="88392"/>
                  </a:lnTo>
                  <a:lnTo>
                    <a:pt x="24650" y="84328"/>
                  </a:lnTo>
                  <a:close/>
                </a:path>
                <a:path w="209550" h="104775">
                  <a:moveTo>
                    <a:pt x="168465" y="98679"/>
                  </a:moveTo>
                  <a:lnTo>
                    <a:pt x="162242" y="100711"/>
                  </a:lnTo>
                  <a:lnTo>
                    <a:pt x="168465" y="100711"/>
                  </a:lnTo>
                  <a:lnTo>
                    <a:pt x="168465" y="98679"/>
                  </a:lnTo>
                  <a:close/>
                </a:path>
                <a:path w="209550" h="104775">
                  <a:moveTo>
                    <a:pt x="193103" y="94615"/>
                  </a:moveTo>
                  <a:lnTo>
                    <a:pt x="189039" y="94615"/>
                  </a:lnTo>
                  <a:lnTo>
                    <a:pt x="189039" y="96647"/>
                  </a:lnTo>
                  <a:lnTo>
                    <a:pt x="193103" y="94615"/>
                  </a:lnTo>
                  <a:close/>
                </a:path>
                <a:path w="209550" h="104775">
                  <a:moveTo>
                    <a:pt x="30810" y="92456"/>
                  </a:moveTo>
                  <a:lnTo>
                    <a:pt x="30810" y="94615"/>
                  </a:lnTo>
                  <a:lnTo>
                    <a:pt x="31838" y="93535"/>
                  </a:lnTo>
                  <a:lnTo>
                    <a:pt x="30810" y="92456"/>
                  </a:lnTo>
                  <a:close/>
                </a:path>
                <a:path w="209550" h="104775">
                  <a:moveTo>
                    <a:pt x="16433" y="84328"/>
                  </a:moveTo>
                  <a:lnTo>
                    <a:pt x="14376" y="84328"/>
                  </a:lnTo>
                  <a:lnTo>
                    <a:pt x="16433" y="86360"/>
                  </a:lnTo>
                  <a:lnTo>
                    <a:pt x="16433" y="84328"/>
                  </a:lnTo>
                  <a:close/>
                </a:path>
                <a:path w="209550" h="104775">
                  <a:moveTo>
                    <a:pt x="20548" y="82169"/>
                  </a:moveTo>
                  <a:lnTo>
                    <a:pt x="12331" y="82169"/>
                  </a:lnTo>
                  <a:lnTo>
                    <a:pt x="20548" y="86360"/>
                  </a:lnTo>
                  <a:lnTo>
                    <a:pt x="24650" y="86360"/>
                  </a:lnTo>
                  <a:lnTo>
                    <a:pt x="22661" y="84328"/>
                  </a:lnTo>
                  <a:lnTo>
                    <a:pt x="20548" y="84328"/>
                  </a:lnTo>
                  <a:lnTo>
                    <a:pt x="20548" y="82169"/>
                  </a:lnTo>
                  <a:close/>
                </a:path>
                <a:path w="209550" h="104775">
                  <a:moveTo>
                    <a:pt x="15411" y="78105"/>
                  </a:moveTo>
                  <a:lnTo>
                    <a:pt x="10274" y="78105"/>
                  </a:lnTo>
                  <a:lnTo>
                    <a:pt x="10274" y="80137"/>
                  </a:lnTo>
                  <a:lnTo>
                    <a:pt x="14376" y="84328"/>
                  </a:lnTo>
                  <a:lnTo>
                    <a:pt x="12331" y="82169"/>
                  </a:lnTo>
                  <a:lnTo>
                    <a:pt x="20548" y="82169"/>
                  </a:lnTo>
                  <a:lnTo>
                    <a:pt x="16433" y="80137"/>
                  </a:lnTo>
                  <a:lnTo>
                    <a:pt x="18491" y="80137"/>
                  </a:lnTo>
                  <a:lnTo>
                    <a:pt x="15411" y="78105"/>
                  </a:lnTo>
                  <a:close/>
                </a:path>
                <a:path w="209550" h="104775">
                  <a:moveTo>
                    <a:pt x="20548" y="82169"/>
                  </a:moveTo>
                  <a:lnTo>
                    <a:pt x="20548" y="84328"/>
                  </a:lnTo>
                  <a:lnTo>
                    <a:pt x="22661" y="84328"/>
                  </a:lnTo>
                  <a:lnTo>
                    <a:pt x="20548" y="82169"/>
                  </a:lnTo>
                  <a:close/>
                </a:path>
                <a:path w="209550" h="104775">
                  <a:moveTo>
                    <a:pt x="18491" y="80137"/>
                  </a:moveTo>
                  <a:lnTo>
                    <a:pt x="16433" y="80137"/>
                  </a:lnTo>
                  <a:lnTo>
                    <a:pt x="20548" y="82169"/>
                  </a:lnTo>
                  <a:lnTo>
                    <a:pt x="18491" y="80137"/>
                  </a:lnTo>
                  <a:close/>
                </a:path>
                <a:path w="209550" h="104775">
                  <a:moveTo>
                    <a:pt x="6159" y="61722"/>
                  </a:moveTo>
                  <a:lnTo>
                    <a:pt x="6159" y="63754"/>
                  </a:lnTo>
                  <a:lnTo>
                    <a:pt x="2057" y="63754"/>
                  </a:lnTo>
                  <a:lnTo>
                    <a:pt x="2057" y="67818"/>
                  </a:lnTo>
                  <a:lnTo>
                    <a:pt x="4114" y="69850"/>
                  </a:lnTo>
                  <a:lnTo>
                    <a:pt x="4114" y="74041"/>
                  </a:lnTo>
                  <a:lnTo>
                    <a:pt x="6159" y="74041"/>
                  </a:lnTo>
                  <a:lnTo>
                    <a:pt x="8216" y="76073"/>
                  </a:lnTo>
                  <a:lnTo>
                    <a:pt x="6159" y="76073"/>
                  </a:lnTo>
                  <a:lnTo>
                    <a:pt x="8216" y="78105"/>
                  </a:lnTo>
                  <a:lnTo>
                    <a:pt x="8216" y="80137"/>
                  </a:lnTo>
                  <a:lnTo>
                    <a:pt x="10274" y="78105"/>
                  </a:lnTo>
                  <a:lnTo>
                    <a:pt x="15411" y="78105"/>
                  </a:lnTo>
                  <a:lnTo>
                    <a:pt x="12331" y="76073"/>
                  </a:lnTo>
                  <a:lnTo>
                    <a:pt x="8216" y="69850"/>
                  </a:lnTo>
                  <a:lnTo>
                    <a:pt x="6159" y="61722"/>
                  </a:lnTo>
                  <a:close/>
                </a:path>
                <a:path w="209550" h="104775">
                  <a:moveTo>
                    <a:pt x="32867" y="14351"/>
                  </a:moveTo>
                  <a:lnTo>
                    <a:pt x="24650" y="14351"/>
                  </a:lnTo>
                  <a:lnTo>
                    <a:pt x="22593" y="16510"/>
                  </a:lnTo>
                  <a:lnTo>
                    <a:pt x="20548" y="18542"/>
                  </a:lnTo>
                  <a:lnTo>
                    <a:pt x="18491" y="18542"/>
                  </a:lnTo>
                  <a:lnTo>
                    <a:pt x="18491" y="20574"/>
                  </a:lnTo>
                  <a:lnTo>
                    <a:pt x="16433" y="20574"/>
                  </a:lnTo>
                  <a:lnTo>
                    <a:pt x="14376" y="22606"/>
                  </a:lnTo>
                  <a:lnTo>
                    <a:pt x="10274" y="24638"/>
                  </a:lnTo>
                  <a:lnTo>
                    <a:pt x="12331" y="26797"/>
                  </a:lnTo>
                  <a:lnTo>
                    <a:pt x="10274" y="26797"/>
                  </a:lnTo>
                  <a:lnTo>
                    <a:pt x="10274" y="28829"/>
                  </a:lnTo>
                  <a:lnTo>
                    <a:pt x="6159" y="30861"/>
                  </a:lnTo>
                  <a:lnTo>
                    <a:pt x="4178" y="34798"/>
                  </a:lnTo>
                  <a:lnTo>
                    <a:pt x="4114" y="39116"/>
                  </a:lnTo>
                  <a:lnTo>
                    <a:pt x="2057" y="41148"/>
                  </a:lnTo>
                  <a:lnTo>
                    <a:pt x="2057" y="49403"/>
                  </a:lnTo>
                  <a:lnTo>
                    <a:pt x="0" y="49403"/>
                  </a:lnTo>
                  <a:lnTo>
                    <a:pt x="0" y="53467"/>
                  </a:lnTo>
                  <a:lnTo>
                    <a:pt x="2057" y="55499"/>
                  </a:lnTo>
                  <a:lnTo>
                    <a:pt x="0" y="55499"/>
                  </a:lnTo>
                  <a:lnTo>
                    <a:pt x="0" y="63754"/>
                  </a:lnTo>
                  <a:lnTo>
                    <a:pt x="6159" y="63754"/>
                  </a:lnTo>
                  <a:lnTo>
                    <a:pt x="6159" y="61722"/>
                  </a:lnTo>
                  <a:lnTo>
                    <a:pt x="4114" y="59563"/>
                  </a:lnTo>
                  <a:lnTo>
                    <a:pt x="6159" y="59563"/>
                  </a:lnTo>
                  <a:lnTo>
                    <a:pt x="6159" y="57531"/>
                  </a:lnTo>
                  <a:lnTo>
                    <a:pt x="4114" y="53467"/>
                  </a:lnTo>
                  <a:lnTo>
                    <a:pt x="6159" y="51435"/>
                  </a:lnTo>
                  <a:lnTo>
                    <a:pt x="6159" y="49403"/>
                  </a:lnTo>
                  <a:lnTo>
                    <a:pt x="2057" y="49403"/>
                  </a:lnTo>
                  <a:lnTo>
                    <a:pt x="2057" y="47244"/>
                  </a:lnTo>
                  <a:lnTo>
                    <a:pt x="6159" y="47244"/>
                  </a:lnTo>
                  <a:lnTo>
                    <a:pt x="6159" y="45212"/>
                  </a:lnTo>
                  <a:lnTo>
                    <a:pt x="8216" y="43180"/>
                  </a:lnTo>
                  <a:lnTo>
                    <a:pt x="8216" y="39116"/>
                  </a:lnTo>
                  <a:lnTo>
                    <a:pt x="12331" y="34925"/>
                  </a:lnTo>
                  <a:lnTo>
                    <a:pt x="16433" y="26797"/>
                  </a:lnTo>
                  <a:lnTo>
                    <a:pt x="28765" y="18542"/>
                  </a:lnTo>
                  <a:lnTo>
                    <a:pt x="32867" y="14351"/>
                  </a:lnTo>
                  <a:close/>
                </a:path>
                <a:path w="209550" h="104775">
                  <a:moveTo>
                    <a:pt x="209486" y="57531"/>
                  </a:moveTo>
                  <a:lnTo>
                    <a:pt x="207454" y="59563"/>
                  </a:lnTo>
                  <a:lnTo>
                    <a:pt x="209486" y="59563"/>
                  </a:lnTo>
                  <a:lnTo>
                    <a:pt x="209486" y="57531"/>
                  </a:lnTo>
                  <a:close/>
                </a:path>
                <a:path w="209550" h="104775">
                  <a:moveTo>
                    <a:pt x="209486" y="55499"/>
                  </a:moveTo>
                  <a:lnTo>
                    <a:pt x="207454" y="55499"/>
                  </a:lnTo>
                  <a:lnTo>
                    <a:pt x="207454" y="57531"/>
                  </a:lnTo>
                  <a:lnTo>
                    <a:pt x="209486" y="57531"/>
                  </a:lnTo>
                  <a:lnTo>
                    <a:pt x="209486" y="55499"/>
                  </a:lnTo>
                  <a:close/>
                </a:path>
                <a:path w="209550" h="104775">
                  <a:moveTo>
                    <a:pt x="205422" y="47244"/>
                  </a:moveTo>
                  <a:lnTo>
                    <a:pt x="205422" y="53467"/>
                  </a:lnTo>
                  <a:lnTo>
                    <a:pt x="207454" y="53467"/>
                  </a:lnTo>
                  <a:lnTo>
                    <a:pt x="209486" y="51435"/>
                  </a:lnTo>
                  <a:lnTo>
                    <a:pt x="207454" y="51435"/>
                  </a:lnTo>
                  <a:lnTo>
                    <a:pt x="207454" y="49403"/>
                  </a:lnTo>
                  <a:lnTo>
                    <a:pt x="205422" y="47244"/>
                  </a:lnTo>
                  <a:close/>
                </a:path>
                <a:path w="209550" h="104775">
                  <a:moveTo>
                    <a:pt x="207454" y="49403"/>
                  </a:moveTo>
                  <a:lnTo>
                    <a:pt x="207454" y="51435"/>
                  </a:lnTo>
                  <a:lnTo>
                    <a:pt x="209486" y="51435"/>
                  </a:lnTo>
                  <a:lnTo>
                    <a:pt x="207454" y="49403"/>
                  </a:lnTo>
                  <a:close/>
                </a:path>
                <a:path w="209550" h="104775">
                  <a:moveTo>
                    <a:pt x="203390" y="41148"/>
                  </a:moveTo>
                  <a:lnTo>
                    <a:pt x="203390" y="45212"/>
                  </a:lnTo>
                  <a:lnTo>
                    <a:pt x="205422" y="47244"/>
                  </a:lnTo>
                  <a:lnTo>
                    <a:pt x="207454" y="47244"/>
                  </a:lnTo>
                  <a:lnTo>
                    <a:pt x="205422" y="45212"/>
                  </a:lnTo>
                  <a:lnTo>
                    <a:pt x="205422" y="43180"/>
                  </a:lnTo>
                  <a:lnTo>
                    <a:pt x="203390" y="41148"/>
                  </a:lnTo>
                  <a:close/>
                </a:path>
                <a:path w="209550" h="104775">
                  <a:moveTo>
                    <a:pt x="203390" y="39116"/>
                  </a:moveTo>
                  <a:lnTo>
                    <a:pt x="205422" y="43180"/>
                  </a:lnTo>
                  <a:lnTo>
                    <a:pt x="205422" y="41148"/>
                  </a:lnTo>
                  <a:lnTo>
                    <a:pt x="203390" y="39116"/>
                  </a:lnTo>
                  <a:close/>
                </a:path>
                <a:path w="209550" h="104775">
                  <a:moveTo>
                    <a:pt x="172529" y="8255"/>
                  </a:moveTo>
                  <a:lnTo>
                    <a:pt x="172529" y="10287"/>
                  </a:lnTo>
                  <a:lnTo>
                    <a:pt x="160210" y="10287"/>
                  </a:lnTo>
                  <a:lnTo>
                    <a:pt x="164401" y="12319"/>
                  </a:lnTo>
                  <a:lnTo>
                    <a:pt x="166433" y="12319"/>
                  </a:lnTo>
                  <a:lnTo>
                    <a:pt x="172529" y="14351"/>
                  </a:lnTo>
                  <a:lnTo>
                    <a:pt x="176720" y="16510"/>
                  </a:lnTo>
                  <a:lnTo>
                    <a:pt x="182816" y="18542"/>
                  </a:lnTo>
                  <a:lnTo>
                    <a:pt x="184848" y="20574"/>
                  </a:lnTo>
                  <a:lnTo>
                    <a:pt x="187007" y="22606"/>
                  </a:lnTo>
                  <a:lnTo>
                    <a:pt x="191071" y="24638"/>
                  </a:lnTo>
                  <a:lnTo>
                    <a:pt x="193103" y="28829"/>
                  </a:lnTo>
                  <a:lnTo>
                    <a:pt x="195135" y="28829"/>
                  </a:lnTo>
                  <a:lnTo>
                    <a:pt x="197167" y="30861"/>
                  </a:lnTo>
                  <a:lnTo>
                    <a:pt x="199259" y="34798"/>
                  </a:lnTo>
                  <a:lnTo>
                    <a:pt x="199326" y="36957"/>
                  </a:lnTo>
                  <a:lnTo>
                    <a:pt x="201358" y="39116"/>
                  </a:lnTo>
                  <a:lnTo>
                    <a:pt x="201358" y="41148"/>
                  </a:lnTo>
                  <a:lnTo>
                    <a:pt x="203390" y="41148"/>
                  </a:lnTo>
                  <a:lnTo>
                    <a:pt x="203390" y="36957"/>
                  </a:lnTo>
                  <a:lnTo>
                    <a:pt x="201358" y="32893"/>
                  </a:lnTo>
                  <a:lnTo>
                    <a:pt x="199326" y="30861"/>
                  </a:lnTo>
                  <a:lnTo>
                    <a:pt x="199326" y="28829"/>
                  </a:lnTo>
                  <a:lnTo>
                    <a:pt x="197167" y="26797"/>
                  </a:lnTo>
                  <a:lnTo>
                    <a:pt x="195135" y="26797"/>
                  </a:lnTo>
                  <a:lnTo>
                    <a:pt x="195135" y="24638"/>
                  </a:lnTo>
                  <a:lnTo>
                    <a:pt x="194119" y="22606"/>
                  </a:lnTo>
                  <a:lnTo>
                    <a:pt x="193103" y="22606"/>
                  </a:lnTo>
                  <a:lnTo>
                    <a:pt x="189039" y="18542"/>
                  </a:lnTo>
                  <a:lnTo>
                    <a:pt x="187007" y="18542"/>
                  </a:lnTo>
                  <a:lnTo>
                    <a:pt x="187007" y="16510"/>
                  </a:lnTo>
                  <a:lnTo>
                    <a:pt x="180784" y="16510"/>
                  </a:lnTo>
                  <a:lnTo>
                    <a:pt x="178752" y="14351"/>
                  </a:lnTo>
                  <a:lnTo>
                    <a:pt x="176720" y="14351"/>
                  </a:lnTo>
                  <a:lnTo>
                    <a:pt x="176720" y="12319"/>
                  </a:lnTo>
                  <a:lnTo>
                    <a:pt x="174561" y="10287"/>
                  </a:lnTo>
                  <a:lnTo>
                    <a:pt x="172529" y="8255"/>
                  </a:lnTo>
                  <a:close/>
                </a:path>
                <a:path w="209550" h="104775">
                  <a:moveTo>
                    <a:pt x="195135" y="22606"/>
                  </a:moveTo>
                  <a:lnTo>
                    <a:pt x="195135" y="24638"/>
                  </a:lnTo>
                  <a:lnTo>
                    <a:pt x="197167" y="24638"/>
                  </a:lnTo>
                  <a:lnTo>
                    <a:pt x="195135" y="22606"/>
                  </a:lnTo>
                  <a:close/>
                </a:path>
                <a:path w="209550" h="104775">
                  <a:moveTo>
                    <a:pt x="193103" y="20574"/>
                  </a:moveTo>
                  <a:lnTo>
                    <a:pt x="193103" y="22606"/>
                  </a:lnTo>
                  <a:lnTo>
                    <a:pt x="194119" y="22606"/>
                  </a:lnTo>
                  <a:lnTo>
                    <a:pt x="193103" y="20574"/>
                  </a:lnTo>
                  <a:close/>
                </a:path>
                <a:path w="209550" h="104775">
                  <a:moveTo>
                    <a:pt x="195135" y="20574"/>
                  </a:moveTo>
                  <a:lnTo>
                    <a:pt x="193103" y="20574"/>
                  </a:lnTo>
                  <a:lnTo>
                    <a:pt x="195135" y="22606"/>
                  </a:lnTo>
                  <a:lnTo>
                    <a:pt x="195135" y="20574"/>
                  </a:lnTo>
                  <a:close/>
                </a:path>
                <a:path w="209550" h="104775">
                  <a:moveTo>
                    <a:pt x="180784" y="14351"/>
                  </a:moveTo>
                  <a:lnTo>
                    <a:pt x="180784" y="16510"/>
                  </a:lnTo>
                  <a:lnTo>
                    <a:pt x="182816" y="16510"/>
                  </a:lnTo>
                  <a:lnTo>
                    <a:pt x="180784" y="14351"/>
                  </a:lnTo>
                  <a:close/>
                </a:path>
                <a:path w="209550" h="104775">
                  <a:moveTo>
                    <a:pt x="184848" y="14351"/>
                  </a:moveTo>
                  <a:lnTo>
                    <a:pt x="182816" y="14351"/>
                  </a:lnTo>
                  <a:lnTo>
                    <a:pt x="184848" y="16510"/>
                  </a:lnTo>
                  <a:lnTo>
                    <a:pt x="184848" y="14351"/>
                  </a:lnTo>
                  <a:close/>
                </a:path>
                <a:path w="209550" h="104775">
                  <a:moveTo>
                    <a:pt x="43141" y="12319"/>
                  </a:moveTo>
                  <a:lnTo>
                    <a:pt x="28765" y="12319"/>
                  </a:lnTo>
                  <a:lnTo>
                    <a:pt x="26708" y="14351"/>
                  </a:lnTo>
                  <a:lnTo>
                    <a:pt x="39039" y="14351"/>
                  </a:lnTo>
                  <a:lnTo>
                    <a:pt x="43141" y="12319"/>
                  </a:lnTo>
                  <a:close/>
                </a:path>
                <a:path w="209550" h="104775">
                  <a:moveTo>
                    <a:pt x="178752" y="12319"/>
                  </a:moveTo>
                  <a:lnTo>
                    <a:pt x="178752" y="14351"/>
                  </a:lnTo>
                  <a:lnTo>
                    <a:pt x="180784" y="14351"/>
                  </a:lnTo>
                  <a:lnTo>
                    <a:pt x="178752" y="12319"/>
                  </a:lnTo>
                  <a:close/>
                </a:path>
                <a:path w="209550" h="104775">
                  <a:moveTo>
                    <a:pt x="180784" y="12319"/>
                  </a:moveTo>
                  <a:lnTo>
                    <a:pt x="180784" y="14351"/>
                  </a:lnTo>
                  <a:lnTo>
                    <a:pt x="182816" y="14351"/>
                  </a:lnTo>
                  <a:lnTo>
                    <a:pt x="180784" y="12319"/>
                  </a:lnTo>
                  <a:close/>
                </a:path>
                <a:path w="209550" h="104775">
                  <a:moveTo>
                    <a:pt x="45199" y="10287"/>
                  </a:moveTo>
                  <a:lnTo>
                    <a:pt x="30810" y="10287"/>
                  </a:lnTo>
                  <a:lnTo>
                    <a:pt x="30810" y="12319"/>
                  </a:lnTo>
                  <a:lnTo>
                    <a:pt x="45199" y="12319"/>
                  </a:lnTo>
                  <a:lnTo>
                    <a:pt x="45199" y="10287"/>
                  </a:lnTo>
                  <a:close/>
                </a:path>
                <a:path w="209550" h="104775">
                  <a:moveTo>
                    <a:pt x="47256" y="10287"/>
                  </a:moveTo>
                  <a:lnTo>
                    <a:pt x="45199" y="10287"/>
                  </a:lnTo>
                  <a:lnTo>
                    <a:pt x="45199" y="12319"/>
                  </a:lnTo>
                  <a:lnTo>
                    <a:pt x="47256" y="10287"/>
                  </a:lnTo>
                  <a:close/>
                </a:path>
                <a:path w="209550" h="104775">
                  <a:moveTo>
                    <a:pt x="176720" y="10287"/>
                  </a:moveTo>
                  <a:lnTo>
                    <a:pt x="174561" y="10287"/>
                  </a:lnTo>
                  <a:lnTo>
                    <a:pt x="176720" y="12319"/>
                  </a:lnTo>
                  <a:lnTo>
                    <a:pt x="176720" y="10287"/>
                  </a:lnTo>
                  <a:close/>
                </a:path>
                <a:path w="209550" h="104775">
                  <a:moveTo>
                    <a:pt x="63690" y="8255"/>
                  </a:moveTo>
                  <a:lnTo>
                    <a:pt x="34925" y="8255"/>
                  </a:lnTo>
                  <a:lnTo>
                    <a:pt x="32867" y="10287"/>
                  </a:lnTo>
                  <a:lnTo>
                    <a:pt x="59575" y="10287"/>
                  </a:lnTo>
                  <a:lnTo>
                    <a:pt x="63690" y="8255"/>
                  </a:lnTo>
                  <a:close/>
                </a:path>
                <a:path w="209550" h="104775">
                  <a:moveTo>
                    <a:pt x="168465" y="8255"/>
                  </a:moveTo>
                  <a:lnTo>
                    <a:pt x="149923" y="8255"/>
                  </a:lnTo>
                  <a:lnTo>
                    <a:pt x="152082" y="10287"/>
                  </a:lnTo>
                  <a:lnTo>
                    <a:pt x="166433" y="10287"/>
                  </a:lnTo>
                  <a:lnTo>
                    <a:pt x="168465" y="8255"/>
                  </a:lnTo>
                  <a:close/>
                </a:path>
                <a:path w="209550" h="104775">
                  <a:moveTo>
                    <a:pt x="168465" y="8255"/>
                  </a:moveTo>
                  <a:lnTo>
                    <a:pt x="168465" y="10287"/>
                  </a:lnTo>
                  <a:lnTo>
                    <a:pt x="170497" y="10287"/>
                  </a:lnTo>
                  <a:lnTo>
                    <a:pt x="168465" y="8255"/>
                  </a:lnTo>
                  <a:close/>
                </a:path>
                <a:path w="209550" h="104775">
                  <a:moveTo>
                    <a:pt x="43141" y="6223"/>
                  </a:moveTo>
                  <a:lnTo>
                    <a:pt x="41084" y="6223"/>
                  </a:lnTo>
                  <a:lnTo>
                    <a:pt x="41084" y="8255"/>
                  </a:lnTo>
                  <a:lnTo>
                    <a:pt x="43141" y="8255"/>
                  </a:lnTo>
                  <a:lnTo>
                    <a:pt x="43141" y="6223"/>
                  </a:lnTo>
                  <a:close/>
                </a:path>
                <a:path w="209550" h="104775">
                  <a:moveTo>
                    <a:pt x="65735" y="6223"/>
                  </a:moveTo>
                  <a:lnTo>
                    <a:pt x="45199" y="6223"/>
                  </a:lnTo>
                  <a:lnTo>
                    <a:pt x="43141" y="8255"/>
                  </a:lnTo>
                  <a:lnTo>
                    <a:pt x="67792" y="8255"/>
                  </a:lnTo>
                  <a:lnTo>
                    <a:pt x="65735" y="6223"/>
                  </a:lnTo>
                  <a:close/>
                </a:path>
                <a:path w="209550" h="104775">
                  <a:moveTo>
                    <a:pt x="69850" y="6223"/>
                  </a:moveTo>
                  <a:lnTo>
                    <a:pt x="65735" y="6223"/>
                  </a:lnTo>
                  <a:lnTo>
                    <a:pt x="69850" y="8255"/>
                  </a:lnTo>
                  <a:lnTo>
                    <a:pt x="69850" y="6223"/>
                  </a:lnTo>
                  <a:close/>
                </a:path>
                <a:path w="209550" h="104775">
                  <a:moveTo>
                    <a:pt x="71907" y="7239"/>
                  </a:moveTo>
                  <a:lnTo>
                    <a:pt x="69850" y="8255"/>
                  </a:lnTo>
                  <a:lnTo>
                    <a:pt x="71907" y="8255"/>
                  </a:lnTo>
                  <a:lnTo>
                    <a:pt x="71907" y="7239"/>
                  </a:lnTo>
                  <a:close/>
                </a:path>
                <a:path w="209550" h="104775">
                  <a:moveTo>
                    <a:pt x="158178" y="6223"/>
                  </a:moveTo>
                  <a:lnTo>
                    <a:pt x="145859" y="6223"/>
                  </a:lnTo>
                  <a:lnTo>
                    <a:pt x="147891" y="8255"/>
                  </a:lnTo>
                  <a:lnTo>
                    <a:pt x="160210" y="8255"/>
                  </a:lnTo>
                  <a:lnTo>
                    <a:pt x="158178" y="6223"/>
                  </a:lnTo>
                  <a:close/>
                </a:path>
                <a:path w="209550" h="104775">
                  <a:moveTo>
                    <a:pt x="166433" y="6223"/>
                  </a:moveTo>
                  <a:lnTo>
                    <a:pt x="158178" y="6223"/>
                  </a:lnTo>
                  <a:lnTo>
                    <a:pt x="160210" y="8255"/>
                  </a:lnTo>
                  <a:lnTo>
                    <a:pt x="164401" y="8255"/>
                  </a:lnTo>
                  <a:lnTo>
                    <a:pt x="166433" y="6223"/>
                  </a:lnTo>
                  <a:close/>
                </a:path>
                <a:path w="209550" h="104775">
                  <a:moveTo>
                    <a:pt x="168465" y="6223"/>
                  </a:moveTo>
                  <a:lnTo>
                    <a:pt x="168465" y="8255"/>
                  </a:lnTo>
                  <a:lnTo>
                    <a:pt x="170497" y="8255"/>
                  </a:lnTo>
                  <a:lnTo>
                    <a:pt x="168465" y="6223"/>
                  </a:lnTo>
                  <a:close/>
                </a:path>
                <a:path w="209550" h="104775">
                  <a:moveTo>
                    <a:pt x="73964" y="6223"/>
                  </a:moveTo>
                  <a:lnTo>
                    <a:pt x="71907" y="6223"/>
                  </a:lnTo>
                  <a:lnTo>
                    <a:pt x="71907" y="7239"/>
                  </a:lnTo>
                  <a:lnTo>
                    <a:pt x="73964" y="6223"/>
                  </a:lnTo>
                  <a:close/>
                </a:path>
                <a:path w="209550" h="104775">
                  <a:moveTo>
                    <a:pt x="158178" y="4191"/>
                  </a:moveTo>
                  <a:lnTo>
                    <a:pt x="51358" y="4191"/>
                  </a:lnTo>
                  <a:lnTo>
                    <a:pt x="49301" y="6223"/>
                  </a:lnTo>
                  <a:lnTo>
                    <a:pt x="160210" y="6223"/>
                  </a:lnTo>
                  <a:lnTo>
                    <a:pt x="158178" y="4191"/>
                  </a:lnTo>
                  <a:close/>
                </a:path>
                <a:path w="209550" h="104775">
                  <a:moveTo>
                    <a:pt x="67792" y="2032"/>
                  </a:moveTo>
                  <a:lnTo>
                    <a:pt x="59575" y="2032"/>
                  </a:lnTo>
                  <a:lnTo>
                    <a:pt x="55473" y="4191"/>
                  </a:lnTo>
                  <a:lnTo>
                    <a:pt x="67792" y="4191"/>
                  </a:lnTo>
                  <a:lnTo>
                    <a:pt x="67792" y="2032"/>
                  </a:lnTo>
                  <a:close/>
                </a:path>
                <a:path w="209550" h="104775">
                  <a:moveTo>
                    <a:pt x="149923" y="2032"/>
                  </a:moveTo>
                  <a:lnTo>
                    <a:pt x="67792" y="2032"/>
                  </a:lnTo>
                  <a:lnTo>
                    <a:pt x="67792" y="4191"/>
                  </a:lnTo>
                  <a:lnTo>
                    <a:pt x="149923" y="4191"/>
                  </a:lnTo>
                  <a:lnTo>
                    <a:pt x="149923" y="2032"/>
                  </a:lnTo>
                  <a:close/>
                </a:path>
                <a:path w="209550" h="104775">
                  <a:moveTo>
                    <a:pt x="78041" y="0"/>
                  </a:moveTo>
                  <a:lnTo>
                    <a:pt x="78041" y="2032"/>
                  </a:lnTo>
                  <a:lnTo>
                    <a:pt x="80073" y="2032"/>
                  </a:lnTo>
                  <a:lnTo>
                    <a:pt x="78041" y="0"/>
                  </a:lnTo>
                  <a:close/>
                </a:path>
                <a:path w="209550" h="104775">
                  <a:moveTo>
                    <a:pt x="80073" y="0"/>
                  </a:moveTo>
                  <a:lnTo>
                    <a:pt x="80073" y="2032"/>
                  </a:lnTo>
                  <a:lnTo>
                    <a:pt x="82232" y="2032"/>
                  </a:lnTo>
                  <a:lnTo>
                    <a:pt x="80073" y="0"/>
                  </a:lnTo>
                  <a:close/>
                </a:path>
                <a:path w="209550" h="104775">
                  <a:moveTo>
                    <a:pt x="92392" y="0"/>
                  </a:moveTo>
                  <a:lnTo>
                    <a:pt x="82232" y="0"/>
                  </a:lnTo>
                  <a:lnTo>
                    <a:pt x="82232" y="2032"/>
                  </a:lnTo>
                  <a:lnTo>
                    <a:pt x="92392" y="2032"/>
                  </a:lnTo>
                  <a:lnTo>
                    <a:pt x="92392" y="0"/>
                  </a:lnTo>
                  <a:close/>
                </a:path>
                <a:path w="209550" h="104775">
                  <a:moveTo>
                    <a:pt x="119189" y="0"/>
                  </a:moveTo>
                  <a:lnTo>
                    <a:pt x="96583" y="0"/>
                  </a:lnTo>
                  <a:lnTo>
                    <a:pt x="92392" y="2032"/>
                  </a:lnTo>
                  <a:lnTo>
                    <a:pt x="114998" y="2032"/>
                  </a:lnTo>
                  <a:lnTo>
                    <a:pt x="119189" y="0"/>
                  </a:lnTo>
                  <a:close/>
                </a:path>
                <a:path w="209550" h="104775">
                  <a:moveTo>
                    <a:pt x="121221" y="0"/>
                  </a:moveTo>
                  <a:lnTo>
                    <a:pt x="119189" y="0"/>
                  </a:lnTo>
                  <a:lnTo>
                    <a:pt x="121221" y="2032"/>
                  </a:lnTo>
                  <a:lnTo>
                    <a:pt x="121221" y="0"/>
                  </a:lnTo>
                  <a:close/>
                </a:path>
                <a:path w="209550" h="104775">
                  <a:moveTo>
                    <a:pt x="123253" y="0"/>
                  </a:moveTo>
                  <a:lnTo>
                    <a:pt x="121221" y="2032"/>
                  </a:lnTo>
                  <a:lnTo>
                    <a:pt x="123253" y="2032"/>
                  </a:lnTo>
                  <a:lnTo>
                    <a:pt x="123253" y="0"/>
                  </a:lnTo>
                  <a:close/>
                </a:path>
                <a:path w="209550" h="104775">
                  <a:moveTo>
                    <a:pt x="127317" y="0"/>
                  </a:moveTo>
                  <a:lnTo>
                    <a:pt x="123253" y="0"/>
                  </a:lnTo>
                  <a:lnTo>
                    <a:pt x="123253" y="2032"/>
                  </a:lnTo>
                  <a:lnTo>
                    <a:pt x="129476" y="2032"/>
                  </a:lnTo>
                  <a:lnTo>
                    <a:pt x="127317" y="0"/>
                  </a:lnTo>
                  <a:close/>
                </a:path>
                <a:path w="209550" h="104775">
                  <a:moveTo>
                    <a:pt x="131508" y="0"/>
                  </a:moveTo>
                  <a:lnTo>
                    <a:pt x="129476" y="0"/>
                  </a:lnTo>
                  <a:lnTo>
                    <a:pt x="129476" y="2032"/>
                  </a:lnTo>
                  <a:lnTo>
                    <a:pt x="131508" y="2032"/>
                  </a:lnTo>
                  <a:lnTo>
                    <a:pt x="131508" y="0"/>
                  </a:lnTo>
                  <a:close/>
                </a:path>
                <a:path w="209550" h="104775">
                  <a:moveTo>
                    <a:pt x="133540" y="0"/>
                  </a:moveTo>
                  <a:lnTo>
                    <a:pt x="131508" y="2032"/>
                  </a:lnTo>
                  <a:lnTo>
                    <a:pt x="133540" y="2032"/>
                  </a:lnTo>
                  <a:lnTo>
                    <a:pt x="133540" y="0"/>
                  </a:lnTo>
                  <a:close/>
                </a:path>
                <a:path w="209550" h="104775">
                  <a:moveTo>
                    <a:pt x="135572" y="0"/>
                  </a:moveTo>
                  <a:lnTo>
                    <a:pt x="133540" y="2032"/>
                  </a:lnTo>
                  <a:lnTo>
                    <a:pt x="135572" y="2032"/>
                  </a:lnTo>
                  <a:lnTo>
                    <a:pt x="135572" y="0"/>
                  </a:lnTo>
                  <a:close/>
                </a:path>
                <a:path w="209550" h="104775">
                  <a:moveTo>
                    <a:pt x="139636" y="0"/>
                  </a:moveTo>
                  <a:lnTo>
                    <a:pt x="137604" y="2032"/>
                  </a:lnTo>
                  <a:lnTo>
                    <a:pt x="139636" y="2032"/>
                  </a:lnTo>
                  <a:lnTo>
                    <a:pt x="139636" y="0"/>
                  </a:lnTo>
                  <a:close/>
                </a:path>
                <a:path w="209550" h="104775">
                  <a:moveTo>
                    <a:pt x="139636" y="0"/>
                  </a:moveTo>
                  <a:lnTo>
                    <a:pt x="139636" y="2032"/>
                  </a:lnTo>
                  <a:lnTo>
                    <a:pt x="140716" y="1016"/>
                  </a:lnTo>
                  <a:lnTo>
                    <a:pt x="139636" y="0"/>
                  </a:lnTo>
                  <a:close/>
                </a:path>
                <a:path w="209550" h="104775">
                  <a:moveTo>
                    <a:pt x="143827" y="0"/>
                  </a:moveTo>
                  <a:lnTo>
                    <a:pt x="141795" y="0"/>
                  </a:lnTo>
                  <a:lnTo>
                    <a:pt x="140716" y="1016"/>
                  </a:lnTo>
                  <a:lnTo>
                    <a:pt x="141795" y="2032"/>
                  </a:lnTo>
                  <a:lnTo>
                    <a:pt x="143827" y="2032"/>
                  </a:lnTo>
                  <a:lnTo>
                    <a:pt x="143827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1195387" y="5873686"/>
              <a:ext cx="209550" cy="105410"/>
            </a:xfrm>
            <a:custGeom>
              <a:avLst/>
              <a:gdLst/>
              <a:ahLst/>
              <a:cxnLst/>
              <a:rect l="l" t="t" r="r" b="b"/>
              <a:pathLst>
                <a:path w="209550" h="105410">
                  <a:moveTo>
                    <a:pt x="187007" y="32880"/>
                  </a:moveTo>
                  <a:lnTo>
                    <a:pt x="193103" y="36995"/>
                  </a:lnTo>
                  <a:lnTo>
                    <a:pt x="195135" y="45212"/>
                  </a:lnTo>
                  <a:lnTo>
                    <a:pt x="197167" y="51384"/>
                  </a:lnTo>
                  <a:lnTo>
                    <a:pt x="199326" y="53428"/>
                  </a:lnTo>
                  <a:lnTo>
                    <a:pt x="197167" y="51384"/>
                  </a:lnTo>
                  <a:lnTo>
                    <a:pt x="197167" y="53428"/>
                  </a:lnTo>
                  <a:lnTo>
                    <a:pt x="199590" y="59052"/>
                  </a:lnTo>
                  <a:lnTo>
                    <a:pt x="200834" y="66022"/>
                  </a:lnTo>
                  <a:lnTo>
                    <a:pt x="201293" y="73376"/>
                  </a:lnTo>
                  <a:lnTo>
                    <a:pt x="201358" y="80149"/>
                  </a:lnTo>
                  <a:lnTo>
                    <a:pt x="201358" y="78092"/>
                  </a:lnTo>
                  <a:lnTo>
                    <a:pt x="199326" y="80149"/>
                  </a:lnTo>
                  <a:lnTo>
                    <a:pt x="201358" y="82207"/>
                  </a:lnTo>
                  <a:lnTo>
                    <a:pt x="199326" y="84251"/>
                  </a:lnTo>
                  <a:lnTo>
                    <a:pt x="199326" y="86309"/>
                  </a:lnTo>
                  <a:lnTo>
                    <a:pt x="195135" y="92481"/>
                  </a:lnTo>
                  <a:lnTo>
                    <a:pt x="193103" y="94538"/>
                  </a:lnTo>
                  <a:lnTo>
                    <a:pt x="189039" y="96583"/>
                  </a:lnTo>
                  <a:lnTo>
                    <a:pt x="189039" y="94538"/>
                  </a:lnTo>
                  <a:lnTo>
                    <a:pt x="184848" y="98640"/>
                  </a:lnTo>
                  <a:lnTo>
                    <a:pt x="178752" y="102755"/>
                  </a:lnTo>
                  <a:lnTo>
                    <a:pt x="170497" y="102755"/>
                  </a:lnTo>
                  <a:lnTo>
                    <a:pt x="172529" y="102755"/>
                  </a:lnTo>
                  <a:lnTo>
                    <a:pt x="168465" y="102755"/>
                  </a:lnTo>
                  <a:lnTo>
                    <a:pt x="166433" y="104813"/>
                  </a:lnTo>
                  <a:lnTo>
                    <a:pt x="166433" y="102755"/>
                  </a:lnTo>
                  <a:lnTo>
                    <a:pt x="164401" y="104813"/>
                  </a:lnTo>
                  <a:lnTo>
                    <a:pt x="162242" y="104813"/>
                  </a:lnTo>
                  <a:lnTo>
                    <a:pt x="160210" y="104813"/>
                  </a:lnTo>
                  <a:lnTo>
                    <a:pt x="158178" y="104813"/>
                  </a:lnTo>
                  <a:lnTo>
                    <a:pt x="156146" y="104813"/>
                  </a:lnTo>
                  <a:lnTo>
                    <a:pt x="154114" y="104813"/>
                  </a:lnTo>
                  <a:lnTo>
                    <a:pt x="152082" y="104813"/>
                  </a:lnTo>
                  <a:lnTo>
                    <a:pt x="147891" y="104813"/>
                  </a:lnTo>
                  <a:lnTo>
                    <a:pt x="145859" y="104813"/>
                  </a:lnTo>
                  <a:lnTo>
                    <a:pt x="149923" y="104813"/>
                  </a:lnTo>
                  <a:lnTo>
                    <a:pt x="147891" y="104813"/>
                  </a:lnTo>
                  <a:lnTo>
                    <a:pt x="141688" y="104813"/>
                  </a:lnTo>
                  <a:lnTo>
                    <a:pt x="135318" y="104813"/>
                  </a:lnTo>
                  <a:lnTo>
                    <a:pt x="128567" y="104813"/>
                  </a:lnTo>
                  <a:lnTo>
                    <a:pt x="121221" y="104813"/>
                  </a:lnTo>
                  <a:lnTo>
                    <a:pt x="119189" y="104813"/>
                  </a:lnTo>
                  <a:lnTo>
                    <a:pt x="117157" y="104813"/>
                  </a:lnTo>
                  <a:lnTo>
                    <a:pt x="114998" y="104813"/>
                  </a:lnTo>
                  <a:lnTo>
                    <a:pt x="117157" y="104813"/>
                  </a:lnTo>
                  <a:lnTo>
                    <a:pt x="114998" y="104813"/>
                  </a:lnTo>
                  <a:lnTo>
                    <a:pt x="112966" y="102755"/>
                  </a:lnTo>
                  <a:lnTo>
                    <a:pt x="112966" y="104813"/>
                  </a:lnTo>
                  <a:lnTo>
                    <a:pt x="110934" y="104813"/>
                  </a:lnTo>
                  <a:lnTo>
                    <a:pt x="112966" y="104813"/>
                  </a:lnTo>
                  <a:lnTo>
                    <a:pt x="112966" y="102755"/>
                  </a:lnTo>
                  <a:lnTo>
                    <a:pt x="110934" y="104813"/>
                  </a:lnTo>
                  <a:lnTo>
                    <a:pt x="104711" y="104813"/>
                  </a:lnTo>
                  <a:lnTo>
                    <a:pt x="104711" y="102755"/>
                  </a:lnTo>
                  <a:lnTo>
                    <a:pt x="102679" y="104813"/>
                  </a:lnTo>
                  <a:lnTo>
                    <a:pt x="102679" y="102755"/>
                  </a:lnTo>
                  <a:lnTo>
                    <a:pt x="100647" y="102755"/>
                  </a:lnTo>
                  <a:lnTo>
                    <a:pt x="102679" y="104813"/>
                  </a:lnTo>
                  <a:lnTo>
                    <a:pt x="100647" y="104813"/>
                  </a:lnTo>
                  <a:lnTo>
                    <a:pt x="100647" y="102755"/>
                  </a:lnTo>
                  <a:lnTo>
                    <a:pt x="98615" y="104813"/>
                  </a:lnTo>
                  <a:lnTo>
                    <a:pt x="94551" y="102755"/>
                  </a:lnTo>
                  <a:lnTo>
                    <a:pt x="92392" y="104813"/>
                  </a:lnTo>
                  <a:lnTo>
                    <a:pt x="92392" y="102755"/>
                  </a:lnTo>
                  <a:lnTo>
                    <a:pt x="84264" y="102755"/>
                  </a:lnTo>
                  <a:lnTo>
                    <a:pt x="86296" y="102755"/>
                  </a:lnTo>
                  <a:lnTo>
                    <a:pt x="82232" y="102755"/>
                  </a:lnTo>
                  <a:lnTo>
                    <a:pt x="78041" y="102755"/>
                  </a:lnTo>
                  <a:lnTo>
                    <a:pt x="80073" y="102755"/>
                  </a:lnTo>
                  <a:lnTo>
                    <a:pt x="78041" y="102755"/>
                  </a:lnTo>
                  <a:lnTo>
                    <a:pt x="73964" y="102755"/>
                  </a:lnTo>
                  <a:lnTo>
                    <a:pt x="71907" y="100698"/>
                  </a:lnTo>
                  <a:lnTo>
                    <a:pt x="73964" y="102755"/>
                  </a:lnTo>
                  <a:lnTo>
                    <a:pt x="71907" y="100698"/>
                  </a:lnTo>
                  <a:lnTo>
                    <a:pt x="73964" y="100698"/>
                  </a:lnTo>
                  <a:lnTo>
                    <a:pt x="71907" y="100698"/>
                  </a:lnTo>
                  <a:lnTo>
                    <a:pt x="69850" y="100698"/>
                  </a:lnTo>
                  <a:lnTo>
                    <a:pt x="67792" y="100698"/>
                  </a:lnTo>
                  <a:lnTo>
                    <a:pt x="65735" y="100698"/>
                  </a:lnTo>
                  <a:lnTo>
                    <a:pt x="63690" y="100698"/>
                  </a:lnTo>
                  <a:lnTo>
                    <a:pt x="65735" y="100698"/>
                  </a:lnTo>
                  <a:lnTo>
                    <a:pt x="63690" y="100698"/>
                  </a:lnTo>
                  <a:lnTo>
                    <a:pt x="59575" y="100698"/>
                  </a:lnTo>
                  <a:lnTo>
                    <a:pt x="57518" y="100698"/>
                  </a:lnTo>
                  <a:lnTo>
                    <a:pt x="53416" y="100698"/>
                  </a:lnTo>
                  <a:lnTo>
                    <a:pt x="53416" y="98640"/>
                  </a:lnTo>
                  <a:lnTo>
                    <a:pt x="55473" y="98640"/>
                  </a:lnTo>
                  <a:lnTo>
                    <a:pt x="53416" y="98640"/>
                  </a:lnTo>
                  <a:lnTo>
                    <a:pt x="51358" y="98640"/>
                  </a:lnTo>
                  <a:lnTo>
                    <a:pt x="49301" y="98640"/>
                  </a:lnTo>
                  <a:lnTo>
                    <a:pt x="47256" y="98640"/>
                  </a:lnTo>
                  <a:lnTo>
                    <a:pt x="49301" y="98640"/>
                  </a:lnTo>
                  <a:lnTo>
                    <a:pt x="47256" y="98640"/>
                  </a:lnTo>
                  <a:lnTo>
                    <a:pt x="45199" y="98640"/>
                  </a:lnTo>
                  <a:lnTo>
                    <a:pt x="43141" y="96583"/>
                  </a:lnTo>
                  <a:lnTo>
                    <a:pt x="41084" y="96583"/>
                  </a:lnTo>
                  <a:lnTo>
                    <a:pt x="39039" y="96583"/>
                  </a:lnTo>
                  <a:lnTo>
                    <a:pt x="41084" y="96583"/>
                  </a:lnTo>
                  <a:lnTo>
                    <a:pt x="36982" y="94538"/>
                  </a:lnTo>
                  <a:lnTo>
                    <a:pt x="32867" y="94538"/>
                  </a:lnTo>
                  <a:lnTo>
                    <a:pt x="30810" y="92481"/>
                  </a:lnTo>
                  <a:lnTo>
                    <a:pt x="32867" y="92481"/>
                  </a:lnTo>
                  <a:lnTo>
                    <a:pt x="30810" y="94538"/>
                  </a:lnTo>
                  <a:lnTo>
                    <a:pt x="30810" y="92481"/>
                  </a:lnTo>
                  <a:lnTo>
                    <a:pt x="28765" y="92481"/>
                  </a:lnTo>
                  <a:lnTo>
                    <a:pt x="26708" y="90423"/>
                  </a:lnTo>
                  <a:lnTo>
                    <a:pt x="28765" y="92481"/>
                  </a:lnTo>
                  <a:lnTo>
                    <a:pt x="26708" y="90423"/>
                  </a:lnTo>
                  <a:lnTo>
                    <a:pt x="20548" y="88366"/>
                  </a:lnTo>
                  <a:lnTo>
                    <a:pt x="18491" y="86309"/>
                  </a:lnTo>
                  <a:lnTo>
                    <a:pt x="16433" y="86309"/>
                  </a:lnTo>
                  <a:lnTo>
                    <a:pt x="16433" y="84251"/>
                  </a:lnTo>
                  <a:lnTo>
                    <a:pt x="14376" y="84251"/>
                  </a:lnTo>
                  <a:lnTo>
                    <a:pt x="12331" y="82207"/>
                  </a:lnTo>
                  <a:lnTo>
                    <a:pt x="20548" y="86309"/>
                  </a:lnTo>
                  <a:lnTo>
                    <a:pt x="18491" y="86309"/>
                  </a:lnTo>
                  <a:lnTo>
                    <a:pt x="16433" y="86309"/>
                  </a:lnTo>
                  <a:lnTo>
                    <a:pt x="14376" y="84251"/>
                  </a:lnTo>
                  <a:lnTo>
                    <a:pt x="16433" y="84251"/>
                  </a:lnTo>
                  <a:lnTo>
                    <a:pt x="14376" y="84251"/>
                  </a:lnTo>
                  <a:lnTo>
                    <a:pt x="12331" y="82207"/>
                  </a:lnTo>
                  <a:lnTo>
                    <a:pt x="10274" y="80149"/>
                  </a:lnTo>
                  <a:lnTo>
                    <a:pt x="12331" y="80149"/>
                  </a:lnTo>
                  <a:lnTo>
                    <a:pt x="10274" y="80149"/>
                  </a:lnTo>
                  <a:lnTo>
                    <a:pt x="10274" y="78092"/>
                  </a:lnTo>
                  <a:lnTo>
                    <a:pt x="8216" y="80149"/>
                  </a:lnTo>
                  <a:lnTo>
                    <a:pt x="8216" y="78092"/>
                  </a:lnTo>
                  <a:lnTo>
                    <a:pt x="6159" y="76034"/>
                  </a:lnTo>
                  <a:lnTo>
                    <a:pt x="8216" y="76034"/>
                  </a:lnTo>
                  <a:lnTo>
                    <a:pt x="6159" y="73977"/>
                  </a:lnTo>
                  <a:lnTo>
                    <a:pt x="4114" y="73977"/>
                  </a:lnTo>
                  <a:lnTo>
                    <a:pt x="4114" y="71932"/>
                  </a:lnTo>
                  <a:lnTo>
                    <a:pt x="4114" y="69875"/>
                  </a:lnTo>
                  <a:lnTo>
                    <a:pt x="2057" y="67817"/>
                  </a:lnTo>
                  <a:lnTo>
                    <a:pt x="2057" y="65760"/>
                  </a:lnTo>
                  <a:lnTo>
                    <a:pt x="2057" y="63703"/>
                  </a:lnTo>
                  <a:lnTo>
                    <a:pt x="0" y="63703"/>
                  </a:lnTo>
                  <a:lnTo>
                    <a:pt x="0" y="61658"/>
                  </a:lnTo>
                  <a:lnTo>
                    <a:pt x="0" y="59601"/>
                  </a:lnTo>
                  <a:lnTo>
                    <a:pt x="0" y="61658"/>
                  </a:lnTo>
                  <a:lnTo>
                    <a:pt x="0" y="61658"/>
                  </a:lnTo>
                  <a:lnTo>
                    <a:pt x="0" y="57543"/>
                  </a:lnTo>
                  <a:lnTo>
                    <a:pt x="0" y="59601"/>
                  </a:lnTo>
                  <a:lnTo>
                    <a:pt x="0" y="55486"/>
                  </a:lnTo>
                  <a:lnTo>
                    <a:pt x="2057" y="55486"/>
                  </a:lnTo>
                  <a:lnTo>
                    <a:pt x="0" y="53428"/>
                  </a:lnTo>
                  <a:lnTo>
                    <a:pt x="0" y="51384"/>
                  </a:lnTo>
                  <a:lnTo>
                    <a:pt x="0" y="49326"/>
                  </a:lnTo>
                  <a:lnTo>
                    <a:pt x="2057" y="47269"/>
                  </a:lnTo>
                  <a:lnTo>
                    <a:pt x="2057" y="49326"/>
                  </a:lnTo>
                  <a:lnTo>
                    <a:pt x="2057" y="47269"/>
                  </a:lnTo>
                  <a:lnTo>
                    <a:pt x="2057" y="45212"/>
                  </a:lnTo>
                  <a:lnTo>
                    <a:pt x="2057" y="43154"/>
                  </a:lnTo>
                  <a:lnTo>
                    <a:pt x="2057" y="41109"/>
                  </a:lnTo>
                  <a:lnTo>
                    <a:pt x="4114" y="39052"/>
                  </a:lnTo>
                  <a:lnTo>
                    <a:pt x="4114" y="34937"/>
                  </a:lnTo>
                  <a:lnTo>
                    <a:pt x="6159" y="30835"/>
                  </a:lnTo>
                  <a:lnTo>
                    <a:pt x="10274" y="28778"/>
                  </a:lnTo>
                  <a:lnTo>
                    <a:pt x="10274" y="26720"/>
                  </a:lnTo>
                  <a:lnTo>
                    <a:pt x="10274" y="26720"/>
                  </a:lnTo>
                  <a:lnTo>
                    <a:pt x="10274" y="28778"/>
                  </a:lnTo>
                  <a:lnTo>
                    <a:pt x="10274" y="26720"/>
                  </a:lnTo>
                  <a:lnTo>
                    <a:pt x="12331" y="26720"/>
                  </a:lnTo>
                  <a:lnTo>
                    <a:pt x="10274" y="24663"/>
                  </a:lnTo>
                  <a:lnTo>
                    <a:pt x="14376" y="22606"/>
                  </a:lnTo>
                  <a:lnTo>
                    <a:pt x="16433" y="20548"/>
                  </a:lnTo>
                  <a:lnTo>
                    <a:pt x="18491" y="18503"/>
                  </a:lnTo>
                  <a:lnTo>
                    <a:pt x="16433" y="20548"/>
                  </a:lnTo>
                  <a:lnTo>
                    <a:pt x="18491" y="20548"/>
                  </a:lnTo>
                  <a:lnTo>
                    <a:pt x="18491" y="18503"/>
                  </a:lnTo>
                  <a:lnTo>
                    <a:pt x="20548" y="18503"/>
                  </a:lnTo>
                  <a:lnTo>
                    <a:pt x="22593" y="16446"/>
                  </a:lnTo>
                  <a:lnTo>
                    <a:pt x="20548" y="16446"/>
                  </a:lnTo>
                  <a:lnTo>
                    <a:pt x="22593" y="16446"/>
                  </a:lnTo>
                  <a:lnTo>
                    <a:pt x="22593" y="14389"/>
                  </a:lnTo>
                  <a:lnTo>
                    <a:pt x="22593" y="16446"/>
                  </a:lnTo>
                  <a:lnTo>
                    <a:pt x="24650" y="14389"/>
                  </a:lnTo>
                  <a:lnTo>
                    <a:pt x="26708" y="14389"/>
                  </a:lnTo>
                  <a:lnTo>
                    <a:pt x="26708" y="12331"/>
                  </a:lnTo>
                  <a:lnTo>
                    <a:pt x="28765" y="12331"/>
                  </a:lnTo>
                  <a:lnTo>
                    <a:pt x="26708" y="12331"/>
                  </a:lnTo>
                  <a:lnTo>
                    <a:pt x="26708" y="14389"/>
                  </a:lnTo>
                  <a:lnTo>
                    <a:pt x="28765" y="12331"/>
                  </a:lnTo>
                  <a:lnTo>
                    <a:pt x="26708" y="12331"/>
                  </a:lnTo>
                  <a:lnTo>
                    <a:pt x="28765" y="12331"/>
                  </a:lnTo>
                  <a:lnTo>
                    <a:pt x="30810" y="12331"/>
                  </a:lnTo>
                  <a:lnTo>
                    <a:pt x="30810" y="10274"/>
                  </a:lnTo>
                  <a:lnTo>
                    <a:pt x="30810" y="12331"/>
                  </a:lnTo>
                  <a:lnTo>
                    <a:pt x="30810" y="10274"/>
                  </a:lnTo>
                  <a:lnTo>
                    <a:pt x="32867" y="10274"/>
                  </a:lnTo>
                  <a:lnTo>
                    <a:pt x="34925" y="8229"/>
                  </a:lnTo>
                  <a:lnTo>
                    <a:pt x="36982" y="8229"/>
                  </a:lnTo>
                  <a:lnTo>
                    <a:pt x="39039" y="8229"/>
                  </a:lnTo>
                  <a:lnTo>
                    <a:pt x="41084" y="8229"/>
                  </a:lnTo>
                  <a:lnTo>
                    <a:pt x="41084" y="6172"/>
                  </a:lnTo>
                  <a:lnTo>
                    <a:pt x="43141" y="6172"/>
                  </a:lnTo>
                  <a:lnTo>
                    <a:pt x="43141" y="8229"/>
                  </a:lnTo>
                  <a:lnTo>
                    <a:pt x="45199" y="6172"/>
                  </a:lnTo>
                  <a:lnTo>
                    <a:pt x="47256" y="6172"/>
                  </a:lnTo>
                  <a:lnTo>
                    <a:pt x="45199" y="6172"/>
                  </a:lnTo>
                  <a:lnTo>
                    <a:pt x="49301" y="6172"/>
                  </a:lnTo>
                  <a:lnTo>
                    <a:pt x="51358" y="4114"/>
                  </a:lnTo>
                  <a:lnTo>
                    <a:pt x="55473" y="4114"/>
                  </a:lnTo>
                  <a:lnTo>
                    <a:pt x="59575" y="2057"/>
                  </a:lnTo>
                  <a:lnTo>
                    <a:pt x="63690" y="2057"/>
                  </a:lnTo>
                  <a:lnTo>
                    <a:pt x="67792" y="2057"/>
                  </a:lnTo>
                  <a:lnTo>
                    <a:pt x="65735" y="2057"/>
                  </a:lnTo>
                  <a:lnTo>
                    <a:pt x="67792" y="2057"/>
                  </a:lnTo>
                  <a:lnTo>
                    <a:pt x="67792" y="4114"/>
                  </a:lnTo>
                  <a:lnTo>
                    <a:pt x="67792" y="2057"/>
                  </a:lnTo>
                  <a:lnTo>
                    <a:pt x="69850" y="2057"/>
                  </a:lnTo>
                  <a:lnTo>
                    <a:pt x="73964" y="2057"/>
                  </a:lnTo>
                  <a:lnTo>
                    <a:pt x="76009" y="2057"/>
                  </a:lnTo>
                  <a:lnTo>
                    <a:pt x="73964" y="2057"/>
                  </a:lnTo>
                  <a:lnTo>
                    <a:pt x="76009" y="2057"/>
                  </a:lnTo>
                  <a:lnTo>
                    <a:pt x="78041" y="2057"/>
                  </a:lnTo>
                  <a:lnTo>
                    <a:pt x="78041" y="0"/>
                  </a:lnTo>
                  <a:lnTo>
                    <a:pt x="80073" y="2057"/>
                  </a:lnTo>
                  <a:lnTo>
                    <a:pt x="80073" y="0"/>
                  </a:lnTo>
                  <a:lnTo>
                    <a:pt x="82232" y="2057"/>
                  </a:lnTo>
                  <a:lnTo>
                    <a:pt x="82232" y="0"/>
                  </a:lnTo>
                  <a:lnTo>
                    <a:pt x="84264" y="0"/>
                  </a:lnTo>
                  <a:lnTo>
                    <a:pt x="88328" y="0"/>
                  </a:lnTo>
                  <a:lnTo>
                    <a:pt x="92392" y="0"/>
                  </a:lnTo>
                  <a:lnTo>
                    <a:pt x="92392" y="2057"/>
                  </a:lnTo>
                  <a:lnTo>
                    <a:pt x="96583" y="0"/>
                  </a:lnTo>
                  <a:lnTo>
                    <a:pt x="104711" y="0"/>
                  </a:lnTo>
                  <a:lnTo>
                    <a:pt x="108902" y="0"/>
                  </a:lnTo>
                  <a:lnTo>
                    <a:pt x="110934" y="0"/>
                  </a:lnTo>
                  <a:lnTo>
                    <a:pt x="108902" y="0"/>
                  </a:lnTo>
                  <a:lnTo>
                    <a:pt x="110934" y="0"/>
                  </a:lnTo>
                  <a:lnTo>
                    <a:pt x="112966" y="0"/>
                  </a:lnTo>
                  <a:lnTo>
                    <a:pt x="114998" y="0"/>
                  </a:lnTo>
                  <a:lnTo>
                    <a:pt x="112966" y="0"/>
                  </a:lnTo>
                  <a:lnTo>
                    <a:pt x="117157" y="0"/>
                  </a:lnTo>
                  <a:lnTo>
                    <a:pt x="119189" y="0"/>
                  </a:lnTo>
                  <a:lnTo>
                    <a:pt x="114998" y="2057"/>
                  </a:lnTo>
                  <a:lnTo>
                    <a:pt x="117157" y="2057"/>
                  </a:lnTo>
                  <a:lnTo>
                    <a:pt x="112966" y="2057"/>
                  </a:lnTo>
                  <a:lnTo>
                    <a:pt x="117157" y="2057"/>
                  </a:lnTo>
                  <a:lnTo>
                    <a:pt x="119189" y="2057"/>
                  </a:lnTo>
                  <a:lnTo>
                    <a:pt x="117157" y="2057"/>
                  </a:lnTo>
                  <a:lnTo>
                    <a:pt x="121221" y="2057"/>
                  </a:lnTo>
                  <a:lnTo>
                    <a:pt x="119189" y="0"/>
                  </a:lnTo>
                  <a:lnTo>
                    <a:pt x="121221" y="0"/>
                  </a:lnTo>
                  <a:lnTo>
                    <a:pt x="123253" y="0"/>
                  </a:lnTo>
                  <a:lnTo>
                    <a:pt x="119189" y="0"/>
                  </a:lnTo>
                  <a:lnTo>
                    <a:pt x="121221" y="0"/>
                  </a:lnTo>
                  <a:lnTo>
                    <a:pt x="121221" y="2057"/>
                  </a:lnTo>
                  <a:lnTo>
                    <a:pt x="123253" y="0"/>
                  </a:lnTo>
                  <a:lnTo>
                    <a:pt x="123253" y="2057"/>
                  </a:lnTo>
                  <a:lnTo>
                    <a:pt x="123253" y="0"/>
                  </a:lnTo>
                  <a:lnTo>
                    <a:pt x="125285" y="0"/>
                  </a:lnTo>
                  <a:lnTo>
                    <a:pt x="123253" y="0"/>
                  </a:lnTo>
                  <a:lnTo>
                    <a:pt x="125285" y="0"/>
                  </a:lnTo>
                  <a:lnTo>
                    <a:pt x="127317" y="0"/>
                  </a:lnTo>
                  <a:lnTo>
                    <a:pt x="125285" y="0"/>
                  </a:lnTo>
                  <a:lnTo>
                    <a:pt x="127317" y="0"/>
                  </a:lnTo>
                  <a:lnTo>
                    <a:pt x="129476" y="0"/>
                  </a:lnTo>
                  <a:lnTo>
                    <a:pt x="127317" y="0"/>
                  </a:lnTo>
                  <a:lnTo>
                    <a:pt x="129476" y="2057"/>
                  </a:lnTo>
                  <a:lnTo>
                    <a:pt x="129476" y="0"/>
                  </a:lnTo>
                  <a:lnTo>
                    <a:pt x="131508" y="0"/>
                  </a:lnTo>
                  <a:lnTo>
                    <a:pt x="131508" y="2057"/>
                  </a:lnTo>
                  <a:lnTo>
                    <a:pt x="133540" y="0"/>
                  </a:lnTo>
                  <a:lnTo>
                    <a:pt x="133540" y="2057"/>
                  </a:lnTo>
                  <a:lnTo>
                    <a:pt x="135572" y="0"/>
                  </a:lnTo>
                  <a:lnTo>
                    <a:pt x="135572" y="2057"/>
                  </a:lnTo>
                  <a:lnTo>
                    <a:pt x="137604" y="2057"/>
                  </a:lnTo>
                  <a:lnTo>
                    <a:pt x="139636" y="0"/>
                  </a:lnTo>
                  <a:lnTo>
                    <a:pt x="139636" y="2057"/>
                  </a:lnTo>
                  <a:lnTo>
                    <a:pt x="141795" y="2057"/>
                  </a:lnTo>
                  <a:lnTo>
                    <a:pt x="139636" y="0"/>
                  </a:lnTo>
                  <a:lnTo>
                    <a:pt x="139636" y="2057"/>
                  </a:lnTo>
                  <a:lnTo>
                    <a:pt x="139636" y="0"/>
                  </a:lnTo>
                  <a:lnTo>
                    <a:pt x="139636" y="2057"/>
                  </a:lnTo>
                  <a:lnTo>
                    <a:pt x="141795" y="0"/>
                  </a:lnTo>
                  <a:lnTo>
                    <a:pt x="143827" y="0"/>
                  </a:lnTo>
                  <a:lnTo>
                    <a:pt x="143827" y="2057"/>
                  </a:lnTo>
                  <a:lnTo>
                    <a:pt x="143827" y="0"/>
                  </a:lnTo>
                  <a:lnTo>
                    <a:pt x="143827" y="2057"/>
                  </a:lnTo>
                  <a:lnTo>
                    <a:pt x="145859" y="2057"/>
                  </a:lnTo>
                  <a:lnTo>
                    <a:pt x="147891" y="2057"/>
                  </a:lnTo>
                  <a:lnTo>
                    <a:pt x="145859" y="2057"/>
                  </a:lnTo>
                  <a:lnTo>
                    <a:pt x="147891" y="2057"/>
                  </a:lnTo>
                  <a:lnTo>
                    <a:pt x="145859" y="2057"/>
                  </a:lnTo>
                  <a:lnTo>
                    <a:pt x="147891" y="2057"/>
                  </a:lnTo>
                  <a:lnTo>
                    <a:pt x="149923" y="2057"/>
                  </a:lnTo>
                  <a:lnTo>
                    <a:pt x="152082" y="2057"/>
                  </a:lnTo>
                  <a:lnTo>
                    <a:pt x="149923" y="2057"/>
                  </a:lnTo>
                  <a:lnTo>
                    <a:pt x="152082" y="2057"/>
                  </a:lnTo>
                  <a:lnTo>
                    <a:pt x="149923" y="2057"/>
                  </a:lnTo>
                  <a:lnTo>
                    <a:pt x="149923" y="4114"/>
                  </a:lnTo>
                  <a:lnTo>
                    <a:pt x="152082" y="4114"/>
                  </a:lnTo>
                  <a:lnTo>
                    <a:pt x="154114" y="4114"/>
                  </a:lnTo>
                  <a:lnTo>
                    <a:pt x="154114" y="2057"/>
                  </a:lnTo>
                  <a:lnTo>
                    <a:pt x="154114" y="4114"/>
                  </a:lnTo>
                  <a:lnTo>
                    <a:pt x="156146" y="4114"/>
                  </a:lnTo>
                  <a:lnTo>
                    <a:pt x="154114" y="4114"/>
                  </a:lnTo>
                  <a:lnTo>
                    <a:pt x="156146" y="4114"/>
                  </a:lnTo>
                  <a:lnTo>
                    <a:pt x="154114" y="4114"/>
                  </a:lnTo>
                  <a:lnTo>
                    <a:pt x="156146" y="4114"/>
                  </a:lnTo>
                  <a:lnTo>
                    <a:pt x="158178" y="4114"/>
                  </a:lnTo>
                  <a:lnTo>
                    <a:pt x="160210" y="6172"/>
                  </a:lnTo>
                  <a:lnTo>
                    <a:pt x="158178" y="6172"/>
                  </a:lnTo>
                  <a:lnTo>
                    <a:pt x="156146" y="6172"/>
                  </a:lnTo>
                  <a:lnTo>
                    <a:pt x="158178" y="6172"/>
                  </a:lnTo>
                  <a:lnTo>
                    <a:pt x="160210" y="8229"/>
                  </a:lnTo>
                  <a:lnTo>
                    <a:pt x="158178" y="6172"/>
                  </a:lnTo>
                  <a:lnTo>
                    <a:pt x="162242" y="6172"/>
                  </a:lnTo>
                  <a:lnTo>
                    <a:pt x="166433" y="6172"/>
                  </a:lnTo>
                  <a:lnTo>
                    <a:pt x="164401" y="8229"/>
                  </a:lnTo>
                  <a:lnTo>
                    <a:pt x="166433" y="8229"/>
                  </a:lnTo>
                  <a:lnTo>
                    <a:pt x="168465" y="8229"/>
                  </a:lnTo>
                  <a:lnTo>
                    <a:pt x="166433" y="8229"/>
                  </a:lnTo>
                  <a:lnTo>
                    <a:pt x="168465" y="8229"/>
                  </a:lnTo>
                  <a:lnTo>
                    <a:pt x="168465" y="6172"/>
                  </a:lnTo>
                  <a:lnTo>
                    <a:pt x="170497" y="8229"/>
                  </a:lnTo>
                  <a:lnTo>
                    <a:pt x="168465" y="8229"/>
                  </a:lnTo>
                  <a:lnTo>
                    <a:pt x="170497" y="10274"/>
                  </a:lnTo>
                  <a:lnTo>
                    <a:pt x="168465" y="10274"/>
                  </a:lnTo>
                  <a:lnTo>
                    <a:pt x="168465" y="8229"/>
                  </a:lnTo>
                  <a:lnTo>
                    <a:pt x="166433" y="8229"/>
                  </a:lnTo>
                  <a:lnTo>
                    <a:pt x="168465" y="8229"/>
                  </a:lnTo>
                  <a:lnTo>
                    <a:pt x="166433" y="10274"/>
                  </a:lnTo>
                  <a:lnTo>
                    <a:pt x="168465" y="10274"/>
                  </a:lnTo>
                  <a:lnTo>
                    <a:pt x="170497" y="10274"/>
                  </a:lnTo>
                  <a:lnTo>
                    <a:pt x="168465" y="10274"/>
                  </a:lnTo>
                  <a:lnTo>
                    <a:pt x="170497" y="10274"/>
                  </a:lnTo>
                  <a:lnTo>
                    <a:pt x="172529" y="10274"/>
                  </a:lnTo>
                  <a:lnTo>
                    <a:pt x="174561" y="10274"/>
                  </a:lnTo>
                  <a:lnTo>
                    <a:pt x="172529" y="10274"/>
                  </a:lnTo>
                  <a:lnTo>
                    <a:pt x="172529" y="8229"/>
                  </a:lnTo>
                  <a:lnTo>
                    <a:pt x="174561" y="10274"/>
                  </a:lnTo>
                  <a:lnTo>
                    <a:pt x="172529" y="10274"/>
                  </a:lnTo>
                  <a:lnTo>
                    <a:pt x="176720" y="10274"/>
                  </a:lnTo>
                  <a:lnTo>
                    <a:pt x="174561" y="10274"/>
                  </a:lnTo>
                  <a:lnTo>
                    <a:pt x="176720" y="10274"/>
                  </a:lnTo>
                  <a:lnTo>
                    <a:pt x="176720" y="12331"/>
                  </a:lnTo>
                  <a:lnTo>
                    <a:pt x="174561" y="10274"/>
                  </a:lnTo>
                  <a:lnTo>
                    <a:pt x="176720" y="12331"/>
                  </a:lnTo>
                  <a:lnTo>
                    <a:pt x="178752" y="12331"/>
                  </a:lnTo>
                  <a:lnTo>
                    <a:pt x="176720" y="12331"/>
                  </a:lnTo>
                  <a:lnTo>
                    <a:pt x="176720" y="14389"/>
                  </a:lnTo>
                  <a:lnTo>
                    <a:pt x="180784" y="14389"/>
                  </a:lnTo>
                  <a:lnTo>
                    <a:pt x="180784" y="12331"/>
                  </a:lnTo>
                  <a:lnTo>
                    <a:pt x="182816" y="14389"/>
                  </a:lnTo>
                  <a:lnTo>
                    <a:pt x="184848" y="14389"/>
                  </a:lnTo>
                  <a:lnTo>
                    <a:pt x="184848" y="16446"/>
                  </a:lnTo>
                  <a:lnTo>
                    <a:pt x="189039" y="16446"/>
                  </a:lnTo>
                  <a:lnTo>
                    <a:pt x="187007" y="16446"/>
                  </a:lnTo>
                  <a:lnTo>
                    <a:pt x="184848" y="16446"/>
                  </a:lnTo>
                  <a:lnTo>
                    <a:pt x="182816" y="14389"/>
                  </a:lnTo>
                  <a:lnTo>
                    <a:pt x="180784" y="14389"/>
                  </a:lnTo>
                  <a:lnTo>
                    <a:pt x="178752" y="12331"/>
                  </a:lnTo>
                  <a:lnTo>
                    <a:pt x="178752" y="14389"/>
                  </a:lnTo>
                  <a:lnTo>
                    <a:pt x="180784" y="14389"/>
                  </a:lnTo>
                  <a:lnTo>
                    <a:pt x="178752" y="14389"/>
                  </a:lnTo>
                  <a:lnTo>
                    <a:pt x="180784" y="16446"/>
                  </a:lnTo>
                  <a:lnTo>
                    <a:pt x="180784" y="14389"/>
                  </a:lnTo>
                  <a:lnTo>
                    <a:pt x="182816" y="16446"/>
                  </a:lnTo>
                  <a:lnTo>
                    <a:pt x="184848" y="16446"/>
                  </a:lnTo>
                  <a:lnTo>
                    <a:pt x="187007" y="16446"/>
                  </a:lnTo>
                  <a:lnTo>
                    <a:pt x="187007" y="18503"/>
                  </a:lnTo>
                  <a:lnTo>
                    <a:pt x="189039" y="18503"/>
                  </a:lnTo>
                  <a:lnTo>
                    <a:pt x="191071" y="20548"/>
                  </a:lnTo>
                  <a:lnTo>
                    <a:pt x="193103" y="22606"/>
                  </a:lnTo>
                  <a:lnTo>
                    <a:pt x="193103" y="20548"/>
                  </a:lnTo>
                  <a:lnTo>
                    <a:pt x="195135" y="24663"/>
                  </a:lnTo>
                  <a:lnTo>
                    <a:pt x="195135" y="22606"/>
                  </a:lnTo>
                  <a:lnTo>
                    <a:pt x="193103" y="20548"/>
                  </a:lnTo>
                  <a:lnTo>
                    <a:pt x="195135" y="20548"/>
                  </a:lnTo>
                  <a:lnTo>
                    <a:pt x="195135" y="22606"/>
                  </a:lnTo>
                  <a:lnTo>
                    <a:pt x="195135" y="24663"/>
                  </a:lnTo>
                  <a:lnTo>
                    <a:pt x="197167" y="24663"/>
                  </a:lnTo>
                  <a:lnTo>
                    <a:pt x="195135" y="22606"/>
                  </a:lnTo>
                  <a:lnTo>
                    <a:pt x="195135" y="24663"/>
                  </a:lnTo>
                  <a:lnTo>
                    <a:pt x="195135" y="26720"/>
                  </a:lnTo>
                  <a:lnTo>
                    <a:pt x="195135" y="24663"/>
                  </a:lnTo>
                  <a:lnTo>
                    <a:pt x="195135" y="26720"/>
                  </a:lnTo>
                  <a:lnTo>
                    <a:pt x="197167" y="26720"/>
                  </a:lnTo>
                  <a:lnTo>
                    <a:pt x="199326" y="28778"/>
                  </a:lnTo>
                  <a:lnTo>
                    <a:pt x="199326" y="30835"/>
                  </a:lnTo>
                  <a:lnTo>
                    <a:pt x="201358" y="32880"/>
                  </a:lnTo>
                  <a:lnTo>
                    <a:pt x="203390" y="36995"/>
                  </a:lnTo>
                  <a:lnTo>
                    <a:pt x="203390" y="39052"/>
                  </a:lnTo>
                  <a:lnTo>
                    <a:pt x="205422" y="39052"/>
                  </a:lnTo>
                  <a:lnTo>
                    <a:pt x="203390" y="39052"/>
                  </a:lnTo>
                  <a:lnTo>
                    <a:pt x="203390" y="41109"/>
                  </a:lnTo>
                  <a:lnTo>
                    <a:pt x="205422" y="43154"/>
                  </a:lnTo>
                  <a:lnTo>
                    <a:pt x="203390" y="39052"/>
                  </a:lnTo>
                  <a:lnTo>
                    <a:pt x="205422" y="41109"/>
                  </a:lnTo>
                  <a:lnTo>
                    <a:pt x="205422" y="45212"/>
                  </a:lnTo>
                  <a:lnTo>
                    <a:pt x="207454" y="45212"/>
                  </a:lnTo>
                  <a:lnTo>
                    <a:pt x="205422" y="45212"/>
                  </a:lnTo>
                  <a:lnTo>
                    <a:pt x="207454" y="47269"/>
                  </a:lnTo>
                  <a:lnTo>
                    <a:pt x="205422" y="47269"/>
                  </a:lnTo>
                  <a:lnTo>
                    <a:pt x="207454" y="49326"/>
                  </a:lnTo>
                  <a:lnTo>
                    <a:pt x="207454" y="51384"/>
                  </a:lnTo>
                  <a:lnTo>
                    <a:pt x="207454" y="49326"/>
                  </a:lnTo>
                  <a:lnTo>
                    <a:pt x="209486" y="51384"/>
                  </a:lnTo>
                  <a:lnTo>
                    <a:pt x="207454" y="53428"/>
                  </a:lnTo>
                  <a:lnTo>
                    <a:pt x="209486" y="55486"/>
                  </a:lnTo>
                  <a:lnTo>
                    <a:pt x="209486" y="57543"/>
                  </a:lnTo>
                  <a:lnTo>
                    <a:pt x="207454" y="59601"/>
                  </a:lnTo>
                  <a:lnTo>
                    <a:pt x="209486" y="59601"/>
                  </a:lnTo>
                  <a:lnTo>
                    <a:pt x="209486" y="57543"/>
                  </a:lnTo>
                  <a:lnTo>
                    <a:pt x="207454" y="57543"/>
                  </a:lnTo>
                  <a:lnTo>
                    <a:pt x="207454" y="55486"/>
                  </a:lnTo>
                  <a:lnTo>
                    <a:pt x="207454" y="57543"/>
                  </a:lnTo>
                  <a:lnTo>
                    <a:pt x="207454" y="55486"/>
                  </a:lnTo>
                  <a:lnTo>
                    <a:pt x="209486" y="55486"/>
                  </a:lnTo>
                  <a:lnTo>
                    <a:pt x="207454" y="53428"/>
                  </a:lnTo>
                  <a:lnTo>
                    <a:pt x="207454" y="55486"/>
                  </a:lnTo>
                  <a:lnTo>
                    <a:pt x="207454" y="53428"/>
                  </a:lnTo>
                  <a:lnTo>
                    <a:pt x="205422" y="53428"/>
                  </a:lnTo>
                  <a:lnTo>
                    <a:pt x="205422" y="51384"/>
                  </a:lnTo>
                  <a:lnTo>
                    <a:pt x="207454" y="51384"/>
                  </a:lnTo>
                  <a:lnTo>
                    <a:pt x="205422" y="51384"/>
                  </a:lnTo>
                  <a:lnTo>
                    <a:pt x="207454" y="51384"/>
                  </a:lnTo>
                  <a:lnTo>
                    <a:pt x="205422" y="51384"/>
                  </a:lnTo>
                  <a:lnTo>
                    <a:pt x="205422" y="49326"/>
                  </a:lnTo>
                  <a:lnTo>
                    <a:pt x="205422" y="47269"/>
                  </a:lnTo>
                  <a:lnTo>
                    <a:pt x="203390" y="45212"/>
                  </a:lnTo>
                  <a:lnTo>
                    <a:pt x="203390" y="43154"/>
                  </a:lnTo>
                  <a:lnTo>
                    <a:pt x="205422" y="43154"/>
                  </a:lnTo>
                  <a:lnTo>
                    <a:pt x="205422" y="45212"/>
                  </a:lnTo>
                  <a:lnTo>
                    <a:pt x="205422" y="43154"/>
                  </a:lnTo>
                  <a:lnTo>
                    <a:pt x="203390" y="43154"/>
                  </a:lnTo>
                  <a:lnTo>
                    <a:pt x="203390" y="41109"/>
                  </a:lnTo>
                  <a:lnTo>
                    <a:pt x="201358" y="41109"/>
                  </a:lnTo>
                  <a:lnTo>
                    <a:pt x="201358" y="39052"/>
                  </a:lnTo>
                  <a:lnTo>
                    <a:pt x="199326" y="36995"/>
                  </a:lnTo>
                  <a:lnTo>
                    <a:pt x="199326" y="34937"/>
                  </a:lnTo>
                  <a:lnTo>
                    <a:pt x="197167" y="30835"/>
                  </a:lnTo>
                  <a:lnTo>
                    <a:pt x="195135" y="28778"/>
                  </a:lnTo>
                  <a:lnTo>
                    <a:pt x="193103" y="28778"/>
                  </a:lnTo>
                  <a:lnTo>
                    <a:pt x="191071" y="24663"/>
                  </a:lnTo>
                  <a:lnTo>
                    <a:pt x="187007" y="22606"/>
                  </a:lnTo>
                  <a:lnTo>
                    <a:pt x="184848" y="20548"/>
                  </a:lnTo>
                  <a:lnTo>
                    <a:pt x="182816" y="18503"/>
                  </a:lnTo>
                  <a:lnTo>
                    <a:pt x="176720" y="16446"/>
                  </a:lnTo>
                  <a:lnTo>
                    <a:pt x="172529" y="14389"/>
                  </a:lnTo>
                  <a:lnTo>
                    <a:pt x="166433" y="12331"/>
                  </a:lnTo>
                  <a:lnTo>
                    <a:pt x="168465" y="12331"/>
                  </a:lnTo>
                  <a:lnTo>
                    <a:pt x="166433" y="12331"/>
                  </a:lnTo>
                  <a:lnTo>
                    <a:pt x="164401" y="12331"/>
                  </a:lnTo>
                  <a:lnTo>
                    <a:pt x="160210" y="10274"/>
                  </a:lnTo>
                  <a:lnTo>
                    <a:pt x="158178" y="10274"/>
                  </a:lnTo>
                  <a:lnTo>
                    <a:pt x="152082" y="10274"/>
                  </a:lnTo>
                  <a:lnTo>
                    <a:pt x="149923" y="8229"/>
                  </a:lnTo>
                  <a:lnTo>
                    <a:pt x="147891" y="8229"/>
                  </a:lnTo>
                  <a:lnTo>
                    <a:pt x="145859" y="6172"/>
                  </a:lnTo>
                  <a:lnTo>
                    <a:pt x="143827" y="6172"/>
                  </a:lnTo>
                  <a:lnTo>
                    <a:pt x="73964" y="6172"/>
                  </a:lnTo>
                  <a:lnTo>
                    <a:pt x="69850" y="8229"/>
                  </a:lnTo>
                  <a:lnTo>
                    <a:pt x="71907" y="8229"/>
                  </a:lnTo>
                  <a:lnTo>
                    <a:pt x="71907" y="6172"/>
                  </a:lnTo>
                  <a:lnTo>
                    <a:pt x="69850" y="6172"/>
                  </a:lnTo>
                  <a:lnTo>
                    <a:pt x="69850" y="8229"/>
                  </a:lnTo>
                  <a:lnTo>
                    <a:pt x="65735" y="6172"/>
                  </a:lnTo>
                  <a:lnTo>
                    <a:pt x="67792" y="8229"/>
                  </a:lnTo>
                  <a:lnTo>
                    <a:pt x="63690" y="8229"/>
                  </a:lnTo>
                  <a:lnTo>
                    <a:pt x="59575" y="10274"/>
                  </a:lnTo>
                  <a:lnTo>
                    <a:pt x="55473" y="10274"/>
                  </a:lnTo>
                  <a:lnTo>
                    <a:pt x="53416" y="10274"/>
                  </a:lnTo>
                  <a:lnTo>
                    <a:pt x="51358" y="10274"/>
                  </a:lnTo>
                  <a:lnTo>
                    <a:pt x="47256" y="10274"/>
                  </a:lnTo>
                  <a:lnTo>
                    <a:pt x="45199" y="12331"/>
                  </a:lnTo>
                  <a:lnTo>
                    <a:pt x="45199" y="10274"/>
                  </a:lnTo>
                  <a:lnTo>
                    <a:pt x="45199" y="12331"/>
                  </a:lnTo>
                  <a:lnTo>
                    <a:pt x="43141" y="12331"/>
                  </a:lnTo>
                  <a:lnTo>
                    <a:pt x="45199" y="12331"/>
                  </a:lnTo>
                  <a:lnTo>
                    <a:pt x="43141" y="12331"/>
                  </a:lnTo>
                  <a:lnTo>
                    <a:pt x="39039" y="14389"/>
                  </a:lnTo>
                  <a:lnTo>
                    <a:pt x="32867" y="14389"/>
                  </a:lnTo>
                  <a:lnTo>
                    <a:pt x="28765" y="18503"/>
                  </a:lnTo>
                  <a:lnTo>
                    <a:pt x="22593" y="22606"/>
                  </a:lnTo>
                  <a:lnTo>
                    <a:pt x="16433" y="26720"/>
                  </a:lnTo>
                  <a:lnTo>
                    <a:pt x="12331" y="34937"/>
                  </a:lnTo>
                  <a:lnTo>
                    <a:pt x="10274" y="36995"/>
                  </a:lnTo>
                  <a:lnTo>
                    <a:pt x="8216" y="39052"/>
                  </a:lnTo>
                  <a:lnTo>
                    <a:pt x="8216" y="41109"/>
                  </a:lnTo>
                  <a:lnTo>
                    <a:pt x="8216" y="43154"/>
                  </a:lnTo>
                  <a:lnTo>
                    <a:pt x="6159" y="45212"/>
                  </a:lnTo>
                  <a:lnTo>
                    <a:pt x="6159" y="49326"/>
                  </a:lnTo>
                  <a:lnTo>
                    <a:pt x="6159" y="51384"/>
                  </a:lnTo>
                  <a:lnTo>
                    <a:pt x="4114" y="53428"/>
                  </a:lnTo>
                  <a:lnTo>
                    <a:pt x="6159" y="57543"/>
                  </a:lnTo>
                  <a:lnTo>
                    <a:pt x="6159" y="59601"/>
                  </a:lnTo>
                  <a:lnTo>
                    <a:pt x="4114" y="59601"/>
                  </a:lnTo>
                  <a:lnTo>
                    <a:pt x="6159" y="61658"/>
                  </a:lnTo>
                  <a:lnTo>
                    <a:pt x="6159" y="63703"/>
                  </a:lnTo>
                  <a:lnTo>
                    <a:pt x="6159" y="61658"/>
                  </a:lnTo>
                  <a:lnTo>
                    <a:pt x="8216" y="69875"/>
                  </a:lnTo>
                  <a:lnTo>
                    <a:pt x="12331" y="76034"/>
                  </a:lnTo>
                  <a:lnTo>
                    <a:pt x="18491" y="80149"/>
                  </a:lnTo>
                  <a:lnTo>
                    <a:pt x="20548" y="82207"/>
                  </a:lnTo>
                  <a:lnTo>
                    <a:pt x="16433" y="80149"/>
                  </a:lnTo>
                  <a:lnTo>
                    <a:pt x="20548" y="82207"/>
                  </a:lnTo>
                  <a:lnTo>
                    <a:pt x="20548" y="84251"/>
                  </a:lnTo>
                  <a:lnTo>
                    <a:pt x="20548" y="82207"/>
                  </a:lnTo>
                  <a:lnTo>
                    <a:pt x="22593" y="84251"/>
                  </a:lnTo>
                  <a:lnTo>
                    <a:pt x="24650" y="86309"/>
                  </a:lnTo>
                  <a:lnTo>
                    <a:pt x="24650" y="84251"/>
                  </a:lnTo>
                  <a:lnTo>
                    <a:pt x="24650" y="86309"/>
                  </a:lnTo>
                  <a:lnTo>
                    <a:pt x="24650" y="84251"/>
                  </a:lnTo>
                  <a:lnTo>
                    <a:pt x="26708" y="86309"/>
                  </a:lnTo>
                  <a:lnTo>
                    <a:pt x="28765" y="88366"/>
                  </a:lnTo>
                  <a:lnTo>
                    <a:pt x="30810" y="88366"/>
                  </a:lnTo>
                  <a:lnTo>
                    <a:pt x="32867" y="88366"/>
                  </a:lnTo>
                  <a:lnTo>
                    <a:pt x="36982" y="90423"/>
                  </a:lnTo>
                  <a:lnTo>
                    <a:pt x="39039" y="90423"/>
                  </a:lnTo>
                  <a:lnTo>
                    <a:pt x="51364" y="94306"/>
                  </a:lnTo>
                  <a:lnTo>
                    <a:pt x="63688" y="96842"/>
                  </a:lnTo>
                  <a:lnTo>
                    <a:pt x="76010" y="98223"/>
                  </a:lnTo>
                  <a:lnTo>
                    <a:pt x="88328" y="98640"/>
                  </a:lnTo>
                  <a:lnTo>
                    <a:pt x="100667" y="99541"/>
                  </a:lnTo>
                  <a:lnTo>
                    <a:pt x="113220" y="99669"/>
                  </a:lnTo>
                  <a:lnTo>
                    <a:pt x="126154" y="99798"/>
                  </a:lnTo>
                  <a:lnTo>
                    <a:pt x="139636" y="100698"/>
                  </a:lnTo>
                  <a:lnTo>
                    <a:pt x="143827" y="100698"/>
                  </a:lnTo>
                  <a:lnTo>
                    <a:pt x="147891" y="100698"/>
                  </a:lnTo>
                  <a:lnTo>
                    <a:pt x="162242" y="100698"/>
                  </a:lnTo>
                  <a:lnTo>
                    <a:pt x="168465" y="98640"/>
                  </a:lnTo>
                  <a:lnTo>
                    <a:pt x="168465" y="100698"/>
                  </a:lnTo>
                  <a:lnTo>
                    <a:pt x="168465" y="98640"/>
                  </a:lnTo>
                  <a:lnTo>
                    <a:pt x="170497" y="98640"/>
                  </a:lnTo>
                  <a:lnTo>
                    <a:pt x="172529" y="98640"/>
                  </a:lnTo>
                  <a:lnTo>
                    <a:pt x="170497" y="98640"/>
                  </a:lnTo>
                  <a:lnTo>
                    <a:pt x="181308" y="95048"/>
                  </a:lnTo>
                  <a:lnTo>
                    <a:pt x="190785" y="89911"/>
                  </a:lnTo>
                  <a:lnTo>
                    <a:pt x="196786" y="82462"/>
                  </a:lnTo>
                  <a:lnTo>
                    <a:pt x="197167" y="71932"/>
                  </a:lnTo>
                  <a:lnTo>
                    <a:pt x="197167" y="67817"/>
                  </a:lnTo>
                  <a:lnTo>
                    <a:pt x="197167" y="63703"/>
                  </a:lnTo>
                  <a:lnTo>
                    <a:pt x="197167" y="59601"/>
                  </a:lnTo>
                  <a:lnTo>
                    <a:pt x="194371" y="51059"/>
                  </a:lnTo>
                  <a:lnTo>
                    <a:pt x="191563" y="42132"/>
                  </a:lnTo>
                  <a:lnTo>
                    <a:pt x="187969" y="34747"/>
                  </a:lnTo>
                  <a:lnTo>
                    <a:pt x="182816" y="30835"/>
                  </a:lnTo>
                  <a:lnTo>
                    <a:pt x="182816" y="28778"/>
                  </a:lnTo>
                  <a:lnTo>
                    <a:pt x="187007" y="32880"/>
                  </a:lnTo>
                  <a:close/>
                </a:path>
                <a:path w="209550" h="105410">
                  <a:moveTo>
                    <a:pt x="209486" y="66700"/>
                  </a:moveTo>
                  <a:lnTo>
                    <a:pt x="209486" y="57175"/>
                  </a:lnTo>
                  <a:lnTo>
                    <a:pt x="209486" y="6670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1385823" y="58927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1357248" y="5873686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10">
                  <a:moveTo>
                    <a:pt x="28575" y="19062"/>
                  </a:moveTo>
                  <a:lnTo>
                    <a:pt x="38100" y="19062"/>
                  </a:lnTo>
                  <a:lnTo>
                    <a:pt x="38100" y="28587"/>
                  </a:lnTo>
                  <a:lnTo>
                    <a:pt x="28575" y="19062"/>
                  </a:lnTo>
                  <a:close/>
                </a:path>
                <a:path w="38100" h="29210">
                  <a:moveTo>
                    <a:pt x="28575" y="9537"/>
                  </a:moveTo>
                  <a:lnTo>
                    <a:pt x="19050" y="9537"/>
                  </a:lnTo>
                  <a:lnTo>
                    <a:pt x="28575" y="9537"/>
                  </a:lnTo>
                  <a:close/>
                </a:path>
                <a:path w="38100" h="29210">
                  <a:moveTo>
                    <a:pt x="0" y="9537"/>
                  </a:moveTo>
                  <a:lnTo>
                    <a:pt x="0" y="0"/>
                  </a:lnTo>
                  <a:lnTo>
                    <a:pt x="0" y="953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1204912" y="59213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1204912" y="59213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1243012" y="5968962"/>
              <a:ext cx="47625" cy="10160"/>
            </a:xfrm>
            <a:custGeom>
              <a:avLst/>
              <a:gdLst/>
              <a:ahLst/>
              <a:cxnLst/>
              <a:rect l="l" t="t" r="r" b="b"/>
              <a:pathLst>
                <a:path w="47625" h="10160">
                  <a:moveTo>
                    <a:pt x="0" y="0"/>
                  </a:moveTo>
                  <a:lnTo>
                    <a:pt x="9525" y="0"/>
                  </a:lnTo>
                  <a:lnTo>
                    <a:pt x="5357" y="0"/>
                  </a:lnTo>
                  <a:lnTo>
                    <a:pt x="4762" y="0"/>
                  </a:lnTo>
                  <a:lnTo>
                    <a:pt x="4167" y="0"/>
                  </a:lnTo>
                  <a:lnTo>
                    <a:pt x="0" y="0"/>
                  </a:lnTo>
                  <a:close/>
                </a:path>
                <a:path w="47625" h="10160">
                  <a:moveTo>
                    <a:pt x="47561" y="9537"/>
                  </a:moveTo>
                  <a:lnTo>
                    <a:pt x="38036" y="9537"/>
                  </a:lnTo>
                  <a:lnTo>
                    <a:pt x="47561" y="9537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7" name="object 2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662" y="5241671"/>
              <a:ext cx="215900" cy="254126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814387" y="5568823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1358" y="26530"/>
                  </a:moveTo>
                  <a:lnTo>
                    <a:pt x="0" y="26530"/>
                  </a:lnTo>
                  <a:lnTo>
                    <a:pt x="1358" y="28574"/>
                  </a:lnTo>
                  <a:lnTo>
                    <a:pt x="1358" y="26530"/>
                  </a:lnTo>
                  <a:close/>
                </a:path>
                <a:path w="9525" h="28575">
                  <a:moveTo>
                    <a:pt x="1358" y="26530"/>
                  </a:moveTo>
                  <a:lnTo>
                    <a:pt x="1358" y="28574"/>
                  </a:lnTo>
                  <a:lnTo>
                    <a:pt x="2717" y="28574"/>
                  </a:lnTo>
                  <a:lnTo>
                    <a:pt x="1358" y="26530"/>
                  </a:lnTo>
                  <a:close/>
                </a:path>
                <a:path w="9525" h="28575">
                  <a:moveTo>
                    <a:pt x="2717" y="24485"/>
                  </a:moveTo>
                  <a:lnTo>
                    <a:pt x="1358" y="24485"/>
                  </a:lnTo>
                  <a:lnTo>
                    <a:pt x="1358" y="26530"/>
                  </a:lnTo>
                  <a:lnTo>
                    <a:pt x="2717" y="28574"/>
                  </a:lnTo>
                  <a:lnTo>
                    <a:pt x="2717" y="26530"/>
                  </a:lnTo>
                  <a:lnTo>
                    <a:pt x="4076" y="26530"/>
                  </a:lnTo>
                  <a:lnTo>
                    <a:pt x="2717" y="24485"/>
                  </a:lnTo>
                  <a:close/>
                </a:path>
                <a:path w="9525" h="28575">
                  <a:moveTo>
                    <a:pt x="4076" y="22440"/>
                  </a:moveTo>
                  <a:lnTo>
                    <a:pt x="1358" y="22440"/>
                  </a:lnTo>
                  <a:lnTo>
                    <a:pt x="4076" y="26530"/>
                  </a:lnTo>
                  <a:lnTo>
                    <a:pt x="4076" y="22440"/>
                  </a:lnTo>
                  <a:close/>
                </a:path>
                <a:path w="9525" h="28575">
                  <a:moveTo>
                    <a:pt x="5448" y="24485"/>
                  </a:moveTo>
                  <a:lnTo>
                    <a:pt x="4076" y="24485"/>
                  </a:lnTo>
                  <a:lnTo>
                    <a:pt x="5448" y="26530"/>
                  </a:lnTo>
                  <a:lnTo>
                    <a:pt x="5448" y="24485"/>
                  </a:lnTo>
                  <a:close/>
                </a:path>
                <a:path w="9525" h="28575">
                  <a:moveTo>
                    <a:pt x="6807" y="18414"/>
                  </a:moveTo>
                  <a:lnTo>
                    <a:pt x="2717" y="18414"/>
                  </a:lnTo>
                  <a:lnTo>
                    <a:pt x="2717" y="22440"/>
                  </a:lnTo>
                  <a:lnTo>
                    <a:pt x="4076" y="22440"/>
                  </a:lnTo>
                  <a:lnTo>
                    <a:pt x="5448" y="24485"/>
                  </a:lnTo>
                  <a:lnTo>
                    <a:pt x="5448" y="20408"/>
                  </a:lnTo>
                  <a:lnTo>
                    <a:pt x="6807" y="20408"/>
                  </a:lnTo>
                  <a:lnTo>
                    <a:pt x="6807" y="18414"/>
                  </a:lnTo>
                  <a:close/>
                </a:path>
                <a:path w="9525" h="28575">
                  <a:moveTo>
                    <a:pt x="6807" y="20408"/>
                  </a:moveTo>
                  <a:lnTo>
                    <a:pt x="5448" y="20408"/>
                  </a:lnTo>
                  <a:lnTo>
                    <a:pt x="6807" y="22440"/>
                  </a:lnTo>
                  <a:lnTo>
                    <a:pt x="6807" y="20408"/>
                  </a:lnTo>
                  <a:close/>
                </a:path>
                <a:path w="9525" h="28575">
                  <a:moveTo>
                    <a:pt x="8166" y="6095"/>
                  </a:moveTo>
                  <a:lnTo>
                    <a:pt x="5448" y="6095"/>
                  </a:lnTo>
                  <a:lnTo>
                    <a:pt x="5448" y="14223"/>
                  </a:lnTo>
                  <a:lnTo>
                    <a:pt x="4076" y="14223"/>
                  </a:lnTo>
                  <a:lnTo>
                    <a:pt x="5448" y="16382"/>
                  </a:lnTo>
                  <a:lnTo>
                    <a:pt x="2717" y="16382"/>
                  </a:lnTo>
                  <a:lnTo>
                    <a:pt x="4076" y="18414"/>
                  </a:lnTo>
                  <a:lnTo>
                    <a:pt x="8166" y="18414"/>
                  </a:lnTo>
                  <a:lnTo>
                    <a:pt x="8166" y="8127"/>
                  </a:lnTo>
                  <a:lnTo>
                    <a:pt x="9525" y="8127"/>
                  </a:lnTo>
                  <a:lnTo>
                    <a:pt x="8166" y="6095"/>
                  </a:lnTo>
                  <a:close/>
                </a:path>
                <a:path w="9525" h="28575">
                  <a:moveTo>
                    <a:pt x="4076" y="14223"/>
                  </a:moveTo>
                  <a:lnTo>
                    <a:pt x="4076" y="16382"/>
                  </a:lnTo>
                  <a:lnTo>
                    <a:pt x="5448" y="16382"/>
                  </a:lnTo>
                  <a:lnTo>
                    <a:pt x="4076" y="14223"/>
                  </a:lnTo>
                  <a:close/>
                </a:path>
                <a:path w="9525" h="28575">
                  <a:moveTo>
                    <a:pt x="8166" y="12191"/>
                  </a:moveTo>
                  <a:lnTo>
                    <a:pt x="8166" y="14223"/>
                  </a:lnTo>
                  <a:lnTo>
                    <a:pt x="9525" y="14223"/>
                  </a:lnTo>
                  <a:lnTo>
                    <a:pt x="8166" y="12191"/>
                  </a:lnTo>
                  <a:close/>
                </a:path>
                <a:path w="9525" h="28575">
                  <a:moveTo>
                    <a:pt x="8166" y="0"/>
                  </a:moveTo>
                  <a:lnTo>
                    <a:pt x="6807" y="0"/>
                  </a:lnTo>
                  <a:lnTo>
                    <a:pt x="6807" y="6095"/>
                  </a:lnTo>
                  <a:lnTo>
                    <a:pt x="9525" y="6095"/>
                  </a:lnTo>
                  <a:lnTo>
                    <a:pt x="9525" y="4063"/>
                  </a:lnTo>
                  <a:lnTo>
                    <a:pt x="8166" y="4063"/>
                  </a:lnTo>
                  <a:lnTo>
                    <a:pt x="8166" y="2031"/>
                  </a:lnTo>
                  <a:lnTo>
                    <a:pt x="9525" y="203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814387" y="5568823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9525" y="0"/>
                  </a:moveTo>
                  <a:lnTo>
                    <a:pt x="8166" y="0"/>
                  </a:lnTo>
                  <a:lnTo>
                    <a:pt x="9525" y="2031"/>
                  </a:lnTo>
                  <a:lnTo>
                    <a:pt x="8166" y="2031"/>
                  </a:lnTo>
                  <a:lnTo>
                    <a:pt x="8166" y="4063"/>
                  </a:lnTo>
                  <a:lnTo>
                    <a:pt x="9525" y="4063"/>
                  </a:lnTo>
                  <a:lnTo>
                    <a:pt x="8166" y="4063"/>
                  </a:lnTo>
                  <a:lnTo>
                    <a:pt x="9525" y="4063"/>
                  </a:lnTo>
                  <a:lnTo>
                    <a:pt x="8166" y="4063"/>
                  </a:lnTo>
                  <a:lnTo>
                    <a:pt x="9525" y="4063"/>
                  </a:lnTo>
                  <a:lnTo>
                    <a:pt x="9525" y="6095"/>
                  </a:lnTo>
                  <a:lnTo>
                    <a:pt x="8166" y="6095"/>
                  </a:lnTo>
                  <a:lnTo>
                    <a:pt x="9525" y="6095"/>
                  </a:lnTo>
                  <a:lnTo>
                    <a:pt x="8166" y="6095"/>
                  </a:lnTo>
                  <a:lnTo>
                    <a:pt x="9525" y="8127"/>
                  </a:lnTo>
                  <a:lnTo>
                    <a:pt x="8166" y="8127"/>
                  </a:lnTo>
                  <a:lnTo>
                    <a:pt x="9525" y="8127"/>
                  </a:lnTo>
                  <a:lnTo>
                    <a:pt x="8166" y="8127"/>
                  </a:lnTo>
                  <a:lnTo>
                    <a:pt x="8166" y="10159"/>
                  </a:lnTo>
                  <a:lnTo>
                    <a:pt x="8166" y="8127"/>
                  </a:lnTo>
                  <a:lnTo>
                    <a:pt x="8166" y="10159"/>
                  </a:lnTo>
                  <a:lnTo>
                    <a:pt x="8166" y="12191"/>
                  </a:lnTo>
                  <a:lnTo>
                    <a:pt x="8166" y="14223"/>
                  </a:lnTo>
                  <a:lnTo>
                    <a:pt x="9525" y="14223"/>
                  </a:lnTo>
                  <a:lnTo>
                    <a:pt x="8166" y="12191"/>
                  </a:lnTo>
                  <a:lnTo>
                    <a:pt x="8166" y="14223"/>
                  </a:lnTo>
                  <a:lnTo>
                    <a:pt x="9525" y="14223"/>
                  </a:lnTo>
                  <a:lnTo>
                    <a:pt x="8166" y="14223"/>
                  </a:lnTo>
                  <a:lnTo>
                    <a:pt x="8166" y="14223"/>
                  </a:lnTo>
                  <a:lnTo>
                    <a:pt x="8166" y="16382"/>
                  </a:lnTo>
                  <a:lnTo>
                    <a:pt x="8166" y="14223"/>
                  </a:lnTo>
                  <a:lnTo>
                    <a:pt x="8166" y="16382"/>
                  </a:lnTo>
                  <a:lnTo>
                    <a:pt x="6807" y="16382"/>
                  </a:lnTo>
                  <a:lnTo>
                    <a:pt x="8166" y="16382"/>
                  </a:lnTo>
                  <a:lnTo>
                    <a:pt x="8166" y="18414"/>
                  </a:lnTo>
                  <a:lnTo>
                    <a:pt x="8166" y="16382"/>
                  </a:lnTo>
                  <a:lnTo>
                    <a:pt x="6807" y="16382"/>
                  </a:lnTo>
                  <a:lnTo>
                    <a:pt x="8166" y="16382"/>
                  </a:lnTo>
                  <a:lnTo>
                    <a:pt x="8166" y="18414"/>
                  </a:lnTo>
                  <a:lnTo>
                    <a:pt x="8166" y="18414"/>
                  </a:lnTo>
                  <a:lnTo>
                    <a:pt x="6807" y="18414"/>
                  </a:lnTo>
                  <a:lnTo>
                    <a:pt x="8166" y="18414"/>
                  </a:lnTo>
                  <a:lnTo>
                    <a:pt x="6807" y="18414"/>
                  </a:lnTo>
                  <a:lnTo>
                    <a:pt x="8166" y="18414"/>
                  </a:lnTo>
                  <a:lnTo>
                    <a:pt x="6807" y="18414"/>
                  </a:lnTo>
                  <a:lnTo>
                    <a:pt x="8166" y="18414"/>
                  </a:lnTo>
                  <a:lnTo>
                    <a:pt x="6807" y="18414"/>
                  </a:lnTo>
                  <a:lnTo>
                    <a:pt x="8166" y="18414"/>
                  </a:lnTo>
                  <a:lnTo>
                    <a:pt x="6807" y="18414"/>
                  </a:lnTo>
                  <a:lnTo>
                    <a:pt x="6807" y="20408"/>
                  </a:lnTo>
                  <a:lnTo>
                    <a:pt x="6807" y="18414"/>
                  </a:lnTo>
                  <a:lnTo>
                    <a:pt x="6807" y="20408"/>
                  </a:lnTo>
                  <a:lnTo>
                    <a:pt x="5448" y="20408"/>
                  </a:lnTo>
                  <a:lnTo>
                    <a:pt x="6807" y="20408"/>
                  </a:lnTo>
                  <a:lnTo>
                    <a:pt x="6807" y="22440"/>
                  </a:lnTo>
                  <a:lnTo>
                    <a:pt x="5448" y="20408"/>
                  </a:lnTo>
                  <a:lnTo>
                    <a:pt x="5448" y="22440"/>
                  </a:lnTo>
                  <a:lnTo>
                    <a:pt x="5448" y="20408"/>
                  </a:lnTo>
                  <a:lnTo>
                    <a:pt x="5448" y="22440"/>
                  </a:lnTo>
                  <a:lnTo>
                    <a:pt x="6807" y="22440"/>
                  </a:lnTo>
                  <a:lnTo>
                    <a:pt x="5448" y="22440"/>
                  </a:lnTo>
                  <a:lnTo>
                    <a:pt x="6807" y="22440"/>
                  </a:lnTo>
                  <a:lnTo>
                    <a:pt x="5448" y="22440"/>
                  </a:lnTo>
                  <a:lnTo>
                    <a:pt x="6807" y="22440"/>
                  </a:lnTo>
                  <a:lnTo>
                    <a:pt x="5448" y="22440"/>
                  </a:lnTo>
                  <a:lnTo>
                    <a:pt x="6807" y="22440"/>
                  </a:lnTo>
                  <a:lnTo>
                    <a:pt x="5448" y="22440"/>
                  </a:lnTo>
                  <a:lnTo>
                    <a:pt x="5448" y="24485"/>
                  </a:lnTo>
                  <a:lnTo>
                    <a:pt x="4076" y="22440"/>
                  </a:lnTo>
                  <a:lnTo>
                    <a:pt x="4076" y="24485"/>
                  </a:lnTo>
                  <a:lnTo>
                    <a:pt x="4076" y="24485"/>
                  </a:lnTo>
                  <a:lnTo>
                    <a:pt x="5448" y="24485"/>
                  </a:lnTo>
                  <a:lnTo>
                    <a:pt x="4076" y="24485"/>
                  </a:lnTo>
                  <a:lnTo>
                    <a:pt x="5448" y="24485"/>
                  </a:lnTo>
                  <a:lnTo>
                    <a:pt x="5448" y="26530"/>
                  </a:lnTo>
                  <a:lnTo>
                    <a:pt x="5448" y="24485"/>
                  </a:lnTo>
                  <a:lnTo>
                    <a:pt x="5448" y="26530"/>
                  </a:lnTo>
                  <a:lnTo>
                    <a:pt x="5448" y="24485"/>
                  </a:lnTo>
                  <a:lnTo>
                    <a:pt x="4076" y="24485"/>
                  </a:lnTo>
                  <a:lnTo>
                    <a:pt x="5448" y="24485"/>
                  </a:lnTo>
                  <a:lnTo>
                    <a:pt x="5448" y="26530"/>
                  </a:lnTo>
                  <a:lnTo>
                    <a:pt x="5448" y="24485"/>
                  </a:lnTo>
                  <a:lnTo>
                    <a:pt x="5448" y="26530"/>
                  </a:lnTo>
                  <a:lnTo>
                    <a:pt x="5448" y="24485"/>
                  </a:lnTo>
                  <a:lnTo>
                    <a:pt x="5448" y="26530"/>
                  </a:lnTo>
                  <a:lnTo>
                    <a:pt x="5448" y="24485"/>
                  </a:lnTo>
                  <a:lnTo>
                    <a:pt x="5448" y="26530"/>
                  </a:lnTo>
                  <a:lnTo>
                    <a:pt x="4076" y="24485"/>
                  </a:lnTo>
                  <a:lnTo>
                    <a:pt x="4076" y="26530"/>
                  </a:lnTo>
                  <a:lnTo>
                    <a:pt x="5448" y="26530"/>
                  </a:lnTo>
                  <a:lnTo>
                    <a:pt x="5448" y="26530"/>
                  </a:lnTo>
                  <a:lnTo>
                    <a:pt x="4076" y="26530"/>
                  </a:lnTo>
                  <a:lnTo>
                    <a:pt x="5448" y="26530"/>
                  </a:lnTo>
                  <a:lnTo>
                    <a:pt x="4076" y="26530"/>
                  </a:lnTo>
                  <a:lnTo>
                    <a:pt x="5448" y="26530"/>
                  </a:lnTo>
                  <a:lnTo>
                    <a:pt x="4076" y="26530"/>
                  </a:lnTo>
                  <a:lnTo>
                    <a:pt x="5448" y="26530"/>
                  </a:lnTo>
                  <a:lnTo>
                    <a:pt x="4076" y="26530"/>
                  </a:lnTo>
                  <a:lnTo>
                    <a:pt x="2717" y="24485"/>
                  </a:lnTo>
                  <a:lnTo>
                    <a:pt x="4076" y="26530"/>
                  </a:lnTo>
                  <a:lnTo>
                    <a:pt x="2717" y="26530"/>
                  </a:lnTo>
                  <a:lnTo>
                    <a:pt x="4076" y="26530"/>
                  </a:lnTo>
                  <a:lnTo>
                    <a:pt x="4076" y="28574"/>
                  </a:lnTo>
                  <a:lnTo>
                    <a:pt x="4076" y="28574"/>
                  </a:lnTo>
                  <a:lnTo>
                    <a:pt x="2717" y="26530"/>
                  </a:lnTo>
                  <a:lnTo>
                    <a:pt x="4076" y="26530"/>
                  </a:lnTo>
                  <a:lnTo>
                    <a:pt x="4076" y="28574"/>
                  </a:lnTo>
                  <a:lnTo>
                    <a:pt x="4076" y="26530"/>
                  </a:lnTo>
                  <a:lnTo>
                    <a:pt x="4076" y="28574"/>
                  </a:lnTo>
                  <a:lnTo>
                    <a:pt x="4076" y="26530"/>
                  </a:lnTo>
                  <a:lnTo>
                    <a:pt x="2717" y="26530"/>
                  </a:lnTo>
                  <a:lnTo>
                    <a:pt x="4076" y="26530"/>
                  </a:lnTo>
                  <a:lnTo>
                    <a:pt x="4076" y="28574"/>
                  </a:lnTo>
                  <a:lnTo>
                    <a:pt x="4076" y="26530"/>
                  </a:lnTo>
                  <a:lnTo>
                    <a:pt x="2717" y="26530"/>
                  </a:lnTo>
                  <a:lnTo>
                    <a:pt x="4076" y="26530"/>
                  </a:lnTo>
                  <a:lnTo>
                    <a:pt x="2717" y="26530"/>
                  </a:lnTo>
                  <a:lnTo>
                    <a:pt x="2717" y="28574"/>
                  </a:lnTo>
                  <a:lnTo>
                    <a:pt x="2717" y="26530"/>
                  </a:lnTo>
                  <a:lnTo>
                    <a:pt x="2717" y="28574"/>
                  </a:lnTo>
                  <a:lnTo>
                    <a:pt x="4076" y="28574"/>
                  </a:lnTo>
                  <a:lnTo>
                    <a:pt x="2717" y="28574"/>
                  </a:lnTo>
                  <a:lnTo>
                    <a:pt x="4076" y="28574"/>
                  </a:lnTo>
                  <a:lnTo>
                    <a:pt x="2717" y="28574"/>
                  </a:lnTo>
                  <a:lnTo>
                    <a:pt x="2717" y="26530"/>
                  </a:lnTo>
                  <a:lnTo>
                    <a:pt x="2717" y="28574"/>
                  </a:lnTo>
                  <a:lnTo>
                    <a:pt x="2717" y="26530"/>
                  </a:lnTo>
                  <a:lnTo>
                    <a:pt x="2717" y="28574"/>
                  </a:lnTo>
                  <a:lnTo>
                    <a:pt x="1358" y="26530"/>
                  </a:lnTo>
                  <a:lnTo>
                    <a:pt x="2717" y="28574"/>
                  </a:lnTo>
                  <a:lnTo>
                    <a:pt x="1358" y="28574"/>
                  </a:lnTo>
                  <a:lnTo>
                    <a:pt x="1358" y="26530"/>
                  </a:lnTo>
                  <a:lnTo>
                    <a:pt x="1358" y="28574"/>
                  </a:lnTo>
                  <a:lnTo>
                    <a:pt x="1358" y="26530"/>
                  </a:lnTo>
                  <a:lnTo>
                    <a:pt x="1358" y="28574"/>
                  </a:lnTo>
                  <a:lnTo>
                    <a:pt x="1358" y="26530"/>
                  </a:lnTo>
                  <a:lnTo>
                    <a:pt x="1358" y="28574"/>
                  </a:lnTo>
                  <a:lnTo>
                    <a:pt x="0" y="26530"/>
                  </a:lnTo>
                  <a:lnTo>
                    <a:pt x="1358" y="28574"/>
                  </a:lnTo>
                  <a:lnTo>
                    <a:pt x="0" y="26530"/>
                  </a:lnTo>
                  <a:lnTo>
                    <a:pt x="1358" y="26530"/>
                  </a:lnTo>
                  <a:lnTo>
                    <a:pt x="0" y="26530"/>
                  </a:lnTo>
                  <a:lnTo>
                    <a:pt x="1358" y="26530"/>
                  </a:lnTo>
                  <a:lnTo>
                    <a:pt x="0" y="26530"/>
                  </a:lnTo>
                  <a:lnTo>
                    <a:pt x="1358" y="26530"/>
                  </a:lnTo>
                  <a:lnTo>
                    <a:pt x="0" y="26530"/>
                  </a:lnTo>
                  <a:lnTo>
                    <a:pt x="1358" y="26530"/>
                  </a:lnTo>
                  <a:lnTo>
                    <a:pt x="1358" y="24485"/>
                  </a:lnTo>
                  <a:lnTo>
                    <a:pt x="2717" y="24485"/>
                  </a:lnTo>
                  <a:lnTo>
                    <a:pt x="1358" y="24485"/>
                  </a:lnTo>
                  <a:lnTo>
                    <a:pt x="2717" y="24485"/>
                  </a:lnTo>
                  <a:lnTo>
                    <a:pt x="1358" y="22440"/>
                  </a:lnTo>
                  <a:lnTo>
                    <a:pt x="2717" y="22440"/>
                  </a:lnTo>
                  <a:lnTo>
                    <a:pt x="2717" y="22440"/>
                  </a:lnTo>
                  <a:lnTo>
                    <a:pt x="2717" y="20408"/>
                  </a:lnTo>
                  <a:lnTo>
                    <a:pt x="4076" y="20408"/>
                  </a:lnTo>
                  <a:lnTo>
                    <a:pt x="2717" y="20408"/>
                  </a:lnTo>
                  <a:lnTo>
                    <a:pt x="2717" y="18414"/>
                  </a:lnTo>
                  <a:lnTo>
                    <a:pt x="2717" y="20408"/>
                  </a:lnTo>
                  <a:lnTo>
                    <a:pt x="2717" y="18414"/>
                  </a:lnTo>
                  <a:lnTo>
                    <a:pt x="4076" y="18414"/>
                  </a:lnTo>
                  <a:lnTo>
                    <a:pt x="2717" y="18414"/>
                  </a:lnTo>
                  <a:lnTo>
                    <a:pt x="4076" y="18414"/>
                  </a:lnTo>
                  <a:lnTo>
                    <a:pt x="2717" y="18414"/>
                  </a:lnTo>
                  <a:lnTo>
                    <a:pt x="4076" y="18414"/>
                  </a:lnTo>
                  <a:lnTo>
                    <a:pt x="2717" y="18414"/>
                  </a:lnTo>
                  <a:lnTo>
                    <a:pt x="4076" y="18414"/>
                  </a:lnTo>
                  <a:lnTo>
                    <a:pt x="2717" y="16382"/>
                  </a:lnTo>
                  <a:lnTo>
                    <a:pt x="4076" y="16382"/>
                  </a:lnTo>
                  <a:lnTo>
                    <a:pt x="4076" y="14223"/>
                  </a:lnTo>
                  <a:lnTo>
                    <a:pt x="5448" y="16382"/>
                  </a:lnTo>
                  <a:lnTo>
                    <a:pt x="4076" y="14223"/>
                  </a:lnTo>
                  <a:lnTo>
                    <a:pt x="5448" y="14223"/>
                  </a:lnTo>
                  <a:lnTo>
                    <a:pt x="4076" y="14223"/>
                  </a:lnTo>
                  <a:lnTo>
                    <a:pt x="5448" y="14223"/>
                  </a:lnTo>
                  <a:lnTo>
                    <a:pt x="5448" y="12191"/>
                  </a:lnTo>
                  <a:lnTo>
                    <a:pt x="5448" y="14223"/>
                  </a:lnTo>
                  <a:lnTo>
                    <a:pt x="5448" y="12191"/>
                  </a:lnTo>
                  <a:lnTo>
                    <a:pt x="6807" y="12191"/>
                  </a:lnTo>
                  <a:lnTo>
                    <a:pt x="5448" y="12191"/>
                  </a:lnTo>
                  <a:lnTo>
                    <a:pt x="6807" y="12191"/>
                  </a:lnTo>
                  <a:lnTo>
                    <a:pt x="5448" y="12191"/>
                  </a:lnTo>
                  <a:lnTo>
                    <a:pt x="6807" y="12191"/>
                  </a:lnTo>
                  <a:lnTo>
                    <a:pt x="5448" y="12191"/>
                  </a:lnTo>
                  <a:lnTo>
                    <a:pt x="5448" y="6095"/>
                  </a:lnTo>
                  <a:lnTo>
                    <a:pt x="6807" y="6095"/>
                  </a:lnTo>
                  <a:lnTo>
                    <a:pt x="6807" y="4063"/>
                  </a:lnTo>
                  <a:lnTo>
                    <a:pt x="5448" y="4063"/>
                  </a:lnTo>
                  <a:lnTo>
                    <a:pt x="6807" y="4063"/>
                  </a:lnTo>
                  <a:lnTo>
                    <a:pt x="6807" y="2031"/>
                  </a:lnTo>
                  <a:lnTo>
                    <a:pt x="6807" y="0"/>
                  </a:lnTo>
                  <a:lnTo>
                    <a:pt x="8166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823912" y="5568823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16662" y="22440"/>
                  </a:moveTo>
                  <a:lnTo>
                    <a:pt x="9525" y="22440"/>
                  </a:lnTo>
                  <a:lnTo>
                    <a:pt x="9525" y="24485"/>
                  </a:lnTo>
                  <a:lnTo>
                    <a:pt x="11899" y="24485"/>
                  </a:lnTo>
                  <a:lnTo>
                    <a:pt x="11899" y="26530"/>
                  </a:lnTo>
                  <a:lnTo>
                    <a:pt x="14287" y="26530"/>
                  </a:lnTo>
                  <a:lnTo>
                    <a:pt x="14287" y="28574"/>
                  </a:lnTo>
                  <a:lnTo>
                    <a:pt x="16662" y="26530"/>
                  </a:lnTo>
                  <a:lnTo>
                    <a:pt x="16662" y="22440"/>
                  </a:lnTo>
                  <a:close/>
                </a:path>
                <a:path w="19050" h="28575">
                  <a:moveTo>
                    <a:pt x="16662" y="26530"/>
                  </a:moveTo>
                  <a:lnTo>
                    <a:pt x="14287" y="28574"/>
                  </a:lnTo>
                  <a:lnTo>
                    <a:pt x="16662" y="28574"/>
                  </a:lnTo>
                  <a:lnTo>
                    <a:pt x="16662" y="26530"/>
                  </a:lnTo>
                  <a:close/>
                </a:path>
                <a:path w="19050" h="28575">
                  <a:moveTo>
                    <a:pt x="19050" y="26530"/>
                  </a:moveTo>
                  <a:lnTo>
                    <a:pt x="16662" y="28574"/>
                  </a:lnTo>
                  <a:lnTo>
                    <a:pt x="19050" y="28574"/>
                  </a:lnTo>
                  <a:lnTo>
                    <a:pt x="19050" y="26530"/>
                  </a:lnTo>
                  <a:close/>
                </a:path>
                <a:path w="19050" h="28575">
                  <a:moveTo>
                    <a:pt x="19050" y="22440"/>
                  </a:moveTo>
                  <a:lnTo>
                    <a:pt x="16662" y="22440"/>
                  </a:lnTo>
                  <a:lnTo>
                    <a:pt x="16662" y="24485"/>
                  </a:lnTo>
                  <a:lnTo>
                    <a:pt x="19050" y="22440"/>
                  </a:lnTo>
                  <a:close/>
                </a:path>
                <a:path w="19050" h="28575">
                  <a:moveTo>
                    <a:pt x="19050" y="22440"/>
                  </a:moveTo>
                  <a:lnTo>
                    <a:pt x="16662" y="24485"/>
                  </a:lnTo>
                  <a:lnTo>
                    <a:pt x="19050" y="24485"/>
                  </a:lnTo>
                  <a:lnTo>
                    <a:pt x="19050" y="22440"/>
                  </a:lnTo>
                  <a:close/>
                </a:path>
                <a:path w="19050" h="28575">
                  <a:moveTo>
                    <a:pt x="14287" y="20408"/>
                  </a:moveTo>
                  <a:lnTo>
                    <a:pt x="7137" y="20408"/>
                  </a:lnTo>
                  <a:lnTo>
                    <a:pt x="7137" y="22440"/>
                  </a:lnTo>
                  <a:lnTo>
                    <a:pt x="14287" y="22440"/>
                  </a:lnTo>
                  <a:lnTo>
                    <a:pt x="14287" y="20408"/>
                  </a:lnTo>
                  <a:close/>
                </a:path>
                <a:path w="19050" h="28575">
                  <a:moveTo>
                    <a:pt x="4762" y="0"/>
                  </a:moveTo>
                  <a:lnTo>
                    <a:pt x="2374" y="0"/>
                  </a:lnTo>
                  <a:lnTo>
                    <a:pt x="0" y="2031"/>
                  </a:lnTo>
                  <a:lnTo>
                    <a:pt x="0" y="10159"/>
                  </a:lnTo>
                  <a:lnTo>
                    <a:pt x="2374" y="12191"/>
                  </a:lnTo>
                  <a:lnTo>
                    <a:pt x="2374" y="14223"/>
                  </a:lnTo>
                  <a:lnTo>
                    <a:pt x="4762" y="14223"/>
                  </a:lnTo>
                  <a:lnTo>
                    <a:pt x="4762" y="20408"/>
                  </a:lnTo>
                  <a:lnTo>
                    <a:pt x="11899" y="20408"/>
                  </a:lnTo>
                  <a:lnTo>
                    <a:pt x="14287" y="18414"/>
                  </a:lnTo>
                  <a:lnTo>
                    <a:pt x="9525" y="18414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9525" y="12191"/>
                  </a:lnTo>
                  <a:lnTo>
                    <a:pt x="4762" y="12191"/>
                  </a:lnTo>
                  <a:lnTo>
                    <a:pt x="4762" y="10159"/>
                  </a:lnTo>
                  <a:lnTo>
                    <a:pt x="7137" y="8127"/>
                  </a:lnTo>
                  <a:lnTo>
                    <a:pt x="4762" y="8127"/>
                  </a:lnTo>
                  <a:lnTo>
                    <a:pt x="4762" y="4063"/>
                  </a:lnTo>
                  <a:lnTo>
                    <a:pt x="2374" y="4063"/>
                  </a:lnTo>
                  <a:lnTo>
                    <a:pt x="4762" y="2031"/>
                  </a:lnTo>
                  <a:lnTo>
                    <a:pt x="2374" y="2031"/>
                  </a:lnTo>
                  <a:lnTo>
                    <a:pt x="4762" y="0"/>
                  </a:lnTo>
                  <a:close/>
                </a:path>
                <a:path w="19050" h="28575">
                  <a:moveTo>
                    <a:pt x="7137" y="10159"/>
                  </a:moveTo>
                  <a:lnTo>
                    <a:pt x="4762" y="12191"/>
                  </a:lnTo>
                  <a:lnTo>
                    <a:pt x="7137" y="12191"/>
                  </a:lnTo>
                  <a:lnTo>
                    <a:pt x="7137" y="10159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823912" y="5568823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2374" y="0"/>
                  </a:moveTo>
                  <a:lnTo>
                    <a:pt x="4762" y="0"/>
                  </a:lnTo>
                  <a:lnTo>
                    <a:pt x="2374" y="2031"/>
                  </a:lnTo>
                  <a:lnTo>
                    <a:pt x="4762" y="2031"/>
                  </a:lnTo>
                  <a:lnTo>
                    <a:pt x="2374" y="4063"/>
                  </a:lnTo>
                  <a:lnTo>
                    <a:pt x="4762" y="4063"/>
                  </a:lnTo>
                  <a:lnTo>
                    <a:pt x="2374" y="4063"/>
                  </a:lnTo>
                  <a:lnTo>
                    <a:pt x="4762" y="4063"/>
                  </a:lnTo>
                  <a:lnTo>
                    <a:pt x="2374" y="4063"/>
                  </a:lnTo>
                  <a:lnTo>
                    <a:pt x="4762" y="4063"/>
                  </a:lnTo>
                  <a:lnTo>
                    <a:pt x="2374" y="4063"/>
                  </a:lnTo>
                  <a:lnTo>
                    <a:pt x="4762" y="4063"/>
                  </a:lnTo>
                  <a:lnTo>
                    <a:pt x="4762" y="6095"/>
                  </a:lnTo>
                  <a:lnTo>
                    <a:pt x="7137" y="6095"/>
                  </a:lnTo>
                  <a:lnTo>
                    <a:pt x="4762" y="6095"/>
                  </a:lnTo>
                  <a:lnTo>
                    <a:pt x="7137" y="6095"/>
                  </a:lnTo>
                  <a:lnTo>
                    <a:pt x="4762" y="6095"/>
                  </a:lnTo>
                  <a:lnTo>
                    <a:pt x="4762" y="8127"/>
                  </a:lnTo>
                  <a:lnTo>
                    <a:pt x="7137" y="8127"/>
                  </a:lnTo>
                  <a:lnTo>
                    <a:pt x="4762" y="8127"/>
                  </a:lnTo>
                  <a:lnTo>
                    <a:pt x="7137" y="8127"/>
                  </a:lnTo>
                  <a:lnTo>
                    <a:pt x="4762" y="10159"/>
                  </a:lnTo>
                  <a:lnTo>
                    <a:pt x="7137" y="10159"/>
                  </a:lnTo>
                  <a:lnTo>
                    <a:pt x="4762" y="10159"/>
                  </a:lnTo>
                  <a:lnTo>
                    <a:pt x="7137" y="10159"/>
                  </a:lnTo>
                  <a:lnTo>
                    <a:pt x="4762" y="10159"/>
                  </a:lnTo>
                  <a:lnTo>
                    <a:pt x="7137" y="10159"/>
                  </a:lnTo>
                  <a:lnTo>
                    <a:pt x="4762" y="10159"/>
                  </a:lnTo>
                  <a:lnTo>
                    <a:pt x="4762" y="12191"/>
                  </a:lnTo>
                  <a:lnTo>
                    <a:pt x="4762" y="10159"/>
                  </a:lnTo>
                  <a:lnTo>
                    <a:pt x="4762" y="12191"/>
                  </a:lnTo>
                  <a:lnTo>
                    <a:pt x="7137" y="10159"/>
                  </a:lnTo>
                  <a:lnTo>
                    <a:pt x="7137" y="12191"/>
                  </a:lnTo>
                  <a:lnTo>
                    <a:pt x="4762" y="12191"/>
                  </a:lnTo>
                  <a:lnTo>
                    <a:pt x="7137" y="12191"/>
                  </a:lnTo>
                  <a:lnTo>
                    <a:pt x="9525" y="12191"/>
                  </a:lnTo>
                  <a:lnTo>
                    <a:pt x="7137" y="12191"/>
                  </a:lnTo>
                  <a:lnTo>
                    <a:pt x="9525" y="12191"/>
                  </a:lnTo>
                  <a:lnTo>
                    <a:pt x="7137" y="12191"/>
                  </a:lnTo>
                  <a:lnTo>
                    <a:pt x="9525" y="12191"/>
                  </a:lnTo>
                  <a:lnTo>
                    <a:pt x="9525" y="14223"/>
                  </a:lnTo>
                  <a:lnTo>
                    <a:pt x="9525" y="16382"/>
                  </a:lnTo>
                  <a:lnTo>
                    <a:pt x="9525" y="14223"/>
                  </a:lnTo>
                  <a:lnTo>
                    <a:pt x="9525" y="16382"/>
                  </a:lnTo>
                  <a:lnTo>
                    <a:pt x="11899" y="14223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6382"/>
                  </a:lnTo>
                  <a:lnTo>
                    <a:pt x="11899" y="16382"/>
                  </a:lnTo>
                  <a:lnTo>
                    <a:pt x="9525" y="18414"/>
                  </a:lnTo>
                  <a:lnTo>
                    <a:pt x="11899" y="18414"/>
                  </a:lnTo>
                  <a:lnTo>
                    <a:pt x="9525" y="18414"/>
                  </a:lnTo>
                  <a:lnTo>
                    <a:pt x="11899" y="18414"/>
                  </a:lnTo>
                  <a:lnTo>
                    <a:pt x="11899" y="16382"/>
                  </a:lnTo>
                  <a:lnTo>
                    <a:pt x="11899" y="18414"/>
                  </a:lnTo>
                  <a:lnTo>
                    <a:pt x="14287" y="18414"/>
                  </a:lnTo>
                  <a:lnTo>
                    <a:pt x="11899" y="18414"/>
                  </a:lnTo>
                  <a:lnTo>
                    <a:pt x="14287" y="18414"/>
                  </a:lnTo>
                  <a:lnTo>
                    <a:pt x="14287" y="20408"/>
                  </a:lnTo>
                  <a:lnTo>
                    <a:pt x="11899" y="20408"/>
                  </a:lnTo>
                  <a:lnTo>
                    <a:pt x="14287" y="18414"/>
                  </a:lnTo>
                  <a:lnTo>
                    <a:pt x="14287" y="20408"/>
                  </a:lnTo>
                  <a:lnTo>
                    <a:pt x="16662" y="20408"/>
                  </a:lnTo>
                  <a:lnTo>
                    <a:pt x="14287" y="20408"/>
                  </a:lnTo>
                  <a:lnTo>
                    <a:pt x="16662" y="20408"/>
                  </a:lnTo>
                  <a:lnTo>
                    <a:pt x="14287" y="22440"/>
                  </a:lnTo>
                  <a:lnTo>
                    <a:pt x="14287" y="20408"/>
                  </a:lnTo>
                  <a:lnTo>
                    <a:pt x="16662" y="20408"/>
                  </a:lnTo>
                  <a:lnTo>
                    <a:pt x="14287" y="20408"/>
                  </a:lnTo>
                  <a:lnTo>
                    <a:pt x="16662" y="20408"/>
                  </a:lnTo>
                  <a:lnTo>
                    <a:pt x="14287" y="20408"/>
                  </a:lnTo>
                  <a:lnTo>
                    <a:pt x="16662" y="20408"/>
                  </a:lnTo>
                  <a:lnTo>
                    <a:pt x="14287" y="22440"/>
                  </a:lnTo>
                  <a:lnTo>
                    <a:pt x="16662" y="22440"/>
                  </a:lnTo>
                  <a:lnTo>
                    <a:pt x="14287" y="22440"/>
                  </a:lnTo>
                  <a:lnTo>
                    <a:pt x="11899" y="22440"/>
                  </a:lnTo>
                  <a:lnTo>
                    <a:pt x="14287" y="22440"/>
                  </a:lnTo>
                  <a:lnTo>
                    <a:pt x="16662" y="22440"/>
                  </a:lnTo>
                  <a:lnTo>
                    <a:pt x="14287" y="22440"/>
                  </a:lnTo>
                  <a:lnTo>
                    <a:pt x="16662" y="22440"/>
                  </a:lnTo>
                  <a:lnTo>
                    <a:pt x="16662" y="20408"/>
                  </a:lnTo>
                  <a:lnTo>
                    <a:pt x="16662" y="22440"/>
                  </a:lnTo>
                  <a:lnTo>
                    <a:pt x="14287" y="22440"/>
                  </a:lnTo>
                  <a:lnTo>
                    <a:pt x="16662" y="22440"/>
                  </a:lnTo>
                  <a:lnTo>
                    <a:pt x="16662" y="24485"/>
                  </a:lnTo>
                  <a:lnTo>
                    <a:pt x="14287" y="24485"/>
                  </a:lnTo>
                  <a:lnTo>
                    <a:pt x="16662" y="24485"/>
                  </a:lnTo>
                  <a:lnTo>
                    <a:pt x="16662" y="22440"/>
                  </a:lnTo>
                  <a:lnTo>
                    <a:pt x="19050" y="22440"/>
                  </a:lnTo>
                  <a:lnTo>
                    <a:pt x="16662" y="24485"/>
                  </a:lnTo>
                  <a:lnTo>
                    <a:pt x="19050" y="22440"/>
                  </a:lnTo>
                  <a:lnTo>
                    <a:pt x="16662" y="22440"/>
                  </a:lnTo>
                  <a:lnTo>
                    <a:pt x="19050" y="22440"/>
                  </a:lnTo>
                  <a:lnTo>
                    <a:pt x="16662" y="24485"/>
                  </a:lnTo>
                  <a:lnTo>
                    <a:pt x="19050" y="22440"/>
                  </a:lnTo>
                  <a:lnTo>
                    <a:pt x="19050" y="24485"/>
                  </a:lnTo>
                  <a:lnTo>
                    <a:pt x="19050" y="22440"/>
                  </a:lnTo>
                  <a:lnTo>
                    <a:pt x="19050" y="24485"/>
                  </a:lnTo>
                  <a:lnTo>
                    <a:pt x="16662" y="24485"/>
                  </a:lnTo>
                  <a:lnTo>
                    <a:pt x="19050" y="22440"/>
                  </a:lnTo>
                  <a:lnTo>
                    <a:pt x="16662" y="24485"/>
                  </a:lnTo>
                  <a:lnTo>
                    <a:pt x="19050" y="24485"/>
                  </a:lnTo>
                  <a:lnTo>
                    <a:pt x="16662" y="24485"/>
                  </a:lnTo>
                  <a:lnTo>
                    <a:pt x="19050" y="24485"/>
                  </a:lnTo>
                  <a:lnTo>
                    <a:pt x="16662" y="24485"/>
                  </a:lnTo>
                  <a:lnTo>
                    <a:pt x="16662" y="26530"/>
                  </a:lnTo>
                  <a:lnTo>
                    <a:pt x="16662" y="24485"/>
                  </a:lnTo>
                  <a:lnTo>
                    <a:pt x="16662" y="26530"/>
                  </a:lnTo>
                  <a:lnTo>
                    <a:pt x="19050" y="24485"/>
                  </a:lnTo>
                  <a:lnTo>
                    <a:pt x="16662" y="26530"/>
                  </a:lnTo>
                  <a:lnTo>
                    <a:pt x="19050" y="24485"/>
                  </a:lnTo>
                  <a:lnTo>
                    <a:pt x="16662" y="26530"/>
                  </a:lnTo>
                  <a:lnTo>
                    <a:pt x="19050" y="26530"/>
                  </a:lnTo>
                  <a:lnTo>
                    <a:pt x="16662" y="26530"/>
                  </a:lnTo>
                  <a:lnTo>
                    <a:pt x="19050" y="26530"/>
                  </a:lnTo>
                  <a:lnTo>
                    <a:pt x="16662" y="26530"/>
                  </a:lnTo>
                  <a:lnTo>
                    <a:pt x="16662" y="28574"/>
                  </a:lnTo>
                  <a:lnTo>
                    <a:pt x="19050" y="26530"/>
                  </a:lnTo>
                  <a:lnTo>
                    <a:pt x="16662" y="26530"/>
                  </a:lnTo>
                  <a:lnTo>
                    <a:pt x="19050" y="26530"/>
                  </a:lnTo>
                  <a:lnTo>
                    <a:pt x="16662" y="28574"/>
                  </a:lnTo>
                  <a:lnTo>
                    <a:pt x="19050" y="26530"/>
                  </a:lnTo>
                  <a:lnTo>
                    <a:pt x="19050" y="28574"/>
                  </a:lnTo>
                  <a:lnTo>
                    <a:pt x="16662" y="28574"/>
                  </a:lnTo>
                  <a:lnTo>
                    <a:pt x="19050" y="28574"/>
                  </a:lnTo>
                  <a:lnTo>
                    <a:pt x="16662" y="28574"/>
                  </a:lnTo>
                  <a:lnTo>
                    <a:pt x="19050" y="28574"/>
                  </a:lnTo>
                  <a:lnTo>
                    <a:pt x="16662" y="28574"/>
                  </a:lnTo>
                  <a:lnTo>
                    <a:pt x="14287" y="28574"/>
                  </a:lnTo>
                  <a:lnTo>
                    <a:pt x="16662" y="26530"/>
                  </a:lnTo>
                  <a:lnTo>
                    <a:pt x="14287" y="28574"/>
                  </a:lnTo>
                  <a:lnTo>
                    <a:pt x="14287" y="26530"/>
                  </a:lnTo>
                  <a:lnTo>
                    <a:pt x="14287" y="28574"/>
                  </a:lnTo>
                  <a:lnTo>
                    <a:pt x="14287" y="26530"/>
                  </a:lnTo>
                  <a:lnTo>
                    <a:pt x="14287" y="28574"/>
                  </a:lnTo>
                  <a:lnTo>
                    <a:pt x="14287" y="26530"/>
                  </a:lnTo>
                  <a:lnTo>
                    <a:pt x="11899" y="26530"/>
                  </a:lnTo>
                  <a:lnTo>
                    <a:pt x="14287" y="26530"/>
                  </a:lnTo>
                  <a:lnTo>
                    <a:pt x="11899" y="26530"/>
                  </a:lnTo>
                  <a:lnTo>
                    <a:pt x="11899" y="24485"/>
                  </a:lnTo>
                  <a:lnTo>
                    <a:pt x="11899" y="26530"/>
                  </a:lnTo>
                  <a:lnTo>
                    <a:pt x="11899" y="24485"/>
                  </a:lnTo>
                  <a:lnTo>
                    <a:pt x="11899" y="26530"/>
                  </a:lnTo>
                  <a:lnTo>
                    <a:pt x="7137" y="22440"/>
                  </a:lnTo>
                  <a:lnTo>
                    <a:pt x="9525" y="22440"/>
                  </a:lnTo>
                  <a:lnTo>
                    <a:pt x="7137" y="22440"/>
                  </a:lnTo>
                  <a:lnTo>
                    <a:pt x="9525" y="22440"/>
                  </a:lnTo>
                  <a:lnTo>
                    <a:pt x="7137" y="22440"/>
                  </a:lnTo>
                  <a:lnTo>
                    <a:pt x="9525" y="22440"/>
                  </a:lnTo>
                  <a:lnTo>
                    <a:pt x="7137" y="22440"/>
                  </a:lnTo>
                  <a:lnTo>
                    <a:pt x="9525" y="22440"/>
                  </a:lnTo>
                  <a:lnTo>
                    <a:pt x="7137" y="20408"/>
                  </a:lnTo>
                  <a:lnTo>
                    <a:pt x="4762" y="20408"/>
                  </a:lnTo>
                  <a:lnTo>
                    <a:pt x="7137" y="20408"/>
                  </a:lnTo>
                  <a:lnTo>
                    <a:pt x="4762" y="20408"/>
                  </a:lnTo>
                  <a:lnTo>
                    <a:pt x="4762" y="18414"/>
                  </a:lnTo>
                  <a:lnTo>
                    <a:pt x="7137" y="18414"/>
                  </a:lnTo>
                  <a:lnTo>
                    <a:pt x="4762" y="18414"/>
                  </a:lnTo>
                  <a:lnTo>
                    <a:pt x="4762" y="18414"/>
                  </a:lnTo>
                  <a:lnTo>
                    <a:pt x="4762" y="14223"/>
                  </a:lnTo>
                  <a:lnTo>
                    <a:pt x="2374" y="14223"/>
                  </a:lnTo>
                  <a:lnTo>
                    <a:pt x="2374" y="12191"/>
                  </a:lnTo>
                  <a:lnTo>
                    <a:pt x="0" y="10159"/>
                  </a:lnTo>
                  <a:lnTo>
                    <a:pt x="0" y="8127"/>
                  </a:lnTo>
                  <a:lnTo>
                    <a:pt x="2374" y="8127"/>
                  </a:lnTo>
                  <a:lnTo>
                    <a:pt x="0" y="8127"/>
                  </a:lnTo>
                  <a:lnTo>
                    <a:pt x="0" y="6095"/>
                  </a:lnTo>
                  <a:lnTo>
                    <a:pt x="0" y="4063"/>
                  </a:lnTo>
                  <a:lnTo>
                    <a:pt x="0" y="2031"/>
                  </a:lnTo>
                  <a:lnTo>
                    <a:pt x="2374" y="0"/>
                  </a:lnTo>
                  <a:lnTo>
                    <a:pt x="0" y="0"/>
                  </a:lnTo>
                  <a:lnTo>
                    <a:pt x="2374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833437" y="55878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833437" y="55878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819613" y="5569496"/>
              <a:ext cx="414020" cy="199390"/>
            </a:xfrm>
            <a:custGeom>
              <a:avLst/>
              <a:gdLst/>
              <a:ahLst/>
              <a:cxnLst/>
              <a:rect l="l" t="t" r="r" b="b"/>
              <a:pathLst>
                <a:path w="414019" h="199389">
                  <a:moveTo>
                    <a:pt x="152965" y="198119"/>
                  </a:moveTo>
                  <a:lnTo>
                    <a:pt x="144748" y="198119"/>
                  </a:lnTo>
                  <a:lnTo>
                    <a:pt x="148850" y="199389"/>
                  </a:lnTo>
                  <a:lnTo>
                    <a:pt x="152965" y="198119"/>
                  </a:lnTo>
                  <a:close/>
                </a:path>
                <a:path w="414019" h="199389">
                  <a:moveTo>
                    <a:pt x="181731" y="198119"/>
                  </a:moveTo>
                  <a:lnTo>
                    <a:pt x="159481" y="198119"/>
                  </a:lnTo>
                  <a:lnTo>
                    <a:pt x="166576" y="199389"/>
                  </a:lnTo>
                  <a:lnTo>
                    <a:pt x="174057" y="199389"/>
                  </a:lnTo>
                  <a:lnTo>
                    <a:pt x="181731" y="198119"/>
                  </a:lnTo>
                  <a:close/>
                </a:path>
                <a:path w="414019" h="199389">
                  <a:moveTo>
                    <a:pt x="220758" y="198119"/>
                  </a:moveTo>
                  <a:lnTo>
                    <a:pt x="185833" y="198119"/>
                  </a:lnTo>
                  <a:lnTo>
                    <a:pt x="191992" y="199389"/>
                  </a:lnTo>
                  <a:lnTo>
                    <a:pt x="216656" y="199389"/>
                  </a:lnTo>
                  <a:lnTo>
                    <a:pt x="220758" y="198119"/>
                  </a:lnTo>
                  <a:close/>
                </a:path>
                <a:path w="414019" h="199389">
                  <a:moveTo>
                    <a:pt x="224872" y="198119"/>
                  </a:moveTo>
                  <a:lnTo>
                    <a:pt x="220758" y="198119"/>
                  </a:lnTo>
                  <a:lnTo>
                    <a:pt x="224872" y="199389"/>
                  </a:lnTo>
                  <a:lnTo>
                    <a:pt x="224872" y="198119"/>
                  </a:lnTo>
                  <a:close/>
                </a:path>
                <a:path w="414019" h="199389">
                  <a:moveTo>
                    <a:pt x="235147" y="198119"/>
                  </a:moveTo>
                  <a:lnTo>
                    <a:pt x="231032" y="198119"/>
                  </a:lnTo>
                  <a:lnTo>
                    <a:pt x="231032" y="199389"/>
                  </a:lnTo>
                  <a:lnTo>
                    <a:pt x="233089" y="199389"/>
                  </a:lnTo>
                  <a:lnTo>
                    <a:pt x="235147" y="198119"/>
                  </a:lnTo>
                  <a:close/>
                </a:path>
                <a:path w="414019" h="199389">
                  <a:moveTo>
                    <a:pt x="241306" y="198119"/>
                  </a:moveTo>
                  <a:lnTo>
                    <a:pt x="235147" y="198119"/>
                  </a:lnTo>
                  <a:lnTo>
                    <a:pt x="239249" y="199389"/>
                  </a:lnTo>
                  <a:lnTo>
                    <a:pt x="241306" y="199389"/>
                  </a:lnTo>
                  <a:lnTo>
                    <a:pt x="241306" y="198119"/>
                  </a:lnTo>
                  <a:close/>
                </a:path>
                <a:path w="414019" h="199389">
                  <a:moveTo>
                    <a:pt x="247466" y="198119"/>
                  </a:moveTo>
                  <a:lnTo>
                    <a:pt x="243364" y="198119"/>
                  </a:lnTo>
                  <a:lnTo>
                    <a:pt x="245408" y="199389"/>
                  </a:lnTo>
                  <a:lnTo>
                    <a:pt x="247466" y="198119"/>
                  </a:lnTo>
                  <a:close/>
                </a:path>
                <a:path w="414019" h="199389">
                  <a:moveTo>
                    <a:pt x="276231" y="198119"/>
                  </a:moveTo>
                  <a:lnTo>
                    <a:pt x="259797" y="198119"/>
                  </a:lnTo>
                  <a:lnTo>
                    <a:pt x="268014" y="199389"/>
                  </a:lnTo>
                  <a:lnTo>
                    <a:pt x="276231" y="198119"/>
                  </a:lnTo>
                  <a:close/>
                </a:path>
                <a:path w="414019" h="199389">
                  <a:moveTo>
                    <a:pt x="107766" y="195579"/>
                  </a:moveTo>
                  <a:lnTo>
                    <a:pt x="85172" y="195579"/>
                  </a:lnTo>
                  <a:lnTo>
                    <a:pt x="91332" y="198119"/>
                  </a:lnTo>
                  <a:lnTo>
                    <a:pt x="99549" y="198119"/>
                  </a:lnTo>
                  <a:lnTo>
                    <a:pt x="107766" y="195579"/>
                  </a:lnTo>
                  <a:close/>
                </a:path>
                <a:path w="414019" h="199389">
                  <a:moveTo>
                    <a:pt x="115983" y="195579"/>
                  </a:moveTo>
                  <a:lnTo>
                    <a:pt x="107766" y="195579"/>
                  </a:lnTo>
                  <a:lnTo>
                    <a:pt x="115983" y="198119"/>
                  </a:lnTo>
                  <a:lnTo>
                    <a:pt x="115983" y="195579"/>
                  </a:lnTo>
                  <a:close/>
                </a:path>
                <a:path w="414019" h="199389">
                  <a:moveTo>
                    <a:pt x="120097" y="195579"/>
                  </a:moveTo>
                  <a:lnTo>
                    <a:pt x="115983" y="195579"/>
                  </a:lnTo>
                  <a:lnTo>
                    <a:pt x="118040" y="198119"/>
                  </a:lnTo>
                  <a:lnTo>
                    <a:pt x="120097" y="195579"/>
                  </a:lnTo>
                  <a:close/>
                </a:path>
                <a:path w="414019" h="199389">
                  <a:moveTo>
                    <a:pt x="337864" y="195579"/>
                  </a:moveTo>
                  <a:lnTo>
                    <a:pt x="120097" y="195579"/>
                  </a:lnTo>
                  <a:lnTo>
                    <a:pt x="122142" y="198119"/>
                  </a:lnTo>
                  <a:lnTo>
                    <a:pt x="337864" y="198119"/>
                  </a:lnTo>
                  <a:lnTo>
                    <a:pt x="337864" y="195579"/>
                  </a:lnTo>
                  <a:close/>
                </a:path>
                <a:path w="414019" h="199389">
                  <a:moveTo>
                    <a:pt x="364572" y="195579"/>
                  </a:moveTo>
                  <a:lnTo>
                    <a:pt x="337864" y="195579"/>
                  </a:lnTo>
                  <a:lnTo>
                    <a:pt x="337864" y="198119"/>
                  </a:lnTo>
                  <a:lnTo>
                    <a:pt x="358400" y="198119"/>
                  </a:lnTo>
                  <a:lnTo>
                    <a:pt x="364572" y="195579"/>
                  </a:lnTo>
                  <a:close/>
                </a:path>
                <a:path w="414019" h="199389">
                  <a:moveTo>
                    <a:pt x="409759" y="195579"/>
                  </a:moveTo>
                  <a:lnTo>
                    <a:pt x="407714" y="195579"/>
                  </a:lnTo>
                  <a:lnTo>
                    <a:pt x="407714" y="198119"/>
                  </a:lnTo>
                  <a:lnTo>
                    <a:pt x="409759" y="198119"/>
                  </a:lnTo>
                  <a:lnTo>
                    <a:pt x="410788" y="196850"/>
                  </a:lnTo>
                  <a:lnTo>
                    <a:pt x="409759" y="195579"/>
                  </a:lnTo>
                  <a:close/>
                </a:path>
                <a:path w="414019" h="199389">
                  <a:moveTo>
                    <a:pt x="411816" y="195579"/>
                  </a:moveTo>
                  <a:lnTo>
                    <a:pt x="410788" y="196850"/>
                  </a:lnTo>
                  <a:lnTo>
                    <a:pt x="411816" y="198119"/>
                  </a:lnTo>
                  <a:lnTo>
                    <a:pt x="413874" y="198119"/>
                  </a:lnTo>
                  <a:lnTo>
                    <a:pt x="411816" y="195579"/>
                  </a:lnTo>
                  <a:close/>
                </a:path>
                <a:path w="414019" h="199389">
                  <a:moveTo>
                    <a:pt x="21482" y="191769"/>
                  </a:moveTo>
                  <a:lnTo>
                    <a:pt x="7106" y="191769"/>
                  </a:lnTo>
                  <a:lnTo>
                    <a:pt x="4391" y="193445"/>
                  </a:lnTo>
                  <a:lnTo>
                    <a:pt x="5048" y="195579"/>
                  </a:lnTo>
                  <a:lnTo>
                    <a:pt x="200222" y="195579"/>
                  </a:lnTo>
                  <a:lnTo>
                    <a:pt x="200222" y="194309"/>
                  </a:lnTo>
                  <a:lnTo>
                    <a:pt x="23539" y="194309"/>
                  </a:lnTo>
                  <a:lnTo>
                    <a:pt x="21482" y="191769"/>
                  </a:lnTo>
                  <a:close/>
                </a:path>
                <a:path w="414019" h="199389">
                  <a:moveTo>
                    <a:pt x="226917" y="194309"/>
                  </a:moveTo>
                  <a:lnTo>
                    <a:pt x="200222" y="194309"/>
                  </a:lnTo>
                  <a:lnTo>
                    <a:pt x="200222" y="195579"/>
                  </a:lnTo>
                  <a:lnTo>
                    <a:pt x="226917" y="195579"/>
                  </a:lnTo>
                  <a:lnTo>
                    <a:pt x="226917" y="194309"/>
                  </a:lnTo>
                  <a:close/>
                </a:path>
                <a:path w="414019" h="199389">
                  <a:moveTo>
                    <a:pt x="278289" y="194309"/>
                  </a:moveTo>
                  <a:lnTo>
                    <a:pt x="226917" y="194309"/>
                  </a:lnTo>
                  <a:lnTo>
                    <a:pt x="226917" y="195579"/>
                  </a:lnTo>
                  <a:lnTo>
                    <a:pt x="280333" y="195579"/>
                  </a:lnTo>
                  <a:lnTo>
                    <a:pt x="278289" y="194309"/>
                  </a:lnTo>
                  <a:close/>
                </a:path>
                <a:path w="414019" h="199389">
                  <a:moveTo>
                    <a:pt x="325533" y="191769"/>
                  </a:moveTo>
                  <a:lnTo>
                    <a:pt x="323475" y="191769"/>
                  </a:lnTo>
                  <a:lnTo>
                    <a:pt x="321431" y="194309"/>
                  </a:lnTo>
                  <a:lnTo>
                    <a:pt x="282391" y="194309"/>
                  </a:lnTo>
                  <a:lnTo>
                    <a:pt x="282391" y="195579"/>
                  </a:lnTo>
                  <a:lnTo>
                    <a:pt x="327590" y="195579"/>
                  </a:lnTo>
                  <a:lnTo>
                    <a:pt x="327590" y="194309"/>
                  </a:lnTo>
                  <a:lnTo>
                    <a:pt x="325533" y="191769"/>
                  </a:lnTo>
                  <a:close/>
                </a:path>
                <a:path w="414019" h="199389">
                  <a:moveTo>
                    <a:pt x="352241" y="194309"/>
                  </a:moveTo>
                  <a:lnTo>
                    <a:pt x="329647" y="194309"/>
                  </a:lnTo>
                  <a:lnTo>
                    <a:pt x="327590" y="195579"/>
                  </a:lnTo>
                  <a:lnTo>
                    <a:pt x="352241" y="195579"/>
                  </a:lnTo>
                  <a:lnTo>
                    <a:pt x="352241" y="194309"/>
                  </a:lnTo>
                  <a:close/>
                </a:path>
                <a:path w="414019" h="199389">
                  <a:moveTo>
                    <a:pt x="393325" y="194309"/>
                  </a:moveTo>
                  <a:lnTo>
                    <a:pt x="354298" y="194309"/>
                  </a:lnTo>
                  <a:lnTo>
                    <a:pt x="354298" y="195579"/>
                  </a:lnTo>
                  <a:lnTo>
                    <a:pt x="393325" y="195579"/>
                  </a:lnTo>
                  <a:lnTo>
                    <a:pt x="393325" y="194309"/>
                  </a:lnTo>
                  <a:close/>
                </a:path>
                <a:path w="414019" h="199389">
                  <a:moveTo>
                    <a:pt x="395383" y="194309"/>
                  </a:moveTo>
                  <a:lnTo>
                    <a:pt x="393325" y="194309"/>
                  </a:lnTo>
                  <a:lnTo>
                    <a:pt x="395383" y="195579"/>
                  </a:lnTo>
                  <a:lnTo>
                    <a:pt x="395383" y="194309"/>
                  </a:lnTo>
                  <a:close/>
                </a:path>
                <a:path w="414019" h="199389">
                  <a:moveTo>
                    <a:pt x="397440" y="194309"/>
                  </a:moveTo>
                  <a:lnTo>
                    <a:pt x="395383" y="194309"/>
                  </a:lnTo>
                  <a:lnTo>
                    <a:pt x="397440" y="195579"/>
                  </a:lnTo>
                  <a:lnTo>
                    <a:pt x="399497" y="195579"/>
                  </a:lnTo>
                  <a:lnTo>
                    <a:pt x="397440" y="194309"/>
                  </a:lnTo>
                  <a:close/>
                </a:path>
                <a:path w="414019" h="199389">
                  <a:moveTo>
                    <a:pt x="405657" y="194309"/>
                  </a:moveTo>
                  <a:lnTo>
                    <a:pt x="401542" y="194309"/>
                  </a:lnTo>
                  <a:lnTo>
                    <a:pt x="403600" y="195579"/>
                  </a:lnTo>
                  <a:lnTo>
                    <a:pt x="407714" y="195579"/>
                  </a:lnTo>
                  <a:lnTo>
                    <a:pt x="405657" y="194309"/>
                  </a:lnTo>
                  <a:close/>
                </a:path>
                <a:path w="414019" h="199389">
                  <a:moveTo>
                    <a:pt x="4053" y="192343"/>
                  </a:moveTo>
                  <a:lnTo>
                    <a:pt x="2991" y="194309"/>
                  </a:lnTo>
                  <a:lnTo>
                    <a:pt x="4362" y="193463"/>
                  </a:lnTo>
                  <a:lnTo>
                    <a:pt x="4267" y="193039"/>
                  </a:lnTo>
                  <a:lnTo>
                    <a:pt x="4053" y="192343"/>
                  </a:lnTo>
                  <a:close/>
                </a:path>
                <a:path w="414019" h="199389">
                  <a:moveTo>
                    <a:pt x="33814" y="191769"/>
                  </a:moveTo>
                  <a:lnTo>
                    <a:pt x="29699" y="191769"/>
                  </a:lnTo>
                  <a:lnTo>
                    <a:pt x="29699" y="194309"/>
                  </a:lnTo>
                  <a:lnTo>
                    <a:pt x="33814" y="194309"/>
                  </a:lnTo>
                  <a:lnTo>
                    <a:pt x="33814" y="191769"/>
                  </a:lnTo>
                  <a:close/>
                </a:path>
                <a:path w="414019" h="199389">
                  <a:moveTo>
                    <a:pt x="122142" y="191769"/>
                  </a:moveTo>
                  <a:lnTo>
                    <a:pt x="37916" y="191769"/>
                  </a:lnTo>
                  <a:lnTo>
                    <a:pt x="33814" y="194309"/>
                  </a:lnTo>
                  <a:lnTo>
                    <a:pt x="124200" y="194309"/>
                  </a:lnTo>
                  <a:lnTo>
                    <a:pt x="122142" y="191769"/>
                  </a:lnTo>
                  <a:close/>
                </a:path>
                <a:path w="414019" h="199389">
                  <a:moveTo>
                    <a:pt x="134474" y="191769"/>
                  </a:moveTo>
                  <a:lnTo>
                    <a:pt x="132416" y="191769"/>
                  </a:lnTo>
                  <a:lnTo>
                    <a:pt x="128314" y="194309"/>
                  </a:lnTo>
                  <a:lnTo>
                    <a:pt x="132416" y="194309"/>
                  </a:lnTo>
                  <a:lnTo>
                    <a:pt x="134474" y="191769"/>
                  </a:lnTo>
                  <a:close/>
                </a:path>
                <a:path w="414019" h="199389">
                  <a:moveTo>
                    <a:pt x="136531" y="191769"/>
                  </a:moveTo>
                  <a:lnTo>
                    <a:pt x="134474" y="194309"/>
                  </a:lnTo>
                  <a:lnTo>
                    <a:pt x="138589" y="194309"/>
                  </a:lnTo>
                  <a:lnTo>
                    <a:pt x="136531" y="191769"/>
                  </a:lnTo>
                  <a:close/>
                </a:path>
                <a:path w="414019" h="199389">
                  <a:moveTo>
                    <a:pt x="140633" y="191769"/>
                  </a:moveTo>
                  <a:lnTo>
                    <a:pt x="138589" y="194309"/>
                  </a:lnTo>
                  <a:lnTo>
                    <a:pt x="140633" y="194309"/>
                  </a:lnTo>
                  <a:lnTo>
                    <a:pt x="140633" y="191769"/>
                  </a:lnTo>
                  <a:close/>
                </a:path>
                <a:path w="414019" h="199389">
                  <a:moveTo>
                    <a:pt x="142691" y="191769"/>
                  </a:moveTo>
                  <a:lnTo>
                    <a:pt x="140633" y="194309"/>
                  </a:lnTo>
                  <a:lnTo>
                    <a:pt x="144748" y="194309"/>
                  </a:lnTo>
                  <a:lnTo>
                    <a:pt x="142691" y="191769"/>
                  </a:lnTo>
                  <a:close/>
                </a:path>
                <a:path w="414019" h="199389">
                  <a:moveTo>
                    <a:pt x="142691" y="191769"/>
                  </a:moveTo>
                  <a:lnTo>
                    <a:pt x="144748" y="194309"/>
                  </a:lnTo>
                  <a:lnTo>
                    <a:pt x="146806" y="194309"/>
                  </a:lnTo>
                  <a:lnTo>
                    <a:pt x="142691" y="191769"/>
                  </a:lnTo>
                  <a:close/>
                </a:path>
                <a:path w="414019" h="199389">
                  <a:moveTo>
                    <a:pt x="152965" y="191769"/>
                  </a:moveTo>
                  <a:lnTo>
                    <a:pt x="146806" y="194309"/>
                  </a:lnTo>
                  <a:lnTo>
                    <a:pt x="155022" y="194309"/>
                  </a:lnTo>
                  <a:lnTo>
                    <a:pt x="152965" y="191769"/>
                  </a:lnTo>
                  <a:close/>
                </a:path>
                <a:path w="414019" h="199389">
                  <a:moveTo>
                    <a:pt x="245408" y="191769"/>
                  </a:moveTo>
                  <a:lnTo>
                    <a:pt x="243364" y="194309"/>
                  </a:lnTo>
                  <a:lnTo>
                    <a:pt x="247466" y="194309"/>
                  </a:lnTo>
                  <a:lnTo>
                    <a:pt x="245408" y="191769"/>
                  </a:lnTo>
                  <a:close/>
                </a:path>
                <a:path w="414019" h="199389">
                  <a:moveTo>
                    <a:pt x="272116" y="191769"/>
                  </a:moveTo>
                  <a:lnTo>
                    <a:pt x="259797" y="191769"/>
                  </a:lnTo>
                  <a:lnTo>
                    <a:pt x="255683" y="194309"/>
                  </a:lnTo>
                  <a:lnTo>
                    <a:pt x="272116" y="194309"/>
                  </a:lnTo>
                  <a:lnTo>
                    <a:pt x="272116" y="191769"/>
                  </a:lnTo>
                  <a:close/>
                </a:path>
                <a:path w="414019" h="199389">
                  <a:moveTo>
                    <a:pt x="274174" y="191769"/>
                  </a:moveTo>
                  <a:lnTo>
                    <a:pt x="272116" y="191769"/>
                  </a:lnTo>
                  <a:lnTo>
                    <a:pt x="274174" y="194309"/>
                  </a:lnTo>
                  <a:lnTo>
                    <a:pt x="274174" y="191769"/>
                  </a:lnTo>
                  <a:close/>
                </a:path>
                <a:path w="414019" h="199389">
                  <a:moveTo>
                    <a:pt x="278289" y="191769"/>
                  </a:moveTo>
                  <a:lnTo>
                    <a:pt x="278289" y="194309"/>
                  </a:lnTo>
                  <a:lnTo>
                    <a:pt x="280333" y="194309"/>
                  </a:lnTo>
                  <a:lnTo>
                    <a:pt x="278289" y="191769"/>
                  </a:lnTo>
                  <a:close/>
                </a:path>
                <a:path w="414019" h="199389">
                  <a:moveTo>
                    <a:pt x="288550" y="191769"/>
                  </a:moveTo>
                  <a:lnTo>
                    <a:pt x="286506" y="194309"/>
                  </a:lnTo>
                  <a:lnTo>
                    <a:pt x="290608" y="194309"/>
                  </a:lnTo>
                  <a:lnTo>
                    <a:pt x="288550" y="191769"/>
                  </a:lnTo>
                  <a:close/>
                </a:path>
                <a:path w="414019" h="199389">
                  <a:moveTo>
                    <a:pt x="294722" y="191769"/>
                  </a:moveTo>
                  <a:lnTo>
                    <a:pt x="292665" y="191769"/>
                  </a:lnTo>
                  <a:lnTo>
                    <a:pt x="290608" y="194309"/>
                  </a:lnTo>
                  <a:lnTo>
                    <a:pt x="292665" y="194309"/>
                  </a:lnTo>
                  <a:lnTo>
                    <a:pt x="294722" y="191769"/>
                  </a:lnTo>
                  <a:close/>
                </a:path>
                <a:path w="414019" h="199389">
                  <a:moveTo>
                    <a:pt x="296767" y="191769"/>
                  </a:moveTo>
                  <a:lnTo>
                    <a:pt x="294722" y="194309"/>
                  </a:lnTo>
                  <a:lnTo>
                    <a:pt x="296767" y="194309"/>
                  </a:lnTo>
                  <a:lnTo>
                    <a:pt x="296767" y="191769"/>
                  </a:lnTo>
                  <a:close/>
                </a:path>
                <a:path w="414019" h="199389">
                  <a:moveTo>
                    <a:pt x="300882" y="191769"/>
                  </a:moveTo>
                  <a:lnTo>
                    <a:pt x="298825" y="194309"/>
                  </a:lnTo>
                  <a:lnTo>
                    <a:pt x="300882" y="194309"/>
                  </a:lnTo>
                  <a:lnTo>
                    <a:pt x="300882" y="191769"/>
                  </a:lnTo>
                  <a:close/>
                </a:path>
                <a:path w="414019" h="199389">
                  <a:moveTo>
                    <a:pt x="300882" y="191769"/>
                  </a:moveTo>
                  <a:lnTo>
                    <a:pt x="300882" y="194309"/>
                  </a:lnTo>
                  <a:lnTo>
                    <a:pt x="302939" y="194309"/>
                  </a:lnTo>
                  <a:lnTo>
                    <a:pt x="300882" y="191769"/>
                  </a:lnTo>
                  <a:close/>
                </a:path>
                <a:path w="414019" h="199389">
                  <a:moveTo>
                    <a:pt x="305671" y="192618"/>
                  </a:moveTo>
                  <a:lnTo>
                    <a:pt x="302939" y="194309"/>
                  </a:lnTo>
                  <a:lnTo>
                    <a:pt x="307041" y="194309"/>
                  </a:lnTo>
                  <a:lnTo>
                    <a:pt x="305671" y="192618"/>
                  </a:lnTo>
                  <a:close/>
                </a:path>
                <a:path w="414019" h="199389">
                  <a:moveTo>
                    <a:pt x="315258" y="191769"/>
                  </a:moveTo>
                  <a:lnTo>
                    <a:pt x="309099" y="191769"/>
                  </a:lnTo>
                  <a:lnTo>
                    <a:pt x="309099" y="194309"/>
                  </a:lnTo>
                  <a:lnTo>
                    <a:pt x="313214" y="194309"/>
                  </a:lnTo>
                  <a:lnTo>
                    <a:pt x="315258" y="191769"/>
                  </a:lnTo>
                  <a:close/>
                </a:path>
                <a:path w="414019" h="199389">
                  <a:moveTo>
                    <a:pt x="317316" y="191769"/>
                  </a:moveTo>
                  <a:lnTo>
                    <a:pt x="315258" y="194309"/>
                  </a:lnTo>
                  <a:lnTo>
                    <a:pt x="317316" y="194309"/>
                  </a:lnTo>
                  <a:lnTo>
                    <a:pt x="317316" y="191769"/>
                  </a:lnTo>
                  <a:close/>
                </a:path>
                <a:path w="414019" h="199389">
                  <a:moveTo>
                    <a:pt x="333750" y="191769"/>
                  </a:moveTo>
                  <a:lnTo>
                    <a:pt x="331692" y="191769"/>
                  </a:lnTo>
                  <a:lnTo>
                    <a:pt x="331692" y="194309"/>
                  </a:lnTo>
                  <a:lnTo>
                    <a:pt x="333750" y="194309"/>
                  </a:lnTo>
                  <a:lnTo>
                    <a:pt x="333750" y="191769"/>
                  </a:lnTo>
                  <a:close/>
                </a:path>
                <a:path w="414019" h="199389">
                  <a:moveTo>
                    <a:pt x="336836" y="193039"/>
                  </a:moveTo>
                  <a:lnTo>
                    <a:pt x="335807" y="194309"/>
                  </a:lnTo>
                  <a:lnTo>
                    <a:pt x="337864" y="194309"/>
                  </a:lnTo>
                  <a:lnTo>
                    <a:pt x="336836" y="193039"/>
                  </a:lnTo>
                  <a:close/>
                </a:path>
                <a:path w="414019" h="199389">
                  <a:moveTo>
                    <a:pt x="337864" y="191769"/>
                  </a:moveTo>
                  <a:lnTo>
                    <a:pt x="337864" y="194309"/>
                  </a:lnTo>
                  <a:lnTo>
                    <a:pt x="341966" y="194309"/>
                  </a:lnTo>
                  <a:lnTo>
                    <a:pt x="337864" y="191769"/>
                  </a:lnTo>
                  <a:close/>
                </a:path>
                <a:path w="414019" h="199389">
                  <a:moveTo>
                    <a:pt x="344024" y="191769"/>
                  </a:moveTo>
                  <a:lnTo>
                    <a:pt x="341966" y="191769"/>
                  </a:lnTo>
                  <a:lnTo>
                    <a:pt x="341966" y="194309"/>
                  </a:lnTo>
                  <a:lnTo>
                    <a:pt x="346081" y="194309"/>
                  </a:lnTo>
                  <a:lnTo>
                    <a:pt x="344024" y="191769"/>
                  </a:lnTo>
                  <a:close/>
                </a:path>
                <a:path w="414019" h="199389">
                  <a:moveTo>
                    <a:pt x="346767" y="193463"/>
                  </a:moveTo>
                  <a:lnTo>
                    <a:pt x="346081" y="194309"/>
                  </a:lnTo>
                  <a:lnTo>
                    <a:pt x="348139" y="194309"/>
                  </a:lnTo>
                  <a:lnTo>
                    <a:pt x="346767" y="193463"/>
                  </a:lnTo>
                  <a:close/>
                </a:path>
                <a:path w="414019" h="199389">
                  <a:moveTo>
                    <a:pt x="358400" y="191769"/>
                  </a:moveTo>
                  <a:lnTo>
                    <a:pt x="356356" y="194309"/>
                  </a:lnTo>
                  <a:lnTo>
                    <a:pt x="358400" y="193043"/>
                  </a:lnTo>
                  <a:lnTo>
                    <a:pt x="358400" y="191769"/>
                  </a:lnTo>
                  <a:close/>
                </a:path>
                <a:path w="414019" h="199389">
                  <a:moveTo>
                    <a:pt x="360458" y="191769"/>
                  </a:moveTo>
                  <a:lnTo>
                    <a:pt x="358407" y="193039"/>
                  </a:lnTo>
                  <a:lnTo>
                    <a:pt x="358400" y="194309"/>
                  </a:lnTo>
                  <a:lnTo>
                    <a:pt x="360458" y="191769"/>
                  </a:lnTo>
                  <a:close/>
                </a:path>
                <a:path w="414019" h="199389">
                  <a:moveTo>
                    <a:pt x="370732" y="191769"/>
                  </a:moveTo>
                  <a:lnTo>
                    <a:pt x="368675" y="191769"/>
                  </a:lnTo>
                  <a:lnTo>
                    <a:pt x="372789" y="194309"/>
                  </a:lnTo>
                  <a:lnTo>
                    <a:pt x="370732" y="191769"/>
                  </a:lnTo>
                  <a:close/>
                </a:path>
                <a:path w="414019" h="199389">
                  <a:moveTo>
                    <a:pt x="348139" y="191769"/>
                  </a:moveTo>
                  <a:lnTo>
                    <a:pt x="344024" y="191769"/>
                  </a:lnTo>
                  <a:lnTo>
                    <a:pt x="346767" y="193463"/>
                  </a:lnTo>
                  <a:lnTo>
                    <a:pt x="348139" y="191769"/>
                  </a:lnTo>
                  <a:close/>
                </a:path>
                <a:path w="414019" h="199389">
                  <a:moveTo>
                    <a:pt x="337864" y="191769"/>
                  </a:moveTo>
                  <a:lnTo>
                    <a:pt x="335807" y="191769"/>
                  </a:lnTo>
                  <a:lnTo>
                    <a:pt x="336836" y="193039"/>
                  </a:lnTo>
                  <a:lnTo>
                    <a:pt x="337864" y="191769"/>
                  </a:lnTo>
                  <a:close/>
                </a:path>
                <a:path w="414019" h="199389">
                  <a:moveTo>
                    <a:pt x="307041" y="191769"/>
                  </a:moveTo>
                  <a:lnTo>
                    <a:pt x="304984" y="191769"/>
                  </a:lnTo>
                  <a:lnTo>
                    <a:pt x="305671" y="192618"/>
                  </a:lnTo>
                  <a:lnTo>
                    <a:pt x="307041" y="191769"/>
                  </a:lnTo>
                  <a:close/>
                </a:path>
                <a:path w="414019" h="199389">
                  <a:moveTo>
                    <a:pt x="5048" y="0"/>
                  </a:moveTo>
                  <a:lnTo>
                    <a:pt x="4727" y="10159"/>
                  </a:lnTo>
                  <a:lnTo>
                    <a:pt x="3312" y="27939"/>
                  </a:lnTo>
                  <a:lnTo>
                    <a:pt x="2991" y="38099"/>
                  </a:lnTo>
                  <a:lnTo>
                    <a:pt x="2991" y="52069"/>
                  </a:lnTo>
                  <a:lnTo>
                    <a:pt x="1801" y="66039"/>
                  </a:lnTo>
                  <a:lnTo>
                    <a:pt x="1190" y="78739"/>
                  </a:lnTo>
                  <a:lnTo>
                    <a:pt x="965" y="91439"/>
                  </a:lnTo>
                  <a:lnTo>
                    <a:pt x="999" y="153669"/>
                  </a:lnTo>
                  <a:lnTo>
                    <a:pt x="8" y="166369"/>
                  </a:lnTo>
                  <a:lnTo>
                    <a:pt x="0" y="170179"/>
                  </a:lnTo>
                  <a:lnTo>
                    <a:pt x="360" y="180339"/>
                  </a:lnTo>
                  <a:lnTo>
                    <a:pt x="4053" y="192343"/>
                  </a:lnTo>
                  <a:lnTo>
                    <a:pt x="5048" y="190499"/>
                  </a:lnTo>
                  <a:lnTo>
                    <a:pt x="5048" y="184149"/>
                  </a:lnTo>
                  <a:lnTo>
                    <a:pt x="2991" y="181609"/>
                  </a:lnTo>
                  <a:lnTo>
                    <a:pt x="2991" y="177799"/>
                  </a:lnTo>
                  <a:lnTo>
                    <a:pt x="5048" y="176529"/>
                  </a:lnTo>
                  <a:lnTo>
                    <a:pt x="5048" y="170179"/>
                  </a:lnTo>
                  <a:lnTo>
                    <a:pt x="2991" y="170179"/>
                  </a:lnTo>
                  <a:lnTo>
                    <a:pt x="5048" y="167639"/>
                  </a:lnTo>
                  <a:lnTo>
                    <a:pt x="2991" y="167639"/>
                  </a:lnTo>
                  <a:lnTo>
                    <a:pt x="5048" y="166369"/>
                  </a:lnTo>
                  <a:lnTo>
                    <a:pt x="5048" y="121919"/>
                  </a:lnTo>
                  <a:lnTo>
                    <a:pt x="7106" y="119379"/>
                  </a:lnTo>
                  <a:lnTo>
                    <a:pt x="5048" y="119379"/>
                  </a:lnTo>
                  <a:lnTo>
                    <a:pt x="5145" y="59689"/>
                  </a:lnTo>
                  <a:lnTo>
                    <a:pt x="5337" y="54609"/>
                  </a:lnTo>
                  <a:lnTo>
                    <a:pt x="5820" y="45719"/>
                  </a:lnTo>
                  <a:lnTo>
                    <a:pt x="5916" y="38099"/>
                  </a:lnTo>
                  <a:lnTo>
                    <a:pt x="5048" y="31749"/>
                  </a:lnTo>
                  <a:lnTo>
                    <a:pt x="5048" y="30479"/>
                  </a:lnTo>
                  <a:lnTo>
                    <a:pt x="6763" y="30479"/>
                  </a:lnTo>
                  <a:lnTo>
                    <a:pt x="5048" y="24129"/>
                  </a:lnTo>
                  <a:lnTo>
                    <a:pt x="7106" y="13969"/>
                  </a:lnTo>
                  <a:lnTo>
                    <a:pt x="7106" y="7619"/>
                  </a:lnTo>
                  <a:lnTo>
                    <a:pt x="5048" y="2539"/>
                  </a:lnTo>
                  <a:lnTo>
                    <a:pt x="5048" y="0"/>
                  </a:lnTo>
                  <a:close/>
                </a:path>
                <a:path w="414019" h="199389">
                  <a:moveTo>
                    <a:pt x="5048" y="180339"/>
                  </a:moveTo>
                  <a:lnTo>
                    <a:pt x="2991" y="181609"/>
                  </a:lnTo>
                  <a:lnTo>
                    <a:pt x="5048" y="181609"/>
                  </a:lnTo>
                  <a:lnTo>
                    <a:pt x="5048" y="180339"/>
                  </a:lnTo>
                  <a:close/>
                </a:path>
                <a:path w="414019" h="199389">
                  <a:moveTo>
                    <a:pt x="5145" y="59689"/>
                  </a:moveTo>
                  <a:lnTo>
                    <a:pt x="5048" y="62229"/>
                  </a:lnTo>
                  <a:lnTo>
                    <a:pt x="5145" y="59689"/>
                  </a:lnTo>
                  <a:close/>
                </a:path>
                <a:path w="414019" h="199389">
                  <a:moveTo>
                    <a:pt x="6763" y="30479"/>
                  </a:moveTo>
                  <a:lnTo>
                    <a:pt x="5048" y="30479"/>
                  </a:lnTo>
                  <a:lnTo>
                    <a:pt x="7106" y="31749"/>
                  </a:lnTo>
                  <a:lnTo>
                    <a:pt x="6763" y="30479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819523" y="5568823"/>
              <a:ext cx="414020" cy="200660"/>
            </a:xfrm>
            <a:custGeom>
              <a:avLst/>
              <a:gdLst/>
              <a:ahLst/>
              <a:cxnLst/>
              <a:rect l="l" t="t" r="r" b="b"/>
              <a:pathLst>
                <a:path w="414019" h="200660">
                  <a:moveTo>
                    <a:pt x="7196" y="8000"/>
                  </a:moveTo>
                  <a:lnTo>
                    <a:pt x="7196" y="13969"/>
                  </a:lnTo>
                  <a:lnTo>
                    <a:pt x="5138" y="24002"/>
                  </a:lnTo>
                  <a:lnTo>
                    <a:pt x="7196" y="32003"/>
                  </a:lnTo>
                  <a:lnTo>
                    <a:pt x="5138" y="29997"/>
                  </a:lnTo>
                  <a:lnTo>
                    <a:pt x="5138" y="32003"/>
                  </a:lnTo>
                  <a:lnTo>
                    <a:pt x="6006" y="38661"/>
                  </a:lnTo>
                  <a:lnTo>
                    <a:pt x="5910" y="46256"/>
                  </a:lnTo>
                  <a:lnTo>
                    <a:pt x="5428" y="54228"/>
                  </a:lnTo>
                  <a:lnTo>
                    <a:pt x="5138" y="62014"/>
                  </a:lnTo>
                  <a:lnTo>
                    <a:pt x="5138" y="60007"/>
                  </a:lnTo>
                  <a:lnTo>
                    <a:pt x="5138" y="62014"/>
                  </a:lnTo>
                  <a:lnTo>
                    <a:pt x="5138" y="64007"/>
                  </a:lnTo>
                  <a:lnTo>
                    <a:pt x="5138" y="66014"/>
                  </a:lnTo>
                  <a:lnTo>
                    <a:pt x="5138" y="70015"/>
                  </a:lnTo>
                  <a:lnTo>
                    <a:pt x="5138" y="72021"/>
                  </a:lnTo>
                  <a:lnTo>
                    <a:pt x="5138" y="74015"/>
                  </a:lnTo>
                  <a:lnTo>
                    <a:pt x="5138" y="76022"/>
                  </a:lnTo>
                  <a:lnTo>
                    <a:pt x="5138" y="80022"/>
                  </a:lnTo>
                  <a:lnTo>
                    <a:pt x="5138" y="84023"/>
                  </a:lnTo>
                  <a:lnTo>
                    <a:pt x="5138" y="90017"/>
                  </a:lnTo>
                  <a:lnTo>
                    <a:pt x="5138" y="98031"/>
                  </a:lnTo>
                  <a:lnTo>
                    <a:pt x="5138" y="106032"/>
                  </a:lnTo>
                  <a:lnTo>
                    <a:pt x="5138" y="108026"/>
                  </a:lnTo>
                  <a:lnTo>
                    <a:pt x="5138" y="110032"/>
                  </a:lnTo>
                  <a:lnTo>
                    <a:pt x="5138" y="114033"/>
                  </a:lnTo>
                  <a:lnTo>
                    <a:pt x="5138" y="116027"/>
                  </a:lnTo>
                  <a:lnTo>
                    <a:pt x="5138" y="118033"/>
                  </a:lnTo>
                  <a:lnTo>
                    <a:pt x="5138" y="120040"/>
                  </a:lnTo>
                  <a:lnTo>
                    <a:pt x="7196" y="120040"/>
                  </a:lnTo>
                  <a:lnTo>
                    <a:pt x="5138" y="122034"/>
                  </a:lnTo>
                  <a:lnTo>
                    <a:pt x="5138" y="124040"/>
                  </a:lnTo>
                  <a:lnTo>
                    <a:pt x="5138" y="126034"/>
                  </a:lnTo>
                  <a:lnTo>
                    <a:pt x="5138" y="128041"/>
                  </a:lnTo>
                  <a:lnTo>
                    <a:pt x="5138" y="130035"/>
                  </a:lnTo>
                  <a:lnTo>
                    <a:pt x="5138" y="132041"/>
                  </a:lnTo>
                  <a:lnTo>
                    <a:pt x="5138" y="128041"/>
                  </a:lnTo>
                  <a:lnTo>
                    <a:pt x="5138" y="130035"/>
                  </a:lnTo>
                  <a:lnTo>
                    <a:pt x="5138" y="137509"/>
                  </a:lnTo>
                  <a:lnTo>
                    <a:pt x="5138" y="144795"/>
                  </a:lnTo>
                  <a:lnTo>
                    <a:pt x="5138" y="151705"/>
                  </a:lnTo>
                  <a:lnTo>
                    <a:pt x="5138" y="158051"/>
                  </a:lnTo>
                  <a:lnTo>
                    <a:pt x="5138" y="160045"/>
                  </a:lnTo>
                  <a:lnTo>
                    <a:pt x="5138" y="162051"/>
                  </a:lnTo>
                  <a:lnTo>
                    <a:pt x="5138" y="164045"/>
                  </a:lnTo>
                  <a:lnTo>
                    <a:pt x="5138" y="166052"/>
                  </a:lnTo>
                  <a:lnTo>
                    <a:pt x="5138" y="164045"/>
                  </a:lnTo>
                  <a:lnTo>
                    <a:pt x="5138" y="166052"/>
                  </a:lnTo>
                  <a:lnTo>
                    <a:pt x="3081" y="168059"/>
                  </a:lnTo>
                  <a:lnTo>
                    <a:pt x="5138" y="168059"/>
                  </a:lnTo>
                  <a:lnTo>
                    <a:pt x="5138" y="170052"/>
                  </a:lnTo>
                  <a:lnTo>
                    <a:pt x="5138" y="168059"/>
                  </a:lnTo>
                  <a:lnTo>
                    <a:pt x="3081" y="170052"/>
                  </a:lnTo>
                  <a:lnTo>
                    <a:pt x="5138" y="170052"/>
                  </a:lnTo>
                  <a:lnTo>
                    <a:pt x="5138" y="172059"/>
                  </a:lnTo>
                  <a:lnTo>
                    <a:pt x="5138" y="174053"/>
                  </a:lnTo>
                  <a:lnTo>
                    <a:pt x="5138" y="176060"/>
                  </a:lnTo>
                  <a:lnTo>
                    <a:pt x="3081" y="178053"/>
                  </a:lnTo>
                  <a:lnTo>
                    <a:pt x="5138" y="180060"/>
                  </a:lnTo>
                  <a:lnTo>
                    <a:pt x="3081" y="178053"/>
                  </a:lnTo>
                  <a:lnTo>
                    <a:pt x="3081" y="182054"/>
                  </a:lnTo>
                  <a:lnTo>
                    <a:pt x="5138" y="180060"/>
                  </a:lnTo>
                  <a:lnTo>
                    <a:pt x="5138" y="182054"/>
                  </a:lnTo>
                  <a:lnTo>
                    <a:pt x="3081" y="182054"/>
                  </a:lnTo>
                  <a:lnTo>
                    <a:pt x="5138" y="184061"/>
                  </a:lnTo>
                  <a:lnTo>
                    <a:pt x="5138" y="188061"/>
                  </a:lnTo>
                  <a:lnTo>
                    <a:pt x="5138" y="190068"/>
                  </a:lnTo>
                  <a:lnTo>
                    <a:pt x="3081" y="194068"/>
                  </a:lnTo>
                  <a:lnTo>
                    <a:pt x="7196" y="192062"/>
                  </a:lnTo>
                  <a:lnTo>
                    <a:pt x="11298" y="192062"/>
                  </a:lnTo>
                  <a:lnTo>
                    <a:pt x="9240" y="192062"/>
                  </a:lnTo>
                  <a:lnTo>
                    <a:pt x="11298" y="192062"/>
                  </a:lnTo>
                  <a:lnTo>
                    <a:pt x="17457" y="192062"/>
                  </a:lnTo>
                  <a:lnTo>
                    <a:pt x="15413" y="192062"/>
                  </a:lnTo>
                  <a:lnTo>
                    <a:pt x="23629" y="192062"/>
                  </a:lnTo>
                  <a:lnTo>
                    <a:pt x="21572" y="192062"/>
                  </a:lnTo>
                  <a:lnTo>
                    <a:pt x="23629" y="192062"/>
                  </a:lnTo>
                  <a:lnTo>
                    <a:pt x="21572" y="192062"/>
                  </a:lnTo>
                  <a:lnTo>
                    <a:pt x="23629" y="194068"/>
                  </a:lnTo>
                  <a:lnTo>
                    <a:pt x="21572" y="194068"/>
                  </a:lnTo>
                  <a:lnTo>
                    <a:pt x="23629" y="194068"/>
                  </a:lnTo>
                  <a:lnTo>
                    <a:pt x="25687" y="194068"/>
                  </a:lnTo>
                  <a:lnTo>
                    <a:pt x="27732" y="194068"/>
                  </a:lnTo>
                  <a:lnTo>
                    <a:pt x="29789" y="194068"/>
                  </a:lnTo>
                  <a:lnTo>
                    <a:pt x="29789" y="192062"/>
                  </a:lnTo>
                  <a:lnTo>
                    <a:pt x="33904" y="192062"/>
                  </a:lnTo>
                  <a:lnTo>
                    <a:pt x="31846" y="192062"/>
                  </a:lnTo>
                  <a:lnTo>
                    <a:pt x="33904" y="192062"/>
                  </a:lnTo>
                  <a:lnTo>
                    <a:pt x="33904" y="194068"/>
                  </a:lnTo>
                  <a:lnTo>
                    <a:pt x="38006" y="192062"/>
                  </a:lnTo>
                  <a:lnTo>
                    <a:pt x="40063" y="192062"/>
                  </a:lnTo>
                  <a:lnTo>
                    <a:pt x="44165" y="192062"/>
                  </a:lnTo>
                  <a:lnTo>
                    <a:pt x="46223" y="192062"/>
                  </a:lnTo>
                  <a:lnTo>
                    <a:pt x="44165" y="192062"/>
                  </a:lnTo>
                  <a:lnTo>
                    <a:pt x="46223" y="192062"/>
                  </a:lnTo>
                  <a:lnTo>
                    <a:pt x="48280" y="192062"/>
                  </a:lnTo>
                  <a:lnTo>
                    <a:pt x="52382" y="192062"/>
                  </a:lnTo>
                  <a:lnTo>
                    <a:pt x="50338" y="192062"/>
                  </a:lnTo>
                  <a:lnTo>
                    <a:pt x="52382" y="192062"/>
                  </a:lnTo>
                  <a:lnTo>
                    <a:pt x="54440" y="192062"/>
                  </a:lnTo>
                  <a:lnTo>
                    <a:pt x="52382" y="192062"/>
                  </a:lnTo>
                  <a:lnTo>
                    <a:pt x="56497" y="192062"/>
                  </a:lnTo>
                  <a:lnTo>
                    <a:pt x="58554" y="192062"/>
                  </a:lnTo>
                  <a:lnTo>
                    <a:pt x="60612" y="192062"/>
                  </a:lnTo>
                  <a:lnTo>
                    <a:pt x="62657" y="192062"/>
                  </a:lnTo>
                  <a:lnTo>
                    <a:pt x="66771" y="192062"/>
                  </a:lnTo>
                  <a:lnTo>
                    <a:pt x="68829" y="192062"/>
                  </a:lnTo>
                  <a:lnTo>
                    <a:pt x="70873" y="192062"/>
                  </a:lnTo>
                  <a:lnTo>
                    <a:pt x="72931" y="192062"/>
                  </a:lnTo>
                  <a:lnTo>
                    <a:pt x="74988" y="192062"/>
                  </a:lnTo>
                  <a:lnTo>
                    <a:pt x="81148" y="192062"/>
                  </a:lnTo>
                  <a:lnTo>
                    <a:pt x="85263" y="192062"/>
                  </a:lnTo>
                  <a:lnTo>
                    <a:pt x="87307" y="192062"/>
                  </a:lnTo>
                  <a:lnTo>
                    <a:pt x="89365" y="192062"/>
                  </a:lnTo>
                  <a:lnTo>
                    <a:pt x="91422" y="192062"/>
                  </a:lnTo>
                  <a:lnTo>
                    <a:pt x="93479" y="192062"/>
                  </a:lnTo>
                  <a:lnTo>
                    <a:pt x="85263" y="192062"/>
                  </a:lnTo>
                  <a:lnTo>
                    <a:pt x="87307" y="192062"/>
                  </a:lnTo>
                  <a:lnTo>
                    <a:pt x="89365" y="192062"/>
                  </a:lnTo>
                  <a:lnTo>
                    <a:pt x="91422" y="192062"/>
                  </a:lnTo>
                  <a:lnTo>
                    <a:pt x="93479" y="192062"/>
                  </a:lnTo>
                  <a:lnTo>
                    <a:pt x="95537" y="192062"/>
                  </a:lnTo>
                  <a:lnTo>
                    <a:pt x="93479" y="192062"/>
                  </a:lnTo>
                  <a:lnTo>
                    <a:pt x="95537" y="192062"/>
                  </a:lnTo>
                  <a:lnTo>
                    <a:pt x="97582" y="192062"/>
                  </a:lnTo>
                  <a:lnTo>
                    <a:pt x="95537" y="192062"/>
                  </a:lnTo>
                  <a:lnTo>
                    <a:pt x="97582" y="192062"/>
                  </a:lnTo>
                  <a:lnTo>
                    <a:pt x="99639" y="192062"/>
                  </a:lnTo>
                  <a:lnTo>
                    <a:pt x="103754" y="192062"/>
                  </a:lnTo>
                  <a:lnTo>
                    <a:pt x="101696" y="192062"/>
                  </a:lnTo>
                  <a:lnTo>
                    <a:pt x="103754" y="192062"/>
                  </a:lnTo>
                  <a:lnTo>
                    <a:pt x="105798" y="192062"/>
                  </a:lnTo>
                  <a:lnTo>
                    <a:pt x="107856" y="192062"/>
                  </a:lnTo>
                  <a:lnTo>
                    <a:pt x="109913" y="192062"/>
                  </a:lnTo>
                  <a:lnTo>
                    <a:pt x="111971" y="192062"/>
                  </a:lnTo>
                  <a:lnTo>
                    <a:pt x="114015" y="192062"/>
                  </a:lnTo>
                  <a:lnTo>
                    <a:pt x="116073" y="192062"/>
                  </a:lnTo>
                  <a:lnTo>
                    <a:pt x="118130" y="192062"/>
                  </a:lnTo>
                  <a:lnTo>
                    <a:pt x="120188" y="192062"/>
                  </a:lnTo>
                  <a:lnTo>
                    <a:pt x="122232" y="192062"/>
                  </a:lnTo>
                  <a:lnTo>
                    <a:pt x="124290" y="194068"/>
                  </a:lnTo>
                  <a:lnTo>
                    <a:pt x="126347" y="194068"/>
                  </a:lnTo>
                  <a:lnTo>
                    <a:pt x="128404" y="194068"/>
                  </a:lnTo>
                  <a:lnTo>
                    <a:pt x="126347" y="192062"/>
                  </a:lnTo>
                  <a:lnTo>
                    <a:pt x="128404" y="194068"/>
                  </a:lnTo>
                  <a:lnTo>
                    <a:pt x="132507" y="192062"/>
                  </a:lnTo>
                  <a:lnTo>
                    <a:pt x="134564" y="192062"/>
                  </a:lnTo>
                  <a:lnTo>
                    <a:pt x="132507" y="194068"/>
                  </a:lnTo>
                  <a:lnTo>
                    <a:pt x="130462" y="194068"/>
                  </a:lnTo>
                  <a:lnTo>
                    <a:pt x="132507" y="194068"/>
                  </a:lnTo>
                  <a:lnTo>
                    <a:pt x="134564" y="194068"/>
                  </a:lnTo>
                  <a:lnTo>
                    <a:pt x="136621" y="192062"/>
                  </a:lnTo>
                  <a:lnTo>
                    <a:pt x="138679" y="194068"/>
                  </a:lnTo>
                  <a:lnTo>
                    <a:pt x="136621" y="192062"/>
                  </a:lnTo>
                  <a:lnTo>
                    <a:pt x="138679" y="194068"/>
                  </a:lnTo>
                  <a:lnTo>
                    <a:pt x="140723" y="192062"/>
                  </a:lnTo>
                  <a:lnTo>
                    <a:pt x="140723" y="194068"/>
                  </a:lnTo>
                  <a:lnTo>
                    <a:pt x="142781" y="192062"/>
                  </a:lnTo>
                  <a:lnTo>
                    <a:pt x="144838" y="194068"/>
                  </a:lnTo>
                  <a:lnTo>
                    <a:pt x="142781" y="192062"/>
                  </a:lnTo>
                  <a:lnTo>
                    <a:pt x="146896" y="194068"/>
                  </a:lnTo>
                  <a:lnTo>
                    <a:pt x="153055" y="192062"/>
                  </a:lnTo>
                  <a:lnTo>
                    <a:pt x="155113" y="194068"/>
                  </a:lnTo>
                  <a:lnTo>
                    <a:pt x="157157" y="194068"/>
                  </a:lnTo>
                  <a:lnTo>
                    <a:pt x="155113" y="194068"/>
                  </a:lnTo>
                  <a:lnTo>
                    <a:pt x="155113" y="194068"/>
                  </a:lnTo>
                  <a:lnTo>
                    <a:pt x="157157" y="194068"/>
                  </a:lnTo>
                  <a:lnTo>
                    <a:pt x="159215" y="194068"/>
                  </a:lnTo>
                  <a:lnTo>
                    <a:pt x="157157" y="194068"/>
                  </a:lnTo>
                  <a:lnTo>
                    <a:pt x="163329" y="194068"/>
                  </a:lnTo>
                  <a:lnTo>
                    <a:pt x="167432" y="194068"/>
                  </a:lnTo>
                  <a:lnTo>
                    <a:pt x="169489" y="194068"/>
                  </a:lnTo>
                  <a:lnTo>
                    <a:pt x="167432" y="194068"/>
                  </a:lnTo>
                  <a:lnTo>
                    <a:pt x="171546" y="194068"/>
                  </a:lnTo>
                  <a:lnTo>
                    <a:pt x="173604" y="194068"/>
                  </a:lnTo>
                  <a:lnTo>
                    <a:pt x="171546" y="194068"/>
                  </a:lnTo>
                  <a:lnTo>
                    <a:pt x="173604" y="194068"/>
                  </a:lnTo>
                  <a:lnTo>
                    <a:pt x="175648" y="194068"/>
                  </a:lnTo>
                  <a:lnTo>
                    <a:pt x="173604" y="194068"/>
                  </a:lnTo>
                  <a:lnTo>
                    <a:pt x="175648" y="194068"/>
                  </a:lnTo>
                  <a:lnTo>
                    <a:pt x="179763" y="194068"/>
                  </a:lnTo>
                  <a:lnTo>
                    <a:pt x="181821" y="194068"/>
                  </a:lnTo>
                  <a:lnTo>
                    <a:pt x="179763" y="194068"/>
                  </a:lnTo>
                  <a:lnTo>
                    <a:pt x="181821" y="194068"/>
                  </a:lnTo>
                  <a:lnTo>
                    <a:pt x="183865" y="194068"/>
                  </a:lnTo>
                  <a:lnTo>
                    <a:pt x="181821" y="194068"/>
                  </a:lnTo>
                  <a:lnTo>
                    <a:pt x="183865" y="194068"/>
                  </a:lnTo>
                  <a:lnTo>
                    <a:pt x="185923" y="194068"/>
                  </a:lnTo>
                  <a:lnTo>
                    <a:pt x="192082" y="194068"/>
                  </a:lnTo>
                  <a:lnTo>
                    <a:pt x="194140" y="194068"/>
                  </a:lnTo>
                  <a:lnTo>
                    <a:pt x="196197" y="194068"/>
                  </a:lnTo>
                  <a:lnTo>
                    <a:pt x="198254" y="194068"/>
                  </a:lnTo>
                  <a:lnTo>
                    <a:pt x="200312" y="194068"/>
                  </a:lnTo>
                  <a:lnTo>
                    <a:pt x="200312" y="196062"/>
                  </a:lnTo>
                  <a:lnTo>
                    <a:pt x="200312" y="194068"/>
                  </a:lnTo>
                  <a:lnTo>
                    <a:pt x="202357" y="194068"/>
                  </a:lnTo>
                  <a:lnTo>
                    <a:pt x="204414" y="194068"/>
                  </a:lnTo>
                  <a:lnTo>
                    <a:pt x="202357" y="194068"/>
                  </a:lnTo>
                  <a:lnTo>
                    <a:pt x="206471" y="194068"/>
                  </a:lnTo>
                  <a:lnTo>
                    <a:pt x="210573" y="194068"/>
                  </a:lnTo>
                  <a:lnTo>
                    <a:pt x="212631" y="194068"/>
                  </a:lnTo>
                  <a:lnTo>
                    <a:pt x="218790" y="194068"/>
                  </a:lnTo>
                  <a:lnTo>
                    <a:pt x="222905" y="194068"/>
                  </a:lnTo>
                  <a:lnTo>
                    <a:pt x="227007" y="194068"/>
                  </a:lnTo>
                  <a:lnTo>
                    <a:pt x="224963" y="194068"/>
                  </a:lnTo>
                  <a:lnTo>
                    <a:pt x="227007" y="194068"/>
                  </a:lnTo>
                  <a:lnTo>
                    <a:pt x="227007" y="196062"/>
                  </a:lnTo>
                  <a:lnTo>
                    <a:pt x="227007" y="194068"/>
                  </a:lnTo>
                  <a:lnTo>
                    <a:pt x="229065" y="194068"/>
                  </a:lnTo>
                  <a:lnTo>
                    <a:pt x="233179" y="194068"/>
                  </a:lnTo>
                  <a:lnTo>
                    <a:pt x="235237" y="194068"/>
                  </a:lnTo>
                  <a:lnTo>
                    <a:pt x="233179" y="194068"/>
                  </a:lnTo>
                  <a:lnTo>
                    <a:pt x="235237" y="194068"/>
                  </a:lnTo>
                  <a:lnTo>
                    <a:pt x="237282" y="194068"/>
                  </a:lnTo>
                  <a:lnTo>
                    <a:pt x="239339" y="194068"/>
                  </a:lnTo>
                  <a:lnTo>
                    <a:pt x="241396" y="194068"/>
                  </a:lnTo>
                  <a:lnTo>
                    <a:pt x="243454" y="194068"/>
                  </a:lnTo>
                  <a:lnTo>
                    <a:pt x="245498" y="192062"/>
                  </a:lnTo>
                  <a:lnTo>
                    <a:pt x="247556" y="194068"/>
                  </a:lnTo>
                  <a:lnTo>
                    <a:pt x="249613" y="194068"/>
                  </a:lnTo>
                  <a:lnTo>
                    <a:pt x="251671" y="194068"/>
                  </a:lnTo>
                  <a:lnTo>
                    <a:pt x="253715" y="194068"/>
                  </a:lnTo>
                  <a:lnTo>
                    <a:pt x="255773" y="194068"/>
                  </a:lnTo>
                  <a:lnTo>
                    <a:pt x="259888" y="192062"/>
                  </a:lnTo>
                  <a:lnTo>
                    <a:pt x="266047" y="192062"/>
                  </a:lnTo>
                  <a:lnTo>
                    <a:pt x="272207" y="192062"/>
                  </a:lnTo>
                  <a:lnTo>
                    <a:pt x="272207" y="194068"/>
                  </a:lnTo>
                  <a:lnTo>
                    <a:pt x="274264" y="194068"/>
                  </a:lnTo>
                  <a:lnTo>
                    <a:pt x="272207" y="192062"/>
                  </a:lnTo>
                  <a:lnTo>
                    <a:pt x="274264" y="192062"/>
                  </a:lnTo>
                  <a:lnTo>
                    <a:pt x="274264" y="194068"/>
                  </a:lnTo>
                  <a:lnTo>
                    <a:pt x="276321" y="194068"/>
                  </a:lnTo>
                  <a:lnTo>
                    <a:pt x="274264" y="194068"/>
                  </a:lnTo>
                  <a:lnTo>
                    <a:pt x="276321" y="194068"/>
                  </a:lnTo>
                  <a:lnTo>
                    <a:pt x="278379" y="194068"/>
                  </a:lnTo>
                  <a:lnTo>
                    <a:pt x="278379" y="192062"/>
                  </a:lnTo>
                  <a:lnTo>
                    <a:pt x="276321" y="194068"/>
                  </a:lnTo>
                  <a:lnTo>
                    <a:pt x="278379" y="192062"/>
                  </a:lnTo>
                  <a:lnTo>
                    <a:pt x="280423" y="194068"/>
                  </a:lnTo>
                  <a:lnTo>
                    <a:pt x="280423" y="192062"/>
                  </a:lnTo>
                  <a:lnTo>
                    <a:pt x="280423" y="194068"/>
                  </a:lnTo>
                  <a:lnTo>
                    <a:pt x="282481" y="194068"/>
                  </a:lnTo>
                  <a:lnTo>
                    <a:pt x="284538" y="194068"/>
                  </a:lnTo>
                  <a:lnTo>
                    <a:pt x="278379" y="194068"/>
                  </a:lnTo>
                  <a:lnTo>
                    <a:pt x="280423" y="196062"/>
                  </a:lnTo>
                  <a:lnTo>
                    <a:pt x="282481" y="196062"/>
                  </a:lnTo>
                  <a:lnTo>
                    <a:pt x="278379" y="196062"/>
                  </a:lnTo>
                  <a:lnTo>
                    <a:pt x="280423" y="196062"/>
                  </a:lnTo>
                  <a:lnTo>
                    <a:pt x="282481" y="196062"/>
                  </a:lnTo>
                  <a:lnTo>
                    <a:pt x="282481" y="194068"/>
                  </a:lnTo>
                  <a:lnTo>
                    <a:pt x="284538" y="194068"/>
                  </a:lnTo>
                  <a:lnTo>
                    <a:pt x="286596" y="194068"/>
                  </a:lnTo>
                  <a:lnTo>
                    <a:pt x="284538" y="194068"/>
                  </a:lnTo>
                  <a:lnTo>
                    <a:pt x="286596" y="194068"/>
                  </a:lnTo>
                  <a:lnTo>
                    <a:pt x="288640" y="194068"/>
                  </a:lnTo>
                  <a:lnTo>
                    <a:pt x="286596" y="194068"/>
                  </a:lnTo>
                  <a:lnTo>
                    <a:pt x="288640" y="192062"/>
                  </a:lnTo>
                  <a:lnTo>
                    <a:pt x="290698" y="194068"/>
                  </a:lnTo>
                  <a:lnTo>
                    <a:pt x="288640" y="194068"/>
                  </a:lnTo>
                  <a:lnTo>
                    <a:pt x="290698" y="194068"/>
                  </a:lnTo>
                  <a:lnTo>
                    <a:pt x="292755" y="192062"/>
                  </a:lnTo>
                  <a:lnTo>
                    <a:pt x="290698" y="192062"/>
                  </a:lnTo>
                  <a:lnTo>
                    <a:pt x="292755" y="192062"/>
                  </a:lnTo>
                  <a:lnTo>
                    <a:pt x="294813" y="192062"/>
                  </a:lnTo>
                  <a:lnTo>
                    <a:pt x="292755" y="194068"/>
                  </a:lnTo>
                  <a:lnTo>
                    <a:pt x="294813" y="194068"/>
                  </a:lnTo>
                  <a:lnTo>
                    <a:pt x="296857" y="192062"/>
                  </a:lnTo>
                  <a:lnTo>
                    <a:pt x="296857" y="194068"/>
                  </a:lnTo>
                  <a:lnTo>
                    <a:pt x="298915" y="194068"/>
                  </a:lnTo>
                  <a:lnTo>
                    <a:pt x="300972" y="192062"/>
                  </a:lnTo>
                  <a:lnTo>
                    <a:pt x="300972" y="194068"/>
                  </a:lnTo>
                  <a:lnTo>
                    <a:pt x="300972" y="192062"/>
                  </a:lnTo>
                  <a:lnTo>
                    <a:pt x="303029" y="194068"/>
                  </a:lnTo>
                  <a:lnTo>
                    <a:pt x="307132" y="192062"/>
                  </a:lnTo>
                  <a:lnTo>
                    <a:pt x="307132" y="194068"/>
                  </a:lnTo>
                  <a:lnTo>
                    <a:pt x="309189" y="194068"/>
                  </a:lnTo>
                  <a:lnTo>
                    <a:pt x="309189" y="192062"/>
                  </a:lnTo>
                  <a:lnTo>
                    <a:pt x="307132" y="192062"/>
                  </a:lnTo>
                  <a:lnTo>
                    <a:pt x="307132" y="194068"/>
                  </a:lnTo>
                  <a:lnTo>
                    <a:pt x="305074" y="192062"/>
                  </a:lnTo>
                  <a:lnTo>
                    <a:pt x="307132" y="192062"/>
                  </a:lnTo>
                  <a:lnTo>
                    <a:pt x="309189" y="192062"/>
                  </a:lnTo>
                  <a:lnTo>
                    <a:pt x="311246" y="192062"/>
                  </a:lnTo>
                  <a:lnTo>
                    <a:pt x="315348" y="192062"/>
                  </a:lnTo>
                  <a:lnTo>
                    <a:pt x="313304" y="192062"/>
                  </a:lnTo>
                  <a:lnTo>
                    <a:pt x="315348" y="192062"/>
                  </a:lnTo>
                  <a:lnTo>
                    <a:pt x="313304" y="194068"/>
                  </a:lnTo>
                  <a:lnTo>
                    <a:pt x="315348" y="194068"/>
                  </a:lnTo>
                  <a:lnTo>
                    <a:pt x="317406" y="192062"/>
                  </a:lnTo>
                  <a:lnTo>
                    <a:pt x="319463" y="192062"/>
                  </a:lnTo>
                  <a:lnTo>
                    <a:pt x="317406" y="192062"/>
                  </a:lnTo>
                  <a:lnTo>
                    <a:pt x="317406" y="194068"/>
                  </a:lnTo>
                  <a:lnTo>
                    <a:pt x="319463" y="194068"/>
                  </a:lnTo>
                  <a:lnTo>
                    <a:pt x="321521" y="194068"/>
                  </a:lnTo>
                  <a:lnTo>
                    <a:pt x="323565" y="192062"/>
                  </a:lnTo>
                  <a:lnTo>
                    <a:pt x="321521" y="192062"/>
                  </a:lnTo>
                  <a:lnTo>
                    <a:pt x="323565" y="192062"/>
                  </a:lnTo>
                  <a:lnTo>
                    <a:pt x="321521" y="192062"/>
                  </a:lnTo>
                  <a:lnTo>
                    <a:pt x="323565" y="192062"/>
                  </a:lnTo>
                  <a:lnTo>
                    <a:pt x="321521" y="192062"/>
                  </a:lnTo>
                  <a:lnTo>
                    <a:pt x="323565" y="192062"/>
                  </a:lnTo>
                  <a:lnTo>
                    <a:pt x="325623" y="192062"/>
                  </a:lnTo>
                  <a:lnTo>
                    <a:pt x="327680" y="194068"/>
                  </a:lnTo>
                  <a:lnTo>
                    <a:pt x="325623" y="194068"/>
                  </a:lnTo>
                  <a:lnTo>
                    <a:pt x="327680" y="194068"/>
                  </a:lnTo>
                  <a:lnTo>
                    <a:pt x="325623" y="194068"/>
                  </a:lnTo>
                  <a:lnTo>
                    <a:pt x="327680" y="194068"/>
                  </a:lnTo>
                  <a:lnTo>
                    <a:pt x="327680" y="196062"/>
                  </a:lnTo>
                  <a:lnTo>
                    <a:pt x="329738" y="194068"/>
                  </a:lnTo>
                  <a:lnTo>
                    <a:pt x="327680" y="194068"/>
                  </a:lnTo>
                  <a:lnTo>
                    <a:pt x="331782" y="194068"/>
                  </a:lnTo>
                  <a:lnTo>
                    <a:pt x="331782" y="192062"/>
                  </a:lnTo>
                  <a:lnTo>
                    <a:pt x="333840" y="192062"/>
                  </a:lnTo>
                  <a:lnTo>
                    <a:pt x="333840" y="194068"/>
                  </a:lnTo>
                  <a:lnTo>
                    <a:pt x="335897" y="194068"/>
                  </a:lnTo>
                  <a:lnTo>
                    <a:pt x="337954" y="192062"/>
                  </a:lnTo>
                  <a:lnTo>
                    <a:pt x="335897" y="192062"/>
                  </a:lnTo>
                  <a:lnTo>
                    <a:pt x="337954" y="194068"/>
                  </a:lnTo>
                  <a:lnTo>
                    <a:pt x="337954" y="192062"/>
                  </a:lnTo>
                  <a:lnTo>
                    <a:pt x="339999" y="192062"/>
                  </a:lnTo>
                  <a:lnTo>
                    <a:pt x="337954" y="192062"/>
                  </a:lnTo>
                  <a:lnTo>
                    <a:pt x="342057" y="194068"/>
                  </a:lnTo>
                  <a:lnTo>
                    <a:pt x="337954" y="194068"/>
                  </a:lnTo>
                  <a:lnTo>
                    <a:pt x="335897" y="194068"/>
                  </a:lnTo>
                  <a:lnTo>
                    <a:pt x="337954" y="194068"/>
                  </a:lnTo>
                  <a:lnTo>
                    <a:pt x="342057" y="194068"/>
                  </a:lnTo>
                  <a:lnTo>
                    <a:pt x="339999" y="194068"/>
                  </a:lnTo>
                  <a:lnTo>
                    <a:pt x="344114" y="194068"/>
                  </a:lnTo>
                  <a:lnTo>
                    <a:pt x="342057" y="194068"/>
                  </a:lnTo>
                  <a:lnTo>
                    <a:pt x="342057" y="192062"/>
                  </a:lnTo>
                  <a:lnTo>
                    <a:pt x="344114" y="192062"/>
                  </a:lnTo>
                  <a:lnTo>
                    <a:pt x="346171" y="192062"/>
                  </a:lnTo>
                  <a:lnTo>
                    <a:pt x="344114" y="192062"/>
                  </a:lnTo>
                  <a:lnTo>
                    <a:pt x="348229" y="192062"/>
                  </a:lnTo>
                  <a:lnTo>
                    <a:pt x="348229" y="194068"/>
                  </a:lnTo>
                  <a:lnTo>
                    <a:pt x="344114" y="192062"/>
                  </a:lnTo>
                  <a:lnTo>
                    <a:pt x="346171" y="194068"/>
                  </a:lnTo>
                  <a:lnTo>
                    <a:pt x="348229" y="192062"/>
                  </a:lnTo>
                  <a:lnTo>
                    <a:pt x="348229" y="194068"/>
                  </a:lnTo>
                  <a:lnTo>
                    <a:pt x="352331" y="194068"/>
                  </a:lnTo>
                  <a:lnTo>
                    <a:pt x="354388" y="192062"/>
                  </a:lnTo>
                  <a:lnTo>
                    <a:pt x="356446" y="192062"/>
                  </a:lnTo>
                  <a:lnTo>
                    <a:pt x="358490" y="192062"/>
                  </a:lnTo>
                  <a:lnTo>
                    <a:pt x="356446" y="194068"/>
                  </a:lnTo>
                  <a:lnTo>
                    <a:pt x="360548" y="192062"/>
                  </a:lnTo>
                  <a:lnTo>
                    <a:pt x="358490" y="194068"/>
                  </a:lnTo>
                  <a:lnTo>
                    <a:pt x="358490" y="192062"/>
                  </a:lnTo>
                  <a:lnTo>
                    <a:pt x="354388" y="192062"/>
                  </a:lnTo>
                  <a:lnTo>
                    <a:pt x="352331" y="194068"/>
                  </a:lnTo>
                  <a:lnTo>
                    <a:pt x="354388" y="194068"/>
                  </a:lnTo>
                  <a:lnTo>
                    <a:pt x="350273" y="194068"/>
                  </a:lnTo>
                  <a:lnTo>
                    <a:pt x="352331" y="194068"/>
                  </a:lnTo>
                  <a:lnTo>
                    <a:pt x="352331" y="196062"/>
                  </a:lnTo>
                  <a:lnTo>
                    <a:pt x="354388" y="196062"/>
                  </a:lnTo>
                  <a:lnTo>
                    <a:pt x="354388" y="194068"/>
                  </a:lnTo>
                  <a:lnTo>
                    <a:pt x="356446" y="194068"/>
                  </a:lnTo>
                  <a:lnTo>
                    <a:pt x="358490" y="194068"/>
                  </a:lnTo>
                  <a:lnTo>
                    <a:pt x="360548" y="194068"/>
                  </a:lnTo>
                  <a:lnTo>
                    <a:pt x="368765" y="194068"/>
                  </a:lnTo>
                  <a:lnTo>
                    <a:pt x="366707" y="194068"/>
                  </a:lnTo>
                  <a:lnTo>
                    <a:pt x="372879" y="194068"/>
                  </a:lnTo>
                  <a:lnTo>
                    <a:pt x="370822" y="192062"/>
                  </a:lnTo>
                  <a:lnTo>
                    <a:pt x="368765" y="192062"/>
                  </a:lnTo>
                  <a:lnTo>
                    <a:pt x="370822" y="192062"/>
                  </a:lnTo>
                  <a:lnTo>
                    <a:pt x="368765" y="192062"/>
                  </a:lnTo>
                  <a:lnTo>
                    <a:pt x="370822" y="192062"/>
                  </a:lnTo>
                  <a:lnTo>
                    <a:pt x="372879" y="192062"/>
                  </a:lnTo>
                  <a:lnTo>
                    <a:pt x="368765" y="192062"/>
                  </a:lnTo>
                  <a:lnTo>
                    <a:pt x="372879" y="194068"/>
                  </a:lnTo>
                  <a:lnTo>
                    <a:pt x="370822" y="194068"/>
                  </a:lnTo>
                  <a:lnTo>
                    <a:pt x="372879" y="194068"/>
                  </a:lnTo>
                  <a:lnTo>
                    <a:pt x="370822" y="194068"/>
                  </a:lnTo>
                  <a:lnTo>
                    <a:pt x="372879" y="194068"/>
                  </a:lnTo>
                  <a:lnTo>
                    <a:pt x="391371" y="194068"/>
                  </a:lnTo>
                  <a:lnTo>
                    <a:pt x="389313" y="194068"/>
                  </a:lnTo>
                  <a:lnTo>
                    <a:pt x="393415" y="194068"/>
                  </a:lnTo>
                  <a:lnTo>
                    <a:pt x="391371" y="194068"/>
                  </a:lnTo>
                  <a:lnTo>
                    <a:pt x="393415" y="194068"/>
                  </a:lnTo>
                  <a:lnTo>
                    <a:pt x="397530" y="194068"/>
                  </a:lnTo>
                  <a:lnTo>
                    <a:pt x="399588" y="194068"/>
                  </a:lnTo>
                  <a:lnTo>
                    <a:pt x="397530" y="194068"/>
                  </a:lnTo>
                  <a:lnTo>
                    <a:pt x="399588" y="196062"/>
                  </a:lnTo>
                  <a:lnTo>
                    <a:pt x="401632" y="196062"/>
                  </a:lnTo>
                  <a:lnTo>
                    <a:pt x="403690" y="196062"/>
                  </a:lnTo>
                  <a:lnTo>
                    <a:pt x="401632" y="194068"/>
                  </a:lnTo>
                  <a:lnTo>
                    <a:pt x="405747" y="194068"/>
                  </a:lnTo>
                  <a:lnTo>
                    <a:pt x="407804" y="196062"/>
                  </a:lnTo>
                  <a:lnTo>
                    <a:pt x="409849" y="196062"/>
                  </a:lnTo>
                  <a:lnTo>
                    <a:pt x="411907" y="196062"/>
                  </a:lnTo>
                  <a:lnTo>
                    <a:pt x="409849" y="196062"/>
                  </a:lnTo>
                  <a:lnTo>
                    <a:pt x="411907" y="198069"/>
                  </a:lnTo>
                  <a:lnTo>
                    <a:pt x="413964" y="198069"/>
                  </a:lnTo>
                  <a:lnTo>
                    <a:pt x="411907" y="196062"/>
                  </a:lnTo>
                  <a:lnTo>
                    <a:pt x="409849" y="198069"/>
                  </a:lnTo>
                  <a:lnTo>
                    <a:pt x="407804" y="198069"/>
                  </a:lnTo>
                  <a:lnTo>
                    <a:pt x="407804" y="196062"/>
                  </a:lnTo>
                  <a:lnTo>
                    <a:pt x="409849" y="196062"/>
                  </a:lnTo>
                  <a:lnTo>
                    <a:pt x="405747" y="196062"/>
                  </a:lnTo>
                  <a:lnTo>
                    <a:pt x="407804" y="196062"/>
                  </a:lnTo>
                  <a:lnTo>
                    <a:pt x="405747" y="196062"/>
                  </a:lnTo>
                  <a:lnTo>
                    <a:pt x="407804" y="196062"/>
                  </a:lnTo>
                  <a:lnTo>
                    <a:pt x="393415" y="196062"/>
                  </a:lnTo>
                  <a:lnTo>
                    <a:pt x="395473" y="196062"/>
                  </a:lnTo>
                  <a:lnTo>
                    <a:pt x="397530" y="196062"/>
                  </a:lnTo>
                  <a:lnTo>
                    <a:pt x="395473" y="194068"/>
                  </a:lnTo>
                  <a:lnTo>
                    <a:pt x="395473" y="196062"/>
                  </a:lnTo>
                  <a:lnTo>
                    <a:pt x="393415" y="194068"/>
                  </a:lnTo>
                  <a:lnTo>
                    <a:pt x="393415" y="196062"/>
                  </a:lnTo>
                  <a:lnTo>
                    <a:pt x="364663" y="196062"/>
                  </a:lnTo>
                  <a:lnTo>
                    <a:pt x="358490" y="198069"/>
                  </a:lnTo>
                  <a:lnTo>
                    <a:pt x="356446" y="198069"/>
                  </a:lnTo>
                  <a:lnTo>
                    <a:pt x="350273" y="198069"/>
                  </a:lnTo>
                  <a:lnTo>
                    <a:pt x="344114" y="198069"/>
                  </a:lnTo>
                  <a:lnTo>
                    <a:pt x="337954" y="198069"/>
                  </a:lnTo>
                  <a:lnTo>
                    <a:pt x="339999" y="198069"/>
                  </a:lnTo>
                  <a:lnTo>
                    <a:pt x="337954" y="198069"/>
                  </a:lnTo>
                  <a:lnTo>
                    <a:pt x="337954" y="196062"/>
                  </a:lnTo>
                  <a:lnTo>
                    <a:pt x="337954" y="198069"/>
                  </a:lnTo>
                  <a:lnTo>
                    <a:pt x="337954" y="198069"/>
                  </a:lnTo>
                  <a:lnTo>
                    <a:pt x="268104" y="200063"/>
                  </a:lnTo>
                  <a:lnTo>
                    <a:pt x="259888" y="198069"/>
                  </a:lnTo>
                  <a:lnTo>
                    <a:pt x="247556" y="198069"/>
                  </a:lnTo>
                  <a:lnTo>
                    <a:pt x="245498" y="200063"/>
                  </a:lnTo>
                  <a:lnTo>
                    <a:pt x="243454" y="198069"/>
                  </a:lnTo>
                  <a:lnTo>
                    <a:pt x="241396" y="198069"/>
                  </a:lnTo>
                  <a:lnTo>
                    <a:pt x="241396" y="200063"/>
                  </a:lnTo>
                  <a:lnTo>
                    <a:pt x="239339" y="200063"/>
                  </a:lnTo>
                  <a:lnTo>
                    <a:pt x="235237" y="198069"/>
                  </a:lnTo>
                  <a:lnTo>
                    <a:pt x="233179" y="200063"/>
                  </a:lnTo>
                  <a:lnTo>
                    <a:pt x="229065" y="200063"/>
                  </a:lnTo>
                  <a:lnTo>
                    <a:pt x="231122" y="200063"/>
                  </a:lnTo>
                  <a:lnTo>
                    <a:pt x="231122" y="198069"/>
                  </a:lnTo>
                  <a:lnTo>
                    <a:pt x="229065" y="198069"/>
                  </a:lnTo>
                  <a:lnTo>
                    <a:pt x="224963" y="198069"/>
                  </a:lnTo>
                  <a:lnTo>
                    <a:pt x="224963" y="200063"/>
                  </a:lnTo>
                  <a:lnTo>
                    <a:pt x="220848" y="198069"/>
                  </a:lnTo>
                  <a:lnTo>
                    <a:pt x="216746" y="200063"/>
                  </a:lnTo>
                  <a:lnTo>
                    <a:pt x="212631" y="200063"/>
                  </a:lnTo>
                  <a:lnTo>
                    <a:pt x="210573" y="200063"/>
                  </a:lnTo>
                  <a:lnTo>
                    <a:pt x="198254" y="200063"/>
                  </a:lnTo>
                  <a:lnTo>
                    <a:pt x="200312" y="200063"/>
                  </a:lnTo>
                  <a:lnTo>
                    <a:pt x="192082" y="200063"/>
                  </a:lnTo>
                  <a:lnTo>
                    <a:pt x="185923" y="198069"/>
                  </a:lnTo>
                  <a:lnTo>
                    <a:pt x="181821" y="198069"/>
                  </a:lnTo>
                  <a:lnTo>
                    <a:pt x="174147" y="198910"/>
                  </a:lnTo>
                  <a:lnTo>
                    <a:pt x="166666" y="198816"/>
                  </a:lnTo>
                  <a:lnTo>
                    <a:pt x="159571" y="198349"/>
                  </a:lnTo>
                  <a:lnTo>
                    <a:pt x="153055" y="198069"/>
                  </a:lnTo>
                  <a:lnTo>
                    <a:pt x="148940" y="200063"/>
                  </a:lnTo>
                  <a:lnTo>
                    <a:pt x="144838" y="198069"/>
                  </a:lnTo>
                  <a:lnTo>
                    <a:pt x="138679" y="198069"/>
                  </a:lnTo>
                  <a:lnTo>
                    <a:pt x="140723" y="198069"/>
                  </a:lnTo>
                  <a:lnTo>
                    <a:pt x="120188" y="198069"/>
                  </a:lnTo>
                  <a:lnTo>
                    <a:pt x="122232" y="198069"/>
                  </a:lnTo>
                  <a:lnTo>
                    <a:pt x="120188" y="196062"/>
                  </a:lnTo>
                  <a:lnTo>
                    <a:pt x="118130" y="198069"/>
                  </a:lnTo>
                  <a:lnTo>
                    <a:pt x="116073" y="196062"/>
                  </a:lnTo>
                  <a:lnTo>
                    <a:pt x="116073" y="198069"/>
                  </a:lnTo>
                  <a:lnTo>
                    <a:pt x="107856" y="196062"/>
                  </a:lnTo>
                  <a:lnTo>
                    <a:pt x="99639" y="198069"/>
                  </a:lnTo>
                  <a:lnTo>
                    <a:pt x="91422" y="198069"/>
                  </a:lnTo>
                  <a:lnTo>
                    <a:pt x="85263" y="196062"/>
                  </a:lnTo>
                  <a:lnTo>
                    <a:pt x="91422" y="196062"/>
                  </a:lnTo>
                  <a:lnTo>
                    <a:pt x="85263" y="196062"/>
                  </a:lnTo>
                  <a:lnTo>
                    <a:pt x="83205" y="196062"/>
                  </a:lnTo>
                  <a:lnTo>
                    <a:pt x="5138" y="196062"/>
                  </a:lnTo>
                  <a:lnTo>
                    <a:pt x="450" y="180837"/>
                  </a:lnTo>
                  <a:lnTo>
                    <a:pt x="0" y="167300"/>
                  </a:lnTo>
                  <a:lnTo>
                    <a:pt x="1090" y="154139"/>
                  </a:lnTo>
                  <a:lnTo>
                    <a:pt x="1023" y="140042"/>
                  </a:lnTo>
                  <a:lnTo>
                    <a:pt x="1023" y="136042"/>
                  </a:lnTo>
                  <a:lnTo>
                    <a:pt x="1023" y="130035"/>
                  </a:lnTo>
                  <a:lnTo>
                    <a:pt x="1023" y="132041"/>
                  </a:lnTo>
                  <a:lnTo>
                    <a:pt x="1023" y="130035"/>
                  </a:lnTo>
                  <a:lnTo>
                    <a:pt x="1023" y="128041"/>
                  </a:lnTo>
                  <a:lnTo>
                    <a:pt x="1023" y="120040"/>
                  </a:lnTo>
                  <a:lnTo>
                    <a:pt x="1023" y="114033"/>
                  </a:lnTo>
                  <a:lnTo>
                    <a:pt x="1023" y="106032"/>
                  </a:lnTo>
                  <a:lnTo>
                    <a:pt x="1023" y="108026"/>
                  </a:lnTo>
                  <a:lnTo>
                    <a:pt x="1023" y="106032"/>
                  </a:lnTo>
                  <a:lnTo>
                    <a:pt x="1023" y="104025"/>
                  </a:lnTo>
                  <a:lnTo>
                    <a:pt x="1056" y="91679"/>
                  </a:lnTo>
                  <a:lnTo>
                    <a:pt x="1281" y="78768"/>
                  </a:lnTo>
                  <a:lnTo>
                    <a:pt x="1891" y="65481"/>
                  </a:lnTo>
                  <a:lnTo>
                    <a:pt x="3081" y="52006"/>
                  </a:lnTo>
                  <a:lnTo>
                    <a:pt x="3081" y="48005"/>
                  </a:lnTo>
                  <a:lnTo>
                    <a:pt x="3081" y="41998"/>
                  </a:lnTo>
                  <a:lnTo>
                    <a:pt x="3081" y="37998"/>
                  </a:lnTo>
                  <a:lnTo>
                    <a:pt x="3402" y="28121"/>
                  </a:lnTo>
                  <a:lnTo>
                    <a:pt x="4110" y="18989"/>
                  </a:lnTo>
                  <a:lnTo>
                    <a:pt x="4817" y="9862"/>
                  </a:lnTo>
                  <a:lnTo>
                    <a:pt x="5138" y="0"/>
                  </a:lnTo>
                  <a:lnTo>
                    <a:pt x="5138" y="2031"/>
                  </a:lnTo>
                  <a:lnTo>
                    <a:pt x="7196" y="800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1223962" y="57688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1223962" y="57688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9525"/>
                  </a:moveTo>
                  <a:lnTo>
                    <a:pt x="9525" y="0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1176337" y="575936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1176337" y="575936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5"/>
                  </a:moveTo>
                  <a:lnTo>
                    <a:pt x="0" y="0"/>
                  </a:lnTo>
                  <a:lnTo>
                    <a:pt x="4762" y="0"/>
                  </a:lnTo>
                  <a:lnTo>
                    <a:pt x="9525" y="0"/>
                  </a:lnTo>
                  <a:lnTo>
                    <a:pt x="0" y="952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1166812" y="57593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1166812" y="57593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957262" y="5759361"/>
              <a:ext cx="209550" cy="9525"/>
            </a:xfrm>
            <a:custGeom>
              <a:avLst/>
              <a:gdLst/>
              <a:ahLst/>
              <a:cxnLst/>
              <a:rect l="l" t="t" r="r" b="b"/>
              <a:pathLst>
                <a:path w="209550" h="9525">
                  <a:moveTo>
                    <a:pt x="209550" y="9525"/>
                  </a:moveTo>
                  <a:lnTo>
                    <a:pt x="209550" y="0"/>
                  </a:lnTo>
                  <a:lnTo>
                    <a:pt x="209550" y="9525"/>
                  </a:lnTo>
                  <a:close/>
                </a:path>
                <a:path w="209550" h="9525">
                  <a:moveTo>
                    <a:pt x="200025" y="0"/>
                  </a:moveTo>
                  <a:lnTo>
                    <a:pt x="190500" y="0"/>
                  </a:lnTo>
                  <a:lnTo>
                    <a:pt x="200025" y="0"/>
                  </a:lnTo>
                  <a:close/>
                </a:path>
                <a:path w="209550" h="9525">
                  <a:moveTo>
                    <a:pt x="180975" y="0"/>
                  </a:moveTo>
                  <a:lnTo>
                    <a:pt x="171450" y="0"/>
                  </a:lnTo>
                  <a:lnTo>
                    <a:pt x="180975" y="0"/>
                  </a:lnTo>
                  <a:close/>
                </a:path>
                <a:path w="209550" h="9525">
                  <a:moveTo>
                    <a:pt x="0" y="0"/>
                  </a:move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833437" y="57593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833437" y="57593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947737" y="548309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947737" y="5483098"/>
              <a:ext cx="266700" cy="9525"/>
            </a:xfrm>
            <a:custGeom>
              <a:avLst/>
              <a:gdLst/>
              <a:ahLst/>
              <a:cxnLst/>
              <a:rect l="l" t="t" r="r" b="b"/>
              <a:pathLst>
                <a:path w="266700" h="9525">
                  <a:moveTo>
                    <a:pt x="26073" y="4698"/>
                  </a:moveTo>
                  <a:lnTo>
                    <a:pt x="18046" y="4698"/>
                  </a:lnTo>
                  <a:lnTo>
                    <a:pt x="18046" y="9524"/>
                  </a:lnTo>
                  <a:lnTo>
                    <a:pt x="20053" y="7111"/>
                  </a:lnTo>
                  <a:lnTo>
                    <a:pt x="26073" y="7111"/>
                  </a:lnTo>
                  <a:lnTo>
                    <a:pt x="26073" y="4698"/>
                  </a:lnTo>
                  <a:close/>
                </a:path>
                <a:path w="266700" h="9525">
                  <a:moveTo>
                    <a:pt x="26073" y="7111"/>
                  </a:moveTo>
                  <a:lnTo>
                    <a:pt x="24066" y="9524"/>
                  </a:lnTo>
                  <a:lnTo>
                    <a:pt x="26073" y="9524"/>
                  </a:lnTo>
                  <a:lnTo>
                    <a:pt x="26073" y="7111"/>
                  </a:lnTo>
                  <a:close/>
                </a:path>
                <a:path w="266700" h="9525">
                  <a:moveTo>
                    <a:pt x="29076" y="8318"/>
                  </a:moveTo>
                  <a:lnTo>
                    <a:pt x="28079" y="9524"/>
                  </a:lnTo>
                  <a:lnTo>
                    <a:pt x="30073" y="9524"/>
                  </a:lnTo>
                  <a:lnTo>
                    <a:pt x="29076" y="8318"/>
                  </a:lnTo>
                  <a:close/>
                </a:path>
                <a:path w="266700" h="9525">
                  <a:moveTo>
                    <a:pt x="32080" y="7111"/>
                  </a:moveTo>
                  <a:lnTo>
                    <a:pt x="30073" y="7111"/>
                  </a:lnTo>
                  <a:lnTo>
                    <a:pt x="30073" y="9524"/>
                  </a:lnTo>
                  <a:lnTo>
                    <a:pt x="32080" y="9524"/>
                  </a:lnTo>
                  <a:lnTo>
                    <a:pt x="32080" y="7111"/>
                  </a:lnTo>
                  <a:close/>
                </a:path>
                <a:path w="266700" h="9525">
                  <a:moveTo>
                    <a:pt x="34086" y="7111"/>
                  </a:moveTo>
                  <a:lnTo>
                    <a:pt x="32080" y="7111"/>
                  </a:lnTo>
                  <a:lnTo>
                    <a:pt x="34086" y="9524"/>
                  </a:lnTo>
                  <a:lnTo>
                    <a:pt x="34086" y="7111"/>
                  </a:lnTo>
                  <a:close/>
                </a:path>
                <a:path w="266700" h="9525">
                  <a:moveTo>
                    <a:pt x="36093" y="7111"/>
                  </a:moveTo>
                  <a:lnTo>
                    <a:pt x="34086" y="9524"/>
                  </a:lnTo>
                  <a:lnTo>
                    <a:pt x="36093" y="9524"/>
                  </a:lnTo>
                  <a:lnTo>
                    <a:pt x="36093" y="7111"/>
                  </a:lnTo>
                  <a:close/>
                </a:path>
                <a:path w="266700" h="9525">
                  <a:moveTo>
                    <a:pt x="58153" y="4698"/>
                  </a:moveTo>
                  <a:lnTo>
                    <a:pt x="38100" y="4698"/>
                  </a:lnTo>
                  <a:lnTo>
                    <a:pt x="38100" y="9524"/>
                  </a:lnTo>
                  <a:lnTo>
                    <a:pt x="40106" y="9524"/>
                  </a:lnTo>
                  <a:lnTo>
                    <a:pt x="40106" y="7111"/>
                  </a:lnTo>
                  <a:lnTo>
                    <a:pt x="56146" y="7111"/>
                  </a:lnTo>
                  <a:lnTo>
                    <a:pt x="58153" y="4698"/>
                  </a:lnTo>
                  <a:close/>
                </a:path>
                <a:path w="266700" h="9525">
                  <a:moveTo>
                    <a:pt x="44119" y="7111"/>
                  </a:moveTo>
                  <a:lnTo>
                    <a:pt x="42113" y="7111"/>
                  </a:lnTo>
                  <a:lnTo>
                    <a:pt x="42113" y="9524"/>
                  </a:lnTo>
                  <a:lnTo>
                    <a:pt x="44119" y="7111"/>
                  </a:lnTo>
                  <a:close/>
                </a:path>
                <a:path w="266700" h="9525">
                  <a:moveTo>
                    <a:pt x="46126" y="7111"/>
                  </a:moveTo>
                  <a:lnTo>
                    <a:pt x="44119" y="7111"/>
                  </a:lnTo>
                  <a:lnTo>
                    <a:pt x="44119" y="9524"/>
                  </a:lnTo>
                  <a:lnTo>
                    <a:pt x="46126" y="9524"/>
                  </a:lnTo>
                  <a:lnTo>
                    <a:pt x="46126" y="7111"/>
                  </a:lnTo>
                  <a:close/>
                </a:path>
                <a:path w="266700" h="9525">
                  <a:moveTo>
                    <a:pt x="46126" y="7111"/>
                  </a:moveTo>
                  <a:lnTo>
                    <a:pt x="46126" y="9524"/>
                  </a:lnTo>
                  <a:lnTo>
                    <a:pt x="47123" y="8318"/>
                  </a:lnTo>
                  <a:lnTo>
                    <a:pt x="46126" y="7111"/>
                  </a:lnTo>
                  <a:close/>
                </a:path>
                <a:path w="266700" h="9525">
                  <a:moveTo>
                    <a:pt x="50126" y="7111"/>
                  </a:moveTo>
                  <a:lnTo>
                    <a:pt x="48120" y="7111"/>
                  </a:lnTo>
                  <a:lnTo>
                    <a:pt x="50126" y="9524"/>
                  </a:lnTo>
                  <a:lnTo>
                    <a:pt x="50126" y="7111"/>
                  </a:lnTo>
                  <a:close/>
                </a:path>
                <a:path w="266700" h="9525">
                  <a:moveTo>
                    <a:pt x="51130" y="8318"/>
                  </a:moveTo>
                  <a:lnTo>
                    <a:pt x="50126" y="9524"/>
                  </a:lnTo>
                  <a:lnTo>
                    <a:pt x="52133" y="9524"/>
                  </a:lnTo>
                  <a:lnTo>
                    <a:pt x="51130" y="8318"/>
                  </a:lnTo>
                  <a:close/>
                </a:path>
                <a:path w="266700" h="9525">
                  <a:moveTo>
                    <a:pt x="54140" y="7111"/>
                  </a:moveTo>
                  <a:lnTo>
                    <a:pt x="52133" y="7111"/>
                  </a:lnTo>
                  <a:lnTo>
                    <a:pt x="52133" y="9524"/>
                  </a:lnTo>
                  <a:lnTo>
                    <a:pt x="54140" y="7111"/>
                  </a:lnTo>
                  <a:close/>
                </a:path>
                <a:path w="266700" h="9525">
                  <a:moveTo>
                    <a:pt x="60159" y="7111"/>
                  </a:moveTo>
                  <a:lnTo>
                    <a:pt x="58153" y="7111"/>
                  </a:lnTo>
                  <a:lnTo>
                    <a:pt x="60159" y="9524"/>
                  </a:lnTo>
                  <a:lnTo>
                    <a:pt x="60159" y="7111"/>
                  </a:lnTo>
                  <a:close/>
                </a:path>
                <a:path w="266700" h="9525">
                  <a:moveTo>
                    <a:pt x="62166" y="7111"/>
                  </a:moveTo>
                  <a:lnTo>
                    <a:pt x="60159" y="9524"/>
                  </a:lnTo>
                  <a:lnTo>
                    <a:pt x="62166" y="9524"/>
                  </a:lnTo>
                  <a:lnTo>
                    <a:pt x="62166" y="7111"/>
                  </a:lnTo>
                  <a:close/>
                </a:path>
                <a:path w="266700" h="9525">
                  <a:moveTo>
                    <a:pt x="70180" y="7111"/>
                  </a:moveTo>
                  <a:lnTo>
                    <a:pt x="62166" y="7111"/>
                  </a:lnTo>
                  <a:lnTo>
                    <a:pt x="62166" y="9524"/>
                  </a:lnTo>
                  <a:lnTo>
                    <a:pt x="68173" y="9524"/>
                  </a:lnTo>
                  <a:lnTo>
                    <a:pt x="70180" y="7111"/>
                  </a:lnTo>
                  <a:close/>
                </a:path>
                <a:path w="266700" h="9525">
                  <a:moveTo>
                    <a:pt x="74193" y="7111"/>
                  </a:moveTo>
                  <a:lnTo>
                    <a:pt x="72186" y="7111"/>
                  </a:lnTo>
                  <a:lnTo>
                    <a:pt x="74193" y="9524"/>
                  </a:lnTo>
                  <a:lnTo>
                    <a:pt x="74193" y="7111"/>
                  </a:lnTo>
                  <a:close/>
                </a:path>
                <a:path w="266700" h="9525">
                  <a:moveTo>
                    <a:pt x="86220" y="7111"/>
                  </a:moveTo>
                  <a:lnTo>
                    <a:pt x="82219" y="7111"/>
                  </a:lnTo>
                  <a:lnTo>
                    <a:pt x="84226" y="9524"/>
                  </a:lnTo>
                  <a:lnTo>
                    <a:pt x="86220" y="7111"/>
                  </a:lnTo>
                  <a:close/>
                </a:path>
                <a:path w="266700" h="9525">
                  <a:moveTo>
                    <a:pt x="30073" y="7111"/>
                  </a:moveTo>
                  <a:lnTo>
                    <a:pt x="28079" y="7111"/>
                  </a:lnTo>
                  <a:lnTo>
                    <a:pt x="29076" y="8318"/>
                  </a:lnTo>
                  <a:lnTo>
                    <a:pt x="30073" y="7111"/>
                  </a:lnTo>
                  <a:close/>
                </a:path>
                <a:path w="266700" h="9525">
                  <a:moveTo>
                    <a:pt x="48120" y="7111"/>
                  </a:moveTo>
                  <a:lnTo>
                    <a:pt x="46126" y="7111"/>
                  </a:lnTo>
                  <a:lnTo>
                    <a:pt x="47123" y="8318"/>
                  </a:lnTo>
                  <a:lnTo>
                    <a:pt x="48120" y="7111"/>
                  </a:lnTo>
                  <a:close/>
                </a:path>
                <a:path w="266700" h="9525">
                  <a:moveTo>
                    <a:pt x="52133" y="7111"/>
                  </a:moveTo>
                  <a:lnTo>
                    <a:pt x="50126" y="7111"/>
                  </a:lnTo>
                  <a:lnTo>
                    <a:pt x="51130" y="8318"/>
                  </a:lnTo>
                  <a:lnTo>
                    <a:pt x="52133" y="7111"/>
                  </a:lnTo>
                  <a:close/>
                </a:path>
                <a:path w="266700" h="9525">
                  <a:moveTo>
                    <a:pt x="10020" y="4698"/>
                  </a:moveTo>
                  <a:lnTo>
                    <a:pt x="8026" y="4698"/>
                  </a:lnTo>
                  <a:lnTo>
                    <a:pt x="10020" y="7111"/>
                  </a:lnTo>
                  <a:lnTo>
                    <a:pt x="10020" y="4698"/>
                  </a:lnTo>
                  <a:close/>
                </a:path>
                <a:path w="266700" h="9525">
                  <a:moveTo>
                    <a:pt x="16040" y="2285"/>
                  </a:moveTo>
                  <a:lnTo>
                    <a:pt x="12026" y="2285"/>
                  </a:lnTo>
                  <a:lnTo>
                    <a:pt x="10020" y="4698"/>
                  </a:lnTo>
                  <a:lnTo>
                    <a:pt x="10020" y="7111"/>
                  </a:lnTo>
                  <a:lnTo>
                    <a:pt x="12026" y="7111"/>
                  </a:lnTo>
                  <a:lnTo>
                    <a:pt x="14033" y="4698"/>
                  </a:lnTo>
                  <a:lnTo>
                    <a:pt x="16040" y="4698"/>
                  </a:lnTo>
                  <a:lnTo>
                    <a:pt x="16040" y="2285"/>
                  </a:lnTo>
                  <a:close/>
                </a:path>
                <a:path w="266700" h="9525">
                  <a:moveTo>
                    <a:pt x="18046" y="4698"/>
                  </a:moveTo>
                  <a:lnTo>
                    <a:pt x="14033" y="4698"/>
                  </a:lnTo>
                  <a:lnTo>
                    <a:pt x="14033" y="7111"/>
                  </a:lnTo>
                  <a:lnTo>
                    <a:pt x="18046" y="4698"/>
                  </a:lnTo>
                  <a:close/>
                </a:path>
                <a:path w="266700" h="9525">
                  <a:moveTo>
                    <a:pt x="38100" y="4698"/>
                  </a:moveTo>
                  <a:lnTo>
                    <a:pt x="26073" y="4698"/>
                  </a:lnTo>
                  <a:lnTo>
                    <a:pt x="26073" y="7111"/>
                  </a:lnTo>
                  <a:lnTo>
                    <a:pt x="38100" y="7111"/>
                  </a:lnTo>
                  <a:lnTo>
                    <a:pt x="38100" y="4698"/>
                  </a:lnTo>
                  <a:close/>
                </a:path>
                <a:path w="266700" h="9525">
                  <a:moveTo>
                    <a:pt x="94246" y="4698"/>
                  </a:moveTo>
                  <a:lnTo>
                    <a:pt x="58153" y="4698"/>
                  </a:lnTo>
                  <a:lnTo>
                    <a:pt x="60159" y="7111"/>
                  </a:lnTo>
                  <a:lnTo>
                    <a:pt x="92240" y="7111"/>
                  </a:lnTo>
                  <a:lnTo>
                    <a:pt x="94246" y="4698"/>
                  </a:lnTo>
                  <a:close/>
                </a:path>
                <a:path w="266700" h="9525">
                  <a:moveTo>
                    <a:pt x="122326" y="4698"/>
                  </a:moveTo>
                  <a:lnTo>
                    <a:pt x="94246" y="4698"/>
                  </a:lnTo>
                  <a:lnTo>
                    <a:pt x="94246" y="7111"/>
                  </a:lnTo>
                  <a:lnTo>
                    <a:pt x="122326" y="7111"/>
                  </a:lnTo>
                  <a:lnTo>
                    <a:pt x="122326" y="4698"/>
                  </a:lnTo>
                  <a:close/>
                </a:path>
                <a:path w="266700" h="9525">
                  <a:moveTo>
                    <a:pt x="158419" y="4698"/>
                  </a:moveTo>
                  <a:lnTo>
                    <a:pt x="122326" y="4698"/>
                  </a:lnTo>
                  <a:lnTo>
                    <a:pt x="122326" y="7111"/>
                  </a:lnTo>
                  <a:lnTo>
                    <a:pt x="158419" y="7111"/>
                  </a:lnTo>
                  <a:lnTo>
                    <a:pt x="159423" y="5905"/>
                  </a:lnTo>
                  <a:lnTo>
                    <a:pt x="158419" y="4698"/>
                  </a:lnTo>
                  <a:close/>
                </a:path>
                <a:path w="266700" h="9525">
                  <a:moveTo>
                    <a:pt x="164426" y="4698"/>
                  </a:moveTo>
                  <a:lnTo>
                    <a:pt x="162420" y="4698"/>
                  </a:lnTo>
                  <a:lnTo>
                    <a:pt x="162420" y="7111"/>
                  </a:lnTo>
                  <a:lnTo>
                    <a:pt x="164426" y="7111"/>
                  </a:lnTo>
                  <a:lnTo>
                    <a:pt x="164426" y="4698"/>
                  </a:lnTo>
                  <a:close/>
                </a:path>
                <a:path w="266700" h="9525">
                  <a:moveTo>
                    <a:pt x="166433" y="4698"/>
                  </a:moveTo>
                  <a:lnTo>
                    <a:pt x="164426" y="4698"/>
                  </a:lnTo>
                  <a:lnTo>
                    <a:pt x="164426" y="7111"/>
                  </a:lnTo>
                  <a:lnTo>
                    <a:pt x="166433" y="4698"/>
                  </a:lnTo>
                  <a:close/>
                </a:path>
                <a:path w="266700" h="9525">
                  <a:moveTo>
                    <a:pt x="174459" y="4698"/>
                  </a:moveTo>
                  <a:lnTo>
                    <a:pt x="172453" y="4698"/>
                  </a:lnTo>
                  <a:lnTo>
                    <a:pt x="174459" y="7111"/>
                  </a:lnTo>
                  <a:lnTo>
                    <a:pt x="174459" y="4698"/>
                  </a:lnTo>
                  <a:close/>
                </a:path>
                <a:path w="266700" h="9525">
                  <a:moveTo>
                    <a:pt x="210553" y="4698"/>
                  </a:moveTo>
                  <a:lnTo>
                    <a:pt x="208546" y="4698"/>
                  </a:lnTo>
                  <a:lnTo>
                    <a:pt x="210553" y="7111"/>
                  </a:lnTo>
                  <a:lnTo>
                    <a:pt x="210553" y="4698"/>
                  </a:lnTo>
                  <a:close/>
                </a:path>
                <a:path w="266700" h="9525">
                  <a:moveTo>
                    <a:pt x="212559" y="4698"/>
                  </a:moveTo>
                  <a:lnTo>
                    <a:pt x="210553" y="4698"/>
                  </a:lnTo>
                  <a:lnTo>
                    <a:pt x="212559" y="7111"/>
                  </a:lnTo>
                  <a:lnTo>
                    <a:pt x="212559" y="4698"/>
                  </a:lnTo>
                  <a:close/>
                </a:path>
                <a:path w="266700" h="9525">
                  <a:moveTo>
                    <a:pt x="214566" y="4698"/>
                  </a:moveTo>
                  <a:lnTo>
                    <a:pt x="212559" y="4698"/>
                  </a:lnTo>
                  <a:lnTo>
                    <a:pt x="212559" y="7111"/>
                  </a:lnTo>
                  <a:lnTo>
                    <a:pt x="214566" y="4698"/>
                  </a:lnTo>
                  <a:close/>
                </a:path>
                <a:path w="266700" h="9525">
                  <a:moveTo>
                    <a:pt x="216573" y="4698"/>
                  </a:moveTo>
                  <a:lnTo>
                    <a:pt x="214566" y="4698"/>
                  </a:lnTo>
                  <a:lnTo>
                    <a:pt x="214566" y="7111"/>
                  </a:lnTo>
                  <a:lnTo>
                    <a:pt x="216573" y="4698"/>
                  </a:lnTo>
                  <a:close/>
                </a:path>
                <a:path w="266700" h="9525">
                  <a:moveTo>
                    <a:pt x="250659" y="4698"/>
                  </a:moveTo>
                  <a:lnTo>
                    <a:pt x="242633" y="4698"/>
                  </a:lnTo>
                  <a:lnTo>
                    <a:pt x="248653" y="7111"/>
                  </a:lnTo>
                  <a:lnTo>
                    <a:pt x="250659" y="4698"/>
                  </a:lnTo>
                  <a:close/>
                </a:path>
                <a:path w="266700" h="9525">
                  <a:moveTo>
                    <a:pt x="262686" y="4698"/>
                  </a:moveTo>
                  <a:lnTo>
                    <a:pt x="254673" y="4698"/>
                  </a:lnTo>
                  <a:lnTo>
                    <a:pt x="260680" y="7111"/>
                  </a:lnTo>
                  <a:lnTo>
                    <a:pt x="262686" y="4698"/>
                  </a:lnTo>
                  <a:close/>
                </a:path>
                <a:path w="266700" h="9525">
                  <a:moveTo>
                    <a:pt x="160426" y="4698"/>
                  </a:moveTo>
                  <a:lnTo>
                    <a:pt x="158419" y="4698"/>
                  </a:lnTo>
                  <a:lnTo>
                    <a:pt x="159423" y="5905"/>
                  </a:lnTo>
                  <a:lnTo>
                    <a:pt x="160426" y="4698"/>
                  </a:lnTo>
                  <a:close/>
                </a:path>
                <a:path w="266700" h="9525">
                  <a:moveTo>
                    <a:pt x="2006" y="2285"/>
                  </a:moveTo>
                  <a:lnTo>
                    <a:pt x="0" y="4698"/>
                  </a:lnTo>
                  <a:lnTo>
                    <a:pt x="2006" y="4698"/>
                  </a:lnTo>
                  <a:lnTo>
                    <a:pt x="2006" y="2285"/>
                  </a:lnTo>
                  <a:close/>
                </a:path>
                <a:path w="266700" h="9525">
                  <a:moveTo>
                    <a:pt x="4013" y="2285"/>
                  </a:moveTo>
                  <a:lnTo>
                    <a:pt x="2006" y="4698"/>
                  </a:lnTo>
                  <a:lnTo>
                    <a:pt x="4013" y="4698"/>
                  </a:lnTo>
                  <a:lnTo>
                    <a:pt x="4013" y="2285"/>
                  </a:lnTo>
                  <a:close/>
                </a:path>
                <a:path w="266700" h="9525">
                  <a:moveTo>
                    <a:pt x="6019" y="2285"/>
                  </a:moveTo>
                  <a:lnTo>
                    <a:pt x="4013" y="2285"/>
                  </a:lnTo>
                  <a:lnTo>
                    <a:pt x="4013" y="4698"/>
                  </a:lnTo>
                  <a:lnTo>
                    <a:pt x="6019" y="4698"/>
                  </a:lnTo>
                  <a:lnTo>
                    <a:pt x="6019" y="2285"/>
                  </a:lnTo>
                  <a:close/>
                </a:path>
                <a:path w="266700" h="9525">
                  <a:moveTo>
                    <a:pt x="8026" y="2285"/>
                  </a:moveTo>
                  <a:lnTo>
                    <a:pt x="6019" y="4698"/>
                  </a:lnTo>
                  <a:lnTo>
                    <a:pt x="8026" y="4698"/>
                  </a:lnTo>
                  <a:lnTo>
                    <a:pt x="8026" y="2285"/>
                  </a:lnTo>
                  <a:close/>
                </a:path>
                <a:path w="266700" h="9525">
                  <a:moveTo>
                    <a:pt x="32080" y="2285"/>
                  </a:moveTo>
                  <a:lnTo>
                    <a:pt x="18046" y="2285"/>
                  </a:lnTo>
                  <a:lnTo>
                    <a:pt x="16040" y="4698"/>
                  </a:lnTo>
                  <a:lnTo>
                    <a:pt x="34086" y="4698"/>
                  </a:lnTo>
                  <a:lnTo>
                    <a:pt x="32080" y="2285"/>
                  </a:lnTo>
                  <a:close/>
                </a:path>
                <a:path w="266700" h="9525">
                  <a:moveTo>
                    <a:pt x="266700" y="2285"/>
                  </a:moveTo>
                  <a:lnTo>
                    <a:pt x="34086" y="2285"/>
                  </a:lnTo>
                  <a:lnTo>
                    <a:pt x="34086" y="4698"/>
                  </a:lnTo>
                  <a:lnTo>
                    <a:pt x="264693" y="4698"/>
                  </a:lnTo>
                  <a:lnTo>
                    <a:pt x="266700" y="2285"/>
                  </a:lnTo>
                  <a:close/>
                </a:path>
                <a:path w="266700" h="9525">
                  <a:moveTo>
                    <a:pt x="64173" y="0"/>
                  </a:moveTo>
                  <a:lnTo>
                    <a:pt x="60159" y="2285"/>
                  </a:lnTo>
                  <a:lnTo>
                    <a:pt x="68173" y="2285"/>
                  </a:lnTo>
                  <a:lnTo>
                    <a:pt x="64173" y="0"/>
                  </a:lnTo>
                  <a:close/>
                </a:path>
                <a:path w="266700" h="9525">
                  <a:moveTo>
                    <a:pt x="74193" y="0"/>
                  </a:moveTo>
                  <a:lnTo>
                    <a:pt x="72186" y="2285"/>
                  </a:lnTo>
                  <a:lnTo>
                    <a:pt x="74193" y="2285"/>
                  </a:lnTo>
                  <a:lnTo>
                    <a:pt x="74193" y="0"/>
                  </a:lnTo>
                  <a:close/>
                </a:path>
                <a:path w="266700" h="9525">
                  <a:moveTo>
                    <a:pt x="76200" y="0"/>
                  </a:moveTo>
                  <a:lnTo>
                    <a:pt x="76200" y="2285"/>
                  </a:lnTo>
                  <a:lnTo>
                    <a:pt x="78206" y="2285"/>
                  </a:lnTo>
                  <a:lnTo>
                    <a:pt x="76200" y="0"/>
                  </a:lnTo>
                  <a:close/>
                </a:path>
                <a:path w="266700" h="9525">
                  <a:moveTo>
                    <a:pt x="82219" y="0"/>
                  </a:moveTo>
                  <a:lnTo>
                    <a:pt x="82219" y="2285"/>
                  </a:lnTo>
                  <a:lnTo>
                    <a:pt x="84226" y="2285"/>
                  </a:lnTo>
                  <a:lnTo>
                    <a:pt x="82219" y="0"/>
                  </a:lnTo>
                  <a:close/>
                </a:path>
                <a:path w="266700" h="9525">
                  <a:moveTo>
                    <a:pt x="86220" y="0"/>
                  </a:moveTo>
                  <a:lnTo>
                    <a:pt x="84226" y="2285"/>
                  </a:lnTo>
                  <a:lnTo>
                    <a:pt x="88226" y="2285"/>
                  </a:lnTo>
                  <a:lnTo>
                    <a:pt x="86220" y="0"/>
                  </a:lnTo>
                  <a:close/>
                </a:path>
                <a:path w="266700" h="9525">
                  <a:moveTo>
                    <a:pt x="90233" y="0"/>
                  </a:moveTo>
                  <a:lnTo>
                    <a:pt x="88226" y="0"/>
                  </a:lnTo>
                  <a:lnTo>
                    <a:pt x="88226" y="2285"/>
                  </a:lnTo>
                  <a:lnTo>
                    <a:pt x="92240" y="2285"/>
                  </a:lnTo>
                  <a:lnTo>
                    <a:pt x="90233" y="0"/>
                  </a:lnTo>
                  <a:close/>
                </a:path>
                <a:path w="266700" h="9525">
                  <a:moveTo>
                    <a:pt x="96253" y="0"/>
                  </a:moveTo>
                  <a:lnTo>
                    <a:pt x="94246" y="0"/>
                  </a:lnTo>
                  <a:lnTo>
                    <a:pt x="94246" y="2285"/>
                  </a:lnTo>
                  <a:lnTo>
                    <a:pt x="100266" y="2285"/>
                  </a:lnTo>
                  <a:lnTo>
                    <a:pt x="96253" y="0"/>
                  </a:lnTo>
                  <a:close/>
                </a:path>
                <a:path w="266700" h="9525">
                  <a:moveTo>
                    <a:pt x="114300" y="0"/>
                  </a:moveTo>
                  <a:lnTo>
                    <a:pt x="106273" y="0"/>
                  </a:lnTo>
                  <a:lnTo>
                    <a:pt x="102273" y="2285"/>
                  </a:lnTo>
                  <a:lnTo>
                    <a:pt x="114300" y="2285"/>
                  </a:lnTo>
                  <a:lnTo>
                    <a:pt x="114300" y="0"/>
                  </a:lnTo>
                  <a:close/>
                </a:path>
                <a:path w="266700" h="9525">
                  <a:moveTo>
                    <a:pt x="116306" y="0"/>
                  </a:moveTo>
                  <a:lnTo>
                    <a:pt x="114300" y="2285"/>
                  </a:lnTo>
                  <a:lnTo>
                    <a:pt x="118313" y="2285"/>
                  </a:lnTo>
                  <a:lnTo>
                    <a:pt x="116306" y="0"/>
                  </a:lnTo>
                  <a:close/>
                </a:path>
                <a:path w="266700" h="9525">
                  <a:moveTo>
                    <a:pt x="120319" y="0"/>
                  </a:moveTo>
                  <a:lnTo>
                    <a:pt x="118313" y="0"/>
                  </a:lnTo>
                  <a:lnTo>
                    <a:pt x="118313" y="2285"/>
                  </a:lnTo>
                  <a:lnTo>
                    <a:pt x="120319" y="2285"/>
                  </a:lnTo>
                  <a:lnTo>
                    <a:pt x="120319" y="0"/>
                  </a:lnTo>
                  <a:close/>
                </a:path>
                <a:path w="266700" h="9525">
                  <a:moveTo>
                    <a:pt x="120319" y="0"/>
                  </a:moveTo>
                  <a:lnTo>
                    <a:pt x="120319" y="2285"/>
                  </a:lnTo>
                  <a:lnTo>
                    <a:pt x="122326" y="2285"/>
                  </a:lnTo>
                  <a:lnTo>
                    <a:pt x="120319" y="0"/>
                  </a:lnTo>
                  <a:close/>
                </a:path>
                <a:path w="266700" h="9525">
                  <a:moveTo>
                    <a:pt x="124320" y="0"/>
                  </a:moveTo>
                  <a:lnTo>
                    <a:pt x="122326" y="2285"/>
                  </a:lnTo>
                  <a:lnTo>
                    <a:pt x="124320" y="2285"/>
                  </a:lnTo>
                  <a:lnTo>
                    <a:pt x="124320" y="0"/>
                  </a:lnTo>
                  <a:close/>
                </a:path>
                <a:path w="266700" h="9525">
                  <a:moveTo>
                    <a:pt x="126326" y="0"/>
                  </a:moveTo>
                  <a:lnTo>
                    <a:pt x="126326" y="2285"/>
                  </a:lnTo>
                  <a:lnTo>
                    <a:pt x="128333" y="2285"/>
                  </a:lnTo>
                  <a:lnTo>
                    <a:pt x="126326" y="0"/>
                  </a:lnTo>
                  <a:close/>
                </a:path>
                <a:path w="266700" h="9525">
                  <a:moveTo>
                    <a:pt x="130340" y="0"/>
                  </a:moveTo>
                  <a:lnTo>
                    <a:pt x="128333" y="2285"/>
                  </a:lnTo>
                  <a:lnTo>
                    <a:pt x="130340" y="2285"/>
                  </a:lnTo>
                  <a:lnTo>
                    <a:pt x="130340" y="0"/>
                  </a:lnTo>
                  <a:close/>
                </a:path>
                <a:path w="266700" h="9525">
                  <a:moveTo>
                    <a:pt x="140373" y="0"/>
                  </a:moveTo>
                  <a:lnTo>
                    <a:pt x="138366" y="2285"/>
                  </a:lnTo>
                  <a:lnTo>
                    <a:pt x="144373" y="2285"/>
                  </a:lnTo>
                  <a:lnTo>
                    <a:pt x="140373" y="0"/>
                  </a:lnTo>
                  <a:close/>
                </a:path>
                <a:path w="266700" h="9525">
                  <a:moveTo>
                    <a:pt x="202526" y="0"/>
                  </a:moveTo>
                  <a:lnTo>
                    <a:pt x="154406" y="0"/>
                  </a:lnTo>
                  <a:lnTo>
                    <a:pt x="152400" y="2285"/>
                  </a:lnTo>
                  <a:lnTo>
                    <a:pt x="204533" y="2285"/>
                  </a:lnTo>
                  <a:lnTo>
                    <a:pt x="202526" y="0"/>
                  </a:lnTo>
                  <a:close/>
                </a:path>
                <a:path w="266700" h="9525">
                  <a:moveTo>
                    <a:pt x="206540" y="0"/>
                  </a:moveTo>
                  <a:lnTo>
                    <a:pt x="204533" y="2285"/>
                  </a:lnTo>
                  <a:lnTo>
                    <a:pt x="206540" y="2285"/>
                  </a:lnTo>
                  <a:lnTo>
                    <a:pt x="206540" y="0"/>
                  </a:lnTo>
                  <a:close/>
                </a:path>
                <a:path w="266700" h="9525">
                  <a:moveTo>
                    <a:pt x="206540" y="0"/>
                  </a:moveTo>
                  <a:lnTo>
                    <a:pt x="206540" y="2285"/>
                  </a:lnTo>
                  <a:lnTo>
                    <a:pt x="208546" y="2285"/>
                  </a:lnTo>
                  <a:lnTo>
                    <a:pt x="206540" y="0"/>
                  </a:lnTo>
                  <a:close/>
                </a:path>
                <a:path w="266700" h="9525">
                  <a:moveTo>
                    <a:pt x="216573" y="0"/>
                  </a:moveTo>
                  <a:lnTo>
                    <a:pt x="208546" y="0"/>
                  </a:lnTo>
                  <a:lnTo>
                    <a:pt x="208546" y="2285"/>
                  </a:lnTo>
                  <a:lnTo>
                    <a:pt x="216573" y="2285"/>
                  </a:lnTo>
                  <a:lnTo>
                    <a:pt x="216573" y="0"/>
                  </a:lnTo>
                  <a:close/>
                </a:path>
                <a:path w="266700" h="9525">
                  <a:moveTo>
                    <a:pt x="242633" y="0"/>
                  </a:moveTo>
                  <a:lnTo>
                    <a:pt x="218579" y="0"/>
                  </a:lnTo>
                  <a:lnTo>
                    <a:pt x="218579" y="2285"/>
                  </a:lnTo>
                  <a:lnTo>
                    <a:pt x="244640" y="2285"/>
                  </a:lnTo>
                  <a:lnTo>
                    <a:pt x="242633" y="0"/>
                  </a:lnTo>
                  <a:close/>
                </a:path>
                <a:path w="266700" h="9525">
                  <a:moveTo>
                    <a:pt x="248653" y="0"/>
                  </a:moveTo>
                  <a:lnTo>
                    <a:pt x="246646" y="0"/>
                  </a:lnTo>
                  <a:lnTo>
                    <a:pt x="244640" y="2285"/>
                  </a:lnTo>
                  <a:lnTo>
                    <a:pt x="254673" y="2285"/>
                  </a:lnTo>
                  <a:lnTo>
                    <a:pt x="24865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947737" y="5483098"/>
              <a:ext cx="266700" cy="9525"/>
            </a:xfrm>
            <a:custGeom>
              <a:avLst/>
              <a:gdLst/>
              <a:ahLst/>
              <a:cxnLst/>
              <a:rect l="l" t="t" r="r" b="b"/>
              <a:pathLst>
                <a:path w="266700" h="9525">
                  <a:moveTo>
                    <a:pt x="262686" y="4698"/>
                  </a:moveTo>
                  <a:lnTo>
                    <a:pt x="260680" y="7111"/>
                  </a:lnTo>
                  <a:lnTo>
                    <a:pt x="254673" y="4698"/>
                  </a:lnTo>
                  <a:lnTo>
                    <a:pt x="252666" y="4698"/>
                  </a:lnTo>
                  <a:lnTo>
                    <a:pt x="250659" y="4698"/>
                  </a:lnTo>
                  <a:lnTo>
                    <a:pt x="248653" y="7111"/>
                  </a:lnTo>
                  <a:lnTo>
                    <a:pt x="242633" y="4698"/>
                  </a:lnTo>
                  <a:lnTo>
                    <a:pt x="238620" y="4698"/>
                  </a:lnTo>
                  <a:lnTo>
                    <a:pt x="236626" y="4698"/>
                  </a:lnTo>
                  <a:lnTo>
                    <a:pt x="234619" y="4698"/>
                  </a:lnTo>
                  <a:lnTo>
                    <a:pt x="232613" y="4698"/>
                  </a:lnTo>
                  <a:lnTo>
                    <a:pt x="230606" y="4698"/>
                  </a:lnTo>
                  <a:lnTo>
                    <a:pt x="228600" y="4698"/>
                  </a:lnTo>
                  <a:lnTo>
                    <a:pt x="224586" y="4698"/>
                  </a:lnTo>
                  <a:lnTo>
                    <a:pt x="222580" y="4698"/>
                  </a:lnTo>
                  <a:lnTo>
                    <a:pt x="218579" y="4698"/>
                  </a:lnTo>
                  <a:lnTo>
                    <a:pt x="216573" y="4698"/>
                  </a:lnTo>
                  <a:lnTo>
                    <a:pt x="214566" y="7111"/>
                  </a:lnTo>
                  <a:lnTo>
                    <a:pt x="214566" y="4698"/>
                  </a:lnTo>
                  <a:lnTo>
                    <a:pt x="212559" y="7111"/>
                  </a:lnTo>
                  <a:lnTo>
                    <a:pt x="212559" y="4698"/>
                  </a:lnTo>
                  <a:lnTo>
                    <a:pt x="212559" y="7111"/>
                  </a:lnTo>
                  <a:lnTo>
                    <a:pt x="212559" y="4698"/>
                  </a:lnTo>
                  <a:lnTo>
                    <a:pt x="212559" y="7111"/>
                  </a:lnTo>
                  <a:lnTo>
                    <a:pt x="210553" y="4698"/>
                  </a:lnTo>
                  <a:lnTo>
                    <a:pt x="210553" y="7111"/>
                  </a:lnTo>
                  <a:lnTo>
                    <a:pt x="208546" y="4698"/>
                  </a:lnTo>
                  <a:lnTo>
                    <a:pt x="206540" y="4698"/>
                  </a:lnTo>
                  <a:lnTo>
                    <a:pt x="206540" y="7111"/>
                  </a:lnTo>
                  <a:lnTo>
                    <a:pt x="206540" y="4698"/>
                  </a:lnTo>
                  <a:lnTo>
                    <a:pt x="208546" y="4698"/>
                  </a:lnTo>
                  <a:lnTo>
                    <a:pt x="206540" y="4698"/>
                  </a:lnTo>
                  <a:lnTo>
                    <a:pt x="184480" y="4698"/>
                  </a:lnTo>
                  <a:lnTo>
                    <a:pt x="186486" y="4698"/>
                  </a:lnTo>
                  <a:lnTo>
                    <a:pt x="174459" y="4698"/>
                  </a:lnTo>
                  <a:lnTo>
                    <a:pt x="174459" y="7111"/>
                  </a:lnTo>
                  <a:lnTo>
                    <a:pt x="172453" y="4698"/>
                  </a:lnTo>
                  <a:lnTo>
                    <a:pt x="170446" y="7111"/>
                  </a:lnTo>
                  <a:lnTo>
                    <a:pt x="172453" y="4698"/>
                  </a:lnTo>
                  <a:lnTo>
                    <a:pt x="170446" y="4698"/>
                  </a:lnTo>
                  <a:lnTo>
                    <a:pt x="172453" y="4698"/>
                  </a:lnTo>
                  <a:lnTo>
                    <a:pt x="170446" y="4698"/>
                  </a:lnTo>
                  <a:lnTo>
                    <a:pt x="172453" y="4698"/>
                  </a:lnTo>
                  <a:lnTo>
                    <a:pt x="170446" y="4698"/>
                  </a:lnTo>
                  <a:lnTo>
                    <a:pt x="168440" y="4698"/>
                  </a:lnTo>
                  <a:lnTo>
                    <a:pt x="166433" y="4698"/>
                  </a:lnTo>
                  <a:lnTo>
                    <a:pt x="164426" y="7111"/>
                  </a:lnTo>
                  <a:lnTo>
                    <a:pt x="164426" y="4698"/>
                  </a:lnTo>
                  <a:lnTo>
                    <a:pt x="164426" y="7111"/>
                  </a:lnTo>
                  <a:lnTo>
                    <a:pt x="162420" y="7111"/>
                  </a:lnTo>
                  <a:lnTo>
                    <a:pt x="162420" y="4698"/>
                  </a:lnTo>
                  <a:lnTo>
                    <a:pt x="160426" y="4698"/>
                  </a:lnTo>
                  <a:lnTo>
                    <a:pt x="162420" y="4698"/>
                  </a:lnTo>
                  <a:lnTo>
                    <a:pt x="160426" y="4698"/>
                  </a:lnTo>
                  <a:lnTo>
                    <a:pt x="158419" y="7111"/>
                  </a:lnTo>
                  <a:lnTo>
                    <a:pt x="160426" y="7111"/>
                  </a:lnTo>
                  <a:lnTo>
                    <a:pt x="158419" y="4698"/>
                  </a:lnTo>
                  <a:lnTo>
                    <a:pt x="160426" y="7111"/>
                  </a:lnTo>
                  <a:lnTo>
                    <a:pt x="158419" y="7111"/>
                  </a:lnTo>
                  <a:lnTo>
                    <a:pt x="158419" y="7111"/>
                  </a:lnTo>
                  <a:lnTo>
                    <a:pt x="140373" y="7111"/>
                  </a:lnTo>
                  <a:lnTo>
                    <a:pt x="144373" y="7111"/>
                  </a:lnTo>
                  <a:lnTo>
                    <a:pt x="138366" y="7111"/>
                  </a:lnTo>
                  <a:lnTo>
                    <a:pt x="140373" y="7111"/>
                  </a:lnTo>
                  <a:lnTo>
                    <a:pt x="136359" y="7111"/>
                  </a:lnTo>
                  <a:lnTo>
                    <a:pt x="138366" y="7111"/>
                  </a:lnTo>
                  <a:lnTo>
                    <a:pt x="124320" y="7111"/>
                  </a:lnTo>
                  <a:lnTo>
                    <a:pt x="126326" y="7111"/>
                  </a:lnTo>
                  <a:lnTo>
                    <a:pt x="122326" y="7111"/>
                  </a:lnTo>
                  <a:lnTo>
                    <a:pt x="124320" y="7111"/>
                  </a:lnTo>
                  <a:lnTo>
                    <a:pt x="122326" y="7111"/>
                  </a:lnTo>
                  <a:lnTo>
                    <a:pt x="122326" y="4698"/>
                  </a:lnTo>
                  <a:lnTo>
                    <a:pt x="122326" y="7111"/>
                  </a:lnTo>
                  <a:lnTo>
                    <a:pt x="120319" y="7111"/>
                  </a:lnTo>
                  <a:lnTo>
                    <a:pt x="118313" y="7111"/>
                  </a:lnTo>
                  <a:lnTo>
                    <a:pt x="116306" y="7111"/>
                  </a:lnTo>
                  <a:lnTo>
                    <a:pt x="114300" y="7111"/>
                  </a:lnTo>
                  <a:lnTo>
                    <a:pt x="112293" y="7111"/>
                  </a:lnTo>
                  <a:lnTo>
                    <a:pt x="110286" y="7111"/>
                  </a:lnTo>
                  <a:lnTo>
                    <a:pt x="108280" y="7111"/>
                  </a:lnTo>
                  <a:lnTo>
                    <a:pt x="106273" y="7111"/>
                  </a:lnTo>
                  <a:lnTo>
                    <a:pt x="108280" y="7111"/>
                  </a:lnTo>
                  <a:lnTo>
                    <a:pt x="106273" y="7111"/>
                  </a:lnTo>
                  <a:lnTo>
                    <a:pt x="104279" y="7111"/>
                  </a:lnTo>
                  <a:lnTo>
                    <a:pt x="102273" y="7111"/>
                  </a:lnTo>
                  <a:lnTo>
                    <a:pt x="100266" y="7111"/>
                  </a:lnTo>
                  <a:lnTo>
                    <a:pt x="102273" y="7111"/>
                  </a:lnTo>
                  <a:lnTo>
                    <a:pt x="100266" y="7111"/>
                  </a:lnTo>
                  <a:lnTo>
                    <a:pt x="102273" y="7111"/>
                  </a:lnTo>
                  <a:lnTo>
                    <a:pt x="100266" y="7111"/>
                  </a:lnTo>
                  <a:lnTo>
                    <a:pt x="98259" y="7111"/>
                  </a:lnTo>
                  <a:lnTo>
                    <a:pt x="96253" y="7111"/>
                  </a:lnTo>
                  <a:lnTo>
                    <a:pt x="94246" y="7111"/>
                  </a:lnTo>
                  <a:lnTo>
                    <a:pt x="94246" y="4698"/>
                  </a:lnTo>
                  <a:lnTo>
                    <a:pt x="92240" y="7111"/>
                  </a:lnTo>
                  <a:lnTo>
                    <a:pt x="90233" y="7111"/>
                  </a:lnTo>
                  <a:lnTo>
                    <a:pt x="86220" y="7111"/>
                  </a:lnTo>
                  <a:lnTo>
                    <a:pt x="84226" y="9524"/>
                  </a:lnTo>
                  <a:lnTo>
                    <a:pt x="82219" y="7111"/>
                  </a:lnTo>
                  <a:lnTo>
                    <a:pt x="80213" y="7111"/>
                  </a:lnTo>
                  <a:lnTo>
                    <a:pt x="78206" y="7111"/>
                  </a:lnTo>
                  <a:lnTo>
                    <a:pt x="76200" y="7111"/>
                  </a:lnTo>
                  <a:lnTo>
                    <a:pt x="76200" y="9524"/>
                  </a:lnTo>
                  <a:lnTo>
                    <a:pt x="76200" y="7111"/>
                  </a:lnTo>
                  <a:lnTo>
                    <a:pt x="74193" y="7111"/>
                  </a:lnTo>
                  <a:lnTo>
                    <a:pt x="74193" y="9524"/>
                  </a:lnTo>
                  <a:lnTo>
                    <a:pt x="72186" y="7111"/>
                  </a:lnTo>
                  <a:lnTo>
                    <a:pt x="70180" y="7111"/>
                  </a:lnTo>
                  <a:lnTo>
                    <a:pt x="68173" y="9524"/>
                  </a:lnTo>
                  <a:lnTo>
                    <a:pt x="64173" y="9524"/>
                  </a:lnTo>
                  <a:lnTo>
                    <a:pt x="62166" y="9524"/>
                  </a:lnTo>
                  <a:lnTo>
                    <a:pt x="62166" y="7111"/>
                  </a:lnTo>
                  <a:lnTo>
                    <a:pt x="62166" y="9524"/>
                  </a:lnTo>
                  <a:lnTo>
                    <a:pt x="60159" y="9524"/>
                  </a:lnTo>
                  <a:lnTo>
                    <a:pt x="62166" y="7111"/>
                  </a:lnTo>
                  <a:lnTo>
                    <a:pt x="60159" y="7111"/>
                  </a:lnTo>
                  <a:lnTo>
                    <a:pt x="60159" y="9524"/>
                  </a:lnTo>
                  <a:lnTo>
                    <a:pt x="60159" y="7111"/>
                  </a:lnTo>
                  <a:lnTo>
                    <a:pt x="60159" y="9524"/>
                  </a:lnTo>
                  <a:lnTo>
                    <a:pt x="58153" y="7111"/>
                  </a:lnTo>
                  <a:lnTo>
                    <a:pt x="58153" y="9524"/>
                  </a:lnTo>
                  <a:lnTo>
                    <a:pt x="58153" y="7111"/>
                  </a:lnTo>
                  <a:lnTo>
                    <a:pt x="56146" y="7111"/>
                  </a:lnTo>
                  <a:lnTo>
                    <a:pt x="60159" y="7111"/>
                  </a:lnTo>
                  <a:lnTo>
                    <a:pt x="58153" y="4698"/>
                  </a:lnTo>
                  <a:lnTo>
                    <a:pt x="60159" y="4698"/>
                  </a:lnTo>
                  <a:lnTo>
                    <a:pt x="58153" y="4698"/>
                  </a:lnTo>
                  <a:lnTo>
                    <a:pt x="56146" y="7111"/>
                  </a:lnTo>
                  <a:lnTo>
                    <a:pt x="58153" y="7111"/>
                  </a:lnTo>
                  <a:lnTo>
                    <a:pt x="54140" y="7111"/>
                  </a:lnTo>
                  <a:lnTo>
                    <a:pt x="56146" y="7111"/>
                  </a:lnTo>
                  <a:lnTo>
                    <a:pt x="54140" y="7111"/>
                  </a:lnTo>
                  <a:lnTo>
                    <a:pt x="54140" y="9524"/>
                  </a:lnTo>
                  <a:lnTo>
                    <a:pt x="54140" y="7111"/>
                  </a:lnTo>
                  <a:lnTo>
                    <a:pt x="52133" y="9524"/>
                  </a:lnTo>
                  <a:lnTo>
                    <a:pt x="54140" y="9524"/>
                  </a:lnTo>
                  <a:lnTo>
                    <a:pt x="52133" y="9524"/>
                  </a:lnTo>
                  <a:lnTo>
                    <a:pt x="52133" y="7111"/>
                  </a:lnTo>
                  <a:lnTo>
                    <a:pt x="50126" y="7111"/>
                  </a:lnTo>
                  <a:lnTo>
                    <a:pt x="52133" y="9524"/>
                  </a:lnTo>
                  <a:lnTo>
                    <a:pt x="50126" y="9524"/>
                  </a:lnTo>
                  <a:lnTo>
                    <a:pt x="52133" y="7111"/>
                  </a:lnTo>
                  <a:lnTo>
                    <a:pt x="50126" y="7111"/>
                  </a:lnTo>
                  <a:lnTo>
                    <a:pt x="50126" y="9524"/>
                  </a:lnTo>
                  <a:lnTo>
                    <a:pt x="50126" y="7111"/>
                  </a:lnTo>
                  <a:lnTo>
                    <a:pt x="50126" y="9524"/>
                  </a:lnTo>
                  <a:lnTo>
                    <a:pt x="48120" y="7111"/>
                  </a:lnTo>
                  <a:lnTo>
                    <a:pt x="46126" y="9524"/>
                  </a:lnTo>
                  <a:lnTo>
                    <a:pt x="46126" y="7111"/>
                  </a:lnTo>
                  <a:lnTo>
                    <a:pt x="46126" y="9524"/>
                  </a:lnTo>
                  <a:lnTo>
                    <a:pt x="46126" y="7111"/>
                  </a:lnTo>
                  <a:lnTo>
                    <a:pt x="48120" y="9524"/>
                  </a:lnTo>
                  <a:lnTo>
                    <a:pt x="46126" y="7111"/>
                  </a:lnTo>
                  <a:lnTo>
                    <a:pt x="46126" y="9524"/>
                  </a:lnTo>
                  <a:lnTo>
                    <a:pt x="44119" y="9524"/>
                  </a:lnTo>
                  <a:lnTo>
                    <a:pt x="44119" y="7111"/>
                  </a:lnTo>
                  <a:lnTo>
                    <a:pt x="42113" y="9524"/>
                  </a:lnTo>
                  <a:lnTo>
                    <a:pt x="42113" y="7111"/>
                  </a:lnTo>
                  <a:lnTo>
                    <a:pt x="40106" y="7111"/>
                  </a:lnTo>
                  <a:lnTo>
                    <a:pt x="40106" y="9524"/>
                  </a:lnTo>
                  <a:lnTo>
                    <a:pt x="38100" y="9524"/>
                  </a:lnTo>
                  <a:lnTo>
                    <a:pt x="38100" y="7111"/>
                  </a:lnTo>
                  <a:lnTo>
                    <a:pt x="38100" y="4698"/>
                  </a:lnTo>
                  <a:lnTo>
                    <a:pt x="38100" y="7111"/>
                  </a:lnTo>
                  <a:lnTo>
                    <a:pt x="36093" y="7111"/>
                  </a:lnTo>
                  <a:lnTo>
                    <a:pt x="38100" y="7111"/>
                  </a:lnTo>
                  <a:lnTo>
                    <a:pt x="36093" y="7111"/>
                  </a:lnTo>
                  <a:lnTo>
                    <a:pt x="36093" y="9524"/>
                  </a:lnTo>
                  <a:lnTo>
                    <a:pt x="34086" y="9524"/>
                  </a:lnTo>
                  <a:lnTo>
                    <a:pt x="36093" y="7111"/>
                  </a:lnTo>
                  <a:lnTo>
                    <a:pt x="34086" y="7111"/>
                  </a:lnTo>
                  <a:lnTo>
                    <a:pt x="34086" y="9524"/>
                  </a:lnTo>
                  <a:lnTo>
                    <a:pt x="32080" y="9524"/>
                  </a:lnTo>
                  <a:lnTo>
                    <a:pt x="34086" y="9524"/>
                  </a:lnTo>
                  <a:lnTo>
                    <a:pt x="32080" y="7111"/>
                  </a:lnTo>
                  <a:lnTo>
                    <a:pt x="34086" y="7111"/>
                  </a:lnTo>
                  <a:lnTo>
                    <a:pt x="34086" y="7111"/>
                  </a:lnTo>
                  <a:lnTo>
                    <a:pt x="30073" y="7111"/>
                  </a:lnTo>
                  <a:lnTo>
                    <a:pt x="32080" y="7111"/>
                  </a:lnTo>
                  <a:lnTo>
                    <a:pt x="32080" y="9524"/>
                  </a:lnTo>
                  <a:lnTo>
                    <a:pt x="30073" y="9524"/>
                  </a:lnTo>
                  <a:lnTo>
                    <a:pt x="28079" y="9524"/>
                  </a:lnTo>
                  <a:lnTo>
                    <a:pt x="28079" y="7111"/>
                  </a:lnTo>
                  <a:lnTo>
                    <a:pt x="30073" y="9524"/>
                  </a:lnTo>
                  <a:lnTo>
                    <a:pt x="30073" y="7111"/>
                  </a:lnTo>
                  <a:lnTo>
                    <a:pt x="28079" y="9524"/>
                  </a:lnTo>
                  <a:lnTo>
                    <a:pt x="28079" y="7111"/>
                  </a:lnTo>
                  <a:lnTo>
                    <a:pt x="26073" y="7111"/>
                  </a:lnTo>
                  <a:lnTo>
                    <a:pt x="26073" y="9524"/>
                  </a:lnTo>
                  <a:lnTo>
                    <a:pt x="24066" y="9524"/>
                  </a:lnTo>
                  <a:lnTo>
                    <a:pt x="24066" y="7111"/>
                  </a:lnTo>
                  <a:lnTo>
                    <a:pt x="22059" y="9524"/>
                  </a:lnTo>
                  <a:lnTo>
                    <a:pt x="24066" y="7111"/>
                  </a:lnTo>
                  <a:lnTo>
                    <a:pt x="24066" y="9524"/>
                  </a:lnTo>
                  <a:lnTo>
                    <a:pt x="26073" y="7111"/>
                  </a:lnTo>
                  <a:lnTo>
                    <a:pt x="28079" y="7111"/>
                  </a:lnTo>
                  <a:lnTo>
                    <a:pt x="26073" y="7111"/>
                  </a:lnTo>
                  <a:lnTo>
                    <a:pt x="26073" y="4698"/>
                  </a:lnTo>
                  <a:lnTo>
                    <a:pt x="26073" y="7111"/>
                  </a:lnTo>
                  <a:lnTo>
                    <a:pt x="26073" y="7111"/>
                  </a:lnTo>
                  <a:lnTo>
                    <a:pt x="18046" y="7111"/>
                  </a:lnTo>
                  <a:lnTo>
                    <a:pt x="20053" y="7111"/>
                  </a:lnTo>
                  <a:lnTo>
                    <a:pt x="20053" y="9524"/>
                  </a:lnTo>
                  <a:lnTo>
                    <a:pt x="20053" y="7111"/>
                  </a:lnTo>
                  <a:lnTo>
                    <a:pt x="18046" y="9524"/>
                  </a:lnTo>
                  <a:lnTo>
                    <a:pt x="18046" y="7111"/>
                  </a:lnTo>
                  <a:lnTo>
                    <a:pt x="20053" y="7111"/>
                  </a:lnTo>
                  <a:lnTo>
                    <a:pt x="18046" y="7111"/>
                  </a:lnTo>
                  <a:lnTo>
                    <a:pt x="18046" y="4698"/>
                  </a:lnTo>
                  <a:lnTo>
                    <a:pt x="14033" y="7111"/>
                  </a:lnTo>
                  <a:lnTo>
                    <a:pt x="14033" y="4698"/>
                  </a:lnTo>
                  <a:lnTo>
                    <a:pt x="12026" y="7111"/>
                  </a:lnTo>
                  <a:lnTo>
                    <a:pt x="10020" y="7111"/>
                  </a:lnTo>
                  <a:lnTo>
                    <a:pt x="10020" y="4698"/>
                  </a:lnTo>
                  <a:lnTo>
                    <a:pt x="8026" y="4698"/>
                  </a:lnTo>
                  <a:lnTo>
                    <a:pt x="10020" y="7111"/>
                  </a:lnTo>
                  <a:lnTo>
                    <a:pt x="10020" y="4698"/>
                  </a:lnTo>
                  <a:lnTo>
                    <a:pt x="8026" y="4698"/>
                  </a:lnTo>
                  <a:lnTo>
                    <a:pt x="6019" y="7111"/>
                  </a:lnTo>
                  <a:lnTo>
                    <a:pt x="8026" y="4698"/>
                  </a:lnTo>
                  <a:lnTo>
                    <a:pt x="4013" y="4698"/>
                  </a:lnTo>
                  <a:lnTo>
                    <a:pt x="6019" y="4698"/>
                  </a:lnTo>
                  <a:lnTo>
                    <a:pt x="0" y="4698"/>
                  </a:lnTo>
                  <a:lnTo>
                    <a:pt x="2006" y="2285"/>
                  </a:lnTo>
                  <a:lnTo>
                    <a:pt x="2006" y="4698"/>
                  </a:lnTo>
                  <a:lnTo>
                    <a:pt x="4013" y="4698"/>
                  </a:lnTo>
                  <a:lnTo>
                    <a:pt x="2006" y="4698"/>
                  </a:lnTo>
                  <a:lnTo>
                    <a:pt x="4013" y="4698"/>
                  </a:lnTo>
                  <a:lnTo>
                    <a:pt x="2006" y="4698"/>
                  </a:lnTo>
                  <a:lnTo>
                    <a:pt x="4013" y="2285"/>
                  </a:lnTo>
                  <a:lnTo>
                    <a:pt x="4013" y="4698"/>
                  </a:lnTo>
                  <a:lnTo>
                    <a:pt x="4013" y="2285"/>
                  </a:lnTo>
                  <a:lnTo>
                    <a:pt x="6019" y="2285"/>
                  </a:lnTo>
                  <a:lnTo>
                    <a:pt x="6019" y="4698"/>
                  </a:lnTo>
                  <a:lnTo>
                    <a:pt x="8026" y="2285"/>
                  </a:lnTo>
                  <a:lnTo>
                    <a:pt x="8026" y="4698"/>
                  </a:lnTo>
                  <a:lnTo>
                    <a:pt x="10020" y="4698"/>
                  </a:lnTo>
                  <a:lnTo>
                    <a:pt x="10020" y="2285"/>
                  </a:lnTo>
                  <a:lnTo>
                    <a:pt x="10020" y="4698"/>
                  </a:lnTo>
                  <a:lnTo>
                    <a:pt x="12026" y="2285"/>
                  </a:lnTo>
                  <a:lnTo>
                    <a:pt x="14033" y="2285"/>
                  </a:lnTo>
                  <a:lnTo>
                    <a:pt x="16040" y="2285"/>
                  </a:lnTo>
                  <a:lnTo>
                    <a:pt x="16040" y="4698"/>
                  </a:lnTo>
                  <a:lnTo>
                    <a:pt x="18046" y="2285"/>
                  </a:lnTo>
                  <a:lnTo>
                    <a:pt x="20053" y="2285"/>
                  </a:lnTo>
                  <a:lnTo>
                    <a:pt x="22059" y="2285"/>
                  </a:lnTo>
                  <a:lnTo>
                    <a:pt x="24066" y="2285"/>
                  </a:lnTo>
                  <a:lnTo>
                    <a:pt x="34086" y="2285"/>
                  </a:lnTo>
                  <a:lnTo>
                    <a:pt x="32080" y="2285"/>
                  </a:lnTo>
                  <a:lnTo>
                    <a:pt x="34086" y="2285"/>
                  </a:lnTo>
                  <a:lnTo>
                    <a:pt x="34086" y="4698"/>
                  </a:lnTo>
                  <a:lnTo>
                    <a:pt x="32080" y="2285"/>
                  </a:lnTo>
                  <a:lnTo>
                    <a:pt x="34086" y="2285"/>
                  </a:lnTo>
                  <a:lnTo>
                    <a:pt x="36093" y="2285"/>
                  </a:lnTo>
                  <a:lnTo>
                    <a:pt x="38100" y="2285"/>
                  </a:lnTo>
                  <a:lnTo>
                    <a:pt x="40106" y="2285"/>
                  </a:lnTo>
                  <a:lnTo>
                    <a:pt x="42113" y="2285"/>
                  </a:lnTo>
                  <a:lnTo>
                    <a:pt x="44119" y="2285"/>
                  </a:lnTo>
                  <a:lnTo>
                    <a:pt x="46126" y="2285"/>
                  </a:lnTo>
                  <a:lnTo>
                    <a:pt x="48120" y="2285"/>
                  </a:lnTo>
                  <a:lnTo>
                    <a:pt x="50126" y="2285"/>
                  </a:lnTo>
                  <a:lnTo>
                    <a:pt x="52133" y="2285"/>
                  </a:lnTo>
                  <a:lnTo>
                    <a:pt x="56146" y="2285"/>
                  </a:lnTo>
                  <a:lnTo>
                    <a:pt x="60159" y="2285"/>
                  </a:lnTo>
                  <a:lnTo>
                    <a:pt x="64173" y="0"/>
                  </a:lnTo>
                  <a:lnTo>
                    <a:pt x="68173" y="2285"/>
                  </a:lnTo>
                  <a:lnTo>
                    <a:pt x="70180" y="2285"/>
                  </a:lnTo>
                  <a:lnTo>
                    <a:pt x="72186" y="2285"/>
                  </a:lnTo>
                  <a:lnTo>
                    <a:pt x="74193" y="0"/>
                  </a:lnTo>
                  <a:lnTo>
                    <a:pt x="74193" y="2285"/>
                  </a:lnTo>
                  <a:lnTo>
                    <a:pt x="76200" y="2285"/>
                  </a:lnTo>
                  <a:lnTo>
                    <a:pt x="76200" y="0"/>
                  </a:lnTo>
                  <a:lnTo>
                    <a:pt x="78206" y="2285"/>
                  </a:lnTo>
                  <a:lnTo>
                    <a:pt x="80213" y="2285"/>
                  </a:lnTo>
                  <a:lnTo>
                    <a:pt x="82219" y="2285"/>
                  </a:lnTo>
                  <a:lnTo>
                    <a:pt x="82219" y="0"/>
                  </a:lnTo>
                  <a:lnTo>
                    <a:pt x="84226" y="2285"/>
                  </a:lnTo>
                  <a:lnTo>
                    <a:pt x="86220" y="0"/>
                  </a:lnTo>
                  <a:lnTo>
                    <a:pt x="88226" y="2285"/>
                  </a:lnTo>
                  <a:lnTo>
                    <a:pt x="88226" y="0"/>
                  </a:lnTo>
                  <a:lnTo>
                    <a:pt x="90233" y="0"/>
                  </a:lnTo>
                  <a:lnTo>
                    <a:pt x="92240" y="2285"/>
                  </a:lnTo>
                  <a:lnTo>
                    <a:pt x="94246" y="0"/>
                  </a:lnTo>
                  <a:lnTo>
                    <a:pt x="92240" y="2285"/>
                  </a:lnTo>
                  <a:lnTo>
                    <a:pt x="94246" y="2285"/>
                  </a:lnTo>
                  <a:lnTo>
                    <a:pt x="94246" y="0"/>
                  </a:lnTo>
                  <a:lnTo>
                    <a:pt x="96253" y="0"/>
                  </a:lnTo>
                  <a:lnTo>
                    <a:pt x="100266" y="2285"/>
                  </a:lnTo>
                  <a:lnTo>
                    <a:pt x="102273" y="2285"/>
                  </a:lnTo>
                  <a:lnTo>
                    <a:pt x="106273" y="0"/>
                  </a:lnTo>
                  <a:lnTo>
                    <a:pt x="110286" y="0"/>
                  </a:lnTo>
                  <a:lnTo>
                    <a:pt x="114300" y="0"/>
                  </a:lnTo>
                  <a:lnTo>
                    <a:pt x="114300" y="2285"/>
                  </a:lnTo>
                  <a:lnTo>
                    <a:pt x="116306" y="0"/>
                  </a:lnTo>
                  <a:lnTo>
                    <a:pt x="118313" y="2285"/>
                  </a:lnTo>
                  <a:lnTo>
                    <a:pt x="118313" y="0"/>
                  </a:lnTo>
                  <a:lnTo>
                    <a:pt x="120319" y="0"/>
                  </a:lnTo>
                  <a:lnTo>
                    <a:pt x="120319" y="2285"/>
                  </a:lnTo>
                  <a:lnTo>
                    <a:pt x="120319" y="0"/>
                  </a:lnTo>
                  <a:lnTo>
                    <a:pt x="122326" y="2285"/>
                  </a:lnTo>
                  <a:lnTo>
                    <a:pt x="124320" y="0"/>
                  </a:lnTo>
                  <a:lnTo>
                    <a:pt x="124320" y="2285"/>
                  </a:lnTo>
                  <a:lnTo>
                    <a:pt x="126326" y="2285"/>
                  </a:lnTo>
                  <a:lnTo>
                    <a:pt x="126326" y="0"/>
                  </a:lnTo>
                  <a:lnTo>
                    <a:pt x="128333" y="2285"/>
                  </a:lnTo>
                  <a:lnTo>
                    <a:pt x="130340" y="0"/>
                  </a:lnTo>
                  <a:lnTo>
                    <a:pt x="130340" y="2285"/>
                  </a:lnTo>
                  <a:lnTo>
                    <a:pt x="134353" y="2285"/>
                  </a:lnTo>
                  <a:lnTo>
                    <a:pt x="138366" y="2285"/>
                  </a:lnTo>
                  <a:lnTo>
                    <a:pt x="140373" y="0"/>
                  </a:lnTo>
                  <a:lnTo>
                    <a:pt x="144373" y="2285"/>
                  </a:lnTo>
                  <a:lnTo>
                    <a:pt x="142379" y="2285"/>
                  </a:lnTo>
                  <a:lnTo>
                    <a:pt x="144373" y="2285"/>
                  </a:lnTo>
                  <a:lnTo>
                    <a:pt x="146380" y="2285"/>
                  </a:lnTo>
                  <a:lnTo>
                    <a:pt x="144373" y="2285"/>
                  </a:lnTo>
                  <a:lnTo>
                    <a:pt x="146380" y="2285"/>
                  </a:lnTo>
                  <a:lnTo>
                    <a:pt x="148386" y="2285"/>
                  </a:lnTo>
                  <a:lnTo>
                    <a:pt x="152400" y="2285"/>
                  </a:lnTo>
                  <a:lnTo>
                    <a:pt x="154406" y="0"/>
                  </a:lnTo>
                  <a:lnTo>
                    <a:pt x="202526" y="0"/>
                  </a:lnTo>
                  <a:lnTo>
                    <a:pt x="204533" y="2285"/>
                  </a:lnTo>
                  <a:lnTo>
                    <a:pt x="206540" y="0"/>
                  </a:lnTo>
                  <a:lnTo>
                    <a:pt x="206540" y="2285"/>
                  </a:lnTo>
                  <a:lnTo>
                    <a:pt x="206540" y="0"/>
                  </a:lnTo>
                  <a:lnTo>
                    <a:pt x="208546" y="2285"/>
                  </a:lnTo>
                  <a:lnTo>
                    <a:pt x="208546" y="0"/>
                  </a:lnTo>
                  <a:lnTo>
                    <a:pt x="218579" y="0"/>
                  </a:lnTo>
                  <a:lnTo>
                    <a:pt x="216573" y="0"/>
                  </a:lnTo>
                  <a:lnTo>
                    <a:pt x="216573" y="2285"/>
                  </a:lnTo>
                  <a:lnTo>
                    <a:pt x="218579" y="2285"/>
                  </a:lnTo>
                  <a:lnTo>
                    <a:pt x="218579" y="0"/>
                  </a:lnTo>
                  <a:lnTo>
                    <a:pt x="226593" y="0"/>
                  </a:lnTo>
                  <a:lnTo>
                    <a:pt x="234619" y="0"/>
                  </a:lnTo>
                  <a:lnTo>
                    <a:pt x="242633" y="0"/>
                  </a:lnTo>
                  <a:lnTo>
                    <a:pt x="244640" y="2285"/>
                  </a:lnTo>
                  <a:lnTo>
                    <a:pt x="246646" y="0"/>
                  </a:lnTo>
                  <a:lnTo>
                    <a:pt x="248653" y="0"/>
                  </a:lnTo>
                  <a:lnTo>
                    <a:pt x="254673" y="2285"/>
                  </a:lnTo>
                  <a:lnTo>
                    <a:pt x="260680" y="2285"/>
                  </a:lnTo>
                  <a:lnTo>
                    <a:pt x="266700" y="2285"/>
                  </a:lnTo>
                  <a:lnTo>
                    <a:pt x="264693" y="4698"/>
                  </a:lnTo>
                  <a:lnTo>
                    <a:pt x="262686" y="469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95726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95726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966787" y="548309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966787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966787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966787" y="548309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107156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107156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1100137" y="548309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0" y="0"/>
                  </a:moveTo>
                  <a:lnTo>
                    <a:pt x="4167" y="0"/>
                  </a:lnTo>
                  <a:lnTo>
                    <a:pt x="4762" y="0"/>
                  </a:lnTo>
                  <a:lnTo>
                    <a:pt x="5357" y="0"/>
                  </a:lnTo>
                  <a:lnTo>
                    <a:pt x="9525" y="0"/>
                  </a:lnTo>
                  <a:lnTo>
                    <a:pt x="5357" y="0"/>
                  </a:lnTo>
                  <a:lnTo>
                    <a:pt x="4762" y="0"/>
                  </a:lnTo>
                  <a:lnTo>
                    <a:pt x="416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112871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112871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1204912" y="54640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1204912" y="546404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1204912" y="5473573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3809" y="22859"/>
                  </a:moveTo>
                  <a:lnTo>
                    <a:pt x="952" y="22859"/>
                  </a:lnTo>
                  <a:lnTo>
                    <a:pt x="952" y="24764"/>
                  </a:lnTo>
                  <a:lnTo>
                    <a:pt x="0" y="24764"/>
                  </a:lnTo>
                  <a:lnTo>
                    <a:pt x="0" y="28574"/>
                  </a:lnTo>
                  <a:lnTo>
                    <a:pt x="1905" y="28574"/>
                  </a:lnTo>
                  <a:lnTo>
                    <a:pt x="1905" y="26669"/>
                  </a:lnTo>
                  <a:lnTo>
                    <a:pt x="2857" y="26669"/>
                  </a:lnTo>
                  <a:lnTo>
                    <a:pt x="2857" y="24764"/>
                  </a:lnTo>
                  <a:lnTo>
                    <a:pt x="3809" y="22859"/>
                  </a:lnTo>
                  <a:close/>
                </a:path>
                <a:path w="9525" h="28575">
                  <a:moveTo>
                    <a:pt x="7619" y="15239"/>
                  </a:moveTo>
                  <a:lnTo>
                    <a:pt x="6667" y="17144"/>
                  </a:lnTo>
                  <a:lnTo>
                    <a:pt x="5715" y="17144"/>
                  </a:lnTo>
                  <a:lnTo>
                    <a:pt x="5715" y="19049"/>
                  </a:lnTo>
                  <a:lnTo>
                    <a:pt x="2857" y="19049"/>
                  </a:lnTo>
                  <a:lnTo>
                    <a:pt x="2857" y="20954"/>
                  </a:lnTo>
                  <a:lnTo>
                    <a:pt x="1905" y="20954"/>
                  </a:lnTo>
                  <a:lnTo>
                    <a:pt x="1905" y="22859"/>
                  </a:lnTo>
                  <a:lnTo>
                    <a:pt x="4762" y="22859"/>
                  </a:lnTo>
                  <a:lnTo>
                    <a:pt x="5715" y="20954"/>
                  </a:lnTo>
                  <a:lnTo>
                    <a:pt x="7619" y="19049"/>
                  </a:lnTo>
                  <a:lnTo>
                    <a:pt x="7619" y="15239"/>
                  </a:lnTo>
                  <a:close/>
                </a:path>
                <a:path w="9525" h="28575">
                  <a:moveTo>
                    <a:pt x="5715" y="17144"/>
                  </a:moveTo>
                  <a:lnTo>
                    <a:pt x="4762" y="17144"/>
                  </a:lnTo>
                  <a:lnTo>
                    <a:pt x="4762" y="19049"/>
                  </a:lnTo>
                  <a:lnTo>
                    <a:pt x="5715" y="19049"/>
                  </a:lnTo>
                  <a:lnTo>
                    <a:pt x="5715" y="17144"/>
                  </a:lnTo>
                  <a:close/>
                </a:path>
                <a:path w="9525" h="28575">
                  <a:moveTo>
                    <a:pt x="8572" y="17144"/>
                  </a:moveTo>
                  <a:lnTo>
                    <a:pt x="7619" y="17144"/>
                  </a:lnTo>
                  <a:lnTo>
                    <a:pt x="7619" y="19049"/>
                  </a:lnTo>
                  <a:lnTo>
                    <a:pt x="8572" y="19049"/>
                  </a:lnTo>
                  <a:lnTo>
                    <a:pt x="8572" y="17144"/>
                  </a:lnTo>
                  <a:close/>
                </a:path>
                <a:path w="9525" h="28575">
                  <a:moveTo>
                    <a:pt x="9525" y="7619"/>
                  </a:moveTo>
                  <a:lnTo>
                    <a:pt x="8572" y="15239"/>
                  </a:lnTo>
                  <a:lnTo>
                    <a:pt x="8572" y="19049"/>
                  </a:lnTo>
                  <a:lnTo>
                    <a:pt x="9525" y="7619"/>
                  </a:lnTo>
                  <a:close/>
                </a:path>
                <a:path w="9525" h="28575">
                  <a:moveTo>
                    <a:pt x="7619" y="15239"/>
                  </a:moveTo>
                  <a:lnTo>
                    <a:pt x="6667" y="15239"/>
                  </a:lnTo>
                  <a:lnTo>
                    <a:pt x="6667" y="17144"/>
                  </a:lnTo>
                  <a:lnTo>
                    <a:pt x="7619" y="15239"/>
                  </a:lnTo>
                  <a:close/>
                </a:path>
                <a:path w="9525" h="28575">
                  <a:moveTo>
                    <a:pt x="8572" y="11429"/>
                  </a:moveTo>
                  <a:lnTo>
                    <a:pt x="4762" y="11429"/>
                  </a:lnTo>
                  <a:lnTo>
                    <a:pt x="4762" y="15239"/>
                  </a:lnTo>
                  <a:lnTo>
                    <a:pt x="5715" y="13334"/>
                  </a:lnTo>
                  <a:lnTo>
                    <a:pt x="8572" y="13334"/>
                  </a:lnTo>
                  <a:lnTo>
                    <a:pt x="8572" y="11429"/>
                  </a:lnTo>
                  <a:close/>
                </a:path>
                <a:path w="9525" h="28575">
                  <a:moveTo>
                    <a:pt x="6667" y="13334"/>
                  </a:moveTo>
                  <a:lnTo>
                    <a:pt x="5715" y="13334"/>
                  </a:lnTo>
                  <a:lnTo>
                    <a:pt x="5715" y="15239"/>
                  </a:lnTo>
                  <a:lnTo>
                    <a:pt x="6667" y="13334"/>
                  </a:lnTo>
                  <a:close/>
                </a:path>
                <a:path w="9525" h="28575">
                  <a:moveTo>
                    <a:pt x="7619" y="13334"/>
                  </a:moveTo>
                  <a:lnTo>
                    <a:pt x="6667" y="13334"/>
                  </a:lnTo>
                  <a:lnTo>
                    <a:pt x="6667" y="15239"/>
                  </a:lnTo>
                  <a:lnTo>
                    <a:pt x="7619" y="13334"/>
                  </a:lnTo>
                  <a:close/>
                </a:path>
                <a:path w="9525" h="28575">
                  <a:moveTo>
                    <a:pt x="4762" y="11429"/>
                  </a:moveTo>
                  <a:lnTo>
                    <a:pt x="3809" y="11429"/>
                  </a:lnTo>
                  <a:lnTo>
                    <a:pt x="3809" y="13334"/>
                  </a:lnTo>
                  <a:lnTo>
                    <a:pt x="4762" y="13334"/>
                  </a:lnTo>
                  <a:lnTo>
                    <a:pt x="4762" y="11429"/>
                  </a:lnTo>
                  <a:close/>
                </a:path>
                <a:path w="9525" h="28575">
                  <a:moveTo>
                    <a:pt x="5715" y="7619"/>
                  </a:moveTo>
                  <a:lnTo>
                    <a:pt x="2857" y="7619"/>
                  </a:lnTo>
                  <a:lnTo>
                    <a:pt x="2857" y="11429"/>
                  </a:lnTo>
                  <a:lnTo>
                    <a:pt x="3809" y="9524"/>
                  </a:lnTo>
                  <a:lnTo>
                    <a:pt x="5715" y="9524"/>
                  </a:lnTo>
                  <a:lnTo>
                    <a:pt x="5715" y="7619"/>
                  </a:lnTo>
                  <a:close/>
                </a:path>
                <a:path w="9525" h="28575">
                  <a:moveTo>
                    <a:pt x="7619" y="9524"/>
                  </a:moveTo>
                  <a:lnTo>
                    <a:pt x="3809" y="9524"/>
                  </a:lnTo>
                  <a:lnTo>
                    <a:pt x="2857" y="11429"/>
                  </a:lnTo>
                  <a:lnTo>
                    <a:pt x="7619" y="11429"/>
                  </a:lnTo>
                  <a:lnTo>
                    <a:pt x="7619" y="9524"/>
                  </a:lnTo>
                  <a:close/>
                </a:path>
                <a:path w="9525" h="28575">
                  <a:moveTo>
                    <a:pt x="2857" y="7619"/>
                  </a:moveTo>
                  <a:lnTo>
                    <a:pt x="1905" y="9524"/>
                  </a:lnTo>
                  <a:lnTo>
                    <a:pt x="2857" y="9524"/>
                  </a:lnTo>
                  <a:lnTo>
                    <a:pt x="2857" y="7619"/>
                  </a:lnTo>
                  <a:close/>
                </a:path>
                <a:path w="9525" h="28575">
                  <a:moveTo>
                    <a:pt x="3809" y="3809"/>
                  </a:moveTo>
                  <a:lnTo>
                    <a:pt x="1905" y="3809"/>
                  </a:lnTo>
                  <a:lnTo>
                    <a:pt x="952" y="5714"/>
                  </a:lnTo>
                  <a:lnTo>
                    <a:pt x="952" y="7619"/>
                  </a:lnTo>
                  <a:lnTo>
                    <a:pt x="1905" y="5714"/>
                  </a:lnTo>
                  <a:lnTo>
                    <a:pt x="3809" y="5714"/>
                  </a:lnTo>
                  <a:lnTo>
                    <a:pt x="3809" y="3809"/>
                  </a:lnTo>
                  <a:close/>
                </a:path>
                <a:path w="9525" h="28575">
                  <a:moveTo>
                    <a:pt x="4762" y="5714"/>
                  </a:moveTo>
                  <a:lnTo>
                    <a:pt x="1905" y="5714"/>
                  </a:lnTo>
                  <a:lnTo>
                    <a:pt x="1905" y="7619"/>
                  </a:lnTo>
                  <a:lnTo>
                    <a:pt x="4762" y="7619"/>
                  </a:lnTo>
                  <a:lnTo>
                    <a:pt x="4762" y="5714"/>
                  </a:lnTo>
                  <a:close/>
                </a:path>
                <a:path w="9525" h="28575">
                  <a:moveTo>
                    <a:pt x="952" y="1904"/>
                  </a:moveTo>
                  <a:lnTo>
                    <a:pt x="0" y="3809"/>
                  </a:lnTo>
                  <a:lnTo>
                    <a:pt x="952" y="3809"/>
                  </a:lnTo>
                  <a:lnTo>
                    <a:pt x="952" y="1904"/>
                  </a:lnTo>
                  <a:close/>
                </a:path>
                <a:path w="9525" h="28575">
                  <a:moveTo>
                    <a:pt x="1905" y="0"/>
                  </a:moveTo>
                  <a:lnTo>
                    <a:pt x="952" y="1904"/>
                  </a:lnTo>
                  <a:lnTo>
                    <a:pt x="952" y="3809"/>
                  </a:lnTo>
                  <a:lnTo>
                    <a:pt x="1905" y="3809"/>
                  </a:lnTo>
                  <a:lnTo>
                    <a:pt x="2857" y="1904"/>
                  </a:lnTo>
                  <a:lnTo>
                    <a:pt x="1905" y="1904"/>
                  </a:lnTo>
                  <a:lnTo>
                    <a:pt x="1905" y="0"/>
                  </a:lnTo>
                  <a:close/>
                </a:path>
                <a:path w="9525" h="28575">
                  <a:moveTo>
                    <a:pt x="1905" y="0"/>
                  </a:moveTo>
                  <a:lnTo>
                    <a:pt x="0" y="0"/>
                  </a:lnTo>
                  <a:lnTo>
                    <a:pt x="952" y="1904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1204912" y="5473573"/>
              <a:ext cx="9525" cy="28575"/>
            </a:xfrm>
            <a:custGeom>
              <a:avLst/>
              <a:gdLst/>
              <a:ahLst/>
              <a:cxnLst/>
              <a:rect l="l" t="t" r="r" b="b"/>
              <a:pathLst>
                <a:path w="9525" h="28575">
                  <a:moveTo>
                    <a:pt x="0" y="28574"/>
                  </a:moveTo>
                  <a:lnTo>
                    <a:pt x="0" y="28574"/>
                  </a:lnTo>
                  <a:lnTo>
                    <a:pt x="0" y="24764"/>
                  </a:lnTo>
                  <a:lnTo>
                    <a:pt x="952" y="24764"/>
                  </a:lnTo>
                  <a:lnTo>
                    <a:pt x="952" y="22859"/>
                  </a:lnTo>
                  <a:lnTo>
                    <a:pt x="1905" y="22859"/>
                  </a:lnTo>
                  <a:lnTo>
                    <a:pt x="952" y="22859"/>
                  </a:lnTo>
                  <a:lnTo>
                    <a:pt x="1905" y="22859"/>
                  </a:lnTo>
                  <a:lnTo>
                    <a:pt x="952" y="22859"/>
                  </a:lnTo>
                  <a:lnTo>
                    <a:pt x="1905" y="22859"/>
                  </a:lnTo>
                  <a:lnTo>
                    <a:pt x="1905" y="20954"/>
                  </a:lnTo>
                  <a:lnTo>
                    <a:pt x="1905" y="22859"/>
                  </a:lnTo>
                  <a:lnTo>
                    <a:pt x="1905" y="20954"/>
                  </a:lnTo>
                  <a:lnTo>
                    <a:pt x="2857" y="20954"/>
                  </a:lnTo>
                  <a:lnTo>
                    <a:pt x="1905" y="20954"/>
                  </a:lnTo>
                  <a:lnTo>
                    <a:pt x="1905" y="20954"/>
                  </a:lnTo>
                  <a:lnTo>
                    <a:pt x="2857" y="20954"/>
                  </a:lnTo>
                  <a:lnTo>
                    <a:pt x="2857" y="19049"/>
                  </a:lnTo>
                  <a:lnTo>
                    <a:pt x="2857" y="20954"/>
                  </a:lnTo>
                  <a:lnTo>
                    <a:pt x="2857" y="19049"/>
                  </a:lnTo>
                  <a:lnTo>
                    <a:pt x="3809" y="19049"/>
                  </a:lnTo>
                  <a:lnTo>
                    <a:pt x="4762" y="19049"/>
                  </a:lnTo>
                  <a:lnTo>
                    <a:pt x="3809" y="19049"/>
                  </a:lnTo>
                  <a:lnTo>
                    <a:pt x="4762" y="19049"/>
                  </a:lnTo>
                  <a:lnTo>
                    <a:pt x="4762" y="17144"/>
                  </a:lnTo>
                  <a:lnTo>
                    <a:pt x="4762" y="19049"/>
                  </a:lnTo>
                  <a:lnTo>
                    <a:pt x="4762" y="17144"/>
                  </a:lnTo>
                  <a:lnTo>
                    <a:pt x="5715" y="17144"/>
                  </a:lnTo>
                  <a:lnTo>
                    <a:pt x="5715" y="19049"/>
                  </a:lnTo>
                  <a:lnTo>
                    <a:pt x="5715" y="17144"/>
                  </a:lnTo>
                  <a:lnTo>
                    <a:pt x="5715" y="19049"/>
                  </a:lnTo>
                  <a:lnTo>
                    <a:pt x="5715" y="15239"/>
                  </a:lnTo>
                  <a:lnTo>
                    <a:pt x="5715" y="17144"/>
                  </a:lnTo>
                  <a:lnTo>
                    <a:pt x="5715" y="15239"/>
                  </a:lnTo>
                  <a:lnTo>
                    <a:pt x="5715" y="17144"/>
                  </a:lnTo>
                  <a:lnTo>
                    <a:pt x="6667" y="17144"/>
                  </a:lnTo>
                  <a:lnTo>
                    <a:pt x="6667" y="15239"/>
                  </a:lnTo>
                  <a:lnTo>
                    <a:pt x="7619" y="13334"/>
                  </a:lnTo>
                  <a:lnTo>
                    <a:pt x="7619" y="15239"/>
                  </a:lnTo>
                  <a:lnTo>
                    <a:pt x="7619" y="13334"/>
                  </a:lnTo>
                  <a:lnTo>
                    <a:pt x="7619" y="15239"/>
                  </a:lnTo>
                  <a:lnTo>
                    <a:pt x="7619" y="13334"/>
                  </a:lnTo>
                  <a:lnTo>
                    <a:pt x="7619" y="15239"/>
                  </a:lnTo>
                  <a:lnTo>
                    <a:pt x="7619" y="13334"/>
                  </a:lnTo>
                  <a:lnTo>
                    <a:pt x="7619" y="15239"/>
                  </a:lnTo>
                  <a:lnTo>
                    <a:pt x="7619" y="13334"/>
                  </a:lnTo>
                  <a:lnTo>
                    <a:pt x="8572" y="13334"/>
                  </a:lnTo>
                  <a:lnTo>
                    <a:pt x="8572" y="15239"/>
                  </a:lnTo>
                  <a:lnTo>
                    <a:pt x="8572" y="13334"/>
                  </a:lnTo>
                  <a:lnTo>
                    <a:pt x="8572" y="15239"/>
                  </a:lnTo>
                  <a:lnTo>
                    <a:pt x="8572" y="9524"/>
                  </a:lnTo>
                  <a:lnTo>
                    <a:pt x="8572" y="17144"/>
                  </a:lnTo>
                  <a:lnTo>
                    <a:pt x="7619" y="17144"/>
                  </a:lnTo>
                  <a:lnTo>
                    <a:pt x="7619" y="15239"/>
                  </a:lnTo>
                  <a:lnTo>
                    <a:pt x="7619" y="17144"/>
                  </a:lnTo>
                  <a:lnTo>
                    <a:pt x="7619" y="15239"/>
                  </a:lnTo>
                  <a:lnTo>
                    <a:pt x="6667" y="17144"/>
                  </a:lnTo>
                  <a:lnTo>
                    <a:pt x="7619" y="15239"/>
                  </a:lnTo>
                  <a:lnTo>
                    <a:pt x="6667" y="15239"/>
                  </a:lnTo>
                  <a:lnTo>
                    <a:pt x="6667" y="17144"/>
                  </a:lnTo>
                  <a:lnTo>
                    <a:pt x="6667" y="15239"/>
                  </a:lnTo>
                  <a:lnTo>
                    <a:pt x="6667" y="17144"/>
                  </a:lnTo>
                  <a:lnTo>
                    <a:pt x="6667" y="15239"/>
                  </a:lnTo>
                  <a:lnTo>
                    <a:pt x="6667" y="13334"/>
                  </a:lnTo>
                  <a:lnTo>
                    <a:pt x="5715" y="15239"/>
                  </a:lnTo>
                  <a:lnTo>
                    <a:pt x="5715" y="13334"/>
                  </a:lnTo>
                  <a:lnTo>
                    <a:pt x="5715" y="15239"/>
                  </a:lnTo>
                  <a:lnTo>
                    <a:pt x="5715" y="13334"/>
                  </a:lnTo>
                  <a:lnTo>
                    <a:pt x="5715" y="15239"/>
                  </a:lnTo>
                  <a:lnTo>
                    <a:pt x="5715" y="13334"/>
                  </a:lnTo>
                  <a:lnTo>
                    <a:pt x="5715" y="15239"/>
                  </a:lnTo>
                  <a:lnTo>
                    <a:pt x="5715" y="13334"/>
                  </a:lnTo>
                  <a:lnTo>
                    <a:pt x="4762" y="15239"/>
                  </a:lnTo>
                  <a:lnTo>
                    <a:pt x="4762" y="13334"/>
                  </a:lnTo>
                  <a:lnTo>
                    <a:pt x="5715" y="13334"/>
                  </a:lnTo>
                  <a:lnTo>
                    <a:pt x="4762" y="13334"/>
                  </a:lnTo>
                  <a:lnTo>
                    <a:pt x="4762" y="11429"/>
                  </a:lnTo>
                  <a:lnTo>
                    <a:pt x="4762" y="13334"/>
                  </a:lnTo>
                  <a:lnTo>
                    <a:pt x="3809" y="13334"/>
                  </a:lnTo>
                  <a:lnTo>
                    <a:pt x="4762" y="13334"/>
                  </a:lnTo>
                  <a:lnTo>
                    <a:pt x="3809" y="13334"/>
                  </a:lnTo>
                  <a:lnTo>
                    <a:pt x="3809" y="11429"/>
                  </a:lnTo>
                  <a:lnTo>
                    <a:pt x="3809" y="13334"/>
                  </a:lnTo>
                  <a:lnTo>
                    <a:pt x="3809" y="11429"/>
                  </a:lnTo>
                  <a:lnTo>
                    <a:pt x="4762" y="11429"/>
                  </a:lnTo>
                  <a:lnTo>
                    <a:pt x="2857" y="11429"/>
                  </a:lnTo>
                  <a:lnTo>
                    <a:pt x="3809" y="11429"/>
                  </a:lnTo>
                  <a:lnTo>
                    <a:pt x="2857" y="11429"/>
                  </a:lnTo>
                  <a:lnTo>
                    <a:pt x="3809" y="9524"/>
                  </a:lnTo>
                  <a:lnTo>
                    <a:pt x="1905" y="9524"/>
                  </a:lnTo>
                  <a:lnTo>
                    <a:pt x="2857" y="9524"/>
                  </a:lnTo>
                  <a:lnTo>
                    <a:pt x="2857" y="7619"/>
                  </a:lnTo>
                  <a:lnTo>
                    <a:pt x="2857" y="9524"/>
                  </a:lnTo>
                  <a:lnTo>
                    <a:pt x="1905" y="9524"/>
                  </a:lnTo>
                  <a:lnTo>
                    <a:pt x="2857" y="9524"/>
                  </a:lnTo>
                  <a:lnTo>
                    <a:pt x="1905" y="9524"/>
                  </a:lnTo>
                  <a:lnTo>
                    <a:pt x="2857" y="9524"/>
                  </a:lnTo>
                  <a:lnTo>
                    <a:pt x="1905" y="9524"/>
                  </a:lnTo>
                  <a:lnTo>
                    <a:pt x="2857" y="7619"/>
                  </a:lnTo>
                  <a:lnTo>
                    <a:pt x="3809" y="7619"/>
                  </a:lnTo>
                  <a:lnTo>
                    <a:pt x="1905" y="7619"/>
                  </a:lnTo>
                  <a:lnTo>
                    <a:pt x="2857" y="7619"/>
                  </a:lnTo>
                  <a:lnTo>
                    <a:pt x="1905" y="7619"/>
                  </a:lnTo>
                  <a:lnTo>
                    <a:pt x="1905" y="9524"/>
                  </a:lnTo>
                  <a:lnTo>
                    <a:pt x="952" y="7619"/>
                  </a:lnTo>
                  <a:lnTo>
                    <a:pt x="1905" y="7619"/>
                  </a:lnTo>
                  <a:lnTo>
                    <a:pt x="952" y="7619"/>
                  </a:lnTo>
                  <a:lnTo>
                    <a:pt x="1905" y="7619"/>
                  </a:lnTo>
                  <a:lnTo>
                    <a:pt x="952" y="7619"/>
                  </a:lnTo>
                  <a:lnTo>
                    <a:pt x="1905" y="7619"/>
                  </a:lnTo>
                  <a:lnTo>
                    <a:pt x="952" y="7619"/>
                  </a:lnTo>
                  <a:lnTo>
                    <a:pt x="1905" y="5714"/>
                  </a:lnTo>
                  <a:lnTo>
                    <a:pt x="952" y="7619"/>
                  </a:lnTo>
                  <a:lnTo>
                    <a:pt x="952" y="5714"/>
                  </a:lnTo>
                  <a:lnTo>
                    <a:pt x="952" y="7619"/>
                  </a:lnTo>
                  <a:lnTo>
                    <a:pt x="952" y="5714"/>
                  </a:lnTo>
                  <a:lnTo>
                    <a:pt x="952" y="5714"/>
                  </a:lnTo>
                  <a:lnTo>
                    <a:pt x="1905" y="5714"/>
                  </a:lnTo>
                  <a:lnTo>
                    <a:pt x="952" y="5714"/>
                  </a:lnTo>
                  <a:lnTo>
                    <a:pt x="1905" y="3809"/>
                  </a:lnTo>
                  <a:lnTo>
                    <a:pt x="952" y="5714"/>
                  </a:lnTo>
                  <a:lnTo>
                    <a:pt x="1905" y="3809"/>
                  </a:lnTo>
                  <a:lnTo>
                    <a:pt x="952" y="3809"/>
                  </a:lnTo>
                  <a:lnTo>
                    <a:pt x="952" y="5714"/>
                  </a:lnTo>
                  <a:lnTo>
                    <a:pt x="952" y="3809"/>
                  </a:lnTo>
                  <a:lnTo>
                    <a:pt x="952" y="5714"/>
                  </a:lnTo>
                  <a:lnTo>
                    <a:pt x="0" y="5714"/>
                  </a:lnTo>
                  <a:lnTo>
                    <a:pt x="952" y="5714"/>
                  </a:lnTo>
                  <a:lnTo>
                    <a:pt x="0" y="5714"/>
                  </a:lnTo>
                  <a:lnTo>
                    <a:pt x="952" y="5714"/>
                  </a:lnTo>
                  <a:lnTo>
                    <a:pt x="952" y="3809"/>
                  </a:lnTo>
                  <a:lnTo>
                    <a:pt x="0" y="3809"/>
                  </a:lnTo>
                  <a:lnTo>
                    <a:pt x="952" y="3809"/>
                  </a:lnTo>
                  <a:lnTo>
                    <a:pt x="0" y="3809"/>
                  </a:lnTo>
                  <a:lnTo>
                    <a:pt x="952" y="3809"/>
                  </a:lnTo>
                  <a:lnTo>
                    <a:pt x="0" y="3809"/>
                  </a:lnTo>
                  <a:lnTo>
                    <a:pt x="952" y="3809"/>
                  </a:lnTo>
                  <a:lnTo>
                    <a:pt x="1905" y="3809"/>
                  </a:lnTo>
                  <a:lnTo>
                    <a:pt x="952" y="3809"/>
                  </a:lnTo>
                  <a:lnTo>
                    <a:pt x="952" y="1904"/>
                  </a:lnTo>
                  <a:lnTo>
                    <a:pt x="952" y="3809"/>
                  </a:lnTo>
                  <a:lnTo>
                    <a:pt x="952" y="1904"/>
                  </a:lnTo>
                  <a:lnTo>
                    <a:pt x="0" y="3809"/>
                  </a:lnTo>
                  <a:lnTo>
                    <a:pt x="952" y="3809"/>
                  </a:lnTo>
                  <a:lnTo>
                    <a:pt x="952" y="1904"/>
                  </a:lnTo>
                  <a:lnTo>
                    <a:pt x="0" y="1904"/>
                  </a:lnTo>
                  <a:lnTo>
                    <a:pt x="952" y="1904"/>
                  </a:lnTo>
                  <a:lnTo>
                    <a:pt x="0" y="1904"/>
                  </a:lnTo>
                  <a:lnTo>
                    <a:pt x="952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0" y="1904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1905" y="0"/>
                  </a:lnTo>
                  <a:lnTo>
                    <a:pt x="952" y="1904"/>
                  </a:lnTo>
                  <a:lnTo>
                    <a:pt x="1905" y="0"/>
                  </a:lnTo>
                  <a:lnTo>
                    <a:pt x="1905" y="1904"/>
                  </a:lnTo>
                  <a:lnTo>
                    <a:pt x="2857" y="1904"/>
                  </a:lnTo>
                  <a:lnTo>
                    <a:pt x="2857" y="3809"/>
                  </a:lnTo>
                  <a:lnTo>
                    <a:pt x="2857" y="1904"/>
                  </a:lnTo>
                  <a:lnTo>
                    <a:pt x="1905" y="3809"/>
                  </a:lnTo>
                  <a:lnTo>
                    <a:pt x="2857" y="3809"/>
                  </a:lnTo>
                  <a:lnTo>
                    <a:pt x="2857" y="1904"/>
                  </a:lnTo>
                  <a:lnTo>
                    <a:pt x="2857" y="3809"/>
                  </a:lnTo>
                  <a:lnTo>
                    <a:pt x="2857" y="1904"/>
                  </a:lnTo>
                  <a:lnTo>
                    <a:pt x="2857" y="3809"/>
                  </a:lnTo>
                  <a:lnTo>
                    <a:pt x="3809" y="3809"/>
                  </a:lnTo>
                  <a:lnTo>
                    <a:pt x="2857" y="3809"/>
                  </a:lnTo>
                  <a:lnTo>
                    <a:pt x="3809" y="3809"/>
                  </a:lnTo>
                  <a:lnTo>
                    <a:pt x="3809" y="5714"/>
                  </a:lnTo>
                  <a:lnTo>
                    <a:pt x="3809" y="3809"/>
                  </a:lnTo>
                  <a:lnTo>
                    <a:pt x="3809" y="5714"/>
                  </a:lnTo>
                  <a:lnTo>
                    <a:pt x="4762" y="5714"/>
                  </a:lnTo>
                  <a:lnTo>
                    <a:pt x="4762" y="7619"/>
                  </a:lnTo>
                  <a:lnTo>
                    <a:pt x="5715" y="7619"/>
                  </a:lnTo>
                  <a:lnTo>
                    <a:pt x="5715" y="9524"/>
                  </a:lnTo>
                  <a:lnTo>
                    <a:pt x="5715" y="7619"/>
                  </a:lnTo>
                  <a:lnTo>
                    <a:pt x="5715" y="9524"/>
                  </a:lnTo>
                  <a:lnTo>
                    <a:pt x="6667" y="7619"/>
                  </a:lnTo>
                  <a:lnTo>
                    <a:pt x="5715" y="9524"/>
                  </a:lnTo>
                  <a:lnTo>
                    <a:pt x="6667" y="9524"/>
                  </a:lnTo>
                  <a:lnTo>
                    <a:pt x="7619" y="9524"/>
                  </a:lnTo>
                  <a:lnTo>
                    <a:pt x="7619" y="11429"/>
                  </a:lnTo>
                  <a:lnTo>
                    <a:pt x="8572" y="11429"/>
                  </a:lnTo>
                  <a:lnTo>
                    <a:pt x="7619" y="11429"/>
                  </a:lnTo>
                  <a:lnTo>
                    <a:pt x="8572" y="11429"/>
                  </a:lnTo>
                  <a:lnTo>
                    <a:pt x="7619" y="11429"/>
                  </a:lnTo>
                  <a:lnTo>
                    <a:pt x="8572" y="11429"/>
                  </a:lnTo>
                  <a:lnTo>
                    <a:pt x="8572" y="13334"/>
                  </a:lnTo>
                  <a:lnTo>
                    <a:pt x="8572" y="11429"/>
                  </a:lnTo>
                  <a:lnTo>
                    <a:pt x="8572" y="13334"/>
                  </a:lnTo>
                  <a:lnTo>
                    <a:pt x="8572" y="11429"/>
                  </a:lnTo>
                  <a:lnTo>
                    <a:pt x="8572" y="13334"/>
                  </a:lnTo>
                  <a:lnTo>
                    <a:pt x="8572" y="15239"/>
                  </a:lnTo>
                  <a:lnTo>
                    <a:pt x="9525" y="7619"/>
                  </a:lnTo>
                  <a:lnTo>
                    <a:pt x="8572" y="19049"/>
                  </a:lnTo>
                  <a:lnTo>
                    <a:pt x="8572" y="17144"/>
                  </a:lnTo>
                  <a:lnTo>
                    <a:pt x="8572" y="19049"/>
                  </a:lnTo>
                  <a:lnTo>
                    <a:pt x="7619" y="19049"/>
                  </a:lnTo>
                  <a:lnTo>
                    <a:pt x="7619" y="17144"/>
                  </a:lnTo>
                  <a:lnTo>
                    <a:pt x="7619" y="19049"/>
                  </a:lnTo>
                  <a:lnTo>
                    <a:pt x="7619" y="17144"/>
                  </a:lnTo>
                  <a:lnTo>
                    <a:pt x="7619" y="19049"/>
                  </a:lnTo>
                  <a:lnTo>
                    <a:pt x="7619" y="17144"/>
                  </a:lnTo>
                  <a:lnTo>
                    <a:pt x="7619" y="19049"/>
                  </a:lnTo>
                  <a:lnTo>
                    <a:pt x="5715" y="20954"/>
                  </a:lnTo>
                  <a:lnTo>
                    <a:pt x="2857" y="24764"/>
                  </a:lnTo>
                  <a:lnTo>
                    <a:pt x="2857" y="26669"/>
                  </a:lnTo>
                  <a:lnTo>
                    <a:pt x="1905" y="26669"/>
                  </a:lnTo>
                  <a:lnTo>
                    <a:pt x="1905" y="28574"/>
                  </a:lnTo>
                  <a:lnTo>
                    <a:pt x="952" y="28574"/>
                  </a:lnTo>
                  <a:lnTo>
                    <a:pt x="0" y="2857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1204912" y="546404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-3175" y="4762"/>
                  </a:moveTo>
                  <a:lnTo>
                    <a:pt x="3175" y="4762"/>
                  </a:lnTo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1204912" y="54735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1204912" y="54735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1204912" y="5473573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4"/>
                  </a:lnTo>
                  <a:lnTo>
                    <a:pt x="0" y="5357"/>
                  </a:lnTo>
                  <a:lnTo>
                    <a:pt x="0" y="4762"/>
                  </a:lnTo>
                  <a:lnTo>
                    <a:pt x="0" y="416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120491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120491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1214437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1214437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120491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1204912" y="54830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928687" y="548309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4698"/>
                  </a:moveTo>
                  <a:lnTo>
                    <a:pt x="9525" y="9524"/>
                  </a:lnTo>
                  <a:lnTo>
                    <a:pt x="9525" y="0"/>
                  </a:lnTo>
                  <a:lnTo>
                    <a:pt x="9525" y="4698"/>
                  </a:lnTo>
                  <a:lnTo>
                    <a:pt x="0" y="4698"/>
                  </a:lnTo>
                  <a:lnTo>
                    <a:pt x="9525" y="469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719137" y="5435473"/>
              <a:ext cx="228600" cy="114300"/>
            </a:xfrm>
            <a:custGeom>
              <a:avLst/>
              <a:gdLst/>
              <a:ahLst/>
              <a:cxnLst/>
              <a:rect l="l" t="t" r="r" b="b"/>
              <a:pathLst>
                <a:path w="228600" h="114300">
                  <a:moveTo>
                    <a:pt x="72085" y="112394"/>
                  </a:moveTo>
                  <a:lnTo>
                    <a:pt x="67957" y="112394"/>
                  </a:lnTo>
                  <a:lnTo>
                    <a:pt x="72085" y="114299"/>
                  </a:lnTo>
                  <a:lnTo>
                    <a:pt x="72085" y="112394"/>
                  </a:lnTo>
                  <a:close/>
                </a:path>
                <a:path w="228600" h="114300">
                  <a:moveTo>
                    <a:pt x="140042" y="112394"/>
                  </a:moveTo>
                  <a:lnTo>
                    <a:pt x="76200" y="112394"/>
                  </a:lnTo>
                  <a:lnTo>
                    <a:pt x="74142" y="114299"/>
                  </a:lnTo>
                  <a:lnTo>
                    <a:pt x="119772" y="114299"/>
                  </a:lnTo>
                  <a:lnTo>
                    <a:pt x="126657" y="114172"/>
                  </a:lnTo>
                  <a:lnTo>
                    <a:pt x="133541" y="113537"/>
                  </a:lnTo>
                  <a:lnTo>
                    <a:pt x="140042" y="112394"/>
                  </a:lnTo>
                  <a:close/>
                </a:path>
                <a:path w="228600" h="114300">
                  <a:moveTo>
                    <a:pt x="148285" y="112394"/>
                  </a:moveTo>
                  <a:lnTo>
                    <a:pt x="140042" y="112394"/>
                  </a:lnTo>
                  <a:lnTo>
                    <a:pt x="142100" y="114299"/>
                  </a:lnTo>
                  <a:lnTo>
                    <a:pt x="146227" y="114299"/>
                  </a:lnTo>
                  <a:lnTo>
                    <a:pt x="148285" y="112394"/>
                  </a:lnTo>
                  <a:close/>
                </a:path>
                <a:path w="228600" h="114300">
                  <a:moveTo>
                    <a:pt x="150342" y="112394"/>
                  </a:moveTo>
                  <a:lnTo>
                    <a:pt x="148285" y="112394"/>
                  </a:lnTo>
                  <a:lnTo>
                    <a:pt x="150342" y="114299"/>
                  </a:lnTo>
                  <a:lnTo>
                    <a:pt x="150342" y="112394"/>
                  </a:lnTo>
                  <a:close/>
                </a:path>
                <a:path w="228600" h="114300">
                  <a:moveTo>
                    <a:pt x="152400" y="112394"/>
                  </a:moveTo>
                  <a:lnTo>
                    <a:pt x="150342" y="112394"/>
                  </a:lnTo>
                  <a:lnTo>
                    <a:pt x="150342" y="114299"/>
                  </a:lnTo>
                  <a:lnTo>
                    <a:pt x="152400" y="112394"/>
                  </a:lnTo>
                  <a:close/>
                </a:path>
                <a:path w="228600" h="114300">
                  <a:moveTo>
                    <a:pt x="154457" y="112394"/>
                  </a:moveTo>
                  <a:lnTo>
                    <a:pt x="152400" y="112394"/>
                  </a:lnTo>
                  <a:lnTo>
                    <a:pt x="152400" y="114299"/>
                  </a:lnTo>
                  <a:lnTo>
                    <a:pt x="154457" y="112394"/>
                  </a:lnTo>
                  <a:close/>
                </a:path>
                <a:path w="228600" h="114300">
                  <a:moveTo>
                    <a:pt x="164757" y="110489"/>
                  </a:moveTo>
                  <a:lnTo>
                    <a:pt x="63842" y="110489"/>
                  </a:lnTo>
                  <a:lnTo>
                    <a:pt x="63842" y="112394"/>
                  </a:lnTo>
                  <a:lnTo>
                    <a:pt x="164757" y="112394"/>
                  </a:lnTo>
                  <a:lnTo>
                    <a:pt x="164757" y="110489"/>
                  </a:lnTo>
                  <a:close/>
                </a:path>
                <a:path w="228600" h="114300">
                  <a:moveTo>
                    <a:pt x="226542" y="47243"/>
                  </a:moveTo>
                  <a:lnTo>
                    <a:pt x="224485" y="47243"/>
                  </a:lnTo>
                  <a:lnTo>
                    <a:pt x="224901" y="55752"/>
                  </a:lnTo>
                  <a:lnTo>
                    <a:pt x="223192" y="63626"/>
                  </a:lnTo>
                  <a:lnTo>
                    <a:pt x="219556" y="70611"/>
                  </a:lnTo>
                  <a:lnTo>
                    <a:pt x="214185" y="76961"/>
                  </a:lnTo>
                  <a:lnTo>
                    <a:pt x="212128" y="80771"/>
                  </a:lnTo>
                  <a:lnTo>
                    <a:pt x="208000" y="84835"/>
                  </a:lnTo>
                  <a:lnTo>
                    <a:pt x="205943" y="86740"/>
                  </a:lnTo>
                  <a:lnTo>
                    <a:pt x="197479" y="95376"/>
                  </a:lnTo>
                  <a:lnTo>
                    <a:pt x="187664" y="101091"/>
                  </a:lnTo>
                  <a:lnTo>
                    <a:pt x="176693" y="104520"/>
                  </a:lnTo>
                  <a:lnTo>
                    <a:pt x="164757" y="106552"/>
                  </a:lnTo>
                  <a:lnTo>
                    <a:pt x="164757" y="108457"/>
                  </a:lnTo>
                  <a:lnTo>
                    <a:pt x="150342" y="108457"/>
                  </a:lnTo>
                  <a:lnTo>
                    <a:pt x="144157" y="110489"/>
                  </a:lnTo>
                  <a:lnTo>
                    <a:pt x="164757" y="110489"/>
                  </a:lnTo>
                  <a:lnTo>
                    <a:pt x="164757" y="112394"/>
                  </a:lnTo>
                  <a:lnTo>
                    <a:pt x="170929" y="110489"/>
                  </a:lnTo>
                  <a:lnTo>
                    <a:pt x="179171" y="108457"/>
                  </a:lnTo>
                  <a:lnTo>
                    <a:pt x="183286" y="106552"/>
                  </a:lnTo>
                  <a:lnTo>
                    <a:pt x="187413" y="104393"/>
                  </a:lnTo>
                  <a:lnTo>
                    <a:pt x="191528" y="104393"/>
                  </a:lnTo>
                  <a:lnTo>
                    <a:pt x="193586" y="100583"/>
                  </a:lnTo>
                  <a:lnTo>
                    <a:pt x="195643" y="100583"/>
                  </a:lnTo>
                  <a:lnTo>
                    <a:pt x="197713" y="98678"/>
                  </a:lnTo>
                  <a:lnTo>
                    <a:pt x="199771" y="98678"/>
                  </a:lnTo>
                  <a:lnTo>
                    <a:pt x="199771" y="96646"/>
                  </a:lnTo>
                  <a:lnTo>
                    <a:pt x="201828" y="94741"/>
                  </a:lnTo>
                  <a:lnTo>
                    <a:pt x="207911" y="90804"/>
                  </a:lnTo>
                  <a:lnTo>
                    <a:pt x="213412" y="85597"/>
                  </a:lnTo>
                  <a:lnTo>
                    <a:pt x="217753" y="79882"/>
                  </a:lnTo>
                  <a:lnTo>
                    <a:pt x="220357" y="74929"/>
                  </a:lnTo>
                  <a:lnTo>
                    <a:pt x="220357" y="73024"/>
                  </a:lnTo>
                  <a:lnTo>
                    <a:pt x="222915" y="73024"/>
                  </a:lnTo>
                  <a:lnTo>
                    <a:pt x="224485" y="67055"/>
                  </a:lnTo>
                  <a:lnTo>
                    <a:pt x="228600" y="59181"/>
                  </a:lnTo>
                  <a:lnTo>
                    <a:pt x="226542" y="53339"/>
                  </a:lnTo>
                  <a:lnTo>
                    <a:pt x="226542" y="47243"/>
                  </a:lnTo>
                  <a:close/>
                </a:path>
                <a:path w="228600" h="114300">
                  <a:moveTo>
                    <a:pt x="28829" y="96646"/>
                  </a:moveTo>
                  <a:lnTo>
                    <a:pt x="18529" y="96646"/>
                  </a:lnTo>
                  <a:lnTo>
                    <a:pt x="18529" y="98678"/>
                  </a:lnTo>
                  <a:lnTo>
                    <a:pt x="20599" y="98678"/>
                  </a:lnTo>
                  <a:lnTo>
                    <a:pt x="22656" y="100583"/>
                  </a:lnTo>
                  <a:lnTo>
                    <a:pt x="26771" y="100583"/>
                  </a:lnTo>
                  <a:lnTo>
                    <a:pt x="28829" y="102615"/>
                  </a:lnTo>
                  <a:lnTo>
                    <a:pt x="30886" y="102615"/>
                  </a:lnTo>
                  <a:lnTo>
                    <a:pt x="32956" y="104393"/>
                  </a:lnTo>
                  <a:lnTo>
                    <a:pt x="39128" y="104393"/>
                  </a:lnTo>
                  <a:lnTo>
                    <a:pt x="39128" y="106552"/>
                  </a:lnTo>
                  <a:lnTo>
                    <a:pt x="43243" y="106552"/>
                  </a:lnTo>
                  <a:lnTo>
                    <a:pt x="43243" y="108457"/>
                  </a:lnTo>
                  <a:lnTo>
                    <a:pt x="47370" y="108457"/>
                  </a:lnTo>
                  <a:lnTo>
                    <a:pt x="49428" y="110489"/>
                  </a:lnTo>
                  <a:lnTo>
                    <a:pt x="131800" y="110489"/>
                  </a:lnTo>
                  <a:lnTo>
                    <a:pt x="105033" y="110235"/>
                  </a:lnTo>
                  <a:lnTo>
                    <a:pt x="91840" y="109600"/>
                  </a:lnTo>
                  <a:lnTo>
                    <a:pt x="78257" y="108457"/>
                  </a:lnTo>
                  <a:lnTo>
                    <a:pt x="65035" y="107695"/>
                  </a:lnTo>
                  <a:lnTo>
                    <a:pt x="52776" y="105409"/>
                  </a:lnTo>
                  <a:lnTo>
                    <a:pt x="40900" y="101726"/>
                  </a:lnTo>
                  <a:lnTo>
                    <a:pt x="28829" y="96646"/>
                  </a:lnTo>
                  <a:close/>
                </a:path>
                <a:path w="228600" h="114300">
                  <a:moveTo>
                    <a:pt x="43243" y="106552"/>
                  </a:moveTo>
                  <a:lnTo>
                    <a:pt x="41186" y="106552"/>
                  </a:lnTo>
                  <a:lnTo>
                    <a:pt x="43243" y="108457"/>
                  </a:lnTo>
                  <a:lnTo>
                    <a:pt x="43243" y="106552"/>
                  </a:lnTo>
                  <a:close/>
                </a:path>
                <a:path w="228600" h="114300">
                  <a:moveTo>
                    <a:pt x="37071" y="104393"/>
                  </a:moveTo>
                  <a:lnTo>
                    <a:pt x="35013" y="104393"/>
                  </a:lnTo>
                  <a:lnTo>
                    <a:pt x="37071" y="106552"/>
                  </a:lnTo>
                  <a:lnTo>
                    <a:pt x="37071" y="104393"/>
                  </a:lnTo>
                  <a:close/>
                </a:path>
                <a:path w="228600" h="114300">
                  <a:moveTo>
                    <a:pt x="8242" y="86740"/>
                  </a:moveTo>
                  <a:lnTo>
                    <a:pt x="8242" y="88772"/>
                  </a:lnTo>
                  <a:lnTo>
                    <a:pt x="10299" y="92709"/>
                  </a:lnTo>
                  <a:lnTo>
                    <a:pt x="16471" y="96646"/>
                  </a:lnTo>
                  <a:lnTo>
                    <a:pt x="26771" y="96646"/>
                  </a:lnTo>
                  <a:lnTo>
                    <a:pt x="22656" y="94741"/>
                  </a:lnTo>
                  <a:lnTo>
                    <a:pt x="20599" y="94741"/>
                  </a:lnTo>
                  <a:lnTo>
                    <a:pt x="18529" y="92709"/>
                  </a:lnTo>
                  <a:lnTo>
                    <a:pt x="16471" y="92709"/>
                  </a:lnTo>
                  <a:lnTo>
                    <a:pt x="14414" y="90804"/>
                  </a:lnTo>
                  <a:lnTo>
                    <a:pt x="12357" y="88772"/>
                  </a:lnTo>
                  <a:lnTo>
                    <a:pt x="10299" y="88772"/>
                  </a:lnTo>
                  <a:lnTo>
                    <a:pt x="8242" y="86740"/>
                  </a:lnTo>
                  <a:close/>
                </a:path>
                <a:path w="228600" h="114300">
                  <a:moveTo>
                    <a:pt x="49428" y="11937"/>
                  </a:moveTo>
                  <a:lnTo>
                    <a:pt x="35013" y="11937"/>
                  </a:lnTo>
                  <a:lnTo>
                    <a:pt x="35013" y="13715"/>
                  </a:lnTo>
                  <a:lnTo>
                    <a:pt x="32956" y="13715"/>
                  </a:lnTo>
                  <a:lnTo>
                    <a:pt x="30886" y="15874"/>
                  </a:lnTo>
                  <a:lnTo>
                    <a:pt x="26771" y="15874"/>
                  </a:lnTo>
                  <a:lnTo>
                    <a:pt x="26771" y="17652"/>
                  </a:lnTo>
                  <a:lnTo>
                    <a:pt x="22656" y="17652"/>
                  </a:lnTo>
                  <a:lnTo>
                    <a:pt x="22656" y="19811"/>
                  </a:lnTo>
                  <a:lnTo>
                    <a:pt x="18529" y="19811"/>
                  </a:lnTo>
                  <a:lnTo>
                    <a:pt x="18529" y="21716"/>
                  </a:lnTo>
                  <a:lnTo>
                    <a:pt x="16471" y="21716"/>
                  </a:lnTo>
                  <a:lnTo>
                    <a:pt x="14414" y="23621"/>
                  </a:lnTo>
                  <a:lnTo>
                    <a:pt x="12357" y="25653"/>
                  </a:lnTo>
                  <a:lnTo>
                    <a:pt x="10299" y="25653"/>
                  </a:lnTo>
                  <a:lnTo>
                    <a:pt x="10299" y="27685"/>
                  </a:lnTo>
                  <a:lnTo>
                    <a:pt x="8242" y="27685"/>
                  </a:lnTo>
                  <a:lnTo>
                    <a:pt x="6172" y="33527"/>
                  </a:lnTo>
                  <a:lnTo>
                    <a:pt x="4114" y="37591"/>
                  </a:lnTo>
                  <a:lnTo>
                    <a:pt x="4114" y="41528"/>
                  </a:lnTo>
                  <a:lnTo>
                    <a:pt x="2057" y="43433"/>
                  </a:lnTo>
                  <a:lnTo>
                    <a:pt x="4114" y="45465"/>
                  </a:lnTo>
                  <a:lnTo>
                    <a:pt x="2057" y="47243"/>
                  </a:lnTo>
                  <a:lnTo>
                    <a:pt x="0" y="47243"/>
                  </a:lnTo>
                  <a:lnTo>
                    <a:pt x="2057" y="51307"/>
                  </a:lnTo>
                  <a:lnTo>
                    <a:pt x="2057" y="53339"/>
                  </a:lnTo>
                  <a:lnTo>
                    <a:pt x="0" y="57149"/>
                  </a:lnTo>
                  <a:lnTo>
                    <a:pt x="0" y="69087"/>
                  </a:lnTo>
                  <a:lnTo>
                    <a:pt x="2057" y="69087"/>
                  </a:lnTo>
                  <a:lnTo>
                    <a:pt x="2057" y="73024"/>
                  </a:lnTo>
                  <a:lnTo>
                    <a:pt x="4114" y="74929"/>
                  </a:lnTo>
                  <a:lnTo>
                    <a:pt x="2057" y="74929"/>
                  </a:lnTo>
                  <a:lnTo>
                    <a:pt x="4114" y="76961"/>
                  </a:lnTo>
                  <a:lnTo>
                    <a:pt x="4114" y="78866"/>
                  </a:lnTo>
                  <a:lnTo>
                    <a:pt x="6172" y="80771"/>
                  </a:lnTo>
                  <a:lnTo>
                    <a:pt x="6172" y="82930"/>
                  </a:lnTo>
                  <a:lnTo>
                    <a:pt x="8242" y="84835"/>
                  </a:lnTo>
                  <a:lnTo>
                    <a:pt x="8242" y="85860"/>
                  </a:lnTo>
                  <a:lnTo>
                    <a:pt x="10299" y="88772"/>
                  </a:lnTo>
                  <a:lnTo>
                    <a:pt x="14414" y="88772"/>
                  </a:lnTo>
                  <a:lnTo>
                    <a:pt x="12357" y="86740"/>
                  </a:lnTo>
                  <a:lnTo>
                    <a:pt x="10299" y="82930"/>
                  </a:lnTo>
                  <a:lnTo>
                    <a:pt x="12357" y="82930"/>
                  </a:lnTo>
                  <a:lnTo>
                    <a:pt x="8242" y="74929"/>
                  </a:lnTo>
                  <a:lnTo>
                    <a:pt x="4114" y="67055"/>
                  </a:lnTo>
                  <a:lnTo>
                    <a:pt x="6172" y="61213"/>
                  </a:lnTo>
                  <a:lnTo>
                    <a:pt x="4114" y="59181"/>
                  </a:lnTo>
                  <a:lnTo>
                    <a:pt x="6172" y="57149"/>
                  </a:lnTo>
                  <a:lnTo>
                    <a:pt x="6172" y="47243"/>
                  </a:lnTo>
                  <a:lnTo>
                    <a:pt x="2057" y="47243"/>
                  </a:lnTo>
                  <a:lnTo>
                    <a:pt x="2057" y="45465"/>
                  </a:lnTo>
                  <a:lnTo>
                    <a:pt x="7138" y="45465"/>
                  </a:lnTo>
                  <a:lnTo>
                    <a:pt x="8242" y="43433"/>
                  </a:lnTo>
                  <a:lnTo>
                    <a:pt x="8242" y="41528"/>
                  </a:lnTo>
                  <a:lnTo>
                    <a:pt x="10299" y="39496"/>
                  </a:lnTo>
                  <a:lnTo>
                    <a:pt x="10299" y="37591"/>
                  </a:lnTo>
                  <a:lnTo>
                    <a:pt x="12357" y="33527"/>
                  </a:lnTo>
                  <a:lnTo>
                    <a:pt x="12357" y="31622"/>
                  </a:lnTo>
                  <a:lnTo>
                    <a:pt x="16471" y="25653"/>
                  </a:lnTo>
                  <a:lnTo>
                    <a:pt x="26771" y="21716"/>
                  </a:lnTo>
                  <a:lnTo>
                    <a:pt x="32956" y="19811"/>
                  </a:lnTo>
                  <a:lnTo>
                    <a:pt x="37071" y="17652"/>
                  </a:lnTo>
                  <a:lnTo>
                    <a:pt x="43243" y="15874"/>
                  </a:lnTo>
                  <a:lnTo>
                    <a:pt x="49428" y="13715"/>
                  </a:lnTo>
                  <a:lnTo>
                    <a:pt x="49428" y="11937"/>
                  </a:lnTo>
                  <a:close/>
                </a:path>
                <a:path w="228600" h="114300">
                  <a:moveTo>
                    <a:pt x="6172" y="82930"/>
                  </a:moveTo>
                  <a:lnTo>
                    <a:pt x="6172" y="84835"/>
                  </a:lnTo>
                  <a:lnTo>
                    <a:pt x="8242" y="86740"/>
                  </a:lnTo>
                  <a:lnTo>
                    <a:pt x="8242" y="85860"/>
                  </a:lnTo>
                  <a:lnTo>
                    <a:pt x="6172" y="82930"/>
                  </a:lnTo>
                  <a:close/>
                </a:path>
                <a:path w="228600" h="114300">
                  <a:moveTo>
                    <a:pt x="12357" y="82930"/>
                  </a:moveTo>
                  <a:lnTo>
                    <a:pt x="10299" y="82930"/>
                  </a:lnTo>
                  <a:lnTo>
                    <a:pt x="14414" y="86740"/>
                  </a:lnTo>
                  <a:lnTo>
                    <a:pt x="12357" y="82930"/>
                  </a:lnTo>
                  <a:close/>
                </a:path>
                <a:path w="228600" h="114300">
                  <a:moveTo>
                    <a:pt x="222915" y="73024"/>
                  </a:moveTo>
                  <a:lnTo>
                    <a:pt x="220357" y="73024"/>
                  </a:lnTo>
                  <a:lnTo>
                    <a:pt x="222415" y="74929"/>
                  </a:lnTo>
                  <a:lnTo>
                    <a:pt x="222915" y="73024"/>
                  </a:lnTo>
                  <a:close/>
                </a:path>
                <a:path w="228600" h="114300">
                  <a:moveTo>
                    <a:pt x="222415" y="47243"/>
                  </a:moveTo>
                  <a:lnTo>
                    <a:pt x="220357" y="49402"/>
                  </a:lnTo>
                  <a:lnTo>
                    <a:pt x="222415" y="49402"/>
                  </a:lnTo>
                  <a:lnTo>
                    <a:pt x="222415" y="47243"/>
                  </a:lnTo>
                  <a:close/>
                </a:path>
                <a:path w="228600" h="114300">
                  <a:moveTo>
                    <a:pt x="222415" y="41528"/>
                  </a:moveTo>
                  <a:lnTo>
                    <a:pt x="220357" y="43433"/>
                  </a:lnTo>
                  <a:lnTo>
                    <a:pt x="220357" y="45465"/>
                  </a:lnTo>
                  <a:lnTo>
                    <a:pt x="222415" y="47243"/>
                  </a:lnTo>
                  <a:lnTo>
                    <a:pt x="222415" y="41528"/>
                  </a:lnTo>
                  <a:close/>
                </a:path>
                <a:path w="228600" h="114300">
                  <a:moveTo>
                    <a:pt x="220357" y="35559"/>
                  </a:moveTo>
                  <a:lnTo>
                    <a:pt x="218300" y="35559"/>
                  </a:lnTo>
                  <a:lnTo>
                    <a:pt x="218300" y="37591"/>
                  </a:lnTo>
                  <a:lnTo>
                    <a:pt x="220357" y="39496"/>
                  </a:lnTo>
                  <a:lnTo>
                    <a:pt x="220357" y="35559"/>
                  </a:lnTo>
                  <a:close/>
                </a:path>
                <a:path w="228600" h="114300">
                  <a:moveTo>
                    <a:pt x="195643" y="9905"/>
                  </a:moveTo>
                  <a:lnTo>
                    <a:pt x="183286" y="9905"/>
                  </a:lnTo>
                  <a:lnTo>
                    <a:pt x="189471" y="11937"/>
                  </a:lnTo>
                  <a:lnTo>
                    <a:pt x="193586" y="13715"/>
                  </a:lnTo>
                  <a:lnTo>
                    <a:pt x="195643" y="15874"/>
                  </a:lnTo>
                  <a:lnTo>
                    <a:pt x="199771" y="15874"/>
                  </a:lnTo>
                  <a:lnTo>
                    <a:pt x="201828" y="19811"/>
                  </a:lnTo>
                  <a:lnTo>
                    <a:pt x="203885" y="19811"/>
                  </a:lnTo>
                  <a:lnTo>
                    <a:pt x="205943" y="23621"/>
                  </a:lnTo>
                  <a:lnTo>
                    <a:pt x="208000" y="23621"/>
                  </a:lnTo>
                  <a:lnTo>
                    <a:pt x="210070" y="25653"/>
                  </a:lnTo>
                  <a:lnTo>
                    <a:pt x="214185" y="27685"/>
                  </a:lnTo>
                  <a:lnTo>
                    <a:pt x="214185" y="29590"/>
                  </a:lnTo>
                  <a:lnTo>
                    <a:pt x="216242" y="31622"/>
                  </a:lnTo>
                  <a:lnTo>
                    <a:pt x="218300" y="33527"/>
                  </a:lnTo>
                  <a:lnTo>
                    <a:pt x="220357" y="35559"/>
                  </a:lnTo>
                  <a:lnTo>
                    <a:pt x="220357" y="33527"/>
                  </a:lnTo>
                  <a:lnTo>
                    <a:pt x="218300" y="31622"/>
                  </a:lnTo>
                  <a:lnTo>
                    <a:pt x="220357" y="31622"/>
                  </a:lnTo>
                  <a:lnTo>
                    <a:pt x="218300" y="27685"/>
                  </a:lnTo>
                  <a:lnTo>
                    <a:pt x="214185" y="23621"/>
                  </a:lnTo>
                  <a:lnTo>
                    <a:pt x="212128" y="21716"/>
                  </a:lnTo>
                  <a:lnTo>
                    <a:pt x="208000" y="21716"/>
                  </a:lnTo>
                  <a:lnTo>
                    <a:pt x="205943" y="19811"/>
                  </a:lnTo>
                  <a:lnTo>
                    <a:pt x="204814" y="17652"/>
                  </a:lnTo>
                  <a:lnTo>
                    <a:pt x="203885" y="17652"/>
                  </a:lnTo>
                  <a:lnTo>
                    <a:pt x="203885" y="15874"/>
                  </a:lnTo>
                  <a:lnTo>
                    <a:pt x="199771" y="13715"/>
                  </a:lnTo>
                  <a:lnTo>
                    <a:pt x="197713" y="11937"/>
                  </a:lnTo>
                  <a:lnTo>
                    <a:pt x="195643" y="9905"/>
                  </a:lnTo>
                  <a:close/>
                </a:path>
                <a:path w="228600" h="114300">
                  <a:moveTo>
                    <a:pt x="205943" y="17652"/>
                  </a:moveTo>
                  <a:lnTo>
                    <a:pt x="205943" y="19811"/>
                  </a:lnTo>
                  <a:lnTo>
                    <a:pt x="208000" y="19811"/>
                  </a:lnTo>
                  <a:lnTo>
                    <a:pt x="205943" y="17652"/>
                  </a:lnTo>
                  <a:close/>
                </a:path>
                <a:path w="228600" h="114300">
                  <a:moveTo>
                    <a:pt x="26771" y="15874"/>
                  </a:moveTo>
                  <a:lnTo>
                    <a:pt x="24714" y="15874"/>
                  </a:lnTo>
                  <a:lnTo>
                    <a:pt x="24714" y="17652"/>
                  </a:lnTo>
                  <a:lnTo>
                    <a:pt x="26771" y="17652"/>
                  </a:lnTo>
                  <a:lnTo>
                    <a:pt x="26771" y="15874"/>
                  </a:lnTo>
                  <a:close/>
                </a:path>
                <a:path w="228600" h="114300">
                  <a:moveTo>
                    <a:pt x="203885" y="15874"/>
                  </a:moveTo>
                  <a:lnTo>
                    <a:pt x="203885" y="17652"/>
                  </a:lnTo>
                  <a:lnTo>
                    <a:pt x="204814" y="17652"/>
                  </a:lnTo>
                  <a:lnTo>
                    <a:pt x="203885" y="15874"/>
                  </a:lnTo>
                  <a:close/>
                </a:path>
                <a:path w="228600" h="114300">
                  <a:moveTo>
                    <a:pt x="53543" y="11937"/>
                  </a:moveTo>
                  <a:lnTo>
                    <a:pt x="51485" y="11937"/>
                  </a:lnTo>
                  <a:lnTo>
                    <a:pt x="49428" y="13715"/>
                  </a:lnTo>
                  <a:lnTo>
                    <a:pt x="53543" y="11937"/>
                  </a:lnTo>
                  <a:close/>
                </a:path>
                <a:path w="228600" h="114300">
                  <a:moveTo>
                    <a:pt x="59728" y="9905"/>
                  </a:moveTo>
                  <a:lnTo>
                    <a:pt x="41186" y="9905"/>
                  </a:lnTo>
                  <a:lnTo>
                    <a:pt x="39128" y="11937"/>
                  </a:lnTo>
                  <a:lnTo>
                    <a:pt x="55600" y="11937"/>
                  </a:lnTo>
                  <a:lnTo>
                    <a:pt x="59728" y="9905"/>
                  </a:lnTo>
                  <a:close/>
                </a:path>
                <a:path w="228600" h="114300">
                  <a:moveTo>
                    <a:pt x="197713" y="9905"/>
                  </a:moveTo>
                  <a:lnTo>
                    <a:pt x="197713" y="11937"/>
                  </a:lnTo>
                  <a:lnTo>
                    <a:pt x="199771" y="11937"/>
                  </a:lnTo>
                  <a:lnTo>
                    <a:pt x="197713" y="9905"/>
                  </a:lnTo>
                  <a:close/>
                </a:path>
                <a:path w="228600" h="114300">
                  <a:moveTo>
                    <a:pt x="49428" y="8000"/>
                  </a:moveTo>
                  <a:lnTo>
                    <a:pt x="47370" y="8000"/>
                  </a:lnTo>
                  <a:lnTo>
                    <a:pt x="45313" y="9905"/>
                  </a:lnTo>
                  <a:lnTo>
                    <a:pt x="47370" y="9905"/>
                  </a:lnTo>
                  <a:lnTo>
                    <a:pt x="49428" y="8000"/>
                  </a:lnTo>
                  <a:close/>
                </a:path>
                <a:path w="228600" h="114300">
                  <a:moveTo>
                    <a:pt x="67957" y="8000"/>
                  </a:moveTo>
                  <a:lnTo>
                    <a:pt x="49428" y="8000"/>
                  </a:lnTo>
                  <a:lnTo>
                    <a:pt x="47370" y="9905"/>
                  </a:lnTo>
                  <a:lnTo>
                    <a:pt x="63842" y="9905"/>
                  </a:lnTo>
                  <a:lnTo>
                    <a:pt x="67957" y="8000"/>
                  </a:lnTo>
                  <a:close/>
                </a:path>
                <a:path w="228600" h="114300">
                  <a:moveTo>
                    <a:pt x="183286" y="4063"/>
                  </a:moveTo>
                  <a:lnTo>
                    <a:pt x="183286" y="5968"/>
                  </a:lnTo>
                  <a:lnTo>
                    <a:pt x="156514" y="5968"/>
                  </a:lnTo>
                  <a:lnTo>
                    <a:pt x="156514" y="8000"/>
                  </a:lnTo>
                  <a:lnTo>
                    <a:pt x="179171" y="8000"/>
                  </a:lnTo>
                  <a:lnTo>
                    <a:pt x="177114" y="9905"/>
                  </a:lnTo>
                  <a:lnTo>
                    <a:pt x="191528" y="9905"/>
                  </a:lnTo>
                  <a:lnTo>
                    <a:pt x="189471" y="8000"/>
                  </a:lnTo>
                  <a:lnTo>
                    <a:pt x="187413" y="5968"/>
                  </a:lnTo>
                  <a:lnTo>
                    <a:pt x="183286" y="4063"/>
                  </a:lnTo>
                  <a:close/>
                </a:path>
                <a:path w="228600" h="114300">
                  <a:moveTo>
                    <a:pt x="191528" y="8000"/>
                  </a:moveTo>
                  <a:lnTo>
                    <a:pt x="189471" y="8000"/>
                  </a:lnTo>
                  <a:lnTo>
                    <a:pt x="193586" y="9905"/>
                  </a:lnTo>
                  <a:lnTo>
                    <a:pt x="191528" y="8000"/>
                  </a:lnTo>
                  <a:close/>
                </a:path>
                <a:path w="228600" h="114300">
                  <a:moveTo>
                    <a:pt x="193586" y="8000"/>
                  </a:moveTo>
                  <a:lnTo>
                    <a:pt x="191528" y="8000"/>
                  </a:lnTo>
                  <a:lnTo>
                    <a:pt x="195643" y="9905"/>
                  </a:lnTo>
                  <a:lnTo>
                    <a:pt x="197713" y="9905"/>
                  </a:lnTo>
                  <a:lnTo>
                    <a:pt x="193586" y="8000"/>
                  </a:lnTo>
                  <a:close/>
                </a:path>
                <a:path w="228600" h="114300">
                  <a:moveTo>
                    <a:pt x="72085" y="5968"/>
                  </a:moveTo>
                  <a:lnTo>
                    <a:pt x="51485" y="5968"/>
                  </a:lnTo>
                  <a:lnTo>
                    <a:pt x="51485" y="8000"/>
                  </a:lnTo>
                  <a:lnTo>
                    <a:pt x="72085" y="8000"/>
                  </a:lnTo>
                  <a:lnTo>
                    <a:pt x="72085" y="5968"/>
                  </a:lnTo>
                  <a:close/>
                </a:path>
                <a:path w="228600" h="114300">
                  <a:moveTo>
                    <a:pt x="119443" y="5968"/>
                  </a:moveTo>
                  <a:lnTo>
                    <a:pt x="105028" y="5968"/>
                  </a:lnTo>
                  <a:lnTo>
                    <a:pt x="113271" y="8000"/>
                  </a:lnTo>
                  <a:lnTo>
                    <a:pt x="119443" y="5968"/>
                  </a:lnTo>
                  <a:close/>
                </a:path>
                <a:path w="228600" h="114300">
                  <a:moveTo>
                    <a:pt x="127685" y="5968"/>
                  </a:moveTo>
                  <a:lnTo>
                    <a:pt x="119443" y="5968"/>
                  </a:lnTo>
                  <a:lnTo>
                    <a:pt x="119443" y="8000"/>
                  </a:lnTo>
                  <a:lnTo>
                    <a:pt x="127685" y="5968"/>
                  </a:lnTo>
                  <a:close/>
                </a:path>
                <a:path w="228600" h="114300">
                  <a:moveTo>
                    <a:pt x="142100" y="5968"/>
                  </a:moveTo>
                  <a:lnTo>
                    <a:pt x="127685" y="5968"/>
                  </a:lnTo>
                  <a:lnTo>
                    <a:pt x="135928" y="8000"/>
                  </a:lnTo>
                  <a:lnTo>
                    <a:pt x="142100" y="5968"/>
                  </a:lnTo>
                  <a:close/>
                </a:path>
                <a:path w="228600" h="114300">
                  <a:moveTo>
                    <a:pt x="154457" y="5968"/>
                  </a:moveTo>
                  <a:lnTo>
                    <a:pt x="144157" y="5968"/>
                  </a:lnTo>
                  <a:lnTo>
                    <a:pt x="146227" y="8000"/>
                  </a:lnTo>
                  <a:lnTo>
                    <a:pt x="152400" y="8000"/>
                  </a:lnTo>
                  <a:lnTo>
                    <a:pt x="154457" y="5968"/>
                  </a:lnTo>
                  <a:close/>
                </a:path>
                <a:path w="228600" h="114300">
                  <a:moveTo>
                    <a:pt x="166814" y="2031"/>
                  </a:moveTo>
                  <a:lnTo>
                    <a:pt x="125628" y="2031"/>
                  </a:lnTo>
                  <a:lnTo>
                    <a:pt x="127685" y="4063"/>
                  </a:lnTo>
                  <a:lnTo>
                    <a:pt x="55600" y="4063"/>
                  </a:lnTo>
                  <a:lnTo>
                    <a:pt x="53543" y="5968"/>
                  </a:lnTo>
                  <a:lnTo>
                    <a:pt x="166814" y="5968"/>
                  </a:lnTo>
                  <a:lnTo>
                    <a:pt x="168871" y="4063"/>
                  </a:lnTo>
                  <a:lnTo>
                    <a:pt x="166814" y="2031"/>
                  </a:lnTo>
                  <a:close/>
                </a:path>
                <a:path w="228600" h="114300">
                  <a:moveTo>
                    <a:pt x="175056" y="4063"/>
                  </a:moveTo>
                  <a:lnTo>
                    <a:pt x="168871" y="4063"/>
                  </a:lnTo>
                  <a:lnTo>
                    <a:pt x="170929" y="5968"/>
                  </a:lnTo>
                  <a:lnTo>
                    <a:pt x="172999" y="5968"/>
                  </a:lnTo>
                  <a:lnTo>
                    <a:pt x="175056" y="4063"/>
                  </a:lnTo>
                  <a:close/>
                </a:path>
                <a:path w="228600" h="114300">
                  <a:moveTo>
                    <a:pt x="177114" y="4063"/>
                  </a:moveTo>
                  <a:lnTo>
                    <a:pt x="172999" y="5968"/>
                  </a:lnTo>
                  <a:lnTo>
                    <a:pt x="177114" y="5968"/>
                  </a:lnTo>
                  <a:lnTo>
                    <a:pt x="177114" y="4063"/>
                  </a:lnTo>
                  <a:close/>
                </a:path>
                <a:path w="228600" h="114300">
                  <a:moveTo>
                    <a:pt x="179171" y="5016"/>
                  </a:moveTo>
                  <a:lnTo>
                    <a:pt x="179171" y="5968"/>
                  </a:lnTo>
                  <a:lnTo>
                    <a:pt x="181228" y="5968"/>
                  </a:lnTo>
                  <a:lnTo>
                    <a:pt x="179171" y="5016"/>
                  </a:lnTo>
                  <a:close/>
                </a:path>
                <a:path w="228600" h="114300">
                  <a:moveTo>
                    <a:pt x="179171" y="4063"/>
                  </a:moveTo>
                  <a:lnTo>
                    <a:pt x="177114" y="4063"/>
                  </a:lnTo>
                  <a:lnTo>
                    <a:pt x="179171" y="5016"/>
                  </a:lnTo>
                  <a:lnTo>
                    <a:pt x="179171" y="4063"/>
                  </a:lnTo>
                  <a:close/>
                </a:path>
                <a:path w="228600" h="114300">
                  <a:moveTo>
                    <a:pt x="121513" y="2031"/>
                  </a:moveTo>
                  <a:lnTo>
                    <a:pt x="70027" y="2031"/>
                  </a:lnTo>
                  <a:lnTo>
                    <a:pt x="63842" y="4063"/>
                  </a:lnTo>
                  <a:lnTo>
                    <a:pt x="123571" y="4063"/>
                  </a:lnTo>
                  <a:lnTo>
                    <a:pt x="121513" y="2031"/>
                  </a:lnTo>
                  <a:close/>
                </a:path>
                <a:path w="228600" h="114300">
                  <a:moveTo>
                    <a:pt x="78257" y="0"/>
                  </a:moveTo>
                  <a:lnTo>
                    <a:pt x="76200" y="2031"/>
                  </a:lnTo>
                  <a:lnTo>
                    <a:pt x="80314" y="2031"/>
                  </a:lnTo>
                  <a:lnTo>
                    <a:pt x="78257" y="0"/>
                  </a:lnTo>
                  <a:close/>
                </a:path>
                <a:path w="228600" h="114300">
                  <a:moveTo>
                    <a:pt x="86499" y="0"/>
                  </a:moveTo>
                  <a:lnTo>
                    <a:pt x="86499" y="2031"/>
                  </a:lnTo>
                  <a:lnTo>
                    <a:pt x="88557" y="2031"/>
                  </a:lnTo>
                  <a:lnTo>
                    <a:pt x="86499" y="0"/>
                  </a:lnTo>
                  <a:close/>
                </a:path>
                <a:path w="228600" h="114300">
                  <a:moveTo>
                    <a:pt x="92671" y="0"/>
                  </a:moveTo>
                  <a:lnTo>
                    <a:pt x="88557" y="0"/>
                  </a:lnTo>
                  <a:lnTo>
                    <a:pt x="88557" y="2031"/>
                  </a:lnTo>
                  <a:lnTo>
                    <a:pt x="94729" y="2031"/>
                  </a:lnTo>
                  <a:lnTo>
                    <a:pt x="92671" y="0"/>
                  </a:lnTo>
                  <a:close/>
                </a:path>
                <a:path w="228600" h="114300">
                  <a:moveTo>
                    <a:pt x="95764" y="1015"/>
                  </a:moveTo>
                  <a:lnTo>
                    <a:pt x="94729" y="2031"/>
                  </a:lnTo>
                  <a:lnTo>
                    <a:pt x="96799" y="2031"/>
                  </a:lnTo>
                  <a:lnTo>
                    <a:pt x="95764" y="1015"/>
                  </a:lnTo>
                  <a:close/>
                </a:path>
                <a:path w="228600" h="114300">
                  <a:moveTo>
                    <a:pt x="111213" y="0"/>
                  </a:moveTo>
                  <a:lnTo>
                    <a:pt x="105028" y="0"/>
                  </a:lnTo>
                  <a:lnTo>
                    <a:pt x="98856" y="2031"/>
                  </a:lnTo>
                  <a:lnTo>
                    <a:pt x="115328" y="2031"/>
                  </a:lnTo>
                  <a:lnTo>
                    <a:pt x="111213" y="0"/>
                  </a:lnTo>
                  <a:close/>
                </a:path>
                <a:path w="228600" h="114300">
                  <a:moveTo>
                    <a:pt x="123571" y="0"/>
                  </a:moveTo>
                  <a:lnTo>
                    <a:pt x="123571" y="2031"/>
                  </a:lnTo>
                  <a:lnTo>
                    <a:pt x="125628" y="2031"/>
                  </a:lnTo>
                  <a:lnTo>
                    <a:pt x="123571" y="0"/>
                  </a:lnTo>
                  <a:close/>
                </a:path>
                <a:path w="228600" h="114300">
                  <a:moveTo>
                    <a:pt x="133870" y="0"/>
                  </a:moveTo>
                  <a:lnTo>
                    <a:pt x="133870" y="2031"/>
                  </a:lnTo>
                  <a:lnTo>
                    <a:pt x="135928" y="2031"/>
                  </a:lnTo>
                  <a:lnTo>
                    <a:pt x="133870" y="0"/>
                  </a:lnTo>
                  <a:close/>
                </a:path>
                <a:path w="228600" h="114300">
                  <a:moveTo>
                    <a:pt x="137985" y="0"/>
                  </a:moveTo>
                  <a:lnTo>
                    <a:pt x="135928" y="2031"/>
                  </a:lnTo>
                  <a:lnTo>
                    <a:pt x="137985" y="2031"/>
                  </a:lnTo>
                  <a:lnTo>
                    <a:pt x="137985" y="0"/>
                  </a:lnTo>
                  <a:close/>
                </a:path>
                <a:path w="228600" h="114300">
                  <a:moveTo>
                    <a:pt x="96799" y="0"/>
                  </a:moveTo>
                  <a:lnTo>
                    <a:pt x="94729" y="0"/>
                  </a:lnTo>
                  <a:lnTo>
                    <a:pt x="95764" y="1015"/>
                  </a:lnTo>
                  <a:lnTo>
                    <a:pt x="9679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719137" y="5435473"/>
              <a:ext cx="228600" cy="114300"/>
            </a:xfrm>
            <a:custGeom>
              <a:avLst/>
              <a:gdLst/>
              <a:ahLst/>
              <a:cxnLst/>
              <a:rect l="l" t="t" r="r" b="b"/>
              <a:pathLst>
                <a:path w="228600" h="114300">
                  <a:moveTo>
                    <a:pt x="226542" y="53212"/>
                  </a:moveTo>
                  <a:lnTo>
                    <a:pt x="228600" y="59054"/>
                  </a:lnTo>
                  <a:lnTo>
                    <a:pt x="224485" y="66928"/>
                  </a:lnTo>
                  <a:lnTo>
                    <a:pt x="222415" y="74802"/>
                  </a:lnTo>
                  <a:lnTo>
                    <a:pt x="220357" y="72897"/>
                  </a:lnTo>
                  <a:lnTo>
                    <a:pt x="220357" y="74802"/>
                  </a:lnTo>
                  <a:lnTo>
                    <a:pt x="217753" y="79863"/>
                  </a:lnTo>
                  <a:lnTo>
                    <a:pt x="213412" y="85470"/>
                  </a:lnTo>
                  <a:lnTo>
                    <a:pt x="207911" y="90697"/>
                  </a:lnTo>
                  <a:lnTo>
                    <a:pt x="201828" y="94614"/>
                  </a:lnTo>
                  <a:lnTo>
                    <a:pt x="199771" y="96519"/>
                  </a:lnTo>
                  <a:lnTo>
                    <a:pt x="199771" y="98551"/>
                  </a:lnTo>
                  <a:lnTo>
                    <a:pt x="197713" y="98551"/>
                  </a:lnTo>
                  <a:lnTo>
                    <a:pt x="197713" y="98551"/>
                  </a:lnTo>
                  <a:lnTo>
                    <a:pt x="191528" y="104393"/>
                  </a:lnTo>
                  <a:lnTo>
                    <a:pt x="187413" y="104393"/>
                  </a:lnTo>
                  <a:lnTo>
                    <a:pt x="183286" y="106425"/>
                  </a:lnTo>
                  <a:lnTo>
                    <a:pt x="185356" y="106425"/>
                  </a:lnTo>
                  <a:lnTo>
                    <a:pt x="183286" y="106425"/>
                  </a:lnTo>
                  <a:lnTo>
                    <a:pt x="179171" y="108330"/>
                  </a:lnTo>
                  <a:lnTo>
                    <a:pt x="170929" y="110362"/>
                  </a:lnTo>
                  <a:lnTo>
                    <a:pt x="164757" y="112267"/>
                  </a:lnTo>
                  <a:lnTo>
                    <a:pt x="164757" y="110362"/>
                  </a:lnTo>
                  <a:lnTo>
                    <a:pt x="164757" y="112267"/>
                  </a:lnTo>
                  <a:lnTo>
                    <a:pt x="162699" y="112267"/>
                  </a:lnTo>
                  <a:lnTo>
                    <a:pt x="160642" y="112267"/>
                  </a:lnTo>
                  <a:lnTo>
                    <a:pt x="158572" y="112267"/>
                  </a:lnTo>
                  <a:lnTo>
                    <a:pt x="156514" y="112267"/>
                  </a:lnTo>
                  <a:lnTo>
                    <a:pt x="154457" y="112267"/>
                  </a:lnTo>
                  <a:lnTo>
                    <a:pt x="152400" y="114299"/>
                  </a:lnTo>
                  <a:lnTo>
                    <a:pt x="152400" y="112267"/>
                  </a:lnTo>
                  <a:lnTo>
                    <a:pt x="150342" y="114299"/>
                  </a:lnTo>
                  <a:lnTo>
                    <a:pt x="150342" y="112267"/>
                  </a:lnTo>
                  <a:lnTo>
                    <a:pt x="150342" y="114299"/>
                  </a:lnTo>
                  <a:lnTo>
                    <a:pt x="148285" y="112267"/>
                  </a:lnTo>
                  <a:lnTo>
                    <a:pt x="146227" y="114299"/>
                  </a:lnTo>
                  <a:lnTo>
                    <a:pt x="144157" y="114299"/>
                  </a:lnTo>
                  <a:lnTo>
                    <a:pt x="140042" y="114299"/>
                  </a:lnTo>
                  <a:lnTo>
                    <a:pt x="137985" y="114299"/>
                  </a:lnTo>
                  <a:lnTo>
                    <a:pt x="142100" y="114299"/>
                  </a:lnTo>
                  <a:lnTo>
                    <a:pt x="140042" y="112267"/>
                  </a:lnTo>
                  <a:lnTo>
                    <a:pt x="133541" y="113442"/>
                  </a:lnTo>
                  <a:lnTo>
                    <a:pt x="126657" y="114045"/>
                  </a:lnTo>
                  <a:lnTo>
                    <a:pt x="119772" y="114268"/>
                  </a:lnTo>
                  <a:lnTo>
                    <a:pt x="113271" y="114299"/>
                  </a:lnTo>
                  <a:lnTo>
                    <a:pt x="111213" y="114299"/>
                  </a:lnTo>
                  <a:lnTo>
                    <a:pt x="107086" y="114299"/>
                  </a:lnTo>
                  <a:lnTo>
                    <a:pt x="105028" y="114299"/>
                  </a:lnTo>
                  <a:lnTo>
                    <a:pt x="102971" y="114299"/>
                  </a:lnTo>
                  <a:lnTo>
                    <a:pt x="100914" y="114299"/>
                  </a:lnTo>
                  <a:lnTo>
                    <a:pt x="98856" y="114299"/>
                  </a:lnTo>
                  <a:lnTo>
                    <a:pt x="96799" y="114299"/>
                  </a:lnTo>
                  <a:lnTo>
                    <a:pt x="98856" y="114299"/>
                  </a:lnTo>
                  <a:lnTo>
                    <a:pt x="96799" y="114299"/>
                  </a:lnTo>
                  <a:lnTo>
                    <a:pt x="94729" y="114299"/>
                  </a:lnTo>
                  <a:lnTo>
                    <a:pt x="92671" y="114299"/>
                  </a:lnTo>
                  <a:lnTo>
                    <a:pt x="90614" y="114299"/>
                  </a:lnTo>
                  <a:lnTo>
                    <a:pt x="92671" y="114299"/>
                  </a:lnTo>
                  <a:lnTo>
                    <a:pt x="90614" y="114299"/>
                  </a:lnTo>
                  <a:lnTo>
                    <a:pt x="88557" y="114299"/>
                  </a:lnTo>
                  <a:lnTo>
                    <a:pt x="84442" y="114299"/>
                  </a:lnTo>
                  <a:lnTo>
                    <a:pt x="82372" y="114299"/>
                  </a:lnTo>
                  <a:lnTo>
                    <a:pt x="80314" y="114299"/>
                  </a:lnTo>
                  <a:lnTo>
                    <a:pt x="78257" y="114299"/>
                  </a:lnTo>
                  <a:lnTo>
                    <a:pt x="74142" y="114299"/>
                  </a:lnTo>
                  <a:lnTo>
                    <a:pt x="76200" y="112267"/>
                  </a:lnTo>
                  <a:lnTo>
                    <a:pt x="72085" y="112267"/>
                  </a:lnTo>
                  <a:lnTo>
                    <a:pt x="72085" y="114299"/>
                  </a:lnTo>
                  <a:lnTo>
                    <a:pt x="67957" y="112267"/>
                  </a:lnTo>
                  <a:lnTo>
                    <a:pt x="70027" y="114299"/>
                  </a:lnTo>
                  <a:lnTo>
                    <a:pt x="67957" y="112267"/>
                  </a:lnTo>
                  <a:lnTo>
                    <a:pt x="63842" y="112267"/>
                  </a:lnTo>
                  <a:lnTo>
                    <a:pt x="61785" y="112267"/>
                  </a:lnTo>
                  <a:lnTo>
                    <a:pt x="63842" y="112267"/>
                  </a:lnTo>
                  <a:lnTo>
                    <a:pt x="61785" y="112267"/>
                  </a:lnTo>
                  <a:lnTo>
                    <a:pt x="63842" y="112267"/>
                  </a:lnTo>
                  <a:lnTo>
                    <a:pt x="61785" y="110362"/>
                  </a:lnTo>
                  <a:lnTo>
                    <a:pt x="63842" y="112267"/>
                  </a:lnTo>
                  <a:lnTo>
                    <a:pt x="63842" y="110362"/>
                  </a:lnTo>
                  <a:lnTo>
                    <a:pt x="51485" y="110362"/>
                  </a:lnTo>
                  <a:lnTo>
                    <a:pt x="53543" y="110362"/>
                  </a:lnTo>
                  <a:lnTo>
                    <a:pt x="51485" y="110362"/>
                  </a:lnTo>
                  <a:lnTo>
                    <a:pt x="53543" y="110362"/>
                  </a:lnTo>
                  <a:lnTo>
                    <a:pt x="47370" y="110362"/>
                  </a:lnTo>
                  <a:lnTo>
                    <a:pt x="49428" y="110362"/>
                  </a:lnTo>
                  <a:lnTo>
                    <a:pt x="47370" y="108330"/>
                  </a:lnTo>
                  <a:lnTo>
                    <a:pt x="47370" y="110362"/>
                  </a:lnTo>
                  <a:lnTo>
                    <a:pt x="47370" y="108330"/>
                  </a:lnTo>
                  <a:lnTo>
                    <a:pt x="45313" y="108330"/>
                  </a:lnTo>
                  <a:lnTo>
                    <a:pt x="43243" y="108330"/>
                  </a:lnTo>
                  <a:lnTo>
                    <a:pt x="43243" y="106425"/>
                  </a:lnTo>
                  <a:lnTo>
                    <a:pt x="41186" y="106425"/>
                  </a:lnTo>
                  <a:lnTo>
                    <a:pt x="43243" y="108330"/>
                  </a:lnTo>
                  <a:lnTo>
                    <a:pt x="43243" y="106425"/>
                  </a:lnTo>
                  <a:lnTo>
                    <a:pt x="41186" y="106425"/>
                  </a:lnTo>
                  <a:lnTo>
                    <a:pt x="39128" y="106425"/>
                  </a:lnTo>
                  <a:lnTo>
                    <a:pt x="39128" y="104393"/>
                  </a:lnTo>
                  <a:lnTo>
                    <a:pt x="37071" y="104393"/>
                  </a:lnTo>
                  <a:lnTo>
                    <a:pt x="37071" y="106425"/>
                  </a:lnTo>
                  <a:lnTo>
                    <a:pt x="39128" y="106425"/>
                  </a:lnTo>
                  <a:lnTo>
                    <a:pt x="37071" y="104393"/>
                  </a:lnTo>
                  <a:lnTo>
                    <a:pt x="39128" y="106425"/>
                  </a:lnTo>
                  <a:lnTo>
                    <a:pt x="37071" y="106425"/>
                  </a:lnTo>
                  <a:lnTo>
                    <a:pt x="35013" y="104393"/>
                  </a:lnTo>
                  <a:lnTo>
                    <a:pt x="32956" y="104393"/>
                  </a:lnTo>
                  <a:lnTo>
                    <a:pt x="30886" y="102488"/>
                  </a:lnTo>
                  <a:lnTo>
                    <a:pt x="28829" y="102488"/>
                  </a:lnTo>
                  <a:lnTo>
                    <a:pt x="26771" y="102488"/>
                  </a:lnTo>
                  <a:lnTo>
                    <a:pt x="28829" y="102488"/>
                  </a:lnTo>
                  <a:lnTo>
                    <a:pt x="26771" y="100456"/>
                  </a:lnTo>
                  <a:lnTo>
                    <a:pt x="22656" y="100456"/>
                  </a:lnTo>
                  <a:lnTo>
                    <a:pt x="10299" y="92582"/>
                  </a:lnTo>
                  <a:lnTo>
                    <a:pt x="8242" y="88645"/>
                  </a:lnTo>
                  <a:lnTo>
                    <a:pt x="8242" y="86740"/>
                  </a:lnTo>
                  <a:lnTo>
                    <a:pt x="6172" y="86740"/>
                  </a:lnTo>
                  <a:lnTo>
                    <a:pt x="8242" y="86740"/>
                  </a:lnTo>
                  <a:lnTo>
                    <a:pt x="8242" y="84708"/>
                  </a:lnTo>
                  <a:lnTo>
                    <a:pt x="6172" y="84708"/>
                  </a:lnTo>
                  <a:lnTo>
                    <a:pt x="6172" y="82803"/>
                  </a:lnTo>
                  <a:lnTo>
                    <a:pt x="10299" y="88645"/>
                  </a:lnTo>
                  <a:lnTo>
                    <a:pt x="8242" y="86740"/>
                  </a:lnTo>
                  <a:lnTo>
                    <a:pt x="6172" y="84708"/>
                  </a:lnTo>
                  <a:lnTo>
                    <a:pt x="8242" y="84708"/>
                  </a:lnTo>
                  <a:lnTo>
                    <a:pt x="6172" y="82803"/>
                  </a:lnTo>
                  <a:lnTo>
                    <a:pt x="6172" y="80771"/>
                  </a:lnTo>
                  <a:lnTo>
                    <a:pt x="6172" y="82803"/>
                  </a:lnTo>
                  <a:lnTo>
                    <a:pt x="6172" y="80771"/>
                  </a:lnTo>
                  <a:lnTo>
                    <a:pt x="4114" y="78739"/>
                  </a:lnTo>
                  <a:lnTo>
                    <a:pt x="6172" y="80771"/>
                  </a:lnTo>
                  <a:lnTo>
                    <a:pt x="4114" y="78739"/>
                  </a:lnTo>
                  <a:lnTo>
                    <a:pt x="4114" y="76834"/>
                  </a:lnTo>
                  <a:lnTo>
                    <a:pt x="2057" y="74802"/>
                  </a:lnTo>
                  <a:lnTo>
                    <a:pt x="4114" y="74802"/>
                  </a:lnTo>
                  <a:lnTo>
                    <a:pt x="2057" y="72897"/>
                  </a:lnTo>
                  <a:lnTo>
                    <a:pt x="2057" y="70865"/>
                  </a:lnTo>
                  <a:lnTo>
                    <a:pt x="2057" y="68960"/>
                  </a:lnTo>
                  <a:lnTo>
                    <a:pt x="0" y="68960"/>
                  </a:lnTo>
                  <a:lnTo>
                    <a:pt x="0" y="57149"/>
                  </a:lnTo>
                  <a:lnTo>
                    <a:pt x="0" y="59054"/>
                  </a:lnTo>
                  <a:lnTo>
                    <a:pt x="0" y="55117"/>
                  </a:lnTo>
                  <a:lnTo>
                    <a:pt x="0" y="57149"/>
                  </a:lnTo>
                  <a:lnTo>
                    <a:pt x="2057" y="53212"/>
                  </a:lnTo>
                  <a:lnTo>
                    <a:pt x="2057" y="51180"/>
                  </a:lnTo>
                  <a:lnTo>
                    <a:pt x="0" y="51180"/>
                  </a:lnTo>
                  <a:lnTo>
                    <a:pt x="2057" y="51180"/>
                  </a:lnTo>
                  <a:lnTo>
                    <a:pt x="0" y="47243"/>
                  </a:lnTo>
                  <a:lnTo>
                    <a:pt x="2057" y="45338"/>
                  </a:lnTo>
                  <a:lnTo>
                    <a:pt x="2057" y="47243"/>
                  </a:lnTo>
                  <a:lnTo>
                    <a:pt x="4114" y="45338"/>
                  </a:lnTo>
                  <a:lnTo>
                    <a:pt x="2057" y="43306"/>
                  </a:lnTo>
                  <a:lnTo>
                    <a:pt x="4114" y="41401"/>
                  </a:lnTo>
                  <a:lnTo>
                    <a:pt x="2057" y="41401"/>
                  </a:lnTo>
                  <a:lnTo>
                    <a:pt x="4114" y="41401"/>
                  </a:lnTo>
                  <a:lnTo>
                    <a:pt x="4114" y="39369"/>
                  </a:lnTo>
                  <a:lnTo>
                    <a:pt x="4114" y="37464"/>
                  </a:lnTo>
                  <a:lnTo>
                    <a:pt x="6172" y="33527"/>
                  </a:lnTo>
                  <a:lnTo>
                    <a:pt x="8242" y="27558"/>
                  </a:lnTo>
                  <a:lnTo>
                    <a:pt x="10299" y="27558"/>
                  </a:lnTo>
                  <a:lnTo>
                    <a:pt x="10299" y="25526"/>
                  </a:lnTo>
                  <a:lnTo>
                    <a:pt x="12357" y="25526"/>
                  </a:lnTo>
                  <a:lnTo>
                    <a:pt x="10299" y="25526"/>
                  </a:lnTo>
                  <a:lnTo>
                    <a:pt x="10299" y="27558"/>
                  </a:lnTo>
                  <a:lnTo>
                    <a:pt x="10299" y="25526"/>
                  </a:lnTo>
                  <a:lnTo>
                    <a:pt x="10299" y="25526"/>
                  </a:lnTo>
                  <a:lnTo>
                    <a:pt x="12357" y="25526"/>
                  </a:lnTo>
                  <a:lnTo>
                    <a:pt x="14414" y="23621"/>
                  </a:lnTo>
                  <a:lnTo>
                    <a:pt x="16471" y="21589"/>
                  </a:lnTo>
                  <a:lnTo>
                    <a:pt x="18529" y="21589"/>
                  </a:lnTo>
                  <a:lnTo>
                    <a:pt x="18529" y="19684"/>
                  </a:lnTo>
                  <a:lnTo>
                    <a:pt x="20599" y="19684"/>
                  </a:lnTo>
                  <a:lnTo>
                    <a:pt x="22656" y="19684"/>
                  </a:lnTo>
                  <a:lnTo>
                    <a:pt x="22656" y="17652"/>
                  </a:lnTo>
                  <a:lnTo>
                    <a:pt x="24714" y="17652"/>
                  </a:lnTo>
                  <a:lnTo>
                    <a:pt x="22656" y="17652"/>
                  </a:lnTo>
                  <a:lnTo>
                    <a:pt x="24714" y="17652"/>
                  </a:lnTo>
                  <a:lnTo>
                    <a:pt x="26771" y="17652"/>
                  </a:lnTo>
                  <a:lnTo>
                    <a:pt x="24714" y="17652"/>
                  </a:lnTo>
                  <a:lnTo>
                    <a:pt x="26771" y="17652"/>
                  </a:lnTo>
                  <a:lnTo>
                    <a:pt x="26771" y="15747"/>
                  </a:lnTo>
                  <a:lnTo>
                    <a:pt x="26771" y="17652"/>
                  </a:lnTo>
                  <a:lnTo>
                    <a:pt x="24714" y="17652"/>
                  </a:lnTo>
                  <a:lnTo>
                    <a:pt x="24714" y="15747"/>
                  </a:lnTo>
                  <a:lnTo>
                    <a:pt x="26771" y="15747"/>
                  </a:lnTo>
                  <a:lnTo>
                    <a:pt x="28829" y="15747"/>
                  </a:lnTo>
                  <a:lnTo>
                    <a:pt x="30886" y="15747"/>
                  </a:lnTo>
                  <a:lnTo>
                    <a:pt x="30886" y="13715"/>
                  </a:lnTo>
                  <a:lnTo>
                    <a:pt x="32956" y="13715"/>
                  </a:lnTo>
                  <a:lnTo>
                    <a:pt x="30886" y="13715"/>
                  </a:lnTo>
                  <a:lnTo>
                    <a:pt x="30886" y="15747"/>
                  </a:lnTo>
                  <a:lnTo>
                    <a:pt x="32956" y="13715"/>
                  </a:lnTo>
                  <a:lnTo>
                    <a:pt x="35013" y="13715"/>
                  </a:lnTo>
                  <a:lnTo>
                    <a:pt x="32956" y="13715"/>
                  </a:lnTo>
                  <a:lnTo>
                    <a:pt x="35013" y="13715"/>
                  </a:lnTo>
                  <a:lnTo>
                    <a:pt x="35013" y="11810"/>
                  </a:lnTo>
                  <a:lnTo>
                    <a:pt x="35013" y="13715"/>
                  </a:lnTo>
                  <a:lnTo>
                    <a:pt x="35013" y="11810"/>
                  </a:lnTo>
                  <a:lnTo>
                    <a:pt x="39128" y="11810"/>
                  </a:lnTo>
                  <a:lnTo>
                    <a:pt x="41186" y="9778"/>
                  </a:lnTo>
                  <a:lnTo>
                    <a:pt x="43243" y="9778"/>
                  </a:lnTo>
                  <a:lnTo>
                    <a:pt x="45313" y="9778"/>
                  </a:lnTo>
                  <a:lnTo>
                    <a:pt x="47370" y="7873"/>
                  </a:lnTo>
                  <a:lnTo>
                    <a:pt x="49428" y="7873"/>
                  </a:lnTo>
                  <a:lnTo>
                    <a:pt x="47370" y="9778"/>
                  </a:lnTo>
                  <a:lnTo>
                    <a:pt x="49428" y="7873"/>
                  </a:lnTo>
                  <a:lnTo>
                    <a:pt x="51485" y="7873"/>
                  </a:lnTo>
                  <a:lnTo>
                    <a:pt x="51485" y="5841"/>
                  </a:lnTo>
                  <a:lnTo>
                    <a:pt x="53543" y="5841"/>
                  </a:lnTo>
                  <a:lnTo>
                    <a:pt x="55600" y="3936"/>
                  </a:lnTo>
                  <a:lnTo>
                    <a:pt x="59728" y="3936"/>
                  </a:lnTo>
                  <a:lnTo>
                    <a:pt x="63842" y="3936"/>
                  </a:lnTo>
                  <a:lnTo>
                    <a:pt x="70027" y="1904"/>
                  </a:lnTo>
                  <a:lnTo>
                    <a:pt x="72085" y="1904"/>
                  </a:lnTo>
                  <a:lnTo>
                    <a:pt x="74142" y="1904"/>
                  </a:lnTo>
                  <a:lnTo>
                    <a:pt x="72085" y="1904"/>
                  </a:lnTo>
                  <a:lnTo>
                    <a:pt x="76200" y="1904"/>
                  </a:lnTo>
                  <a:lnTo>
                    <a:pt x="78257" y="0"/>
                  </a:lnTo>
                  <a:lnTo>
                    <a:pt x="80314" y="1904"/>
                  </a:lnTo>
                  <a:lnTo>
                    <a:pt x="80314" y="0"/>
                  </a:lnTo>
                  <a:lnTo>
                    <a:pt x="80314" y="1904"/>
                  </a:lnTo>
                  <a:lnTo>
                    <a:pt x="82372" y="1904"/>
                  </a:lnTo>
                  <a:lnTo>
                    <a:pt x="84442" y="1904"/>
                  </a:lnTo>
                  <a:lnTo>
                    <a:pt x="84442" y="0"/>
                  </a:lnTo>
                  <a:lnTo>
                    <a:pt x="84442" y="1904"/>
                  </a:lnTo>
                  <a:lnTo>
                    <a:pt x="86499" y="1904"/>
                  </a:lnTo>
                  <a:lnTo>
                    <a:pt x="86499" y="0"/>
                  </a:lnTo>
                  <a:lnTo>
                    <a:pt x="88557" y="1904"/>
                  </a:lnTo>
                  <a:lnTo>
                    <a:pt x="88557" y="0"/>
                  </a:lnTo>
                  <a:lnTo>
                    <a:pt x="90614" y="0"/>
                  </a:lnTo>
                  <a:lnTo>
                    <a:pt x="92671" y="0"/>
                  </a:lnTo>
                  <a:lnTo>
                    <a:pt x="94729" y="1904"/>
                  </a:lnTo>
                  <a:lnTo>
                    <a:pt x="96799" y="0"/>
                  </a:lnTo>
                  <a:lnTo>
                    <a:pt x="94729" y="0"/>
                  </a:lnTo>
                  <a:lnTo>
                    <a:pt x="96799" y="1904"/>
                  </a:lnTo>
                  <a:lnTo>
                    <a:pt x="98856" y="1904"/>
                  </a:lnTo>
                  <a:lnTo>
                    <a:pt x="105028" y="0"/>
                  </a:lnTo>
                  <a:lnTo>
                    <a:pt x="111213" y="0"/>
                  </a:lnTo>
                  <a:lnTo>
                    <a:pt x="115328" y="1904"/>
                  </a:lnTo>
                  <a:lnTo>
                    <a:pt x="117386" y="1904"/>
                  </a:lnTo>
                  <a:lnTo>
                    <a:pt x="117386" y="0"/>
                  </a:lnTo>
                  <a:lnTo>
                    <a:pt x="117386" y="1904"/>
                  </a:lnTo>
                  <a:lnTo>
                    <a:pt x="119443" y="1904"/>
                  </a:lnTo>
                  <a:lnTo>
                    <a:pt x="117386" y="1904"/>
                  </a:lnTo>
                  <a:lnTo>
                    <a:pt x="119443" y="1904"/>
                  </a:lnTo>
                  <a:lnTo>
                    <a:pt x="121513" y="1904"/>
                  </a:lnTo>
                  <a:lnTo>
                    <a:pt x="123571" y="1904"/>
                  </a:lnTo>
                  <a:lnTo>
                    <a:pt x="123571" y="0"/>
                  </a:lnTo>
                  <a:lnTo>
                    <a:pt x="125628" y="1904"/>
                  </a:lnTo>
                  <a:lnTo>
                    <a:pt x="123571" y="1904"/>
                  </a:lnTo>
                  <a:lnTo>
                    <a:pt x="125628" y="1904"/>
                  </a:lnTo>
                  <a:lnTo>
                    <a:pt x="127685" y="1904"/>
                  </a:lnTo>
                  <a:lnTo>
                    <a:pt x="121513" y="1904"/>
                  </a:lnTo>
                  <a:lnTo>
                    <a:pt x="123571" y="3936"/>
                  </a:lnTo>
                  <a:lnTo>
                    <a:pt x="125628" y="3936"/>
                  </a:lnTo>
                  <a:lnTo>
                    <a:pt x="121513" y="3936"/>
                  </a:lnTo>
                  <a:lnTo>
                    <a:pt x="123571" y="3936"/>
                  </a:lnTo>
                  <a:lnTo>
                    <a:pt x="125628" y="3936"/>
                  </a:lnTo>
                  <a:lnTo>
                    <a:pt x="127685" y="3936"/>
                  </a:lnTo>
                  <a:lnTo>
                    <a:pt x="125628" y="1904"/>
                  </a:lnTo>
                  <a:lnTo>
                    <a:pt x="127685" y="1904"/>
                  </a:lnTo>
                  <a:lnTo>
                    <a:pt x="129743" y="1904"/>
                  </a:lnTo>
                  <a:lnTo>
                    <a:pt x="127685" y="1904"/>
                  </a:lnTo>
                  <a:lnTo>
                    <a:pt x="129743" y="1904"/>
                  </a:lnTo>
                  <a:lnTo>
                    <a:pt x="131800" y="1904"/>
                  </a:lnTo>
                  <a:lnTo>
                    <a:pt x="129743" y="1904"/>
                  </a:lnTo>
                  <a:lnTo>
                    <a:pt x="131800" y="1904"/>
                  </a:lnTo>
                  <a:lnTo>
                    <a:pt x="133870" y="1904"/>
                  </a:lnTo>
                  <a:lnTo>
                    <a:pt x="131800" y="1904"/>
                  </a:lnTo>
                  <a:lnTo>
                    <a:pt x="133870" y="1904"/>
                  </a:lnTo>
                  <a:lnTo>
                    <a:pt x="135928" y="1904"/>
                  </a:lnTo>
                  <a:lnTo>
                    <a:pt x="133870" y="1904"/>
                  </a:lnTo>
                  <a:lnTo>
                    <a:pt x="133870" y="0"/>
                  </a:lnTo>
                  <a:lnTo>
                    <a:pt x="135928" y="1904"/>
                  </a:lnTo>
                  <a:lnTo>
                    <a:pt x="137985" y="0"/>
                  </a:lnTo>
                  <a:lnTo>
                    <a:pt x="137985" y="1904"/>
                  </a:lnTo>
                  <a:lnTo>
                    <a:pt x="135928" y="1904"/>
                  </a:lnTo>
                  <a:lnTo>
                    <a:pt x="137985" y="1904"/>
                  </a:lnTo>
                  <a:lnTo>
                    <a:pt x="137985" y="1904"/>
                  </a:lnTo>
                  <a:lnTo>
                    <a:pt x="140042" y="1904"/>
                  </a:lnTo>
                  <a:lnTo>
                    <a:pt x="142100" y="1904"/>
                  </a:lnTo>
                  <a:lnTo>
                    <a:pt x="144157" y="1904"/>
                  </a:lnTo>
                  <a:lnTo>
                    <a:pt x="148285" y="1904"/>
                  </a:lnTo>
                  <a:lnTo>
                    <a:pt x="150342" y="1904"/>
                  </a:lnTo>
                  <a:lnTo>
                    <a:pt x="148285" y="1904"/>
                  </a:lnTo>
                  <a:lnTo>
                    <a:pt x="150342" y="1904"/>
                  </a:lnTo>
                  <a:lnTo>
                    <a:pt x="152400" y="1904"/>
                  </a:lnTo>
                  <a:lnTo>
                    <a:pt x="154457" y="1904"/>
                  </a:lnTo>
                  <a:lnTo>
                    <a:pt x="156514" y="1904"/>
                  </a:lnTo>
                  <a:lnTo>
                    <a:pt x="154457" y="1904"/>
                  </a:lnTo>
                  <a:lnTo>
                    <a:pt x="156514" y="1904"/>
                  </a:lnTo>
                  <a:lnTo>
                    <a:pt x="154457" y="1904"/>
                  </a:lnTo>
                  <a:lnTo>
                    <a:pt x="156514" y="1904"/>
                  </a:lnTo>
                  <a:lnTo>
                    <a:pt x="158572" y="1904"/>
                  </a:lnTo>
                  <a:lnTo>
                    <a:pt x="160642" y="1904"/>
                  </a:lnTo>
                  <a:lnTo>
                    <a:pt x="158572" y="1904"/>
                  </a:lnTo>
                  <a:lnTo>
                    <a:pt x="162699" y="1904"/>
                  </a:lnTo>
                  <a:lnTo>
                    <a:pt x="164757" y="1904"/>
                  </a:lnTo>
                  <a:lnTo>
                    <a:pt x="162699" y="1904"/>
                  </a:lnTo>
                  <a:lnTo>
                    <a:pt x="164757" y="1904"/>
                  </a:lnTo>
                  <a:lnTo>
                    <a:pt x="162699" y="1904"/>
                  </a:lnTo>
                  <a:lnTo>
                    <a:pt x="164757" y="1904"/>
                  </a:lnTo>
                  <a:lnTo>
                    <a:pt x="166814" y="1904"/>
                  </a:lnTo>
                  <a:lnTo>
                    <a:pt x="168871" y="3936"/>
                  </a:lnTo>
                  <a:lnTo>
                    <a:pt x="166814" y="3936"/>
                  </a:lnTo>
                  <a:lnTo>
                    <a:pt x="168871" y="3936"/>
                  </a:lnTo>
                  <a:lnTo>
                    <a:pt x="166814" y="3936"/>
                  </a:lnTo>
                  <a:lnTo>
                    <a:pt x="168871" y="3936"/>
                  </a:lnTo>
                  <a:lnTo>
                    <a:pt x="166814" y="5841"/>
                  </a:lnTo>
                  <a:lnTo>
                    <a:pt x="170929" y="5841"/>
                  </a:lnTo>
                  <a:lnTo>
                    <a:pt x="168871" y="3936"/>
                  </a:lnTo>
                  <a:lnTo>
                    <a:pt x="172999" y="3936"/>
                  </a:lnTo>
                  <a:lnTo>
                    <a:pt x="175056" y="3936"/>
                  </a:lnTo>
                  <a:lnTo>
                    <a:pt x="172999" y="5841"/>
                  </a:lnTo>
                  <a:lnTo>
                    <a:pt x="177114" y="3936"/>
                  </a:lnTo>
                  <a:lnTo>
                    <a:pt x="179171" y="3936"/>
                  </a:lnTo>
                  <a:lnTo>
                    <a:pt x="177114" y="3936"/>
                  </a:lnTo>
                  <a:lnTo>
                    <a:pt x="179171" y="3936"/>
                  </a:lnTo>
                  <a:lnTo>
                    <a:pt x="177114" y="3936"/>
                  </a:lnTo>
                  <a:lnTo>
                    <a:pt x="181228" y="5841"/>
                  </a:lnTo>
                  <a:lnTo>
                    <a:pt x="179171" y="5841"/>
                  </a:lnTo>
                  <a:lnTo>
                    <a:pt x="179171" y="3936"/>
                  </a:lnTo>
                  <a:lnTo>
                    <a:pt x="177114" y="3936"/>
                  </a:lnTo>
                  <a:lnTo>
                    <a:pt x="177114" y="5841"/>
                  </a:lnTo>
                  <a:lnTo>
                    <a:pt x="179171" y="5841"/>
                  </a:lnTo>
                  <a:lnTo>
                    <a:pt x="181228" y="5841"/>
                  </a:lnTo>
                  <a:lnTo>
                    <a:pt x="179171" y="5841"/>
                  </a:lnTo>
                  <a:lnTo>
                    <a:pt x="181228" y="5841"/>
                  </a:lnTo>
                  <a:lnTo>
                    <a:pt x="183286" y="5841"/>
                  </a:lnTo>
                  <a:lnTo>
                    <a:pt x="183286" y="3936"/>
                  </a:lnTo>
                  <a:lnTo>
                    <a:pt x="185356" y="3936"/>
                  </a:lnTo>
                  <a:lnTo>
                    <a:pt x="183286" y="3936"/>
                  </a:lnTo>
                  <a:lnTo>
                    <a:pt x="187413" y="5841"/>
                  </a:lnTo>
                  <a:lnTo>
                    <a:pt x="185356" y="3936"/>
                  </a:lnTo>
                  <a:lnTo>
                    <a:pt x="187413" y="5841"/>
                  </a:lnTo>
                  <a:lnTo>
                    <a:pt x="189471" y="5841"/>
                  </a:lnTo>
                  <a:lnTo>
                    <a:pt x="187413" y="5841"/>
                  </a:lnTo>
                  <a:lnTo>
                    <a:pt x="185356" y="5841"/>
                  </a:lnTo>
                  <a:lnTo>
                    <a:pt x="187413" y="5841"/>
                  </a:lnTo>
                  <a:lnTo>
                    <a:pt x="189471" y="5841"/>
                  </a:lnTo>
                  <a:lnTo>
                    <a:pt x="187413" y="5841"/>
                  </a:lnTo>
                  <a:lnTo>
                    <a:pt x="187413" y="5841"/>
                  </a:lnTo>
                  <a:lnTo>
                    <a:pt x="189471" y="7873"/>
                  </a:lnTo>
                  <a:lnTo>
                    <a:pt x="193586" y="7873"/>
                  </a:lnTo>
                  <a:lnTo>
                    <a:pt x="191528" y="7873"/>
                  </a:lnTo>
                  <a:lnTo>
                    <a:pt x="195643" y="9778"/>
                  </a:lnTo>
                  <a:lnTo>
                    <a:pt x="197713" y="9778"/>
                  </a:lnTo>
                  <a:lnTo>
                    <a:pt x="199771" y="11810"/>
                  </a:lnTo>
                  <a:lnTo>
                    <a:pt x="197713" y="11810"/>
                  </a:lnTo>
                  <a:lnTo>
                    <a:pt x="197713" y="9778"/>
                  </a:lnTo>
                  <a:lnTo>
                    <a:pt x="193586" y="7873"/>
                  </a:lnTo>
                  <a:lnTo>
                    <a:pt x="191528" y="7873"/>
                  </a:lnTo>
                  <a:lnTo>
                    <a:pt x="193586" y="9778"/>
                  </a:lnTo>
                  <a:lnTo>
                    <a:pt x="189471" y="7873"/>
                  </a:lnTo>
                  <a:lnTo>
                    <a:pt x="191528" y="9778"/>
                  </a:lnTo>
                  <a:lnTo>
                    <a:pt x="193586" y="9778"/>
                  </a:lnTo>
                  <a:lnTo>
                    <a:pt x="191528" y="9778"/>
                  </a:lnTo>
                  <a:lnTo>
                    <a:pt x="193586" y="9778"/>
                  </a:lnTo>
                  <a:lnTo>
                    <a:pt x="195643" y="9778"/>
                  </a:lnTo>
                  <a:lnTo>
                    <a:pt x="197713" y="11810"/>
                  </a:lnTo>
                  <a:lnTo>
                    <a:pt x="199771" y="13715"/>
                  </a:lnTo>
                  <a:lnTo>
                    <a:pt x="197713" y="11810"/>
                  </a:lnTo>
                  <a:lnTo>
                    <a:pt x="199771" y="13715"/>
                  </a:lnTo>
                  <a:lnTo>
                    <a:pt x="203885" y="15747"/>
                  </a:lnTo>
                  <a:lnTo>
                    <a:pt x="203885" y="17652"/>
                  </a:lnTo>
                  <a:lnTo>
                    <a:pt x="203885" y="15747"/>
                  </a:lnTo>
                  <a:lnTo>
                    <a:pt x="205943" y="19684"/>
                  </a:lnTo>
                  <a:lnTo>
                    <a:pt x="205943" y="17652"/>
                  </a:lnTo>
                  <a:lnTo>
                    <a:pt x="205943" y="15747"/>
                  </a:lnTo>
                  <a:lnTo>
                    <a:pt x="205943" y="15747"/>
                  </a:lnTo>
                  <a:lnTo>
                    <a:pt x="205943" y="17652"/>
                  </a:lnTo>
                  <a:lnTo>
                    <a:pt x="205943" y="19684"/>
                  </a:lnTo>
                  <a:lnTo>
                    <a:pt x="208000" y="19684"/>
                  </a:lnTo>
                  <a:lnTo>
                    <a:pt x="205943" y="17652"/>
                  </a:lnTo>
                  <a:lnTo>
                    <a:pt x="205943" y="19684"/>
                  </a:lnTo>
                  <a:lnTo>
                    <a:pt x="208000" y="19684"/>
                  </a:lnTo>
                  <a:lnTo>
                    <a:pt x="205943" y="19684"/>
                  </a:lnTo>
                  <a:lnTo>
                    <a:pt x="208000" y="21589"/>
                  </a:lnTo>
                  <a:lnTo>
                    <a:pt x="210070" y="21589"/>
                  </a:lnTo>
                  <a:lnTo>
                    <a:pt x="212128" y="21589"/>
                  </a:lnTo>
                  <a:lnTo>
                    <a:pt x="214185" y="23621"/>
                  </a:lnTo>
                  <a:lnTo>
                    <a:pt x="216242" y="25526"/>
                  </a:lnTo>
                  <a:lnTo>
                    <a:pt x="218300" y="27558"/>
                  </a:lnTo>
                  <a:lnTo>
                    <a:pt x="220357" y="31495"/>
                  </a:lnTo>
                  <a:lnTo>
                    <a:pt x="218300" y="31495"/>
                  </a:lnTo>
                  <a:lnTo>
                    <a:pt x="220357" y="33527"/>
                  </a:lnTo>
                  <a:lnTo>
                    <a:pt x="220357" y="31495"/>
                  </a:lnTo>
                  <a:lnTo>
                    <a:pt x="220357" y="33527"/>
                  </a:lnTo>
                  <a:lnTo>
                    <a:pt x="220357" y="37464"/>
                  </a:lnTo>
                  <a:lnTo>
                    <a:pt x="222415" y="37464"/>
                  </a:lnTo>
                  <a:lnTo>
                    <a:pt x="220357" y="37464"/>
                  </a:lnTo>
                  <a:lnTo>
                    <a:pt x="220357" y="39369"/>
                  </a:lnTo>
                  <a:lnTo>
                    <a:pt x="220357" y="41401"/>
                  </a:lnTo>
                  <a:lnTo>
                    <a:pt x="220357" y="43306"/>
                  </a:lnTo>
                  <a:lnTo>
                    <a:pt x="222415" y="41401"/>
                  </a:lnTo>
                  <a:lnTo>
                    <a:pt x="222415" y="45338"/>
                  </a:lnTo>
                  <a:lnTo>
                    <a:pt x="222415" y="47243"/>
                  </a:lnTo>
                  <a:lnTo>
                    <a:pt x="222415" y="49275"/>
                  </a:lnTo>
                  <a:lnTo>
                    <a:pt x="220357" y="49275"/>
                  </a:lnTo>
                  <a:lnTo>
                    <a:pt x="222415" y="51180"/>
                  </a:lnTo>
                  <a:lnTo>
                    <a:pt x="220357" y="49275"/>
                  </a:lnTo>
                  <a:lnTo>
                    <a:pt x="220357" y="51180"/>
                  </a:lnTo>
                  <a:lnTo>
                    <a:pt x="220357" y="49275"/>
                  </a:lnTo>
                  <a:lnTo>
                    <a:pt x="220357" y="47243"/>
                  </a:lnTo>
                  <a:lnTo>
                    <a:pt x="220357" y="49275"/>
                  </a:lnTo>
                  <a:lnTo>
                    <a:pt x="222415" y="47243"/>
                  </a:lnTo>
                  <a:lnTo>
                    <a:pt x="220357" y="45338"/>
                  </a:lnTo>
                  <a:lnTo>
                    <a:pt x="220357" y="47243"/>
                  </a:lnTo>
                  <a:lnTo>
                    <a:pt x="220357" y="45338"/>
                  </a:lnTo>
                  <a:lnTo>
                    <a:pt x="220357" y="47243"/>
                  </a:lnTo>
                  <a:lnTo>
                    <a:pt x="220357" y="45338"/>
                  </a:lnTo>
                  <a:lnTo>
                    <a:pt x="220357" y="43306"/>
                  </a:lnTo>
                  <a:lnTo>
                    <a:pt x="220357" y="45338"/>
                  </a:lnTo>
                  <a:lnTo>
                    <a:pt x="220357" y="43306"/>
                  </a:lnTo>
                  <a:lnTo>
                    <a:pt x="220357" y="41401"/>
                  </a:lnTo>
                  <a:lnTo>
                    <a:pt x="220357" y="39369"/>
                  </a:lnTo>
                  <a:lnTo>
                    <a:pt x="218300" y="37464"/>
                  </a:lnTo>
                  <a:lnTo>
                    <a:pt x="218300" y="35432"/>
                  </a:lnTo>
                  <a:lnTo>
                    <a:pt x="220357" y="35432"/>
                  </a:lnTo>
                  <a:lnTo>
                    <a:pt x="220357" y="37464"/>
                  </a:lnTo>
                  <a:lnTo>
                    <a:pt x="220357" y="35432"/>
                  </a:lnTo>
                  <a:lnTo>
                    <a:pt x="218300" y="33527"/>
                  </a:lnTo>
                  <a:lnTo>
                    <a:pt x="216242" y="31495"/>
                  </a:lnTo>
                  <a:lnTo>
                    <a:pt x="218300" y="31495"/>
                  </a:lnTo>
                  <a:lnTo>
                    <a:pt x="216242" y="31495"/>
                  </a:lnTo>
                  <a:lnTo>
                    <a:pt x="214185" y="29463"/>
                  </a:lnTo>
                  <a:lnTo>
                    <a:pt x="214185" y="27558"/>
                  </a:lnTo>
                  <a:lnTo>
                    <a:pt x="210070" y="25526"/>
                  </a:lnTo>
                  <a:lnTo>
                    <a:pt x="208000" y="23621"/>
                  </a:lnTo>
                  <a:lnTo>
                    <a:pt x="205943" y="23621"/>
                  </a:lnTo>
                  <a:lnTo>
                    <a:pt x="203885" y="19684"/>
                  </a:lnTo>
                  <a:lnTo>
                    <a:pt x="201828" y="19684"/>
                  </a:lnTo>
                  <a:lnTo>
                    <a:pt x="199771" y="15747"/>
                  </a:lnTo>
                  <a:lnTo>
                    <a:pt x="195643" y="15747"/>
                  </a:lnTo>
                  <a:lnTo>
                    <a:pt x="193586" y="13715"/>
                  </a:lnTo>
                  <a:lnTo>
                    <a:pt x="189471" y="11810"/>
                  </a:lnTo>
                  <a:lnTo>
                    <a:pt x="183286" y="9778"/>
                  </a:lnTo>
                  <a:lnTo>
                    <a:pt x="177114" y="9778"/>
                  </a:lnTo>
                  <a:lnTo>
                    <a:pt x="179171" y="7873"/>
                  </a:lnTo>
                  <a:lnTo>
                    <a:pt x="179171" y="7873"/>
                  </a:lnTo>
                  <a:lnTo>
                    <a:pt x="156514" y="7873"/>
                  </a:lnTo>
                  <a:lnTo>
                    <a:pt x="156514" y="5841"/>
                  </a:lnTo>
                  <a:lnTo>
                    <a:pt x="154457" y="5841"/>
                  </a:lnTo>
                  <a:lnTo>
                    <a:pt x="152400" y="7873"/>
                  </a:lnTo>
                  <a:lnTo>
                    <a:pt x="148285" y="7873"/>
                  </a:lnTo>
                  <a:lnTo>
                    <a:pt x="146227" y="7873"/>
                  </a:lnTo>
                  <a:lnTo>
                    <a:pt x="144157" y="5841"/>
                  </a:lnTo>
                  <a:lnTo>
                    <a:pt x="142100" y="5841"/>
                  </a:lnTo>
                  <a:lnTo>
                    <a:pt x="135928" y="7873"/>
                  </a:lnTo>
                  <a:lnTo>
                    <a:pt x="127685" y="5841"/>
                  </a:lnTo>
                  <a:lnTo>
                    <a:pt x="119443" y="7873"/>
                  </a:lnTo>
                  <a:lnTo>
                    <a:pt x="119443" y="5841"/>
                  </a:lnTo>
                  <a:lnTo>
                    <a:pt x="113271" y="7873"/>
                  </a:lnTo>
                  <a:lnTo>
                    <a:pt x="105028" y="5841"/>
                  </a:lnTo>
                  <a:lnTo>
                    <a:pt x="72085" y="5841"/>
                  </a:lnTo>
                  <a:lnTo>
                    <a:pt x="72085" y="7873"/>
                  </a:lnTo>
                  <a:lnTo>
                    <a:pt x="67957" y="7873"/>
                  </a:lnTo>
                  <a:lnTo>
                    <a:pt x="63842" y="9778"/>
                  </a:lnTo>
                  <a:lnTo>
                    <a:pt x="59728" y="9778"/>
                  </a:lnTo>
                  <a:lnTo>
                    <a:pt x="61785" y="9778"/>
                  </a:lnTo>
                  <a:lnTo>
                    <a:pt x="59728" y="9778"/>
                  </a:lnTo>
                  <a:lnTo>
                    <a:pt x="55600" y="11810"/>
                  </a:lnTo>
                  <a:lnTo>
                    <a:pt x="53543" y="11810"/>
                  </a:lnTo>
                  <a:lnTo>
                    <a:pt x="49428" y="13715"/>
                  </a:lnTo>
                  <a:lnTo>
                    <a:pt x="51485" y="11810"/>
                  </a:lnTo>
                  <a:lnTo>
                    <a:pt x="49428" y="11810"/>
                  </a:lnTo>
                  <a:lnTo>
                    <a:pt x="49428" y="13715"/>
                  </a:lnTo>
                  <a:lnTo>
                    <a:pt x="43243" y="15747"/>
                  </a:lnTo>
                  <a:lnTo>
                    <a:pt x="37071" y="17652"/>
                  </a:lnTo>
                  <a:lnTo>
                    <a:pt x="32956" y="19684"/>
                  </a:lnTo>
                  <a:lnTo>
                    <a:pt x="26771" y="21589"/>
                  </a:lnTo>
                  <a:lnTo>
                    <a:pt x="16471" y="25526"/>
                  </a:lnTo>
                  <a:lnTo>
                    <a:pt x="12357" y="31495"/>
                  </a:lnTo>
                  <a:lnTo>
                    <a:pt x="12357" y="33527"/>
                  </a:lnTo>
                  <a:lnTo>
                    <a:pt x="10299" y="37464"/>
                  </a:lnTo>
                  <a:lnTo>
                    <a:pt x="10299" y="39369"/>
                  </a:lnTo>
                  <a:lnTo>
                    <a:pt x="8242" y="41401"/>
                  </a:lnTo>
                  <a:lnTo>
                    <a:pt x="8242" y="43306"/>
                  </a:lnTo>
                  <a:lnTo>
                    <a:pt x="6172" y="47243"/>
                  </a:lnTo>
                  <a:lnTo>
                    <a:pt x="6172" y="49275"/>
                  </a:lnTo>
                  <a:lnTo>
                    <a:pt x="6172" y="51180"/>
                  </a:lnTo>
                  <a:lnTo>
                    <a:pt x="6172" y="55117"/>
                  </a:lnTo>
                  <a:lnTo>
                    <a:pt x="6172" y="59054"/>
                  </a:lnTo>
                  <a:lnTo>
                    <a:pt x="6172" y="57149"/>
                  </a:lnTo>
                  <a:lnTo>
                    <a:pt x="4114" y="59054"/>
                  </a:lnTo>
                  <a:lnTo>
                    <a:pt x="6172" y="61086"/>
                  </a:lnTo>
                  <a:lnTo>
                    <a:pt x="4114" y="61086"/>
                  </a:lnTo>
                  <a:lnTo>
                    <a:pt x="6172" y="61086"/>
                  </a:lnTo>
                  <a:lnTo>
                    <a:pt x="4114" y="66928"/>
                  </a:lnTo>
                  <a:lnTo>
                    <a:pt x="8242" y="74802"/>
                  </a:lnTo>
                  <a:lnTo>
                    <a:pt x="12357" y="82803"/>
                  </a:lnTo>
                  <a:lnTo>
                    <a:pt x="14414" y="86740"/>
                  </a:lnTo>
                  <a:lnTo>
                    <a:pt x="10299" y="82803"/>
                  </a:lnTo>
                  <a:lnTo>
                    <a:pt x="12357" y="86740"/>
                  </a:lnTo>
                  <a:lnTo>
                    <a:pt x="14414" y="88645"/>
                  </a:lnTo>
                  <a:lnTo>
                    <a:pt x="12357" y="88645"/>
                  </a:lnTo>
                  <a:lnTo>
                    <a:pt x="14414" y="90677"/>
                  </a:lnTo>
                  <a:lnTo>
                    <a:pt x="14414" y="88645"/>
                  </a:lnTo>
                  <a:lnTo>
                    <a:pt x="14414" y="90677"/>
                  </a:lnTo>
                  <a:lnTo>
                    <a:pt x="16471" y="92582"/>
                  </a:lnTo>
                  <a:lnTo>
                    <a:pt x="18529" y="92582"/>
                  </a:lnTo>
                  <a:lnTo>
                    <a:pt x="20599" y="94614"/>
                  </a:lnTo>
                  <a:lnTo>
                    <a:pt x="22656" y="94614"/>
                  </a:lnTo>
                  <a:lnTo>
                    <a:pt x="26771" y="96519"/>
                  </a:lnTo>
                  <a:lnTo>
                    <a:pt x="28829" y="96519"/>
                  </a:lnTo>
                  <a:lnTo>
                    <a:pt x="40900" y="101687"/>
                  </a:lnTo>
                  <a:lnTo>
                    <a:pt x="52776" y="105378"/>
                  </a:lnTo>
                  <a:lnTo>
                    <a:pt x="65035" y="107592"/>
                  </a:lnTo>
                  <a:lnTo>
                    <a:pt x="78257" y="108330"/>
                  </a:lnTo>
                  <a:lnTo>
                    <a:pt x="91840" y="109505"/>
                  </a:lnTo>
                  <a:lnTo>
                    <a:pt x="105033" y="110108"/>
                  </a:lnTo>
                  <a:lnTo>
                    <a:pt x="118224" y="110331"/>
                  </a:lnTo>
                  <a:lnTo>
                    <a:pt x="131800" y="110362"/>
                  </a:lnTo>
                  <a:lnTo>
                    <a:pt x="135928" y="110362"/>
                  </a:lnTo>
                  <a:lnTo>
                    <a:pt x="135928" y="110362"/>
                  </a:lnTo>
                  <a:lnTo>
                    <a:pt x="140042" y="110362"/>
                  </a:lnTo>
                  <a:lnTo>
                    <a:pt x="144157" y="110362"/>
                  </a:lnTo>
                  <a:lnTo>
                    <a:pt x="150342" y="108330"/>
                  </a:lnTo>
                  <a:lnTo>
                    <a:pt x="162699" y="108330"/>
                  </a:lnTo>
                  <a:lnTo>
                    <a:pt x="160642" y="108330"/>
                  </a:lnTo>
                  <a:lnTo>
                    <a:pt x="162699" y="108330"/>
                  </a:lnTo>
                  <a:lnTo>
                    <a:pt x="164757" y="108330"/>
                  </a:lnTo>
                  <a:lnTo>
                    <a:pt x="164757" y="106425"/>
                  </a:lnTo>
                  <a:lnTo>
                    <a:pt x="176693" y="104421"/>
                  </a:lnTo>
                  <a:lnTo>
                    <a:pt x="187664" y="100964"/>
                  </a:lnTo>
                  <a:lnTo>
                    <a:pt x="197479" y="95317"/>
                  </a:lnTo>
                  <a:lnTo>
                    <a:pt x="205943" y="86740"/>
                  </a:lnTo>
                  <a:lnTo>
                    <a:pt x="208000" y="84708"/>
                  </a:lnTo>
                  <a:lnTo>
                    <a:pt x="212128" y="80771"/>
                  </a:lnTo>
                  <a:lnTo>
                    <a:pt x="214185" y="76834"/>
                  </a:lnTo>
                  <a:lnTo>
                    <a:pt x="219556" y="70550"/>
                  </a:lnTo>
                  <a:lnTo>
                    <a:pt x="223192" y="63515"/>
                  </a:lnTo>
                  <a:lnTo>
                    <a:pt x="224901" y="55743"/>
                  </a:lnTo>
                  <a:lnTo>
                    <a:pt x="224485" y="47243"/>
                  </a:lnTo>
                  <a:lnTo>
                    <a:pt x="226542" y="47243"/>
                  </a:lnTo>
                  <a:lnTo>
                    <a:pt x="226542" y="53212"/>
                  </a:lnTo>
                  <a:close/>
                </a:path>
                <a:path w="228600" h="114300">
                  <a:moveTo>
                    <a:pt x="219075" y="57149"/>
                  </a:moveTo>
                  <a:lnTo>
                    <a:pt x="219075" y="47624"/>
                  </a:lnTo>
                  <a:lnTo>
                    <a:pt x="219075" y="57149"/>
                  </a:lnTo>
                  <a:close/>
                </a:path>
                <a:path w="228600" h="114300">
                  <a:moveTo>
                    <a:pt x="200025" y="9524"/>
                  </a:moveTo>
                  <a:lnTo>
                    <a:pt x="204787" y="9524"/>
                  </a:lnTo>
                  <a:lnTo>
                    <a:pt x="209550" y="9524"/>
                  </a:lnTo>
                  <a:lnTo>
                    <a:pt x="200025" y="9524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909637" y="543547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4"/>
                  </a:lnTo>
                  <a:lnTo>
                    <a:pt x="9525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900112" y="543547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>
                  <a:moveTo>
                    <a:pt x="9525" y="9524"/>
                  </a:moveTo>
                  <a:lnTo>
                    <a:pt x="9525" y="0"/>
                  </a:lnTo>
                  <a:lnTo>
                    <a:pt x="19050" y="9524"/>
                  </a:lnTo>
                  <a:lnTo>
                    <a:pt x="9525" y="9524"/>
                  </a:lnTo>
                  <a:close/>
                </a:path>
                <a:path w="19050" h="9525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719137" y="54735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719137" y="54735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747712" y="5378323"/>
              <a:ext cx="743585" cy="180975"/>
            </a:xfrm>
            <a:custGeom>
              <a:avLst/>
              <a:gdLst/>
              <a:ahLst/>
              <a:cxnLst/>
              <a:rect l="l" t="t" r="r" b="b"/>
              <a:pathLst>
                <a:path w="743585" h="180975">
                  <a:moveTo>
                    <a:pt x="0" y="161924"/>
                  </a:moveTo>
                  <a:lnTo>
                    <a:pt x="9525" y="161924"/>
                  </a:lnTo>
                  <a:lnTo>
                    <a:pt x="0" y="161924"/>
                  </a:lnTo>
                  <a:lnTo>
                    <a:pt x="9525" y="161924"/>
                  </a:lnTo>
                  <a:lnTo>
                    <a:pt x="0" y="161924"/>
                  </a:lnTo>
                  <a:close/>
                </a:path>
                <a:path w="743585" h="180975">
                  <a:moveTo>
                    <a:pt x="38100" y="180974"/>
                  </a:moveTo>
                  <a:lnTo>
                    <a:pt x="38100" y="171449"/>
                  </a:lnTo>
                  <a:lnTo>
                    <a:pt x="38100" y="180974"/>
                  </a:lnTo>
                  <a:close/>
                </a:path>
                <a:path w="743585" h="180975">
                  <a:moveTo>
                    <a:pt x="743013" y="0"/>
                  </a:moveTo>
                  <a:lnTo>
                    <a:pt x="733361" y="0"/>
                  </a:lnTo>
                  <a:lnTo>
                    <a:pt x="743013" y="0"/>
                  </a:lnTo>
                  <a:lnTo>
                    <a:pt x="738187" y="0"/>
                  </a:lnTo>
                  <a:lnTo>
                    <a:pt x="743013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1395476" y="5245629"/>
              <a:ext cx="266700" cy="140970"/>
            </a:xfrm>
            <a:custGeom>
              <a:avLst/>
              <a:gdLst/>
              <a:ahLst/>
              <a:cxnLst/>
              <a:rect l="l" t="t" r="r" b="b"/>
              <a:pathLst>
                <a:path w="266700" h="140970">
                  <a:moveTo>
                    <a:pt x="5968" y="99060"/>
                  </a:moveTo>
                  <a:lnTo>
                    <a:pt x="33782" y="125730"/>
                  </a:lnTo>
                  <a:lnTo>
                    <a:pt x="35814" y="128270"/>
                  </a:lnTo>
                  <a:lnTo>
                    <a:pt x="39751" y="128270"/>
                  </a:lnTo>
                  <a:lnTo>
                    <a:pt x="39751" y="129540"/>
                  </a:lnTo>
                  <a:lnTo>
                    <a:pt x="43687" y="129540"/>
                  </a:lnTo>
                  <a:lnTo>
                    <a:pt x="45720" y="132080"/>
                  </a:lnTo>
                  <a:lnTo>
                    <a:pt x="52633" y="135890"/>
                  </a:lnTo>
                  <a:lnTo>
                    <a:pt x="60642" y="138430"/>
                  </a:lnTo>
                  <a:lnTo>
                    <a:pt x="77597" y="138430"/>
                  </a:lnTo>
                  <a:lnTo>
                    <a:pt x="75565" y="140970"/>
                  </a:lnTo>
                  <a:lnTo>
                    <a:pt x="111379" y="140970"/>
                  </a:lnTo>
                  <a:lnTo>
                    <a:pt x="112395" y="139700"/>
                  </a:lnTo>
                  <a:lnTo>
                    <a:pt x="101778" y="139700"/>
                  </a:lnTo>
                  <a:lnTo>
                    <a:pt x="80085" y="137160"/>
                  </a:lnTo>
                  <a:lnTo>
                    <a:pt x="69596" y="134620"/>
                  </a:lnTo>
                  <a:lnTo>
                    <a:pt x="59690" y="134620"/>
                  </a:lnTo>
                  <a:lnTo>
                    <a:pt x="55626" y="132080"/>
                  </a:lnTo>
                  <a:lnTo>
                    <a:pt x="41548" y="127000"/>
                  </a:lnTo>
                  <a:lnTo>
                    <a:pt x="29305" y="119380"/>
                  </a:lnTo>
                  <a:lnTo>
                    <a:pt x="19300" y="110490"/>
                  </a:lnTo>
                  <a:lnTo>
                    <a:pt x="12756" y="100330"/>
                  </a:lnTo>
                  <a:lnTo>
                    <a:pt x="7874" y="100330"/>
                  </a:lnTo>
                  <a:lnTo>
                    <a:pt x="5968" y="99060"/>
                  </a:lnTo>
                  <a:close/>
                </a:path>
                <a:path w="266700" h="140970">
                  <a:moveTo>
                    <a:pt x="113411" y="138430"/>
                  </a:moveTo>
                  <a:lnTo>
                    <a:pt x="101778" y="139700"/>
                  </a:lnTo>
                  <a:lnTo>
                    <a:pt x="112395" y="139700"/>
                  </a:lnTo>
                  <a:lnTo>
                    <a:pt x="113411" y="138430"/>
                  </a:lnTo>
                  <a:close/>
                </a:path>
                <a:path w="266700" h="140970">
                  <a:moveTo>
                    <a:pt x="171069" y="134620"/>
                  </a:moveTo>
                  <a:lnTo>
                    <a:pt x="163195" y="134620"/>
                  </a:lnTo>
                  <a:lnTo>
                    <a:pt x="165100" y="135890"/>
                  </a:lnTo>
                  <a:lnTo>
                    <a:pt x="165100" y="138430"/>
                  </a:lnTo>
                  <a:lnTo>
                    <a:pt x="169164" y="138430"/>
                  </a:lnTo>
                  <a:lnTo>
                    <a:pt x="167132" y="135890"/>
                  </a:lnTo>
                  <a:lnTo>
                    <a:pt x="169164" y="135890"/>
                  </a:lnTo>
                  <a:lnTo>
                    <a:pt x="171069" y="134620"/>
                  </a:lnTo>
                  <a:close/>
                </a:path>
                <a:path w="266700" h="140970">
                  <a:moveTo>
                    <a:pt x="141224" y="134620"/>
                  </a:moveTo>
                  <a:lnTo>
                    <a:pt x="139319" y="134620"/>
                  </a:lnTo>
                  <a:lnTo>
                    <a:pt x="143256" y="135890"/>
                  </a:lnTo>
                  <a:lnTo>
                    <a:pt x="141224" y="134620"/>
                  </a:lnTo>
                  <a:close/>
                </a:path>
                <a:path w="266700" h="140970">
                  <a:moveTo>
                    <a:pt x="153162" y="134620"/>
                  </a:moveTo>
                  <a:lnTo>
                    <a:pt x="151257" y="134620"/>
                  </a:lnTo>
                  <a:lnTo>
                    <a:pt x="151257" y="135890"/>
                  </a:lnTo>
                  <a:lnTo>
                    <a:pt x="153162" y="134620"/>
                  </a:lnTo>
                  <a:close/>
                </a:path>
                <a:path w="266700" h="140970">
                  <a:moveTo>
                    <a:pt x="159131" y="134620"/>
                  </a:moveTo>
                  <a:lnTo>
                    <a:pt x="159131" y="135890"/>
                  </a:lnTo>
                  <a:lnTo>
                    <a:pt x="161162" y="135890"/>
                  </a:lnTo>
                  <a:lnTo>
                    <a:pt x="161840" y="135466"/>
                  </a:lnTo>
                  <a:lnTo>
                    <a:pt x="159131" y="134620"/>
                  </a:lnTo>
                  <a:close/>
                </a:path>
                <a:path w="266700" h="140970">
                  <a:moveTo>
                    <a:pt x="163195" y="134620"/>
                  </a:moveTo>
                  <a:lnTo>
                    <a:pt x="161840" y="135466"/>
                  </a:lnTo>
                  <a:lnTo>
                    <a:pt x="163195" y="135890"/>
                  </a:lnTo>
                  <a:lnTo>
                    <a:pt x="163195" y="134620"/>
                  </a:lnTo>
                  <a:close/>
                </a:path>
                <a:path w="266700" h="140970">
                  <a:moveTo>
                    <a:pt x="173101" y="134620"/>
                  </a:moveTo>
                  <a:lnTo>
                    <a:pt x="171069" y="134620"/>
                  </a:lnTo>
                  <a:lnTo>
                    <a:pt x="171069" y="135890"/>
                  </a:lnTo>
                  <a:lnTo>
                    <a:pt x="173101" y="134620"/>
                  </a:lnTo>
                  <a:close/>
                </a:path>
                <a:path w="266700" h="140970">
                  <a:moveTo>
                    <a:pt x="175133" y="134620"/>
                  </a:moveTo>
                  <a:lnTo>
                    <a:pt x="173101" y="134620"/>
                  </a:lnTo>
                  <a:lnTo>
                    <a:pt x="173101" y="135890"/>
                  </a:lnTo>
                  <a:lnTo>
                    <a:pt x="175133" y="134620"/>
                  </a:lnTo>
                  <a:close/>
                </a:path>
                <a:path w="266700" h="140970">
                  <a:moveTo>
                    <a:pt x="179070" y="134620"/>
                  </a:moveTo>
                  <a:lnTo>
                    <a:pt x="175133" y="134620"/>
                  </a:lnTo>
                  <a:lnTo>
                    <a:pt x="173101" y="135890"/>
                  </a:lnTo>
                  <a:lnTo>
                    <a:pt x="177037" y="135890"/>
                  </a:lnTo>
                  <a:lnTo>
                    <a:pt x="179070" y="134620"/>
                  </a:lnTo>
                  <a:close/>
                </a:path>
                <a:path w="266700" h="140970">
                  <a:moveTo>
                    <a:pt x="188976" y="132080"/>
                  </a:moveTo>
                  <a:lnTo>
                    <a:pt x="181102" y="132080"/>
                  </a:lnTo>
                  <a:lnTo>
                    <a:pt x="181102" y="135890"/>
                  </a:lnTo>
                  <a:lnTo>
                    <a:pt x="183007" y="134620"/>
                  </a:lnTo>
                  <a:lnTo>
                    <a:pt x="188976" y="132080"/>
                  </a:lnTo>
                  <a:close/>
                </a:path>
                <a:path w="266700" h="140970">
                  <a:moveTo>
                    <a:pt x="95504" y="132080"/>
                  </a:moveTo>
                  <a:lnTo>
                    <a:pt x="93472" y="134620"/>
                  </a:lnTo>
                  <a:lnTo>
                    <a:pt x="95504" y="133309"/>
                  </a:lnTo>
                  <a:lnTo>
                    <a:pt x="95504" y="132080"/>
                  </a:lnTo>
                  <a:close/>
                </a:path>
                <a:path w="266700" h="140970">
                  <a:moveTo>
                    <a:pt x="97409" y="132080"/>
                  </a:moveTo>
                  <a:lnTo>
                    <a:pt x="95504" y="133309"/>
                  </a:lnTo>
                  <a:lnTo>
                    <a:pt x="95504" y="134620"/>
                  </a:lnTo>
                  <a:lnTo>
                    <a:pt x="97409" y="134620"/>
                  </a:lnTo>
                  <a:lnTo>
                    <a:pt x="97409" y="132080"/>
                  </a:lnTo>
                  <a:close/>
                </a:path>
                <a:path w="266700" h="140970">
                  <a:moveTo>
                    <a:pt x="101473" y="132080"/>
                  </a:moveTo>
                  <a:lnTo>
                    <a:pt x="99440" y="132080"/>
                  </a:lnTo>
                  <a:lnTo>
                    <a:pt x="99440" y="134620"/>
                  </a:lnTo>
                  <a:lnTo>
                    <a:pt x="101473" y="132080"/>
                  </a:lnTo>
                  <a:close/>
                </a:path>
                <a:path w="266700" h="140970">
                  <a:moveTo>
                    <a:pt x="107442" y="132080"/>
                  </a:moveTo>
                  <a:lnTo>
                    <a:pt x="101473" y="132080"/>
                  </a:lnTo>
                  <a:lnTo>
                    <a:pt x="101473" y="134620"/>
                  </a:lnTo>
                  <a:lnTo>
                    <a:pt x="105410" y="134620"/>
                  </a:lnTo>
                  <a:lnTo>
                    <a:pt x="107442" y="132080"/>
                  </a:lnTo>
                  <a:close/>
                </a:path>
                <a:path w="266700" h="140970">
                  <a:moveTo>
                    <a:pt x="111379" y="132080"/>
                  </a:moveTo>
                  <a:lnTo>
                    <a:pt x="107442" y="132080"/>
                  </a:lnTo>
                  <a:lnTo>
                    <a:pt x="109347" y="134620"/>
                  </a:lnTo>
                  <a:lnTo>
                    <a:pt x="113411" y="134620"/>
                  </a:lnTo>
                  <a:lnTo>
                    <a:pt x="111379" y="132080"/>
                  </a:lnTo>
                  <a:close/>
                </a:path>
                <a:path w="266700" h="140970">
                  <a:moveTo>
                    <a:pt x="113411" y="132080"/>
                  </a:moveTo>
                  <a:lnTo>
                    <a:pt x="113411" y="134620"/>
                  </a:lnTo>
                  <a:lnTo>
                    <a:pt x="115315" y="134620"/>
                  </a:lnTo>
                  <a:lnTo>
                    <a:pt x="113411" y="132080"/>
                  </a:lnTo>
                  <a:close/>
                </a:path>
                <a:path w="266700" h="140970">
                  <a:moveTo>
                    <a:pt x="181102" y="132080"/>
                  </a:moveTo>
                  <a:lnTo>
                    <a:pt x="115315" y="132080"/>
                  </a:lnTo>
                  <a:lnTo>
                    <a:pt x="115315" y="134620"/>
                  </a:lnTo>
                  <a:lnTo>
                    <a:pt x="177037" y="134620"/>
                  </a:lnTo>
                  <a:lnTo>
                    <a:pt x="181102" y="132080"/>
                  </a:lnTo>
                  <a:close/>
                </a:path>
                <a:path w="266700" h="140970">
                  <a:moveTo>
                    <a:pt x="175133" y="129540"/>
                  </a:moveTo>
                  <a:lnTo>
                    <a:pt x="169164" y="132080"/>
                  </a:lnTo>
                  <a:lnTo>
                    <a:pt x="175133" y="132080"/>
                  </a:lnTo>
                  <a:lnTo>
                    <a:pt x="175133" y="129540"/>
                  </a:lnTo>
                  <a:close/>
                </a:path>
                <a:path w="266700" h="140970">
                  <a:moveTo>
                    <a:pt x="188976" y="129540"/>
                  </a:moveTo>
                  <a:lnTo>
                    <a:pt x="175133" y="129540"/>
                  </a:lnTo>
                  <a:lnTo>
                    <a:pt x="177037" y="132080"/>
                  </a:lnTo>
                  <a:lnTo>
                    <a:pt x="187071" y="132080"/>
                  </a:lnTo>
                  <a:lnTo>
                    <a:pt x="188976" y="129540"/>
                  </a:lnTo>
                  <a:close/>
                </a:path>
                <a:path w="266700" h="140970">
                  <a:moveTo>
                    <a:pt x="194945" y="129540"/>
                  </a:moveTo>
                  <a:lnTo>
                    <a:pt x="188976" y="129540"/>
                  </a:lnTo>
                  <a:lnTo>
                    <a:pt x="187071" y="132080"/>
                  </a:lnTo>
                  <a:lnTo>
                    <a:pt x="193040" y="132080"/>
                  </a:lnTo>
                  <a:lnTo>
                    <a:pt x="194945" y="129540"/>
                  </a:lnTo>
                  <a:close/>
                </a:path>
                <a:path w="266700" h="140970">
                  <a:moveTo>
                    <a:pt x="200914" y="128270"/>
                  </a:moveTo>
                  <a:lnTo>
                    <a:pt x="187071" y="128270"/>
                  </a:lnTo>
                  <a:lnTo>
                    <a:pt x="183007" y="129540"/>
                  </a:lnTo>
                  <a:lnTo>
                    <a:pt x="199009" y="129540"/>
                  </a:lnTo>
                  <a:lnTo>
                    <a:pt x="200914" y="128270"/>
                  </a:lnTo>
                  <a:close/>
                </a:path>
                <a:path w="266700" h="140970">
                  <a:moveTo>
                    <a:pt x="204978" y="128270"/>
                  </a:moveTo>
                  <a:lnTo>
                    <a:pt x="202946" y="128270"/>
                  </a:lnTo>
                  <a:lnTo>
                    <a:pt x="200914" y="129540"/>
                  </a:lnTo>
                  <a:lnTo>
                    <a:pt x="204978" y="128270"/>
                  </a:lnTo>
                  <a:close/>
                </a:path>
                <a:path w="266700" h="140970">
                  <a:moveTo>
                    <a:pt x="208915" y="125730"/>
                  </a:moveTo>
                  <a:lnTo>
                    <a:pt x="193040" y="125730"/>
                  </a:lnTo>
                  <a:lnTo>
                    <a:pt x="188976" y="128270"/>
                  </a:lnTo>
                  <a:lnTo>
                    <a:pt x="208915" y="128270"/>
                  </a:lnTo>
                  <a:lnTo>
                    <a:pt x="208915" y="125730"/>
                  </a:lnTo>
                  <a:close/>
                </a:path>
                <a:path w="266700" h="140970">
                  <a:moveTo>
                    <a:pt x="212852" y="124460"/>
                  </a:moveTo>
                  <a:lnTo>
                    <a:pt x="199009" y="124460"/>
                  </a:lnTo>
                  <a:lnTo>
                    <a:pt x="196977" y="125730"/>
                  </a:lnTo>
                  <a:lnTo>
                    <a:pt x="210947" y="125730"/>
                  </a:lnTo>
                  <a:lnTo>
                    <a:pt x="212852" y="124460"/>
                  </a:lnTo>
                  <a:close/>
                </a:path>
                <a:path w="266700" h="140970">
                  <a:moveTo>
                    <a:pt x="216915" y="121920"/>
                  </a:moveTo>
                  <a:lnTo>
                    <a:pt x="204978" y="121920"/>
                  </a:lnTo>
                  <a:lnTo>
                    <a:pt x="202946" y="124460"/>
                  </a:lnTo>
                  <a:lnTo>
                    <a:pt x="216915" y="124460"/>
                  </a:lnTo>
                  <a:lnTo>
                    <a:pt x="216915" y="121920"/>
                  </a:lnTo>
                  <a:close/>
                </a:path>
                <a:path w="266700" h="140970">
                  <a:moveTo>
                    <a:pt x="254635" y="86360"/>
                  </a:moveTo>
                  <a:lnTo>
                    <a:pt x="250698" y="92710"/>
                  </a:lnTo>
                  <a:lnTo>
                    <a:pt x="242697" y="99060"/>
                  </a:lnTo>
                  <a:lnTo>
                    <a:pt x="236728" y="102870"/>
                  </a:lnTo>
                  <a:lnTo>
                    <a:pt x="234823" y="102870"/>
                  </a:lnTo>
                  <a:lnTo>
                    <a:pt x="228854" y="109220"/>
                  </a:lnTo>
                  <a:lnTo>
                    <a:pt x="220853" y="113030"/>
                  </a:lnTo>
                  <a:lnTo>
                    <a:pt x="214884" y="118110"/>
                  </a:lnTo>
                  <a:lnTo>
                    <a:pt x="212852" y="119380"/>
                  </a:lnTo>
                  <a:lnTo>
                    <a:pt x="208915" y="119380"/>
                  </a:lnTo>
                  <a:lnTo>
                    <a:pt x="206883" y="121920"/>
                  </a:lnTo>
                  <a:lnTo>
                    <a:pt x="216915" y="121920"/>
                  </a:lnTo>
                  <a:lnTo>
                    <a:pt x="216915" y="124460"/>
                  </a:lnTo>
                  <a:lnTo>
                    <a:pt x="218821" y="121920"/>
                  </a:lnTo>
                  <a:lnTo>
                    <a:pt x="220853" y="119380"/>
                  </a:lnTo>
                  <a:lnTo>
                    <a:pt x="224790" y="118110"/>
                  </a:lnTo>
                  <a:lnTo>
                    <a:pt x="228854" y="115570"/>
                  </a:lnTo>
                  <a:lnTo>
                    <a:pt x="228854" y="113030"/>
                  </a:lnTo>
                  <a:lnTo>
                    <a:pt x="230759" y="113030"/>
                  </a:lnTo>
                  <a:lnTo>
                    <a:pt x="232791" y="111760"/>
                  </a:lnTo>
                  <a:lnTo>
                    <a:pt x="232791" y="109220"/>
                  </a:lnTo>
                  <a:lnTo>
                    <a:pt x="236728" y="106680"/>
                  </a:lnTo>
                  <a:lnTo>
                    <a:pt x="240792" y="106680"/>
                  </a:lnTo>
                  <a:lnTo>
                    <a:pt x="242697" y="105410"/>
                  </a:lnTo>
                  <a:lnTo>
                    <a:pt x="248666" y="102870"/>
                  </a:lnTo>
                  <a:lnTo>
                    <a:pt x="254635" y="96520"/>
                  </a:lnTo>
                  <a:lnTo>
                    <a:pt x="256667" y="92710"/>
                  </a:lnTo>
                  <a:lnTo>
                    <a:pt x="258699" y="90170"/>
                  </a:lnTo>
                  <a:lnTo>
                    <a:pt x="260604" y="90170"/>
                  </a:lnTo>
                  <a:lnTo>
                    <a:pt x="261958" y="87630"/>
                  </a:lnTo>
                  <a:lnTo>
                    <a:pt x="254635" y="87630"/>
                  </a:lnTo>
                  <a:lnTo>
                    <a:pt x="254635" y="86360"/>
                  </a:lnTo>
                  <a:close/>
                </a:path>
                <a:path w="266700" h="140970">
                  <a:moveTo>
                    <a:pt x="224790" y="118110"/>
                  </a:moveTo>
                  <a:lnTo>
                    <a:pt x="220853" y="119380"/>
                  </a:lnTo>
                  <a:lnTo>
                    <a:pt x="218821" y="121920"/>
                  </a:lnTo>
                  <a:lnTo>
                    <a:pt x="222885" y="119380"/>
                  </a:lnTo>
                  <a:lnTo>
                    <a:pt x="224790" y="119380"/>
                  </a:lnTo>
                  <a:lnTo>
                    <a:pt x="224790" y="118110"/>
                  </a:lnTo>
                  <a:close/>
                </a:path>
                <a:path w="266700" h="140970">
                  <a:moveTo>
                    <a:pt x="232791" y="113030"/>
                  </a:moveTo>
                  <a:lnTo>
                    <a:pt x="228854" y="115570"/>
                  </a:lnTo>
                  <a:lnTo>
                    <a:pt x="230759" y="115570"/>
                  </a:lnTo>
                  <a:lnTo>
                    <a:pt x="232791" y="113030"/>
                  </a:lnTo>
                  <a:close/>
                </a:path>
                <a:path w="266700" h="140970">
                  <a:moveTo>
                    <a:pt x="238760" y="106680"/>
                  </a:moveTo>
                  <a:lnTo>
                    <a:pt x="236728" y="106680"/>
                  </a:lnTo>
                  <a:lnTo>
                    <a:pt x="232791" y="109220"/>
                  </a:lnTo>
                  <a:lnTo>
                    <a:pt x="236728" y="109220"/>
                  </a:lnTo>
                  <a:lnTo>
                    <a:pt x="232791" y="111760"/>
                  </a:lnTo>
                  <a:lnTo>
                    <a:pt x="234823" y="111760"/>
                  </a:lnTo>
                  <a:lnTo>
                    <a:pt x="238760" y="109220"/>
                  </a:lnTo>
                  <a:lnTo>
                    <a:pt x="238760" y="106680"/>
                  </a:lnTo>
                  <a:close/>
                </a:path>
                <a:path w="266700" h="140970">
                  <a:moveTo>
                    <a:pt x="11937" y="99060"/>
                  </a:moveTo>
                  <a:lnTo>
                    <a:pt x="7874" y="99060"/>
                  </a:lnTo>
                  <a:lnTo>
                    <a:pt x="7874" y="100330"/>
                  </a:lnTo>
                  <a:lnTo>
                    <a:pt x="12756" y="100330"/>
                  </a:lnTo>
                  <a:lnTo>
                    <a:pt x="11937" y="99060"/>
                  </a:lnTo>
                  <a:close/>
                </a:path>
                <a:path w="266700" h="140970">
                  <a:moveTo>
                    <a:pt x="29845" y="20320"/>
                  </a:moveTo>
                  <a:lnTo>
                    <a:pt x="25781" y="25400"/>
                  </a:lnTo>
                  <a:lnTo>
                    <a:pt x="23876" y="25400"/>
                  </a:lnTo>
                  <a:lnTo>
                    <a:pt x="21843" y="26670"/>
                  </a:lnTo>
                  <a:lnTo>
                    <a:pt x="19812" y="26670"/>
                  </a:lnTo>
                  <a:lnTo>
                    <a:pt x="17907" y="29210"/>
                  </a:lnTo>
                  <a:lnTo>
                    <a:pt x="17907" y="31750"/>
                  </a:lnTo>
                  <a:lnTo>
                    <a:pt x="15875" y="31750"/>
                  </a:lnTo>
                  <a:lnTo>
                    <a:pt x="15875" y="33020"/>
                  </a:lnTo>
                  <a:lnTo>
                    <a:pt x="13843" y="33020"/>
                  </a:lnTo>
                  <a:lnTo>
                    <a:pt x="11937" y="38100"/>
                  </a:lnTo>
                  <a:lnTo>
                    <a:pt x="9906" y="38100"/>
                  </a:lnTo>
                  <a:lnTo>
                    <a:pt x="9906" y="39370"/>
                  </a:lnTo>
                  <a:lnTo>
                    <a:pt x="5840" y="46990"/>
                  </a:lnTo>
                  <a:lnTo>
                    <a:pt x="2714" y="54610"/>
                  </a:lnTo>
                  <a:lnTo>
                    <a:pt x="708" y="63500"/>
                  </a:lnTo>
                  <a:lnTo>
                    <a:pt x="0" y="71120"/>
                  </a:lnTo>
                  <a:lnTo>
                    <a:pt x="0" y="80010"/>
                  </a:lnTo>
                  <a:lnTo>
                    <a:pt x="1905" y="80010"/>
                  </a:lnTo>
                  <a:lnTo>
                    <a:pt x="0" y="81280"/>
                  </a:lnTo>
                  <a:lnTo>
                    <a:pt x="1905" y="83820"/>
                  </a:lnTo>
                  <a:lnTo>
                    <a:pt x="0" y="83820"/>
                  </a:lnTo>
                  <a:lnTo>
                    <a:pt x="1905" y="86360"/>
                  </a:lnTo>
                  <a:lnTo>
                    <a:pt x="1905" y="92710"/>
                  </a:lnTo>
                  <a:lnTo>
                    <a:pt x="3937" y="93980"/>
                  </a:lnTo>
                  <a:lnTo>
                    <a:pt x="5968" y="96520"/>
                  </a:lnTo>
                  <a:lnTo>
                    <a:pt x="5968" y="99060"/>
                  </a:lnTo>
                  <a:lnTo>
                    <a:pt x="9906" y="99060"/>
                  </a:lnTo>
                  <a:lnTo>
                    <a:pt x="9906" y="96520"/>
                  </a:lnTo>
                  <a:lnTo>
                    <a:pt x="7874" y="93980"/>
                  </a:lnTo>
                  <a:lnTo>
                    <a:pt x="8781" y="93980"/>
                  </a:lnTo>
                  <a:lnTo>
                    <a:pt x="5968" y="87630"/>
                  </a:lnTo>
                  <a:lnTo>
                    <a:pt x="3937" y="81280"/>
                  </a:lnTo>
                  <a:lnTo>
                    <a:pt x="3937" y="64770"/>
                  </a:lnTo>
                  <a:lnTo>
                    <a:pt x="5968" y="60960"/>
                  </a:lnTo>
                  <a:lnTo>
                    <a:pt x="10737" y="45720"/>
                  </a:lnTo>
                  <a:lnTo>
                    <a:pt x="18875" y="34290"/>
                  </a:lnTo>
                  <a:lnTo>
                    <a:pt x="22050" y="31750"/>
                  </a:lnTo>
                  <a:lnTo>
                    <a:pt x="17907" y="31750"/>
                  </a:lnTo>
                  <a:lnTo>
                    <a:pt x="17907" y="29210"/>
                  </a:lnTo>
                  <a:lnTo>
                    <a:pt x="25226" y="29210"/>
                  </a:lnTo>
                  <a:lnTo>
                    <a:pt x="28402" y="26670"/>
                  </a:lnTo>
                  <a:lnTo>
                    <a:pt x="21843" y="26670"/>
                  </a:lnTo>
                  <a:lnTo>
                    <a:pt x="21843" y="25400"/>
                  </a:lnTo>
                  <a:lnTo>
                    <a:pt x="29989" y="25400"/>
                  </a:lnTo>
                  <a:lnTo>
                    <a:pt x="36838" y="22860"/>
                  </a:lnTo>
                  <a:lnTo>
                    <a:pt x="29845" y="22860"/>
                  </a:lnTo>
                  <a:lnTo>
                    <a:pt x="29845" y="20320"/>
                  </a:lnTo>
                  <a:close/>
                </a:path>
                <a:path w="266700" h="140970">
                  <a:moveTo>
                    <a:pt x="9906" y="93980"/>
                  </a:moveTo>
                  <a:lnTo>
                    <a:pt x="8781" y="93980"/>
                  </a:lnTo>
                  <a:lnTo>
                    <a:pt x="9906" y="96520"/>
                  </a:lnTo>
                  <a:lnTo>
                    <a:pt x="9906" y="93980"/>
                  </a:lnTo>
                  <a:close/>
                </a:path>
                <a:path w="266700" h="140970">
                  <a:moveTo>
                    <a:pt x="266573" y="74930"/>
                  </a:moveTo>
                  <a:lnTo>
                    <a:pt x="260604" y="74930"/>
                  </a:lnTo>
                  <a:lnTo>
                    <a:pt x="258699" y="77470"/>
                  </a:lnTo>
                  <a:lnTo>
                    <a:pt x="258699" y="81280"/>
                  </a:lnTo>
                  <a:lnTo>
                    <a:pt x="256667" y="83820"/>
                  </a:lnTo>
                  <a:lnTo>
                    <a:pt x="256667" y="86360"/>
                  </a:lnTo>
                  <a:lnTo>
                    <a:pt x="254635" y="87630"/>
                  </a:lnTo>
                  <a:lnTo>
                    <a:pt x="260604" y="87630"/>
                  </a:lnTo>
                  <a:lnTo>
                    <a:pt x="260604" y="86360"/>
                  </a:lnTo>
                  <a:lnTo>
                    <a:pt x="262636" y="86360"/>
                  </a:lnTo>
                  <a:lnTo>
                    <a:pt x="262636" y="83820"/>
                  </a:lnTo>
                  <a:lnTo>
                    <a:pt x="264668" y="81280"/>
                  </a:lnTo>
                  <a:lnTo>
                    <a:pt x="264668" y="77470"/>
                  </a:lnTo>
                  <a:lnTo>
                    <a:pt x="266573" y="74930"/>
                  </a:lnTo>
                  <a:close/>
                </a:path>
                <a:path w="266700" h="140970">
                  <a:moveTo>
                    <a:pt x="262636" y="86360"/>
                  </a:moveTo>
                  <a:lnTo>
                    <a:pt x="260604" y="87630"/>
                  </a:lnTo>
                  <a:lnTo>
                    <a:pt x="261958" y="87630"/>
                  </a:lnTo>
                  <a:lnTo>
                    <a:pt x="262636" y="86360"/>
                  </a:lnTo>
                  <a:close/>
                </a:path>
                <a:path w="266700" h="140970">
                  <a:moveTo>
                    <a:pt x="262636" y="58420"/>
                  </a:moveTo>
                  <a:lnTo>
                    <a:pt x="258699" y="58420"/>
                  </a:lnTo>
                  <a:lnTo>
                    <a:pt x="258699" y="63500"/>
                  </a:lnTo>
                  <a:lnTo>
                    <a:pt x="260604" y="67310"/>
                  </a:lnTo>
                  <a:lnTo>
                    <a:pt x="260604" y="73660"/>
                  </a:lnTo>
                  <a:lnTo>
                    <a:pt x="258699" y="74930"/>
                  </a:lnTo>
                  <a:lnTo>
                    <a:pt x="264668" y="74930"/>
                  </a:lnTo>
                  <a:lnTo>
                    <a:pt x="264668" y="60960"/>
                  </a:lnTo>
                  <a:lnTo>
                    <a:pt x="262636" y="60960"/>
                  </a:lnTo>
                  <a:lnTo>
                    <a:pt x="262636" y="58420"/>
                  </a:lnTo>
                  <a:close/>
                </a:path>
                <a:path w="266700" h="140970">
                  <a:moveTo>
                    <a:pt x="206883" y="6350"/>
                  </a:moveTo>
                  <a:lnTo>
                    <a:pt x="193040" y="6350"/>
                  </a:lnTo>
                  <a:lnTo>
                    <a:pt x="196977" y="10160"/>
                  </a:lnTo>
                  <a:lnTo>
                    <a:pt x="200914" y="10160"/>
                  </a:lnTo>
                  <a:lnTo>
                    <a:pt x="208387" y="12700"/>
                  </a:lnTo>
                  <a:lnTo>
                    <a:pt x="215646" y="15240"/>
                  </a:lnTo>
                  <a:lnTo>
                    <a:pt x="222523" y="17780"/>
                  </a:lnTo>
                  <a:lnTo>
                    <a:pt x="228854" y="20320"/>
                  </a:lnTo>
                  <a:lnTo>
                    <a:pt x="232791" y="25400"/>
                  </a:lnTo>
                  <a:lnTo>
                    <a:pt x="238760" y="29210"/>
                  </a:lnTo>
                  <a:lnTo>
                    <a:pt x="242697" y="33020"/>
                  </a:lnTo>
                  <a:lnTo>
                    <a:pt x="242697" y="35560"/>
                  </a:lnTo>
                  <a:lnTo>
                    <a:pt x="246761" y="38100"/>
                  </a:lnTo>
                  <a:lnTo>
                    <a:pt x="248666" y="41910"/>
                  </a:lnTo>
                  <a:lnTo>
                    <a:pt x="252730" y="50800"/>
                  </a:lnTo>
                  <a:lnTo>
                    <a:pt x="256667" y="54610"/>
                  </a:lnTo>
                  <a:lnTo>
                    <a:pt x="256667" y="60960"/>
                  </a:lnTo>
                  <a:lnTo>
                    <a:pt x="258699" y="58420"/>
                  </a:lnTo>
                  <a:lnTo>
                    <a:pt x="262636" y="58420"/>
                  </a:lnTo>
                  <a:lnTo>
                    <a:pt x="262636" y="54610"/>
                  </a:lnTo>
                  <a:lnTo>
                    <a:pt x="258699" y="48260"/>
                  </a:lnTo>
                  <a:lnTo>
                    <a:pt x="254635" y="39370"/>
                  </a:lnTo>
                  <a:lnTo>
                    <a:pt x="252730" y="38100"/>
                  </a:lnTo>
                  <a:lnTo>
                    <a:pt x="251713" y="35560"/>
                  </a:lnTo>
                  <a:lnTo>
                    <a:pt x="248666" y="35560"/>
                  </a:lnTo>
                  <a:lnTo>
                    <a:pt x="248666" y="33020"/>
                  </a:lnTo>
                  <a:lnTo>
                    <a:pt x="246761" y="31750"/>
                  </a:lnTo>
                  <a:lnTo>
                    <a:pt x="246761" y="29210"/>
                  </a:lnTo>
                  <a:lnTo>
                    <a:pt x="244729" y="29210"/>
                  </a:lnTo>
                  <a:lnTo>
                    <a:pt x="244729" y="26670"/>
                  </a:lnTo>
                  <a:lnTo>
                    <a:pt x="242697" y="26670"/>
                  </a:lnTo>
                  <a:lnTo>
                    <a:pt x="238760" y="22860"/>
                  </a:lnTo>
                  <a:lnTo>
                    <a:pt x="236728" y="20320"/>
                  </a:lnTo>
                  <a:lnTo>
                    <a:pt x="234823" y="20320"/>
                  </a:lnTo>
                  <a:lnTo>
                    <a:pt x="232791" y="19050"/>
                  </a:lnTo>
                  <a:lnTo>
                    <a:pt x="230759" y="19050"/>
                  </a:lnTo>
                  <a:lnTo>
                    <a:pt x="230759" y="16510"/>
                  </a:lnTo>
                  <a:lnTo>
                    <a:pt x="228854" y="16510"/>
                  </a:lnTo>
                  <a:lnTo>
                    <a:pt x="228854" y="13970"/>
                  </a:lnTo>
                  <a:lnTo>
                    <a:pt x="224790" y="13970"/>
                  </a:lnTo>
                  <a:lnTo>
                    <a:pt x="222885" y="12700"/>
                  </a:lnTo>
                  <a:lnTo>
                    <a:pt x="218821" y="12700"/>
                  </a:lnTo>
                  <a:lnTo>
                    <a:pt x="218821" y="10160"/>
                  </a:lnTo>
                  <a:lnTo>
                    <a:pt x="216915" y="7620"/>
                  </a:lnTo>
                  <a:lnTo>
                    <a:pt x="210947" y="7620"/>
                  </a:lnTo>
                  <a:lnTo>
                    <a:pt x="206883" y="6350"/>
                  </a:lnTo>
                  <a:close/>
                </a:path>
                <a:path w="266700" h="140970">
                  <a:moveTo>
                    <a:pt x="262636" y="58420"/>
                  </a:moveTo>
                  <a:lnTo>
                    <a:pt x="262636" y="60960"/>
                  </a:lnTo>
                  <a:lnTo>
                    <a:pt x="264668" y="60960"/>
                  </a:lnTo>
                  <a:lnTo>
                    <a:pt x="262636" y="58420"/>
                  </a:lnTo>
                  <a:close/>
                </a:path>
                <a:path w="266700" h="140970">
                  <a:moveTo>
                    <a:pt x="250698" y="33020"/>
                  </a:moveTo>
                  <a:lnTo>
                    <a:pt x="250698" y="35560"/>
                  </a:lnTo>
                  <a:lnTo>
                    <a:pt x="251713" y="35560"/>
                  </a:lnTo>
                  <a:lnTo>
                    <a:pt x="250698" y="33020"/>
                  </a:lnTo>
                  <a:close/>
                </a:path>
                <a:path w="266700" h="140970">
                  <a:moveTo>
                    <a:pt x="103378" y="7620"/>
                  </a:moveTo>
                  <a:lnTo>
                    <a:pt x="75565" y="7620"/>
                  </a:lnTo>
                  <a:lnTo>
                    <a:pt x="71628" y="10160"/>
                  </a:lnTo>
                  <a:lnTo>
                    <a:pt x="67564" y="10160"/>
                  </a:lnTo>
                  <a:lnTo>
                    <a:pt x="65659" y="12700"/>
                  </a:lnTo>
                  <a:lnTo>
                    <a:pt x="51689" y="12700"/>
                  </a:lnTo>
                  <a:lnTo>
                    <a:pt x="53721" y="13970"/>
                  </a:lnTo>
                  <a:lnTo>
                    <a:pt x="49657" y="13970"/>
                  </a:lnTo>
                  <a:lnTo>
                    <a:pt x="45720" y="16510"/>
                  </a:lnTo>
                  <a:lnTo>
                    <a:pt x="39751" y="16510"/>
                  </a:lnTo>
                  <a:lnTo>
                    <a:pt x="37718" y="19050"/>
                  </a:lnTo>
                  <a:lnTo>
                    <a:pt x="35814" y="19050"/>
                  </a:lnTo>
                  <a:lnTo>
                    <a:pt x="31750" y="20320"/>
                  </a:lnTo>
                  <a:lnTo>
                    <a:pt x="29845" y="22860"/>
                  </a:lnTo>
                  <a:lnTo>
                    <a:pt x="36838" y="22860"/>
                  </a:lnTo>
                  <a:lnTo>
                    <a:pt x="43687" y="20320"/>
                  </a:lnTo>
                  <a:lnTo>
                    <a:pt x="73580" y="12700"/>
                  </a:lnTo>
                  <a:lnTo>
                    <a:pt x="103378" y="7620"/>
                  </a:lnTo>
                  <a:close/>
                </a:path>
                <a:path w="266700" h="140970">
                  <a:moveTo>
                    <a:pt x="230759" y="16510"/>
                  </a:moveTo>
                  <a:lnTo>
                    <a:pt x="230759" y="19050"/>
                  </a:lnTo>
                  <a:lnTo>
                    <a:pt x="232791" y="19050"/>
                  </a:lnTo>
                  <a:lnTo>
                    <a:pt x="230759" y="16510"/>
                  </a:lnTo>
                  <a:close/>
                </a:path>
                <a:path w="266700" h="140970">
                  <a:moveTo>
                    <a:pt x="232791" y="16510"/>
                  </a:moveTo>
                  <a:lnTo>
                    <a:pt x="232791" y="19050"/>
                  </a:lnTo>
                  <a:lnTo>
                    <a:pt x="234823" y="19050"/>
                  </a:lnTo>
                  <a:lnTo>
                    <a:pt x="232791" y="16510"/>
                  </a:lnTo>
                  <a:close/>
                </a:path>
                <a:path w="266700" h="140970">
                  <a:moveTo>
                    <a:pt x="47752" y="13970"/>
                  </a:moveTo>
                  <a:lnTo>
                    <a:pt x="45720" y="13970"/>
                  </a:lnTo>
                  <a:lnTo>
                    <a:pt x="43687" y="16510"/>
                  </a:lnTo>
                  <a:lnTo>
                    <a:pt x="45720" y="16510"/>
                  </a:lnTo>
                  <a:lnTo>
                    <a:pt x="47752" y="13970"/>
                  </a:lnTo>
                  <a:close/>
                </a:path>
                <a:path w="266700" h="140970">
                  <a:moveTo>
                    <a:pt x="224790" y="12700"/>
                  </a:moveTo>
                  <a:lnTo>
                    <a:pt x="224790" y="13970"/>
                  </a:lnTo>
                  <a:lnTo>
                    <a:pt x="226822" y="13970"/>
                  </a:lnTo>
                  <a:lnTo>
                    <a:pt x="224790" y="12700"/>
                  </a:lnTo>
                  <a:close/>
                </a:path>
                <a:path w="266700" h="140970">
                  <a:moveTo>
                    <a:pt x="71628" y="7620"/>
                  </a:moveTo>
                  <a:lnTo>
                    <a:pt x="69596" y="10160"/>
                  </a:lnTo>
                  <a:lnTo>
                    <a:pt x="71628" y="10160"/>
                  </a:lnTo>
                  <a:lnTo>
                    <a:pt x="71628" y="7620"/>
                  </a:lnTo>
                  <a:close/>
                </a:path>
                <a:path w="266700" h="140970">
                  <a:moveTo>
                    <a:pt x="85471" y="6350"/>
                  </a:moveTo>
                  <a:lnTo>
                    <a:pt x="79502" y="6350"/>
                  </a:lnTo>
                  <a:lnTo>
                    <a:pt x="79502" y="7620"/>
                  </a:lnTo>
                  <a:lnTo>
                    <a:pt x="81534" y="7620"/>
                  </a:lnTo>
                  <a:lnTo>
                    <a:pt x="85471" y="6350"/>
                  </a:lnTo>
                  <a:close/>
                </a:path>
                <a:path w="266700" h="140970">
                  <a:moveTo>
                    <a:pt x="111379" y="6350"/>
                  </a:moveTo>
                  <a:lnTo>
                    <a:pt x="85471" y="6350"/>
                  </a:lnTo>
                  <a:lnTo>
                    <a:pt x="83565" y="7620"/>
                  </a:lnTo>
                  <a:lnTo>
                    <a:pt x="107442" y="7620"/>
                  </a:lnTo>
                  <a:lnTo>
                    <a:pt x="111379" y="6350"/>
                  </a:lnTo>
                  <a:close/>
                </a:path>
                <a:path w="266700" h="140970">
                  <a:moveTo>
                    <a:pt x="193040" y="6350"/>
                  </a:moveTo>
                  <a:lnTo>
                    <a:pt x="188976" y="6350"/>
                  </a:lnTo>
                  <a:lnTo>
                    <a:pt x="191008" y="7620"/>
                  </a:lnTo>
                  <a:lnTo>
                    <a:pt x="193040" y="6350"/>
                  </a:lnTo>
                  <a:close/>
                </a:path>
                <a:path w="266700" h="140970">
                  <a:moveTo>
                    <a:pt x="210947" y="6350"/>
                  </a:moveTo>
                  <a:lnTo>
                    <a:pt x="210947" y="7620"/>
                  </a:lnTo>
                  <a:lnTo>
                    <a:pt x="214884" y="7620"/>
                  </a:lnTo>
                  <a:lnTo>
                    <a:pt x="210947" y="6350"/>
                  </a:lnTo>
                  <a:close/>
                </a:path>
                <a:path w="266700" h="140970">
                  <a:moveTo>
                    <a:pt x="93472" y="3810"/>
                  </a:moveTo>
                  <a:lnTo>
                    <a:pt x="91440" y="3810"/>
                  </a:lnTo>
                  <a:lnTo>
                    <a:pt x="89535" y="6350"/>
                  </a:lnTo>
                  <a:lnTo>
                    <a:pt x="93472" y="6350"/>
                  </a:lnTo>
                  <a:lnTo>
                    <a:pt x="93472" y="3810"/>
                  </a:lnTo>
                  <a:close/>
                </a:path>
                <a:path w="266700" h="140970">
                  <a:moveTo>
                    <a:pt x="125349" y="3810"/>
                  </a:moveTo>
                  <a:lnTo>
                    <a:pt x="95504" y="3810"/>
                  </a:lnTo>
                  <a:lnTo>
                    <a:pt x="93472" y="6350"/>
                  </a:lnTo>
                  <a:lnTo>
                    <a:pt x="123317" y="6350"/>
                  </a:lnTo>
                  <a:lnTo>
                    <a:pt x="125349" y="3810"/>
                  </a:lnTo>
                  <a:close/>
                </a:path>
                <a:path w="266700" h="140970">
                  <a:moveTo>
                    <a:pt x="135255" y="3810"/>
                  </a:moveTo>
                  <a:lnTo>
                    <a:pt x="125349" y="3810"/>
                  </a:lnTo>
                  <a:lnTo>
                    <a:pt x="127254" y="6350"/>
                  </a:lnTo>
                  <a:lnTo>
                    <a:pt x="135255" y="3810"/>
                  </a:lnTo>
                  <a:close/>
                </a:path>
                <a:path w="266700" h="140970">
                  <a:moveTo>
                    <a:pt x="156007" y="3810"/>
                  </a:moveTo>
                  <a:lnTo>
                    <a:pt x="135255" y="3810"/>
                  </a:lnTo>
                  <a:lnTo>
                    <a:pt x="129286" y="6350"/>
                  </a:lnTo>
                  <a:lnTo>
                    <a:pt x="142442" y="6350"/>
                  </a:lnTo>
                  <a:lnTo>
                    <a:pt x="156007" y="3810"/>
                  </a:lnTo>
                  <a:close/>
                </a:path>
                <a:path w="266700" h="140970">
                  <a:moveTo>
                    <a:pt x="167132" y="3810"/>
                  </a:moveTo>
                  <a:lnTo>
                    <a:pt x="163195" y="3810"/>
                  </a:lnTo>
                  <a:lnTo>
                    <a:pt x="163195" y="6350"/>
                  </a:lnTo>
                  <a:lnTo>
                    <a:pt x="167132" y="3810"/>
                  </a:lnTo>
                  <a:close/>
                </a:path>
                <a:path w="266700" h="140970">
                  <a:moveTo>
                    <a:pt x="173101" y="3810"/>
                  </a:moveTo>
                  <a:lnTo>
                    <a:pt x="167132" y="3810"/>
                  </a:lnTo>
                  <a:lnTo>
                    <a:pt x="171069" y="6350"/>
                  </a:lnTo>
                  <a:lnTo>
                    <a:pt x="173101" y="3810"/>
                  </a:lnTo>
                  <a:close/>
                </a:path>
                <a:path w="266700" h="140970">
                  <a:moveTo>
                    <a:pt x="202946" y="3810"/>
                  </a:moveTo>
                  <a:lnTo>
                    <a:pt x="173101" y="3810"/>
                  </a:lnTo>
                  <a:lnTo>
                    <a:pt x="177037" y="6350"/>
                  </a:lnTo>
                  <a:lnTo>
                    <a:pt x="204978" y="6350"/>
                  </a:lnTo>
                  <a:lnTo>
                    <a:pt x="202946" y="3810"/>
                  </a:lnTo>
                  <a:close/>
                </a:path>
                <a:path w="266700" h="140970">
                  <a:moveTo>
                    <a:pt x="193040" y="2540"/>
                  </a:moveTo>
                  <a:lnTo>
                    <a:pt x="107442" y="2540"/>
                  </a:lnTo>
                  <a:lnTo>
                    <a:pt x="103378" y="3810"/>
                  </a:lnTo>
                  <a:lnTo>
                    <a:pt x="196977" y="3810"/>
                  </a:lnTo>
                  <a:lnTo>
                    <a:pt x="193040" y="2540"/>
                  </a:lnTo>
                  <a:close/>
                </a:path>
                <a:path w="266700" h="140970">
                  <a:moveTo>
                    <a:pt x="129802" y="1894"/>
                  </a:moveTo>
                  <a:lnTo>
                    <a:pt x="127254" y="2540"/>
                  </a:lnTo>
                  <a:lnTo>
                    <a:pt x="129286" y="2540"/>
                  </a:lnTo>
                  <a:lnTo>
                    <a:pt x="129802" y="1894"/>
                  </a:lnTo>
                  <a:close/>
                </a:path>
                <a:path w="266700" h="140970">
                  <a:moveTo>
                    <a:pt x="137287" y="0"/>
                  </a:moveTo>
                  <a:lnTo>
                    <a:pt x="132270" y="1270"/>
                  </a:lnTo>
                  <a:lnTo>
                    <a:pt x="131318" y="2540"/>
                  </a:lnTo>
                  <a:lnTo>
                    <a:pt x="137287" y="2540"/>
                  </a:lnTo>
                  <a:lnTo>
                    <a:pt x="137287" y="0"/>
                  </a:lnTo>
                  <a:close/>
                </a:path>
                <a:path w="266700" h="140970">
                  <a:moveTo>
                    <a:pt x="179070" y="0"/>
                  </a:moveTo>
                  <a:lnTo>
                    <a:pt x="141224" y="0"/>
                  </a:lnTo>
                  <a:lnTo>
                    <a:pt x="139319" y="2540"/>
                  </a:lnTo>
                  <a:lnTo>
                    <a:pt x="181102" y="2540"/>
                  </a:lnTo>
                  <a:lnTo>
                    <a:pt x="179070" y="0"/>
                  </a:lnTo>
                  <a:close/>
                </a:path>
                <a:path w="266700" h="140970">
                  <a:moveTo>
                    <a:pt x="133223" y="0"/>
                  </a:moveTo>
                  <a:lnTo>
                    <a:pt x="131318" y="0"/>
                  </a:lnTo>
                  <a:lnTo>
                    <a:pt x="129802" y="1894"/>
                  </a:lnTo>
                  <a:lnTo>
                    <a:pt x="132270" y="1270"/>
                  </a:lnTo>
                  <a:lnTo>
                    <a:pt x="13322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1395476" y="5244846"/>
              <a:ext cx="266700" cy="142240"/>
            </a:xfrm>
            <a:custGeom>
              <a:avLst/>
              <a:gdLst/>
              <a:ahLst/>
              <a:cxnLst/>
              <a:rect l="l" t="t" r="r" b="b"/>
              <a:pathLst>
                <a:path w="266700" h="142239">
                  <a:moveTo>
                    <a:pt x="105410" y="140842"/>
                  </a:moveTo>
                  <a:lnTo>
                    <a:pt x="98796" y="141753"/>
                  </a:lnTo>
                  <a:lnTo>
                    <a:pt x="91455" y="141652"/>
                  </a:lnTo>
                  <a:lnTo>
                    <a:pt x="84139" y="141146"/>
                  </a:lnTo>
                  <a:lnTo>
                    <a:pt x="77597" y="140842"/>
                  </a:lnTo>
                  <a:lnTo>
                    <a:pt x="75565" y="140842"/>
                  </a:lnTo>
                  <a:lnTo>
                    <a:pt x="77597" y="138683"/>
                  </a:lnTo>
                  <a:lnTo>
                    <a:pt x="75565" y="138683"/>
                  </a:lnTo>
                  <a:lnTo>
                    <a:pt x="68651" y="139211"/>
                  </a:lnTo>
                  <a:lnTo>
                    <a:pt x="60642" y="137953"/>
                  </a:lnTo>
                  <a:lnTo>
                    <a:pt x="52633" y="135505"/>
                  </a:lnTo>
                  <a:lnTo>
                    <a:pt x="45720" y="132460"/>
                  </a:lnTo>
                  <a:lnTo>
                    <a:pt x="43687" y="130301"/>
                  </a:lnTo>
                  <a:lnTo>
                    <a:pt x="41783" y="130301"/>
                  </a:lnTo>
                  <a:lnTo>
                    <a:pt x="39751" y="130301"/>
                  </a:lnTo>
                  <a:lnTo>
                    <a:pt x="39751" y="128269"/>
                  </a:lnTo>
                  <a:lnTo>
                    <a:pt x="39751" y="130301"/>
                  </a:lnTo>
                  <a:lnTo>
                    <a:pt x="39751" y="128269"/>
                  </a:lnTo>
                  <a:lnTo>
                    <a:pt x="35814" y="128269"/>
                  </a:lnTo>
                  <a:lnTo>
                    <a:pt x="33782" y="126110"/>
                  </a:lnTo>
                  <a:lnTo>
                    <a:pt x="35814" y="126110"/>
                  </a:lnTo>
                  <a:lnTo>
                    <a:pt x="33782" y="126110"/>
                  </a:lnTo>
                  <a:lnTo>
                    <a:pt x="29845" y="124078"/>
                  </a:lnTo>
                  <a:lnTo>
                    <a:pt x="25781" y="121919"/>
                  </a:lnTo>
                  <a:lnTo>
                    <a:pt x="21843" y="119887"/>
                  </a:lnTo>
                  <a:lnTo>
                    <a:pt x="23876" y="119887"/>
                  </a:lnTo>
                  <a:lnTo>
                    <a:pt x="21843" y="119887"/>
                  </a:lnTo>
                  <a:lnTo>
                    <a:pt x="17399" y="115950"/>
                  </a:lnTo>
                  <a:lnTo>
                    <a:pt x="13144" y="110870"/>
                  </a:lnTo>
                  <a:lnTo>
                    <a:pt x="9271" y="105028"/>
                  </a:lnTo>
                  <a:lnTo>
                    <a:pt x="5968" y="98805"/>
                  </a:lnTo>
                  <a:lnTo>
                    <a:pt x="7874" y="100964"/>
                  </a:lnTo>
                  <a:lnTo>
                    <a:pt x="7874" y="98805"/>
                  </a:lnTo>
                  <a:lnTo>
                    <a:pt x="5968" y="98805"/>
                  </a:lnTo>
                  <a:lnTo>
                    <a:pt x="5968" y="96646"/>
                  </a:lnTo>
                  <a:lnTo>
                    <a:pt x="3937" y="94614"/>
                  </a:lnTo>
                  <a:lnTo>
                    <a:pt x="1905" y="92455"/>
                  </a:lnTo>
                  <a:lnTo>
                    <a:pt x="1905" y="88264"/>
                  </a:lnTo>
                  <a:lnTo>
                    <a:pt x="1905" y="86232"/>
                  </a:lnTo>
                  <a:lnTo>
                    <a:pt x="0" y="84073"/>
                  </a:lnTo>
                  <a:lnTo>
                    <a:pt x="1905" y="84073"/>
                  </a:lnTo>
                  <a:lnTo>
                    <a:pt x="0" y="82041"/>
                  </a:lnTo>
                  <a:lnTo>
                    <a:pt x="1905" y="79882"/>
                  </a:lnTo>
                  <a:lnTo>
                    <a:pt x="0" y="79882"/>
                  </a:lnTo>
                  <a:lnTo>
                    <a:pt x="0" y="77850"/>
                  </a:lnTo>
                  <a:lnTo>
                    <a:pt x="0" y="75691"/>
                  </a:lnTo>
                  <a:lnTo>
                    <a:pt x="0" y="71500"/>
                  </a:lnTo>
                  <a:lnTo>
                    <a:pt x="0" y="69341"/>
                  </a:lnTo>
                  <a:lnTo>
                    <a:pt x="0" y="73532"/>
                  </a:lnTo>
                  <a:lnTo>
                    <a:pt x="0" y="71500"/>
                  </a:lnTo>
                  <a:lnTo>
                    <a:pt x="708" y="63311"/>
                  </a:lnTo>
                  <a:lnTo>
                    <a:pt x="2714" y="54943"/>
                  </a:lnTo>
                  <a:lnTo>
                    <a:pt x="5840" y="46980"/>
                  </a:lnTo>
                  <a:lnTo>
                    <a:pt x="9906" y="40004"/>
                  </a:lnTo>
                  <a:lnTo>
                    <a:pt x="9906" y="37845"/>
                  </a:lnTo>
                  <a:lnTo>
                    <a:pt x="11937" y="37845"/>
                  </a:lnTo>
                  <a:lnTo>
                    <a:pt x="13843" y="33654"/>
                  </a:lnTo>
                  <a:lnTo>
                    <a:pt x="15875" y="33654"/>
                  </a:lnTo>
                  <a:lnTo>
                    <a:pt x="15875" y="31495"/>
                  </a:lnTo>
                  <a:lnTo>
                    <a:pt x="17907" y="29463"/>
                  </a:lnTo>
                  <a:lnTo>
                    <a:pt x="17907" y="31495"/>
                  </a:lnTo>
                  <a:lnTo>
                    <a:pt x="17907" y="29463"/>
                  </a:lnTo>
                  <a:lnTo>
                    <a:pt x="19812" y="27304"/>
                  </a:lnTo>
                  <a:lnTo>
                    <a:pt x="21843" y="25272"/>
                  </a:lnTo>
                  <a:lnTo>
                    <a:pt x="21843" y="27304"/>
                  </a:lnTo>
                  <a:lnTo>
                    <a:pt x="23876" y="25272"/>
                  </a:lnTo>
                  <a:lnTo>
                    <a:pt x="25781" y="25272"/>
                  </a:lnTo>
                  <a:lnTo>
                    <a:pt x="27812" y="23113"/>
                  </a:lnTo>
                  <a:lnTo>
                    <a:pt x="25781" y="23113"/>
                  </a:lnTo>
                  <a:lnTo>
                    <a:pt x="29845" y="23113"/>
                  </a:lnTo>
                  <a:lnTo>
                    <a:pt x="27812" y="23113"/>
                  </a:lnTo>
                  <a:lnTo>
                    <a:pt x="29845" y="21081"/>
                  </a:lnTo>
                  <a:lnTo>
                    <a:pt x="29845" y="23113"/>
                  </a:lnTo>
                  <a:lnTo>
                    <a:pt x="31750" y="21081"/>
                  </a:lnTo>
                  <a:lnTo>
                    <a:pt x="35814" y="18922"/>
                  </a:lnTo>
                  <a:lnTo>
                    <a:pt x="37718" y="18922"/>
                  </a:lnTo>
                  <a:lnTo>
                    <a:pt x="39751" y="16890"/>
                  </a:lnTo>
                  <a:lnTo>
                    <a:pt x="43687" y="16890"/>
                  </a:lnTo>
                  <a:lnTo>
                    <a:pt x="45720" y="14731"/>
                  </a:lnTo>
                  <a:lnTo>
                    <a:pt x="47752" y="14731"/>
                  </a:lnTo>
                  <a:lnTo>
                    <a:pt x="45720" y="16890"/>
                  </a:lnTo>
                  <a:lnTo>
                    <a:pt x="49657" y="14731"/>
                  </a:lnTo>
                  <a:lnTo>
                    <a:pt x="53721" y="14731"/>
                  </a:lnTo>
                  <a:lnTo>
                    <a:pt x="51689" y="12699"/>
                  </a:lnTo>
                  <a:lnTo>
                    <a:pt x="55626" y="12699"/>
                  </a:lnTo>
                  <a:lnTo>
                    <a:pt x="59690" y="12699"/>
                  </a:lnTo>
                  <a:lnTo>
                    <a:pt x="59690" y="10540"/>
                  </a:lnTo>
                  <a:lnTo>
                    <a:pt x="59690" y="12699"/>
                  </a:lnTo>
                  <a:lnTo>
                    <a:pt x="61595" y="12699"/>
                  </a:lnTo>
                  <a:lnTo>
                    <a:pt x="59690" y="12699"/>
                  </a:lnTo>
                  <a:lnTo>
                    <a:pt x="61595" y="12699"/>
                  </a:lnTo>
                  <a:lnTo>
                    <a:pt x="59690" y="12699"/>
                  </a:lnTo>
                  <a:lnTo>
                    <a:pt x="61595" y="12699"/>
                  </a:lnTo>
                  <a:lnTo>
                    <a:pt x="63627" y="12699"/>
                  </a:lnTo>
                  <a:lnTo>
                    <a:pt x="65659" y="12699"/>
                  </a:lnTo>
                  <a:lnTo>
                    <a:pt x="67564" y="10540"/>
                  </a:lnTo>
                  <a:lnTo>
                    <a:pt x="69596" y="10540"/>
                  </a:lnTo>
                  <a:lnTo>
                    <a:pt x="71628" y="8381"/>
                  </a:lnTo>
                  <a:lnTo>
                    <a:pt x="71628" y="10540"/>
                  </a:lnTo>
                  <a:lnTo>
                    <a:pt x="73533" y="10540"/>
                  </a:lnTo>
                  <a:lnTo>
                    <a:pt x="71628" y="10540"/>
                  </a:lnTo>
                  <a:lnTo>
                    <a:pt x="75565" y="8381"/>
                  </a:lnTo>
                  <a:lnTo>
                    <a:pt x="75565" y="8381"/>
                  </a:lnTo>
                  <a:lnTo>
                    <a:pt x="77597" y="8381"/>
                  </a:lnTo>
                  <a:lnTo>
                    <a:pt x="79502" y="8381"/>
                  </a:lnTo>
                  <a:lnTo>
                    <a:pt x="79502" y="6349"/>
                  </a:lnTo>
                  <a:lnTo>
                    <a:pt x="83565" y="6349"/>
                  </a:lnTo>
                  <a:lnTo>
                    <a:pt x="85471" y="6349"/>
                  </a:lnTo>
                  <a:lnTo>
                    <a:pt x="81534" y="8381"/>
                  </a:lnTo>
                  <a:lnTo>
                    <a:pt x="83565" y="8381"/>
                  </a:lnTo>
                  <a:lnTo>
                    <a:pt x="85471" y="6349"/>
                  </a:lnTo>
                  <a:lnTo>
                    <a:pt x="87503" y="6349"/>
                  </a:lnTo>
                  <a:lnTo>
                    <a:pt x="89535" y="6349"/>
                  </a:lnTo>
                  <a:lnTo>
                    <a:pt x="91440" y="6349"/>
                  </a:lnTo>
                  <a:lnTo>
                    <a:pt x="89535" y="6349"/>
                  </a:lnTo>
                  <a:lnTo>
                    <a:pt x="91440" y="4190"/>
                  </a:lnTo>
                  <a:lnTo>
                    <a:pt x="93472" y="4190"/>
                  </a:lnTo>
                  <a:lnTo>
                    <a:pt x="93472" y="6349"/>
                  </a:lnTo>
                  <a:lnTo>
                    <a:pt x="95504" y="4190"/>
                  </a:lnTo>
                  <a:lnTo>
                    <a:pt x="99440" y="4190"/>
                  </a:lnTo>
                  <a:lnTo>
                    <a:pt x="101473" y="4190"/>
                  </a:lnTo>
                  <a:lnTo>
                    <a:pt x="101473" y="2158"/>
                  </a:lnTo>
                  <a:lnTo>
                    <a:pt x="101473" y="4190"/>
                  </a:lnTo>
                  <a:lnTo>
                    <a:pt x="99440" y="4190"/>
                  </a:lnTo>
                  <a:lnTo>
                    <a:pt x="103378" y="4190"/>
                  </a:lnTo>
                  <a:lnTo>
                    <a:pt x="107442" y="2158"/>
                  </a:lnTo>
                  <a:lnTo>
                    <a:pt x="111379" y="2158"/>
                  </a:lnTo>
                  <a:lnTo>
                    <a:pt x="113411" y="2158"/>
                  </a:lnTo>
                  <a:lnTo>
                    <a:pt x="115315" y="2158"/>
                  </a:lnTo>
                  <a:lnTo>
                    <a:pt x="117348" y="2158"/>
                  </a:lnTo>
                  <a:lnTo>
                    <a:pt x="115315" y="2158"/>
                  </a:lnTo>
                  <a:lnTo>
                    <a:pt x="117348" y="2158"/>
                  </a:lnTo>
                  <a:lnTo>
                    <a:pt x="125349" y="2158"/>
                  </a:lnTo>
                  <a:lnTo>
                    <a:pt x="129286" y="2158"/>
                  </a:lnTo>
                  <a:lnTo>
                    <a:pt x="131318" y="0"/>
                  </a:lnTo>
                  <a:lnTo>
                    <a:pt x="133223" y="0"/>
                  </a:lnTo>
                  <a:lnTo>
                    <a:pt x="135255" y="0"/>
                  </a:lnTo>
                  <a:lnTo>
                    <a:pt x="137287" y="0"/>
                  </a:lnTo>
                  <a:lnTo>
                    <a:pt x="127254" y="2158"/>
                  </a:lnTo>
                  <a:lnTo>
                    <a:pt x="129286" y="2158"/>
                  </a:lnTo>
                  <a:lnTo>
                    <a:pt x="131318" y="2158"/>
                  </a:lnTo>
                  <a:lnTo>
                    <a:pt x="133223" y="0"/>
                  </a:lnTo>
                  <a:lnTo>
                    <a:pt x="135255" y="0"/>
                  </a:lnTo>
                  <a:lnTo>
                    <a:pt x="137287" y="0"/>
                  </a:lnTo>
                  <a:lnTo>
                    <a:pt x="139319" y="0"/>
                  </a:lnTo>
                  <a:lnTo>
                    <a:pt x="137287" y="0"/>
                  </a:lnTo>
                  <a:lnTo>
                    <a:pt x="137287" y="2158"/>
                  </a:lnTo>
                  <a:lnTo>
                    <a:pt x="139319" y="2158"/>
                  </a:lnTo>
                  <a:lnTo>
                    <a:pt x="141224" y="0"/>
                  </a:lnTo>
                  <a:lnTo>
                    <a:pt x="139319" y="0"/>
                  </a:lnTo>
                  <a:lnTo>
                    <a:pt x="141224" y="0"/>
                  </a:lnTo>
                  <a:lnTo>
                    <a:pt x="143256" y="0"/>
                  </a:lnTo>
                  <a:lnTo>
                    <a:pt x="145287" y="0"/>
                  </a:lnTo>
                  <a:lnTo>
                    <a:pt x="143256" y="0"/>
                  </a:lnTo>
                  <a:lnTo>
                    <a:pt x="147193" y="0"/>
                  </a:lnTo>
                  <a:lnTo>
                    <a:pt x="149225" y="0"/>
                  </a:lnTo>
                  <a:lnTo>
                    <a:pt x="151257" y="0"/>
                  </a:lnTo>
                  <a:lnTo>
                    <a:pt x="161162" y="0"/>
                  </a:lnTo>
                  <a:lnTo>
                    <a:pt x="167132" y="0"/>
                  </a:lnTo>
                  <a:lnTo>
                    <a:pt x="165100" y="0"/>
                  </a:lnTo>
                  <a:lnTo>
                    <a:pt x="167132" y="0"/>
                  </a:lnTo>
                  <a:lnTo>
                    <a:pt x="169164" y="0"/>
                  </a:lnTo>
                  <a:lnTo>
                    <a:pt x="175133" y="0"/>
                  </a:lnTo>
                  <a:lnTo>
                    <a:pt x="173101" y="0"/>
                  </a:lnTo>
                  <a:lnTo>
                    <a:pt x="175133" y="0"/>
                  </a:lnTo>
                  <a:lnTo>
                    <a:pt x="181102" y="0"/>
                  </a:lnTo>
                  <a:lnTo>
                    <a:pt x="179070" y="0"/>
                  </a:lnTo>
                  <a:lnTo>
                    <a:pt x="181102" y="2158"/>
                  </a:lnTo>
                  <a:lnTo>
                    <a:pt x="183007" y="2158"/>
                  </a:lnTo>
                  <a:lnTo>
                    <a:pt x="187071" y="2158"/>
                  </a:lnTo>
                  <a:lnTo>
                    <a:pt x="185039" y="0"/>
                  </a:lnTo>
                  <a:lnTo>
                    <a:pt x="187071" y="2158"/>
                  </a:lnTo>
                  <a:lnTo>
                    <a:pt x="188976" y="2158"/>
                  </a:lnTo>
                  <a:lnTo>
                    <a:pt x="191008" y="2158"/>
                  </a:lnTo>
                  <a:lnTo>
                    <a:pt x="193040" y="2158"/>
                  </a:lnTo>
                  <a:lnTo>
                    <a:pt x="196977" y="4190"/>
                  </a:lnTo>
                  <a:lnTo>
                    <a:pt x="202946" y="4190"/>
                  </a:lnTo>
                  <a:lnTo>
                    <a:pt x="204978" y="6349"/>
                  </a:lnTo>
                  <a:lnTo>
                    <a:pt x="206883" y="6349"/>
                  </a:lnTo>
                  <a:lnTo>
                    <a:pt x="204978" y="6349"/>
                  </a:lnTo>
                  <a:lnTo>
                    <a:pt x="204978" y="6349"/>
                  </a:lnTo>
                  <a:lnTo>
                    <a:pt x="206883" y="6349"/>
                  </a:lnTo>
                  <a:lnTo>
                    <a:pt x="208915" y="6349"/>
                  </a:lnTo>
                  <a:lnTo>
                    <a:pt x="206883" y="6349"/>
                  </a:lnTo>
                  <a:lnTo>
                    <a:pt x="210947" y="8381"/>
                  </a:lnTo>
                  <a:lnTo>
                    <a:pt x="210947" y="6349"/>
                  </a:lnTo>
                  <a:lnTo>
                    <a:pt x="214884" y="8381"/>
                  </a:lnTo>
                  <a:lnTo>
                    <a:pt x="216915" y="8381"/>
                  </a:lnTo>
                  <a:lnTo>
                    <a:pt x="218821" y="10540"/>
                  </a:lnTo>
                  <a:lnTo>
                    <a:pt x="218821" y="12699"/>
                  </a:lnTo>
                  <a:lnTo>
                    <a:pt x="220853" y="12699"/>
                  </a:lnTo>
                  <a:lnTo>
                    <a:pt x="222885" y="12699"/>
                  </a:lnTo>
                  <a:lnTo>
                    <a:pt x="224790" y="14731"/>
                  </a:lnTo>
                  <a:lnTo>
                    <a:pt x="226822" y="14731"/>
                  </a:lnTo>
                  <a:lnTo>
                    <a:pt x="224790" y="14731"/>
                  </a:lnTo>
                  <a:lnTo>
                    <a:pt x="224790" y="12699"/>
                  </a:lnTo>
                  <a:lnTo>
                    <a:pt x="226822" y="14731"/>
                  </a:lnTo>
                  <a:lnTo>
                    <a:pt x="228854" y="14731"/>
                  </a:lnTo>
                  <a:lnTo>
                    <a:pt x="228854" y="16890"/>
                  </a:lnTo>
                  <a:lnTo>
                    <a:pt x="230759" y="16890"/>
                  </a:lnTo>
                  <a:lnTo>
                    <a:pt x="232791" y="18922"/>
                  </a:lnTo>
                  <a:lnTo>
                    <a:pt x="230759" y="18922"/>
                  </a:lnTo>
                  <a:lnTo>
                    <a:pt x="230759" y="16890"/>
                  </a:lnTo>
                  <a:lnTo>
                    <a:pt x="230759" y="18922"/>
                  </a:lnTo>
                  <a:lnTo>
                    <a:pt x="232791" y="18922"/>
                  </a:lnTo>
                  <a:lnTo>
                    <a:pt x="232791" y="16890"/>
                  </a:lnTo>
                  <a:lnTo>
                    <a:pt x="234823" y="18922"/>
                  </a:lnTo>
                  <a:lnTo>
                    <a:pt x="232791" y="18922"/>
                  </a:lnTo>
                  <a:lnTo>
                    <a:pt x="234823" y="21081"/>
                  </a:lnTo>
                  <a:lnTo>
                    <a:pt x="236728" y="21081"/>
                  </a:lnTo>
                  <a:lnTo>
                    <a:pt x="238760" y="23113"/>
                  </a:lnTo>
                  <a:lnTo>
                    <a:pt x="240792" y="25272"/>
                  </a:lnTo>
                  <a:lnTo>
                    <a:pt x="242697" y="27304"/>
                  </a:lnTo>
                  <a:lnTo>
                    <a:pt x="244729" y="27304"/>
                  </a:lnTo>
                  <a:lnTo>
                    <a:pt x="244729" y="29463"/>
                  </a:lnTo>
                  <a:lnTo>
                    <a:pt x="246761" y="29463"/>
                  </a:lnTo>
                  <a:lnTo>
                    <a:pt x="246761" y="31495"/>
                  </a:lnTo>
                  <a:lnTo>
                    <a:pt x="248666" y="31495"/>
                  </a:lnTo>
                  <a:lnTo>
                    <a:pt x="246761" y="31495"/>
                  </a:lnTo>
                  <a:lnTo>
                    <a:pt x="248666" y="33654"/>
                  </a:lnTo>
                  <a:lnTo>
                    <a:pt x="248666" y="35813"/>
                  </a:lnTo>
                  <a:lnTo>
                    <a:pt x="250698" y="35813"/>
                  </a:lnTo>
                  <a:lnTo>
                    <a:pt x="250698" y="33654"/>
                  </a:lnTo>
                  <a:lnTo>
                    <a:pt x="252730" y="37845"/>
                  </a:lnTo>
                  <a:lnTo>
                    <a:pt x="254635" y="40004"/>
                  </a:lnTo>
                  <a:lnTo>
                    <a:pt x="256667" y="44195"/>
                  </a:lnTo>
                  <a:lnTo>
                    <a:pt x="258699" y="48386"/>
                  </a:lnTo>
                  <a:lnTo>
                    <a:pt x="262636" y="54736"/>
                  </a:lnTo>
                  <a:lnTo>
                    <a:pt x="262636" y="58927"/>
                  </a:lnTo>
                  <a:lnTo>
                    <a:pt x="262636" y="56768"/>
                  </a:lnTo>
                  <a:lnTo>
                    <a:pt x="262636" y="58927"/>
                  </a:lnTo>
                  <a:lnTo>
                    <a:pt x="262636" y="60959"/>
                  </a:lnTo>
                  <a:lnTo>
                    <a:pt x="262636" y="58927"/>
                  </a:lnTo>
                  <a:lnTo>
                    <a:pt x="264668" y="60959"/>
                  </a:lnTo>
                  <a:lnTo>
                    <a:pt x="264668" y="69341"/>
                  </a:lnTo>
                  <a:lnTo>
                    <a:pt x="264668" y="67309"/>
                  </a:lnTo>
                  <a:lnTo>
                    <a:pt x="264668" y="69341"/>
                  </a:lnTo>
                  <a:lnTo>
                    <a:pt x="264668" y="73532"/>
                  </a:lnTo>
                  <a:lnTo>
                    <a:pt x="266573" y="73532"/>
                  </a:lnTo>
                  <a:lnTo>
                    <a:pt x="264668" y="73532"/>
                  </a:lnTo>
                  <a:lnTo>
                    <a:pt x="264668" y="75691"/>
                  </a:lnTo>
                  <a:lnTo>
                    <a:pt x="266573" y="75691"/>
                  </a:lnTo>
                  <a:lnTo>
                    <a:pt x="264668" y="77850"/>
                  </a:lnTo>
                  <a:lnTo>
                    <a:pt x="264668" y="79882"/>
                  </a:lnTo>
                  <a:lnTo>
                    <a:pt x="264668" y="82041"/>
                  </a:lnTo>
                  <a:lnTo>
                    <a:pt x="262636" y="84073"/>
                  </a:lnTo>
                  <a:lnTo>
                    <a:pt x="262636" y="86232"/>
                  </a:lnTo>
                  <a:lnTo>
                    <a:pt x="260604" y="86232"/>
                  </a:lnTo>
                  <a:lnTo>
                    <a:pt x="260604" y="88264"/>
                  </a:lnTo>
                  <a:lnTo>
                    <a:pt x="262636" y="86232"/>
                  </a:lnTo>
                  <a:lnTo>
                    <a:pt x="260604" y="90423"/>
                  </a:lnTo>
                  <a:lnTo>
                    <a:pt x="258699" y="90423"/>
                  </a:lnTo>
                  <a:lnTo>
                    <a:pt x="256667" y="92455"/>
                  </a:lnTo>
                  <a:lnTo>
                    <a:pt x="254635" y="96646"/>
                  </a:lnTo>
                  <a:lnTo>
                    <a:pt x="248666" y="102996"/>
                  </a:lnTo>
                  <a:lnTo>
                    <a:pt x="242697" y="105155"/>
                  </a:lnTo>
                  <a:lnTo>
                    <a:pt x="240792" y="107187"/>
                  </a:lnTo>
                  <a:lnTo>
                    <a:pt x="242697" y="107187"/>
                  </a:lnTo>
                  <a:lnTo>
                    <a:pt x="240792" y="107187"/>
                  </a:lnTo>
                  <a:lnTo>
                    <a:pt x="242697" y="107187"/>
                  </a:lnTo>
                  <a:lnTo>
                    <a:pt x="240792" y="107187"/>
                  </a:lnTo>
                  <a:lnTo>
                    <a:pt x="238760" y="107187"/>
                  </a:lnTo>
                  <a:lnTo>
                    <a:pt x="238760" y="109346"/>
                  </a:lnTo>
                  <a:lnTo>
                    <a:pt x="236728" y="109346"/>
                  </a:lnTo>
                  <a:lnTo>
                    <a:pt x="238760" y="109346"/>
                  </a:lnTo>
                  <a:lnTo>
                    <a:pt x="234823" y="111378"/>
                  </a:lnTo>
                  <a:lnTo>
                    <a:pt x="232791" y="111378"/>
                  </a:lnTo>
                  <a:lnTo>
                    <a:pt x="236728" y="109346"/>
                  </a:lnTo>
                  <a:lnTo>
                    <a:pt x="232791" y="109346"/>
                  </a:lnTo>
                  <a:lnTo>
                    <a:pt x="236728" y="107187"/>
                  </a:lnTo>
                  <a:lnTo>
                    <a:pt x="232791" y="109346"/>
                  </a:lnTo>
                  <a:lnTo>
                    <a:pt x="232791" y="111378"/>
                  </a:lnTo>
                  <a:lnTo>
                    <a:pt x="230759" y="113537"/>
                  </a:lnTo>
                  <a:lnTo>
                    <a:pt x="232791" y="113537"/>
                  </a:lnTo>
                  <a:lnTo>
                    <a:pt x="230759" y="115569"/>
                  </a:lnTo>
                  <a:lnTo>
                    <a:pt x="228854" y="115569"/>
                  </a:lnTo>
                  <a:lnTo>
                    <a:pt x="232791" y="113537"/>
                  </a:lnTo>
                  <a:lnTo>
                    <a:pt x="230759" y="113537"/>
                  </a:lnTo>
                  <a:lnTo>
                    <a:pt x="228854" y="113537"/>
                  </a:lnTo>
                  <a:lnTo>
                    <a:pt x="228854" y="115569"/>
                  </a:lnTo>
                  <a:lnTo>
                    <a:pt x="226822" y="115569"/>
                  </a:lnTo>
                  <a:lnTo>
                    <a:pt x="228854" y="115569"/>
                  </a:lnTo>
                  <a:lnTo>
                    <a:pt x="226822" y="117728"/>
                  </a:lnTo>
                  <a:lnTo>
                    <a:pt x="224790" y="117728"/>
                  </a:lnTo>
                  <a:lnTo>
                    <a:pt x="228854" y="115569"/>
                  </a:lnTo>
                  <a:lnTo>
                    <a:pt x="226822" y="117728"/>
                  </a:lnTo>
                  <a:lnTo>
                    <a:pt x="224790" y="117728"/>
                  </a:lnTo>
                  <a:lnTo>
                    <a:pt x="224790" y="119887"/>
                  </a:lnTo>
                  <a:lnTo>
                    <a:pt x="224790" y="117728"/>
                  </a:lnTo>
                  <a:lnTo>
                    <a:pt x="224790" y="119887"/>
                  </a:lnTo>
                  <a:lnTo>
                    <a:pt x="222885" y="119887"/>
                  </a:lnTo>
                  <a:lnTo>
                    <a:pt x="220853" y="119887"/>
                  </a:lnTo>
                  <a:lnTo>
                    <a:pt x="224790" y="117728"/>
                  </a:lnTo>
                  <a:lnTo>
                    <a:pt x="220853" y="119887"/>
                  </a:lnTo>
                  <a:lnTo>
                    <a:pt x="222885" y="119887"/>
                  </a:lnTo>
                  <a:lnTo>
                    <a:pt x="218821" y="121919"/>
                  </a:lnTo>
                  <a:lnTo>
                    <a:pt x="220853" y="121919"/>
                  </a:lnTo>
                  <a:lnTo>
                    <a:pt x="218821" y="121919"/>
                  </a:lnTo>
                  <a:lnTo>
                    <a:pt x="220853" y="119887"/>
                  </a:lnTo>
                  <a:lnTo>
                    <a:pt x="218821" y="121919"/>
                  </a:lnTo>
                  <a:lnTo>
                    <a:pt x="216915" y="124078"/>
                  </a:lnTo>
                  <a:lnTo>
                    <a:pt x="216915" y="121919"/>
                  </a:lnTo>
                  <a:lnTo>
                    <a:pt x="216915" y="124078"/>
                  </a:lnTo>
                  <a:lnTo>
                    <a:pt x="214884" y="124078"/>
                  </a:lnTo>
                  <a:lnTo>
                    <a:pt x="212852" y="124078"/>
                  </a:lnTo>
                  <a:lnTo>
                    <a:pt x="210947" y="126110"/>
                  </a:lnTo>
                  <a:lnTo>
                    <a:pt x="206883" y="126110"/>
                  </a:lnTo>
                  <a:lnTo>
                    <a:pt x="208915" y="126110"/>
                  </a:lnTo>
                  <a:lnTo>
                    <a:pt x="210947" y="126110"/>
                  </a:lnTo>
                  <a:lnTo>
                    <a:pt x="208915" y="126110"/>
                  </a:lnTo>
                  <a:lnTo>
                    <a:pt x="208915" y="128269"/>
                  </a:lnTo>
                  <a:lnTo>
                    <a:pt x="206883" y="128269"/>
                  </a:lnTo>
                  <a:lnTo>
                    <a:pt x="204978" y="128269"/>
                  </a:lnTo>
                  <a:lnTo>
                    <a:pt x="206883" y="128269"/>
                  </a:lnTo>
                  <a:lnTo>
                    <a:pt x="204978" y="128269"/>
                  </a:lnTo>
                  <a:lnTo>
                    <a:pt x="202946" y="130301"/>
                  </a:lnTo>
                  <a:lnTo>
                    <a:pt x="204978" y="128269"/>
                  </a:lnTo>
                  <a:lnTo>
                    <a:pt x="200914" y="130301"/>
                  </a:lnTo>
                  <a:lnTo>
                    <a:pt x="202946" y="128269"/>
                  </a:lnTo>
                  <a:lnTo>
                    <a:pt x="200914" y="128269"/>
                  </a:lnTo>
                  <a:lnTo>
                    <a:pt x="199009" y="130301"/>
                  </a:lnTo>
                  <a:lnTo>
                    <a:pt x="199009" y="132460"/>
                  </a:lnTo>
                  <a:lnTo>
                    <a:pt x="199009" y="130301"/>
                  </a:lnTo>
                  <a:lnTo>
                    <a:pt x="196977" y="132460"/>
                  </a:lnTo>
                  <a:lnTo>
                    <a:pt x="199009" y="130301"/>
                  </a:lnTo>
                  <a:lnTo>
                    <a:pt x="196977" y="130301"/>
                  </a:lnTo>
                  <a:lnTo>
                    <a:pt x="194945" y="130301"/>
                  </a:lnTo>
                  <a:lnTo>
                    <a:pt x="193040" y="132460"/>
                  </a:lnTo>
                  <a:lnTo>
                    <a:pt x="194945" y="132460"/>
                  </a:lnTo>
                  <a:lnTo>
                    <a:pt x="193040" y="132460"/>
                  </a:lnTo>
                  <a:lnTo>
                    <a:pt x="191008" y="132460"/>
                  </a:lnTo>
                  <a:lnTo>
                    <a:pt x="194945" y="132460"/>
                  </a:lnTo>
                  <a:lnTo>
                    <a:pt x="193040" y="132460"/>
                  </a:lnTo>
                  <a:lnTo>
                    <a:pt x="191008" y="132460"/>
                  </a:lnTo>
                  <a:lnTo>
                    <a:pt x="188976" y="132460"/>
                  </a:lnTo>
                  <a:lnTo>
                    <a:pt x="187071" y="132460"/>
                  </a:lnTo>
                  <a:lnTo>
                    <a:pt x="188976" y="132460"/>
                  </a:lnTo>
                  <a:lnTo>
                    <a:pt x="187071" y="132460"/>
                  </a:lnTo>
                  <a:lnTo>
                    <a:pt x="188976" y="130301"/>
                  </a:lnTo>
                  <a:lnTo>
                    <a:pt x="187071" y="132460"/>
                  </a:lnTo>
                  <a:lnTo>
                    <a:pt x="185039" y="132460"/>
                  </a:lnTo>
                  <a:lnTo>
                    <a:pt x="188976" y="132460"/>
                  </a:lnTo>
                  <a:lnTo>
                    <a:pt x="183007" y="134492"/>
                  </a:lnTo>
                  <a:lnTo>
                    <a:pt x="181102" y="136651"/>
                  </a:lnTo>
                  <a:lnTo>
                    <a:pt x="181102" y="132460"/>
                  </a:lnTo>
                  <a:lnTo>
                    <a:pt x="177037" y="134492"/>
                  </a:lnTo>
                  <a:lnTo>
                    <a:pt x="179070" y="134492"/>
                  </a:lnTo>
                  <a:lnTo>
                    <a:pt x="177037" y="136651"/>
                  </a:lnTo>
                  <a:lnTo>
                    <a:pt x="179070" y="136651"/>
                  </a:lnTo>
                  <a:lnTo>
                    <a:pt x="177037" y="136651"/>
                  </a:lnTo>
                  <a:lnTo>
                    <a:pt x="175133" y="136651"/>
                  </a:lnTo>
                  <a:lnTo>
                    <a:pt x="177037" y="136651"/>
                  </a:lnTo>
                  <a:lnTo>
                    <a:pt x="173101" y="136651"/>
                  </a:lnTo>
                  <a:lnTo>
                    <a:pt x="175133" y="134492"/>
                  </a:lnTo>
                  <a:lnTo>
                    <a:pt x="177037" y="134492"/>
                  </a:lnTo>
                  <a:lnTo>
                    <a:pt x="175133" y="134492"/>
                  </a:lnTo>
                  <a:lnTo>
                    <a:pt x="173101" y="134492"/>
                  </a:lnTo>
                  <a:lnTo>
                    <a:pt x="171069" y="134492"/>
                  </a:lnTo>
                  <a:lnTo>
                    <a:pt x="173101" y="134492"/>
                  </a:lnTo>
                  <a:lnTo>
                    <a:pt x="173101" y="136651"/>
                  </a:lnTo>
                  <a:lnTo>
                    <a:pt x="175133" y="134492"/>
                  </a:lnTo>
                  <a:lnTo>
                    <a:pt x="173101" y="134492"/>
                  </a:lnTo>
                  <a:lnTo>
                    <a:pt x="171069" y="136651"/>
                  </a:lnTo>
                  <a:lnTo>
                    <a:pt x="171069" y="134492"/>
                  </a:lnTo>
                  <a:lnTo>
                    <a:pt x="169164" y="136651"/>
                  </a:lnTo>
                  <a:lnTo>
                    <a:pt x="171069" y="136651"/>
                  </a:lnTo>
                  <a:lnTo>
                    <a:pt x="169164" y="136651"/>
                  </a:lnTo>
                  <a:lnTo>
                    <a:pt x="167132" y="136651"/>
                  </a:lnTo>
                  <a:lnTo>
                    <a:pt x="169164" y="138683"/>
                  </a:lnTo>
                  <a:lnTo>
                    <a:pt x="165100" y="138683"/>
                  </a:lnTo>
                  <a:lnTo>
                    <a:pt x="165100" y="136651"/>
                  </a:lnTo>
                  <a:lnTo>
                    <a:pt x="169164" y="136651"/>
                  </a:lnTo>
                  <a:lnTo>
                    <a:pt x="167132" y="136651"/>
                  </a:lnTo>
                  <a:lnTo>
                    <a:pt x="165100" y="136651"/>
                  </a:lnTo>
                  <a:lnTo>
                    <a:pt x="163195" y="136651"/>
                  </a:lnTo>
                  <a:lnTo>
                    <a:pt x="165100" y="136651"/>
                  </a:lnTo>
                  <a:lnTo>
                    <a:pt x="163195" y="134492"/>
                  </a:lnTo>
                  <a:lnTo>
                    <a:pt x="161162" y="136651"/>
                  </a:lnTo>
                  <a:lnTo>
                    <a:pt x="159131" y="136651"/>
                  </a:lnTo>
                  <a:lnTo>
                    <a:pt x="161162" y="136651"/>
                  </a:lnTo>
                  <a:lnTo>
                    <a:pt x="157226" y="136651"/>
                  </a:lnTo>
                  <a:lnTo>
                    <a:pt x="155194" y="136651"/>
                  </a:lnTo>
                  <a:lnTo>
                    <a:pt x="151257" y="136651"/>
                  </a:lnTo>
                  <a:lnTo>
                    <a:pt x="153162" y="136651"/>
                  </a:lnTo>
                  <a:lnTo>
                    <a:pt x="159131" y="136651"/>
                  </a:lnTo>
                  <a:lnTo>
                    <a:pt x="159131" y="134492"/>
                  </a:lnTo>
                  <a:lnTo>
                    <a:pt x="163195" y="136651"/>
                  </a:lnTo>
                  <a:lnTo>
                    <a:pt x="163195" y="134492"/>
                  </a:lnTo>
                  <a:lnTo>
                    <a:pt x="161162" y="134492"/>
                  </a:lnTo>
                  <a:lnTo>
                    <a:pt x="161162" y="134492"/>
                  </a:lnTo>
                  <a:lnTo>
                    <a:pt x="157226" y="134492"/>
                  </a:lnTo>
                  <a:lnTo>
                    <a:pt x="159131" y="134492"/>
                  </a:lnTo>
                  <a:lnTo>
                    <a:pt x="153162" y="134492"/>
                  </a:lnTo>
                  <a:lnTo>
                    <a:pt x="151257" y="136651"/>
                  </a:lnTo>
                  <a:lnTo>
                    <a:pt x="151257" y="134492"/>
                  </a:lnTo>
                  <a:lnTo>
                    <a:pt x="153162" y="134492"/>
                  </a:lnTo>
                  <a:lnTo>
                    <a:pt x="149225" y="134492"/>
                  </a:lnTo>
                  <a:lnTo>
                    <a:pt x="145287" y="134492"/>
                  </a:lnTo>
                  <a:lnTo>
                    <a:pt x="141224" y="134492"/>
                  </a:lnTo>
                  <a:lnTo>
                    <a:pt x="143256" y="136651"/>
                  </a:lnTo>
                  <a:lnTo>
                    <a:pt x="139319" y="134492"/>
                  </a:lnTo>
                  <a:lnTo>
                    <a:pt x="139319" y="136651"/>
                  </a:lnTo>
                  <a:lnTo>
                    <a:pt x="141224" y="136651"/>
                  </a:lnTo>
                  <a:lnTo>
                    <a:pt x="143256" y="136651"/>
                  </a:lnTo>
                  <a:lnTo>
                    <a:pt x="137287" y="136651"/>
                  </a:lnTo>
                  <a:lnTo>
                    <a:pt x="141224" y="136651"/>
                  </a:lnTo>
                  <a:lnTo>
                    <a:pt x="139319" y="136651"/>
                  </a:lnTo>
                  <a:lnTo>
                    <a:pt x="139319" y="134492"/>
                  </a:lnTo>
                  <a:lnTo>
                    <a:pt x="137287" y="134492"/>
                  </a:lnTo>
                  <a:lnTo>
                    <a:pt x="139319" y="134492"/>
                  </a:lnTo>
                  <a:lnTo>
                    <a:pt x="137287" y="134492"/>
                  </a:lnTo>
                  <a:lnTo>
                    <a:pt x="135255" y="134492"/>
                  </a:lnTo>
                  <a:lnTo>
                    <a:pt x="133223" y="134492"/>
                  </a:lnTo>
                  <a:lnTo>
                    <a:pt x="129286" y="134492"/>
                  </a:lnTo>
                  <a:lnTo>
                    <a:pt x="127254" y="134492"/>
                  </a:lnTo>
                  <a:lnTo>
                    <a:pt x="121285" y="134492"/>
                  </a:lnTo>
                  <a:lnTo>
                    <a:pt x="119380" y="134492"/>
                  </a:lnTo>
                  <a:lnTo>
                    <a:pt x="117348" y="134492"/>
                  </a:lnTo>
                  <a:lnTo>
                    <a:pt x="119380" y="134492"/>
                  </a:lnTo>
                  <a:lnTo>
                    <a:pt x="117348" y="134492"/>
                  </a:lnTo>
                  <a:lnTo>
                    <a:pt x="115315" y="134492"/>
                  </a:lnTo>
                  <a:lnTo>
                    <a:pt x="119380" y="134492"/>
                  </a:lnTo>
                  <a:lnTo>
                    <a:pt x="115315" y="134492"/>
                  </a:lnTo>
                  <a:lnTo>
                    <a:pt x="111379" y="134492"/>
                  </a:lnTo>
                  <a:lnTo>
                    <a:pt x="109347" y="134492"/>
                  </a:lnTo>
                  <a:lnTo>
                    <a:pt x="111379" y="134492"/>
                  </a:lnTo>
                  <a:lnTo>
                    <a:pt x="109347" y="134492"/>
                  </a:lnTo>
                  <a:lnTo>
                    <a:pt x="107442" y="132460"/>
                  </a:lnTo>
                  <a:lnTo>
                    <a:pt x="105410" y="134492"/>
                  </a:lnTo>
                  <a:lnTo>
                    <a:pt x="103378" y="134492"/>
                  </a:lnTo>
                  <a:lnTo>
                    <a:pt x="101473" y="134492"/>
                  </a:lnTo>
                  <a:lnTo>
                    <a:pt x="97409" y="134492"/>
                  </a:lnTo>
                  <a:lnTo>
                    <a:pt x="95504" y="134492"/>
                  </a:lnTo>
                  <a:lnTo>
                    <a:pt x="95504" y="132460"/>
                  </a:lnTo>
                  <a:lnTo>
                    <a:pt x="93472" y="134492"/>
                  </a:lnTo>
                  <a:lnTo>
                    <a:pt x="97409" y="132460"/>
                  </a:lnTo>
                  <a:lnTo>
                    <a:pt x="99440" y="132460"/>
                  </a:lnTo>
                  <a:lnTo>
                    <a:pt x="97409" y="132460"/>
                  </a:lnTo>
                  <a:lnTo>
                    <a:pt x="97409" y="134492"/>
                  </a:lnTo>
                  <a:lnTo>
                    <a:pt x="101473" y="134492"/>
                  </a:lnTo>
                  <a:lnTo>
                    <a:pt x="101473" y="132460"/>
                  </a:lnTo>
                  <a:lnTo>
                    <a:pt x="99440" y="134492"/>
                  </a:lnTo>
                  <a:lnTo>
                    <a:pt x="99440" y="132460"/>
                  </a:lnTo>
                  <a:lnTo>
                    <a:pt x="101473" y="132460"/>
                  </a:lnTo>
                  <a:lnTo>
                    <a:pt x="99440" y="132460"/>
                  </a:lnTo>
                  <a:lnTo>
                    <a:pt x="99440" y="132460"/>
                  </a:lnTo>
                  <a:lnTo>
                    <a:pt x="103378" y="132460"/>
                  </a:lnTo>
                  <a:lnTo>
                    <a:pt x="105410" y="132460"/>
                  </a:lnTo>
                  <a:lnTo>
                    <a:pt x="109347" y="132460"/>
                  </a:lnTo>
                  <a:lnTo>
                    <a:pt x="115315" y="132460"/>
                  </a:lnTo>
                  <a:lnTo>
                    <a:pt x="113411" y="132460"/>
                  </a:lnTo>
                  <a:lnTo>
                    <a:pt x="111379" y="132460"/>
                  </a:lnTo>
                  <a:lnTo>
                    <a:pt x="113411" y="134492"/>
                  </a:lnTo>
                  <a:lnTo>
                    <a:pt x="113411" y="132460"/>
                  </a:lnTo>
                  <a:lnTo>
                    <a:pt x="115315" y="134492"/>
                  </a:lnTo>
                  <a:lnTo>
                    <a:pt x="115315" y="132460"/>
                  </a:lnTo>
                  <a:lnTo>
                    <a:pt x="119380" y="132460"/>
                  </a:lnTo>
                  <a:lnTo>
                    <a:pt x="121285" y="132460"/>
                  </a:lnTo>
                  <a:lnTo>
                    <a:pt x="135255" y="132460"/>
                  </a:lnTo>
                  <a:lnTo>
                    <a:pt x="169164" y="132460"/>
                  </a:lnTo>
                  <a:lnTo>
                    <a:pt x="175133" y="130301"/>
                  </a:lnTo>
                  <a:lnTo>
                    <a:pt x="175133" y="132460"/>
                  </a:lnTo>
                  <a:lnTo>
                    <a:pt x="175133" y="130301"/>
                  </a:lnTo>
                  <a:lnTo>
                    <a:pt x="175133" y="132460"/>
                  </a:lnTo>
                  <a:lnTo>
                    <a:pt x="177037" y="132460"/>
                  </a:lnTo>
                  <a:lnTo>
                    <a:pt x="175133" y="130301"/>
                  </a:lnTo>
                  <a:lnTo>
                    <a:pt x="179070" y="130301"/>
                  </a:lnTo>
                  <a:lnTo>
                    <a:pt x="183007" y="130301"/>
                  </a:lnTo>
                  <a:lnTo>
                    <a:pt x="187071" y="128269"/>
                  </a:lnTo>
                  <a:lnTo>
                    <a:pt x="188976" y="128269"/>
                  </a:lnTo>
                  <a:lnTo>
                    <a:pt x="193040" y="126110"/>
                  </a:lnTo>
                  <a:lnTo>
                    <a:pt x="196977" y="126110"/>
                  </a:lnTo>
                  <a:lnTo>
                    <a:pt x="199009" y="124078"/>
                  </a:lnTo>
                  <a:lnTo>
                    <a:pt x="200914" y="124078"/>
                  </a:lnTo>
                  <a:lnTo>
                    <a:pt x="202946" y="124078"/>
                  </a:lnTo>
                  <a:lnTo>
                    <a:pt x="204978" y="121919"/>
                  </a:lnTo>
                  <a:lnTo>
                    <a:pt x="206883" y="121919"/>
                  </a:lnTo>
                  <a:lnTo>
                    <a:pt x="208915" y="119887"/>
                  </a:lnTo>
                  <a:lnTo>
                    <a:pt x="212852" y="119887"/>
                  </a:lnTo>
                  <a:lnTo>
                    <a:pt x="214884" y="117728"/>
                  </a:lnTo>
                  <a:lnTo>
                    <a:pt x="220853" y="113537"/>
                  </a:lnTo>
                  <a:lnTo>
                    <a:pt x="228854" y="109346"/>
                  </a:lnTo>
                  <a:lnTo>
                    <a:pt x="234823" y="102996"/>
                  </a:lnTo>
                  <a:lnTo>
                    <a:pt x="236728" y="102996"/>
                  </a:lnTo>
                  <a:lnTo>
                    <a:pt x="242697" y="98805"/>
                  </a:lnTo>
                  <a:lnTo>
                    <a:pt x="250698" y="92455"/>
                  </a:lnTo>
                  <a:lnTo>
                    <a:pt x="254635" y="86232"/>
                  </a:lnTo>
                  <a:lnTo>
                    <a:pt x="254635" y="88264"/>
                  </a:lnTo>
                  <a:lnTo>
                    <a:pt x="256667" y="86232"/>
                  </a:lnTo>
                  <a:lnTo>
                    <a:pt x="256667" y="84073"/>
                  </a:lnTo>
                  <a:lnTo>
                    <a:pt x="258699" y="82041"/>
                  </a:lnTo>
                  <a:lnTo>
                    <a:pt x="258699" y="79882"/>
                  </a:lnTo>
                  <a:lnTo>
                    <a:pt x="258699" y="77850"/>
                  </a:lnTo>
                  <a:lnTo>
                    <a:pt x="260604" y="75691"/>
                  </a:lnTo>
                  <a:lnTo>
                    <a:pt x="258699" y="75691"/>
                  </a:lnTo>
                  <a:lnTo>
                    <a:pt x="260604" y="73532"/>
                  </a:lnTo>
                  <a:lnTo>
                    <a:pt x="260604" y="69341"/>
                  </a:lnTo>
                  <a:lnTo>
                    <a:pt x="260604" y="67309"/>
                  </a:lnTo>
                  <a:lnTo>
                    <a:pt x="258699" y="63118"/>
                  </a:lnTo>
                  <a:lnTo>
                    <a:pt x="258699" y="65150"/>
                  </a:lnTo>
                  <a:lnTo>
                    <a:pt x="258699" y="63118"/>
                  </a:lnTo>
                  <a:lnTo>
                    <a:pt x="258699" y="58927"/>
                  </a:lnTo>
                  <a:lnTo>
                    <a:pt x="256667" y="60959"/>
                  </a:lnTo>
                  <a:lnTo>
                    <a:pt x="256667" y="54736"/>
                  </a:lnTo>
                  <a:lnTo>
                    <a:pt x="252730" y="50418"/>
                  </a:lnTo>
                  <a:lnTo>
                    <a:pt x="250698" y="46227"/>
                  </a:lnTo>
                  <a:lnTo>
                    <a:pt x="248666" y="42036"/>
                  </a:lnTo>
                  <a:lnTo>
                    <a:pt x="246761" y="37845"/>
                  </a:lnTo>
                  <a:lnTo>
                    <a:pt x="242697" y="35813"/>
                  </a:lnTo>
                  <a:lnTo>
                    <a:pt x="244729" y="35813"/>
                  </a:lnTo>
                  <a:lnTo>
                    <a:pt x="242697" y="35813"/>
                  </a:lnTo>
                  <a:lnTo>
                    <a:pt x="242697" y="33654"/>
                  </a:lnTo>
                  <a:lnTo>
                    <a:pt x="242697" y="35813"/>
                  </a:lnTo>
                  <a:lnTo>
                    <a:pt x="242697" y="33654"/>
                  </a:lnTo>
                  <a:lnTo>
                    <a:pt x="238760" y="29463"/>
                  </a:lnTo>
                  <a:lnTo>
                    <a:pt x="232791" y="25272"/>
                  </a:lnTo>
                  <a:lnTo>
                    <a:pt x="228854" y="21081"/>
                  </a:lnTo>
                  <a:lnTo>
                    <a:pt x="222523" y="17970"/>
                  </a:lnTo>
                  <a:lnTo>
                    <a:pt x="215646" y="15049"/>
                  </a:lnTo>
                  <a:lnTo>
                    <a:pt x="208387" y="12509"/>
                  </a:lnTo>
                  <a:lnTo>
                    <a:pt x="200914" y="10540"/>
                  </a:lnTo>
                  <a:lnTo>
                    <a:pt x="196977" y="10540"/>
                  </a:lnTo>
                  <a:lnTo>
                    <a:pt x="193040" y="6349"/>
                  </a:lnTo>
                  <a:lnTo>
                    <a:pt x="191008" y="8381"/>
                  </a:lnTo>
                  <a:lnTo>
                    <a:pt x="188976" y="6349"/>
                  </a:lnTo>
                  <a:lnTo>
                    <a:pt x="187071" y="6349"/>
                  </a:lnTo>
                  <a:lnTo>
                    <a:pt x="188976" y="6349"/>
                  </a:lnTo>
                  <a:lnTo>
                    <a:pt x="185039" y="6349"/>
                  </a:lnTo>
                  <a:lnTo>
                    <a:pt x="181102" y="6349"/>
                  </a:lnTo>
                  <a:lnTo>
                    <a:pt x="177037" y="6349"/>
                  </a:lnTo>
                  <a:lnTo>
                    <a:pt x="173101" y="4190"/>
                  </a:lnTo>
                  <a:lnTo>
                    <a:pt x="171069" y="6349"/>
                  </a:lnTo>
                  <a:lnTo>
                    <a:pt x="167132" y="4190"/>
                  </a:lnTo>
                  <a:lnTo>
                    <a:pt x="163195" y="6349"/>
                  </a:lnTo>
                  <a:lnTo>
                    <a:pt x="163195" y="4190"/>
                  </a:lnTo>
                  <a:lnTo>
                    <a:pt x="156007" y="4528"/>
                  </a:lnTo>
                  <a:lnTo>
                    <a:pt x="149225" y="5270"/>
                  </a:lnTo>
                  <a:lnTo>
                    <a:pt x="142442" y="6012"/>
                  </a:lnTo>
                  <a:lnTo>
                    <a:pt x="135255" y="6349"/>
                  </a:lnTo>
                  <a:lnTo>
                    <a:pt x="127254" y="6349"/>
                  </a:lnTo>
                  <a:lnTo>
                    <a:pt x="135255" y="4190"/>
                  </a:lnTo>
                  <a:lnTo>
                    <a:pt x="129286" y="6349"/>
                  </a:lnTo>
                  <a:lnTo>
                    <a:pt x="127254" y="6349"/>
                  </a:lnTo>
                  <a:lnTo>
                    <a:pt x="125349" y="4190"/>
                  </a:lnTo>
                  <a:lnTo>
                    <a:pt x="123317" y="6349"/>
                  </a:lnTo>
                  <a:lnTo>
                    <a:pt x="125349" y="6349"/>
                  </a:lnTo>
                  <a:lnTo>
                    <a:pt x="123317" y="6349"/>
                  </a:lnTo>
                  <a:lnTo>
                    <a:pt x="119380" y="6349"/>
                  </a:lnTo>
                  <a:lnTo>
                    <a:pt x="111379" y="6349"/>
                  </a:lnTo>
                  <a:lnTo>
                    <a:pt x="107442" y="8381"/>
                  </a:lnTo>
                  <a:lnTo>
                    <a:pt x="103378" y="8381"/>
                  </a:lnTo>
                  <a:lnTo>
                    <a:pt x="88497" y="10384"/>
                  </a:lnTo>
                  <a:lnTo>
                    <a:pt x="43687" y="21081"/>
                  </a:lnTo>
                  <a:lnTo>
                    <a:pt x="10737" y="46478"/>
                  </a:lnTo>
                  <a:lnTo>
                    <a:pt x="5968" y="60959"/>
                  </a:lnTo>
                  <a:lnTo>
                    <a:pt x="3937" y="65150"/>
                  </a:lnTo>
                  <a:lnTo>
                    <a:pt x="3937" y="71500"/>
                  </a:lnTo>
                  <a:lnTo>
                    <a:pt x="3937" y="82041"/>
                  </a:lnTo>
                  <a:lnTo>
                    <a:pt x="5968" y="88264"/>
                  </a:lnTo>
                  <a:lnTo>
                    <a:pt x="9906" y="96646"/>
                  </a:lnTo>
                  <a:lnTo>
                    <a:pt x="9906" y="94614"/>
                  </a:lnTo>
                  <a:lnTo>
                    <a:pt x="7874" y="94614"/>
                  </a:lnTo>
                  <a:lnTo>
                    <a:pt x="9906" y="96646"/>
                  </a:lnTo>
                  <a:lnTo>
                    <a:pt x="9906" y="98805"/>
                  </a:lnTo>
                  <a:lnTo>
                    <a:pt x="11937" y="98805"/>
                  </a:lnTo>
                  <a:lnTo>
                    <a:pt x="19300" y="110243"/>
                  </a:lnTo>
                  <a:lnTo>
                    <a:pt x="29305" y="119538"/>
                  </a:lnTo>
                  <a:lnTo>
                    <a:pt x="41548" y="126880"/>
                  </a:lnTo>
                  <a:lnTo>
                    <a:pt x="55626" y="132460"/>
                  </a:lnTo>
                  <a:lnTo>
                    <a:pt x="59690" y="134492"/>
                  </a:lnTo>
                  <a:lnTo>
                    <a:pt x="65659" y="134492"/>
                  </a:lnTo>
                  <a:lnTo>
                    <a:pt x="69596" y="134492"/>
                  </a:lnTo>
                  <a:lnTo>
                    <a:pt x="80085" y="137219"/>
                  </a:lnTo>
                  <a:lnTo>
                    <a:pt x="90741" y="138969"/>
                  </a:lnTo>
                  <a:lnTo>
                    <a:pt x="101778" y="139529"/>
                  </a:lnTo>
                  <a:lnTo>
                    <a:pt x="113411" y="138683"/>
                  </a:lnTo>
                  <a:lnTo>
                    <a:pt x="111379" y="140842"/>
                  </a:lnTo>
                  <a:lnTo>
                    <a:pt x="105410" y="140842"/>
                  </a:lnTo>
                  <a:close/>
                </a:path>
                <a:path w="266700" h="142239">
                  <a:moveTo>
                    <a:pt x="152400" y="133476"/>
                  </a:moveTo>
                  <a:lnTo>
                    <a:pt x="147574" y="133476"/>
                  </a:lnTo>
                  <a:lnTo>
                    <a:pt x="142748" y="133476"/>
                  </a:lnTo>
                  <a:lnTo>
                    <a:pt x="152400" y="133476"/>
                  </a:lnTo>
                  <a:close/>
                </a:path>
                <a:path w="266700" h="142239">
                  <a:moveTo>
                    <a:pt x="171323" y="133476"/>
                  </a:moveTo>
                  <a:lnTo>
                    <a:pt x="161798" y="133476"/>
                  </a:lnTo>
                  <a:lnTo>
                    <a:pt x="171323" y="133476"/>
                  </a:lnTo>
                  <a:close/>
                </a:path>
                <a:path w="266700" h="142239">
                  <a:moveTo>
                    <a:pt x="190373" y="133476"/>
                  </a:moveTo>
                  <a:lnTo>
                    <a:pt x="199898" y="133476"/>
                  </a:lnTo>
                  <a:lnTo>
                    <a:pt x="190373" y="133476"/>
                  </a:lnTo>
                  <a:close/>
                </a:path>
                <a:path w="266700" h="142239">
                  <a:moveTo>
                    <a:pt x="199898" y="133476"/>
                  </a:moveTo>
                  <a:lnTo>
                    <a:pt x="199898" y="123951"/>
                  </a:lnTo>
                  <a:lnTo>
                    <a:pt x="199898" y="13347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1576324" y="524484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1490726" y="5244846"/>
              <a:ext cx="95250" cy="9525"/>
            </a:xfrm>
            <a:custGeom>
              <a:avLst/>
              <a:gdLst/>
              <a:ahLst/>
              <a:cxnLst/>
              <a:rect l="l" t="t" r="r" b="b"/>
              <a:pathLst>
                <a:path w="95250" h="9525">
                  <a:moveTo>
                    <a:pt x="85598" y="0"/>
                  </a:moveTo>
                  <a:lnTo>
                    <a:pt x="95123" y="0"/>
                  </a:lnTo>
                  <a:lnTo>
                    <a:pt x="95123" y="9524"/>
                  </a:lnTo>
                  <a:lnTo>
                    <a:pt x="85598" y="0"/>
                  </a:lnTo>
                  <a:close/>
                </a:path>
                <a:path w="95250" h="9525">
                  <a:moveTo>
                    <a:pt x="9398" y="0"/>
                  </a:moveTo>
                  <a:lnTo>
                    <a:pt x="0" y="0"/>
                  </a:lnTo>
                  <a:lnTo>
                    <a:pt x="4111" y="0"/>
                  </a:lnTo>
                  <a:lnTo>
                    <a:pt x="4699" y="0"/>
                  </a:lnTo>
                  <a:lnTo>
                    <a:pt x="5286" y="0"/>
                  </a:lnTo>
                  <a:lnTo>
                    <a:pt x="9398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1442973" y="526389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1442973" y="526389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833437" y="536879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8"/>
                  </a:lnTo>
                  <a:lnTo>
                    <a:pt x="9524" y="9528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833437" y="536879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8"/>
                  </a:moveTo>
                  <a:lnTo>
                    <a:pt x="9524" y="9528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8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823912" y="5368798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9525" h="47625">
                  <a:moveTo>
                    <a:pt x="4762" y="0"/>
                  </a:moveTo>
                  <a:lnTo>
                    <a:pt x="4762" y="4317"/>
                  </a:lnTo>
                  <a:lnTo>
                    <a:pt x="2387" y="4317"/>
                  </a:lnTo>
                  <a:lnTo>
                    <a:pt x="4762" y="6476"/>
                  </a:lnTo>
                  <a:lnTo>
                    <a:pt x="0" y="6476"/>
                  </a:lnTo>
                  <a:lnTo>
                    <a:pt x="2387" y="8635"/>
                  </a:lnTo>
                  <a:lnTo>
                    <a:pt x="4762" y="8635"/>
                  </a:lnTo>
                  <a:lnTo>
                    <a:pt x="4762" y="10794"/>
                  </a:lnTo>
                  <a:lnTo>
                    <a:pt x="2387" y="10794"/>
                  </a:lnTo>
                  <a:lnTo>
                    <a:pt x="0" y="12953"/>
                  </a:lnTo>
                  <a:lnTo>
                    <a:pt x="2387" y="12953"/>
                  </a:lnTo>
                  <a:lnTo>
                    <a:pt x="0" y="15112"/>
                  </a:lnTo>
                  <a:lnTo>
                    <a:pt x="2387" y="17271"/>
                  </a:lnTo>
                  <a:lnTo>
                    <a:pt x="2387" y="32384"/>
                  </a:lnTo>
                  <a:lnTo>
                    <a:pt x="4762" y="34543"/>
                  </a:lnTo>
                  <a:lnTo>
                    <a:pt x="2387" y="34543"/>
                  </a:lnTo>
                  <a:lnTo>
                    <a:pt x="2387" y="47624"/>
                  </a:lnTo>
                  <a:lnTo>
                    <a:pt x="4762" y="47624"/>
                  </a:lnTo>
                  <a:lnTo>
                    <a:pt x="4762" y="45465"/>
                  </a:lnTo>
                  <a:lnTo>
                    <a:pt x="7150" y="45465"/>
                  </a:lnTo>
                  <a:lnTo>
                    <a:pt x="7150" y="36702"/>
                  </a:lnTo>
                  <a:lnTo>
                    <a:pt x="9525" y="34543"/>
                  </a:lnTo>
                  <a:lnTo>
                    <a:pt x="9525" y="32384"/>
                  </a:lnTo>
                  <a:lnTo>
                    <a:pt x="7150" y="25907"/>
                  </a:lnTo>
                  <a:lnTo>
                    <a:pt x="7150" y="6476"/>
                  </a:lnTo>
                  <a:lnTo>
                    <a:pt x="4762" y="6476"/>
                  </a:lnTo>
                  <a:lnTo>
                    <a:pt x="0" y="4317"/>
                  </a:lnTo>
                  <a:lnTo>
                    <a:pt x="7150" y="4317"/>
                  </a:lnTo>
                  <a:lnTo>
                    <a:pt x="7150" y="2158"/>
                  </a:lnTo>
                  <a:lnTo>
                    <a:pt x="4762" y="0"/>
                  </a:lnTo>
                  <a:close/>
                </a:path>
                <a:path w="9525" h="47625">
                  <a:moveTo>
                    <a:pt x="2387" y="23748"/>
                  </a:moveTo>
                  <a:lnTo>
                    <a:pt x="0" y="23748"/>
                  </a:lnTo>
                  <a:lnTo>
                    <a:pt x="2387" y="25907"/>
                  </a:lnTo>
                  <a:lnTo>
                    <a:pt x="2387" y="23748"/>
                  </a:lnTo>
                  <a:close/>
                </a:path>
                <a:path w="9525" h="47625">
                  <a:moveTo>
                    <a:pt x="0" y="8635"/>
                  </a:moveTo>
                  <a:lnTo>
                    <a:pt x="0" y="10794"/>
                  </a:lnTo>
                  <a:lnTo>
                    <a:pt x="1193" y="9715"/>
                  </a:lnTo>
                  <a:lnTo>
                    <a:pt x="0" y="8635"/>
                  </a:lnTo>
                  <a:close/>
                </a:path>
                <a:path w="9525" h="47625">
                  <a:moveTo>
                    <a:pt x="2387" y="8635"/>
                  </a:moveTo>
                  <a:lnTo>
                    <a:pt x="1193" y="9715"/>
                  </a:lnTo>
                  <a:lnTo>
                    <a:pt x="2387" y="10794"/>
                  </a:lnTo>
                  <a:lnTo>
                    <a:pt x="3575" y="9715"/>
                  </a:lnTo>
                  <a:lnTo>
                    <a:pt x="2387" y="8635"/>
                  </a:lnTo>
                  <a:close/>
                </a:path>
                <a:path w="9525" h="47625">
                  <a:moveTo>
                    <a:pt x="4762" y="8635"/>
                  </a:moveTo>
                  <a:lnTo>
                    <a:pt x="3575" y="9715"/>
                  </a:lnTo>
                  <a:lnTo>
                    <a:pt x="4762" y="10794"/>
                  </a:lnTo>
                  <a:lnTo>
                    <a:pt x="4762" y="8635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823912" y="5368798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9525" h="47625">
                  <a:moveTo>
                    <a:pt x="2387" y="45465"/>
                  </a:moveTo>
                  <a:lnTo>
                    <a:pt x="0" y="45465"/>
                  </a:lnTo>
                  <a:lnTo>
                    <a:pt x="2387" y="45465"/>
                  </a:lnTo>
                  <a:lnTo>
                    <a:pt x="2387" y="43306"/>
                  </a:lnTo>
                  <a:lnTo>
                    <a:pt x="0" y="43306"/>
                  </a:lnTo>
                  <a:lnTo>
                    <a:pt x="2387" y="43306"/>
                  </a:lnTo>
                  <a:lnTo>
                    <a:pt x="2387" y="41020"/>
                  </a:lnTo>
                  <a:lnTo>
                    <a:pt x="4762" y="41020"/>
                  </a:lnTo>
                  <a:lnTo>
                    <a:pt x="2387" y="41020"/>
                  </a:lnTo>
                  <a:lnTo>
                    <a:pt x="2387" y="38861"/>
                  </a:lnTo>
                  <a:lnTo>
                    <a:pt x="2387" y="41020"/>
                  </a:lnTo>
                  <a:lnTo>
                    <a:pt x="2387" y="38861"/>
                  </a:lnTo>
                  <a:lnTo>
                    <a:pt x="2387" y="36702"/>
                  </a:lnTo>
                  <a:lnTo>
                    <a:pt x="2387" y="34543"/>
                  </a:lnTo>
                  <a:lnTo>
                    <a:pt x="4762" y="34543"/>
                  </a:lnTo>
                  <a:lnTo>
                    <a:pt x="2387" y="32384"/>
                  </a:lnTo>
                  <a:lnTo>
                    <a:pt x="4762" y="32384"/>
                  </a:lnTo>
                  <a:lnTo>
                    <a:pt x="2387" y="32384"/>
                  </a:lnTo>
                  <a:lnTo>
                    <a:pt x="4762" y="32384"/>
                  </a:lnTo>
                  <a:lnTo>
                    <a:pt x="2387" y="32384"/>
                  </a:lnTo>
                  <a:lnTo>
                    <a:pt x="4762" y="32384"/>
                  </a:lnTo>
                  <a:lnTo>
                    <a:pt x="2387" y="32384"/>
                  </a:lnTo>
                  <a:lnTo>
                    <a:pt x="4762" y="32384"/>
                  </a:lnTo>
                  <a:lnTo>
                    <a:pt x="2387" y="32384"/>
                  </a:lnTo>
                  <a:lnTo>
                    <a:pt x="4762" y="32384"/>
                  </a:lnTo>
                  <a:lnTo>
                    <a:pt x="2387" y="32384"/>
                  </a:lnTo>
                  <a:lnTo>
                    <a:pt x="2387" y="30225"/>
                  </a:lnTo>
                  <a:lnTo>
                    <a:pt x="4762" y="30225"/>
                  </a:lnTo>
                  <a:lnTo>
                    <a:pt x="2387" y="30225"/>
                  </a:lnTo>
                  <a:lnTo>
                    <a:pt x="4762" y="30225"/>
                  </a:lnTo>
                  <a:lnTo>
                    <a:pt x="2387" y="30225"/>
                  </a:lnTo>
                  <a:lnTo>
                    <a:pt x="4762" y="30225"/>
                  </a:lnTo>
                  <a:lnTo>
                    <a:pt x="2387" y="30225"/>
                  </a:lnTo>
                  <a:lnTo>
                    <a:pt x="2387" y="28066"/>
                  </a:lnTo>
                  <a:lnTo>
                    <a:pt x="4762" y="28066"/>
                  </a:lnTo>
                  <a:lnTo>
                    <a:pt x="2387" y="28066"/>
                  </a:lnTo>
                  <a:lnTo>
                    <a:pt x="4762" y="28066"/>
                  </a:lnTo>
                  <a:lnTo>
                    <a:pt x="2387" y="28066"/>
                  </a:lnTo>
                  <a:lnTo>
                    <a:pt x="4762" y="28066"/>
                  </a:lnTo>
                  <a:lnTo>
                    <a:pt x="2387" y="28066"/>
                  </a:lnTo>
                  <a:lnTo>
                    <a:pt x="2387" y="28066"/>
                  </a:lnTo>
                  <a:lnTo>
                    <a:pt x="0" y="23748"/>
                  </a:lnTo>
                  <a:lnTo>
                    <a:pt x="2387" y="23748"/>
                  </a:lnTo>
                  <a:lnTo>
                    <a:pt x="2387" y="25907"/>
                  </a:lnTo>
                  <a:lnTo>
                    <a:pt x="0" y="23748"/>
                  </a:lnTo>
                  <a:lnTo>
                    <a:pt x="2387" y="23748"/>
                  </a:lnTo>
                  <a:lnTo>
                    <a:pt x="0" y="23748"/>
                  </a:lnTo>
                  <a:lnTo>
                    <a:pt x="2387" y="23748"/>
                  </a:lnTo>
                  <a:lnTo>
                    <a:pt x="0" y="21589"/>
                  </a:lnTo>
                  <a:lnTo>
                    <a:pt x="2387" y="21589"/>
                  </a:lnTo>
                  <a:lnTo>
                    <a:pt x="0" y="21589"/>
                  </a:lnTo>
                  <a:lnTo>
                    <a:pt x="2387" y="21589"/>
                  </a:lnTo>
                  <a:lnTo>
                    <a:pt x="2387" y="19430"/>
                  </a:lnTo>
                  <a:lnTo>
                    <a:pt x="0" y="19430"/>
                  </a:lnTo>
                  <a:lnTo>
                    <a:pt x="2387" y="19430"/>
                  </a:lnTo>
                  <a:lnTo>
                    <a:pt x="0" y="19430"/>
                  </a:lnTo>
                  <a:lnTo>
                    <a:pt x="2387" y="19430"/>
                  </a:lnTo>
                  <a:lnTo>
                    <a:pt x="0" y="19430"/>
                  </a:lnTo>
                  <a:lnTo>
                    <a:pt x="2387" y="19430"/>
                  </a:lnTo>
                  <a:lnTo>
                    <a:pt x="0" y="19430"/>
                  </a:lnTo>
                  <a:lnTo>
                    <a:pt x="2387" y="19430"/>
                  </a:lnTo>
                  <a:lnTo>
                    <a:pt x="2387" y="17271"/>
                  </a:lnTo>
                  <a:lnTo>
                    <a:pt x="0" y="17271"/>
                  </a:lnTo>
                  <a:lnTo>
                    <a:pt x="2387" y="17271"/>
                  </a:lnTo>
                  <a:lnTo>
                    <a:pt x="0" y="17271"/>
                  </a:lnTo>
                  <a:lnTo>
                    <a:pt x="2387" y="17271"/>
                  </a:lnTo>
                  <a:lnTo>
                    <a:pt x="0" y="15112"/>
                  </a:lnTo>
                  <a:lnTo>
                    <a:pt x="2387" y="15112"/>
                  </a:lnTo>
                  <a:lnTo>
                    <a:pt x="0" y="15112"/>
                  </a:lnTo>
                  <a:lnTo>
                    <a:pt x="2387" y="15112"/>
                  </a:lnTo>
                  <a:lnTo>
                    <a:pt x="0" y="15112"/>
                  </a:lnTo>
                  <a:lnTo>
                    <a:pt x="2387" y="15112"/>
                  </a:lnTo>
                  <a:lnTo>
                    <a:pt x="0" y="15112"/>
                  </a:lnTo>
                  <a:lnTo>
                    <a:pt x="2387" y="15112"/>
                  </a:lnTo>
                  <a:lnTo>
                    <a:pt x="0" y="15112"/>
                  </a:lnTo>
                  <a:lnTo>
                    <a:pt x="2387" y="12953"/>
                  </a:lnTo>
                  <a:lnTo>
                    <a:pt x="0" y="12953"/>
                  </a:lnTo>
                  <a:lnTo>
                    <a:pt x="2387" y="12953"/>
                  </a:lnTo>
                  <a:lnTo>
                    <a:pt x="0" y="12953"/>
                  </a:lnTo>
                  <a:lnTo>
                    <a:pt x="2387" y="12953"/>
                  </a:lnTo>
                  <a:lnTo>
                    <a:pt x="0" y="12953"/>
                  </a:lnTo>
                  <a:lnTo>
                    <a:pt x="2387" y="12953"/>
                  </a:lnTo>
                  <a:lnTo>
                    <a:pt x="0" y="12953"/>
                  </a:lnTo>
                  <a:lnTo>
                    <a:pt x="2387" y="12953"/>
                  </a:lnTo>
                  <a:lnTo>
                    <a:pt x="0" y="12953"/>
                  </a:lnTo>
                  <a:lnTo>
                    <a:pt x="2387" y="12953"/>
                  </a:lnTo>
                  <a:lnTo>
                    <a:pt x="0" y="12953"/>
                  </a:lnTo>
                  <a:lnTo>
                    <a:pt x="2387" y="10794"/>
                  </a:lnTo>
                  <a:lnTo>
                    <a:pt x="0" y="10794"/>
                  </a:lnTo>
                  <a:lnTo>
                    <a:pt x="2387" y="10794"/>
                  </a:lnTo>
                  <a:lnTo>
                    <a:pt x="0" y="10794"/>
                  </a:lnTo>
                  <a:lnTo>
                    <a:pt x="2387" y="10794"/>
                  </a:lnTo>
                  <a:lnTo>
                    <a:pt x="0" y="10794"/>
                  </a:lnTo>
                  <a:lnTo>
                    <a:pt x="0" y="8635"/>
                  </a:lnTo>
                  <a:lnTo>
                    <a:pt x="2387" y="10794"/>
                  </a:lnTo>
                  <a:lnTo>
                    <a:pt x="0" y="10794"/>
                  </a:lnTo>
                  <a:lnTo>
                    <a:pt x="2387" y="8635"/>
                  </a:lnTo>
                  <a:lnTo>
                    <a:pt x="0" y="8635"/>
                  </a:lnTo>
                  <a:lnTo>
                    <a:pt x="2387" y="8635"/>
                  </a:lnTo>
                  <a:lnTo>
                    <a:pt x="4762" y="10794"/>
                  </a:lnTo>
                  <a:lnTo>
                    <a:pt x="2387" y="10794"/>
                  </a:lnTo>
                  <a:lnTo>
                    <a:pt x="4762" y="8635"/>
                  </a:lnTo>
                  <a:lnTo>
                    <a:pt x="4762" y="10794"/>
                  </a:lnTo>
                  <a:lnTo>
                    <a:pt x="4762" y="8635"/>
                  </a:lnTo>
                  <a:lnTo>
                    <a:pt x="2387" y="8635"/>
                  </a:lnTo>
                  <a:lnTo>
                    <a:pt x="0" y="8635"/>
                  </a:lnTo>
                  <a:lnTo>
                    <a:pt x="2387" y="8635"/>
                  </a:lnTo>
                  <a:lnTo>
                    <a:pt x="0" y="8635"/>
                  </a:lnTo>
                  <a:lnTo>
                    <a:pt x="2387" y="8635"/>
                  </a:lnTo>
                  <a:lnTo>
                    <a:pt x="0" y="8635"/>
                  </a:lnTo>
                  <a:lnTo>
                    <a:pt x="2387" y="8635"/>
                  </a:lnTo>
                  <a:lnTo>
                    <a:pt x="0" y="8635"/>
                  </a:lnTo>
                  <a:lnTo>
                    <a:pt x="2387" y="8635"/>
                  </a:lnTo>
                  <a:lnTo>
                    <a:pt x="0" y="8635"/>
                  </a:lnTo>
                  <a:lnTo>
                    <a:pt x="2387" y="8635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2387" y="6476"/>
                  </a:lnTo>
                  <a:lnTo>
                    <a:pt x="4762" y="6476"/>
                  </a:lnTo>
                  <a:lnTo>
                    <a:pt x="2387" y="6476"/>
                  </a:lnTo>
                  <a:lnTo>
                    <a:pt x="0" y="6476"/>
                  </a:lnTo>
                  <a:lnTo>
                    <a:pt x="0" y="4317"/>
                  </a:lnTo>
                  <a:lnTo>
                    <a:pt x="4762" y="6476"/>
                  </a:lnTo>
                  <a:lnTo>
                    <a:pt x="2387" y="4317"/>
                  </a:lnTo>
                  <a:lnTo>
                    <a:pt x="0" y="4317"/>
                  </a:lnTo>
                  <a:lnTo>
                    <a:pt x="2387" y="4317"/>
                  </a:lnTo>
                  <a:lnTo>
                    <a:pt x="0" y="4317"/>
                  </a:lnTo>
                  <a:lnTo>
                    <a:pt x="2387" y="4317"/>
                  </a:lnTo>
                  <a:lnTo>
                    <a:pt x="0" y="4317"/>
                  </a:lnTo>
                  <a:lnTo>
                    <a:pt x="2387" y="4317"/>
                  </a:lnTo>
                  <a:lnTo>
                    <a:pt x="0" y="4317"/>
                  </a:lnTo>
                  <a:lnTo>
                    <a:pt x="2387" y="4317"/>
                  </a:lnTo>
                  <a:lnTo>
                    <a:pt x="2387" y="2158"/>
                  </a:lnTo>
                  <a:lnTo>
                    <a:pt x="2387" y="4317"/>
                  </a:lnTo>
                  <a:lnTo>
                    <a:pt x="4762" y="4317"/>
                  </a:lnTo>
                  <a:lnTo>
                    <a:pt x="2387" y="4317"/>
                  </a:lnTo>
                  <a:lnTo>
                    <a:pt x="4762" y="4317"/>
                  </a:lnTo>
                  <a:lnTo>
                    <a:pt x="2387" y="4317"/>
                  </a:lnTo>
                  <a:lnTo>
                    <a:pt x="4762" y="4317"/>
                  </a:lnTo>
                  <a:lnTo>
                    <a:pt x="4762" y="4317"/>
                  </a:lnTo>
                  <a:lnTo>
                    <a:pt x="2387" y="2158"/>
                  </a:lnTo>
                  <a:lnTo>
                    <a:pt x="4762" y="2158"/>
                  </a:lnTo>
                  <a:lnTo>
                    <a:pt x="2387" y="2158"/>
                  </a:lnTo>
                  <a:lnTo>
                    <a:pt x="4762" y="2158"/>
                  </a:lnTo>
                  <a:lnTo>
                    <a:pt x="4762" y="0"/>
                  </a:lnTo>
                  <a:lnTo>
                    <a:pt x="4762" y="2158"/>
                  </a:lnTo>
                  <a:lnTo>
                    <a:pt x="4762" y="0"/>
                  </a:lnTo>
                  <a:lnTo>
                    <a:pt x="7150" y="0"/>
                  </a:lnTo>
                  <a:lnTo>
                    <a:pt x="4762" y="0"/>
                  </a:lnTo>
                  <a:lnTo>
                    <a:pt x="7150" y="0"/>
                  </a:lnTo>
                  <a:lnTo>
                    <a:pt x="4762" y="0"/>
                  </a:lnTo>
                  <a:lnTo>
                    <a:pt x="7150" y="0"/>
                  </a:lnTo>
                  <a:lnTo>
                    <a:pt x="7150" y="2158"/>
                  </a:lnTo>
                  <a:lnTo>
                    <a:pt x="7150" y="0"/>
                  </a:lnTo>
                  <a:lnTo>
                    <a:pt x="4762" y="0"/>
                  </a:lnTo>
                  <a:lnTo>
                    <a:pt x="7150" y="2158"/>
                  </a:lnTo>
                  <a:lnTo>
                    <a:pt x="4762" y="2158"/>
                  </a:lnTo>
                  <a:lnTo>
                    <a:pt x="7150" y="2158"/>
                  </a:lnTo>
                  <a:lnTo>
                    <a:pt x="7150" y="4317"/>
                  </a:lnTo>
                  <a:lnTo>
                    <a:pt x="7150" y="6476"/>
                  </a:lnTo>
                  <a:lnTo>
                    <a:pt x="7150" y="8635"/>
                  </a:lnTo>
                  <a:lnTo>
                    <a:pt x="7150" y="10794"/>
                  </a:lnTo>
                  <a:lnTo>
                    <a:pt x="9525" y="10794"/>
                  </a:lnTo>
                  <a:lnTo>
                    <a:pt x="7150" y="10794"/>
                  </a:lnTo>
                  <a:lnTo>
                    <a:pt x="7150" y="12953"/>
                  </a:lnTo>
                  <a:lnTo>
                    <a:pt x="7150" y="15112"/>
                  </a:lnTo>
                  <a:lnTo>
                    <a:pt x="9525" y="15112"/>
                  </a:lnTo>
                  <a:lnTo>
                    <a:pt x="7150" y="15112"/>
                  </a:lnTo>
                  <a:lnTo>
                    <a:pt x="7150" y="17271"/>
                  </a:lnTo>
                  <a:lnTo>
                    <a:pt x="9525" y="17271"/>
                  </a:lnTo>
                  <a:lnTo>
                    <a:pt x="7150" y="17271"/>
                  </a:lnTo>
                  <a:lnTo>
                    <a:pt x="7150" y="19430"/>
                  </a:lnTo>
                  <a:lnTo>
                    <a:pt x="9525" y="19430"/>
                  </a:lnTo>
                  <a:lnTo>
                    <a:pt x="7150" y="19430"/>
                  </a:lnTo>
                  <a:lnTo>
                    <a:pt x="7150" y="21589"/>
                  </a:lnTo>
                  <a:lnTo>
                    <a:pt x="7150" y="23748"/>
                  </a:lnTo>
                  <a:lnTo>
                    <a:pt x="7150" y="25907"/>
                  </a:lnTo>
                  <a:lnTo>
                    <a:pt x="7150" y="23748"/>
                  </a:lnTo>
                  <a:lnTo>
                    <a:pt x="7150" y="25907"/>
                  </a:lnTo>
                  <a:lnTo>
                    <a:pt x="9525" y="32384"/>
                  </a:lnTo>
                  <a:lnTo>
                    <a:pt x="9525" y="34543"/>
                  </a:lnTo>
                  <a:lnTo>
                    <a:pt x="7150" y="36702"/>
                  </a:lnTo>
                  <a:lnTo>
                    <a:pt x="7150" y="38861"/>
                  </a:lnTo>
                  <a:lnTo>
                    <a:pt x="7150" y="41020"/>
                  </a:lnTo>
                  <a:lnTo>
                    <a:pt x="7150" y="43306"/>
                  </a:lnTo>
                  <a:lnTo>
                    <a:pt x="4762" y="43306"/>
                  </a:lnTo>
                  <a:lnTo>
                    <a:pt x="7150" y="43306"/>
                  </a:lnTo>
                  <a:lnTo>
                    <a:pt x="7150" y="45465"/>
                  </a:lnTo>
                  <a:lnTo>
                    <a:pt x="4762" y="45465"/>
                  </a:lnTo>
                  <a:lnTo>
                    <a:pt x="4762" y="47624"/>
                  </a:lnTo>
                  <a:lnTo>
                    <a:pt x="2387" y="47624"/>
                  </a:lnTo>
                  <a:lnTo>
                    <a:pt x="2387" y="45465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823912" y="53783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823912" y="53783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823912" y="537832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823912" y="53783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823912" y="53783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823912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823912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823912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823912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842962" y="539737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 h="0">
                  <a:moveTo>
                    <a:pt x="9525" y="0"/>
                  </a:move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815975" y="5397373"/>
              <a:ext cx="25400" cy="19050"/>
            </a:xfrm>
            <a:custGeom>
              <a:avLst/>
              <a:gdLst/>
              <a:ahLst/>
              <a:cxnLst/>
              <a:rect l="l" t="t" r="r" b="b"/>
              <a:pathLst>
                <a:path w="25400" h="19050">
                  <a:moveTo>
                    <a:pt x="12700" y="16594"/>
                  </a:moveTo>
                  <a:lnTo>
                    <a:pt x="11112" y="17060"/>
                  </a:lnTo>
                  <a:lnTo>
                    <a:pt x="11112" y="19049"/>
                  </a:lnTo>
                  <a:lnTo>
                    <a:pt x="15875" y="18135"/>
                  </a:lnTo>
                  <a:lnTo>
                    <a:pt x="15875" y="17525"/>
                  </a:lnTo>
                  <a:lnTo>
                    <a:pt x="12700" y="17525"/>
                  </a:lnTo>
                  <a:lnTo>
                    <a:pt x="12700" y="16594"/>
                  </a:lnTo>
                  <a:close/>
                </a:path>
                <a:path w="25400" h="19050">
                  <a:moveTo>
                    <a:pt x="15875" y="18541"/>
                  </a:moveTo>
                  <a:lnTo>
                    <a:pt x="14287" y="19049"/>
                  </a:lnTo>
                  <a:lnTo>
                    <a:pt x="15875" y="19049"/>
                  </a:lnTo>
                  <a:lnTo>
                    <a:pt x="15875" y="18541"/>
                  </a:lnTo>
                  <a:close/>
                </a:path>
                <a:path w="25400" h="19050">
                  <a:moveTo>
                    <a:pt x="19050" y="17525"/>
                  </a:moveTo>
                  <a:lnTo>
                    <a:pt x="15875" y="18135"/>
                  </a:lnTo>
                  <a:lnTo>
                    <a:pt x="15875" y="18541"/>
                  </a:lnTo>
                  <a:lnTo>
                    <a:pt x="19050" y="17525"/>
                  </a:lnTo>
                  <a:close/>
                </a:path>
                <a:path w="25400" h="19050">
                  <a:moveTo>
                    <a:pt x="11112" y="16827"/>
                  </a:moveTo>
                  <a:lnTo>
                    <a:pt x="9525" y="17525"/>
                  </a:lnTo>
                  <a:lnTo>
                    <a:pt x="11112" y="17060"/>
                  </a:lnTo>
                  <a:lnTo>
                    <a:pt x="11112" y="16827"/>
                  </a:lnTo>
                  <a:close/>
                </a:path>
                <a:path w="25400" h="19050">
                  <a:moveTo>
                    <a:pt x="14287" y="8762"/>
                  </a:moveTo>
                  <a:lnTo>
                    <a:pt x="14287" y="13080"/>
                  </a:lnTo>
                  <a:lnTo>
                    <a:pt x="13493" y="13842"/>
                  </a:lnTo>
                  <a:lnTo>
                    <a:pt x="14287" y="14604"/>
                  </a:lnTo>
                  <a:lnTo>
                    <a:pt x="14287" y="16128"/>
                  </a:lnTo>
                  <a:lnTo>
                    <a:pt x="12700" y="16594"/>
                  </a:lnTo>
                  <a:lnTo>
                    <a:pt x="12700" y="17525"/>
                  </a:lnTo>
                  <a:lnTo>
                    <a:pt x="17462" y="17525"/>
                  </a:lnTo>
                  <a:lnTo>
                    <a:pt x="15875" y="16128"/>
                  </a:lnTo>
                  <a:lnTo>
                    <a:pt x="17462" y="16128"/>
                  </a:lnTo>
                  <a:lnTo>
                    <a:pt x="17462" y="13080"/>
                  </a:lnTo>
                  <a:lnTo>
                    <a:pt x="19050" y="13080"/>
                  </a:lnTo>
                  <a:lnTo>
                    <a:pt x="19050" y="11683"/>
                  </a:lnTo>
                  <a:lnTo>
                    <a:pt x="17462" y="10159"/>
                  </a:lnTo>
                  <a:lnTo>
                    <a:pt x="15875" y="10159"/>
                  </a:lnTo>
                  <a:lnTo>
                    <a:pt x="14287" y="8762"/>
                  </a:lnTo>
                  <a:close/>
                </a:path>
                <a:path w="25400" h="19050">
                  <a:moveTo>
                    <a:pt x="7937" y="5841"/>
                  </a:moveTo>
                  <a:lnTo>
                    <a:pt x="3175" y="5841"/>
                  </a:lnTo>
                  <a:lnTo>
                    <a:pt x="3175" y="7238"/>
                  </a:lnTo>
                  <a:lnTo>
                    <a:pt x="4762" y="7238"/>
                  </a:lnTo>
                  <a:lnTo>
                    <a:pt x="4762" y="8762"/>
                  </a:lnTo>
                  <a:lnTo>
                    <a:pt x="6350" y="11683"/>
                  </a:lnTo>
                  <a:lnTo>
                    <a:pt x="7937" y="13080"/>
                  </a:lnTo>
                  <a:lnTo>
                    <a:pt x="9525" y="14604"/>
                  </a:lnTo>
                  <a:lnTo>
                    <a:pt x="11112" y="14604"/>
                  </a:lnTo>
                  <a:lnTo>
                    <a:pt x="11112" y="16827"/>
                  </a:lnTo>
                  <a:lnTo>
                    <a:pt x="12700" y="16128"/>
                  </a:lnTo>
                  <a:lnTo>
                    <a:pt x="12700" y="14604"/>
                  </a:lnTo>
                  <a:lnTo>
                    <a:pt x="13493" y="13842"/>
                  </a:lnTo>
                  <a:lnTo>
                    <a:pt x="12700" y="13080"/>
                  </a:lnTo>
                  <a:lnTo>
                    <a:pt x="11112" y="13080"/>
                  </a:lnTo>
                  <a:lnTo>
                    <a:pt x="12700" y="11683"/>
                  </a:lnTo>
                  <a:lnTo>
                    <a:pt x="11112" y="11683"/>
                  </a:lnTo>
                  <a:lnTo>
                    <a:pt x="11112" y="10159"/>
                  </a:lnTo>
                  <a:lnTo>
                    <a:pt x="9525" y="10159"/>
                  </a:lnTo>
                  <a:lnTo>
                    <a:pt x="9525" y="8762"/>
                  </a:lnTo>
                  <a:lnTo>
                    <a:pt x="7937" y="7238"/>
                  </a:lnTo>
                  <a:lnTo>
                    <a:pt x="7937" y="5841"/>
                  </a:lnTo>
                  <a:close/>
                </a:path>
                <a:path w="25400" h="19050">
                  <a:moveTo>
                    <a:pt x="14287" y="11683"/>
                  </a:moveTo>
                  <a:lnTo>
                    <a:pt x="12700" y="11683"/>
                  </a:lnTo>
                  <a:lnTo>
                    <a:pt x="14287" y="13080"/>
                  </a:lnTo>
                  <a:lnTo>
                    <a:pt x="14287" y="11683"/>
                  </a:lnTo>
                  <a:close/>
                </a:path>
                <a:path w="25400" h="19050">
                  <a:moveTo>
                    <a:pt x="20637" y="5841"/>
                  </a:moveTo>
                  <a:lnTo>
                    <a:pt x="19050" y="5841"/>
                  </a:lnTo>
                  <a:lnTo>
                    <a:pt x="19050" y="7238"/>
                  </a:lnTo>
                  <a:lnTo>
                    <a:pt x="14287" y="7238"/>
                  </a:lnTo>
                  <a:lnTo>
                    <a:pt x="15875" y="8762"/>
                  </a:lnTo>
                  <a:lnTo>
                    <a:pt x="15875" y="10159"/>
                  </a:lnTo>
                  <a:lnTo>
                    <a:pt x="19050" y="10159"/>
                  </a:lnTo>
                  <a:lnTo>
                    <a:pt x="19050" y="8762"/>
                  </a:lnTo>
                  <a:lnTo>
                    <a:pt x="20637" y="8762"/>
                  </a:lnTo>
                  <a:lnTo>
                    <a:pt x="20637" y="5841"/>
                  </a:lnTo>
                  <a:close/>
                </a:path>
                <a:path w="25400" h="19050">
                  <a:moveTo>
                    <a:pt x="1587" y="0"/>
                  </a:moveTo>
                  <a:lnTo>
                    <a:pt x="0" y="0"/>
                  </a:lnTo>
                  <a:lnTo>
                    <a:pt x="0" y="2920"/>
                  </a:lnTo>
                  <a:lnTo>
                    <a:pt x="1587" y="4317"/>
                  </a:lnTo>
                  <a:lnTo>
                    <a:pt x="1587" y="5841"/>
                  </a:lnTo>
                  <a:lnTo>
                    <a:pt x="3175" y="7238"/>
                  </a:lnTo>
                  <a:lnTo>
                    <a:pt x="3175" y="5841"/>
                  </a:lnTo>
                  <a:lnTo>
                    <a:pt x="6350" y="5841"/>
                  </a:lnTo>
                  <a:lnTo>
                    <a:pt x="6350" y="4317"/>
                  </a:lnTo>
                  <a:lnTo>
                    <a:pt x="3175" y="4317"/>
                  </a:lnTo>
                  <a:lnTo>
                    <a:pt x="4762" y="2920"/>
                  </a:lnTo>
                  <a:lnTo>
                    <a:pt x="3175" y="2920"/>
                  </a:lnTo>
                  <a:lnTo>
                    <a:pt x="3175" y="1396"/>
                  </a:lnTo>
                  <a:lnTo>
                    <a:pt x="1587" y="1396"/>
                  </a:lnTo>
                  <a:lnTo>
                    <a:pt x="1587" y="0"/>
                  </a:lnTo>
                  <a:close/>
                </a:path>
                <a:path w="25400" h="19050">
                  <a:moveTo>
                    <a:pt x="19050" y="5841"/>
                  </a:moveTo>
                  <a:lnTo>
                    <a:pt x="15875" y="5841"/>
                  </a:lnTo>
                  <a:lnTo>
                    <a:pt x="15875" y="7238"/>
                  </a:lnTo>
                  <a:lnTo>
                    <a:pt x="19050" y="7238"/>
                  </a:lnTo>
                  <a:lnTo>
                    <a:pt x="19050" y="5841"/>
                  </a:lnTo>
                  <a:close/>
                </a:path>
                <a:path w="25400" h="19050">
                  <a:moveTo>
                    <a:pt x="22225" y="4317"/>
                  </a:moveTo>
                  <a:lnTo>
                    <a:pt x="17462" y="4317"/>
                  </a:lnTo>
                  <a:lnTo>
                    <a:pt x="17462" y="5841"/>
                  </a:lnTo>
                  <a:lnTo>
                    <a:pt x="22225" y="5841"/>
                  </a:lnTo>
                  <a:lnTo>
                    <a:pt x="22225" y="4317"/>
                  </a:lnTo>
                  <a:close/>
                </a:path>
                <a:path w="25400" h="19050">
                  <a:moveTo>
                    <a:pt x="23812" y="4317"/>
                  </a:moveTo>
                  <a:lnTo>
                    <a:pt x="22225" y="4317"/>
                  </a:lnTo>
                  <a:lnTo>
                    <a:pt x="22225" y="5841"/>
                  </a:lnTo>
                  <a:lnTo>
                    <a:pt x="23812" y="5841"/>
                  </a:lnTo>
                  <a:lnTo>
                    <a:pt x="23812" y="4317"/>
                  </a:lnTo>
                  <a:close/>
                </a:path>
                <a:path w="25400" h="19050">
                  <a:moveTo>
                    <a:pt x="4762" y="2920"/>
                  </a:moveTo>
                  <a:lnTo>
                    <a:pt x="3175" y="4317"/>
                  </a:lnTo>
                  <a:lnTo>
                    <a:pt x="4762" y="4317"/>
                  </a:lnTo>
                  <a:lnTo>
                    <a:pt x="4762" y="2920"/>
                  </a:lnTo>
                  <a:close/>
                </a:path>
                <a:path w="25400" h="19050">
                  <a:moveTo>
                    <a:pt x="20637" y="2920"/>
                  </a:moveTo>
                  <a:lnTo>
                    <a:pt x="19050" y="2920"/>
                  </a:lnTo>
                  <a:lnTo>
                    <a:pt x="19050" y="4317"/>
                  </a:lnTo>
                  <a:lnTo>
                    <a:pt x="20637" y="4317"/>
                  </a:lnTo>
                  <a:lnTo>
                    <a:pt x="20637" y="2920"/>
                  </a:lnTo>
                  <a:close/>
                </a:path>
                <a:path w="25400" h="19050">
                  <a:moveTo>
                    <a:pt x="25400" y="1396"/>
                  </a:moveTo>
                  <a:lnTo>
                    <a:pt x="23812" y="1396"/>
                  </a:lnTo>
                  <a:lnTo>
                    <a:pt x="23812" y="2920"/>
                  </a:lnTo>
                  <a:lnTo>
                    <a:pt x="20637" y="2920"/>
                  </a:lnTo>
                  <a:lnTo>
                    <a:pt x="20637" y="4317"/>
                  </a:lnTo>
                  <a:lnTo>
                    <a:pt x="25400" y="4317"/>
                  </a:lnTo>
                  <a:lnTo>
                    <a:pt x="25400" y="1396"/>
                  </a:lnTo>
                  <a:close/>
                </a:path>
                <a:path w="25400" h="19050">
                  <a:moveTo>
                    <a:pt x="22225" y="1396"/>
                  </a:moveTo>
                  <a:lnTo>
                    <a:pt x="20637" y="1396"/>
                  </a:lnTo>
                  <a:lnTo>
                    <a:pt x="20637" y="2920"/>
                  </a:lnTo>
                  <a:lnTo>
                    <a:pt x="22225" y="1396"/>
                  </a:lnTo>
                  <a:close/>
                </a:path>
                <a:path w="25400" h="19050">
                  <a:moveTo>
                    <a:pt x="22225" y="1396"/>
                  </a:moveTo>
                  <a:lnTo>
                    <a:pt x="22225" y="2920"/>
                  </a:lnTo>
                  <a:lnTo>
                    <a:pt x="23812" y="2920"/>
                  </a:lnTo>
                  <a:lnTo>
                    <a:pt x="22225" y="1396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814387" y="5397373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38100" h="19050">
                  <a:moveTo>
                    <a:pt x="1587" y="0"/>
                  </a:moveTo>
                  <a:lnTo>
                    <a:pt x="3175" y="0"/>
                  </a:lnTo>
                  <a:lnTo>
                    <a:pt x="1587" y="0"/>
                  </a:lnTo>
                  <a:lnTo>
                    <a:pt x="3175" y="0"/>
                  </a:lnTo>
                  <a:lnTo>
                    <a:pt x="3175" y="0"/>
                  </a:lnTo>
                  <a:lnTo>
                    <a:pt x="3175" y="1396"/>
                  </a:lnTo>
                  <a:lnTo>
                    <a:pt x="4762" y="1396"/>
                  </a:lnTo>
                  <a:lnTo>
                    <a:pt x="4762" y="2920"/>
                  </a:lnTo>
                  <a:lnTo>
                    <a:pt x="6350" y="2920"/>
                  </a:lnTo>
                  <a:lnTo>
                    <a:pt x="4762" y="4317"/>
                  </a:lnTo>
                  <a:lnTo>
                    <a:pt x="6350" y="2920"/>
                  </a:lnTo>
                  <a:lnTo>
                    <a:pt x="6350" y="4317"/>
                  </a:lnTo>
                  <a:lnTo>
                    <a:pt x="7937" y="4317"/>
                  </a:lnTo>
                  <a:lnTo>
                    <a:pt x="6350" y="4317"/>
                  </a:lnTo>
                  <a:lnTo>
                    <a:pt x="7937" y="4317"/>
                  </a:lnTo>
                  <a:lnTo>
                    <a:pt x="7937" y="5841"/>
                  </a:lnTo>
                  <a:lnTo>
                    <a:pt x="7937" y="4317"/>
                  </a:lnTo>
                  <a:lnTo>
                    <a:pt x="7937" y="5841"/>
                  </a:lnTo>
                  <a:lnTo>
                    <a:pt x="9525" y="4317"/>
                  </a:lnTo>
                  <a:lnTo>
                    <a:pt x="7937" y="5841"/>
                  </a:lnTo>
                  <a:lnTo>
                    <a:pt x="9525" y="5841"/>
                  </a:lnTo>
                  <a:lnTo>
                    <a:pt x="7937" y="5841"/>
                  </a:lnTo>
                  <a:lnTo>
                    <a:pt x="9525" y="5841"/>
                  </a:lnTo>
                  <a:lnTo>
                    <a:pt x="9525" y="7238"/>
                  </a:lnTo>
                  <a:lnTo>
                    <a:pt x="11112" y="8762"/>
                  </a:lnTo>
                  <a:lnTo>
                    <a:pt x="9525" y="8762"/>
                  </a:lnTo>
                  <a:lnTo>
                    <a:pt x="11112" y="8762"/>
                  </a:lnTo>
                  <a:lnTo>
                    <a:pt x="9525" y="8762"/>
                  </a:lnTo>
                  <a:lnTo>
                    <a:pt x="11112" y="8762"/>
                  </a:lnTo>
                  <a:lnTo>
                    <a:pt x="11112" y="10159"/>
                  </a:lnTo>
                  <a:lnTo>
                    <a:pt x="11112" y="8762"/>
                  </a:lnTo>
                  <a:lnTo>
                    <a:pt x="11112" y="10159"/>
                  </a:lnTo>
                  <a:lnTo>
                    <a:pt x="12700" y="10159"/>
                  </a:lnTo>
                  <a:lnTo>
                    <a:pt x="11112" y="10159"/>
                  </a:lnTo>
                  <a:lnTo>
                    <a:pt x="12700" y="10159"/>
                  </a:lnTo>
                  <a:lnTo>
                    <a:pt x="12700" y="11683"/>
                  </a:lnTo>
                  <a:lnTo>
                    <a:pt x="11112" y="11683"/>
                  </a:lnTo>
                  <a:lnTo>
                    <a:pt x="12700" y="11683"/>
                  </a:lnTo>
                  <a:lnTo>
                    <a:pt x="14287" y="11683"/>
                  </a:lnTo>
                  <a:lnTo>
                    <a:pt x="12700" y="13080"/>
                  </a:lnTo>
                  <a:lnTo>
                    <a:pt x="14287" y="13080"/>
                  </a:lnTo>
                  <a:lnTo>
                    <a:pt x="15875" y="13080"/>
                  </a:lnTo>
                  <a:lnTo>
                    <a:pt x="14287" y="13080"/>
                  </a:lnTo>
                  <a:lnTo>
                    <a:pt x="15875" y="13080"/>
                  </a:lnTo>
                  <a:lnTo>
                    <a:pt x="14287" y="13080"/>
                  </a:lnTo>
                  <a:lnTo>
                    <a:pt x="15875" y="13080"/>
                  </a:lnTo>
                  <a:lnTo>
                    <a:pt x="14287" y="14604"/>
                  </a:lnTo>
                  <a:lnTo>
                    <a:pt x="15875" y="14604"/>
                  </a:lnTo>
                  <a:lnTo>
                    <a:pt x="14287" y="14604"/>
                  </a:lnTo>
                  <a:lnTo>
                    <a:pt x="15875" y="14604"/>
                  </a:lnTo>
                  <a:lnTo>
                    <a:pt x="15875" y="16128"/>
                  </a:lnTo>
                  <a:lnTo>
                    <a:pt x="17462" y="16128"/>
                  </a:lnTo>
                  <a:lnTo>
                    <a:pt x="15875" y="16128"/>
                  </a:lnTo>
                  <a:lnTo>
                    <a:pt x="17462" y="16128"/>
                  </a:lnTo>
                  <a:lnTo>
                    <a:pt x="15875" y="16128"/>
                  </a:lnTo>
                  <a:lnTo>
                    <a:pt x="11112" y="17525"/>
                  </a:lnTo>
                  <a:lnTo>
                    <a:pt x="14287" y="16128"/>
                  </a:lnTo>
                  <a:lnTo>
                    <a:pt x="14287" y="17525"/>
                  </a:lnTo>
                  <a:lnTo>
                    <a:pt x="14287" y="17525"/>
                  </a:lnTo>
                  <a:lnTo>
                    <a:pt x="12700" y="16128"/>
                  </a:lnTo>
                  <a:lnTo>
                    <a:pt x="14287" y="16128"/>
                  </a:lnTo>
                  <a:lnTo>
                    <a:pt x="15875" y="16128"/>
                  </a:lnTo>
                  <a:lnTo>
                    <a:pt x="14287" y="16128"/>
                  </a:lnTo>
                  <a:lnTo>
                    <a:pt x="14287" y="14604"/>
                  </a:lnTo>
                  <a:lnTo>
                    <a:pt x="14287" y="16128"/>
                  </a:lnTo>
                  <a:lnTo>
                    <a:pt x="14287" y="14604"/>
                  </a:lnTo>
                  <a:lnTo>
                    <a:pt x="15875" y="14604"/>
                  </a:lnTo>
                  <a:lnTo>
                    <a:pt x="15875" y="14604"/>
                  </a:lnTo>
                  <a:lnTo>
                    <a:pt x="14287" y="13080"/>
                  </a:lnTo>
                  <a:lnTo>
                    <a:pt x="15875" y="13080"/>
                  </a:lnTo>
                  <a:lnTo>
                    <a:pt x="14287" y="13080"/>
                  </a:lnTo>
                  <a:lnTo>
                    <a:pt x="15875" y="13080"/>
                  </a:lnTo>
                  <a:lnTo>
                    <a:pt x="14287" y="11683"/>
                  </a:lnTo>
                  <a:lnTo>
                    <a:pt x="15875" y="11683"/>
                  </a:lnTo>
                  <a:lnTo>
                    <a:pt x="15875" y="13080"/>
                  </a:lnTo>
                  <a:lnTo>
                    <a:pt x="15875" y="11683"/>
                  </a:lnTo>
                  <a:lnTo>
                    <a:pt x="17462" y="11683"/>
                  </a:lnTo>
                  <a:lnTo>
                    <a:pt x="15875" y="11683"/>
                  </a:lnTo>
                  <a:lnTo>
                    <a:pt x="15875" y="10159"/>
                  </a:lnTo>
                  <a:lnTo>
                    <a:pt x="15875" y="8762"/>
                  </a:lnTo>
                  <a:lnTo>
                    <a:pt x="17462" y="10159"/>
                  </a:lnTo>
                  <a:lnTo>
                    <a:pt x="17462" y="8762"/>
                  </a:lnTo>
                  <a:lnTo>
                    <a:pt x="15875" y="8762"/>
                  </a:lnTo>
                  <a:lnTo>
                    <a:pt x="17462" y="8762"/>
                  </a:lnTo>
                  <a:lnTo>
                    <a:pt x="15875" y="8762"/>
                  </a:lnTo>
                  <a:lnTo>
                    <a:pt x="17462" y="8762"/>
                  </a:lnTo>
                  <a:lnTo>
                    <a:pt x="15875" y="8762"/>
                  </a:lnTo>
                  <a:lnTo>
                    <a:pt x="17462" y="8762"/>
                  </a:lnTo>
                  <a:lnTo>
                    <a:pt x="15875" y="7238"/>
                  </a:lnTo>
                  <a:lnTo>
                    <a:pt x="17462" y="7238"/>
                  </a:lnTo>
                  <a:lnTo>
                    <a:pt x="17462" y="5841"/>
                  </a:lnTo>
                  <a:lnTo>
                    <a:pt x="19050" y="5841"/>
                  </a:lnTo>
                  <a:lnTo>
                    <a:pt x="17462" y="5841"/>
                  </a:lnTo>
                  <a:lnTo>
                    <a:pt x="19050" y="5841"/>
                  </a:lnTo>
                  <a:lnTo>
                    <a:pt x="17462" y="5841"/>
                  </a:lnTo>
                  <a:lnTo>
                    <a:pt x="19050" y="5841"/>
                  </a:lnTo>
                  <a:lnTo>
                    <a:pt x="17462" y="5841"/>
                  </a:lnTo>
                  <a:lnTo>
                    <a:pt x="19050" y="5841"/>
                  </a:lnTo>
                  <a:lnTo>
                    <a:pt x="17462" y="4317"/>
                  </a:lnTo>
                  <a:lnTo>
                    <a:pt x="19050" y="5841"/>
                  </a:lnTo>
                  <a:lnTo>
                    <a:pt x="20637" y="5841"/>
                  </a:lnTo>
                  <a:lnTo>
                    <a:pt x="20637" y="7238"/>
                  </a:lnTo>
                  <a:lnTo>
                    <a:pt x="20637" y="5841"/>
                  </a:lnTo>
                  <a:lnTo>
                    <a:pt x="19050" y="5841"/>
                  </a:lnTo>
                  <a:lnTo>
                    <a:pt x="19050" y="4317"/>
                  </a:lnTo>
                  <a:lnTo>
                    <a:pt x="19050" y="5841"/>
                  </a:lnTo>
                  <a:lnTo>
                    <a:pt x="19050" y="4317"/>
                  </a:lnTo>
                  <a:lnTo>
                    <a:pt x="20637" y="4317"/>
                  </a:lnTo>
                  <a:lnTo>
                    <a:pt x="19050" y="4317"/>
                  </a:lnTo>
                  <a:lnTo>
                    <a:pt x="20637" y="4317"/>
                  </a:lnTo>
                  <a:lnTo>
                    <a:pt x="20637" y="2920"/>
                  </a:lnTo>
                  <a:lnTo>
                    <a:pt x="20637" y="4317"/>
                  </a:lnTo>
                  <a:lnTo>
                    <a:pt x="20637" y="2920"/>
                  </a:lnTo>
                  <a:lnTo>
                    <a:pt x="20637" y="4317"/>
                  </a:lnTo>
                  <a:lnTo>
                    <a:pt x="20637" y="2920"/>
                  </a:lnTo>
                  <a:lnTo>
                    <a:pt x="20637" y="4317"/>
                  </a:lnTo>
                  <a:lnTo>
                    <a:pt x="20637" y="2920"/>
                  </a:lnTo>
                  <a:lnTo>
                    <a:pt x="22225" y="2920"/>
                  </a:lnTo>
                  <a:lnTo>
                    <a:pt x="20637" y="2920"/>
                  </a:lnTo>
                  <a:lnTo>
                    <a:pt x="22225" y="2920"/>
                  </a:lnTo>
                  <a:lnTo>
                    <a:pt x="20637" y="2920"/>
                  </a:lnTo>
                  <a:lnTo>
                    <a:pt x="22225" y="2920"/>
                  </a:lnTo>
                  <a:lnTo>
                    <a:pt x="22225" y="4317"/>
                  </a:lnTo>
                  <a:lnTo>
                    <a:pt x="22225" y="2920"/>
                  </a:lnTo>
                  <a:lnTo>
                    <a:pt x="22225" y="4317"/>
                  </a:lnTo>
                  <a:lnTo>
                    <a:pt x="22225" y="1396"/>
                  </a:lnTo>
                  <a:lnTo>
                    <a:pt x="22225" y="2920"/>
                  </a:lnTo>
                  <a:lnTo>
                    <a:pt x="22225" y="1396"/>
                  </a:lnTo>
                  <a:lnTo>
                    <a:pt x="22225" y="1396"/>
                  </a:lnTo>
                  <a:lnTo>
                    <a:pt x="22225" y="2920"/>
                  </a:lnTo>
                  <a:lnTo>
                    <a:pt x="23812" y="2920"/>
                  </a:lnTo>
                  <a:lnTo>
                    <a:pt x="22225" y="2920"/>
                  </a:lnTo>
                  <a:lnTo>
                    <a:pt x="23812" y="2920"/>
                  </a:lnTo>
                  <a:lnTo>
                    <a:pt x="22225" y="2920"/>
                  </a:lnTo>
                  <a:lnTo>
                    <a:pt x="23812" y="2920"/>
                  </a:lnTo>
                  <a:lnTo>
                    <a:pt x="23812" y="1396"/>
                  </a:lnTo>
                  <a:lnTo>
                    <a:pt x="22225" y="2920"/>
                  </a:lnTo>
                  <a:lnTo>
                    <a:pt x="22225" y="1396"/>
                  </a:lnTo>
                  <a:lnTo>
                    <a:pt x="23812" y="1396"/>
                  </a:lnTo>
                  <a:lnTo>
                    <a:pt x="22225" y="1396"/>
                  </a:lnTo>
                  <a:lnTo>
                    <a:pt x="23812" y="1396"/>
                  </a:lnTo>
                  <a:lnTo>
                    <a:pt x="22225" y="1396"/>
                  </a:lnTo>
                  <a:lnTo>
                    <a:pt x="23812" y="1396"/>
                  </a:lnTo>
                  <a:lnTo>
                    <a:pt x="23812" y="2920"/>
                  </a:lnTo>
                  <a:lnTo>
                    <a:pt x="23812" y="1396"/>
                  </a:lnTo>
                  <a:lnTo>
                    <a:pt x="23812" y="2920"/>
                  </a:lnTo>
                  <a:lnTo>
                    <a:pt x="23812" y="1396"/>
                  </a:lnTo>
                  <a:lnTo>
                    <a:pt x="23812" y="2920"/>
                  </a:lnTo>
                  <a:lnTo>
                    <a:pt x="25400" y="2920"/>
                  </a:lnTo>
                  <a:lnTo>
                    <a:pt x="23812" y="2920"/>
                  </a:lnTo>
                  <a:lnTo>
                    <a:pt x="23812" y="1396"/>
                  </a:lnTo>
                  <a:lnTo>
                    <a:pt x="25400" y="2920"/>
                  </a:lnTo>
                  <a:lnTo>
                    <a:pt x="25400" y="1396"/>
                  </a:lnTo>
                  <a:lnTo>
                    <a:pt x="25400" y="2920"/>
                  </a:lnTo>
                  <a:lnTo>
                    <a:pt x="25400" y="1396"/>
                  </a:lnTo>
                  <a:lnTo>
                    <a:pt x="25400" y="2920"/>
                  </a:lnTo>
                  <a:lnTo>
                    <a:pt x="25400" y="1396"/>
                  </a:lnTo>
                  <a:lnTo>
                    <a:pt x="26987" y="1396"/>
                  </a:lnTo>
                  <a:lnTo>
                    <a:pt x="28575" y="1396"/>
                  </a:lnTo>
                  <a:lnTo>
                    <a:pt x="26987" y="1396"/>
                  </a:lnTo>
                  <a:lnTo>
                    <a:pt x="28575" y="1396"/>
                  </a:lnTo>
                  <a:lnTo>
                    <a:pt x="28575" y="2920"/>
                  </a:lnTo>
                  <a:lnTo>
                    <a:pt x="28575" y="1396"/>
                  </a:lnTo>
                  <a:lnTo>
                    <a:pt x="28575" y="2920"/>
                  </a:lnTo>
                  <a:lnTo>
                    <a:pt x="28575" y="1396"/>
                  </a:lnTo>
                  <a:lnTo>
                    <a:pt x="26987" y="1396"/>
                  </a:lnTo>
                  <a:lnTo>
                    <a:pt x="26987" y="2920"/>
                  </a:lnTo>
                  <a:lnTo>
                    <a:pt x="28575" y="2920"/>
                  </a:lnTo>
                  <a:lnTo>
                    <a:pt x="26987" y="2920"/>
                  </a:lnTo>
                  <a:lnTo>
                    <a:pt x="28575" y="2920"/>
                  </a:lnTo>
                  <a:lnTo>
                    <a:pt x="26987" y="2920"/>
                  </a:lnTo>
                  <a:lnTo>
                    <a:pt x="26987" y="4317"/>
                  </a:lnTo>
                  <a:lnTo>
                    <a:pt x="26987" y="2920"/>
                  </a:lnTo>
                  <a:lnTo>
                    <a:pt x="26987" y="4317"/>
                  </a:lnTo>
                  <a:lnTo>
                    <a:pt x="25400" y="4317"/>
                  </a:lnTo>
                  <a:lnTo>
                    <a:pt x="25400" y="5841"/>
                  </a:lnTo>
                  <a:lnTo>
                    <a:pt x="23812" y="5841"/>
                  </a:lnTo>
                  <a:lnTo>
                    <a:pt x="23812" y="4317"/>
                  </a:lnTo>
                  <a:lnTo>
                    <a:pt x="23812" y="5841"/>
                  </a:lnTo>
                  <a:lnTo>
                    <a:pt x="23812" y="4317"/>
                  </a:lnTo>
                  <a:lnTo>
                    <a:pt x="23812" y="5841"/>
                  </a:lnTo>
                  <a:lnTo>
                    <a:pt x="23812" y="5841"/>
                  </a:lnTo>
                  <a:lnTo>
                    <a:pt x="22225" y="5841"/>
                  </a:lnTo>
                  <a:lnTo>
                    <a:pt x="22225" y="7238"/>
                  </a:lnTo>
                  <a:lnTo>
                    <a:pt x="22225" y="8762"/>
                  </a:lnTo>
                  <a:lnTo>
                    <a:pt x="20637" y="8762"/>
                  </a:lnTo>
                  <a:lnTo>
                    <a:pt x="20637" y="10159"/>
                  </a:lnTo>
                  <a:lnTo>
                    <a:pt x="19050" y="10159"/>
                  </a:lnTo>
                  <a:lnTo>
                    <a:pt x="20637" y="11683"/>
                  </a:lnTo>
                  <a:lnTo>
                    <a:pt x="19050" y="11683"/>
                  </a:lnTo>
                  <a:lnTo>
                    <a:pt x="20637" y="11683"/>
                  </a:lnTo>
                  <a:lnTo>
                    <a:pt x="20637" y="13080"/>
                  </a:lnTo>
                  <a:lnTo>
                    <a:pt x="19050" y="13080"/>
                  </a:lnTo>
                  <a:lnTo>
                    <a:pt x="20637" y="13080"/>
                  </a:lnTo>
                  <a:lnTo>
                    <a:pt x="19050" y="13080"/>
                  </a:lnTo>
                  <a:lnTo>
                    <a:pt x="19050" y="14604"/>
                  </a:lnTo>
                  <a:lnTo>
                    <a:pt x="19050" y="16128"/>
                  </a:lnTo>
                  <a:lnTo>
                    <a:pt x="17462" y="16128"/>
                  </a:lnTo>
                  <a:lnTo>
                    <a:pt x="19050" y="17525"/>
                  </a:lnTo>
                  <a:lnTo>
                    <a:pt x="17462" y="17525"/>
                  </a:lnTo>
                  <a:lnTo>
                    <a:pt x="17462" y="19049"/>
                  </a:lnTo>
                  <a:lnTo>
                    <a:pt x="15875" y="19049"/>
                  </a:lnTo>
                  <a:lnTo>
                    <a:pt x="20637" y="17525"/>
                  </a:lnTo>
                  <a:lnTo>
                    <a:pt x="12700" y="19049"/>
                  </a:lnTo>
                  <a:lnTo>
                    <a:pt x="12700" y="19049"/>
                  </a:lnTo>
                  <a:lnTo>
                    <a:pt x="7937" y="11683"/>
                  </a:lnTo>
                  <a:lnTo>
                    <a:pt x="6350" y="8762"/>
                  </a:lnTo>
                  <a:lnTo>
                    <a:pt x="6350" y="7238"/>
                  </a:lnTo>
                  <a:lnTo>
                    <a:pt x="4762" y="7238"/>
                  </a:lnTo>
                  <a:lnTo>
                    <a:pt x="4762" y="5841"/>
                  </a:lnTo>
                  <a:lnTo>
                    <a:pt x="4762" y="7238"/>
                  </a:lnTo>
                  <a:lnTo>
                    <a:pt x="4762" y="5841"/>
                  </a:lnTo>
                  <a:lnTo>
                    <a:pt x="4762" y="7238"/>
                  </a:lnTo>
                  <a:lnTo>
                    <a:pt x="3175" y="5841"/>
                  </a:lnTo>
                  <a:lnTo>
                    <a:pt x="3175" y="4317"/>
                  </a:lnTo>
                  <a:lnTo>
                    <a:pt x="1587" y="2920"/>
                  </a:lnTo>
                  <a:lnTo>
                    <a:pt x="1587" y="1396"/>
                  </a:lnTo>
                  <a:lnTo>
                    <a:pt x="1587" y="0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  <a:path w="38100" h="19050">
                  <a:moveTo>
                    <a:pt x="38100" y="0"/>
                  </a:moveTo>
                  <a:lnTo>
                    <a:pt x="28575" y="0"/>
                  </a:lnTo>
                  <a:lnTo>
                    <a:pt x="3810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842962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842962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833437" y="5397373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w="0" h="9525">
                  <a:moveTo>
                    <a:pt x="0" y="0"/>
                  </a:move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833437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833437" y="539737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833437" y="54164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4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4" y="9526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833437" y="54164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4" y="9526"/>
                  </a:lnTo>
                  <a:lnTo>
                    <a:pt x="9524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823912" y="54068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525" y="0"/>
                  </a:moveTo>
                  <a:lnTo>
                    <a:pt x="0" y="0"/>
                  </a:lnTo>
                  <a:lnTo>
                    <a:pt x="0" y="9526"/>
                  </a:lnTo>
                  <a:lnTo>
                    <a:pt x="9525" y="9526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823912" y="54068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526"/>
                  </a:moveTo>
                  <a:lnTo>
                    <a:pt x="9525" y="9526"/>
                  </a:lnTo>
                  <a:lnTo>
                    <a:pt x="9525" y="0"/>
                  </a:lnTo>
                  <a:lnTo>
                    <a:pt x="0" y="0"/>
                  </a:lnTo>
                  <a:lnTo>
                    <a:pt x="0" y="9526"/>
                  </a:lnTo>
                  <a:close/>
                </a:path>
              </a:pathLst>
            </a:custGeom>
            <a:ln w="6350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704850" y="5573522"/>
              <a:ext cx="533400" cy="422909"/>
            </a:xfrm>
            <a:custGeom>
              <a:avLst/>
              <a:gdLst/>
              <a:ahLst/>
              <a:cxnLst/>
              <a:rect l="l" t="t" r="r" b="b"/>
              <a:pathLst>
                <a:path w="533400" h="422910">
                  <a:moveTo>
                    <a:pt x="390347" y="80441"/>
                  </a:moveTo>
                  <a:lnTo>
                    <a:pt x="380123" y="86626"/>
                  </a:lnTo>
                  <a:lnTo>
                    <a:pt x="343462" y="116190"/>
                  </a:lnTo>
                  <a:lnTo>
                    <a:pt x="167576" y="253580"/>
                  </a:lnTo>
                  <a:lnTo>
                    <a:pt x="159410" y="255650"/>
                  </a:lnTo>
                  <a:lnTo>
                    <a:pt x="120581" y="287853"/>
                  </a:lnTo>
                  <a:lnTo>
                    <a:pt x="88714" y="313906"/>
                  </a:lnTo>
                  <a:lnTo>
                    <a:pt x="44067" y="352329"/>
                  </a:lnTo>
                  <a:lnTo>
                    <a:pt x="11625" y="389044"/>
                  </a:lnTo>
                  <a:lnTo>
                    <a:pt x="0" y="404050"/>
                  </a:lnTo>
                  <a:lnTo>
                    <a:pt x="8178" y="412305"/>
                  </a:lnTo>
                  <a:lnTo>
                    <a:pt x="16344" y="422605"/>
                  </a:lnTo>
                  <a:lnTo>
                    <a:pt x="24523" y="420547"/>
                  </a:lnTo>
                  <a:lnTo>
                    <a:pt x="28613" y="416420"/>
                  </a:lnTo>
                  <a:lnTo>
                    <a:pt x="36791" y="414362"/>
                  </a:lnTo>
                  <a:lnTo>
                    <a:pt x="65392" y="414362"/>
                  </a:lnTo>
                  <a:lnTo>
                    <a:pt x="177800" y="325729"/>
                  </a:lnTo>
                  <a:lnTo>
                    <a:pt x="177800" y="323672"/>
                  </a:lnTo>
                  <a:lnTo>
                    <a:pt x="175755" y="319544"/>
                  </a:lnTo>
                  <a:lnTo>
                    <a:pt x="188023" y="311302"/>
                  </a:lnTo>
                  <a:lnTo>
                    <a:pt x="196189" y="305117"/>
                  </a:lnTo>
                  <a:lnTo>
                    <a:pt x="200278" y="296875"/>
                  </a:lnTo>
                  <a:lnTo>
                    <a:pt x="376165" y="157738"/>
                  </a:lnTo>
                  <a:lnTo>
                    <a:pt x="412826" y="127850"/>
                  </a:lnTo>
                  <a:lnTo>
                    <a:pt x="423037" y="121665"/>
                  </a:lnTo>
                  <a:lnTo>
                    <a:pt x="418947" y="117538"/>
                  </a:lnTo>
                  <a:lnTo>
                    <a:pt x="461574" y="84569"/>
                  </a:lnTo>
                  <a:lnTo>
                    <a:pt x="392391" y="84569"/>
                  </a:lnTo>
                  <a:lnTo>
                    <a:pt x="390347" y="80441"/>
                  </a:lnTo>
                  <a:close/>
                </a:path>
                <a:path w="533400" h="422910">
                  <a:moveTo>
                    <a:pt x="65392" y="414362"/>
                  </a:moveTo>
                  <a:lnTo>
                    <a:pt x="36791" y="414362"/>
                  </a:lnTo>
                  <a:lnTo>
                    <a:pt x="38962" y="416391"/>
                  </a:lnTo>
                  <a:lnTo>
                    <a:pt x="44962" y="419773"/>
                  </a:lnTo>
                  <a:lnTo>
                    <a:pt x="54027" y="420449"/>
                  </a:lnTo>
                  <a:lnTo>
                    <a:pt x="65392" y="414362"/>
                  </a:lnTo>
                  <a:close/>
                </a:path>
                <a:path w="533400" h="422910">
                  <a:moveTo>
                    <a:pt x="488314" y="20245"/>
                  </a:moveTo>
                  <a:lnTo>
                    <a:pt x="482309" y="20408"/>
                  </a:lnTo>
                  <a:lnTo>
                    <a:pt x="473239" y="23277"/>
                  </a:lnTo>
                  <a:lnTo>
                    <a:pt x="461873" y="30975"/>
                  </a:lnTo>
                  <a:lnTo>
                    <a:pt x="392391" y="84569"/>
                  </a:lnTo>
                  <a:lnTo>
                    <a:pt x="461574" y="84569"/>
                  </a:lnTo>
                  <a:lnTo>
                    <a:pt x="497891" y="54551"/>
                  </a:lnTo>
                  <a:lnTo>
                    <a:pt x="504786" y="37160"/>
                  </a:lnTo>
                  <a:lnTo>
                    <a:pt x="519099" y="26847"/>
                  </a:lnTo>
                  <a:lnTo>
                    <a:pt x="523176" y="22732"/>
                  </a:lnTo>
                  <a:lnTo>
                    <a:pt x="519099" y="20662"/>
                  </a:lnTo>
                  <a:lnTo>
                    <a:pt x="490486" y="20662"/>
                  </a:lnTo>
                  <a:lnTo>
                    <a:pt x="488314" y="20245"/>
                  </a:lnTo>
                  <a:close/>
                </a:path>
                <a:path w="533400" h="422910">
                  <a:moveTo>
                    <a:pt x="508876" y="6222"/>
                  </a:moveTo>
                  <a:lnTo>
                    <a:pt x="506831" y="8254"/>
                  </a:lnTo>
                  <a:lnTo>
                    <a:pt x="504786" y="8254"/>
                  </a:lnTo>
                  <a:lnTo>
                    <a:pt x="490486" y="20662"/>
                  </a:lnTo>
                  <a:lnTo>
                    <a:pt x="519099" y="20662"/>
                  </a:lnTo>
                  <a:lnTo>
                    <a:pt x="529310" y="12445"/>
                  </a:lnTo>
                  <a:lnTo>
                    <a:pt x="529978" y="10413"/>
                  </a:lnTo>
                  <a:lnTo>
                    <a:pt x="510921" y="10413"/>
                  </a:lnTo>
                  <a:lnTo>
                    <a:pt x="508876" y="6222"/>
                  </a:lnTo>
                  <a:close/>
                </a:path>
                <a:path w="533400" h="422910">
                  <a:moveTo>
                    <a:pt x="533400" y="0"/>
                  </a:moveTo>
                  <a:lnTo>
                    <a:pt x="521131" y="2158"/>
                  </a:lnTo>
                  <a:lnTo>
                    <a:pt x="510921" y="10413"/>
                  </a:lnTo>
                  <a:lnTo>
                    <a:pt x="529978" y="10413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3" name="object 363"/>
          <p:cNvSpPr txBox="1"/>
          <p:nvPr/>
        </p:nvSpPr>
        <p:spPr>
          <a:xfrm>
            <a:off x="2007870" y="5368988"/>
            <a:ext cx="3191510" cy="47561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55"/>
              </a:spcBef>
            </a:pPr>
            <a:r>
              <a:rPr dirty="0" sz="1550" spc="15">
                <a:latin typeface="Arial MT"/>
                <a:cs typeface="Arial MT"/>
              </a:rPr>
              <a:t>Can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adapted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tailored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based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needs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64" name="object 364"/>
          <p:cNvSpPr txBox="1"/>
          <p:nvPr/>
        </p:nvSpPr>
        <p:spPr>
          <a:xfrm>
            <a:off x="2007870" y="2008187"/>
            <a:ext cx="3043555" cy="47561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55"/>
              </a:spcBef>
            </a:pPr>
            <a:r>
              <a:rPr dirty="0" sz="1550" spc="15">
                <a:latin typeface="Arial MT"/>
                <a:cs typeface="Arial MT"/>
              </a:rPr>
              <a:t>Linear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distributed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workflow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based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365" name="object 365"/>
          <p:cNvGrpSpPr/>
          <p:nvPr/>
        </p:nvGrpSpPr>
        <p:grpSpPr>
          <a:xfrm>
            <a:off x="657225" y="1981771"/>
            <a:ext cx="1190625" cy="572135"/>
            <a:chOff x="657225" y="1981771"/>
            <a:chExt cx="1190625" cy="572135"/>
          </a:xfrm>
        </p:grpSpPr>
        <p:sp>
          <p:nvSpPr>
            <p:cNvPr id="366" name="object 366"/>
            <p:cNvSpPr/>
            <p:nvPr/>
          </p:nvSpPr>
          <p:spPr>
            <a:xfrm>
              <a:off x="1109662" y="1986533"/>
              <a:ext cx="314325" cy="171450"/>
            </a:xfrm>
            <a:custGeom>
              <a:avLst/>
              <a:gdLst/>
              <a:ahLst/>
              <a:cxnLst/>
              <a:rect l="l" t="t" r="r" b="b"/>
              <a:pathLst>
                <a:path w="314325" h="171450">
                  <a:moveTo>
                    <a:pt x="285686" y="0"/>
                  </a:moveTo>
                  <a:lnTo>
                    <a:pt x="28575" y="0"/>
                  </a:lnTo>
                  <a:lnTo>
                    <a:pt x="17450" y="2232"/>
                  </a:lnTo>
                  <a:lnTo>
                    <a:pt x="8367" y="8334"/>
                  </a:lnTo>
                  <a:lnTo>
                    <a:pt x="2244" y="17412"/>
                  </a:lnTo>
                  <a:lnTo>
                    <a:pt x="0" y="28575"/>
                  </a:lnTo>
                  <a:lnTo>
                    <a:pt x="0" y="142875"/>
                  </a:lnTo>
                  <a:lnTo>
                    <a:pt x="2244" y="153983"/>
                  </a:lnTo>
                  <a:lnTo>
                    <a:pt x="8367" y="163067"/>
                  </a:lnTo>
                  <a:lnTo>
                    <a:pt x="17450" y="169199"/>
                  </a:lnTo>
                  <a:lnTo>
                    <a:pt x="28575" y="171450"/>
                  </a:lnTo>
                  <a:lnTo>
                    <a:pt x="285686" y="171450"/>
                  </a:lnTo>
                  <a:lnTo>
                    <a:pt x="296848" y="169199"/>
                  </a:lnTo>
                  <a:lnTo>
                    <a:pt x="305927" y="163067"/>
                  </a:lnTo>
                  <a:lnTo>
                    <a:pt x="312029" y="153983"/>
                  </a:lnTo>
                  <a:lnTo>
                    <a:pt x="314261" y="142875"/>
                  </a:lnTo>
                  <a:lnTo>
                    <a:pt x="314261" y="28575"/>
                  </a:lnTo>
                  <a:lnTo>
                    <a:pt x="312029" y="17412"/>
                  </a:lnTo>
                  <a:lnTo>
                    <a:pt x="305927" y="8334"/>
                  </a:lnTo>
                  <a:lnTo>
                    <a:pt x="296848" y="2232"/>
                  </a:lnTo>
                  <a:lnTo>
                    <a:pt x="28568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/>
            <p:cNvSpPr/>
            <p:nvPr/>
          </p:nvSpPr>
          <p:spPr>
            <a:xfrm>
              <a:off x="1109662" y="1986533"/>
              <a:ext cx="314325" cy="171450"/>
            </a:xfrm>
            <a:custGeom>
              <a:avLst/>
              <a:gdLst/>
              <a:ahLst/>
              <a:cxnLst/>
              <a:rect l="l" t="t" r="r" b="b"/>
              <a:pathLst>
                <a:path w="314325" h="171450">
                  <a:moveTo>
                    <a:pt x="0" y="28575"/>
                  </a:moveTo>
                  <a:lnTo>
                    <a:pt x="2244" y="17412"/>
                  </a:lnTo>
                  <a:lnTo>
                    <a:pt x="8367" y="8334"/>
                  </a:lnTo>
                  <a:lnTo>
                    <a:pt x="17450" y="2232"/>
                  </a:lnTo>
                  <a:lnTo>
                    <a:pt x="28575" y="0"/>
                  </a:lnTo>
                  <a:lnTo>
                    <a:pt x="285686" y="0"/>
                  </a:lnTo>
                  <a:lnTo>
                    <a:pt x="296848" y="2232"/>
                  </a:lnTo>
                  <a:lnTo>
                    <a:pt x="305927" y="8334"/>
                  </a:lnTo>
                  <a:lnTo>
                    <a:pt x="312029" y="17412"/>
                  </a:lnTo>
                  <a:lnTo>
                    <a:pt x="314261" y="28575"/>
                  </a:lnTo>
                  <a:lnTo>
                    <a:pt x="314261" y="142875"/>
                  </a:lnTo>
                  <a:lnTo>
                    <a:pt x="312029" y="153983"/>
                  </a:lnTo>
                  <a:lnTo>
                    <a:pt x="305927" y="163067"/>
                  </a:lnTo>
                  <a:lnTo>
                    <a:pt x="296848" y="169199"/>
                  </a:lnTo>
                  <a:lnTo>
                    <a:pt x="285686" y="171450"/>
                  </a:lnTo>
                  <a:lnTo>
                    <a:pt x="28575" y="171450"/>
                  </a:lnTo>
                  <a:lnTo>
                    <a:pt x="17450" y="169199"/>
                  </a:lnTo>
                  <a:lnTo>
                    <a:pt x="8367" y="163067"/>
                  </a:lnTo>
                  <a:lnTo>
                    <a:pt x="2244" y="153983"/>
                  </a:lnTo>
                  <a:lnTo>
                    <a:pt x="0" y="142875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8" name="object 3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287" y="2020188"/>
              <a:ext cx="115125" cy="110236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919162" y="2153157"/>
              <a:ext cx="350520" cy="395605"/>
            </a:xfrm>
            <a:custGeom>
              <a:avLst/>
              <a:gdLst/>
              <a:ahLst/>
              <a:cxnLst/>
              <a:rect l="l" t="t" r="r" b="b"/>
              <a:pathLst>
                <a:path w="350519" h="395605">
                  <a:moveTo>
                    <a:pt x="349986" y="0"/>
                  </a:moveTo>
                  <a:lnTo>
                    <a:pt x="330936" y="0"/>
                  </a:lnTo>
                  <a:lnTo>
                    <a:pt x="330936" y="102870"/>
                  </a:lnTo>
                  <a:lnTo>
                    <a:pt x="185610" y="102870"/>
                  </a:lnTo>
                  <a:lnTo>
                    <a:pt x="185610" y="121920"/>
                  </a:lnTo>
                  <a:lnTo>
                    <a:pt x="157162" y="170726"/>
                  </a:lnTo>
                  <a:lnTo>
                    <a:pt x="157162" y="121920"/>
                  </a:lnTo>
                  <a:lnTo>
                    <a:pt x="185610" y="121920"/>
                  </a:lnTo>
                  <a:lnTo>
                    <a:pt x="185610" y="102870"/>
                  </a:lnTo>
                  <a:lnTo>
                    <a:pt x="138112" y="102870"/>
                  </a:lnTo>
                  <a:lnTo>
                    <a:pt x="138112" y="170726"/>
                  </a:lnTo>
                  <a:lnTo>
                    <a:pt x="108775" y="120396"/>
                  </a:lnTo>
                  <a:lnTo>
                    <a:pt x="102946" y="118872"/>
                  </a:lnTo>
                  <a:lnTo>
                    <a:pt x="93853" y="124206"/>
                  </a:lnTo>
                  <a:lnTo>
                    <a:pt x="92329" y="130048"/>
                  </a:lnTo>
                  <a:lnTo>
                    <a:pt x="94970" y="134493"/>
                  </a:lnTo>
                  <a:lnTo>
                    <a:pt x="147040" y="223901"/>
                  </a:lnTo>
                  <a:lnTo>
                    <a:pt x="28575" y="223901"/>
                  </a:lnTo>
                  <a:lnTo>
                    <a:pt x="17449" y="226161"/>
                  </a:lnTo>
                  <a:lnTo>
                    <a:pt x="8356" y="232295"/>
                  </a:lnTo>
                  <a:lnTo>
                    <a:pt x="2235" y="241376"/>
                  </a:lnTo>
                  <a:lnTo>
                    <a:pt x="0" y="252476"/>
                  </a:lnTo>
                  <a:lnTo>
                    <a:pt x="0" y="366903"/>
                  </a:lnTo>
                  <a:lnTo>
                    <a:pt x="2235" y="378015"/>
                  </a:lnTo>
                  <a:lnTo>
                    <a:pt x="8356" y="387096"/>
                  </a:lnTo>
                  <a:lnTo>
                    <a:pt x="17449" y="393230"/>
                  </a:lnTo>
                  <a:lnTo>
                    <a:pt x="28575" y="395478"/>
                  </a:lnTo>
                  <a:lnTo>
                    <a:pt x="285750" y="395478"/>
                  </a:lnTo>
                  <a:lnTo>
                    <a:pt x="296862" y="393230"/>
                  </a:lnTo>
                  <a:lnTo>
                    <a:pt x="305955" y="387096"/>
                  </a:lnTo>
                  <a:lnTo>
                    <a:pt x="312077" y="378015"/>
                  </a:lnTo>
                  <a:lnTo>
                    <a:pt x="314325" y="366903"/>
                  </a:lnTo>
                  <a:lnTo>
                    <a:pt x="314325" y="252476"/>
                  </a:lnTo>
                  <a:lnTo>
                    <a:pt x="312077" y="241376"/>
                  </a:lnTo>
                  <a:lnTo>
                    <a:pt x="305955" y="232295"/>
                  </a:lnTo>
                  <a:lnTo>
                    <a:pt x="296862" y="226161"/>
                  </a:lnTo>
                  <a:lnTo>
                    <a:pt x="285750" y="223901"/>
                  </a:lnTo>
                  <a:lnTo>
                    <a:pt x="148221" y="223901"/>
                  </a:lnTo>
                  <a:lnTo>
                    <a:pt x="158648" y="205994"/>
                  </a:lnTo>
                  <a:lnTo>
                    <a:pt x="200304" y="134493"/>
                  </a:lnTo>
                  <a:lnTo>
                    <a:pt x="202946" y="130048"/>
                  </a:lnTo>
                  <a:lnTo>
                    <a:pt x="201422" y="124206"/>
                  </a:lnTo>
                  <a:lnTo>
                    <a:pt x="197523" y="121920"/>
                  </a:lnTo>
                  <a:lnTo>
                    <a:pt x="349986" y="121920"/>
                  </a:lnTo>
                  <a:lnTo>
                    <a:pt x="349986" y="118872"/>
                  </a:lnTo>
                  <a:lnTo>
                    <a:pt x="349986" y="102870"/>
                  </a:lnTo>
                  <a:lnTo>
                    <a:pt x="349986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/>
            <p:cNvSpPr/>
            <p:nvPr/>
          </p:nvSpPr>
          <p:spPr>
            <a:xfrm>
              <a:off x="919162" y="2377058"/>
              <a:ext cx="314325" cy="172085"/>
            </a:xfrm>
            <a:custGeom>
              <a:avLst/>
              <a:gdLst/>
              <a:ahLst/>
              <a:cxnLst/>
              <a:rect l="l" t="t" r="r" b="b"/>
              <a:pathLst>
                <a:path w="314325" h="172085">
                  <a:moveTo>
                    <a:pt x="0" y="28575"/>
                  </a:moveTo>
                  <a:lnTo>
                    <a:pt x="2244" y="17466"/>
                  </a:lnTo>
                  <a:lnTo>
                    <a:pt x="8367" y="8382"/>
                  </a:lnTo>
                  <a:lnTo>
                    <a:pt x="17450" y="2250"/>
                  </a:lnTo>
                  <a:lnTo>
                    <a:pt x="28575" y="0"/>
                  </a:lnTo>
                  <a:lnTo>
                    <a:pt x="285750" y="0"/>
                  </a:lnTo>
                  <a:lnTo>
                    <a:pt x="296874" y="2250"/>
                  </a:lnTo>
                  <a:lnTo>
                    <a:pt x="305957" y="8382"/>
                  </a:lnTo>
                  <a:lnTo>
                    <a:pt x="312080" y="17466"/>
                  </a:lnTo>
                  <a:lnTo>
                    <a:pt x="314325" y="28575"/>
                  </a:lnTo>
                  <a:lnTo>
                    <a:pt x="314325" y="143001"/>
                  </a:lnTo>
                  <a:lnTo>
                    <a:pt x="312080" y="154110"/>
                  </a:lnTo>
                  <a:lnTo>
                    <a:pt x="305957" y="163194"/>
                  </a:lnTo>
                  <a:lnTo>
                    <a:pt x="296874" y="169326"/>
                  </a:lnTo>
                  <a:lnTo>
                    <a:pt x="285750" y="171576"/>
                  </a:lnTo>
                  <a:lnTo>
                    <a:pt x="28575" y="171576"/>
                  </a:lnTo>
                  <a:lnTo>
                    <a:pt x="17450" y="169326"/>
                  </a:lnTo>
                  <a:lnTo>
                    <a:pt x="8367" y="163194"/>
                  </a:lnTo>
                  <a:lnTo>
                    <a:pt x="2244" y="154110"/>
                  </a:lnTo>
                  <a:lnTo>
                    <a:pt x="0" y="143001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/>
            <p:cNvSpPr/>
            <p:nvPr/>
          </p:nvSpPr>
          <p:spPr>
            <a:xfrm>
              <a:off x="1257300" y="2153157"/>
              <a:ext cx="357505" cy="395605"/>
            </a:xfrm>
            <a:custGeom>
              <a:avLst/>
              <a:gdLst/>
              <a:ahLst/>
              <a:cxnLst/>
              <a:rect l="l" t="t" r="r" b="b"/>
              <a:pathLst>
                <a:path w="357505" h="395605">
                  <a:moveTo>
                    <a:pt x="357124" y="252476"/>
                  </a:moveTo>
                  <a:lnTo>
                    <a:pt x="354888" y="241376"/>
                  </a:lnTo>
                  <a:lnTo>
                    <a:pt x="348780" y="232295"/>
                  </a:lnTo>
                  <a:lnTo>
                    <a:pt x="339699" y="226161"/>
                  </a:lnTo>
                  <a:lnTo>
                    <a:pt x="328549" y="223901"/>
                  </a:lnTo>
                  <a:lnTo>
                    <a:pt x="202895" y="223901"/>
                  </a:lnTo>
                  <a:lnTo>
                    <a:pt x="213334" y="205994"/>
                  </a:lnTo>
                  <a:lnTo>
                    <a:pt x="255016" y="134493"/>
                  </a:lnTo>
                  <a:lnTo>
                    <a:pt x="257683" y="130048"/>
                  </a:lnTo>
                  <a:lnTo>
                    <a:pt x="256159" y="124206"/>
                  </a:lnTo>
                  <a:lnTo>
                    <a:pt x="247015" y="118872"/>
                  </a:lnTo>
                  <a:lnTo>
                    <a:pt x="241173" y="120396"/>
                  </a:lnTo>
                  <a:lnTo>
                    <a:pt x="211912" y="170688"/>
                  </a:lnTo>
                  <a:lnTo>
                    <a:pt x="211836" y="201168"/>
                  </a:lnTo>
                  <a:lnTo>
                    <a:pt x="211836" y="170827"/>
                  </a:lnTo>
                  <a:lnTo>
                    <a:pt x="211836" y="121920"/>
                  </a:lnTo>
                  <a:lnTo>
                    <a:pt x="211836" y="102870"/>
                  </a:lnTo>
                  <a:lnTo>
                    <a:pt x="192849" y="102870"/>
                  </a:lnTo>
                  <a:lnTo>
                    <a:pt x="192849" y="170827"/>
                  </a:lnTo>
                  <a:lnTo>
                    <a:pt x="192786" y="170688"/>
                  </a:lnTo>
                  <a:lnTo>
                    <a:pt x="164338" y="121920"/>
                  </a:lnTo>
                  <a:lnTo>
                    <a:pt x="192786" y="121920"/>
                  </a:lnTo>
                  <a:lnTo>
                    <a:pt x="192849" y="170827"/>
                  </a:lnTo>
                  <a:lnTo>
                    <a:pt x="192849" y="102870"/>
                  </a:lnTo>
                  <a:lnTo>
                    <a:pt x="19050" y="102870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121920"/>
                  </a:lnTo>
                  <a:lnTo>
                    <a:pt x="152501" y="121920"/>
                  </a:lnTo>
                  <a:lnTo>
                    <a:pt x="157607" y="118872"/>
                  </a:lnTo>
                  <a:lnTo>
                    <a:pt x="153162" y="121539"/>
                  </a:lnTo>
                  <a:lnTo>
                    <a:pt x="152501" y="121920"/>
                  </a:lnTo>
                  <a:lnTo>
                    <a:pt x="148590" y="124206"/>
                  </a:lnTo>
                  <a:lnTo>
                    <a:pt x="147066" y="130048"/>
                  </a:lnTo>
                  <a:lnTo>
                    <a:pt x="149733" y="134493"/>
                  </a:lnTo>
                  <a:lnTo>
                    <a:pt x="201714" y="223901"/>
                  </a:lnTo>
                  <a:lnTo>
                    <a:pt x="81026" y="223901"/>
                  </a:lnTo>
                  <a:lnTo>
                    <a:pt x="69862" y="226161"/>
                  </a:lnTo>
                  <a:lnTo>
                    <a:pt x="60782" y="232295"/>
                  </a:lnTo>
                  <a:lnTo>
                    <a:pt x="54673" y="241376"/>
                  </a:lnTo>
                  <a:lnTo>
                    <a:pt x="52451" y="252476"/>
                  </a:lnTo>
                  <a:lnTo>
                    <a:pt x="52451" y="366903"/>
                  </a:lnTo>
                  <a:lnTo>
                    <a:pt x="54673" y="378015"/>
                  </a:lnTo>
                  <a:lnTo>
                    <a:pt x="60782" y="387096"/>
                  </a:lnTo>
                  <a:lnTo>
                    <a:pt x="69862" y="393230"/>
                  </a:lnTo>
                  <a:lnTo>
                    <a:pt x="81026" y="395478"/>
                  </a:lnTo>
                  <a:lnTo>
                    <a:pt x="328549" y="395478"/>
                  </a:lnTo>
                  <a:lnTo>
                    <a:pt x="339699" y="393230"/>
                  </a:lnTo>
                  <a:lnTo>
                    <a:pt x="348780" y="387096"/>
                  </a:lnTo>
                  <a:lnTo>
                    <a:pt x="354888" y="378015"/>
                  </a:lnTo>
                  <a:lnTo>
                    <a:pt x="357124" y="366903"/>
                  </a:lnTo>
                  <a:lnTo>
                    <a:pt x="357124" y="252476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/>
            <p:cNvSpPr/>
            <p:nvPr/>
          </p:nvSpPr>
          <p:spPr>
            <a:xfrm>
              <a:off x="1309751" y="2377058"/>
              <a:ext cx="304800" cy="172085"/>
            </a:xfrm>
            <a:custGeom>
              <a:avLst/>
              <a:gdLst/>
              <a:ahLst/>
              <a:cxnLst/>
              <a:rect l="l" t="t" r="r" b="b"/>
              <a:pathLst>
                <a:path w="304800" h="172085">
                  <a:moveTo>
                    <a:pt x="0" y="28575"/>
                  </a:moveTo>
                  <a:lnTo>
                    <a:pt x="2232" y="17466"/>
                  </a:lnTo>
                  <a:lnTo>
                    <a:pt x="8334" y="8382"/>
                  </a:lnTo>
                  <a:lnTo>
                    <a:pt x="17412" y="2250"/>
                  </a:lnTo>
                  <a:lnTo>
                    <a:pt x="28575" y="0"/>
                  </a:lnTo>
                  <a:lnTo>
                    <a:pt x="276098" y="0"/>
                  </a:lnTo>
                  <a:lnTo>
                    <a:pt x="287260" y="2250"/>
                  </a:lnTo>
                  <a:lnTo>
                    <a:pt x="296338" y="8382"/>
                  </a:lnTo>
                  <a:lnTo>
                    <a:pt x="302440" y="17466"/>
                  </a:lnTo>
                  <a:lnTo>
                    <a:pt x="304673" y="28575"/>
                  </a:lnTo>
                  <a:lnTo>
                    <a:pt x="304673" y="143001"/>
                  </a:lnTo>
                  <a:lnTo>
                    <a:pt x="302440" y="154110"/>
                  </a:lnTo>
                  <a:lnTo>
                    <a:pt x="296338" y="163194"/>
                  </a:lnTo>
                  <a:lnTo>
                    <a:pt x="287260" y="169326"/>
                  </a:lnTo>
                  <a:lnTo>
                    <a:pt x="276098" y="171576"/>
                  </a:lnTo>
                  <a:lnTo>
                    <a:pt x="28575" y="171576"/>
                  </a:lnTo>
                  <a:lnTo>
                    <a:pt x="17412" y="169326"/>
                  </a:lnTo>
                  <a:lnTo>
                    <a:pt x="8334" y="163194"/>
                  </a:lnTo>
                  <a:lnTo>
                    <a:pt x="2232" y="154110"/>
                  </a:lnTo>
                  <a:lnTo>
                    <a:pt x="0" y="143001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/>
            <p:cNvSpPr/>
            <p:nvPr/>
          </p:nvSpPr>
          <p:spPr>
            <a:xfrm>
              <a:off x="661987" y="1986533"/>
              <a:ext cx="314325" cy="171450"/>
            </a:xfrm>
            <a:custGeom>
              <a:avLst/>
              <a:gdLst/>
              <a:ahLst/>
              <a:cxnLst/>
              <a:rect l="l" t="t" r="r" b="b"/>
              <a:pathLst>
                <a:path w="314325" h="171450">
                  <a:moveTo>
                    <a:pt x="285750" y="0"/>
                  </a:moveTo>
                  <a:lnTo>
                    <a:pt x="28575" y="0"/>
                  </a:lnTo>
                  <a:lnTo>
                    <a:pt x="17450" y="2232"/>
                  </a:lnTo>
                  <a:lnTo>
                    <a:pt x="8367" y="8334"/>
                  </a:lnTo>
                  <a:lnTo>
                    <a:pt x="2244" y="17412"/>
                  </a:lnTo>
                  <a:lnTo>
                    <a:pt x="0" y="28575"/>
                  </a:lnTo>
                  <a:lnTo>
                    <a:pt x="0" y="142875"/>
                  </a:lnTo>
                  <a:lnTo>
                    <a:pt x="2244" y="153983"/>
                  </a:lnTo>
                  <a:lnTo>
                    <a:pt x="8367" y="163067"/>
                  </a:lnTo>
                  <a:lnTo>
                    <a:pt x="17450" y="169199"/>
                  </a:lnTo>
                  <a:lnTo>
                    <a:pt x="28575" y="171450"/>
                  </a:lnTo>
                  <a:lnTo>
                    <a:pt x="285750" y="171450"/>
                  </a:lnTo>
                  <a:lnTo>
                    <a:pt x="296874" y="169199"/>
                  </a:lnTo>
                  <a:lnTo>
                    <a:pt x="305957" y="163067"/>
                  </a:lnTo>
                  <a:lnTo>
                    <a:pt x="312080" y="153983"/>
                  </a:lnTo>
                  <a:lnTo>
                    <a:pt x="314325" y="142875"/>
                  </a:lnTo>
                  <a:lnTo>
                    <a:pt x="314325" y="28575"/>
                  </a:lnTo>
                  <a:lnTo>
                    <a:pt x="312080" y="17412"/>
                  </a:lnTo>
                  <a:lnTo>
                    <a:pt x="305957" y="8334"/>
                  </a:lnTo>
                  <a:lnTo>
                    <a:pt x="296874" y="223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/>
            <p:cNvSpPr/>
            <p:nvPr/>
          </p:nvSpPr>
          <p:spPr>
            <a:xfrm>
              <a:off x="661987" y="1986533"/>
              <a:ext cx="314325" cy="171450"/>
            </a:xfrm>
            <a:custGeom>
              <a:avLst/>
              <a:gdLst/>
              <a:ahLst/>
              <a:cxnLst/>
              <a:rect l="l" t="t" r="r" b="b"/>
              <a:pathLst>
                <a:path w="314325" h="171450">
                  <a:moveTo>
                    <a:pt x="0" y="28575"/>
                  </a:moveTo>
                  <a:lnTo>
                    <a:pt x="2244" y="17412"/>
                  </a:lnTo>
                  <a:lnTo>
                    <a:pt x="8367" y="8334"/>
                  </a:lnTo>
                  <a:lnTo>
                    <a:pt x="17450" y="2232"/>
                  </a:lnTo>
                  <a:lnTo>
                    <a:pt x="28575" y="0"/>
                  </a:lnTo>
                  <a:lnTo>
                    <a:pt x="285750" y="0"/>
                  </a:lnTo>
                  <a:lnTo>
                    <a:pt x="296874" y="2232"/>
                  </a:lnTo>
                  <a:lnTo>
                    <a:pt x="305957" y="8334"/>
                  </a:lnTo>
                  <a:lnTo>
                    <a:pt x="312080" y="17412"/>
                  </a:lnTo>
                  <a:lnTo>
                    <a:pt x="314325" y="28575"/>
                  </a:lnTo>
                  <a:lnTo>
                    <a:pt x="314325" y="142875"/>
                  </a:lnTo>
                  <a:lnTo>
                    <a:pt x="312080" y="153983"/>
                  </a:lnTo>
                  <a:lnTo>
                    <a:pt x="305957" y="163067"/>
                  </a:lnTo>
                  <a:lnTo>
                    <a:pt x="296874" y="169199"/>
                  </a:lnTo>
                  <a:lnTo>
                    <a:pt x="285750" y="171450"/>
                  </a:lnTo>
                  <a:lnTo>
                    <a:pt x="28575" y="171450"/>
                  </a:lnTo>
                  <a:lnTo>
                    <a:pt x="17450" y="169199"/>
                  </a:lnTo>
                  <a:lnTo>
                    <a:pt x="8367" y="163067"/>
                  </a:lnTo>
                  <a:lnTo>
                    <a:pt x="2244" y="153983"/>
                  </a:lnTo>
                  <a:lnTo>
                    <a:pt x="0" y="142875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/>
            <p:cNvSpPr/>
            <p:nvPr/>
          </p:nvSpPr>
          <p:spPr>
            <a:xfrm>
              <a:off x="1538224" y="1986533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>
                  <a:moveTo>
                    <a:pt x="276225" y="0"/>
                  </a:moveTo>
                  <a:lnTo>
                    <a:pt x="28701" y="0"/>
                  </a:lnTo>
                  <a:lnTo>
                    <a:pt x="17520" y="2232"/>
                  </a:lnTo>
                  <a:lnTo>
                    <a:pt x="8397" y="8334"/>
                  </a:lnTo>
                  <a:lnTo>
                    <a:pt x="2252" y="17412"/>
                  </a:lnTo>
                  <a:lnTo>
                    <a:pt x="0" y="28575"/>
                  </a:lnTo>
                  <a:lnTo>
                    <a:pt x="0" y="142875"/>
                  </a:lnTo>
                  <a:lnTo>
                    <a:pt x="2252" y="153983"/>
                  </a:lnTo>
                  <a:lnTo>
                    <a:pt x="8397" y="163067"/>
                  </a:lnTo>
                  <a:lnTo>
                    <a:pt x="17520" y="169199"/>
                  </a:lnTo>
                  <a:lnTo>
                    <a:pt x="28701" y="171450"/>
                  </a:lnTo>
                  <a:lnTo>
                    <a:pt x="276225" y="171450"/>
                  </a:lnTo>
                  <a:lnTo>
                    <a:pt x="287387" y="169199"/>
                  </a:lnTo>
                  <a:lnTo>
                    <a:pt x="296465" y="163067"/>
                  </a:lnTo>
                  <a:lnTo>
                    <a:pt x="302567" y="153983"/>
                  </a:lnTo>
                  <a:lnTo>
                    <a:pt x="304800" y="142875"/>
                  </a:lnTo>
                  <a:lnTo>
                    <a:pt x="304800" y="28575"/>
                  </a:lnTo>
                  <a:lnTo>
                    <a:pt x="302567" y="17412"/>
                  </a:lnTo>
                  <a:lnTo>
                    <a:pt x="296465" y="8334"/>
                  </a:lnTo>
                  <a:lnTo>
                    <a:pt x="287387" y="2232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/>
            <p:cNvSpPr/>
            <p:nvPr/>
          </p:nvSpPr>
          <p:spPr>
            <a:xfrm>
              <a:off x="1538224" y="1986533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>
                  <a:moveTo>
                    <a:pt x="0" y="28575"/>
                  </a:moveTo>
                  <a:lnTo>
                    <a:pt x="2252" y="17412"/>
                  </a:lnTo>
                  <a:lnTo>
                    <a:pt x="8397" y="8334"/>
                  </a:lnTo>
                  <a:lnTo>
                    <a:pt x="17520" y="2232"/>
                  </a:lnTo>
                  <a:lnTo>
                    <a:pt x="28701" y="0"/>
                  </a:lnTo>
                  <a:lnTo>
                    <a:pt x="276225" y="0"/>
                  </a:lnTo>
                  <a:lnTo>
                    <a:pt x="287387" y="2232"/>
                  </a:lnTo>
                  <a:lnTo>
                    <a:pt x="296465" y="8334"/>
                  </a:lnTo>
                  <a:lnTo>
                    <a:pt x="302567" y="17412"/>
                  </a:lnTo>
                  <a:lnTo>
                    <a:pt x="304800" y="28575"/>
                  </a:lnTo>
                  <a:lnTo>
                    <a:pt x="304800" y="142875"/>
                  </a:lnTo>
                  <a:lnTo>
                    <a:pt x="302567" y="153983"/>
                  </a:lnTo>
                  <a:lnTo>
                    <a:pt x="296465" y="163067"/>
                  </a:lnTo>
                  <a:lnTo>
                    <a:pt x="287387" y="169199"/>
                  </a:lnTo>
                  <a:lnTo>
                    <a:pt x="276225" y="171450"/>
                  </a:lnTo>
                  <a:lnTo>
                    <a:pt x="28701" y="171450"/>
                  </a:lnTo>
                  <a:lnTo>
                    <a:pt x="17520" y="169199"/>
                  </a:lnTo>
                  <a:lnTo>
                    <a:pt x="8397" y="163067"/>
                  </a:lnTo>
                  <a:lnTo>
                    <a:pt x="2252" y="153983"/>
                  </a:lnTo>
                  <a:lnTo>
                    <a:pt x="0" y="142875"/>
                  </a:lnTo>
                  <a:lnTo>
                    <a:pt x="0" y="28575"/>
                  </a:lnTo>
                  <a:close/>
                </a:path>
              </a:pathLst>
            </a:custGeom>
            <a:ln w="9525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7" name="object 3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462" y="2029713"/>
              <a:ext cx="115062" cy="110236"/>
            </a:xfrm>
            <a:prstGeom prst="rect">
              <a:avLst/>
            </a:prstGeom>
          </p:spPr>
        </p:pic>
      </p:grpSp>
      <p:sp>
        <p:nvSpPr>
          <p:cNvPr id="378" name="object 378"/>
          <p:cNvSpPr txBox="1"/>
          <p:nvPr/>
        </p:nvSpPr>
        <p:spPr>
          <a:xfrm>
            <a:off x="2007870" y="3584194"/>
            <a:ext cx="3047365" cy="6769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760"/>
              </a:lnSpc>
              <a:spcBef>
                <a:spcPts val="130"/>
              </a:spcBef>
            </a:pPr>
            <a:r>
              <a:rPr dirty="0" sz="1550" spc="-10">
                <a:latin typeface="Arial MT"/>
                <a:cs typeface="Arial MT"/>
              </a:rPr>
              <a:t>Has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roles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responsibilities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ts val="1614"/>
              </a:lnSpc>
            </a:pPr>
            <a:r>
              <a:rPr dirty="0" sz="1550" spc="10">
                <a:latin typeface="Arial MT"/>
                <a:cs typeface="Arial MT"/>
              </a:rPr>
              <a:t>also </a:t>
            </a:r>
            <a:r>
              <a:rPr dirty="0" sz="1550" spc="25">
                <a:latin typeface="Arial MT"/>
                <a:cs typeface="Arial MT"/>
              </a:rPr>
              <a:t>task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authority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ts val="1720"/>
              </a:lnSpc>
            </a:pPr>
            <a:r>
              <a:rPr dirty="0" sz="1550" spc="5">
                <a:latin typeface="Arial MT"/>
                <a:cs typeface="Arial MT"/>
              </a:rPr>
              <a:t>(e.g.</a:t>
            </a:r>
            <a:r>
              <a:rPr dirty="0" sz="1550" spc="7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create,</a:t>
            </a:r>
            <a:r>
              <a:rPr dirty="0" sz="1550" spc="-6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change,</a:t>
            </a:r>
            <a:r>
              <a:rPr dirty="0" sz="1550" spc="1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approve)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79" name="object 379"/>
          <p:cNvSpPr txBox="1"/>
          <p:nvPr/>
        </p:nvSpPr>
        <p:spPr>
          <a:xfrm>
            <a:off x="8246109" y="5161216"/>
            <a:ext cx="3084830" cy="88646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ct val="87600"/>
              </a:lnSpc>
              <a:spcBef>
                <a:spcPts val="355"/>
              </a:spcBef>
            </a:pPr>
            <a:r>
              <a:rPr dirty="0" sz="1550" spc="-10">
                <a:latin typeface="Arial MT"/>
                <a:cs typeface="Arial MT"/>
              </a:rPr>
              <a:t>Flexible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enough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15">
                <a:latin typeface="Arial MT"/>
                <a:cs typeface="Arial MT"/>
              </a:rPr>
              <a:t>respect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distributed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responsibilities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existing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-10">
                <a:latin typeface="Arial MT"/>
                <a:cs typeface="Arial MT"/>
              </a:rPr>
              <a:t>company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across </a:t>
            </a:r>
            <a:r>
              <a:rPr dirty="0" sz="1550" spc="15">
                <a:latin typeface="Arial MT"/>
                <a:cs typeface="Arial MT"/>
              </a:rPr>
              <a:t>various 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business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units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80" name="object 380"/>
          <p:cNvSpPr txBox="1"/>
          <p:nvPr/>
        </p:nvSpPr>
        <p:spPr>
          <a:xfrm>
            <a:off x="8246109" y="1904301"/>
            <a:ext cx="3188335" cy="67627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ct val="86900"/>
              </a:lnSpc>
              <a:spcBef>
                <a:spcPts val="370"/>
              </a:spcBef>
            </a:pPr>
            <a:r>
              <a:rPr dirty="0" sz="1550" spc="10">
                <a:latin typeface="Arial MT"/>
                <a:cs typeface="Arial MT"/>
              </a:rPr>
              <a:t>Possibility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extend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adding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business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logic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thereby 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bringing</a:t>
            </a:r>
            <a:r>
              <a:rPr dirty="0" sz="1550" spc="25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81" name="object 381"/>
          <p:cNvSpPr txBox="1"/>
          <p:nvPr/>
        </p:nvSpPr>
        <p:spPr>
          <a:xfrm>
            <a:off x="8246109" y="3481006"/>
            <a:ext cx="3284854" cy="88646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5080">
              <a:lnSpc>
                <a:spcPct val="87500"/>
              </a:lnSpc>
              <a:spcBef>
                <a:spcPts val="359"/>
              </a:spcBef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20">
                <a:latin typeface="Arial MT"/>
                <a:cs typeface="Arial MT"/>
              </a:rPr>
              <a:t> in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stored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separate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repository, </a:t>
            </a:r>
            <a:r>
              <a:rPr dirty="0" sz="1550" spc="-5">
                <a:latin typeface="Arial MT"/>
                <a:cs typeface="Arial MT"/>
              </a:rPr>
              <a:t>will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transferred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operational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database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after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final </a:t>
            </a:r>
            <a:r>
              <a:rPr dirty="0" sz="1550" spc="10">
                <a:latin typeface="Arial MT"/>
                <a:cs typeface="Arial MT"/>
              </a:rPr>
              <a:t> approval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382" name="object 3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7750" y="3395853"/>
            <a:ext cx="847725" cy="986790"/>
          </a:xfrm>
          <a:prstGeom prst="rect">
            <a:avLst/>
          </a:prstGeom>
        </p:spPr>
      </p:pic>
      <p:grpSp>
        <p:nvGrpSpPr>
          <p:cNvPr id="383" name="object 383"/>
          <p:cNvGrpSpPr/>
          <p:nvPr/>
        </p:nvGrpSpPr>
        <p:grpSpPr>
          <a:xfrm>
            <a:off x="6076950" y="1734057"/>
            <a:ext cx="1781175" cy="1057910"/>
            <a:chOff x="6076950" y="1734057"/>
            <a:chExt cx="1781175" cy="1057910"/>
          </a:xfrm>
        </p:grpSpPr>
        <p:sp>
          <p:nvSpPr>
            <p:cNvPr id="384" name="object 384"/>
            <p:cNvSpPr/>
            <p:nvPr/>
          </p:nvSpPr>
          <p:spPr>
            <a:xfrm>
              <a:off x="6696075" y="1734057"/>
              <a:ext cx="361950" cy="200025"/>
            </a:xfrm>
            <a:custGeom>
              <a:avLst/>
              <a:gdLst/>
              <a:ahLst/>
              <a:cxnLst/>
              <a:rect l="l" t="t" r="r" b="b"/>
              <a:pathLst>
                <a:path w="361950" h="200025">
                  <a:moveTo>
                    <a:pt x="328549" y="0"/>
                  </a:moveTo>
                  <a:lnTo>
                    <a:pt x="33400" y="0"/>
                  </a:lnTo>
                  <a:lnTo>
                    <a:pt x="20413" y="2609"/>
                  </a:lnTo>
                  <a:lnTo>
                    <a:pt x="9794" y="9731"/>
                  </a:lnTo>
                  <a:lnTo>
                    <a:pt x="2629" y="20306"/>
                  </a:lnTo>
                  <a:lnTo>
                    <a:pt x="0" y="33274"/>
                  </a:lnTo>
                  <a:lnTo>
                    <a:pt x="0" y="166624"/>
                  </a:lnTo>
                  <a:lnTo>
                    <a:pt x="2629" y="179611"/>
                  </a:lnTo>
                  <a:lnTo>
                    <a:pt x="9794" y="190230"/>
                  </a:lnTo>
                  <a:lnTo>
                    <a:pt x="20413" y="197395"/>
                  </a:lnTo>
                  <a:lnTo>
                    <a:pt x="33400" y="200025"/>
                  </a:lnTo>
                  <a:lnTo>
                    <a:pt x="328549" y="200025"/>
                  </a:lnTo>
                  <a:lnTo>
                    <a:pt x="341536" y="197395"/>
                  </a:lnTo>
                  <a:lnTo>
                    <a:pt x="352155" y="190230"/>
                  </a:lnTo>
                  <a:lnTo>
                    <a:pt x="359320" y="179611"/>
                  </a:lnTo>
                  <a:lnTo>
                    <a:pt x="361950" y="166624"/>
                  </a:lnTo>
                  <a:lnTo>
                    <a:pt x="361950" y="33274"/>
                  </a:lnTo>
                  <a:lnTo>
                    <a:pt x="359320" y="20306"/>
                  </a:lnTo>
                  <a:lnTo>
                    <a:pt x="352155" y="9731"/>
                  </a:lnTo>
                  <a:lnTo>
                    <a:pt x="341536" y="2609"/>
                  </a:lnTo>
                  <a:lnTo>
                    <a:pt x="328549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5" name="object 3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437" y="1788794"/>
              <a:ext cx="134111" cy="113918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6181725" y="1734057"/>
              <a:ext cx="1390650" cy="200025"/>
            </a:xfrm>
            <a:custGeom>
              <a:avLst/>
              <a:gdLst/>
              <a:ahLst/>
              <a:cxnLst/>
              <a:rect l="l" t="t" r="r" b="b"/>
              <a:pathLst>
                <a:path w="1390650" h="200025">
                  <a:moveTo>
                    <a:pt x="361950" y="41275"/>
                  </a:moveTo>
                  <a:lnTo>
                    <a:pt x="359448" y="28930"/>
                  </a:lnTo>
                  <a:lnTo>
                    <a:pt x="352640" y="18834"/>
                  </a:lnTo>
                  <a:lnTo>
                    <a:pt x="342544" y="12026"/>
                  </a:lnTo>
                  <a:lnTo>
                    <a:pt x="330200" y="9525"/>
                  </a:lnTo>
                  <a:lnTo>
                    <a:pt x="31750" y="9525"/>
                  </a:lnTo>
                  <a:lnTo>
                    <a:pt x="19392" y="12026"/>
                  </a:lnTo>
                  <a:lnTo>
                    <a:pt x="9296" y="18834"/>
                  </a:lnTo>
                  <a:lnTo>
                    <a:pt x="2489" y="28930"/>
                  </a:lnTo>
                  <a:lnTo>
                    <a:pt x="0" y="41275"/>
                  </a:lnTo>
                  <a:lnTo>
                    <a:pt x="0" y="168275"/>
                  </a:lnTo>
                  <a:lnTo>
                    <a:pt x="2489" y="180632"/>
                  </a:lnTo>
                  <a:lnTo>
                    <a:pt x="9296" y="190728"/>
                  </a:lnTo>
                  <a:lnTo>
                    <a:pt x="19392" y="197535"/>
                  </a:lnTo>
                  <a:lnTo>
                    <a:pt x="31750" y="200025"/>
                  </a:lnTo>
                  <a:lnTo>
                    <a:pt x="330200" y="200025"/>
                  </a:lnTo>
                  <a:lnTo>
                    <a:pt x="342544" y="197535"/>
                  </a:lnTo>
                  <a:lnTo>
                    <a:pt x="352640" y="190728"/>
                  </a:lnTo>
                  <a:lnTo>
                    <a:pt x="359448" y="180632"/>
                  </a:lnTo>
                  <a:lnTo>
                    <a:pt x="361950" y="168275"/>
                  </a:lnTo>
                  <a:lnTo>
                    <a:pt x="361950" y="41275"/>
                  </a:lnTo>
                  <a:close/>
                </a:path>
                <a:path w="1390650" h="200025">
                  <a:moveTo>
                    <a:pt x="1390650" y="33274"/>
                  </a:moveTo>
                  <a:lnTo>
                    <a:pt x="1388021" y="20307"/>
                  </a:lnTo>
                  <a:lnTo>
                    <a:pt x="1380871" y="9740"/>
                  </a:lnTo>
                  <a:lnTo>
                    <a:pt x="1370279" y="2616"/>
                  </a:lnTo>
                  <a:lnTo>
                    <a:pt x="1357376" y="0"/>
                  </a:lnTo>
                  <a:lnTo>
                    <a:pt x="1052576" y="0"/>
                  </a:lnTo>
                  <a:lnTo>
                    <a:pt x="1039583" y="2616"/>
                  </a:lnTo>
                  <a:lnTo>
                    <a:pt x="1028966" y="9740"/>
                  </a:lnTo>
                  <a:lnTo>
                    <a:pt x="1021803" y="20307"/>
                  </a:lnTo>
                  <a:lnTo>
                    <a:pt x="1019175" y="33274"/>
                  </a:lnTo>
                  <a:lnTo>
                    <a:pt x="1019175" y="166624"/>
                  </a:lnTo>
                  <a:lnTo>
                    <a:pt x="1021803" y="179616"/>
                  </a:lnTo>
                  <a:lnTo>
                    <a:pt x="1028966" y="190233"/>
                  </a:lnTo>
                  <a:lnTo>
                    <a:pt x="1039583" y="197396"/>
                  </a:lnTo>
                  <a:lnTo>
                    <a:pt x="1052576" y="200025"/>
                  </a:lnTo>
                  <a:lnTo>
                    <a:pt x="1357376" y="200025"/>
                  </a:lnTo>
                  <a:lnTo>
                    <a:pt x="1370279" y="197396"/>
                  </a:lnTo>
                  <a:lnTo>
                    <a:pt x="1380871" y="190233"/>
                  </a:lnTo>
                  <a:lnTo>
                    <a:pt x="1388021" y="179616"/>
                  </a:lnTo>
                  <a:lnTo>
                    <a:pt x="1390650" y="166624"/>
                  </a:lnTo>
                  <a:lnTo>
                    <a:pt x="1390650" y="33274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7" name="object 3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7263" y="1788286"/>
              <a:ext cx="143636" cy="114046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6076950" y="1934082"/>
              <a:ext cx="1781175" cy="857885"/>
            </a:xfrm>
            <a:custGeom>
              <a:avLst/>
              <a:gdLst/>
              <a:ahLst/>
              <a:cxnLst/>
              <a:rect l="l" t="t" r="r" b="b"/>
              <a:pathLst>
                <a:path w="1781175" h="857885">
                  <a:moveTo>
                    <a:pt x="342900" y="97917"/>
                  </a:moveTo>
                  <a:lnTo>
                    <a:pt x="339725" y="92583"/>
                  </a:lnTo>
                  <a:lnTo>
                    <a:pt x="312178" y="45339"/>
                  </a:lnTo>
                  <a:lnTo>
                    <a:pt x="301815" y="27559"/>
                  </a:lnTo>
                  <a:lnTo>
                    <a:pt x="286461" y="1231"/>
                  </a:lnTo>
                  <a:lnTo>
                    <a:pt x="286461" y="45339"/>
                  </a:lnTo>
                  <a:lnTo>
                    <a:pt x="285026" y="45339"/>
                  </a:lnTo>
                  <a:lnTo>
                    <a:pt x="285750" y="44107"/>
                  </a:lnTo>
                  <a:lnTo>
                    <a:pt x="286461" y="45339"/>
                  </a:lnTo>
                  <a:lnTo>
                    <a:pt x="286461" y="1231"/>
                  </a:lnTo>
                  <a:lnTo>
                    <a:pt x="285750" y="0"/>
                  </a:lnTo>
                  <a:lnTo>
                    <a:pt x="231775" y="92583"/>
                  </a:lnTo>
                  <a:lnTo>
                    <a:pt x="228600" y="97917"/>
                  </a:lnTo>
                  <a:lnTo>
                    <a:pt x="230378" y="104648"/>
                  </a:lnTo>
                  <a:lnTo>
                    <a:pt x="235712" y="107823"/>
                  </a:lnTo>
                  <a:lnTo>
                    <a:pt x="241046" y="110871"/>
                  </a:lnTo>
                  <a:lnTo>
                    <a:pt x="247777" y="109093"/>
                  </a:lnTo>
                  <a:lnTo>
                    <a:pt x="250952" y="103759"/>
                  </a:lnTo>
                  <a:lnTo>
                    <a:pt x="274701" y="63055"/>
                  </a:lnTo>
                  <a:lnTo>
                    <a:pt x="274701" y="134239"/>
                  </a:lnTo>
                  <a:lnTo>
                    <a:pt x="296799" y="134239"/>
                  </a:lnTo>
                  <a:lnTo>
                    <a:pt x="296799" y="63055"/>
                  </a:lnTo>
                  <a:lnTo>
                    <a:pt x="320548" y="103759"/>
                  </a:lnTo>
                  <a:lnTo>
                    <a:pt x="323723" y="109093"/>
                  </a:lnTo>
                  <a:lnTo>
                    <a:pt x="330454" y="110871"/>
                  </a:lnTo>
                  <a:lnTo>
                    <a:pt x="335788" y="107823"/>
                  </a:lnTo>
                  <a:lnTo>
                    <a:pt x="341122" y="104648"/>
                  </a:lnTo>
                  <a:lnTo>
                    <a:pt x="342900" y="97917"/>
                  </a:lnTo>
                  <a:close/>
                </a:path>
                <a:path w="1781175" h="857885">
                  <a:moveTo>
                    <a:pt x="391922" y="172593"/>
                  </a:moveTo>
                  <a:lnTo>
                    <a:pt x="303022" y="172593"/>
                  </a:lnTo>
                  <a:lnTo>
                    <a:pt x="303022" y="194818"/>
                  </a:lnTo>
                  <a:lnTo>
                    <a:pt x="391922" y="194818"/>
                  </a:lnTo>
                  <a:lnTo>
                    <a:pt x="391922" y="172593"/>
                  </a:lnTo>
                  <a:close/>
                </a:path>
                <a:path w="1781175" h="857885">
                  <a:moveTo>
                    <a:pt x="547370" y="172593"/>
                  </a:moveTo>
                  <a:lnTo>
                    <a:pt x="458470" y="172593"/>
                  </a:lnTo>
                  <a:lnTo>
                    <a:pt x="458470" y="194818"/>
                  </a:lnTo>
                  <a:lnTo>
                    <a:pt x="547370" y="194818"/>
                  </a:lnTo>
                  <a:lnTo>
                    <a:pt x="547370" y="172593"/>
                  </a:lnTo>
                  <a:close/>
                </a:path>
                <a:path w="1781175" h="857885">
                  <a:moveTo>
                    <a:pt x="702945" y="172593"/>
                  </a:moveTo>
                  <a:lnTo>
                    <a:pt x="614045" y="172593"/>
                  </a:lnTo>
                  <a:lnTo>
                    <a:pt x="614045" y="194818"/>
                  </a:lnTo>
                  <a:lnTo>
                    <a:pt x="702945" y="194818"/>
                  </a:lnTo>
                  <a:lnTo>
                    <a:pt x="702945" y="172593"/>
                  </a:lnTo>
                  <a:close/>
                </a:path>
                <a:path w="1781175" h="857885">
                  <a:moveTo>
                    <a:pt x="858520" y="172593"/>
                  </a:moveTo>
                  <a:lnTo>
                    <a:pt x="769620" y="172593"/>
                  </a:lnTo>
                  <a:lnTo>
                    <a:pt x="769620" y="194818"/>
                  </a:lnTo>
                  <a:lnTo>
                    <a:pt x="858520" y="194818"/>
                  </a:lnTo>
                  <a:lnTo>
                    <a:pt x="858520" y="172593"/>
                  </a:lnTo>
                  <a:close/>
                </a:path>
                <a:path w="1781175" h="857885">
                  <a:moveTo>
                    <a:pt x="1013968" y="172593"/>
                  </a:moveTo>
                  <a:lnTo>
                    <a:pt x="925068" y="172593"/>
                  </a:lnTo>
                  <a:lnTo>
                    <a:pt x="925068" y="194818"/>
                  </a:lnTo>
                  <a:lnTo>
                    <a:pt x="1013968" y="194818"/>
                  </a:lnTo>
                  <a:lnTo>
                    <a:pt x="1013968" y="172593"/>
                  </a:lnTo>
                  <a:close/>
                </a:path>
                <a:path w="1781175" h="857885">
                  <a:moveTo>
                    <a:pt x="1169543" y="172593"/>
                  </a:moveTo>
                  <a:lnTo>
                    <a:pt x="1080643" y="172593"/>
                  </a:lnTo>
                  <a:lnTo>
                    <a:pt x="1080643" y="194818"/>
                  </a:lnTo>
                  <a:lnTo>
                    <a:pt x="1169543" y="194818"/>
                  </a:lnTo>
                  <a:lnTo>
                    <a:pt x="1169543" y="172593"/>
                  </a:lnTo>
                  <a:close/>
                </a:path>
                <a:path w="1781175" h="857885">
                  <a:moveTo>
                    <a:pt x="1325118" y="172593"/>
                  </a:moveTo>
                  <a:lnTo>
                    <a:pt x="1236218" y="172593"/>
                  </a:lnTo>
                  <a:lnTo>
                    <a:pt x="1236218" y="194818"/>
                  </a:lnTo>
                  <a:lnTo>
                    <a:pt x="1325118" y="194818"/>
                  </a:lnTo>
                  <a:lnTo>
                    <a:pt x="1325118" y="172593"/>
                  </a:lnTo>
                  <a:close/>
                </a:path>
                <a:path w="1781175" h="857885">
                  <a:moveTo>
                    <a:pt x="1480566" y="172593"/>
                  </a:moveTo>
                  <a:lnTo>
                    <a:pt x="1391793" y="172593"/>
                  </a:lnTo>
                  <a:lnTo>
                    <a:pt x="1391793" y="194818"/>
                  </a:lnTo>
                  <a:lnTo>
                    <a:pt x="1480566" y="194818"/>
                  </a:lnTo>
                  <a:lnTo>
                    <a:pt x="1480566" y="172593"/>
                  </a:lnTo>
                  <a:close/>
                </a:path>
                <a:path w="1781175" h="857885">
                  <a:moveTo>
                    <a:pt x="1636141" y="172593"/>
                  </a:moveTo>
                  <a:lnTo>
                    <a:pt x="1547241" y="172593"/>
                  </a:lnTo>
                  <a:lnTo>
                    <a:pt x="1547241" y="194818"/>
                  </a:lnTo>
                  <a:lnTo>
                    <a:pt x="1636141" y="194818"/>
                  </a:lnTo>
                  <a:lnTo>
                    <a:pt x="1636141" y="172593"/>
                  </a:lnTo>
                  <a:close/>
                </a:path>
                <a:path w="1781175" h="857885">
                  <a:moveTo>
                    <a:pt x="1762252" y="143129"/>
                  </a:moveTo>
                  <a:lnTo>
                    <a:pt x="1740027" y="143129"/>
                  </a:lnTo>
                  <a:lnTo>
                    <a:pt x="1740027" y="172593"/>
                  </a:lnTo>
                  <a:lnTo>
                    <a:pt x="1702816" y="172593"/>
                  </a:lnTo>
                  <a:lnTo>
                    <a:pt x="1702816" y="194818"/>
                  </a:lnTo>
                  <a:lnTo>
                    <a:pt x="1762252" y="194818"/>
                  </a:lnTo>
                  <a:lnTo>
                    <a:pt x="1762252" y="183642"/>
                  </a:lnTo>
                  <a:lnTo>
                    <a:pt x="1762252" y="172593"/>
                  </a:lnTo>
                  <a:lnTo>
                    <a:pt x="1762252" y="143129"/>
                  </a:lnTo>
                  <a:close/>
                </a:path>
                <a:path w="1781175" h="857885">
                  <a:moveTo>
                    <a:pt x="1781175" y="247738"/>
                  </a:moveTo>
                  <a:lnTo>
                    <a:pt x="0" y="247738"/>
                  </a:lnTo>
                  <a:lnTo>
                    <a:pt x="0" y="857504"/>
                  </a:lnTo>
                  <a:lnTo>
                    <a:pt x="1781175" y="857504"/>
                  </a:lnTo>
                  <a:lnTo>
                    <a:pt x="1781175" y="247738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9" name="object 389"/>
          <p:cNvSpPr txBox="1"/>
          <p:nvPr/>
        </p:nvSpPr>
        <p:spPr>
          <a:xfrm>
            <a:off x="6159753" y="2556192"/>
            <a:ext cx="123825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40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4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0" name="object 390"/>
          <p:cNvGrpSpPr/>
          <p:nvPr/>
        </p:nvGrpSpPr>
        <p:grpSpPr>
          <a:xfrm>
            <a:off x="6181725" y="2075433"/>
            <a:ext cx="1735455" cy="489584"/>
            <a:chOff x="6181725" y="2075433"/>
            <a:chExt cx="1735455" cy="489584"/>
          </a:xfrm>
        </p:grpSpPr>
        <p:sp>
          <p:nvSpPr>
            <p:cNvPr id="391" name="object 391"/>
            <p:cNvSpPr/>
            <p:nvPr/>
          </p:nvSpPr>
          <p:spPr>
            <a:xfrm>
              <a:off x="6391275" y="2219959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47625" y="0"/>
                  </a:moveTo>
                  <a:lnTo>
                    <a:pt x="29092" y="3726"/>
                  </a:lnTo>
                  <a:lnTo>
                    <a:pt x="13954" y="13906"/>
                  </a:lnTo>
                  <a:lnTo>
                    <a:pt x="3744" y="29039"/>
                  </a:lnTo>
                  <a:lnTo>
                    <a:pt x="0" y="47625"/>
                  </a:lnTo>
                  <a:lnTo>
                    <a:pt x="3744" y="66157"/>
                  </a:lnTo>
                  <a:lnTo>
                    <a:pt x="13954" y="81295"/>
                  </a:lnTo>
                  <a:lnTo>
                    <a:pt x="29092" y="91505"/>
                  </a:lnTo>
                  <a:lnTo>
                    <a:pt x="47625" y="95250"/>
                  </a:lnTo>
                  <a:lnTo>
                    <a:pt x="66157" y="91505"/>
                  </a:lnTo>
                  <a:lnTo>
                    <a:pt x="81295" y="81295"/>
                  </a:lnTo>
                  <a:lnTo>
                    <a:pt x="91505" y="66157"/>
                  </a:lnTo>
                  <a:lnTo>
                    <a:pt x="95250" y="47625"/>
                  </a:lnTo>
                  <a:lnTo>
                    <a:pt x="91505" y="29039"/>
                  </a:lnTo>
                  <a:lnTo>
                    <a:pt x="81295" y="13906"/>
                  </a:lnTo>
                  <a:lnTo>
                    <a:pt x="66157" y="3726"/>
                  </a:lnTo>
                  <a:lnTo>
                    <a:pt x="47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/>
            <p:cNvSpPr/>
            <p:nvPr/>
          </p:nvSpPr>
          <p:spPr>
            <a:xfrm>
              <a:off x="6391275" y="2219959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>
                  <a:moveTo>
                    <a:pt x="0" y="47625"/>
                  </a:moveTo>
                  <a:lnTo>
                    <a:pt x="3744" y="29039"/>
                  </a:lnTo>
                  <a:lnTo>
                    <a:pt x="13954" y="13906"/>
                  </a:lnTo>
                  <a:lnTo>
                    <a:pt x="29092" y="3726"/>
                  </a:lnTo>
                  <a:lnTo>
                    <a:pt x="47625" y="0"/>
                  </a:lnTo>
                  <a:lnTo>
                    <a:pt x="66157" y="3726"/>
                  </a:lnTo>
                  <a:lnTo>
                    <a:pt x="81295" y="13906"/>
                  </a:lnTo>
                  <a:lnTo>
                    <a:pt x="91505" y="29039"/>
                  </a:lnTo>
                  <a:lnTo>
                    <a:pt x="95250" y="47625"/>
                  </a:lnTo>
                  <a:lnTo>
                    <a:pt x="91505" y="66157"/>
                  </a:lnTo>
                  <a:lnTo>
                    <a:pt x="81295" y="81295"/>
                  </a:lnTo>
                  <a:lnTo>
                    <a:pt x="66157" y="91505"/>
                  </a:lnTo>
                  <a:lnTo>
                    <a:pt x="47625" y="95250"/>
                  </a:lnTo>
                  <a:lnTo>
                    <a:pt x="29092" y="91505"/>
                  </a:lnTo>
                  <a:lnTo>
                    <a:pt x="13954" y="81295"/>
                  </a:lnTo>
                  <a:lnTo>
                    <a:pt x="3744" y="66157"/>
                  </a:lnTo>
                  <a:lnTo>
                    <a:pt x="0" y="4762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/>
            <p:cNvSpPr/>
            <p:nvPr/>
          </p:nvSpPr>
          <p:spPr>
            <a:xfrm>
              <a:off x="7600950" y="221995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>
                  <a:moveTo>
                    <a:pt x="47625" y="0"/>
                  </a:moveTo>
                  <a:lnTo>
                    <a:pt x="29092" y="4103"/>
                  </a:lnTo>
                  <a:lnTo>
                    <a:pt x="13954" y="15303"/>
                  </a:lnTo>
                  <a:lnTo>
                    <a:pt x="3744" y="31932"/>
                  </a:lnTo>
                  <a:lnTo>
                    <a:pt x="0" y="52324"/>
                  </a:lnTo>
                  <a:lnTo>
                    <a:pt x="3744" y="72735"/>
                  </a:lnTo>
                  <a:lnTo>
                    <a:pt x="13954" y="89408"/>
                  </a:lnTo>
                  <a:lnTo>
                    <a:pt x="29092" y="100651"/>
                  </a:lnTo>
                  <a:lnTo>
                    <a:pt x="47625" y="104775"/>
                  </a:lnTo>
                  <a:lnTo>
                    <a:pt x="66157" y="100651"/>
                  </a:lnTo>
                  <a:lnTo>
                    <a:pt x="81295" y="89408"/>
                  </a:lnTo>
                  <a:lnTo>
                    <a:pt x="91505" y="72735"/>
                  </a:lnTo>
                  <a:lnTo>
                    <a:pt x="95250" y="52324"/>
                  </a:lnTo>
                  <a:lnTo>
                    <a:pt x="91505" y="31932"/>
                  </a:lnTo>
                  <a:lnTo>
                    <a:pt x="81295" y="15303"/>
                  </a:lnTo>
                  <a:lnTo>
                    <a:pt x="66157" y="4103"/>
                  </a:lnTo>
                  <a:lnTo>
                    <a:pt x="47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/>
            <p:cNvSpPr/>
            <p:nvPr/>
          </p:nvSpPr>
          <p:spPr>
            <a:xfrm>
              <a:off x="7600950" y="221995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>
                  <a:moveTo>
                    <a:pt x="0" y="52324"/>
                  </a:moveTo>
                  <a:lnTo>
                    <a:pt x="3744" y="31932"/>
                  </a:lnTo>
                  <a:lnTo>
                    <a:pt x="13954" y="15303"/>
                  </a:lnTo>
                  <a:lnTo>
                    <a:pt x="29092" y="4103"/>
                  </a:lnTo>
                  <a:lnTo>
                    <a:pt x="47625" y="0"/>
                  </a:lnTo>
                  <a:lnTo>
                    <a:pt x="66157" y="4103"/>
                  </a:lnTo>
                  <a:lnTo>
                    <a:pt x="81295" y="15303"/>
                  </a:lnTo>
                  <a:lnTo>
                    <a:pt x="91505" y="31932"/>
                  </a:lnTo>
                  <a:lnTo>
                    <a:pt x="95250" y="52324"/>
                  </a:lnTo>
                  <a:lnTo>
                    <a:pt x="91505" y="72735"/>
                  </a:lnTo>
                  <a:lnTo>
                    <a:pt x="81295" y="89408"/>
                  </a:lnTo>
                  <a:lnTo>
                    <a:pt x="66157" y="100651"/>
                  </a:lnTo>
                  <a:lnTo>
                    <a:pt x="47625" y="104775"/>
                  </a:lnTo>
                  <a:lnTo>
                    <a:pt x="29092" y="100651"/>
                  </a:lnTo>
                  <a:lnTo>
                    <a:pt x="13954" y="89408"/>
                  </a:lnTo>
                  <a:lnTo>
                    <a:pt x="3744" y="72735"/>
                  </a:lnTo>
                  <a:lnTo>
                    <a:pt x="0" y="523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/>
            <p:cNvSpPr/>
            <p:nvPr/>
          </p:nvSpPr>
          <p:spPr>
            <a:xfrm>
              <a:off x="7291324" y="2434302"/>
              <a:ext cx="219075" cy="124460"/>
            </a:xfrm>
            <a:custGeom>
              <a:avLst/>
              <a:gdLst/>
              <a:ahLst/>
              <a:cxnLst/>
              <a:rect l="l" t="t" r="r" b="b"/>
              <a:pathLst>
                <a:path w="219075" h="124460">
                  <a:moveTo>
                    <a:pt x="219075" y="0"/>
                  </a:moveTo>
                  <a:lnTo>
                    <a:pt x="0" y="0"/>
                  </a:lnTo>
                  <a:lnTo>
                    <a:pt x="0" y="123858"/>
                  </a:lnTo>
                  <a:lnTo>
                    <a:pt x="219075" y="123858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/>
            <p:cNvSpPr/>
            <p:nvPr/>
          </p:nvSpPr>
          <p:spPr>
            <a:xfrm>
              <a:off x="7291324" y="2434302"/>
              <a:ext cx="219075" cy="124460"/>
            </a:xfrm>
            <a:custGeom>
              <a:avLst/>
              <a:gdLst/>
              <a:ahLst/>
              <a:cxnLst/>
              <a:rect l="l" t="t" r="r" b="b"/>
              <a:pathLst>
                <a:path w="219075" h="124460">
                  <a:moveTo>
                    <a:pt x="0" y="123858"/>
                  </a:moveTo>
                  <a:lnTo>
                    <a:pt x="219075" y="123858"/>
                  </a:lnTo>
                  <a:lnTo>
                    <a:pt x="219075" y="0"/>
                  </a:lnTo>
                  <a:lnTo>
                    <a:pt x="0" y="0"/>
                  </a:lnTo>
                  <a:lnTo>
                    <a:pt x="0" y="123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/>
            <p:cNvSpPr/>
            <p:nvPr/>
          </p:nvSpPr>
          <p:spPr>
            <a:xfrm>
              <a:off x="6929501" y="2324734"/>
              <a:ext cx="732155" cy="233679"/>
            </a:xfrm>
            <a:custGeom>
              <a:avLst/>
              <a:gdLst/>
              <a:ahLst/>
              <a:cxnLst/>
              <a:rect l="l" t="t" r="r" b="b"/>
              <a:pathLst>
                <a:path w="732154" h="233680">
                  <a:moveTo>
                    <a:pt x="219075" y="109575"/>
                  </a:moveTo>
                  <a:lnTo>
                    <a:pt x="0" y="109575"/>
                  </a:lnTo>
                  <a:lnTo>
                    <a:pt x="0" y="233426"/>
                  </a:lnTo>
                  <a:lnTo>
                    <a:pt x="219075" y="233426"/>
                  </a:lnTo>
                  <a:lnTo>
                    <a:pt x="219075" y="109575"/>
                  </a:lnTo>
                  <a:close/>
                </a:path>
                <a:path w="732154" h="233680">
                  <a:moveTo>
                    <a:pt x="731774" y="0"/>
                  </a:moveTo>
                  <a:lnTo>
                    <a:pt x="709549" y="0"/>
                  </a:lnTo>
                  <a:lnTo>
                    <a:pt x="709549" y="157607"/>
                  </a:lnTo>
                  <a:lnTo>
                    <a:pt x="639241" y="157607"/>
                  </a:lnTo>
                  <a:lnTo>
                    <a:pt x="679958" y="133858"/>
                  </a:lnTo>
                  <a:lnTo>
                    <a:pt x="685292" y="130810"/>
                  </a:lnTo>
                  <a:lnTo>
                    <a:pt x="687070" y="123952"/>
                  </a:lnTo>
                  <a:lnTo>
                    <a:pt x="684022" y="118745"/>
                  </a:lnTo>
                  <a:lnTo>
                    <a:pt x="680847" y="113411"/>
                  </a:lnTo>
                  <a:lnTo>
                    <a:pt x="674116" y="111633"/>
                  </a:lnTo>
                  <a:lnTo>
                    <a:pt x="668782" y="114681"/>
                  </a:lnTo>
                  <a:lnTo>
                    <a:pt x="576199" y="168783"/>
                  </a:lnTo>
                  <a:lnTo>
                    <a:pt x="668782" y="222758"/>
                  </a:lnTo>
                  <a:lnTo>
                    <a:pt x="674116" y="225933"/>
                  </a:lnTo>
                  <a:lnTo>
                    <a:pt x="680847" y="224028"/>
                  </a:lnTo>
                  <a:lnTo>
                    <a:pt x="684022" y="218821"/>
                  </a:lnTo>
                  <a:lnTo>
                    <a:pt x="687070" y="213487"/>
                  </a:lnTo>
                  <a:lnTo>
                    <a:pt x="685292" y="206629"/>
                  </a:lnTo>
                  <a:lnTo>
                    <a:pt x="679958" y="203581"/>
                  </a:lnTo>
                  <a:lnTo>
                    <a:pt x="639241" y="179832"/>
                  </a:lnTo>
                  <a:lnTo>
                    <a:pt x="731774" y="179832"/>
                  </a:lnTo>
                  <a:lnTo>
                    <a:pt x="731774" y="168783"/>
                  </a:lnTo>
                  <a:lnTo>
                    <a:pt x="731774" y="157607"/>
                  </a:lnTo>
                  <a:lnTo>
                    <a:pt x="731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/>
            <p:cNvSpPr/>
            <p:nvPr/>
          </p:nvSpPr>
          <p:spPr>
            <a:xfrm>
              <a:off x="6929501" y="2434302"/>
              <a:ext cx="219075" cy="124460"/>
            </a:xfrm>
            <a:custGeom>
              <a:avLst/>
              <a:gdLst/>
              <a:ahLst/>
              <a:cxnLst/>
              <a:rect l="l" t="t" r="r" b="b"/>
              <a:pathLst>
                <a:path w="219075" h="124460">
                  <a:moveTo>
                    <a:pt x="0" y="123858"/>
                  </a:moveTo>
                  <a:lnTo>
                    <a:pt x="219075" y="123858"/>
                  </a:lnTo>
                  <a:lnTo>
                    <a:pt x="219075" y="0"/>
                  </a:lnTo>
                  <a:lnTo>
                    <a:pt x="0" y="0"/>
                  </a:lnTo>
                  <a:lnTo>
                    <a:pt x="0" y="123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/>
            <p:cNvSpPr/>
            <p:nvPr/>
          </p:nvSpPr>
          <p:spPr>
            <a:xfrm>
              <a:off x="6567550" y="2434302"/>
              <a:ext cx="219075" cy="124460"/>
            </a:xfrm>
            <a:custGeom>
              <a:avLst/>
              <a:gdLst/>
              <a:ahLst/>
              <a:cxnLst/>
              <a:rect l="l" t="t" r="r" b="b"/>
              <a:pathLst>
                <a:path w="219075" h="124460">
                  <a:moveTo>
                    <a:pt x="219075" y="0"/>
                  </a:moveTo>
                  <a:lnTo>
                    <a:pt x="0" y="0"/>
                  </a:lnTo>
                  <a:lnTo>
                    <a:pt x="0" y="123858"/>
                  </a:lnTo>
                  <a:lnTo>
                    <a:pt x="219075" y="123858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/>
            <p:cNvSpPr/>
            <p:nvPr/>
          </p:nvSpPr>
          <p:spPr>
            <a:xfrm>
              <a:off x="6567550" y="2434302"/>
              <a:ext cx="219075" cy="124460"/>
            </a:xfrm>
            <a:custGeom>
              <a:avLst/>
              <a:gdLst/>
              <a:ahLst/>
              <a:cxnLst/>
              <a:rect l="l" t="t" r="r" b="b"/>
              <a:pathLst>
                <a:path w="219075" h="124460">
                  <a:moveTo>
                    <a:pt x="0" y="123858"/>
                  </a:moveTo>
                  <a:lnTo>
                    <a:pt x="219075" y="123858"/>
                  </a:lnTo>
                  <a:lnTo>
                    <a:pt x="219075" y="0"/>
                  </a:lnTo>
                  <a:lnTo>
                    <a:pt x="0" y="0"/>
                  </a:lnTo>
                  <a:lnTo>
                    <a:pt x="0" y="12385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/>
            <p:cNvSpPr/>
            <p:nvPr/>
          </p:nvSpPr>
          <p:spPr>
            <a:xfrm>
              <a:off x="6381750" y="2315082"/>
              <a:ext cx="178435" cy="186690"/>
            </a:xfrm>
            <a:custGeom>
              <a:avLst/>
              <a:gdLst/>
              <a:ahLst/>
              <a:cxnLst/>
              <a:rect l="l" t="t" r="r" b="b"/>
              <a:pathLst>
                <a:path w="178434" h="186689">
                  <a:moveTo>
                    <a:pt x="57150" y="44232"/>
                  </a:moveTo>
                  <a:lnTo>
                    <a:pt x="46100" y="63173"/>
                  </a:lnTo>
                  <a:lnTo>
                    <a:pt x="46100" y="186689"/>
                  </a:lnTo>
                  <a:lnTo>
                    <a:pt x="178180" y="186689"/>
                  </a:lnTo>
                  <a:lnTo>
                    <a:pt x="178180" y="175640"/>
                  </a:lnTo>
                  <a:lnTo>
                    <a:pt x="68199" y="175640"/>
                  </a:lnTo>
                  <a:lnTo>
                    <a:pt x="57150" y="164464"/>
                  </a:lnTo>
                  <a:lnTo>
                    <a:pt x="68199" y="164464"/>
                  </a:lnTo>
                  <a:lnTo>
                    <a:pt x="68199" y="63173"/>
                  </a:lnTo>
                  <a:lnTo>
                    <a:pt x="57150" y="44232"/>
                  </a:lnTo>
                  <a:close/>
                </a:path>
                <a:path w="178434" h="186689">
                  <a:moveTo>
                    <a:pt x="68199" y="164464"/>
                  </a:moveTo>
                  <a:lnTo>
                    <a:pt x="57150" y="164464"/>
                  </a:lnTo>
                  <a:lnTo>
                    <a:pt x="68199" y="175640"/>
                  </a:lnTo>
                  <a:lnTo>
                    <a:pt x="68199" y="164464"/>
                  </a:lnTo>
                  <a:close/>
                </a:path>
                <a:path w="178434" h="186689">
                  <a:moveTo>
                    <a:pt x="178180" y="164464"/>
                  </a:moveTo>
                  <a:lnTo>
                    <a:pt x="68199" y="164464"/>
                  </a:lnTo>
                  <a:lnTo>
                    <a:pt x="68199" y="175640"/>
                  </a:lnTo>
                  <a:lnTo>
                    <a:pt x="178180" y="175640"/>
                  </a:lnTo>
                  <a:lnTo>
                    <a:pt x="178180" y="164464"/>
                  </a:lnTo>
                  <a:close/>
                </a:path>
                <a:path w="178434" h="186689">
                  <a:moveTo>
                    <a:pt x="57150" y="0"/>
                  </a:moveTo>
                  <a:lnTo>
                    <a:pt x="3175" y="92709"/>
                  </a:lnTo>
                  <a:lnTo>
                    <a:pt x="0" y="98043"/>
                  </a:lnTo>
                  <a:lnTo>
                    <a:pt x="1777" y="104775"/>
                  </a:lnTo>
                  <a:lnTo>
                    <a:pt x="7112" y="107950"/>
                  </a:lnTo>
                  <a:lnTo>
                    <a:pt x="12446" y="110997"/>
                  </a:lnTo>
                  <a:lnTo>
                    <a:pt x="19176" y="109219"/>
                  </a:lnTo>
                  <a:lnTo>
                    <a:pt x="22351" y="103886"/>
                  </a:lnTo>
                  <a:lnTo>
                    <a:pt x="46100" y="63173"/>
                  </a:lnTo>
                  <a:lnTo>
                    <a:pt x="46100" y="22097"/>
                  </a:lnTo>
                  <a:lnTo>
                    <a:pt x="70015" y="22097"/>
                  </a:lnTo>
                  <a:lnTo>
                    <a:pt x="57150" y="0"/>
                  </a:lnTo>
                  <a:close/>
                </a:path>
                <a:path w="178434" h="186689">
                  <a:moveTo>
                    <a:pt x="70015" y="22097"/>
                  </a:moveTo>
                  <a:lnTo>
                    <a:pt x="68199" y="22097"/>
                  </a:lnTo>
                  <a:lnTo>
                    <a:pt x="68199" y="63173"/>
                  </a:lnTo>
                  <a:lnTo>
                    <a:pt x="91948" y="103886"/>
                  </a:lnTo>
                  <a:lnTo>
                    <a:pt x="95123" y="109219"/>
                  </a:lnTo>
                  <a:lnTo>
                    <a:pt x="101853" y="110997"/>
                  </a:lnTo>
                  <a:lnTo>
                    <a:pt x="107187" y="107950"/>
                  </a:lnTo>
                  <a:lnTo>
                    <a:pt x="112522" y="104775"/>
                  </a:lnTo>
                  <a:lnTo>
                    <a:pt x="114300" y="98043"/>
                  </a:lnTo>
                  <a:lnTo>
                    <a:pt x="111125" y="92709"/>
                  </a:lnTo>
                  <a:lnTo>
                    <a:pt x="70015" y="22097"/>
                  </a:lnTo>
                  <a:close/>
                </a:path>
                <a:path w="178434" h="186689">
                  <a:moveTo>
                    <a:pt x="68199" y="22097"/>
                  </a:moveTo>
                  <a:lnTo>
                    <a:pt x="46100" y="22097"/>
                  </a:lnTo>
                  <a:lnTo>
                    <a:pt x="46100" y="63173"/>
                  </a:lnTo>
                  <a:lnTo>
                    <a:pt x="57150" y="44232"/>
                  </a:lnTo>
                  <a:lnTo>
                    <a:pt x="47498" y="27686"/>
                  </a:lnTo>
                  <a:lnTo>
                    <a:pt x="68199" y="27686"/>
                  </a:lnTo>
                  <a:lnTo>
                    <a:pt x="68199" y="22097"/>
                  </a:lnTo>
                  <a:close/>
                </a:path>
                <a:path w="178434" h="186689">
                  <a:moveTo>
                    <a:pt x="68199" y="27686"/>
                  </a:moveTo>
                  <a:lnTo>
                    <a:pt x="66801" y="27686"/>
                  </a:lnTo>
                  <a:lnTo>
                    <a:pt x="57150" y="44232"/>
                  </a:lnTo>
                  <a:lnTo>
                    <a:pt x="68199" y="63173"/>
                  </a:lnTo>
                  <a:lnTo>
                    <a:pt x="68199" y="27686"/>
                  </a:lnTo>
                  <a:close/>
                </a:path>
                <a:path w="178434" h="186689">
                  <a:moveTo>
                    <a:pt x="66801" y="27686"/>
                  </a:moveTo>
                  <a:lnTo>
                    <a:pt x="47498" y="27686"/>
                  </a:lnTo>
                  <a:lnTo>
                    <a:pt x="57150" y="44232"/>
                  </a:lnTo>
                  <a:lnTo>
                    <a:pt x="66801" y="27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/>
            <p:cNvSpPr/>
            <p:nvPr/>
          </p:nvSpPr>
          <p:spPr>
            <a:xfrm>
              <a:off x="6781800" y="2496184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5" h="0">
                  <a:moveTo>
                    <a:pt x="0" y="0"/>
                  </a:moveTo>
                  <a:lnTo>
                    <a:pt x="143891" y="0"/>
                  </a:lnTo>
                </a:path>
                <a:path w="506095" h="0">
                  <a:moveTo>
                    <a:pt x="361950" y="0"/>
                  </a:moveTo>
                  <a:lnTo>
                    <a:pt x="505841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/>
            <p:cNvSpPr/>
            <p:nvPr/>
          </p:nvSpPr>
          <p:spPr>
            <a:xfrm>
              <a:off x="7434325" y="24914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22098" y="0"/>
                  </a:moveTo>
                  <a:lnTo>
                    <a:pt x="6350" y="0"/>
                  </a:lnTo>
                  <a:lnTo>
                    <a:pt x="0" y="4190"/>
                  </a:lnTo>
                  <a:lnTo>
                    <a:pt x="0" y="9525"/>
                  </a:lnTo>
                  <a:lnTo>
                    <a:pt x="0" y="14731"/>
                  </a:lnTo>
                  <a:lnTo>
                    <a:pt x="6350" y="19050"/>
                  </a:lnTo>
                  <a:lnTo>
                    <a:pt x="22098" y="19050"/>
                  </a:lnTo>
                  <a:lnTo>
                    <a:pt x="28448" y="14731"/>
                  </a:lnTo>
                  <a:lnTo>
                    <a:pt x="28448" y="419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/>
            <p:cNvSpPr/>
            <p:nvPr/>
          </p:nvSpPr>
          <p:spPr>
            <a:xfrm>
              <a:off x="7434325" y="24914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9525"/>
                  </a:moveTo>
                  <a:lnTo>
                    <a:pt x="0" y="4190"/>
                  </a:lnTo>
                  <a:lnTo>
                    <a:pt x="6350" y="0"/>
                  </a:lnTo>
                  <a:lnTo>
                    <a:pt x="14224" y="0"/>
                  </a:lnTo>
                  <a:lnTo>
                    <a:pt x="22098" y="0"/>
                  </a:lnTo>
                  <a:lnTo>
                    <a:pt x="28448" y="4190"/>
                  </a:lnTo>
                  <a:lnTo>
                    <a:pt x="28448" y="9525"/>
                  </a:lnTo>
                  <a:lnTo>
                    <a:pt x="28448" y="14731"/>
                  </a:lnTo>
                  <a:lnTo>
                    <a:pt x="22098" y="19050"/>
                  </a:lnTo>
                  <a:lnTo>
                    <a:pt x="14224" y="19050"/>
                  </a:lnTo>
                  <a:lnTo>
                    <a:pt x="6350" y="19050"/>
                  </a:lnTo>
                  <a:lnTo>
                    <a:pt x="0" y="14731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5" name="object 405"/>
            <p:cNvSpPr/>
            <p:nvPr/>
          </p:nvSpPr>
          <p:spPr>
            <a:xfrm>
              <a:off x="7339075" y="24533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22098" y="0"/>
                  </a:moveTo>
                  <a:lnTo>
                    <a:pt x="6350" y="0"/>
                  </a:lnTo>
                  <a:lnTo>
                    <a:pt x="0" y="4190"/>
                  </a:lnTo>
                  <a:lnTo>
                    <a:pt x="0" y="9525"/>
                  </a:lnTo>
                  <a:lnTo>
                    <a:pt x="0" y="14731"/>
                  </a:lnTo>
                  <a:lnTo>
                    <a:pt x="6350" y="19050"/>
                  </a:lnTo>
                  <a:lnTo>
                    <a:pt x="22098" y="19050"/>
                  </a:lnTo>
                  <a:lnTo>
                    <a:pt x="28448" y="14731"/>
                  </a:lnTo>
                  <a:lnTo>
                    <a:pt x="28448" y="419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6" name="object 406"/>
            <p:cNvSpPr/>
            <p:nvPr/>
          </p:nvSpPr>
          <p:spPr>
            <a:xfrm>
              <a:off x="7339075" y="24533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9525"/>
                  </a:moveTo>
                  <a:lnTo>
                    <a:pt x="0" y="4190"/>
                  </a:lnTo>
                  <a:lnTo>
                    <a:pt x="6350" y="0"/>
                  </a:lnTo>
                  <a:lnTo>
                    <a:pt x="14224" y="0"/>
                  </a:lnTo>
                  <a:lnTo>
                    <a:pt x="22098" y="0"/>
                  </a:lnTo>
                  <a:lnTo>
                    <a:pt x="28448" y="4190"/>
                  </a:lnTo>
                  <a:lnTo>
                    <a:pt x="28448" y="9525"/>
                  </a:lnTo>
                  <a:lnTo>
                    <a:pt x="28448" y="14731"/>
                  </a:lnTo>
                  <a:lnTo>
                    <a:pt x="22098" y="19050"/>
                  </a:lnTo>
                  <a:lnTo>
                    <a:pt x="14224" y="19050"/>
                  </a:lnTo>
                  <a:lnTo>
                    <a:pt x="6350" y="19050"/>
                  </a:lnTo>
                  <a:lnTo>
                    <a:pt x="0" y="14731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/>
            <p:cNvSpPr/>
            <p:nvPr/>
          </p:nvSpPr>
          <p:spPr>
            <a:xfrm>
              <a:off x="7339075" y="24914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22098" y="0"/>
                  </a:moveTo>
                  <a:lnTo>
                    <a:pt x="6350" y="0"/>
                  </a:lnTo>
                  <a:lnTo>
                    <a:pt x="0" y="4190"/>
                  </a:lnTo>
                  <a:lnTo>
                    <a:pt x="0" y="9525"/>
                  </a:lnTo>
                  <a:lnTo>
                    <a:pt x="0" y="14731"/>
                  </a:lnTo>
                  <a:lnTo>
                    <a:pt x="6350" y="19050"/>
                  </a:lnTo>
                  <a:lnTo>
                    <a:pt x="22098" y="19050"/>
                  </a:lnTo>
                  <a:lnTo>
                    <a:pt x="28448" y="14731"/>
                  </a:lnTo>
                  <a:lnTo>
                    <a:pt x="28448" y="419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/>
            <p:cNvSpPr/>
            <p:nvPr/>
          </p:nvSpPr>
          <p:spPr>
            <a:xfrm>
              <a:off x="7339075" y="2491485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0" y="9525"/>
                  </a:moveTo>
                  <a:lnTo>
                    <a:pt x="0" y="4190"/>
                  </a:lnTo>
                  <a:lnTo>
                    <a:pt x="6350" y="0"/>
                  </a:lnTo>
                  <a:lnTo>
                    <a:pt x="14224" y="0"/>
                  </a:lnTo>
                  <a:lnTo>
                    <a:pt x="22098" y="0"/>
                  </a:lnTo>
                  <a:lnTo>
                    <a:pt x="28448" y="4190"/>
                  </a:lnTo>
                  <a:lnTo>
                    <a:pt x="28448" y="9525"/>
                  </a:lnTo>
                  <a:lnTo>
                    <a:pt x="28448" y="14731"/>
                  </a:lnTo>
                  <a:lnTo>
                    <a:pt x="22098" y="19050"/>
                  </a:lnTo>
                  <a:lnTo>
                    <a:pt x="14224" y="19050"/>
                  </a:lnTo>
                  <a:lnTo>
                    <a:pt x="6350" y="19050"/>
                  </a:lnTo>
                  <a:lnTo>
                    <a:pt x="0" y="14731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/>
            <p:cNvSpPr/>
            <p:nvPr/>
          </p:nvSpPr>
          <p:spPr>
            <a:xfrm>
              <a:off x="7339075" y="2529585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22098" y="0"/>
                  </a:moveTo>
                  <a:lnTo>
                    <a:pt x="6350" y="0"/>
                  </a:lnTo>
                  <a:lnTo>
                    <a:pt x="0" y="2031"/>
                  </a:lnTo>
                  <a:lnTo>
                    <a:pt x="0" y="4699"/>
                  </a:lnTo>
                  <a:lnTo>
                    <a:pt x="0" y="7365"/>
                  </a:lnTo>
                  <a:lnTo>
                    <a:pt x="6350" y="9525"/>
                  </a:lnTo>
                  <a:lnTo>
                    <a:pt x="22098" y="9525"/>
                  </a:lnTo>
                  <a:lnTo>
                    <a:pt x="28448" y="7365"/>
                  </a:lnTo>
                  <a:lnTo>
                    <a:pt x="28448" y="2031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/>
            <p:cNvSpPr/>
            <p:nvPr/>
          </p:nvSpPr>
          <p:spPr>
            <a:xfrm>
              <a:off x="7320025" y="2462910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>
                  <a:moveTo>
                    <a:pt x="19050" y="71374"/>
                  </a:moveTo>
                  <a:lnTo>
                    <a:pt x="19050" y="68706"/>
                  </a:lnTo>
                  <a:lnTo>
                    <a:pt x="25400" y="66675"/>
                  </a:lnTo>
                  <a:lnTo>
                    <a:pt x="33274" y="66675"/>
                  </a:lnTo>
                  <a:lnTo>
                    <a:pt x="41148" y="66675"/>
                  </a:lnTo>
                  <a:lnTo>
                    <a:pt x="47498" y="68706"/>
                  </a:lnTo>
                  <a:lnTo>
                    <a:pt x="47498" y="71374"/>
                  </a:lnTo>
                  <a:lnTo>
                    <a:pt x="47498" y="74040"/>
                  </a:lnTo>
                  <a:lnTo>
                    <a:pt x="41148" y="76200"/>
                  </a:lnTo>
                  <a:lnTo>
                    <a:pt x="33274" y="76200"/>
                  </a:lnTo>
                  <a:lnTo>
                    <a:pt x="25400" y="76200"/>
                  </a:lnTo>
                  <a:lnTo>
                    <a:pt x="19050" y="74040"/>
                  </a:lnTo>
                  <a:lnTo>
                    <a:pt x="19050" y="71374"/>
                  </a:lnTo>
                  <a:close/>
                </a:path>
                <a:path w="161925" h="85725">
                  <a:moveTo>
                    <a:pt x="113665" y="39497"/>
                  </a:moveTo>
                  <a:lnTo>
                    <a:pt x="38100" y="9525"/>
                  </a:lnTo>
                </a:path>
                <a:path w="161925" h="85725">
                  <a:moveTo>
                    <a:pt x="121157" y="38100"/>
                  </a:moveTo>
                  <a:lnTo>
                    <a:pt x="47625" y="38100"/>
                  </a:lnTo>
                </a:path>
                <a:path w="161925" h="85725">
                  <a:moveTo>
                    <a:pt x="115824" y="38100"/>
                  </a:moveTo>
                  <a:lnTo>
                    <a:pt x="38100" y="67310"/>
                  </a:lnTo>
                </a:path>
                <a:path w="161925" h="85725">
                  <a:moveTo>
                    <a:pt x="142875" y="38100"/>
                  </a:moveTo>
                  <a:lnTo>
                    <a:pt x="161925" y="47625"/>
                  </a:lnTo>
                </a:path>
                <a:path w="161925" h="85725">
                  <a:moveTo>
                    <a:pt x="0" y="38100"/>
                  </a:moveTo>
                  <a:lnTo>
                    <a:pt x="19050" y="47625"/>
                  </a:lnTo>
                </a:path>
                <a:path w="161925" h="85725">
                  <a:moveTo>
                    <a:pt x="0" y="76200"/>
                  </a:moveTo>
                  <a:lnTo>
                    <a:pt x="19050" y="85725"/>
                  </a:lnTo>
                </a:path>
                <a:path w="161925" h="85725">
                  <a:moveTo>
                    <a:pt x="0" y="0"/>
                  </a:moveTo>
                  <a:lnTo>
                    <a:pt x="19050" y="95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/>
            <p:cNvSpPr/>
            <p:nvPr/>
          </p:nvSpPr>
          <p:spPr>
            <a:xfrm>
              <a:off x="6957948" y="2453363"/>
              <a:ext cx="162560" cy="86360"/>
            </a:xfrm>
            <a:custGeom>
              <a:avLst/>
              <a:gdLst/>
              <a:ahLst/>
              <a:cxnLst/>
              <a:rect l="l" t="t" r="r" b="b"/>
              <a:pathLst>
                <a:path w="162559" h="86360">
                  <a:moveTo>
                    <a:pt x="0" y="85747"/>
                  </a:moveTo>
                  <a:lnTo>
                    <a:pt x="47626" y="85747"/>
                  </a:lnTo>
                  <a:lnTo>
                    <a:pt x="47626" y="0"/>
                  </a:lnTo>
                  <a:lnTo>
                    <a:pt x="0" y="0"/>
                  </a:lnTo>
                  <a:lnTo>
                    <a:pt x="0" y="85747"/>
                  </a:lnTo>
                  <a:close/>
                </a:path>
                <a:path w="162559" h="86360">
                  <a:moveTo>
                    <a:pt x="114426" y="85747"/>
                  </a:moveTo>
                  <a:lnTo>
                    <a:pt x="162053" y="85747"/>
                  </a:lnTo>
                  <a:lnTo>
                    <a:pt x="162053" y="0"/>
                  </a:lnTo>
                  <a:lnTo>
                    <a:pt x="114426" y="0"/>
                  </a:lnTo>
                  <a:lnTo>
                    <a:pt x="114426" y="8574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/>
            <p:cNvSpPr/>
            <p:nvPr/>
          </p:nvSpPr>
          <p:spPr>
            <a:xfrm>
              <a:off x="6976998" y="2472435"/>
              <a:ext cx="124460" cy="57150"/>
            </a:xfrm>
            <a:custGeom>
              <a:avLst/>
              <a:gdLst/>
              <a:ahLst/>
              <a:cxnLst/>
              <a:rect l="l" t="t" r="r" b="b"/>
              <a:pathLst>
                <a:path w="124459" h="57150">
                  <a:moveTo>
                    <a:pt x="0" y="57150"/>
                  </a:moveTo>
                  <a:lnTo>
                    <a:pt x="123951" y="0"/>
                  </a:lnTo>
                </a:path>
                <a:path w="124459" h="57150">
                  <a:moveTo>
                    <a:pt x="0" y="0"/>
                  </a:moveTo>
                  <a:lnTo>
                    <a:pt x="123951" y="57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3" name="object 413"/>
            <p:cNvSpPr/>
            <p:nvPr/>
          </p:nvSpPr>
          <p:spPr>
            <a:xfrm>
              <a:off x="6586600" y="2453380"/>
              <a:ext cx="171450" cy="85725"/>
            </a:xfrm>
            <a:custGeom>
              <a:avLst/>
              <a:gdLst/>
              <a:ahLst/>
              <a:cxnLst/>
              <a:rect l="l" t="t" r="r" b="b"/>
              <a:pathLst>
                <a:path w="171450" h="85725">
                  <a:moveTo>
                    <a:pt x="0" y="57155"/>
                  </a:moveTo>
                  <a:lnTo>
                    <a:pt x="28573" y="57155"/>
                  </a:lnTo>
                  <a:lnTo>
                    <a:pt x="28573" y="38100"/>
                  </a:lnTo>
                  <a:lnTo>
                    <a:pt x="0" y="38100"/>
                  </a:lnTo>
                  <a:lnTo>
                    <a:pt x="0" y="57155"/>
                  </a:lnTo>
                  <a:close/>
                </a:path>
                <a:path w="171450" h="85725">
                  <a:moveTo>
                    <a:pt x="152273" y="57155"/>
                  </a:moveTo>
                  <a:lnTo>
                    <a:pt x="171323" y="57155"/>
                  </a:lnTo>
                  <a:lnTo>
                    <a:pt x="171323" y="38100"/>
                  </a:lnTo>
                  <a:lnTo>
                    <a:pt x="152273" y="38100"/>
                  </a:lnTo>
                  <a:lnTo>
                    <a:pt x="152273" y="57155"/>
                  </a:lnTo>
                  <a:close/>
                </a:path>
                <a:path w="171450" h="85725">
                  <a:moveTo>
                    <a:pt x="76200" y="57155"/>
                  </a:moveTo>
                  <a:lnTo>
                    <a:pt x="104773" y="57155"/>
                  </a:lnTo>
                  <a:lnTo>
                    <a:pt x="104773" y="38100"/>
                  </a:lnTo>
                  <a:lnTo>
                    <a:pt x="76200" y="38100"/>
                  </a:lnTo>
                  <a:lnTo>
                    <a:pt x="76200" y="57155"/>
                  </a:lnTo>
                  <a:close/>
                </a:path>
                <a:path w="171450" h="85725">
                  <a:moveTo>
                    <a:pt x="76200" y="19055"/>
                  </a:moveTo>
                  <a:lnTo>
                    <a:pt x="104773" y="19055"/>
                  </a:lnTo>
                  <a:lnTo>
                    <a:pt x="104773" y="0"/>
                  </a:lnTo>
                  <a:lnTo>
                    <a:pt x="76200" y="0"/>
                  </a:lnTo>
                  <a:lnTo>
                    <a:pt x="76200" y="19055"/>
                  </a:lnTo>
                  <a:close/>
                </a:path>
                <a:path w="171450" h="85725">
                  <a:moveTo>
                    <a:pt x="76200" y="85730"/>
                  </a:moveTo>
                  <a:lnTo>
                    <a:pt x="104773" y="85730"/>
                  </a:lnTo>
                  <a:lnTo>
                    <a:pt x="104773" y="76202"/>
                  </a:lnTo>
                  <a:lnTo>
                    <a:pt x="76200" y="76202"/>
                  </a:lnTo>
                  <a:lnTo>
                    <a:pt x="76200" y="8573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4" name="object 414"/>
            <p:cNvSpPr/>
            <p:nvPr/>
          </p:nvSpPr>
          <p:spPr>
            <a:xfrm>
              <a:off x="6615176" y="2475610"/>
              <a:ext cx="131445" cy="50165"/>
            </a:xfrm>
            <a:custGeom>
              <a:avLst/>
              <a:gdLst/>
              <a:ahLst/>
              <a:cxnLst/>
              <a:rect l="l" t="t" r="r" b="b"/>
              <a:pathLst>
                <a:path w="131445" h="50164">
                  <a:moveTo>
                    <a:pt x="54737" y="49784"/>
                  </a:moveTo>
                  <a:lnTo>
                    <a:pt x="44704" y="0"/>
                  </a:lnTo>
                  <a:lnTo>
                    <a:pt x="0" y="34925"/>
                  </a:lnTo>
                  <a:lnTo>
                    <a:pt x="54737" y="49784"/>
                  </a:lnTo>
                  <a:close/>
                </a:path>
                <a:path w="131445" h="50164">
                  <a:moveTo>
                    <a:pt x="130937" y="49784"/>
                  </a:moveTo>
                  <a:lnTo>
                    <a:pt x="120904" y="0"/>
                  </a:lnTo>
                  <a:lnTo>
                    <a:pt x="76073" y="34925"/>
                  </a:lnTo>
                  <a:lnTo>
                    <a:pt x="130937" y="49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5" name="object 4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1825" y="2075433"/>
              <a:ext cx="165100" cy="155575"/>
            </a:xfrm>
            <a:prstGeom prst="rect">
              <a:avLst/>
            </a:prstGeom>
          </p:spPr>
        </p:pic>
        <p:sp>
          <p:nvSpPr>
            <p:cNvPr id="416" name="object 416"/>
            <p:cNvSpPr/>
            <p:nvPr/>
          </p:nvSpPr>
          <p:spPr>
            <a:xfrm>
              <a:off x="6181725" y="2213101"/>
              <a:ext cx="1649095" cy="111125"/>
            </a:xfrm>
            <a:custGeom>
              <a:avLst/>
              <a:gdLst/>
              <a:ahLst/>
              <a:cxnLst/>
              <a:rect l="l" t="t" r="r" b="b"/>
              <a:pathLst>
                <a:path w="1649095" h="111125">
                  <a:moveTo>
                    <a:pt x="94741" y="0"/>
                  </a:moveTo>
                  <a:lnTo>
                    <a:pt x="90297" y="2539"/>
                  </a:lnTo>
                  <a:lnTo>
                    <a:pt x="0" y="55245"/>
                  </a:lnTo>
                  <a:lnTo>
                    <a:pt x="90297" y="107950"/>
                  </a:lnTo>
                  <a:lnTo>
                    <a:pt x="94741" y="110617"/>
                  </a:lnTo>
                  <a:lnTo>
                    <a:pt x="100584" y="109093"/>
                  </a:lnTo>
                  <a:lnTo>
                    <a:pt x="105917" y="99949"/>
                  </a:lnTo>
                  <a:lnTo>
                    <a:pt x="104394" y="94107"/>
                  </a:lnTo>
                  <a:lnTo>
                    <a:pt x="54102" y="64770"/>
                  </a:lnTo>
                  <a:lnTo>
                    <a:pt x="18796" y="64770"/>
                  </a:lnTo>
                  <a:lnTo>
                    <a:pt x="18796" y="45720"/>
                  </a:lnTo>
                  <a:lnTo>
                    <a:pt x="54101" y="45720"/>
                  </a:lnTo>
                  <a:lnTo>
                    <a:pt x="104394" y="16383"/>
                  </a:lnTo>
                  <a:lnTo>
                    <a:pt x="105917" y="10540"/>
                  </a:lnTo>
                  <a:lnTo>
                    <a:pt x="103250" y="5969"/>
                  </a:lnTo>
                  <a:lnTo>
                    <a:pt x="100584" y="1524"/>
                  </a:lnTo>
                  <a:lnTo>
                    <a:pt x="94741" y="0"/>
                  </a:lnTo>
                  <a:close/>
                </a:path>
                <a:path w="1649095" h="111125">
                  <a:moveTo>
                    <a:pt x="54101" y="45720"/>
                  </a:moveTo>
                  <a:lnTo>
                    <a:pt x="18796" y="45720"/>
                  </a:lnTo>
                  <a:lnTo>
                    <a:pt x="18796" y="64770"/>
                  </a:lnTo>
                  <a:lnTo>
                    <a:pt x="54102" y="64770"/>
                  </a:lnTo>
                  <a:lnTo>
                    <a:pt x="51924" y="63500"/>
                  </a:lnTo>
                  <a:lnTo>
                    <a:pt x="23622" y="63500"/>
                  </a:lnTo>
                  <a:lnTo>
                    <a:pt x="23622" y="46989"/>
                  </a:lnTo>
                  <a:lnTo>
                    <a:pt x="51924" y="46989"/>
                  </a:lnTo>
                  <a:lnTo>
                    <a:pt x="54101" y="45720"/>
                  </a:lnTo>
                  <a:close/>
                </a:path>
                <a:path w="1649095" h="111125">
                  <a:moveTo>
                    <a:pt x="1629664" y="45720"/>
                  </a:moveTo>
                  <a:lnTo>
                    <a:pt x="54101" y="45720"/>
                  </a:lnTo>
                  <a:lnTo>
                    <a:pt x="37773" y="55245"/>
                  </a:lnTo>
                  <a:lnTo>
                    <a:pt x="54102" y="64770"/>
                  </a:lnTo>
                  <a:lnTo>
                    <a:pt x="1644523" y="64770"/>
                  </a:lnTo>
                  <a:lnTo>
                    <a:pt x="1648714" y="60578"/>
                  </a:lnTo>
                  <a:lnTo>
                    <a:pt x="1648714" y="55245"/>
                  </a:lnTo>
                  <a:lnTo>
                    <a:pt x="1629664" y="55245"/>
                  </a:lnTo>
                  <a:lnTo>
                    <a:pt x="1629664" y="45720"/>
                  </a:lnTo>
                  <a:close/>
                </a:path>
                <a:path w="1649095" h="111125">
                  <a:moveTo>
                    <a:pt x="23622" y="46989"/>
                  </a:moveTo>
                  <a:lnTo>
                    <a:pt x="23622" y="63500"/>
                  </a:lnTo>
                  <a:lnTo>
                    <a:pt x="37773" y="55245"/>
                  </a:lnTo>
                  <a:lnTo>
                    <a:pt x="23622" y="46989"/>
                  </a:lnTo>
                  <a:close/>
                </a:path>
                <a:path w="1649095" h="111125">
                  <a:moveTo>
                    <a:pt x="37773" y="55245"/>
                  </a:moveTo>
                  <a:lnTo>
                    <a:pt x="23622" y="63500"/>
                  </a:lnTo>
                  <a:lnTo>
                    <a:pt x="51924" y="63500"/>
                  </a:lnTo>
                  <a:lnTo>
                    <a:pt x="37773" y="55245"/>
                  </a:lnTo>
                  <a:close/>
                </a:path>
                <a:path w="1649095" h="111125">
                  <a:moveTo>
                    <a:pt x="51924" y="46989"/>
                  </a:moveTo>
                  <a:lnTo>
                    <a:pt x="23622" y="46989"/>
                  </a:lnTo>
                  <a:lnTo>
                    <a:pt x="37773" y="55245"/>
                  </a:lnTo>
                  <a:lnTo>
                    <a:pt x="51924" y="46989"/>
                  </a:lnTo>
                  <a:close/>
                </a:path>
                <a:path w="1649095" h="111125">
                  <a:moveTo>
                    <a:pt x="1648714" y="6858"/>
                  </a:moveTo>
                  <a:lnTo>
                    <a:pt x="1629664" y="6858"/>
                  </a:lnTo>
                  <a:lnTo>
                    <a:pt x="1629664" y="55245"/>
                  </a:lnTo>
                  <a:lnTo>
                    <a:pt x="1639189" y="45720"/>
                  </a:lnTo>
                  <a:lnTo>
                    <a:pt x="1648714" y="45720"/>
                  </a:lnTo>
                  <a:lnTo>
                    <a:pt x="1648714" y="6858"/>
                  </a:lnTo>
                  <a:close/>
                </a:path>
                <a:path w="1649095" h="111125">
                  <a:moveTo>
                    <a:pt x="1648714" y="45720"/>
                  </a:moveTo>
                  <a:lnTo>
                    <a:pt x="1639189" y="45720"/>
                  </a:lnTo>
                  <a:lnTo>
                    <a:pt x="1629664" y="55245"/>
                  </a:lnTo>
                  <a:lnTo>
                    <a:pt x="1648714" y="55245"/>
                  </a:lnTo>
                  <a:lnTo>
                    <a:pt x="164871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7" name="object 417"/>
          <p:cNvSpPr/>
          <p:nvPr/>
        </p:nvSpPr>
        <p:spPr>
          <a:xfrm>
            <a:off x="6115050" y="3658488"/>
            <a:ext cx="466725" cy="476884"/>
          </a:xfrm>
          <a:custGeom>
            <a:avLst/>
            <a:gdLst/>
            <a:ahLst/>
            <a:cxnLst/>
            <a:rect l="l" t="t" r="r" b="b"/>
            <a:pathLst>
              <a:path w="466725" h="476885">
                <a:moveTo>
                  <a:pt x="466725" y="181102"/>
                </a:moveTo>
                <a:lnTo>
                  <a:pt x="463296" y="181102"/>
                </a:lnTo>
                <a:lnTo>
                  <a:pt x="463296" y="184531"/>
                </a:lnTo>
                <a:lnTo>
                  <a:pt x="459867" y="187960"/>
                </a:lnTo>
                <a:lnTo>
                  <a:pt x="459867" y="191389"/>
                </a:lnTo>
                <a:lnTo>
                  <a:pt x="449580" y="201676"/>
                </a:lnTo>
                <a:lnTo>
                  <a:pt x="449580" y="205105"/>
                </a:lnTo>
                <a:lnTo>
                  <a:pt x="446151" y="208534"/>
                </a:lnTo>
                <a:lnTo>
                  <a:pt x="442722" y="208534"/>
                </a:lnTo>
                <a:lnTo>
                  <a:pt x="442722" y="211963"/>
                </a:lnTo>
                <a:lnTo>
                  <a:pt x="439293" y="211963"/>
                </a:lnTo>
                <a:lnTo>
                  <a:pt x="439293" y="215392"/>
                </a:lnTo>
                <a:lnTo>
                  <a:pt x="435864" y="215392"/>
                </a:lnTo>
                <a:lnTo>
                  <a:pt x="432422" y="218821"/>
                </a:lnTo>
                <a:lnTo>
                  <a:pt x="432422" y="222250"/>
                </a:lnTo>
                <a:lnTo>
                  <a:pt x="429006" y="222250"/>
                </a:lnTo>
                <a:lnTo>
                  <a:pt x="422148" y="229108"/>
                </a:lnTo>
                <a:lnTo>
                  <a:pt x="418719" y="229108"/>
                </a:lnTo>
                <a:lnTo>
                  <a:pt x="415290" y="232664"/>
                </a:lnTo>
                <a:lnTo>
                  <a:pt x="411848" y="236093"/>
                </a:lnTo>
                <a:lnTo>
                  <a:pt x="408419" y="236093"/>
                </a:lnTo>
                <a:lnTo>
                  <a:pt x="405003" y="239522"/>
                </a:lnTo>
                <a:lnTo>
                  <a:pt x="391274" y="246380"/>
                </a:lnTo>
                <a:lnTo>
                  <a:pt x="387731" y="249809"/>
                </a:lnTo>
                <a:lnTo>
                  <a:pt x="352526" y="263321"/>
                </a:lnTo>
                <a:lnTo>
                  <a:pt x="314413" y="272961"/>
                </a:lnTo>
                <a:lnTo>
                  <a:pt x="274358" y="278752"/>
                </a:lnTo>
                <a:lnTo>
                  <a:pt x="233299" y="280670"/>
                </a:lnTo>
                <a:lnTo>
                  <a:pt x="190322" y="278688"/>
                </a:lnTo>
                <a:lnTo>
                  <a:pt x="149263" y="272529"/>
                </a:lnTo>
                <a:lnTo>
                  <a:pt x="110756" y="261874"/>
                </a:lnTo>
                <a:lnTo>
                  <a:pt x="75438" y="246380"/>
                </a:lnTo>
                <a:lnTo>
                  <a:pt x="72009" y="242951"/>
                </a:lnTo>
                <a:lnTo>
                  <a:pt x="65151" y="242951"/>
                </a:lnTo>
                <a:lnTo>
                  <a:pt x="58293" y="236093"/>
                </a:lnTo>
                <a:lnTo>
                  <a:pt x="54864" y="236093"/>
                </a:lnTo>
                <a:lnTo>
                  <a:pt x="51435" y="232664"/>
                </a:lnTo>
                <a:lnTo>
                  <a:pt x="48006" y="232664"/>
                </a:lnTo>
                <a:lnTo>
                  <a:pt x="48006" y="229108"/>
                </a:lnTo>
                <a:lnTo>
                  <a:pt x="44577" y="229108"/>
                </a:lnTo>
                <a:lnTo>
                  <a:pt x="44577" y="225679"/>
                </a:lnTo>
                <a:lnTo>
                  <a:pt x="41148" y="225679"/>
                </a:lnTo>
                <a:lnTo>
                  <a:pt x="34290" y="218821"/>
                </a:lnTo>
                <a:lnTo>
                  <a:pt x="30861" y="218821"/>
                </a:lnTo>
                <a:lnTo>
                  <a:pt x="30861" y="215392"/>
                </a:lnTo>
                <a:lnTo>
                  <a:pt x="27432" y="215392"/>
                </a:lnTo>
                <a:lnTo>
                  <a:pt x="17145" y="205105"/>
                </a:lnTo>
                <a:lnTo>
                  <a:pt x="17145" y="201676"/>
                </a:lnTo>
                <a:lnTo>
                  <a:pt x="13716" y="201676"/>
                </a:lnTo>
                <a:lnTo>
                  <a:pt x="13716" y="198247"/>
                </a:lnTo>
                <a:lnTo>
                  <a:pt x="10287" y="198247"/>
                </a:lnTo>
                <a:lnTo>
                  <a:pt x="10287" y="194818"/>
                </a:lnTo>
                <a:lnTo>
                  <a:pt x="6858" y="191389"/>
                </a:lnTo>
                <a:lnTo>
                  <a:pt x="6858" y="187960"/>
                </a:lnTo>
                <a:lnTo>
                  <a:pt x="3429" y="187960"/>
                </a:lnTo>
                <a:lnTo>
                  <a:pt x="3429" y="184531"/>
                </a:lnTo>
                <a:lnTo>
                  <a:pt x="0" y="181102"/>
                </a:lnTo>
                <a:lnTo>
                  <a:pt x="0" y="342519"/>
                </a:lnTo>
                <a:lnTo>
                  <a:pt x="17564" y="394449"/>
                </a:lnTo>
                <a:lnTo>
                  <a:pt x="68580" y="438658"/>
                </a:lnTo>
                <a:lnTo>
                  <a:pt x="143268" y="466521"/>
                </a:lnTo>
                <a:lnTo>
                  <a:pt x="187325" y="473862"/>
                </a:lnTo>
                <a:lnTo>
                  <a:pt x="233299" y="476377"/>
                </a:lnTo>
                <a:lnTo>
                  <a:pt x="278853" y="473862"/>
                </a:lnTo>
                <a:lnTo>
                  <a:pt x="322148" y="466521"/>
                </a:lnTo>
                <a:lnTo>
                  <a:pt x="362216" y="454685"/>
                </a:lnTo>
                <a:lnTo>
                  <a:pt x="398145" y="438658"/>
                </a:lnTo>
                <a:lnTo>
                  <a:pt x="447433" y="394881"/>
                </a:lnTo>
                <a:lnTo>
                  <a:pt x="463296" y="345948"/>
                </a:lnTo>
                <a:lnTo>
                  <a:pt x="464642" y="280670"/>
                </a:lnTo>
                <a:lnTo>
                  <a:pt x="466725" y="181102"/>
                </a:lnTo>
                <a:close/>
              </a:path>
              <a:path w="466725" h="476885">
                <a:moveTo>
                  <a:pt x="466725" y="131699"/>
                </a:moveTo>
                <a:lnTo>
                  <a:pt x="449148" y="82346"/>
                </a:lnTo>
                <a:lnTo>
                  <a:pt x="398145" y="38227"/>
                </a:lnTo>
                <a:lnTo>
                  <a:pt x="362216" y="22021"/>
                </a:lnTo>
                <a:lnTo>
                  <a:pt x="322148" y="10020"/>
                </a:lnTo>
                <a:lnTo>
                  <a:pt x="278853" y="2565"/>
                </a:lnTo>
                <a:lnTo>
                  <a:pt x="233299" y="0"/>
                </a:lnTo>
                <a:lnTo>
                  <a:pt x="185826" y="2565"/>
                </a:lnTo>
                <a:lnTo>
                  <a:pt x="141554" y="10020"/>
                </a:lnTo>
                <a:lnTo>
                  <a:pt x="101117" y="22021"/>
                </a:lnTo>
                <a:lnTo>
                  <a:pt x="65151" y="38227"/>
                </a:lnTo>
                <a:lnTo>
                  <a:pt x="17145" y="81064"/>
                </a:lnTo>
                <a:lnTo>
                  <a:pt x="0" y="131699"/>
                </a:lnTo>
                <a:lnTo>
                  <a:pt x="4445" y="157543"/>
                </a:lnTo>
                <a:lnTo>
                  <a:pt x="39052" y="205320"/>
                </a:lnTo>
                <a:lnTo>
                  <a:pt x="104495" y="243471"/>
                </a:lnTo>
                <a:lnTo>
                  <a:pt x="144551" y="256451"/>
                </a:lnTo>
                <a:lnTo>
                  <a:pt x="187807" y="264236"/>
                </a:lnTo>
                <a:lnTo>
                  <a:pt x="233299" y="266827"/>
                </a:lnTo>
                <a:lnTo>
                  <a:pt x="278853" y="264236"/>
                </a:lnTo>
                <a:lnTo>
                  <a:pt x="322148" y="256451"/>
                </a:lnTo>
                <a:lnTo>
                  <a:pt x="362216" y="243471"/>
                </a:lnTo>
                <a:lnTo>
                  <a:pt x="398145" y="225298"/>
                </a:lnTo>
                <a:lnTo>
                  <a:pt x="449148" y="182410"/>
                </a:lnTo>
                <a:lnTo>
                  <a:pt x="466725" y="131699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8" name="object 418"/>
          <p:cNvGrpSpPr/>
          <p:nvPr/>
        </p:nvGrpSpPr>
        <p:grpSpPr>
          <a:xfrm>
            <a:off x="7077075" y="3439414"/>
            <a:ext cx="828675" cy="1048385"/>
            <a:chOff x="7077075" y="3439414"/>
            <a:chExt cx="828675" cy="1048385"/>
          </a:xfrm>
        </p:grpSpPr>
        <p:sp>
          <p:nvSpPr>
            <p:cNvPr id="419" name="object 419"/>
            <p:cNvSpPr/>
            <p:nvPr/>
          </p:nvSpPr>
          <p:spPr>
            <a:xfrm>
              <a:off x="7077075" y="3439413"/>
              <a:ext cx="628650" cy="1048385"/>
            </a:xfrm>
            <a:custGeom>
              <a:avLst/>
              <a:gdLst/>
              <a:ahLst/>
              <a:cxnLst/>
              <a:rect l="l" t="t" r="r" b="b"/>
              <a:pathLst>
                <a:path w="628650" h="1048385">
                  <a:moveTo>
                    <a:pt x="390525" y="809879"/>
                  </a:moveTo>
                  <a:lnTo>
                    <a:pt x="387604" y="809879"/>
                  </a:lnTo>
                  <a:lnTo>
                    <a:pt x="387604" y="812673"/>
                  </a:lnTo>
                  <a:lnTo>
                    <a:pt x="384810" y="815340"/>
                  </a:lnTo>
                  <a:lnTo>
                    <a:pt x="384810" y="818134"/>
                  </a:lnTo>
                  <a:lnTo>
                    <a:pt x="381889" y="820928"/>
                  </a:lnTo>
                  <a:lnTo>
                    <a:pt x="379095" y="823722"/>
                  </a:lnTo>
                  <a:lnTo>
                    <a:pt x="376174" y="826516"/>
                  </a:lnTo>
                  <a:lnTo>
                    <a:pt x="376174" y="829183"/>
                  </a:lnTo>
                  <a:lnTo>
                    <a:pt x="373253" y="831977"/>
                  </a:lnTo>
                  <a:lnTo>
                    <a:pt x="370459" y="831977"/>
                  </a:lnTo>
                  <a:lnTo>
                    <a:pt x="370459" y="834771"/>
                  </a:lnTo>
                  <a:lnTo>
                    <a:pt x="367538" y="834771"/>
                  </a:lnTo>
                  <a:lnTo>
                    <a:pt x="367538" y="837565"/>
                  </a:lnTo>
                  <a:lnTo>
                    <a:pt x="364744" y="837565"/>
                  </a:lnTo>
                  <a:lnTo>
                    <a:pt x="361823" y="840359"/>
                  </a:lnTo>
                  <a:lnTo>
                    <a:pt x="361823" y="843026"/>
                  </a:lnTo>
                  <a:lnTo>
                    <a:pt x="358902" y="843026"/>
                  </a:lnTo>
                  <a:lnTo>
                    <a:pt x="356108" y="845820"/>
                  </a:lnTo>
                  <a:lnTo>
                    <a:pt x="353187" y="848614"/>
                  </a:lnTo>
                  <a:lnTo>
                    <a:pt x="350266" y="848614"/>
                  </a:lnTo>
                  <a:lnTo>
                    <a:pt x="347472" y="851408"/>
                  </a:lnTo>
                  <a:lnTo>
                    <a:pt x="344551" y="854202"/>
                  </a:lnTo>
                  <a:lnTo>
                    <a:pt x="341757" y="854202"/>
                  </a:lnTo>
                  <a:lnTo>
                    <a:pt x="338836" y="856869"/>
                  </a:lnTo>
                  <a:lnTo>
                    <a:pt x="327406" y="862457"/>
                  </a:lnTo>
                  <a:lnTo>
                    <a:pt x="324485" y="865251"/>
                  </a:lnTo>
                  <a:lnTo>
                    <a:pt x="294995" y="876160"/>
                  </a:lnTo>
                  <a:lnTo>
                    <a:pt x="263093" y="883945"/>
                  </a:lnTo>
                  <a:lnTo>
                    <a:pt x="229590" y="888593"/>
                  </a:lnTo>
                  <a:lnTo>
                    <a:pt x="195326" y="890143"/>
                  </a:lnTo>
                  <a:lnTo>
                    <a:pt x="159283" y="888555"/>
                  </a:lnTo>
                  <a:lnTo>
                    <a:pt x="124879" y="883589"/>
                  </a:lnTo>
                  <a:lnTo>
                    <a:pt x="92646" y="874991"/>
                  </a:lnTo>
                  <a:lnTo>
                    <a:pt x="63119" y="862457"/>
                  </a:lnTo>
                  <a:lnTo>
                    <a:pt x="60325" y="859663"/>
                  </a:lnTo>
                  <a:lnTo>
                    <a:pt x="54610" y="859663"/>
                  </a:lnTo>
                  <a:lnTo>
                    <a:pt x="51689" y="856869"/>
                  </a:lnTo>
                  <a:lnTo>
                    <a:pt x="48768" y="854202"/>
                  </a:lnTo>
                  <a:lnTo>
                    <a:pt x="45974" y="854202"/>
                  </a:lnTo>
                  <a:lnTo>
                    <a:pt x="43053" y="851408"/>
                  </a:lnTo>
                  <a:lnTo>
                    <a:pt x="40259" y="851408"/>
                  </a:lnTo>
                  <a:lnTo>
                    <a:pt x="40259" y="848614"/>
                  </a:lnTo>
                  <a:lnTo>
                    <a:pt x="37338" y="848614"/>
                  </a:lnTo>
                  <a:lnTo>
                    <a:pt x="37338" y="845820"/>
                  </a:lnTo>
                  <a:lnTo>
                    <a:pt x="34417" y="845820"/>
                  </a:lnTo>
                  <a:lnTo>
                    <a:pt x="31623" y="843026"/>
                  </a:lnTo>
                  <a:lnTo>
                    <a:pt x="28702" y="840359"/>
                  </a:lnTo>
                  <a:lnTo>
                    <a:pt x="25781" y="840359"/>
                  </a:lnTo>
                  <a:lnTo>
                    <a:pt x="25781" y="837565"/>
                  </a:lnTo>
                  <a:lnTo>
                    <a:pt x="22987" y="837565"/>
                  </a:lnTo>
                  <a:lnTo>
                    <a:pt x="20066" y="834771"/>
                  </a:lnTo>
                  <a:lnTo>
                    <a:pt x="17272" y="831977"/>
                  </a:lnTo>
                  <a:lnTo>
                    <a:pt x="14351" y="829183"/>
                  </a:lnTo>
                  <a:lnTo>
                    <a:pt x="14351" y="826516"/>
                  </a:lnTo>
                  <a:lnTo>
                    <a:pt x="11430" y="826516"/>
                  </a:lnTo>
                  <a:lnTo>
                    <a:pt x="11430" y="823722"/>
                  </a:lnTo>
                  <a:lnTo>
                    <a:pt x="8636" y="823722"/>
                  </a:lnTo>
                  <a:lnTo>
                    <a:pt x="8636" y="820928"/>
                  </a:lnTo>
                  <a:lnTo>
                    <a:pt x="5715" y="818134"/>
                  </a:lnTo>
                  <a:lnTo>
                    <a:pt x="5715" y="815340"/>
                  </a:lnTo>
                  <a:lnTo>
                    <a:pt x="2921" y="815340"/>
                  </a:lnTo>
                  <a:lnTo>
                    <a:pt x="2921" y="812673"/>
                  </a:lnTo>
                  <a:lnTo>
                    <a:pt x="0" y="809879"/>
                  </a:lnTo>
                  <a:lnTo>
                    <a:pt x="0" y="940054"/>
                  </a:lnTo>
                  <a:lnTo>
                    <a:pt x="14693" y="981938"/>
                  </a:lnTo>
                  <a:lnTo>
                    <a:pt x="57404" y="1017524"/>
                  </a:lnTo>
                  <a:lnTo>
                    <a:pt x="119926" y="1040053"/>
                  </a:lnTo>
                  <a:lnTo>
                    <a:pt x="195326" y="1048004"/>
                  </a:lnTo>
                  <a:lnTo>
                    <a:pt x="233349" y="1045984"/>
                  </a:lnTo>
                  <a:lnTo>
                    <a:pt x="303085" y="1030490"/>
                  </a:lnTo>
                  <a:lnTo>
                    <a:pt x="357416" y="1000391"/>
                  </a:lnTo>
                  <a:lnTo>
                    <a:pt x="384340" y="963041"/>
                  </a:lnTo>
                  <a:lnTo>
                    <a:pt x="388759" y="890143"/>
                  </a:lnTo>
                  <a:lnTo>
                    <a:pt x="390525" y="809879"/>
                  </a:lnTo>
                  <a:close/>
                </a:path>
                <a:path w="628650" h="1048385">
                  <a:moveTo>
                    <a:pt x="390525" y="765556"/>
                  </a:moveTo>
                  <a:lnTo>
                    <a:pt x="375818" y="725004"/>
                  </a:lnTo>
                  <a:lnTo>
                    <a:pt x="333121" y="688721"/>
                  </a:lnTo>
                  <a:lnTo>
                    <a:pt x="269557" y="665568"/>
                  </a:lnTo>
                  <a:lnTo>
                    <a:pt x="195326" y="657352"/>
                  </a:lnTo>
                  <a:lnTo>
                    <a:pt x="155549" y="659460"/>
                  </a:lnTo>
                  <a:lnTo>
                    <a:pt x="84658" y="675411"/>
                  </a:lnTo>
                  <a:lnTo>
                    <a:pt x="31496" y="705142"/>
                  </a:lnTo>
                  <a:lnTo>
                    <a:pt x="3670" y="744359"/>
                  </a:lnTo>
                  <a:lnTo>
                    <a:pt x="0" y="765556"/>
                  </a:lnTo>
                  <a:lnTo>
                    <a:pt x="3708" y="786765"/>
                  </a:lnTo>
                  <a:lnTo>
                    <a:pt x="32677" y="825982"/>
                  </a:lnTo>
                  <a:lnTo>
                    <a:pt x="87426" y="857326"/>
                  </a:lnTo>
                  <a:lnTo>
                    <a:pt x="157213" y="874420"/>
                  </a:lnTo>
                  <a:lnTo>
                    <a:pt x="195326" y="876554"/>
                  </a:lnTo>
                  <a:lnTo>
                    <a:pt x="233349" y="874420"/>
                  </a:lnTo>
                  <a:lnTo>
                    <a:pt x="303085" y="857326"/>
                  </a:lnTo>
                  <a:lnTo>
                    <a:pt x="357835" y="825982"/>
                  </a:lnTo>
                  <a:lnTo>
                    <a:pt x="386803" y="786765"/>
                  </a:lnTo>
                  <a:lnTo>
                    <a:pt x="390525" y="765556"/>
                  </a:lnTo>
                  <a:close/>
                </a:path>
                <a:path w="628650" h="1048385">
                  <a:moveTo>
                    <a:pt x="628650" y="180975"/>
                  </a:moveTo>
                  <a:lnTo>
                    <a:pt x="625221" y="180975"/>
                  </a:lnTo>
                  <a:lnTo>
                    <a:pt x="625221" y="184404"/>
                  </a:lnTo>
                  <a:lnTo>
                    <a:pt x="621792" y="187960"/>
                  </a:lnTo>
                  <a:lnTo>
                    <a:pt x="621792" y="191389"/>
                  </a:lnTo>
                  <a:lnTo>
                    <a:pt x="611505" y="201676"/>
                  </a:lnTo>
                  <a:lnTo>
                    <a:pt x="611505" y="205105"/>
                  </a:lnTo>
                  <a:lnTo>
                    <a:pt x="608076" y="208534"/>
                  </a:lnTo>
                  <a:lnTo>
                    <a:pt x="604647" y="208534"/>
                  </a:lnTo>
                  <a:lnTo>
                    <a:pt x="604647" y="211963"/>
                  </a:lnTo>
                  <a:lnTo>
                    <a:pt x="601218" y="211963"/>
                  </a:lnTo>
                  <a:lnTo>
                    <a:pt x="601218" y="215392"/>
                  </a:lnTo>
                  <a:lnTo>
                    <a:pt x="597789" y="215392"/>
                  </a:lnTo>
                  <a:lnTo>
                    <a:pt x="594360" y="218821"/>
                  </a:lnTo>
                  <a:lnTo>
                    <a:pt x="594360" y="222250"/>
                  </a:lnTo>
                  <a:lnTo>
                    <a:pt x="590931" y="222250"/>
                  </a:lnTo>
                  <a:lnTo>
                    <a:pt x="584073" y="229108"/>
                  </a:lnTo>
                  <a:lnTo>
                    <a:pt x="580644" y="229108"/>
                  </a:lnTo>
                  <a:lnTo>
                    <a:pt x="573786" y="235966"/>
                  </a:lnTo>
                  <a:lnTo>
                    <a:pt x="570357" y="235966"/>
                  </a:lnTo>
                  <a:lnTo>
                    <a:pt x="566928" y="239395"/>
                  </a:lnTo>
                  <a:lnTo>
                    <a:pt x="553212" y="246253"/>
                  </a:lnTo>
                  <a:lnTo>
                    <a:pt x="514451" y="263258"/>
                  </a:lnTo>
                  <a:lnTo>
                    <a:pt x="476351" y="272948"/>
                  </a:lnTo>
                  <a:lnTo>
                    <a:pt x="436333" y="278739"/>
                  </a:lnTo>
                  <a:lnTo>
                    <a:pt x="395351" y="280670"/>
                  </a:lnTo>
                  <a:lnTo>
                    <a:pt x="352298" y="278688"/>
                  </a:lnTo>
                  <a:lnTo>
                    <a:pt x="311213" y="272516"/>
                  </a:lnTo>
                  <a:lnTo>
                    <a:pt x="272681" y="261810"/>
                  </a:lnTo>
                  <a:lnTo>
                    <a:pt x="237363" y="246253"/>
                  </a:lnTo>
                  <a:lnTo>
                    <a:pt x="233934" y="242824"/>
                  </a:lnTo>
                  <a:lnTo>
                    <a:pt x="227076" y="242824"/>
                  </a:lnTo>
                  <a:lnTo>
                    <a:pt x="220218" y="235966"/>
                  </a:lnTo>
                  <a:lnTo>
                    <a:pt x="216789" y="235966"/>
                  </a:lnTo>
                  <a:lnTo>
                    <a:pt x="213360" y="232537"/>
                  </a:lnTo>
                  <a:lnTo>
                    <a:pt x="209931" y="232537"/>
                  </a:lnTo>
                  <a:lnTo>
                    <a:pt x="209931" y="229108"/>
                  </a:lnTo>
                  <a:lnTo>
                    <a:pt x="206502" y="229108"/>
                  </a:lnTo>
                  <a:lnTo>
                    <a:pt x="206502" y="225679"/>
                  </a:lnTo>
                  <a:lnTo>
                    <a:pt x="203073" y="225679"/>
                  </a:lnTo>
                  <a:lnTo>
                    <a:pt x="196215" y="218821"/>
                  </a:lnTo>
                  <a:lnTo>
                    <a:pt x="192786" y="218821"/>
                  </a:lnTo>
                  <a:lnTo>
                    <a:pt x="192786" y="215392"/>
                  </a:lnTo>
                  <a:lnTo>
                    <a:pt x="189357" y="215392"/>
                  </a:lnTo>
                  <a:lnTo>
                    <a:pt x="179070" y="205105"/>
                  </a:lnTo>
                  <a:lnTo>
                    <a:pt x="179070" y="201676"/>
                  </a:lnTo>
                  <a:lnTo>
                    <a:pt x="175641" y="201676"/>
                  </a:lnTo>
                  <a:lnTo>
                    <a:pt x="175641" y="198247"/>
                  </a:lnTo>
                  <a:lnTo>
                    <a:pt x="172212" y="198247"/>
                  </a:lnTo>
                  <a:lnTo>
                    <a:pt x="172212" y="194818"/>
                  </a:lnTo>
                  <a:lnTo>
                    <a:pt x="168783" y="191389"/>
                  </a:lnTo>
                  <a:lnTo>
                    <a:pt x="168783" y="187960"/>
                  </a:lnTo>
                  <a:lnTo>
                    <a:pt x="165354" y="187960"/>
                  </a:lnTo>
                  <a:lnTo>
                    <a:pt x="165354" y="184404"/>
                  </a:lnTo>
                  <a:lnTo>
                    <a:pt x="161925" y="180975"/>
                  </a:lnTo>
                  <a:lnTo>
                    <a:pt x="161925" y="342392"/>
                  </a:lnTo>
                  <a:lnTo>
                    <a:pt x="179489" y="394385"/>
                  </a:lnTo>
                  <a:lnTo>
                    <a:pt x="230505" y="438658"/>
                  </a:lnTo>
                  <a:lnTo>
                    <a:pt x="305206" y="466521"/>
                  </a:lnTo>
                  <a:lnTo>
                    <a:pt x="349300" y="473862"/>
                  </a:lnTo>
                  <a:lnTo>
                    <a:pt x="395351" y="476377"/>
                  </a:lnTo>
                  <a:lnTo>
                    <a:pt x="440829" y="473862"/>
                  </a:lnTo>
                  <a:lnTo>
                    <a:pt x="484085" y="466521"/>
                  </a:lnTo>
                  <a:lnTo>
                    <a:pt x="524141" y="454685"/>
                  </a:lnTo>
                  <a:lnTo>
                    <a:pt x="560070" y="438658"/>
                  </a:lnTo>
                  <a:lnTo>
                    <a:pt x="609358" y="394817"/>
                  </a:lnTo>
                  <a:lnTo>
                    <a:pt x="625221" y="345821"/>
                  </a:lnTo>
                  <a:lnTo>
                    <a:pt x="626567" y="280670"/>
                  </a:lnTo>
                  <a:lnTo>
                    <a:pt x="628650" y="180975"/>
                  </a:lnTo>
                  <a:close/>
                </a:path>
                <a:path w="628650" h="1048385">
                  <a:moveTo>
                    <a:pt x="628650" y="131699"/>
                  </a:moveTo>
                  <a:lnTo>
                    <a:pt x="611073" y="82283"/>
                  </a:lnTo>
                  <a:lnTo>
                    <a:pt x="560070" y="38100"/>
                  </a:lnTo>
                  <a:lnTo>
                    <a:pt x="524141" y="21920"/>
                  </a:lnTo>
                  <a:lnTo>
                    <a:pt x="484085" y="9956"/>
                  </a:lnTo>
                  <a:lnTo>
                    <a:pt x="440829" y="2552"/>
                  </a:lnTo>
                  <a:lnTo>
                    <a:pt x="395351" y="0"/>
                  </a:lnTo>
                  <a:lnTo>
                    <a:pt x="347802" y="2552"/>
                  </a:lnTo>
                  <a:lnTo>
                    <a:pt x="303491" y="9956"/>
                  </a:lnTo>
                  <a:lnTo>
                    <a:pt x="263042" y="21920"/>
                  </a:lnTo>
                  <a:lnTo>
                    <a:pt x="227076" y="38100"/>
                  </a:lnTo>
                  <a:lnTo>
                    <a:pt x="179070" y="81000"/>
                  </a:lnTo>
                  <a:lnTo>
                    <a:pt x="161925" y="131699"/>
                  </a:lnTo>
                  <a:lnTo>
                    <a:pt x="166370" y="157467"/>
                  </a:lnTo>
                  <a:lnTo>
                    <a:pt x="200977" y="205193"/>
                  </a:lnTo>
                  <a:lnTo>
                    <a:pt x="266420" y="243370"/>
                  </a:lnTo>
                  <a:lnTo>
                    <a:pt x="306489" y="256387"/>
                  </a:lnTo>
                  <a:lnTo>
                    <a:pt x="349783" y="264223"/>
                  </a:lnTo>
                  <a:lnTo>
                    <a:pt x="395351" y="266827"/>
                  </a:lnTo>
                  <a:lnTo>
                    <a:pt x="440829" y="264223"/>
                  </a:lnTo>
                  <a:lnTo>
                    <a:pt x="484085" y="256387"/>
                  </a:lnTo>
                  <a:lnTo>
                    <a:pt x="524141" y="243370"/>
                  </a:lnTo>
                  <a:lnTo>
                    <a:pt x="560070" y="225171"/>
                  </a:lnTo>
                  <a:lnTo>
                    <a:pt x="611073" y="182295"/>
                  </a:lnTo>
                  <a:lnTo>
                    <a:pt x="628650" y="131699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0" name="object 420"/>
            <p:cNvSpPr/>
            <p:nvPr/>
          </p:nvSpPr>
          <p:spPr>
            <a:xfrm>
              <a:off x="7221728" y="3772916"/>
              <a:ext cx="180340" cy="330835"/>
            </a:xfrm>
            <a:custGeom>
              <a:avLst/>
              <a:gdLst/>
              <a:ahLst/>
              <a:cxnLst/>
              <a:rect l="l" t="t" r="r" b="b"/>
              <a:pathLst>
                <a:path w="180340" h="330835">
                  <a:moveTo>
                    <a:pt x="10668" y="224916"/>
                  </a:moveTo>
                  <a:lnTo>
                    <a:pt x="6096" y="227583"/>
                  </a:lnTo>
                  <a:lnTo>
                    <a:pt x="1650" y="230250"/>
                  </a:lnTo>
                  <a:lnTo>
                    <a:pt x="0" y="236092"/>
                  </a:lnTo>
                  <a:lnTo>
                    <a:pt x="2667" y="240537"/>
                  </a:lnTo>
                  <a:lnTo>
                    <a:pt x="55372" y="330834"/>
                  </a:lnTo>
                  <a:lnTo>
                    <a:pt x="66342" y="312038"/>
                  </a:lnTo>
                  <a:lnTo>
                    <a:pt x="45847" y="312038"/>
                  </a:lnTo>
                  <a:lnTo>
                    <a:pt x="45847" y="276732"/>
                  </a:lnTo>
                  <a:lnTo>
                    <a:pt x="16510" y="226440"/>
                  </a:lnTo>
                  <a:lnTo>
                    <a:pt x="10668" y="224916"/>
                  </a:lnTo>
                  <a:close/>
                </a:path>
                <a:path w="180340" h="330835">
                  <a:moveTo>
                    <a:pt x="45847" y="276732"/>
                  </a:moveTo>
                  <a:lnTo>
                    <a:pt x="45847" y="312038"/>
                  </a:lnTo>
                  <a:lnTo>
                    <a:pt x="64897" y="312038"/>
                  </a:lnTo>
                  <a:lnTo>
                    <a:pt x="64897" y="307212"/>
                  </a:lnTo>
                  <a:lnTo>
                    <a:pt x="47117" y="307212"/>
                  </a:lnTo>
                  <a:lnTo>
                    <a:pt x="55372" y="293061"/>
                  </a:lnTo>
                  <a:lnTo>
                    <a:pt x="45847" y="276732"/>
                  </a:lnTo>
                  <a:close/>
                </a:path>
                <a:path w="180340" h="330835">
                  <a:moveTo>
                    <a:pt x="100075" y="224916"/>
                  </a:moveTo>
                  <a:lnTo>
                    <a:pt x="94233" y="226440"/>
                  </a:lnTo>
                  <a:lnTo>
                    <a:pt x="64897" y="276732"/>
                  </a:lnTo>
                  <a:lnTo>
                    <a:pt x="64897" y="312038"/>
                  </a:lnTo>
                  <a:lnTo>
                    <a:pt x="66342" y="312038"/>
                  </a:lnTo>
                  <a:lnTo>
                    <a:pt x="108076" y="240537"/>
                  </a:lnTo>
                  <a:lnTo>
                    <a:pt x="110744" y="236092"/>
                  </a:lnTo>
                  <a:lnTo>
                    <a:pt x="109093" y="230250"/>
                  </a:lnTo>
                  <a:lnTo>
                    <a:pt x="104648" y="227583"/>
                  </a:lnTo>
                  <a:lnTo>
                    <a:pt x="100075" y="224916"/>
                  </a:lnTo>
                  <a:close/>
                </a:path>
                <a:path w="180340" h="330835">
                  <a:moveTo>
                    <a:pt x="55372" y="293061"/>
                  </a:moveTo>
                  <a:lnTo>
                    <a:pt x="47117" y="307212"/>
                  </a:lnTo>
                  <a:lnTo>
                    <a:pt x="63626" y="307212"/>
                  </a:lnTo>
                  <a:lnTo>
                    <a:pt x="55372" y="293061"/>
                  </a:lnTo>
                  <a:close/>
                </a:path>
                <a:path w="180340" h="330835">
                  <a:moveTo>
                    <a:pt x="64897" y="276732"/>
                  </a:moveTo>
                  <a:lnTo>
                    <a:pt x="55372" y="293061"/>
                  </a:lnTo>
                  <a:lnTo>
                    <a:pt x="63626" y="307212"/>
                  </a:lnTo>
                  <a:lnTo>
                    <a:pt x="64897" y="307212"/>
                  </a:lnTo>
                  <a:lnTo>
                    <a:pt x="64897" y="276732"/>
                  </a:lnTo>
                  <a:close/>
                </a:path>
                <a:path w="180340" h="330835">
                  <a:moveTo>
                    <a:pt x="161163" y="179704"/>
                  </a:moveTo>
                  <a:lnTo>
                    <a:pt x="50165" y="179704"/>
                  </a:lnTo>
                  <a:lnTo>
                    <a:pt x="45847" y="183895"/>
                  </a:lnTo>
                  <a:lnTo>
                    <a:pt x="45847" y="276732"/>
                  </a:lnTo>
                  <a:lnTo>
                    <a:pt x="55372" y="293061"/>
                  </a:lnTo>
                  <a:lnTo>
                    <a:pt x="64897" y="276732"/>
                  </a:lnTo>
                  <a:lnTo>
                    <a:pt x="64897" y="198754"/>
                  </a:lnTo>
                  <a:lnTo>
                    <a:pt x="55372" y="198754"/>
                  </a:lnTo>
                  <a:lnTo>
                    <a:pt x="64897" y="189229"/>
                  </a:lnTo>
                  <a:lnTo>
                    <a:pt x="161163" y="189229"/>
                  </a:lnTo>
                  <a:lnTo>
                    <a:pt x="161163" y="179704"/>
                  </a:lnTo>
                  <a:close/>
                </a:path>
                <a:path w="180340" h="330835">
                  <a:moveTo>
                    <a:pt x="64897" y="189229"/>
                  </a:moveTo>
                  <a:lnTo>
                    <a:pt x="55372" y="198754"/>
                  </a:lnTo>
                  <a:lnTo>
                    <a:pt x="64897" y="198754"/>
                  </a:lnTo>
                  <a:lnTo>
                    <a:pt x="64897" y="189229"/>
                  </a:lnTo>
                  <a:close/>
                </a:path>
                <a:path w="180340" h="330835">
                  <a:moveTo>
                    <a:pt x="180213" y="179704"/>
                  </a:moveTo>
                  <a:lnTo>
                    <a:pt x="170688" y="179704"/>
                  </a:lnTo>
                  <a:lnTo>
                    <a:pt x="161163" y="189229"/>
                  </a:lnTo>
                  <a:lnTo>
                    <a:pt x="64897" y="189229"/>
                  </a:lnTo>
                  <a:lnTo>
                    <a:pt x="64897" y="198754"/>
                  </a:lnTo>
                  <a:lnTo>
                    <a:pt x="175895" y="198754"/>
                  </a:lnTo>
                  <a:lnTo>
                    <a:pt x="180213" y="194436"/>
                  </a:lnTo>
                  <a:lnTo>
                    <a:pt x="180213" y="179704"/>
                  </a:lnTo>
                  <a:close/>
                </a:path>
                <a:path w="180340" h="330835">
                  <a:moveTo>
                    <a:pt x="180213" y="0"/>
                  </a:moveTo>
                  <a:lnTo>
                    <a:pt x="161163" y="0"/>
                  </a:lnTo>
                  <a:lnTo>
                    <a:pt x="161163" y="189229"/>
                  </a:lnTo>
                  <a:lnTo>
                    <a:pt x="170688" y="179704"/>
                  </a:lnTo>
                  <a:lnTo>
                    <a:pt x="180213" y="179704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/>
            <p:cNvSpPr/>
            <p:nvPr/>
          </p:nvSpPr>
          <p:spPr>
            <a:xfrm>
              <a:off x="7515225" y="4096765"/>
              <a:ext cx="390525" cy="391160"/>
            </a:xfrm>
            <a:custGeom>
              <a:avLst/>
              <a:gdLst/>
              <a:ahLst/>
              <a:cxnLst/>
              <a:rect l="l" t="t" r="r" b="b"/>
              <a:pathLst>
                <a:path w="390525" h="391160">
                  <a:moveTo>
                    <a:pt x="390525" y="152527"/>
                  </a:moveTo>
                  <a:lnTo>
                    <a:pt x="387604" y="152527"/>
                  </a:lnTo>
                  <a:lnTo>
                    <a:pt x="387604" y="155321"/>
                  </a:lnTo>
                  <a:lnTo>
                    <a:pt x="384810" y="157988"/>
                  </a:lnTo>
                  <a:lnTo>
                    <a:pt x="384810" y="160782"/>
                  </a:lnTo>
                  <a:lnTo>
                    <a:pt x="381889" y="163576"/>
                  </a:lnTo>
                  <a:lnTo>
                    <a:pt x="379095" y="166370"/>
                  </a:lnTo>
                  <a:lnTo>
                    <a:pt x="376174" y="169164"/>
                  </a:lnTo>
                  <a:lnTo>
                    <a:pt x="376174" y="171831"/>
                  </a:lnTo>
                  <a:lnTo>
                    <a:pt x="373253" y="174625"/>
                  </a:lnTo>
                  <a:lnTo>
                    <a:pt x="370459" y="174625"/>
                  </a:lnTo>
                  <a:lnTo>
                    <a:pt x="370459" y="177419"/>
                  </a:lnTo>
                  <a:lnTo>
                    <a:pt x="367538" y="177419"/>
                  </a:lnTo>
                  <a:lnTo>
                    <a:pt x="367538" y="180213"/>
                  </a:lnTo>
                  <a:lnTo>
                    <a:pt x="364744" y="180213"/>
                  </a:lnTo>
                  <a:lnTo>
                    <a:pt x="361823" y="183007"/>
                  </a:lnTo>
                  <a:lnTo>
                    <a:pt x="361823" y="185674"/>
                  </a:lnTo>
                  <a:lnTo>
                    <a:pt x="358902" y="185674"/>
                  </a:lnTo>
                  <a:lnTo>
                    <a:pt x="356108" y="188468"/>
                  </a:lnTo>
                  <a:lnTo>
                    <a:pt x="353187" y="191262"/>
                  </a:lnTo>
                  <a:lnTo>
                    <a:pt x="350266" y="191262"/>
                  </a:lnTo>
                  <a:lnTo>
                    <a:pt x="347472" y="194056"/>
                  </a:lnTo>
                  <a:lnTo>
                    <a:pt x="344551" y="196850"/>
                  </a:lnTo>
                  <a:lnTo>
                    <a:pt x="341757" y="196850"/>
                  </a:lnTo>
                  <a:lnTo>
                    <a:pt x="338836" y="199517"/>
                  </a:lnTo>
                  <a:lnTo>
                    <a:pt x="327406" y="205105"/>
                  </a:lnTo>
                  <a:lnTo>
                    <a:pt x="324485" y="207899"/>
                  </a:lnTo>
                  <a:lnTo>
                    <a:pt x="294995" y="218808"/>
                  </a:lnTo>
                  <a:lnTo>
                    <a:pt x="263093" y="226593"/>
                  </a:lnTo>
                  <a:lnTo>
                    <a:pt x="229590" y="231241"/>
                  </a:lnTo>
                  <a:lnTo>
                    <a:pt x="195326" y="232791"/>
                  </a:lnTo>
                  <a:lnTo>
                    <a:pt x="159283" y="231203"/>
                  </a:lnTo>
                  <a:lnTo>
                    <a:pt x="124879" y="226237"/>
                  </a:lnTo>
                  <a:lnTo>
                    <a:pt x="92646" y="217639"/>
                  </a:lnTo>
                  <a:lnTo>
                    <a:pt x="63119" y="205105"/>
                  </a:lnTo>
                  <a:lnTo>
                    <a:pt x="60325" y="202311"/>
                  </a:lnTo>
                  <a:lnTo>
                    <a:pt x="54610" y="202311"/>
                  </a:lnTo>
                  <a:lnTo>
                    <a:pt x="51689" y="199517"/>
                  </a:lnTo>
                  <a:lnTo>
                    <a:pt x="48768" y="196850"/>
                  </a:lnTo>
                  <a:lnTo>
                    <a:pt x="45974" y="196850"/>
                  </a:lnTo>
                  <a:lnTo>
                    <a:pt x="43053" y="194056"/>
                  </a:lnTo>
                  <a:lnTo>
                    <a:pt x="40259" y="194056"/>
                  </a:lnTo>
                  <a:lnTo>
                    <a:pt x="40259" y="191262"/>
                  </a:lnTo>
                  <a:lnTo>
                    <a:pt x="37338" y="191262"/>
                  </a:lnTo>
                  <a:lnTo>
                    <a:pt x="37338" y="188468"/>
                  </a:lnTo>
                  <a:lnTo>
                    <a:pt x="34417" y="188468"/>
                  </a:lnTo>
                  <a:lnTo>
                    <a:pt x="31623" y="185674"/>
                  </a:lnTo>
                  <a:lnTo>
                    <a:pt x="28702" y="183007"/>
                  </a:lnTo>
                  <a:lnTo>
                    <a:pt x="25781" y="183007"/>
                  </a:lnTo>
                  <a:lnTo>
                    <a:pt x="25781" y="180213"/>
                  </a:lnTo>
                  <a:lnTo>
                    <a:pt x="22987" y="180213"/>
                  </a:lnTo>
                  <a:lnTo>
                    <a:pt x="20066" y="177419"/>
                  </a:lnTo>
                  <a:lnTo>
                    <a:pt x="17272" y="174625"/>
                  </a:lnTo>
                  <a:lnTo>
                    <a:pt x="14351" y="171831"/>
                  </a:lnTo>
                  <a:lnTo>
                    <a:pt x="14351" y="169164"/>
                  </a:lnTo>
                  <a:lnTo>
                    <a:pt x="11430" y="169164"/>
                  </a:lnTo>
                  <a:lnTo>
                    <a:pt x="11430" y="166370"/>
                  </a:lnTo>
                  <a:lnTo>
                    <a:pt x="8636" y="166370"/>
                  </a:lnTo>
                  <a:lnTo>
                    <a:pt x="8636" y="163576"/>
                  </a:lnTo>
                  <a:lnTo>
                    <a:pt x="5715" y="160782"/>
                  </a:lnTo>
                  <a:lnTo>
                    <a:pt x="5715" y="157988"/>
                  </a:lnTo>
                  <a:lnTo>
                    <a:pt x="2921" y="157988"/>
                  </a:lnTo>
                  <a:lnTo>
                    <a:pt x="2921" y="155321"/>
                  </a:lnTo>
                  <a:lnTo>
                    <a:pt x="0" y="152527"/>
                  </a:lnTo>
                  <a:lnTo>
                    <a:pt x="0" y="282702"/>
                  </a:lnTo>
                  <a:lnTo>
                    <a:pt x="14693" y="324586"/>
                  </a:lnTo>
                  <a:lnTo>
                    <a:pt x="57404" y="360172"/>
                  </a:lnTo>
                  <a:lnTo>
                    <a:pt x="119926" y="382701"/>
                  </a:lnTo>
                  <a:lnTo>
                    <a:pt x="195326" y="390652"/>
                  </a:lnTo>
                  <a:lnTo>
                    <a:pt x="233349" y="388632"/>
                  </a:lnTo>
                  <a:lnTo>
                    <a:pt x="303085" y="373138"/>
                  </a:lnTo>
                  <a:lnTo>
                    <a:pt x="357416" y="343039"/>
                  </a:lnTo>
                  <a:lnTo>
                    <a:pt x="384340" y="305689"/>
                  </a:lnTo>
                  <a:lnTo>
                    <a:pt x="388759" y="232791"/>
                  </a:lnTo>
                  <a:lnTo>
                    <a:pt x="390525" y="152527"/>
                  </a:lnTo>
                  <a:close/>
                </a:path>
                <a:path w="390525" h="391160">
                  <a:moveTo>
                    <a:pt x="390525" y="108204"/>
                  </a:moveTo>
                  <a:lnTo>
                    <a:pt x="375818" y="67652"/>
                  </a:lnTo>
                  <a:lnTo>
                    <a:pt x="333121" y="31369"/>
                  </a:lnTo>
                  <a:lnTo>
                    <a:pt x="269557" y="8216"/>
                  </a:lnTo>
                  <a:lnTo>
                    <a:pt x="195326" y="0"/>
                  </a:lnTo>
                  <a:lnTo>
                    <a:pt x="155549" y="2108"/>
                  </a:lnTo>
                  <a:lnTo>
                    <a:pt x="84658" y="18059"/>
                  </a:lnTo>
                  <a:lnTo>
                    <a:pt x="31496" y="47790"/>
                  </a:lnTo>
                  <a:lnTo>
                    <a:pt x="3670" y="87007"/>
                  </a:lnTo>
                  <a:lnTo>
                    <a:pt x="0" y="108204"/>
                  </a:lnTo>
                  <a:lnTo>
                    <a:pt x="3708" y="129413"/>
                  </a:lnTo>
                  <a:lnTo>
                    <a:pt x="32677" y="168630"/>
                  </a:lnTo>
                  <a:lnTo>
                    <a:pt x="87426" y="199974"/>
                  </a:lnTo>
                  <a:lnTo>
                    <a:pt x="157213" y="217068"/>
                  </a:lnTo>
                  <a:lnTo>
                    <a:pt x="195326" y="219202"/>
                  </a:lnTo>
                  <a:lnTo>
                    <a:pt x="233349" y="217068"/>
                  </a:lnTo>
                  <a:lnTo>
                    <a:pt x="303085" y="199974"/>
                  </a:lnTo>
                  <a:lnTo>
                    <a:pt x="357835" y="168630"/>
                  </a:lnTo>
                  <a:lnTo>
                    <a:pt x="386803" y="129413"/>
                  </a:lnTo>
                  <a:lnTo>
                    <a:pt x="390525" y="108204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2" name="object 422"/>
            <p:cNvSpPr/>
            <p:nvPr/>
          </p:nvSpPr>
          <p:spPr>
            <a:xfrm>
              <a:off x="7562850" y="3772916"/>
              <a:ext cx="180340" cy="330835"/>
            </a:xfrm>
            <a:custGeom>
              <a:avLst/>
              <a:gdLst/>
              <a:ahLst/>
              <a:cxnLst/>
              <a:rect l="l" t="t" r="r" b="b"/>
              <a:pathLst>
                <a:path w="180340" h="330835">
                  <a:moveTo>
                    <a:pt x="80136" y="224916"/>
                  </a:moveTo>
                  <a:lnTo>
                    <a:pt x="70993" y="230250"/>
                  </a:lnTo>
                  <a:lnTo>
                    <a:pt x="69469" y="236092"/>
                  </a:lnTo>
                  <a:lnTo>
                    <a:pt x="72135" y="240537"/>
                  </a:lnTo>
                  <a:lnTo>
                    <a:pt x="124841" y="330834"/>
                  </a:lnTo>
                  <a:lnTo>
                    <a:pt x="135785" y="312038"/>
                  </a:lnTo>
                  <a:lnTo>
                    <a:pt x="115316" y="312038"/>
                  </a:lnTo>
                  <a:lnTo>
                    <a:pt x="115316" y="276950"/>
                  </a:lnTo>
                  <a:lnTo>
                    <a:pt x="88519" y="231012"/>
                  </a:lnTo>
                  <a:lnTo>
                    <a:pt x="85978" y="226440"/>
                  </a:lnTo>
                  <a:lnTo>
                    <a:pt x="80136" y="224916"/>
                  </a:lnTo>
                  <a:close/>
                </a:path>
                <a:path w="180340" h="330835">
                  <a:moveTo>
                    <a:pt x="115316" y="276950"/>
                  </a:moveTo>
                  <a:lnTo>
                    <a:pt x="115316" y="312038"/>
                  </a:lnTo>
                  <a:lnTo>
                    <a:pt x="134366" y="312038"/>
                  </a:lnTo>
                  <a:lnTo>
                    <a:pt x="134366" y="307212"/>
                  </a:lnTo>
                  <a:lnTo>
                    <a:pt x="116585" y="307212"/>
                  </a:lnTo>
                  <a:lnTo>
                    <a:pt x="124777" y="293170"/>
                  </a:lnTo>
                  <a:lnTo>
                    <a:pt x="115316" y="276950"/>
                  </a:lnTo>
                  <a:close/>
                </a:path>
                <a:path w="180340" h="330835">
                  <a:moveTo>
                    <a:pt x="169418" y="224916"/>
                  </a:moveTo>
                  <a:lnTo>
                    <a:pt x="163702" y="226440"/>
                  </a:lnTo>
                  <a:lnTo>
                    <a:pt x="134366" y="276732"/>
                  </a:lnTo>
                  <a:lnTo>
                    <a:pt x="134366" y="312038"/>
                  </a:lnTo>
                  <a:lnTo>
                    <a:pt x="135785" y="312038"/>
                  </a:lnTo>
                  <a:lnTo>
                    <a:pt x="177419" y="240537"/>
                  </a:lnTo>
                  <a:lnTo>
                    <a:pt x="180085" y="236092"/>
                  </a:lnTo>
                  <a:lnTo>
                    <a:pt x="178561" y="230250"/>
                  </a:lnTo>
                  <a:lnTo>
                    <a:pt x="169418" y="224916"/>
                  </a:lnTo>
                  <a:close/>
                </a:path>
                <a:path w="180340" h="330835">
                  <a:moveTo>
                    <a:pt x="124777" y="293170"/>
                  </a:moveTo>
                  <a:lnTo>
                    <a:pt x="116585" y="307212"/>
                  </a:lnTo>
                  <a:lnTo>
                    <a:pt x="132969" y="307212"/>
                  </a:lnTo>
                  <a:lnTo>
                    <a:pt x="124777" y="293170"/>
                  </a:lnTo>
                  <a:close/>
                </a:path>
                <a:path w="180340" h="330835">
                  <a:moveTo>
                    <a:pt x="134366" y="276732"/>
                  </a:moveTo>
                  <a:lnTo>
                    <a:pt x="124777" y="293170"/>
                  </a:lnTo>
                  <a:lnTo>
                    <a:pt x="132969" y="307212"/>
                  </a:lnTo>
                  <a:lnTo>
                    <a:pt x="134366" y="307212"/>
                  </a:lnTo>
                  <a:lnTo>
                    <a:pt x="134366" y="276732"/>
                  </a:lnTo>
                  <a:close/>
                </a:path>
                <a:path w="180340" h="330835">
                  <a:moveTo>
                    <a:pt x="115316" y="189229"/>
                  </a:moveTo>
                  <a:lnTo>
                    <a:pt x="115316" y="276950"/>
                  </a:lnTo>
                  <a:lnTo>
                    <a:pt x="124777" y="293170"/>
                  </a:lnTo>
                  <a:lnTo>
                    <a:pt x="134366" y="276732"/>
                  </a:lnTo>
                  <a:lnTo>
                    <a:pt x="134366" y="198754"/>
                  </a:lnTo>
                  <a:lnTo>
                    <a:pt x="124841" y="198754"/>
                  </a:lnTo>
                  <a:lnTo>
                    <a:pt x="115316" y="189229"/>
                  </a:lnTo>
                  <a:close/>
                </a:path>
                <a:path w="180340" h="330835">
                  <a:moveTo>
                    <a:pt x="19050" y="0"/>
                  </a:moveTo>
                  <a:lnTo>
                    <a:pt x="0" y="0"/>
                  </a:lnTo>
                  <a:lnTo>
                    <a:pt x="0" y="194436"/>
                  </a:lnTo>
                  <a:lnTo>
                    <a:pt x="4318" y="198754"/>
                  </a:lnTo>
                  <a:lnTo>
                    <a:pt x="115316" y="198754"/>
                  </a:lnTo>
                  <a:lnTo>
                    <a:pt x="115316" y="189229"/>
                  </a:lnTo>
                  <a:lnTo>
                    <a:pt x="19050" y="189229"/>
                  </a:lnTo>
                  <a:lnTo>
                    <a:pt x="9525" y="179704"/>
                  </a:lnTo>
                  <a:lnTo>
                    <a:pt x="19050" y="179704"/>
                  </a:lnTo>
                  <a:lnTo>
                    <a:pt x="19050" y="0"/>
                  </a:lnTo>
                  <a:close/>
                </a:path>
                <a:path w="180340" h="330835">
                  <a:moveTo>
                    <a:pt x="130048" y="179704"/>
                  </a:moveTo>
                  <a:lnTo>
                    <a:pt x="19050" y="179704"/>
                  </a:lnTo>
                  <a:lnTo>
                    <a:pt x="19050" y="189229"/>
                  </a:lnTo>
                  <a:lnTo>
                    <a:pt x="115316" y="189229"/>
                  </a:lnTo>
                  <a:lnTo>
                    <a:pt x="124841" y="198754"/>
                  </a:lnTo>
                  <a:lnTo>
                    <a:pt x="134366" y="198754"/>
                  </a:lnTo>
                  <a:lnTo>
                    <a:pt x="134366" y="183895"/>
                  </a:lnTo>
                  <a:lnTo>
                    <a:pt x="130048" y="179704"/>
                  </a:lnTo>
                  <a:close/>
                </a:path>
                <a:path w="180340" h="330835">
                  <a:moveTo>
                    <a:pt x="19050" y="179704"/>
                  </a:moveTo>
                  <a:lnTo>
                    <a:pt x="9525" y="179704"/>
                  </a:lnTo>
                  <a:lnTo>
                    <a:pt x="19050" y="189229"/>
                  </a:lnTo>
                  <a:lnTo>
                    <a:pt x="19050" y="179704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3" name="object 423"/>
          <p:cNvSpPr/>
          <p:nvPr/>
        </p:nvSpPr>
        <p:spPr>
          <a:xfrm>
            <a:off x="6757923" y="3615690"/>
            <a:ext cx="210185" cy="676910"/>
          </a:xfrm>
          <a:custGeom>
            <a:avLst/>
            <a:gdLst/>
            <a:ahLst/>
            <a:cxnLst/>
            <a:rect l="l" t="t" r="r" b="b"/>
            <a:pathLst>
              <a:path w="210184" h="676910">
                <a:moveTo>
                  <a:pt x="0" y="0"/>
                </a:moveTo>
                <a:lnTo>
                  <a:pt x="209676" y="341249"/>
                </a:lnTo>
                <a:lnTo>
                  <a:pt x="11175" y="676402"/>
                </a:lnTo>
              </a:path>
            </a:pathLst>
          </a:custGeom>
          <a:ln w="104775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24" name="object 424"/>
          <p:cNvGrpSpPr/>
          <p:nvPr/>
        </p:nvGrpSpPr>
        <p:grpSpPr>
          <a:xfrm>
            <a:off x="6267450" y="5144896"/>
            <a:ext cx="1638300" cy="943610"/>
            <a:chOff x="6267450" y="5144896"/>
            <a:chExt cx="1638300" cy="943610"/>
          </a:xfrm>
        </p:grpSpPr>
        <p:sp>
          <p:nvSpPr>
            <p:cNvPr id="425" name="object 425"/>
            <p:cNvSpPr/>
            <p:nvPr/>
          </p:nvSpPr>
          <p:spPr>
            <a:xfrm>
              <a:off x="7010400" y="5144896"/>
              <a:ext cx="581025" cy="400050"/>
            </a:xfrm>
            <a:custGeom>
              <a:avLst/>
              <a:gdLst/>
              <a:ahLst/>
              <a:cxnLst/>
              <a:rect l="l" t="t" r="r" b="b"/>
              <a:pathLst>
                <a:path w="581025" h="400050">
                  <a:moveTo>
                    <a:pt x="450850" y="0"/>
                  </a:moveTo>
                  <a:lnTo>
                    <a:pt x="0" y="0"/>
                  </a:lnTo>
                  <a:lnTo>
                    <a:pt x="130175" y="197865"/>
                  </a:lnTo>
                  <a:lnTo>
                    <a:pt x="0" y="400049"/>
                  </a:lnTo>
                  <a:lnTo>
                    <a:pt x="450850" y="400049"/>
                  </a:lnTo>
                  <a:lnTo>
                    <a:pt x="581025" y="197865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4BC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6" name="object 426"/>
            <p:cNvSpPr/>
            <p:nvPr/>
          </p:nvSpPr>
          <p:spPr>
            <a:xfrm>
              <a:off x="6267450" y="5383021"/>
              <a:ext cx="590550" cy="400685"/>
            </a:xfrm>
            <a:custGeom>
              <a:avLst/>
              <a:gdLst/>
              <a:ahLst/>
              <a:cxnLst/>
              <a:rect l="l" t="t" r="r" b="b"/>
              <a:pathLst>
                <a:path w="590550" h="400685">
                  <a:moveTo>
                    <a:pt x="453771" y="0"/>
                  </a:moveTo>
                  <a:lnTo>
                    <a:pt x="0" y="0"/>
                  </a:lnTo>
                  <a:lnTo>
                    <a:pt x="136778" y="197992"/>
                  </a:lnTo>
                  <a:lnTo>
                    <a:pt x="0" y="400164"/>
                  </a:lnTo>
                  <a:lnTo>
                    <a:pt x="453771" y="400164"/>
                  </a:lnTo>
                  <a:lnTo>
                    <a:pt x="590550" y="197992"/>
                  </a:lnTo>
                  <a:lnTo>
                    <a:pt x="453771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7" name="object 427"/>
            <p:cNvSpPr/>
            <p:nvPr/>
          </p:nvSpPr>
          <p:spPr>
            <a:xfrm>
              <a:off x="6800850" y="5383021"/>
              <a:ext cx="571500" cy="400685"/>
            </a:xfrm>
            <a:custGeom>
              <a:avLst/>
              <a:gdLst/>
              <a:ahLst/>
              <a:cxnLst/>
              <a:rect l="l" t="t" r="r" b="b"/>
              <a:pathLst>
                <a:path w="571500" h="400685">
                  <a:moveTo>
                    <a:pt x="443356" y="400164"/>
                  </a:moveTo>
                  <a:lnTo>
                    <a:pt x="0" y="400164"/>
                  </a:lnTo>
                  <a:lnTo>
                    <a:pt x="128143" y="197992"/>
                  </a:lnTo>
                  <a:lnTo>
                    <a:pt x="0" y="0"/>
                  </a:lnTo>
                  <a:lnTo>
                    <a:pt x="443356" y="0"/>
                  </a:lnTo>
                  <a:lnTo>
                    <a:pt x="571500" y="197992"/>
                  </a:lnTo>
                  <a:lnTo>
                    <a:pt x="443356" y="400164"/>
                  </a:lnTo>
                  <a:close/>
                </a:path>
              </a:pathLst>
            </a:custGeom>
            <a:ln w="15874">
              <a:solidFill>
                <a:srgbClr val="008FD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8" name="object 428"/>
            <p:cNvSpPr/>
            <p:nvPr/>
          </p:nvSpPr>
          <p:spPr>
            <a:xfrm>
              <a:off x="6983730" y="5383021"/>
              <a:ext cx="922019" cy="454025"/>
            </a:xfrm>
            <a:custGeom>
              <a:avLst/>
              <a:gdLst/>
              <a:ahLst/>
              <a:cxnLst/>
              <a:rect l="l" t="t" r="r" b="b"/>
              <a:pathLst>
                <a:path w="922020" h="454025">
                  <a:moveTo>
                    <a:pt x="198120" y="190500"/>
                  </a:moveTo>
                  <a:lnTo>
                    <a:pt x="97282" y="233807"/>
                  </a:lnTo>
                  <a:lnTo>
                    <a:pt x="94996" y="239407"/>
                  </a:lnTo>
                  <a:lnTo>
                    <a:pt x="97028" y="244233"/>
                  </a:lnTo>
                  <a:lnTo>
                    <a:pt x="99187" y="249072"/>
                  </a:lnTo>
                  <a:lnTo>
                    <a:pt x="104775" y="251307"/>
                  </a:lnTo>
                  <a:lnTo>
                    <a:pt x="158203" y="228384"/>
                  </a:lnTo>
                  <a:lnTo>
                    <a:pt x="0" y="442125"/>
                  </a:lnTo>
                  <a:lnTo>
                    <a:pt x="15240" y="453466"/>
                  </a:lnTo>
                  <a:lnTo>
                    <a:pt x="173558" y="239737"/>
                  </a:lnTo>
                  <a:lnTo>
                    <a:pt x="167767" y="292354"/>
                  </a:lnTo>
                  <a:lnTo>
                    <a:pt x="167259" y="297586"/>
                  </a:lnTo>
                  <a:lnTo>
                    <a:pt x="170942" y="302285"/>
                  </a:lnTo>
                  <a:lnTo>
                    <a:pt x="181483" y="303441"/>
                  </a:lnTo>
                  <a:lnTo>
                    <a:pt x="186182" y="299669"/>
                  </a:lnTo>
                  <a:lnTo>
                    <a:pt x="186690" y="294436"/>
                  </a:lnTo>
                  <a:lnTo>
                    <a:pt x="197065" y="200025"/>
                  </a:lnTo>
                  <a:lnTo>
                    <a:pt x="198120" y="190500"/>
                  </a:lnTo>
                  <a:close/>
                </a:path>
                <a:path w="922020" h="454025">
                  <a:moveTo>
                    <a:pt x="922020" y="197993"/>
                  </a:moveTo>
                  <a:lnTo>
                    <a:pt x="786257" y="0"/>
                  </a:lnTo>
                  <a:lnTo>
                    <a:pt x="331470" y="0"/>
                  </a:lnTo>
                  <a:lnTo>
                    <a:pt x="467233" y="197993"/>
                  </a:lnTo>
                  <a:lnTo>
                    <a:pt x="331470" y="400164"/>
                  </a:lnTo>
                  <a:lnTo>
                    <a:pt x="786257" y="400164"/>
                  </a:lnTo>
                  <a:lnTo>
                    <a:pt x="922020" y="197993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9" name="object 429"/>
            <p:cNvSpPr/>
            <p:nvPr/>
          </p:nvSpPr>
          <p:spPr>
            <a:xfrm>
              <a:off x="6572250" y="5687910"/>
              <a:ext cx="581025" cy="400685"/>
            </a:xfrm>
            <a:custGeom>
              <a:avLst/>
              <a:gdLst/>
              <a:ahLst/>
              <a:cxnLst/>
              <a:rect l="l" t="t" r="r" b="b"/>
              <a:pathLst>
                <a:path w="581025" h="400685">
                  <a:moveTo>
                    <a:pt x="450850" y="0"/>
                  </a:moveTo>
                  <a:lnTo>
                    <a:pt x="0" y="0"/>
                  </a:lnTo>
                  <a:lnTo>
                    <a:pt x="130175" y="197916"/>
                  </a:lnTo>
                  <a:lnTo>
                    <a:pt x="0" y="400151"/>
                  </a:lnTo>
                  <a:lnTo>
                    <a:pt x="450850" y="400151"/>
                  </a:lnTo>
                  <a:lnTo>
                    <a:pt x="581025" y="197916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4BC5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0" name="object 430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424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432" name="object 432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433" name="object 4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431" name="object 431"/>
          <p:cNvSpPr txBox="1"/>
          <p:nvPr/>
        </p:nvSpPr>
        <p:spPr>
          <a:xfrm>
            <a:off x="1578228" y="902080"/>
            <a:ext cx="333057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">
                <a:latin typeface="Arial MT"/>
                <a:cs typeface="Arial MT"/>
              </a:rPr>
              <a:t>Governance,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Collaboration…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9522" y="1753107"/>
            <a:ext cx="4926330" cy="4204970"/>
            <a:chOff x="1679522" y="1753107"/>
            <a:chExt cx="4926330" cy="4204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9522" y="4716606"/>
              <a:ext cx="475000" cy="4283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6953" y="1847764"/>
              <a:ext cx="4138718" cy="4110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95750" y="1753107"/>
              <a:ext cx="1266825" cy="610235"/>
            </a:xfrm>
            <a:custGeom>
              <a:avLst/>
              <a:gdLst/>
              <a:ahLst/>
              <a:cxnLst/>
              <a:rect l="l" t="t" r="r" b="b"/>
              <a:pathLst>
                <a:path w="1266825" h="610235">
                  <a:moveTo>
                    <a:pt x="1165987" y="0"/>
                  </a:moveTo>
                  <a:lnTo>
                    <a:pt x="100837" y="0"/>
                  </a:lnTo>
                  <a:lnTo>
                    <a:pt x="81041" y="1964"/>
                  </a:lnTo>
                  <a:lnTo>
                    <a:pt x="44830" y="17037"/>
                  </a:lnTo>
                  <a:lnTo>
                    <a:pt x="16930" y="45200"/>
                  </a:lnTo>
                  <a:lnTo>
                    <a:pt x="1960" y="81688"/>
                  </a:lnTo>
                  <a:lnTo>
                    <a:pt x="0" y="101600"/>
                  </a:lnTo>
                  <a:lnTo>
                    <a:pt x="0" y="508126"/>
                  </a:lnTo>
                  <a:lnTo>
                    <a:pt x="7683" y="546957"/>
                  </a:lnTo>
                  <a:lnTo>
                    <a:pt x="29463" y="579881"/>
                  </a:lnTo>
                  <a:lnTo>
                    <a:pt x="62198" y="601995"/>
                  </a:lnTo>
                  <a:lnTo>
                    <a:pt x="100837" y="609726"/>
                  </a:lnTo>
                  <a:lnTo>
                    <a:pt x="1165987" y="609726"/>
                  </a:lnTo>
                  <a:lnTo>
                    <a:pt x="1204626" y="601995"/>
                  </a:lnTo>
                  <a:lnTo>
                    <a:pt x="1237361" y="579881"/>
                  </a:lnTo>
                  <a:lnTo>
                    <a:pt x="1259141" y="546957"/>
                  </a:lnTo>
                  <a:lnTo>
                    <a:pt x="1266825" y="508126"/>
                  </a:lnTo>
                  <a:lnTo>
                    <a:pt x="1266825" y="101600"/>
                  </a:lnTo>
                  <a:lnTo>
                    <a:pt x="1259141" y="62706"/>
                  </a:lnTo>
                  <a:lnTo>
                    <a:pt x="1237361" y="29717"/>
                  </a:lnTo>
                  <a:lnTo>
                    <a:pt x="1204626" y="7715"/>
                  </a:lnTo>
                  <a:lnTo>
                    <a:pt x="1165987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356100" y="1892236"/>
            <a:ext cx="748665" cy="3181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">
              <a:lnSpc>
                <a:spcPts val="1135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ts val="1135"/>
              </a:lnSpc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Registration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86425" y="2620010"/>
            <a:ext cx="1266825" cy="600710"/>
          </a:xfrm>
          <a:custGeom>
            <a:avLst/>
            <a:gdLst/>
            <a:ahLst/>
            <a:cxnLst/>
            <a:rect l="l" t="t" r="r" b="b"/>
            <a:pathLst>
              <a:path w="1266825" h="600710">
                <a:moveTo>
                  <a:pt x="1165986" y="0"/>
                </a:moveTo>
                <a:lnTo>
                  <a:pt x="100837" y="0"/>
                </a:lnTo>
                <a:lnTo>
                  <a:pt x="81041" y="1940"/>
                </a:lnTo>
                <a:lnTo>
                  <a:pt x="44830" y="16823"/>
                </a:lnTo>
                <a:lnTo>
                  <a:pt x="16930" y="44586"/>
                </a:lnTo>
                <a:lnTo>
                  <a:pt x="1960" y="80468"/>
                </a:lnTo>
                <a:lnTo>
                  <a:pt x="0" y="100075"/>
                </a:lnTo>
                <a:lnTo>
                  <a:pt x="0" y="500252"/>
                </a:lnTo>
                <a:lnTo>
                  <a:pt x="7683" y="538527"/>
                </a:lnTo>
                <a:lnTo>
                  <a:pt x="29463" y="570991"/>
                </a:lnTo>
                <a:lnTo>
                  <a:pt x="62198" y="592709"/>
                </a:lnTo>
                <a:lnTo>
                  <a:pt x="100837" y="600328"/>
                </a:lnTo>
                <a:lnTo>
                  <a:pt x="1165986" y="600328"/>
                </a:lnTo>
                <a:lnTo>
                  <a:pt x="1204626" y="592709"/>
                </a:lnTo>
                <a:lnTo>
                  <a:pt x="1237360" y="570991"/>
                </a:lnTo>
                <a:lnTo>
                  <a:pt x="1259141" y="538527"/>
                </a:lnTo>
                <a:lnTo>
                  <a:pt x="1266825" y="500252"/>
                </a:lnTo>
                <a:lnTo>
                  <a:pt x="1266825" y="100075"/>
                </a:lnTo>
                <a:lnTo>
                  <a:pt x="1259141" y="61801"/>
                </a:lnTo>
                <a:lnTo>
                  <a:pt x="1237360" y="29337"/>
                </a:lnTo>
                <a:lnTo>
                  <a:pt x="1204626" y="7619"/>
                </a:lnTo>
                <a:lnTo>
                  <a:pt x="116598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19470" y="2755328"/>
            <a:ext cx="795655" cy="317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0795">
              <a:lnSpc>
                <a:spcPts val="1135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ts val="1135"/>
              </a:lnSpc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Qualification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72175" y="4220717"/>
            <a:ext cx="1266825" cy="610235"/>
          </a:xfrm>
          <a:custGeom>
            <a:avLst/>
            <a:gdLst/>
            <a:ahLst/>
            <a:cxnLst/>
            <a:rect l="l" t="t" r="r" b="b"/>
            <a:pathLst>
              <a:path w="1266825" h="610235">
                <a:moveTo>
                  <a:pt x="1165986" y="0"/>
                </a:moveTo>
                <a:lnTo>
                  <a:pt x="100837" y="0"/>
                </a:lnTo>
                <a:lnTo>
                  <a:pt x="81041" y="1964"/>
                </a:lnTo>
                <a:lnTo>
                  <a:pt x="44830" y="17037"/>
                </a:lnTo>
                <a:lnTo>
                  <a:pt x="16930" y="45200"/>
                </a:lnTo>
                <a:lnTo>
                  <a:pt x="1960" y="81688"/>
                </a:lnTo>
                <a:lnTo>
                  <a:pt x="0" y="101599"/>
                </a:lnTo>
                <a:lnTo>
                  <a:pt x="0" y="508126"/>
                </a:lnTo>
                <a:lnTo>
                  <a:pt x="7683" y="546973"/>
                </a:lnTo>
                <a:lnTo>
                  <a:pt x="29463" y="580008"/>
                </a:lnTo>
                <a:lnTo>
                  <a:pt x="62198" y="602011"/>
                </a:lnTo>
                <a:lnTo>
                  <a:pt x="100837" y="609726"/>
                </a:lnTo>
                <a:lnTo>
                  <a:pt x="1165986" y="609726"/>
                </a:lnTo>
                <a:lnTo>
                  <a:pt x="1204626" y="602011"/>
                </a:lnTo>
                <a:lnTo>
                  <a:pt x="1237360" y="580008"/>
                </a:lnTo>
                <a:lnTo>
                  <a:pt x="1259141" y="546973"/>
                </a:lnTo>
                <a:lnTo>
                  <a:pt x="1266825" y="508126"/>
                </a:lnTo>
                <a:lnTo>
                  <a:pt x="1266825" y="101599"/>
                </a:lnTo>
                <a:lnTo>
                  <a:pt x="1259141" y="62706"/>
                </a:lnTo>
                <a:lnTo>
                  <a:pt x="1237360" y="29717"/>
                </a:lnTo>
                <a:lnTo>
                  <a:pt x="1204626" y="7715"/>
                </a:lnTo>
                <a:lnTo>
                  <a:pt x="116598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74434" y="4363084"/>
            <a:ext cx="662940" cy="317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79375">
              <a:lnSpc>
                <a:spcPts val="113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35"/>
              </a:lnSpc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2050" y="5478271"/>
            <a:ext cx="1276350" cy="610235"/>
          </a:xfrm>
          <a:custGeom>
            <a:avLst/>
            <a:gdLst/>
            <a:ahLst/>
            <a:cxnLst/>
            <a:rect l="l" t="t" r="r" b="b"/>
            <a:pathLst>
              <a:path w="1276350" h="610235">
                <a:moveTo>
                  <a:pt x="1174750" y="0"/>
                </a:moveTo>
                <a:lnTo>
                  <a:pt x="101600" y="0"/>
                </a:lnTo>
                <a:lnTo>
                  <a:pt x="81688" y="1984"/>
                </a:lnTo>
                <a:lnTo>
                  <a:pt x="45200" y="17144"/>
                </a:lnTo>
                <a:lnTo>
                  <a:pt x="17037" y="45307"/>
                </a:lnTo>
                <a:lnTo>
                  <a:pt x="1964" y="81708"/>
                </a:lnTo>
                <a:lnTo>
                  <a:pt x="0" y="101599"/>
                </a:lnTo>
                <a:lnTo>
                  <a:pt x="0" y="508165"/>
                </a:lnTo>
                <a:lnTo>
                  <a:pt x="7715" y="547050"/>
                </a:lnTo>
                <a:lnTo>
                  <a:pt x="29717" y="580021"/>
                </a:lnTo>
                <a:lnTo>
                  <a:pt x="62706" y="602054"/>
                </a:lnTo>
                <a:lnTo>
                  <a:pt x="101600" y="609790"/>
                </a:lnTo>
                <a:lnTo>
                  <a:pt x="1174750" y="609790"/>
                </a:lnTo>
                <a:lnTo>
                  <a:pt x="1213643" y="602054"/>
                </a:lnTo>
                <a:lnTo>
                  <a:pt x="1246632" y="580021"/>
                </a:lnTo>
                <a:lnTo>
                  <a:pt x="1268634" y="547050"/>
                </a:lnTo>
                <a:lnTo>
                  <a:pt x="1276350" y="508165"/>
                </a:lnTo>
                <a:lnTo>
                  <a:pt x="1276350" y="101599"/>
                </a:lnTo>
                <a:lnTo>
                  <a:pt x="1268634" y="62769"/>
                </a:lnTo>
                <a:lnTo>
                  <a:pt x="1246632" y="29844"/>
                </a:lnTo>
                <a:lnTo>
                  <a:pt x="1213643" y="7778"/>
                </a:lnTo>
                <a:lnTo>
                  <a:pt x="117475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01284" y="5622925"/>
            <a:ext cx="824230" cy="31813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 indent="142875">
              <a:lnSpc>
                <a:spcPts val="1130"/>
              </a:lnSpc>
              <a:spcBef>
                <a:spcPts val="170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Supplier 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9925" y="5478271"/>
            <a:ext cx="1266825" cy="610235"/>
          </a:xfrm>
          <a:custGeom>
            <a:avLst/>
            <a:gdLst/>
            <a:ahLst/>
            <a:cxnLst/>
            <a:rect l="l" t="t" r="r" b="b"/>
            <a:pathLst>
              <a:path w="1266825" h="610235">
                <a:moveTo>
                  <a:pt x="1165987" y="0"/>
                </a:moveTo>
                <a:lnTo>
                  <a:pt x="100837" y="0"/>
                </a:lnTo>
                <a:lnTo>
                  <a:pt x="81041" y="1984"/>
                </a:lnTo>
                <a:lnTo>
                  <a:pt x="44830" y="17144"/>
                </a:lnTo>
                <a:lnTo>
                  <a:pt x="16930" y="45307"/>
                </a:lnTo>
                <a:lnTo>
                  <a:pt x="1960" y="81708"/>
                </a:lnTo>
                <a:lnTo>
                  <a:pt x="0" y="101599"/>
                </a:lnTo>
                <a:lnTo>
                  <a:pt x="0" y="508165"/>
                </a:lnTo>
                <a:lnTo>
                  <a:pt x="7683" y="547050"/>
                </a:lnTo>
                <a:lnTo>
                  <a:pt x="29463" y="580021"/>
                </a:lnTo>
                <a:lnTo>
                  <a:pt x="62198" y="602054"/>
                </a:lnTo>
                <a:lnTo>
                  <a:pt x="100837" y="609790"/>
                </a:lnTo>
                <a:lnTo>
                  <a:pt x="1165987" y="609790"/>
                </a:lnTo>
                <a:lnTo>
                  <a:pt x="1204626" y="602054"/>
                </a:lnTo>
                <a:lnTo>
                  <a:pt x="1237361" y="580021"/>
                </a:lnTo>
                <a:lnTo>
                  <a:pt x="1259141" y="547050"/>
                </a:lnTo>
                <a:lnTo>
                  <a:pt x="1266825" y="508165"/>
                </a:lnTo>
                <a:lnTo>
                  <a:pt x="1266825" y="101599"/>
                </a:lnTo>
                <a:lnTo>
                  <a:pt x="1259141" y="62769"/>
                </a:lnTo>
                <a:lnTo>
                  <a:pt x="1237361" y="29844"/>
                </a:lnTo>
                <a:lnTo>
                  <a:pt x="1204626" y="7778"/>
                </a:lnTo>
                <a:lnTo>
                  <a:pt x="116598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29559" y="5554662"/>
            <a:ext cx="1030605" cy="4508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12065" marR="5080" indent="-5715">
              <a:lnSpc>
                <a:spcPct val="95500"/>
              </a:lnSpc>
              <a:spcBef>
                <a:spcPts val="17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Supplier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Order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I 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Integration)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05025" y="4220717"/>
            <a:ext cx="1276350" cy="610235"/>
          </a:xfrm>
          <a:custGeom>
            <a:avLst/>
            <a:gdLst/>
            <a:ahLst/>
            <a:cxnLst/>
            <a:rect l="l" t="t" r="r" b="b"/>
            <a:pathLst>
              <a:path w="1276350" h="610235">
                <a:moveTo>
                  <a:pt x="1174750" y="0"/>
                </a:moveTo>
                <a:lnTo>
                  <a:pt x="101600" y="0"/>
                </a:lnTo>
                <a:lnTo>
                  <a:pt x="81688" y="1964"/>
                </a:lnTo>
                <a:lnTo>
                  <a:pt x="45200" y="17037"/>
                </a:lnTo>
                <a:lnTo>
                  <a:pt x="17037" y="45200"/>
                </a:lnTo>
                <a:lnTo>
                  <a:pt x="1964" y="81688"/>
                </a:lnTo>
                <a:lnTo>
                  <a:pt x="0" y="101599"/>
                </a:lnTo>
                <a:lnTo>
                  <a:pt x="0" y="508126"/>
                </a:lnTo>
                <a:lnTo>
                  <a:pt x="7715" y="546973"/>
                </a:lnTo>
                <a:lnTo>
                  <a:pt x="29718" y="580008"/>
                </a:lnTo>
                <a:lnTo>
                  <a:pt x="62706" y="602011"/>
                </a:lnTo>
                <a:lnTo>
                  <a:pt x="101600" y="609726"/>
                </a:lnTo>
                <a:lnTo>
                  <a:pt x="1174750" y="609726"/>
                </a:lnTo>
                <a:lnTo>
                  <a:pt x="1213643" y="602011"/>
                </a:lnTo>
                <a:lnTo>
                  <a:pt x="1246632" y="580008"/>
                </a:lnTo>
                <a:lnTo>
                  <a:pt x="1268634" y="546973"/>
                </a:lnTo>
                <a:lnTo>
                  <a:pt x="1276350" y="508126"/>
                </a:lnTo>
                <a:lnTo>
                  <a:pt x="1276350" y="101599"/>
                </a:lnTo>
                <a:lnTo>
                  <a:pt x="1268634" y="62706"/>
                </a:lnTo>
                <a:lnTo>
                  <a:pt x="1246632" y="29717"/>
                </a:lnTo>
                <a:lnTo>
                  <a:pt x="1213643" y="7715"/>
                </a:lnTo>
                <a:lnTo>
                  <a:pt x="117475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32989" y="4363084"/>
            <a:ext cx="828040" cy="317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13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ts val="1135"/>
              </a:lnSpc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4575" y="2620010"/>
            <a:ext cx="1276350" cy="553085"/>
          </a:xfrm>
          <a:custGeom>
            <a:avLst/>
            <a:gdLst/>
            <a:ahLst/>
            <a:cxnLst/>
            <a:rect l="l" t="t" r="r" b="b"/>
            <a:pathLst>
              <a:path w="1276350" h="553085">
                <a:moveTo>
                  <a:pt x="1183639" y="0"/>
                </a:moveTo>
                <a:lnTo>
                  <a:pt x="92710" y="0"/>
                </a:lnTo>
                <a:lnTo>
                  <a:pt x="74576" y="1797"/>
                </a:lnTo>
                <a:lnTo>
                  <a:pt x="27177" y="27050"/>
                </a:lnTo>
                <a:lnTo>
                  <a:pt x="1799" y="74110"/>
                </a:lnTo>
                <a:lnTo>
                  <a:pt x="0" y="92201"/>
                </a:lnTo>
                <a:lnTo>
                  <a:pt x="0" y="460501"/>
                </a:lnTo>
                <a:lnTo>
                  <a:pt x="15591" y="511633"/>
                </a:lnTo>
                <a:lnTo>
                  <a:pt x="57276" y="545655"/>
                </a:lnTo>
                <a:lnTo>
                  <a:pt x="92710" y="552703"/>
                </a:lnTo>
                <a:lnTo>
                  <a:pt x="1183639" y="552703"/>
                </a:lnTo>
                <a:lnTo>
                  <a:pt x="1235039" y="537166"/>
                </a:lnTo>
                <a:lnTo>
                  <a:pt x="1269285" y="495792"/>
                </a:lnTo>
                <a:lnTo>
                  <a:pt x="1276350" y="460501"/>
                </a:lnTo>
                <a:lnTo>
                  <a:pt x="1276350" y="92201"/>
                </a:lnTo>
                <a:lnTo>
                  <a:pt x="1260758" y="41070"/>
                </a:lnTo>
                <a:lnTo>
                  <a:pt x="1219073" y="7048"/>
                </a:lnTo>
                <a:lnTo>
                  <a:pt x="1183639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645029" y="2730500"/>
            <a:ext cx="629920" cy="3175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800">
              <a:lnSpc>
                <a:spcPts val="113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Supplier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30"/>
              </a:lnSpc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7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out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86175" y="3258400"/>
            <a:ext cx="2000250" cy="1657985"/>
            <a:chOff x="3686175" y="3258400"/>
            <a:chExt cx="2000250" cy="165798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300" y="3258400"/>
              <a:ext cx="1514475" cy="11051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86175" y="4458842"/>
              <a:ext cx="2000250" cy="457834"/>
            </a:xfrm>
            <a:custGeom>
              <a:avLst/>
              <a:gdLst/>
              <a:ahLst/>
              <a:cxnLst/>
              <a:rect l="l" t="t" r="r" b="b"/>
              <a:pathLst>
                <a:path w="2000250" h="457835">
                  <a:moveTo>
                    <a:pt x="1924050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199"/>
                  </a:lnTo>
                  <a:lnTo>
                    <a:pt x="0" y="381126"/>
                  </a:lnTo>
                  <a:lnTo>
                    <a:pt x="5994" y="410767"/>
                  </a:lnTo>
                  <a:lnTo>
                    <a:pt x="22336" y="434990"/>
                  </a:lnTo>
                  <a:lnTo>
                    <a:pt x="46559" y="451332"/>
                  </a:lnTo>
                  <a:lnTo>
                    <a:pt x="76200" y="457326"/>
                  </a:lnTo>
                  <a:lnTo>
                    <a:pt x="1924050" y="457326"/>
                  </a:lnTo>
                  <a:lnTo>
                    <a:pt x="1953690" y="451332"/>
                  </a:lnTo>
                  <a:lnTo>
                    <a:pt x="1977913" y="434990"/>
                  </a:lnTo>
                  <a:lnTo>
                    <a:pt x="1994255" y="410767"/>
                  </a:lnTo>
                  <a:lnTo>
                    <a:pt x="2000250" y="381126"/>
                  </a:lnTo>
                  <a:lnTo>
                    <a:pt x="2000250" y="76199"/>
                  </a:lnTo>
                  <a:lnTo>
                    <a:pt x="1994255" y="46559"/>
                  </a:lnTo>
                  <a:lnTo>
                    <a:pt x="1977913" y="22336"/>
                  </a:lnTo>
                  <a:lnTo>
                    <a:pt x="1953690" y="5994"/>
                  </a:lnTo>
                  <a:lnTo>
                    <a:pt x="19240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795395" y="4458017"/>
            <a:ext cx="1763395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95275">
              <a:lnSpc>
                <a:spcPct val="102899"/>
              </a:lnSpc>
              <a:spcBef>
                <a:spcPts val="75"/>
              </a:spcBef>
            </a:pPr>
            <a:r>
              <a:rPr dirty="0" sz="1400" spc="45">
                <a:latin typeface="Arial MT"/>
                <a:cs typeface="Arial MT"/>
              </a:rPr>
              <a:t>36</a:t>
            </a:r>
            <a:r>
              <a:rPr dirty="0" sz="1400" spc="40">
                <a:latin typeface="Arial MT"/>
                <a:cs typeface="Arial MT"/>
              </a:rPr>
              <a:t>0</a:t>
            </a:r>
            <a:r>
              <a:rPr dirty="0" sz="1400" spc="10">
                <a:latin typeface="Arial MT"/>
                <a:cs typeface="Arial MT"/>
              </a:rPr>
              <a:t>°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ego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5">
                <a:latin typeface="Arial MT"/>
                <a:cs typeface="Arial MT"/>
              </a:rPr>
              <a:t>y 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t/</a:t>
            </a:r>
            <a:r>
              <a:rPr dirty="0" sz="1400" spc="4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gg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12990" y="2021903"/>
            <a:ext cx="3915410" cy="3918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marR="472440" indent="-180975">
              <a:lnSpc>
                <a:spcPct val="112700"/>
              </a:lnSpc>
              <a:spcBef>
                <a:spcPts val="95"/>
              </a:spcBef>
              <a:buChar char="–"/>
              <a:tabLst>
                <a:tab pos="193675" algn="l"/>
              </a:tabLst>
            </a:pPr>
            <a:r>
              <a:rPr dirty="0" sz="2000" spc="50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ir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1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egic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5">
                <a:latin typeface="Arial MT"/>
                <a:cs typeface="Arial MT"/>
              </a:rPr>
              <a:t>er  </a:t>
            </a:r>
            <a:r>
              <a:rPr dirty="0" sz="2000" spc="25">
                <a:latin typeface="Arial MT"/>
                <a:cs typeface="Arial MT"/>
              </a:rPr>
              <a:t>W</a:t>
            </a:r>
            <a:r>
              <a:rPr dirty="0" sz="2000" spc="-3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70">
                <a:latin typeface="Arial MT"/>
                <a:cs typeface="Arial MT"/>
              </a:rPr>
              <a:t>r</a:t>
            </a:r>
            <a:r>
              <a:rPr dirty="0" sz="2000" spc="45">
                <a:latin typeface="Arial MT"/>
                <a:cs typeface="Arial MT"/>
              </a:rPr>
              <a:t>k</a:t>
            </a:r>
            <a:r>
              <a:rPr dirty="0" sz="2000" spc="10">
                <a:latin typeface="Arial MT"/>
                <a:cs typeface="Arial MT"/>
              </a:rPr>
              <a:t>pl</a:t>
            </a:r>
            <a:r>
              <a:rPr dirty="0" sz="2000" spc="-6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30"/>
              </a:spcBef>
              <a:buChar char="–"/>
              <a:tabLst>
                <a:tab pos="193675" algn="l"/>
              </a:tabLst>
            </a:pP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30"/>
              </a:spcBef>
              <a:buChar char="–"/>
              <a:tabLst>
                <a:tab pos="193675" algn="l"/>
              </a:tabLst>
            </a:pP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ure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ent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Anal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olio)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25"/>
              </a:spcBef>
            </a:pP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ent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25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agging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30"/>
              </a:spcBef>
              <a:buChar char="–"/>
              <a:tabLst>
                <a:tab pos="193675" algn="l"/>
              </a:tabLst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5">
                <a:latin typeface="Arial MT"/>
                <a:cs typeface="Arial MT"/>
              </a:rPr>
              <a:t>-</a:t>
            </a:r>
            <a:r>
              <a:rPr dirty="0" sz="2000" spc="10">
                <a:latin typeface="Arial MT"/>
                <a:cs typeface="Arial MT"/>
              </a:rPr>
              <a:t>di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al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lier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305"/>
              </a:spcBef>
            </a:pPr>
            <a:r>
              <a:rPr dirty="0" sz="2000" spc="15">
                <a:latin typeface="Arial MT"/>
                <a:cs typeface="Arial MT"/>
              </a:rPr>
              <a:t>Classifications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30"/>
              </a:spcBef>
              <a:buChar char="–"/>
              <a:tabLst>
                <a:tab pos="193675" algn="l"/>
              </a:tabLst>
            </a:pP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BW</a:t>
            </a:r>
            <a:endParaRPr sz="2000">
              <a:latin typeface="Arial MT"/>
              <a:cs typeface="Arial MT"/>
            </a:endParaRPr>
          </a:p>
          <a:p>
            <a:pPr marL="193675" marR="557530" indent="-180975">
              <a:lnSpc>
                <a:spcPct val="109500"/>
              </a:lnSpc>
              <a:spcBef>
                <a:spcPts val="305"/>
              </a:spcBef>
              <a:buChar char="–"/>
              <a:tabLst>
                <a:tab pos="193675" algn="l"/>
              </a:tabLst>
            </a:pPr>
            <a:r>
              <a:rPr dirty="0" sz="2000" spc="-10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igh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SAP 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rea</a:t>
            </a:r>
            <a:r>
              <a:rPr dirty="0" sz="2000" spc="-20">
                <a:latin typeface="Arial MT"/>
                <a:cs typeface="Arial MT"/>
              </a:rPr>
              <a:t>mw</a:t>
            </a:r>
            <a:r>
              <a:rPr dirty="0" sz="2000" spc="10">
                <a:latin typeface="Arial MT"/>
                <a:cs typeface="Arial MT"/>
              </a:rPr>
              <a:t>ork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  </a:t>
            </a:r>
            <a:r>
              <a:rPr dirty="0" sz="2000" spc="10">
                <a:latin typeface="Arial MT"/>
                <a:cs typeface="Arial MT"/>
              </a:rPr>
              <a:t>Development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00300" y="1019492"/>
            <a:ext cx="5257800" cy="5212080"/>
            <a:chOff x="2400300" y="1019492"/>
            <a:chExt cx="5257800" cy="521208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9100" y="1019492"/>
              <a:ext cx="1114425" cy="7526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0300" y="5478310"/>
              <a:ext cx="1114425" cy="7526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8375" y="1876869"/>
              <a:ext cx="1114425" cy="7526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50" y="5402084"/>
              <a:ext cx="1114425" cy="75266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3675" y="3439477"/>
              <a:ext cx="1114425" cy="752665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4983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 spc="-25"/>
              <a:t>S</a:t>
            </a:r>
            <a:r>
              <a:rPr dirty="0" spc="-45"/>
              <a:t>upp</a:t>
            </a:r>
            <a:r>
              <a:rPr dirty="0" spc="75"/>
              <a:t>li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-30"/>
              <a:t> </a:t>
            </a:r>
            <a:r>
              <a:rPr dirty="0" spc="30"/>
              <a:t>L</a:t>
            </a:r>
            <a:r>
              <a:rPr dirty="0" spc="75"/>
              <a:t>i</a:t>
            </a:r>
            <a:r>
              <a:rPr dirty="0" spc="20"/>
              <a:t>f</a:t>
            </a:r>
            <a:r>
              <a:rPr dirty="0" spc="10"/>
              <a:t>ec</a:t>
            </a:r>
            <a:r>
              <a:rPr dirty="0" spc="-60"/>
              <a:t>y</a:t>
            </a:r>
            <a:r>
              <a:rPr dirty="0" spc="10"/>
              <a:t>c</a:t>
            </a:r>
            <a:r>
              <a:rPr dirty="0" spc="75"/>
              <a:t>l</a:t>
            </a:r>
            <a:r>
              <a:rPr dirty="0"/>
              <a:t>e</a:t>
            </a:r>
            <a:r>
              <a:rPr dirty="0" spc="-204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20"/>
              <a:t> </a:t>
            </a:r>
            <a:r>
              <a:rPr dirty="0" spc="25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5"/>
              <a:t>P</a:t>
            </a:r>
            <a:r>
              <a:rPr dirty="0" spc="25"/>
              <a:t>-</a:t>
            </a:r>
            <a:r>
              <a:rPr dirty="0" spc="-25"/>
              <a:t>S</a:t>
            </a:r>
            <a:r>
              <a:rPr dirty="0" spc="30"/>
              <a:t>L</a:t>
            </a:r>
            <a:r>
              <a:rPr dirty="0"/>
              <a:t>C)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Overview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SAP-SLC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200</a:t>
            </a:fld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1750" y="2048209"/>
            <a:ext cx="3439160" cy="3354704"/>
            <a:chOff x="3971750" y="2048209"/>
            <a:chExt cx="3439160" cy="33547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794" y="3581861"/>
              <a:ext cx="438624" cy="4292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76750" y="2053209"/>
              <a:ext cx="3429000" cy="3344545"/>
            </a:xfrm>
            <a:custGeom>
              <a:avLst/>
              <a:gdLst/>
              <a:ahLst/>
              <a:cxnLst/>
              <a:rect l="l" t="t" r="r" b="b"/>
              <a:pathLst>
                <a:path w="3429000" h="3344545">
                  <a:moveTo>
                    <a:pt x="1714119" y="1314577"/>
                  </a:moveTo>
                  <a:lnTo>
                    <a:pt x="2057019" y="1486027"/>
                  </a:lnTo>
                </a:path>
                <a:path w="3429000" h="3344545">
                  <a:moveTo>
                    <a:pt x="2057019" y="1486027"/>
                  </a:moveTo>
                  <a:lnTo>
                    <a:pt x="2142744" y="1857628"/>
                  </a:lnTo>
                </a:path>
                <a:path w="3429000" h="3344545">
                  <a:moveTo>
                    <a:pt x="2142744" y="1857628"/>
                  </a:moveTo>
                  <a:lnTo>
                    <a:pt x="1904619" y="2152904"/>
                  </a:lnTo>
                </a:path>
                <a:path w="3429000" h="3344545">
                  <a:moveTo>
                    <a:pt x="1904619" y="2152904"/>
                  </a:moveTo>
                  <a:lnTo>
                    <a:pt x="1523619" y="2152904"/>
                  </a:lnTo>
                </a:path>
                <a:path w="3429000" h="3344545">
                  <a:moveTo>
                    <a:pt x="1523619" y="2152904"/>
                  </a:moveTo>
                  <a:lnTo>
                    <a:pt x="1285494" y="1857628"/>
                  </a:lnTo>
                </a:path>
                <a:path w="3429000" h="3344545">
                  <a:moveTo>
                    <a:pt x="1285494" y="1857628"/>
                  </a:moveTo>
                  <a:lnTo>
                    <a:pt x="1371219" y="1486027"/>
                  </a:lnTo>
                </a:path>
                <a:path w="3429000" h="3344545">
                  <a:moveTo>
                    <a:pt x="1371219" y="1486027"/>
                  </a:moveTo>
                  <a:lnTo>
                    <a:pt x="1714119" y="1314577"/>
                  </a:lnTo>
                </a:path>
                <a:path w="3429000" h="3344545">
                  <a:moveTo>
                    <a:pt x="1714119" y="1095502"/>
                  </a:moveTo>
                  <a:lnTo>
                    <a:pt x="2228469" y="1343152"/>
                  </a:lnTo>
                </a:path>
                <a:path w="3429000" h="3344545">
                  <a:moveTo>
                    <a:pt x="2228469" y="1343152"/>
                  </a:moveTo>
                  <a:lnTo>
                    <a:pt x="2352294" y="1905253"/>
                  </a:lnTo>
                </a:path>
                <a:path w="3429000" h="3344545">
                  <a:moveTo>
                    <a:pt x="2352294" y="1905253"/>
                  </a:moveTo>
                  <a:lnTo>
                    <a:pt x="1999869" y="2353055"/>
                  </a:lnTo>
                </a:path>
                <a:path w="3429000" h="3344545">
                  <a:moveTo>
                    <a:pt x="1999869" y="2353055"/>
                  </a:moveTo>
                  <a:lnTo>
                    <a:pt x="1428369" y="2353055"/>
                  </a:lnTo>
                </a:path>
                <a:path w="3429000" h="3344545">
                  <a:moveTo>
                    <a:pt x="1428369" y="2353055"/>
                  </a:moveTo>
                  <a:lnTo>
                    <a:pt x="1066546" y="1905253"/>
                  </a:lnTo>
                </a:path>
                <a:path w="3429000" h="3344545">
                  <a:moveTo>
                    <a:pt x="1066546" y="1905253"/>
                  </a:moveTo>
                  <a:lnTo>
                    <a:pt x="1199769" y="1343152"/>
                  </a:lnTo>
                </a:path>
                <a:path w="3429000" h="3344545">
                  <a:moveTo>
                    <a:pt x="1199769" y="1343152"/>
                  </a:moveTo>
                  <a:lnTo>
                    <a:pt x="1714119" y="1095502"/>
                  </a:lnTo>
                </a:path>
                <a:path w="3429000" h="3344545">
                  <a:moveTo>
                    <a:pt x="1714119" y="876300"/>
                  </a:moveTo>
                  <a:lnTo>
                    <a:pt x="2399919" y="1209802"/>
                  </a:lnTo>
                </a:path>
                <a:path w="3429000" h="3344545">
                  <a:moveTo>
                    <a:pt x="2399919" y="1209802"/>
                  </a:moveTo>
                  <a:lnTo>
                    <a:pt x="2571369" y="1952878"/>
                  </a:lnTo>
                </a:path>
                <a:path w="3429000" h="3344545">
                  <a:moveTo>
                    <a:pt x="2571369" y="1952878"/>
                  </a:moveTo>
                  <a:lnTo>
                    <a:pt x="2095119" y="2543555"/>
                  </a:lnTo>
                </a:path>
                <a:path w="3429000" h="3344545">
                  <a:moveTo>
                    <a:pt x="2095119" y="2543555"/>
                  </a:moveTo>
                  <a:lnTo>
                    <a:pt x="1333119" y="2543555"/>
                  </a:lnTo>
                </a:path>
                <a:path w="3429000" h="3344545">
                  <a:moveTo>
                    <a:pt x="1333119" y="2543555"/>
                  </a:moveTo>
                  <a:lnTo>
                    <a:pt x="856996" y="1952878"/>
                  </a:lnTo>
                </a:path>
                <a:path w="3429000" h="3344545">
                  <a:moveTo>
                    <a:pt x="856996" y="1952878"/>
                  </a:moveTo>
                  <a:lnTo>
                    <a:pt x="1028446" y="1209802"/>
                  </a:lnTo>
                </a:path>
                <a:path w="3429000" h="3344545">
                  <a:moveTo>
                    <a:pt x="1028446" y="1209802"/>
                  </a:moveTo>
                  <a:lnTo>
                    <a:pt x="1714119" y="876300"/>
                  </a:lnTo>
                </a:path>
                <a:path w="3429000" h="3344545">
                  <a:moveTo>
                    <a:pt x="1714119" y="657225"/>
                  </a:moveTo>
                  <a:lnTo>
                    <a:pt x="2571369" y="1066927"/>
                  </a:lnTo>
                </a:path>
                <a:path w="3429000" h="3344545">
                  <a:moveTo>
                    <a:pt x="2571369" y="1066927"/>
                  </a:moveTo>
                  <a:lnTo>
                    <a:pt x="2780919" y="2000503"/>
                  </a:lnTo>
                </a:path>
                <a:path w="3429000" h="3344545">
                  <a:moveTo>
                    <a:pt x="2780919" y="2000503"/>
                  </a:moveTo>
                  <a:lnTo>
                    <a:pt x="2190369" y="2743580"/>
                  </a:lnTo>
                </a:path>
                <a:path w="3429000" h="3344545">
                  <a:moveTo>
                    <a:pt x="2190369" y="2743580"/>
                  </a:moveTo>
                  <a:lnTo>
                    <a:pt x="1237869" y="2743580"/>
                  </a:lnTo>
                </a:path>
                <a:path w="3429000" h="3344545">
                  <a:moveTo>
                    <a:pt x="1237869" y="2743580"/>
                  </a:moveTo>
                  <a:lnTo>
                    <a:pt x="647446" y="2000503"/>
                  </a:lnTo>
                </a:path>
                <a:path w="3429000" h="3344545">
                  <a:moveTo>
                    <a:pt x="647446" y="2000503"/>
                  </a:moveTo>
                  <a:lnTo>
                    <a:pt x="856996" y="1066927"/>
                  </a:lnTo>
                </a:path>
                <a:path w="3429000" h="3344545">
                  <a:moveTo>
                    <a:pt x="856996" y="1066927"/>
                  </a:moveTo>
                  <a:lnTo>
                    <a:pt x="1714119" y="657225"/>
                  </a:lnTo>
                </a:path>
                <a:path w="3429000" h="3344545">
                  <a:moveTo>
                    <a:pt x="1714119" y="438150"/>
                  </a:moveTo>
                  <a:lnTo>
                    <a:pt x="2742819" y="933450"/>
                  </a:lnTo>
                </a:path>
                <a:path w="3429000" h="3344545">
                  <a:moveTo>
                    <a:pt x="2742819" y="933450"/>
                  </a:moveTo>
                  <a:lnTo>
                    <a:pt x="2999994" y="2048128"/>
                  </a:lnTo>
                </a:path>
                <a:path w="3429000" h="3344545">
                  <a:moveTo>
                    <a:pt x="2999994" y="2048128"/>
                  </a:moveTo>
                  <a:lnTo>
                    <a:pt x="2285619" y="2943733"/>
                  </a:lnTo>
                </a:path>
                <a:path w="3429000" h="3344545">
                  <a:moveTo>
                    <a:pt x="2285619" y="2943733"/>
                  </a:moveTo>
                  <a:lnTo>
                    <a:pt x="1142619" y="2943733"/>
                  </a:lnTo>
                </a:path>
                <a:path w="3429000" h="3344545">
                  <a:moveTo>
                    <a:pt x="1142619" y="2943733"/>
                  </a:moveTo>
                  <a:lnTo>
                    <a:pt x="428371" y="2048128"/>
                  </a:lnTo>
                </a:path>
                <a:path w="3429000" h="3344545">
                  <a:moveTo>
                    <a:pt x="428371" y="2048128"/>
                  </a:moveTo>
                  <a:lnTo>
                    <a:pt x="685546" y="933450"/>
                  </a:lnTo>
                </a:path>
                <a:path w="3429000" h="3344545">
                  <a:moveTo>
                    <a:pt x="685546" y="933450"/>
                  </a:moveTo>
                  <a:lnTo>
                    <a:pt x="1714119" y="438150"/>
                  </a:lnTo>
                </a:path>
                <a:path w="3429000" h="3344545">
                  <a:moveTo>
                    <a:pt x="1714119" y="218948"/>
                  </a:moveTo>
                  <a:lnTo>
                    <a:pt x="2914269" y="800100"/>
                  </a:lnTo>
                </a:path>
                <a:path w="3429000" h="3344545">
                  <a:moveTo>
                    <a:pt x="2914269" y="800100"/>
                  </a:moveTo>
                  <a:lnTo>
                    <a:pt x="3209544" y="2095753"/>
                  </a:lnTo>
                </a:path>
                <a:path w="3429000" h="3344545">
                  <a:moveTo>
                    <a:pt x="3209544" y="2095753"/>
                  </a:moveTo>
                  <a:lnTo>
                    <a:pt x="2380869" y="3143758"/>
                  </a:lnTo>
                </a:path>
                <a:path w="3429000" h="3344545">
                  <a:moveTo>
                    <a:pt x="2380869" y="3143758"/>
                  </a:moveTo>
                  <a:lnTo>
                    <a:pt x="1047496" y="3143758"/>
                  </a:lnTo>
                </a:path>
                <a:path w="3429000" h="3344545">
                  <a:moveTo>
                    <a:pt x="1047496" y="3143758"/>
                  </a:moveTo>
                  <a:lnTo>
                    <a:pt x="218821" y="2095753"/>
                  </a:lnTo>
                </a:path>
                <a:path w="3429000" h="3344545">
                  <a:moveTo>
                    <a:pt x="218821" y="2095753"/>
                  </a:moveTo>
                  <a:lnTo>
                    <a:pt x="514096" y="800100"/>
                  </a:lnTo>
                </a:path>
                <a:path w="3429000" h="3344545">
                  <a:moveTo>
                    <a:pt x="514096" y="800100"/>
                  </a:moveTo>
                  <a:lnTo>
                    <a:pt x="1714119" y="218948"/>
                  </a:lnTo>
                </a:path>
                <a:path w="3429000" h="3344545">
                  <a:moveTo>
                    <a:pt x="1714119" y="0"/>
                  </a:moveTo>
                  <a:lnTo>
                    <a:pt x="3085719" y="657225"/>
                  </a:lnTo>
                </a:path>
                <a:path w="3429000" h="3344545">
                  <a:moveTo>
                    <a:pt x="3085719" y="657225"/>
                  </a:moveTo>
                  <a:lnTo>
                    <a:pt x="3429000" y="2143379"/>
                  </a:lnTo>
                </a:path>
                <a:path w="3429000" h="3344545">
                  <a:moveTo>
                    <a:pt x="3429000" y="2143379"/>
                  </a:moveTo>
                  <a:lnTo>
                    <a:pt x="2476119" y="3344164"/>
                  </a:lnTo>
                </a:path>
                <a:path w="3429000" h="3344545">
                  <a:moveTo>
                    <a:pt x="2476119" y="3344164"/>
                  </a:moveTo>
                  <a:lnTo>
                    <a:pt x="952246" y="3344164"/>
                  </a:lnTo>
                </a:path>
                <a:path w="3429000" h="3344545">
                  <a:moveTo>
                    <a:pt x="952246" y="3344164"/>
                  </a:moveTo>
                  <a:lnTo>
                    <a:pt x="0" y="2143379"/>
                  </a:lnTo>
                </a:path>
                <a:path w="3429000" h="3344545">
                  <a:moveTo>
                    <a:pt x="0" y="2143379"/>
                  </a:moveTo>
                  <a:lnTo>
                    <a:pt x="342646" y="657225"/>
                  </a:lnTo>
                </a:path>
                <a:path w="3429000" h="3344545">
                  <a:moveTo>
                    <a:pt x="342646" y="657225"/>
                  </a:moveTo>
                  <a:lnTo>
                    <a:pt x="1714119" y="0"/>
                  </a:lnTo>
                </a:path>
                <a:path w="3429000" h="3344545">
                  <a:moveTo>
                    <a:pt x="1714119" y="1752853"/>
                  </a:moveTo>
                  <a:lnTo>
                    <a:pt x="1714119" y="0"/>
                  </a:lnTo>
                </a:path>
                <a:path w="3429000" h="3344545">
                  <a:moveTo>
                    <a:pt x="1714119" y="1752853"/>
                  </a:moveTo>
                  <a:lnTo>
                    <a:pt x="3085719" y="657225"/>
                  </a:lnTo>
                </a:path>
                <a:path w="3429000" h="3344545">
                  <a:moveTo>
                    <a:pt x="1714119" y="1752853"/>
                  </a:moveTo>
                  <a:lnTo>
                    <a:pt x="3429000" y="2143379"/>
                  </a:lnTo>
                </a:path>
                <a:path w="3429000" h="3344545">
                  <a:moveTo>
                    <a:pt x="1714119" y="1752853"/>
                  </a:moveTo>
                  <a:lnTo>
                    <a:pt x="2476119" y="3344164"/>
                  </a:lnTo>
                </a:path>
                <a:path w="3429000" h="3344545">
                  <a:moveTo>
                    <a:pt x="1714119" y="1752853"/>
                  </a:moveTo>
                  <a:lnTo>
                    <a:pt x="952246" y="3344164"/>
                  </a:lnTo>
                </a:path>
                <a:path w="3429000" h="3344545">
                  <a:moveTo>
                    <a:pt x="1714119" y="1752853"/>
                  </a:moveTo>
                  <a:lnTo>
                    <a:pt x="0" y="2143379"/>
                  </a:lnTo>
                </a:path>
                <a:path w="3429000" h="3344545">
                  <a:moveTo>
                    <a:pt x="1714119" y="1752853"/>
                  </a:moveTo>
                  <a:lnTo>
                    <a:pt x="342646" y="657225"/>
                  </a:lnTo>
                </a:path>
                <a:path w="3429000" h="3344545">
                  <a:moveTo>
                    <a:pt x="1714119" y="1752853"/>
                  </a:moveTo>
                  <a:lnTo>
                    <a:pt x="1714119" y="0"/>
                  </a:lnTo>
                </a:path>
              </a:pathLst>
            </a:custGeom>
            <a:ln w="9999">
              <a:solidFill>
                <a:srgbClr val="8888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62550" y="2272284"/>
              <a:ext cx="1885950" cy="2324735"/>
            </a:xfrm>
            <a:custGeom>
              <a:avLst/>
              <a:gdLst/>
              <a:ahLst/>
              <a:cxnLst/>
              <a:rect l="l" t="t" r="r" b="b"/>
              <a:pathLst>
                <a:path w="1885950" h="2324735">
                  <a:moveTo>
                    <a:pt x="0" y="714628"/>
                  </a:moveTo>
                  <a:lnTo>
                    <a:pt x="1028700" y="0"/>
                  </a:lnTo>
                </a:path>
                <a:path w="1885950" h="2324735">
                  <a:moveTo>
                    <a:pt x="1028700" y="0"/>
                  </a:moveTo>
                  <a:lnTo>
                    <a:pt x="1885950" y="847978"/>
                  </a:lnTo>
                  <a:lnTo>
                    <a:pt x="1238123" y="1581530"/>
                  </a:lnTo>
                </a:path>
                <a:path w="1885950" h="2324735">
                  <a:moveTo>
                    <a:pt x="1238250" y="1581530"/>
                  </a:moveTo>
                  <a:lnTo>
                    <a:pt x="1409700" y="2324735"/>
                  </a:lnTo>
                </a:path>
                <a:path w="1885950" h="2324735">
                  <a:moveTo>
                    <a:pt x="1409700" y="2324735"/>
                  </a:moveTo>
                  <a:lnTo>
                    <a:pt x="742823" y="2134235"/>
                  </a:lnTo>
                </a:path>
                <a:path w="1885950" h="2324735">
                  <a:moveTo>
                    <a:pt x="742950" y="2134235"/>
                  </a:moveTo>
                  <a:lnTo>
                    <a:pt x="809625" y="1581530"/>
                  </a:lnTo>
                  <a:lnTo>
                    <a:pt x="0" y="714628"/>
                  </a:lnTo>
                </a:path>
              </a:pathLst>
            </a:custGeom>
            <a:ln w="2999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5375" y="2710561"/>
              <a:ext cx="2781300" cy="2486660"/>
            </a:xfrm>
            <a:custGeom>
              <a:avLst/>
              <a:gdLst/>
              <a:ahLst/>
              <a:cxnLst/>
              <a:rect l="l" t="t" r="r" b="b"/>
              <a:pathLst>
                <a:path w="2781300" h="2486660">
                  <a:moveTo>
                    <a:pt x="1114425" y="962278"/>
                  </a:moveTo>
                  <a:lnTo>
                    <a:pt x="1285875" y="876553"/>
                  </a:lnTo>
                  <a:lnTo>
                    <a:pt x="2657475" y="0"/>
                  </a:lnTo>
                </a:path>
                <a:path w="2781300" h="2486660">
                  <a:moveTo>
                    <a:pt x="2657475" y="0"/>
                  </a:moveTo>
                  <a:lnTo>
                    <a:pt x="2781300" y="1438656"/>
                  </a:lnTo>
                  <a:lnTo>
                    <a:pt x="1952498" y="2486660"/>
                  </a:lnTo>
                </a:path>
                <a:path w="2781300" h="2486660">
                  <a:moveTo>
                    <a:pt x="1952625" y="2486660"/>
                  </a:moveTo>
                  <a:lnTo>
                    <a:pt x="714375" y="2286635"/>
                  </a:lnTo>
                  <a:lnTo>
                    <a:pt x="0" y="1391031"/>
                  </a:lnTo>
                  <a:lnTo>
                    <a:pt x="1114298" y="962278"/>
                  </a:lnTo>
                </a:path>
              </a:pathLst>
            </a:custGeom>
            <a:ln w="299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427726" y="1899587"/>
            <a:ext cx="110489" cy="20072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20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 spc="-5"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Arial MT"/>
                <a:cs typeface="Arial MT"/>
              </a:rPr>
              <a:t>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 spc="-5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8545" y="1772602"/>
            <a:ext cx="16471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Strategic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Mgmt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2381" y="2551747"/>
            <a:ext cx="166941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Integration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into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Backend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5441" y="4013263"/>
            <a:ext cx="1537335" cy="38417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669290" marR="5080" indent="-657225">
              <a:lnSpc>
                <a:spcPts val="1380"/>
              </a:lnSpc>
              <a:spcBef>
                <a:spcPts val="195"/>
              </a:spcBef>
            </a:pPr>
            <a:r>
              <a:rPr dirty="0" sz="1200">
                <a:latin typeface="Arial MT"/>
                <a:cs typeface="Arial MT"/>
              </a:rPr>
              <a:t>Approval </a:t>
            </a:r>
            <a:r>
              <a:rPr dirty="0" sz="1200" spc="-10">
                <a:latin typeface="Arial MT"/>
                <a:cs typeface="Arial MT"/>
              </a:rPr>
              <a:t>Processes </a:t>
            </a:r>
            <a:r>
              <a:rPr dirty="0" sz="1200" spc="-25">
                <a:latin typeface="Arial MT"/>
                <a:cs typeface="Arial MT"/>
              </a:rPr>
              <a:t>in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BE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5729" y="5343207"/>
            <a:ext cx="174561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Distribution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9759" y="5343207"/>
            <a:ext cx="1205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Duplicate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Checks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4866" y="4101465"/>
            <a:ext cx="1061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Data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Validation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9054" y="2464434"/>
            <a:ext cx="1680845" cy="384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1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Enhanced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algn="ctr" marL="1905">
              <a:lnSpc>
                <a:spcPts val="1410"/>
              </a:lnSpc>
            </a:pPr>
            <a:r>
              <a:rPr dirty="0" sz="1200" spc="5">
                <a:latin typeface="Arial MT"/>
                <a:cs typeface="Arial MT"/>
              </a:rPr>
              <a:t>Mgmt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86951" y="3682365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 h="0">
                <a:moveTo>
                  <a:pt x="0" y="0"/>
                </a:moveTo>
                <a:lnTo>
                  <a:pt x="238125" y="0"/>
                </a:lnTo>
              </a:path>
            </a:pathLst>
          </a:custGeom>
          <a:ln w="29999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648190" y="3509073"/>
            <a:ext cx="536575" cy="515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SLC 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M</a:t>
            </a:r>
            <a:r>
              <a:rPr dirty="0" sz="1200" spc="30">
                <a:latin typeface="Arial MT"/>
                <a:cs typeface="Arial MT"/>
              </a:rPr>
              <a:t>D</a:t>
            </a:r>
            <a:r>
              <a:rPr dirty="0" sz="1200" spc="-40">
                <a:latin typeface="Arial MT"/>
                <a:cs typeface="Arial MT"/>
              </a:rPr>
              <a:t>G</a:t>
            </a:r>
            <a:r>
              <a:rPr dirty="0" sz="1200" spc="45">
                <a:latin typeface="Arial MT"/>
                <a:cs typeface="Arial MT"/>
              </a:rPr>
              <a:t>-</a:t>
            </a:r>
            <a:r>
              <a:rPr dirty="0" sz="1200"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86951" y="3930141"/>
            <a:ext cx="238125" cy="0"/>
          </a:xfrm>
          <a:custGeom>
            <a:avLst/>
            <a:gdLst/>
            <a:ahLst/>
            <a:cxnLst/>
            <a:rect l="l" t="t" r="r" b="b"/>
            <a:pathLst>
              <a:path w="238125" h="0">
                <a:moveTo>
                  <a:pt x="0" y="0"/>
                </a:moveTo>
                <a:lnTo>
                  <a:pt x="238125" y="0"/>
                </a:lnTo>
              </a:path>
            </a:pathLst>
          </a:custGeom>
          <a:ln w="29999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4983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 spc="-25"/>
              <a:t>S</a:t>
            </a:r>
            <a:r>
              <a:rPr dirty="0" spc="-45"/>
              <a:t>upp</a:t>
            </a:r>
            <a:r>
              <a:rPr dirty="0" spc="75"/>
              <a:t>li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-30"/>
              <a:t> </a:t>
            </a:r>
            <a:r>
              <a:rPr dirty="0" spc="30"/>
              <a:t>L</a:t>
            </a:r>
            <a:r>
              <a:rPr dirty="0" spc="75"/>
              <a:t>i</a:t>
            </a:r>
            <a:r>
              <a:rPr dirty="0" spc="20"/>
              <a:t>f</a:t>
            </a:r>
            <a:r>
              <a:rPr dirty="0" spc="10"/>
              <a:t>ec</a:t>
            </a:r>
            <a:r>
              <a:rPr dirty="0" spc="-60"/>
              <a:t>y</a:t>
            </a:r>
            <a:r>
              <a:rPr dirty="0" spc="10"/>
              <a:t>c</a:t>
            </a:r>
            <a:r>
              <a:rPr dirty="0" spc="75"/>
              <a:t>l</a:t>
            </a:r>
            <a:r>
              <a:rPr dirty="0"/>
              <a:t>e</a:t>
            </a:r>
            <a:r>
              <a:rPr dirty="0" spc="-204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20"/>
              <a:t> </a:t>
            </a:r>
            <a:r>
              <a:rPr dirty="0" spc="25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5"/>
              <a:t>P</a:t>
            </a:r>
            <a:r>
              <a:rPr dirty="0" spc="25"/>
              <a:t>-</a:t>
            </a:r>
            <a:r>
              <a:rPr dirty="0" spc="-25"/>
              <a:t>S</a:t>
            </a:r>
            <a:r>
              <a:rPr dirty="0" spc="30"/>
              <a:t>L</a:t>
            </a:r>
            <a:r>
              <a:rPr dirty="0"/>
              <a:t>C)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ro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SLC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200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6097" y="1800032"/>
            <a:ext cx="5287010" cy="3763010"/>
            <a:chOff x="1676097" y="1800032"/>
            <a:chExt cx="5287010" cy="3763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068" y="1800032"/>
              <a:ext cx="1914887" cy="18006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9700" y="1972182"/>
              <a:ext cx="1390650" cy="12767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097" y="3590748"/>
              <a:ext cx="2305654" cy="19720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850" y="3763391"/>
              <a:ext cx="1781175" cy="14386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068" y="3676257"/>
              <a:ext cx="1914887" cy="17533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3849052"/>
              <a:ext cx="1390650" cy="12195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57675" y="2419984"/>
              <a:ext cx="390525" cy="381635"/>
            </a:xfrm>
            <a:custGeom>
              <a:avLst/>
              <a:gdLst/>
              <a:ahLst/>
              <a:cxnLst/>
              <a:rect l="l" t="t" r="r" b="b"/>
              <a:pathLst>
                <a:path w="390525" h="381635">
                  <a:moveTo>
                    <a:pt x="195199" y="0"/>
                  </a:moveTo>
                  <a:lnTo>
                    <a:pt x="0" y="190500"/>
                  </a:lnTo>
                  <a:lnTo>
                    <a:pt x="195199" y="381126"/>
                  </a:lnTo>
                  <a:lnTo>
                    <a:pt x="390525" y="190500"/>
                  </a:lnTo>
                  <a:lnTo>
                    <a:pt x="195199" y="0"/>
                  </a:lnTo>
                  <a:close/>
                </a:path>
              </a:pathLst>
            </a:custGeom>
            <a:solidFill>
              <a:srgbClr val="4FB8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149725" y="2175192"/>
            <a:ext cx="6203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0864" y="1664906"/>
            <a:ext cx="17919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 b="1">
                <a:latin typeface="Arial"/>
                <a:cs typeface="Arial"/>
              </a:rPr>
              <a:t>Supplier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registration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40864" y="3462972"/>
            <a:ext cx="17938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20" b="1">
                <a:latin typeface="Arial"/>
                <a:cs typeface="Arial"/>
              </a:rPr>
              <a:t>Supplier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self-service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86551" y="1747011"/>
            <a:ext cx="663575" cy="1504950"/>
          </a:xfrm>
          <a:custGeom>
            <a:avLst/>
            <a:gdLst/>
            <a:ahLst/>
            <a:cxnLst/>
            <a:rect l="l" t="t" r="r" b="b"/>
            <a:pathLst>
              <a:path w="663575" h="1504950">
                <a:moveTo>
                  <a:pt x="34925" y="1428623"/>
                </a:moveTo>
                <a:lnTo>
                  <a:pt x="0" y="1428623"/>
                </a:lnTo>
                <a:lnTo>
                  <a:pt x="38100" y="1504823"/>
                </a:lnTo>
                <a:lnTo>
                  <a:pt x="69744" y="1441323"/>
                </a:lnTo>
                <a:lnTo>
                  <a:pt x="34925" y="1441323"/>
                </a:lnTo>
                <a:lnTo>
                  <a:pt x="34925" y="1428623"/>
                </a:lnTo>
                <a:close/>
              </a:path>
              <a:path w="663575" h="1504950">
                <a:moveTo>
                  <a:pt x="661797" y="0"/>
                </a:moveTo>
                <a:lnTo>
                  <a:pt x="36322" y="0"/>
                </a:lnTo>
                <a:lnTo>
                  <a:pt x="34925" y="1397"/>
                </a:lnTo>
                <a:lnTo>
                  <a:pt x="34925" y="1441323"/>
                </a:lnTo>
                <a:lnTo>
                  <a:pt x="41148" y="1441323"/>
                </a:lnTo>
                <a:lnTo>
                  <a:pt x="41148" y="6350"/>
                </a:lnTo>
                <a:lnTo>
                  <a:pt x="38100" y="6350"/>
                </a:lnTo>
                <a:lnTo>
                  <a:pt x="41148" y="3175"/>
                </a:lnTo>
                <a:lnTo>
                  <a:pt x="663194" y="3175"/>
                </a:lnTo>
                <a:lnTo>
                  <a:pt x="663194" y="1397"/>
                </a:lnTo>
                <a:lnTo>
                  <a:pt x="661797" y="0"/>
                </a:lnTo>
                <a:close/>
              </a:path>
              <a:path w="663575" h="1504950">
                <a:moveTo>
                  <a:pt x="76073" y="1428623"/>
                </a:moveTo>
                <a:lnTo>
                  <a:pt x="41148" y="1428623"/>
                </a:lnTo>
                <a:lnTo>
                  <a:pt x="41148" y="1441323"/>
                </a:lnTo>
                <a:lnTo>
                  <a:pt x="69744" y="1441323"/>
                </a:lnTo>
                <a:lnTo>
                  <a:pt x="76073" y="1428623"/>
                </a:lnTo>
                <a:close/>
              </a:path>
              <a:path w="663575" h="1504950">
                <a:moveTo>
                  <a:pt x="656844" y="865124"/>
                </a:moveTo>
                <a:lnTo>
                  <a:pt x="431546" y="865124"/>
                </a:lnTo>
                <a:lnTo>
                  <a:pt x="431546" y="871474"/>
                </a:lnTo>
                <a:lnTo>
                  <a:pt x="661797" y="871474"/>
                </a:lnTo>
                <a:lnTo>
                  <a:pt x="663194" y="870076"/>
                </a:lnTo>
                <a:lnTo>
                  <a:pt x="663194" y="868299"/>
                </a:lnTo>
                <a:lnTo>
                  <a:pt x="656844" y="868299"/>
                </a:lnTo>
                <a:lnTo>
                  <a:pt x="656844" y="865124"/>
                </a:lnTo>
                <a:close/>
              </a:path>
              <a:path w="663575" h="1504950">
                <a:moveTo>
                  <a:pt x="656844" y="3175"/>
                </a:moveTo>
                <a:lnTo>
                  <a:pt x="656844" y="868299"/>
                </a:lnTo>
                <a:lnTo>
                  <a:pt x="660019" y="865124"/>
                </a:lnTo>
                <a:lnTo>
                  <a:pt x="663194" y="865124"/>
                </a:lnTo>
                <a:lnTo>
                  <a:pt x="663194" y="6350"/>
                </a:lnTo>
                <a:lnTo>
                  <a:pt x="660019" y="6350"/>
                </a:lnTo>
                <a:lnTo>
                  <a:pt x="656844" y="3175"/>
                </a:lnTo>
                <a:close/>
              </a:path>
              <a:path w="663575" h="1504950">
                <a:moveTo>
                  <a:pt x="663194" y="865124"/>
                </a:moveTo>
                <a:lnTo>
                  <a:pt x="660019" y="865124"/>
                </a:lnTo>
                <a:lnTo>
                  <a:pt x="656844" y="868299"/>
                </a:lnTo>
                <a:lnTo>
                  <a:pt x="663194" y="868299"/>
                </a:lnTo>
                <a:lnTo>
                  <a:pt x="663194" y="865124"/>
                </a:lnTo>
                <a:close/>
              </a:path>
              <a:path w="663575" h="1504950">
                <a:moveTo>
                  <a:pt x="41148" y="3175"/>
                </a:moveTo>
                <a:lnTo>
                  <a:pt x="38100" y="6350"/>
                </a:lnTo>
                <a:lnTo>
                  <a:pt x="41148" y="6350"/>
                </a:lnTo>
                <a:lnTo>
                  <a:pt x="41148" y="3175"/>
                </a:lnTo>
                <a:close/>
              </a:path>
              <a:path w="663575" h="1504950">
                <a:moveTo>
                  <a:pt x="656844" y="3175"/>
                </a:moveTo>
                <a:lnTo>
                  <a:pt x="41148" y="3175"/>
                </a:lnTo>
                <a:lnTo>
                  <a:pt x="41148" y="6350"/>
                </a:lnTo>
                <a:lnTo>
                  <a:pt x="656844" y="6350"/>
                </a:lnTo>
                <a:lnTo>
                  <a:pt x="656844" y="3175"/>
                </a:lnTo>
                <a:close/>
              </a:path>
              <a:path w="663575" h="1504950">
                <a:moveTo>
                  <a:pt x="663194" y="3175"/>
                </a:moveTo>
                <a:lnTo>
                  <a:pt x="656844" y="3175"/>
                </a:lnTo>
                <a:lnTo>
                  <a:pt x="660019" y="6350"/>
                </a:lnTo>
                <a:lnTo>
                  <a:pt x="663194" y="6350"/>
                </a:lnTo>
                <a:lnTo>
                  <a:pt x="663194" y="3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903215" y="1664906"/>
            <a:ext cx="194183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45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20" b="1">
                <a:latin typeface="Arial"/>
                <a:cs typeface="Arial"/>
              </a:rPr>
              <a:t>w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po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40" b="1">
                <a:latin typeface="Arial"/>
                <a:cs typeface="Arial"/>
              </a:rPr>
              <a:t>upp</a:t>
            </a:r>
            <a:r>
              <a:rPr dirty="0" sz="1400" spc="-20" b="1">
                <a:latin typeface="Arial"/>
                <a:cs typeface="Arial"/>
              </a:rPr>
              <a:t>li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0" b="1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52615" y="2799079"/>
            <a:ext cx="55245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25">
                <a:latin typeface="Arial MT"/>
                <a:cs typeface="Arial MT"/>
              </a:rPr>
              <a:t>Qualify 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-75">
                <a:latin typeface="Arial MT"/>
                <a:cs typeface="Arial MT"/>
              </a:rPr>
              <a:t>u</a:t>
            </a:r>
            <a:r>
              <a:rPr dirty="0" sz="1200">
                <a:latin typeface="Arial MT"/>
                <a:cs typeface="Arial MT"/>
              </a:rPr>
              <a:t>pp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38300" y="1762125"/>
            <a:ext cx="3009900" cy="2801620"/>
            <a:chOff x="1638300" y="1762125"/>
            <a:chExt cx="3009900" cy="280162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8300" y="1762125"/>
              <a:ext cx="2381250" cy="19526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7850" y="1972183"/>
              <a:ext cx="1781175" cy="13529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57675" y="4182617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195199" y="0"/>
                  </a:moveTo>
                  <a:lnTo>
                    <a:pt x="0" y="190499"/>
                  </a:lnTo>
                  <a:lnTo>
                    <a:pt x="195199" y="380999"/>
                  </a:lnTo>
                  <a:lnTo>
                    <a:pt x="390525" y="190499"/>
                  </a:lnTo>
                  <a:lnTo>
                    <a:pt x="195199" y="0"/>
                  </a:lnTo>
                  <a:close/>
                </a:path>
              </a:pathLst>
            </a:custGeom>
            <a:solidFill>
              <a:srgbClr val="4FB8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05345" y="3954081"/>
            <a:ext cx="1423035" cy="117475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35">
                <a:latin typeface="Arial MT"/>
                <a:cs typeface="Arial MT"/>
              </a:rPr>
              <a:t>To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Master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Governance</a:t>
            </a:r>
            <a:endParaRPr sz="1200">
              <a:latin typeface="Arial MT"/>
              <a:cs typeface="Arial MT"/>
            </a:endParaRPr>
          </a:p>
          <a:p>
            <a:pPr marL="155575" indent="-142875">
              <a:lnSpc>
                <a:spcPts val="1435"/>
              </a:lnSpc>
              <a:spcBef>
                <a:spcPts val="405"/>
              </a:spcBef>
              <a:buClr>
                <a:srgbClr val="EFAB00"/>
              </a:buClr>
              <a:buFont typeface="Wingdings"/>
              <a:buChar char=""/>
              <a:tabLst>
                <a:tab pos="155575" algn="l"/>
              </a:tabLst>
            </a:pPr>
            <a:r>
              <a:rPr dirty="0" sz="1200" spc="-10">
                <a:latin typeface="Arial MT"/>
                <a:cs typeface="Arial MT"/>
              </a:rPr>
              <a:t>Company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marL="155575" indent="-142875">
              <a:lnSpc>
                <a:spcPts val="1425"/>
              </a:lnSpc>
              <a:buClr>
                <a:srgbClr val="EFAB00"/>
              </a:buClr>
              <a:buFont typeface="Wingdings"/>
              <a:buChar char=""/>
              <a:tabLst>
                <a:tab pos="155575" algn="l"/>
              </a:tabLst>
            </a:pPr>
            <a:r>
              <a:rPr dirty="0" sz="1200" spc="-15">
                <a:latin typeface="Arial MT"/>
                <a:cs typeface="Arial MT"/>
              </a:rPr>
              <a:t>Contacts</a:t>
            </a:r>
            <a:endParaRPr sz="1200">
              <a:latin typeface="Arial MT"/>
              <a:cs typeface="Arial MT"/>
            </a:endParaRPr>
          </a:p>
          <a:p>
            <a:pPr marL="155575" indent="-142875">
              <a:lnSpc>
                <a:spcPts val="1425"/>
              </a:lnSpc>
              <a:buClr>
                <a:srgbClr val="EFAB00"/>
              </a:buClr>
              <a:buFont typeface="Wingdings"/>
              <a:buChar char=""/>
              <a:tabLst>
                <a:tab pos="155575" algn="l"/>
              </a:tabLst>
            </a:pPr>
            <a:r>
              <a:rPr dirty="0" sz="1200">
                <a:latin typeface="Arial MT"/>
                <a:cs typeface="Arial MT"/>
              </a:rPr>
              <a:t>Addresses</a:t>
            </a:r>
            <a:endParaRPr sz="1200">
              <a:latin typeface="Arial MT"/>
              <a:cs typeface="Arial MT"/>
            </a:endParaRPr>
          </a:p>
          <a:p>
            <a:pPr marL="155575" indent="-142875">
              <a:lnSpc>
                <a:spcPts val="1435"/>
              </a:lnSpc>
              <a:buClr>
                <a:srgbClr val="EFAB00"/>
              </a:buClr>
              <a:buFont typeface="Wingdings"/>
              <a:buChar char=""/>
              <a:tabLst>
                <a:tab pos="155575" algn="l"/>
              </a:tabLst>
            </a:pPr>
            <a:r>
              <a:rPr dirty="0" sz="1200" spc="-10">
                <a:latin typeface="Arial MT"/>
                <a:cs typeface="Arial MT"/>
              </a:rPr>
              <a:t>Bank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tax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49725" y="3932618"/>
            <a:ext cx="6203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81751" y="5073396"/>
            <a:ext cx="3392804" cy="288290"/>
          </a:xfrm>
          <a:custGeom>
            <a:avLst/>
            <a:gdLst/>
            <a:ahLst/>
            <a:cxnLst/>
            <a:rect l="l" t="t" r="r" b="b"/>
            <a:pathLst>
              <a:path w="3392804" h="288289">
                <a:moveTo>
                  <a:pt x="41148" y="63499"/>
                </a:moveTo>
                <a:lnTo>
                  <a:pt x="34798" y="63499"/>
                </a:lnTo>
                <a:lnTo>
                  <a:pt x="34798" y="286384"/>
                </a:lnTo>
                <a:lnTo>
                  <a:pt x="36322" y="287781"/>
                </a:lnTo>
                <a:lnTo>
                  <a:pt x="3391027" y="287781"/>
                </a:lnTo>
                <a:lnTo>
                  <a:pt x="3392551" y="286384"/>
                </a:lnTo>
                <a:lnTo>
                  <a:pt x="3392551" y="284606"/>
                </a:lnTo>
                <a:lnTo>
                  <a:pt x="41148" y="284606"/>
                </a:lnTo>
                <a:lnTo>
                  <a:pt x="37973" y="281431"/>
                </a:lnTo>
                <a:lnTo>
                  <a:pt x="41148" y="281431"/>
                </a:lnTo>
                <a:lnTo>
                  <a:pt x="41148" y="63499"/>
                </a:lnTo>
                <a:close/>
              </a:path>
              <a:path w="3392804" h="288289">
                <a:moveTo>
                  <a:pt x="41148" y="281431"/>
                </a:moveTo>
                <a:lnTo>
                  <a:pt x="37973" y="281431"/>
                </a:lnTo>
                <a:lnTo>
                  <a:pt x="41148" y="284606"/>
                </a:lnTo>
                <a:lnTo>
                  <a:pt x="41148" y="281431"/>
                </a:lnTo>
                <a:close/>
              </a:path>
              <a:path w="3392804" h="288289">
                <a:moveTo>
                  <a:pt x="3386201" y="281431"/>
                </a:moveTo>
                <a:lnTo>
                  <a:pt x="41148" y="281431"/>
                </a:lnTo>
                <a:lnTo>
                  <a:pt x="41148" y="284606"/>
                </a:lnTo>
                <a:lnTo>
                  <a:pt x="3386201" y="284606"/>
                </a:lnTo>
                <a:lnTo>
                  <a:pt x="3386201" y="281431"/>
                </a:lnTo>
                <a:close/>
              </a:path>
              <a:path w="3392804" h="288289">
                <a:moveTo>
                  <a:pt x="3392551" y="56006"/>
                </a:moveTo>
                <a:lnTo>
                  <a:pt x="3386201" y="56006"/>
                </a:lnTo>
                <a:lnTo>
                  <a:pt x="3386201" y="284606"/>
                </a:lnTo>
                <a:lnTo>
                  <a:pt x="3389376" y="281431"/>
                </a:lnTo>
                <a:lnTo>
                  <a:pt x="3392551" y="281431"/>
                </a:lnTo>
                <a:lnTo>
                  <a:pt x="3392551" y="56006"/>
                </a:lnTo>
                <a:close/>
              </a:path>
              <a:path w="3392804" h="288289">
                <a:moveTo>
                  <a:pt x="3392551" y="281431"/>
                </a:moveTo>
                <a:lnTo>
                  <a:pt x="3389376" y="281431"/>
                </a:lnTo>
                <a:lnTo>
                  <a:pt x="3386201" y="284606"/>
                </a:lnTo>
                <a:lnTo>
                  <a:pt x="3392551" y="284606"/>
                </a:lnTo>
                <a:lnTo>
                  <a:pt x="3392551" y="281431"/>
                </a:lnTo>
                <a:close/>
              </a:path>
              <a:path w="3392804" h="288289">
                <a:moveTo>
                  <a:pt x="37973" y="0"/>
                </a:moveTo>
                <a:lnTo>
                  <a:pt x="0" y="76199"/>
                </a:lnTo>
                <a:lnTo>
                  <a:pt x="34798" y="76199"/>
                </a:lnTo>
                <a:lnTo>
                  <a:pt x="34798" y="63499"/>
                </a:lnTo>
                <a:lnTo>
                  <a:pt x="69723" y="63499"/>
                </a:lnTo>
                <a:lnTo>
                  <a:pt x="37973" y="0"/>
                </a:lnTo>
                <a:close/>
              </a:path>
              <a:path w="3392804" h="288289">
                <a:moveTo>
                  <a:pt x="69723" y="63499"/>
                </a:moveTo>
                <a:lnTo>
                  <a:pt x="41148" y="63499"/>
                </a:lnTo>
                <a:lnTo>
                  <a:pt x="41148" y="76199"/>
                </a:lnTo>
                <a:lnTo>
                  <a:pt x="76073" y="76199"/>
                </a:lnTo>
                <a:lnTo>
                  <a:pt x="69723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345805" y="3306381"/>
            <a:ext cx="1468120" cy="4629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75"/>
              </a:spcBef>
            </a:pPr>
            <a:r>
              <a:rPr dirty="0" sz="1400" spc="35" b="1">
                <a:latin typeface="Arial"/>
                <a:cs typeface="Arial"/>
              </a:rPr>
              <a:t>S</a:t>
            </a:r>
            <a:r>
              <a:rPr dirty="0" sz="1400" spc="-45" b="1">
                <a:latin typeface="Arial"/>
                <a:cs typeface="Arial"/>
              </a:rPr>
              <a:t>A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 </a:t>
            </a:r>
            <a:r>
              <a:rPr dirty="0" sz="1400" spc="100" b="1">
                <a:latin typeface="Arial"/>
                <a:cs typeface="Arial"/>
              </a:rPr>
              <a:t>M</a:t>
            </a:r>
            <a:r>
              <a:rPr dirty="0" sz="1400" spc="45" b="1">
                <a:latin typeface="Arial"/>
                <a:cs typeface="Arial"/>
              </a:rPr>
              <a:t>as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0" b="1">
                <a:latin typeface="Arial"/>
                <a:cs typeface="Arial"/>
              </a:rPr>
              <a:t>r</a:t>
            </a:r>
            <a:r>
              <a:rPr dirty="0" sz="1400" spc="-12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D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10" b="1">
                <a:latin typeface="Arial"/>
                <a:cs typeface="Arial"/>
              </a:rPr>
              <a:t>a  </a:t>
            </a:r>
            <a:r>
              <a:rPr dirty="0" sz="1400" spc="15" b="1">
                <a:latin typeface="Arial"/>
                <a:cs typeface="Arial"/>
              </a:rPr>
              <a:t>Governance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2927" y="5552440"/>
            <a:ext cx="10745470" cy="835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>
                <a:latin typeface="Arial MT"/>
                <a:cs typeface="Arial MT"/>
              </a:rPr>
              <a:t>Potential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suppliers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are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only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managed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Supplier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Lifecycle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Management.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500"/>
              </a:lnSpc>
              <a:spcBef>
                <a:spcPts val="110"/>
              </a:spcBef>
            </a:pPr>
            <a:r>
              <a:rPr dirty="0" sz="1400" spc="10">
                <a:latin typeface="Arial MT"/>
                <a:cs typeface="Arial MT"/>
              </a:rPr>
              <a:t>Global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supplier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can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enriched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changed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within</a:t>
            </a:r>
            <a:r>
              <a:rPr dirty="0" sz="1400" spc="10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Supplier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Lifecycle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Management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transferred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maste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system</a:t>
            </a:r>
            <a:r>
              <a:rPr dirty="0" sz="1400" spc="-16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vice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versa.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dirty="0" sz="1400" spc="-5">
                <a:latin typeface="Arial MT"/>
                <a:cs typeface="Arial MT"/>
              </a:rPr>
              <a:t>Data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other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segments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managed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and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distributed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system.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33723" y="1691132"/>
            <a:ext cx="6939280" cy="3833495"/>
            <a:chOff x="3633723" y="1691132"/>
            <a:chExt cx="6939280" cy="3833495"/>
          </a:xfrm>
        </p:grpSpPr>
        <p:sp>
          <p:nvSpPr>
            <p:cNvPr id="26" name="object 26"/>
            <p:cNvSpPr/>
            <p:nvPr/>
          </p:nvSpPr>
          <p:spPr>
            <a:xfrm>
              <a:off x="3929125" y="1691132"/>
              <a:ext cx="0" cy="3522345"/>
            </a:xfrm>
            <a:custGeom>
              <a:avLst/>
              <a:gdLst/>
              <a:ahLst/>
              <a:cxnLst/>
              <a:rect l="l" t="t" r="r" b="b"/>
              <a:pathLst>
                <a:path w="0" h="3522345">
                  <a:moveTo>
                    <a:pt x="0" y="0"/>
                  </a:moveTo>
                  <a:lnTo>
                    <a:pt x="0" y="3521836"/>
                  </a:lnTo>
                </a:path>
              </a:pathLst>
            </a:custGeom>
            <a:ln w="6350">
              <a:solidFill>
                <a:srgbClr val="6666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33724" y="2577210"/>
              <a:ext cx="4724400" cy="2258060"/>
            </a:xfrm>
            <a:custGeom>
              <a:avLst/>
              <a:gdLst/>
              <a:ahLst/>
              <a:cxnLst/>
              <a:rect l="l" t="t" r="r" b="b"/>
              <a:pathLst>
                <a:path w="4724400" h="2258060">
                  <a:moveTo>
                    <a:pt x="621411" y="1791081"/>
                  </a:moveTo>
                  <a:lnTo>
                    <a:pt x="615061" y="1787906"/>
                  </a:lnTo>
                  <a:lnTo>
                    <a:pt x="545211" y="1752981"/>
                  </a:lnTo>
                  <a:lnTo>
                    <a:pt x="545211" y="1787906"/>
                  </a:lnTo>
                  <a:lnTo>
                    <a:pt x="0" y="1787906"/>
                  </a:lnTo>
                  <a:lnTo>
                    <a:pt x="0" y="1794256"/>
                  </a:lnTo>
                  <a:lnTo>
                    <a:pt x="545211" y="1794256"/>
                  </a:lnTo>
                  <a:lnTo>
                    <a:pt x="545211" y="1829181"/>
                  </a:lnTo>
                  <a:lnTo>
                    <a:pt x="615061" y="1794256"/>
                  </a:lnTo>
                  <a:lnTo>
                    <a:pt x="621411" y="1791081"/>
                  </a:lnTo>
                  <a:close/>
                </a:path>
                <a:path w="4724400" h="2258060">
                  <a:moveTo>
                    <a:pt x="621411" y="38100"/>
                  </a:moveTo>
                  <a:lnTo>
                    <a:pt x="615061" y="34925"/>
                  </a:lnTo>
                  <a:lnTo>
                    <a:pt x="545211" y="0"/>
                  </a:lnTo>
                  <a:lnTo>
                    <a:pt x="545211" y="34925"/>
                  </a:lnTo>
                  <a:lnTo>
                    <a:pt x="0" y="34925"/>
                  </a:lnTo>
                  <a:lnTo>
                    <a:pt x="0" y="41275"/>
                  </a:lnTo>
                  <a:lnTo>
                    <a:pt x="545211" y="41275"/>
                  </a:lnTo>
                  <a:lnTo>
                    <a:pt x="545211" y="76200"/>
                  </a:lnTo>
                  <a:lnTo>
                    <a:pt x="615061" y="41275"/>
                  </a:lnTo>
                  <a:lnTo>
                    <a:pt x="621411" y="38100"/>
                  </a:lnTo>
                  <a:close/>
                </a:path>
                <a:path w="4724400" h="2258060">
                  <a:moveTo>
                    <a:pt x="1585595" y="1791335"/>
                  </a:moveTo>
                  <a:lnTo>
                    <a:pt x="1509395" y="1753235"/>
                  </a:lnTo>
                  <a:lnTo>
                    <a:pt x="1509395" y="1788160"/>
                  </a:lnTo>
                  <a:lnTo>
                    <a:pt x="1019302" y="1787906"/>
                  </a:lnTo>
                  <a:lnTo>
                    <a:pt x="1019175" y="1794256"/>
                  </a:lnTo>
                  <a:lnTo>
                    <a:pt x="1509395" y="1794510"/>
                  </a:lnTo>
                  <a:lnTo>
                    <a:pt x="1509395" y="1829435"/>
                  </a:lnTo>
                  <a:lnTo>
                    <a:pt x="1579245" y="1794510"/>
                  </a:lnTo>
                  <a:lnTo>
                    <a:pt x="1585595" y="1791335"/>
                  </a:lnTo>
                  <a:close/>
                </a:path>
                <a:path w="4724400" h="2258060">
                  <a:moveTo>
                    <a:pt x="1585595" y="38227"/>
                  </a:moveTo>
                  <a:lnTo>
                    <a:pt x="1509395" y="127"/>
                  </a:lnTo>
                  <a:lnTo>
                    <a:pt x="1509395" y="35052"/>
                  </a:lnTo>
                  <a:lnTo>
                    <a:pt x="1019302" y="34925"/>
                  </a:lnTo>
                  <a:lnTo>
                    <a:pt x="1019175" y="41275"/>
                  </a:lnTo>
                  <a:lnTo>
                    <a:pt x="1509395" y="41402"/>
                  </a:lnTo>
                  <a:lnTo>
                    <a:pt x="1509395" y="76327"/>
                  </a:lnTo>
                  <a:lnTo>
                    <a:pt x="1579245" y="41402"/>
                  </a:lnTo>
                  <a:lnTo>
                    <a:pt x="1585595" y="38227"/>
                  </a:lnTo>
                  <a:close/>
                </a:path>
                <a:path w="4724400" h="2258060">
                  <a:moveTo>
                    <a:pt x="1591310" y="2216658"/>
                  </a:moveTo>
                  <a:lnTo>
                    <a:pt x="76200" y="2216658"/>
                  </a:lnTo>
                  <a:lnTo>
                    <a:pt x="76200" y="2181733"/>
                  </a:lnTo>
                  <a:lnTo>
                    <a:pt x="127" y="2219833"/>
                  </a:lnTo>
                  <a:lnTo>
                    <a:pt x="76200" y="2257933"/>
                  </a:lnTo>
                  <a:lnTo>
                    <a:pt x="76200" y="2223008"/>
                  </a:lnTo>
                  <a:lnTo>
                    <a:pt x="1591310" y="2223008"/>
                  </a:lnTo>
                  <a:lnTo>
                    <a:pt x="1591310" y="2216658"/>
                  </a:lnTo>
                  <a:close/>
                </a:path>
                <a:path w="4724400" h="2258060">
                  <a:moveTo>
                    <a:pt x="2324100" y="1198626"/>
                  </a:moveTo>
                  <a:lnTo>
                    <a:pt x="2289289" y="1198626"/>
                  </a:lnTo>
                  <a:lnTo>
                    <a:pt x="2289175" y="676402"/>
                  </a:lnTo>
                  <a:lnTo>
                    <a:pt x="2282952" y="676402"/>
                  </a:lnTo>
                  <a:lnTo>
                    <a:pt x="2282952" y="1198626"/>
                  </a:lnTo>
                  <a:lnTo>
                    <a:pt x="2248027" y="1198626"/>
                  </a:lnTo>
                  <a:lnTo>
                    <a:pt x="2286127" y="1274826"/>
                  </a:lnTo>
                  <a:lnTo>
                    <a:pt x="2317762" y="1211326"/>
                  </a:lnTo>
                  <a:lnTo>
                    <a:pt x="2324100" y="1198626"/>
                  </a:lnTo>
                  <a:close/>
                </a:path>
                <a:path w="4724400" h="2258060">
                  <a:moveTo>
                    <a:pt x="4724273" y="1791081"/>
                  </a:moveTo>
                  <a:lnTo>
                    <a:pt x="4717923" y="1787906"/>
                  </a:lnTo>
                  <a:lnTo>
                    <a:pt x="4648073" y="1752981"/>
                  </a:lnTo>
                  <a:lnTo>
                    <a:pt x="4648073" y="1787906"/>
                  </a:lnTo>
                  <a:lnTo>
                    <a:pt x="3000375" y="1787906"/>
                  </a:lnTo>
                  <a:lnTo>
                    <a:pt x="3000375" y="1794256"/>
                  </a:lnTo>
                  <a:lnTo>
                    <a:pt x="4648073" y="1794256"/>
                  </a:lnTo>
                  <a:lnTo>
                    <a:pt x="4648073" y="1829181"/>
                  </a:lnTo>
                  <a:lnTo>
                    <a:pt x="4717923" y="1794256"/>
                  </a:lnTo>
                  <a:lnTo>
                    <a:pt x="4724273" y="1791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34350" y="3638550"/>
              <a:ext cx="2438400" cy="18859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3900" y="3849116"/>
              <a:ext cx="1838325" cy="1276603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4983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 spc="-25"/>
              <a:t>S</a:t>
            </a:r>
            <a:r>
              <a:rPr dirty="0" spc="-45"/>
              <a:t>upp</a:t>
            </a:r>
            <a:r>
              <a:rPr dirty="0" spc="75"/>
              <a:t>li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-30"/>
              <a:t> </a:t>
            </a:r>
            <a:r>
              <a:rPr dirty="0" spc="30"/>
              <a:t>L</a:t>
            </a:r>
            <a:r>
              <a:rPr dirty="0" spc="75"/>
              <a:t>i</a:t>
            </a:r>
            <a:r>
              <a:rPr dirty="0" spc="20"/>
              <a:t>f</a:t>
            </a:r>
            <a:r>
              <a:rPr dirty="0" spc="10"/>
              <a:t>ec</a:t>
            </a:r>
            <a:r>
              <a:rPr dirty="0" spc="-60"/>
              <a:t>y</a:t>
            </a:r>
            <a:r>
              <a:rPr dirty="0" spc="10"/>
              <a:t>c</a:t>
            </a:r>
            <a:r>
              <a:rPr dirty="0" spc="75"/>
              <a:t>l</a:t>
            </a:r>
            <a:r>
              <a:rPr dirty="0"/>
              <a:t>e</a:t>
            </a:r>
            <a:r>
              <a:rPr dirty="0" spc="-204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20"/>
              <a:t> </a:t>
            </a:r>
            <a:r>
              <a:rPr dirty="0" spc="25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5"/>
              <a:t>P</a:t>
            </a:r>
            <a:r>
              <a:rPr dirty="0" spc="25"/>
              <a:t>-</a:t>
            </a:r>
            <a:r>
              <a:rPr dirty="0" spc="-25"/>
              <a:t>S</a:t>
            </a:r>
            <a:r>
              <a:rPr dirty="0" spc="30"/>
              <a:t>L</a:t>
            </a:r>
            <a:r>
              <a:rPr dirty="0"/>
              <a:t>C)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Flow</a:t>
            </a:r>
            <a:r>
              <a:rPr dirty="0" sz="2000" spc="-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High</a:t>
            </a:r>
            <a:r>
              <a:rPr dirty="0" sz="2000" spc="-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level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200</a:t>
            </a:fld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7412" y="1954783"/>
            <a:ext cx="4017010" cy="2416810"/>
            <a:chOff x="887412" y="1954783"/>
            <a:chExt cx="4017010" cy="2416810"/>
          </a:xfrm>
        </p:grpSpPr>
        <p:sp>
          <p:nvSpPr>
            <p:cNvPr id="3" name="object 3"/>
            <p:cNvSpPr/>
            <p:nvPr/>
          </p:nvSpPr>
          <p:spPr>
            <a:xfrm>
              <a:off x="2424175" y="3386962"/>
              <a:ext cx="1266825" cy="981710"/>
            </a:xfrm>
            <a:custGeom>
              <a:avLst/>
              <a:gdLst/>
              <a:ahLst/>
              <a:cxnLst/>
              <a:rect l="l" t="t" r="r" b="b"/>
              <a:pathLst>
                <a:path w="1266825" h="981710">
                  <a:moveTo>
                    <a:pt x="633349" y="0"/>
                  </a:moveTo>
                  <a:lnTo>
                    <a:pt x="559469" y="1101"/>
                  </a:lnTo>
                  <a:lnTo>
                    <a:pt x="488097" y="4322"/>
                  </a:lnTo>
                  <a:lnTo>
                    <a:pt x="419708" y="9540"/>
                  </a:lnTo>
                  <a:lnTo>
                    <a:pt x="354776" y="16633"/>
                  </a:lnTo>
                  <a:lnTo>
                    <a:pt x="293775" y="25477"/>
                  </a:lnTo>
                  <a:lnTo>
                    <a:pt x="237181" y="35949"/>
                  </a:lnTo>
                  <a:lnTo>
                    <a:pt x="185467" y="47926"/>
                  </a:lnTo>
                  <a:lnTo>
                    <a:pt x="139109" y="61285"/>
                  </a:lnTo>
                  <a:lnTo>
                    <a:pt x="98581" y="75904"/>
                  </a:lnTo>
                  <a:lnTo>
                    <a:pt x="36912" y="108425"/>
                  </a:lnTo>
                  <a:lnTo>
                    <a:pt x="4259" y="144507"/>
                  </a:lnTo>
                  <a:lnTo>
                    <a:pt x="0" y="163575"/>
                  </a:lnTo>
                  <a:lnTo>
                    <a:pt x="0" y="817880"/>
                  </a:lnTo>
                  <a:lnTo>
                    <a:pt x="16722" y="855365"/>
                  </a:lnTo>
                  <a:lnTo>
                    <a:pt x="64357" y="889772"/>
                  </a:lnTo>
                  <a:lnTo>
                    <a:pt x="139109" y="920120"/>
                  </a:lnTo>
                  <a:lnTo>
                    <a:pt x="185467" y="933465"/>
                  </a:lnTo>
                  <a:lnTo>
                    <a:pt x="237181" y="945429"/>
                  </a:lnTo>
                  <a:lnTo>
                    <a:pt x="293775" y="955888"/>
                  </a:lnTo>
                  <a:lnTo>
                    <a:pt x="354776" y="964720"/>
                  </a:lnTo>
                  <a:lnTo>
                    <a:pt x="419708" y="971803"/>
                  </a:lnTo>
                  <a:lnTo>
                    <a:pt x="488097" y="977013"/>
                  </a:lnTo>
                  <a:lnTo>
                    <a:pt x="559469" y="980229"/>
                  </a:lnTo>
                  <a:lnTo>
                    <a:pt x="633349" y="981329"/>
                  </a:lnTo>
                  <a:lnTo>
                    <a:pt x="707230" y="980229"/>
                  </a:lnTo>
                  <a:lnTo>
                    <a:pt x="778607" y="977013"/>
                  </a:lnTo>
                  <a:lnTo>
                    <a:pt x="847004" y="971803"/>
                  </a:lnTo>
                  <a:lnTo>
                    <a:pt x="911947" y="964720"/>
                  </a:lnTo>
                  <a:lnTo>
                    <a:pt x="972959" y="955888"/>
                  </a:lnTo>
                  <a:lnTo>
                    <a:pt x="1029566" y="945429"/>
                  </a:lnTo>
                  <a:lnTo>
                    <a:pt x="1081293" y="933465"/>
                  </a:lnTo>
                  <a:lnTo>
                    <a:pt x="1127665" y="920120"/>
                  </a:lnTo>
                  <a:lnTo>
                    <a:pt x="1168206" y="905514"/>
                  </a:lnTo>
                  <a:lnTo>
                    <a:pt x="1229897" y="873015"/>
                  </a:lnTo>
                  <a:lnTo>
                    <a:pt x="1262563" y="836946"/>
                  </a:lnTo>
                  <a:lnTo>
                    <a:pt x="1266825" y="817880"/>
                  </a:lnTo>
                  <a:lnTo>
                    <a:pt x="1266825" y="163575"/>
                  </a:lnTo>
                  <a:lnTo>
                    <a:pt x="1250095" y="126083"/>
                  </a:lnTo>
                  <a:lnTo>
                    <a:pt x="1202442" y="91658"/>
                  </a:lnTo>
                  <a:lnTo>
                    <a:pt x="1127665" y="61285"/>
                  </a:lnTo>
                  <a:lnTo>
                    <a:pt x="1081293" y="47926"/>
                  </a:lnTo>
                  <a:lnTo>
                    <a:pt x="1029566" y="35949"/>
                  </a:lnTo>
                  <a:lnTo>
                    <a:pt x="972959" y="25477"/>
                  </a:lnTo>
                  <a:lnTo>
                    <a:pt x="911947" y="16633"/>
                  </a:lnTo>
                  <a:lnTo>
                    <a:pt x="847004" y="9540"/>
                  </a:lnTo>
                  <a:lnTo>
                    <a:pt x="778607" y="4322"/>
                  </a:lnTo>
                  <a:lnTo>
                    <a:pt x="707230" y="1101"/>
                  </a:lnTo>
                  <a:lnTo>
                    <a:pt x="633349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424175" y="3386962"/>
              <a:ext cx="1266825" cy="981710"/>
            </a:xfrm>
            <a:custGeom>
              <a:avLst/>
              <a:gdLst/>
              <a:ahLst/>
              <a:cxnLst/>
              <a:rect l="l" t="t" r="r" b="b"/>
              <a:pathLst>
                <a:path w="1266825" h="981710">
                  <a:moveTo>
                    <a:pt x="1266825" y="163575"/>
                  </a:moveTo>
                  <a:lnTo>
                    <a:pt x="1250095" y="201108"/>
                  </a:lnTo>
                  <a:lnTo>
                    <a:pt x="1202442" y="235549"/>
                  </a:lnTo>
                  <a:lnTo>
                    <a:pt x="1127665" y="265919"/>
                  </a:lnTo>
                  <a:lnTo>
                    <a:pt x="1081293" y="279273"/>
                  </a:lnTo>
                  <a:lnTo>
                    <a:pt x="1029566" y="291242"/>
                  </a:lnTo>
                  <a:lnTo>
                    <a:pt x="972959" y="301705"/>
                  </a:lnTo>
                  <a:lnTo>
                    <a:pt x="911947" y="310540"/>
                  </a:lnTo>
                  <a:lnTo>
                    <a:pt x="847004" y="317624"/>
                  </a:lnTo>
                  <a:lnTo>
                    <a:pt x="778607" y="322836"/>
                  </a:lnTo>
                  <a:lnTo>
                    <a:pt x="707230" y="326052"/>
                  </a:lnTo>
                  <a:lnTo>
                    <a:pt x="633349" y="327151"/>
                  </a:lnTo>
                  <a:lnTo>
                    <a:pt x="559469" y="326052"/>
                  </a:lnTo>
                  <a:lnTo>
                    <a:pt x="488097" y="322836"/>
                  </a:lnTo>
                  <a:lnTo>
                    <a:pt x="419708" y="317624"/>
                  </a:lnTo>
                  <a:lnTo>
                    <a:pt x="354776" y="310540"/>
                  </a:lnTo>
                  <a:lnTo>
                    <a:pt x="293775" y="301705"/>
                  </a:lnTo>
                  <a:lnTo>
                    <a:pt x="237181" y="291242"/>
                  </a:lnTo>
                  <a:lnTo>
                    <a:pt x="185467" y="279272"/>
                  </a:lnTo>
                  <a:lnTo>
                    <a:pt x="139109" y="265919"/>
                  </a:lnTo>
                  <a:lnTo>
                    <a:pt x="98581" y="251304"/>
                  </a:lnTo>
                  <a:lnTo>
                    <a:pt x="36912" y="218776"/>
                  </a:lnTo>
                  <a:lnTo>
                    <a:pt x="4259" y="182667"/>
                  </a:lnTo>
                  <a:lnTo>
                    <a:pt x="0" y="163575"/>
                  </a:lnTo>
                </a:path>
                <a:path w="1266825" h="981710">
                  <a:moveTo>
                    <a:pt x="0" y="163575"/>
                  </a:moveTo>
                  <a:lnTo>
                    <a:pt x="16722" y="126083"/>
                  </a:lnTo>
                  <a:lnTo>
                    <a:pt x="64357" y="91658"/>
                  </a:lnTo>
                  <a:lnTo>
                    <a:pt x="139109" y="61285"/>
                  </a:lnTo>
                  <a:lnTo>
                    <a:pt x="185467" y="47926"/>
                  </a:lnTo>
                  <a:lnTo>
                    <a:pt x="237181" y="35949"/>
                  </a:lnTo>
                  <a:lnTo>
                    <a:pt x="293775" y="25477"/>
                  </a:lnTo>
                  <a:lnTo>
                    <a:pt x="354776" y="16633"/>
                  </a:lnTo>
                  <a:lnTo>
                    <a:pt x="419708" y="9540"/>
                  </a:lnTo>
                  <a:lnTo>
                    <a:pt x="488097" y="4322"/>
                  </a:lnTo>
                  <a:lnTo>
                    <a:pt x="559469" y="1101"/>
                  </a:lnTo>
                  <a:lnTo>
                    <a:pt x="633349" y="0"/>
                  </a:lnTo>
                  <a:lnTo>
                    <a:pt x="707230" y="1101"/>
                  </a:lnTo>
                  <a:lnTo>
                    <a:pt x="778607" y="4322"/>
                  </a:lnTo>
                  <a:lnTo>
                    <a:pt x="847004" y="9540"/>
                  </a:lnTo>
                  <a:lnTo>
                    <a:pt x="911947" y="16633"/>
                  </a:lnTo>
                  <a:lnTo>
                    <a:pt x="972959" y="25477"/>
                  </a:lnTo>
                  <a:lnTo>
                    <a:pt x="1029566" y="35949"/>
                  </a:lnTo>
                  <a:lnTo>
                    <a:pt x="1081293" y="47926"/>
                  </a:lnTo>
                  <a:lnTo>
                    <a:pt x="1127665" y="61285"/>
                  </a:lnTo>
                  <a:lnTo>
                    <a:pt x="1168206" y="75904"/>
                  </a:lnTo>
                  <a:lnTo>
                    <a:pt x="1229897" y="108425"/>
                  </a:lnTo>
                  <a:lnTo>
                    <a:pt x="1262563" y="144507"/>
                  </a:lnTo>
                  <a:lnTo>
                    <a:pt x="1266825" y="163575"/>
                  </a:lnTo>
                  <a:lnTo>
                    <a:pt x="1266825" y="817880"/>
                  </a:lnTo>
                  <a:lnTo>
                    <a:pt x="1250095" y="855365"/>
                  </a:lnTo>
                  <a:lnTo>
                    <a:pt x="1202442" y="889772"/>
                  </a:lnTo>
                  <a:lnTo>
                    <a:pt x="1127665" y="920120"/>
                  </a:lnTo>
                  <a:lnTo>
                    <a:pt x="1081293" y="933465"/>
                  </a:lnTo>
                  <a:lnTo>
                    <a:pt x="1029566" y="945429"/>
                  </a:lnTo>
                  <a:lnTo>
                    <a:pt x="972959" y="955888"/>
                  </a:lnTo>
                  <a:lnTo>
                    <a:pt x="911947" y="964720"/>
                  </a:lnTo>
                  <a:lnTo>
                    <a:pt x="847004" y="971803"/>
                  </a:lnTo>
                  <a:lnTo>
                    <a:pt x="778607" y="977013"/>
                  </a:lnTo>
                  <a:lnTo>
                    <a:pt x="707230" y="980229"/>
                  </a:lnTo>
                  <a:lnTo>
                    <a:pt x="633349" y="981329"/>
                  </a:lnTo>
                  <a:lnTo>
                    <a:pt x="559469" y="980229"/>
                  </a:lnTo>
                  <a:lnTo>
                    <a:pt x="488097" y="977013"/>
                  </a:lnTo>
                  <a:lnTo>
                    <a:pt x="419708" y="971803"/>
                  </a:lnTo>
                  <a:lnTo>
                    <a:pt x="354776" y="964720"/>
                  </a:lnTo>
                  <a:lnTo>
                    <a:pt x="293775" y="955888"/>
                  </a:lnTo>
                  <a:lnTo>
                    <a:pt x="237181" y="945429"/>
                  </a:lnTo>
                  <a:lnTo>
                    <a:pt x="185467" y="933465"/>
                  </a:lnTo>
                  <a:lnTo>
                    <a:pt x="139109" y="920120"/>
                  </a:lnTo>
                  <a:lnTo>
                    <a:pt x="98581" y="905514"/>
                  </a:lnTo>
                  <a:lnTo>
                    <a:pt x="36912" y="873015"/>
                  </a:lnTo>
                  <a:lnTo>
                    <a:pt x="4259" y="836946"/>
                  </a:lnTo>
                  <a:lnTo>
                    <a:pt x="0" y="817880"/>
                  </a:lnTo>
                  <a:lnTo>
                    <a:pt x="0" y="1635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43273" y="2272283"/>
              <a:ext cx="1057910" cy="657860"/>
            </a:xfrm>
            <a:custGeom>
              <a:avLst/>
              <a:gdLst/>
              <a:ahLst/>
              <a:cxnLst/>
              <a:rect l="l" t="t" r="r" b="b"/>
              <a:pathLst>
                <a:path w="1057910" h="657860">
                  <a:moveTo>
                    <a:pt x="528701" y="0"/>
                  </a:moveTo>
                  <a:lnTo>
                    <a:pt x="456963" y="999"/>
                  </a:lnTo>
                  <a:lnTo>
                    <a:pt x="388158" y="3911"/>
                  </a:lnTo>
                  <a:lnTo>
                    <a:pt x="322915" y="8606"/>
                  </a:lnTo>
                  <a:lnTo>
                    <a:pt x="261864" y="14953"/>
                  </a:lnTo>
                  <a:lnTo>
                    <a:pt x="205636" y="22822"/>
                  </a:lnTo>
                  <a:lnTo>
                    <a:pt x="154860" y="32083"/>
                  </a:lnTo>
                  <a:lnTo>
                    <a:pt x="110167" y="42606"/>
                  </a:lnTo>
                  <a:lnTo>
                    <a:pt x="72187" y="54261"/>
                  </a:lnTo>
                  <a:lnTo>
                    <a:pt x="18887" y="80448"/>
                  </a:lnTo>
                  <a:lnTo>
                    <a:pt x="0" y="109600"/>
                  </a:lnTo>
                  <a:lnTo>
                    <a:pt x="0" y="547877"/>
                  </a:lnTo>
                  <a:lnTo>
                    <a:pt x="41550" y="590506"/>
                  </a:lnTo>
                  <a:lnTo>
                    <a:pt x="110167" y="614818"/>
                  </a:lnTo>
                  <a:lnTo>
                    <a:pt x="154860" y="625347"/>
                  </a:lnTo>
                  <a:lnTo>
                    <a:pt x="205636" y="634618"/>
                  </a:lnTo>
                  <a:lnTo>
                    <a:pt x="261864" y="642497"/>
                  </a:lnTo>
                  <a:lnTo>
                    <a:pt x="322915" y="648854"/>
                  </a:lnTo>
                  <a:lnTo>
                    <a:pt x="388158" y="653558"/>
                  </a:lnTo>
                  <a:lnTo>
                    <a:pt x="456963" y="656476"/>
                  </a:lnTo>
                  <a:lnTo>
                    <a:pt x="528701" y="657478"/>
                  </a:lnTo>
                  <a:lnTo>
                    <a:pt x="600438" y="656476"/>
                  </a:lnTo>
                  <a:lnTo>
                    <a:pt x="669243" y="653558"/>
                  </a:lnTo>
                  <a:lnTo>
                    <a:pt x="734486" y="648854"/>
                  </a:lnTo>
                  <a:lnTo>
                    <a:pt x="795537" y="642497"/>
                  </a:lnTo>
                  <a:lnTo>
                    <a:pt x="851765" y="634618"/>
                  </a:lnTo>
                  <a:lnTo>
                    <a:pt x="902541" y="625347"/>
                  </a:lnTo>
                  <a:lnTo>
                    <a:pt x="947234" y="614818"/>
                  </a:lnTo>
                  <a:lnTo>
                    <a:pt x="985214" y="603160"/>
                  </a:lnTo>
                  <a:lnTo>
                    <a:pt x="1038514" y="576986"/>
                  </a:lnTo>
                  <a:lnTo>
                    <a:pt x="1057402" y="547877"/>
                  </a:lnTo>
                  <a:lnTo>
                    <a:pt x="1057402" y="109600"/>
                  </a:lnTo>
                  <a:lnTo>
                    <a:pt x="1015851" y="66919"/>
                  </a:lnTo>
                  <a:lnTo>
                    <a:pt x="947234" y="42606"/>
                  </a:lnTo>
                  <a:lnTo>
                    <a:pt x="902541" y="32083"/>
                  </a:lnTo>
                  <a:lnTo>
                    <a:pt x="851765" y="22822"/>
                  </a:lnTo>
                  <a:lnTo>
                    <a:pt x="795537" y="14953"/>
                  </a:lnTo>
                  <a:lnTo>
                    <a:pt x="734486" y="8606"/>
                  </a:lnTo>
                  <a:lnTo>
                    <a:pt x="669243" y="3911"/>
                  </a:lnTo>
                  <a:lnTo>
                    <a:pt x="600438" y="999"/>
                  </a:lnTo>
                  <a:lnTo>
                    <a:pt x="52870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43273" y="2272283"/>
              <a:ext cx="1057910" cy="657860"/>
            </a:xfrm>
            <a:custGeom>
              <a:avLst/>
              <a:gdLst/>
              <a:ahLst/>
              <a:cxnLst/>
              <a:rect l="l" t="t" r="r" b="b"/>
              <a:pathLst>
                <a:path w="1057910" h="657860">
                  <a:moveTo>
                    <a:pt x="1057402" y="109600"/>
                  </a:moveTo>
                  <a:lnTo>
                    <a:pt x="1015851" y="152229"/>
                  </a:lnTo>
                  <a:lnTo>
                    <a:pt x="947234" y="176541"/>
                  </a:lnTo>
                  <a:lnTo>
                    <a:pt x="902541" y="187070"/>
                  </a:lnTo>
                  <a:lnTo>
                    <a:pt x="851765" y="196341"/>
                  </a:lnTo>
                  <a:lnTo>
                    <a:pt x="795537" y="204220"/>
                  </a:lnTo>
                  <a:lnTo>
                    <a:pt x="734486" y="210577"/>
                  </a:lnTo>
                  <a:lnTo>
                    <a:pt x="669243" y="215281"/>
                  </a:lnTo>
                  <a:lnTo>
                    <a:pt x="600438" y="218199"/>
                  </a:lnTo>
                  <a:lnTo>
                    <a:pt x="528701" y="219201"/>
                  </a:lnTo>
                  <a:lnTo>
                    <a:pt x="456963" y="218199"/>
                  </a:lnTo>
                  <a:lnTo>
                    <a:pt x="388158" y="215281"/>
                  </a:lnTo>
                  <a:lnTo>
                    <a:pt x="322915" y="210577"/>
                  </a:lnTo>
                  <a:lnTo>
                    <a:pt x="261864" y="204220"/>
                  </a:lnTo>
                  <a:lnTo>
                    <a:pt x="205636" y="196341"/>
                  </a:lnTo>
                  <a:lnTo>
                    <a:pt x="154860" y="187070"/>
                  </a:lnTo>
                  <a:lnTo>
                    <a:pt x="110167" y="176541"/>
                  </a:lnTo>
                  <a:lnTo>
                    <a:pt x="72187" y="164883"/>
                  </a:lnTo>
                  <a:lnTo>
                    <a:pt x="18887" y="138709"/>
                  </a:lnTo>
                  <a:lnTo>
                    <a:pt x="4826" y="124456"/>
                  </a:lnTo>
                  <a:lnTo>
                    <a:pt x="0" y="109600"/>
                  </a:lnTo>
                </a:path>
                <a:path w="1057910" h="657860">
                  <a:moveTo>
                    <a:pt x="0" y="109600"/>
                  </a:moveTo>
                  <a:lnTo>
                    <a:pt x="41550" y="66919"/>
                  </a:lnTo>
                  <a:lnTo>
                    <a:pt x="110167" y="42606"/>
                  </a:lnTo>
                  <a:lnTo>
                    <a:pt x="154860" y="32083"/>
                  </a:lnTo>
                  <a:lnTo>
                    <a:pt x="205636" y="22822"/>
                  </a:lnTo>
                  <a:lnTo>
                    <a:pt x="261864" y="14953"/>
                  </a:lnTo>
                  <a:lnTo>
                    <a:pt x="322915" y="8606"/>
                  </a:lnTo>
                  <a:lnTo>
                    <a:pt x="388158" y="3911"/>
                  </a:lnTo>
                  <a:lnTo>
                    <a:pt x="456963" y="999"/>
                  </a:lnTo>
                  <a:lnTo>
                    <a:pt x="528701" y="0"/>
                  </a:lnTo>
                  <a:lnTo>
                    <a:pt x="600438" y="999"/>
                  </a:lnTo>
                  <a:lnTo>
                    <a:pt x="669243" y="3911"/>
                  </a:lnTo>
                  <a:lnTo>
                    <a:pt x="734486" y="8606"/>
                  </a:lnTo>
                  <a:lnTo>
                    <a:pt x="795537" y="14953"/>
                  </a:lnTo>
                  <a:lnTo>
                    <a:pt x="851765" y="22822"/>
                  </a:lnTo>
                  <a:lnTo>
                    <a:pt x="902541" y="32083"/>
                  </a:lnTo>
                  <a:lnTo>
                    <a:pt x="947234" y="42606"/>
                  </a:lnTo>
                  <a:lnTo>
                    <a:pt x="985214" y="54261"/>
                  </a:lnTo>
                  <a:lnTo>
                    <a:pt x="1038514" y="80448"/>
                  </a:lnTo>
                  <a:lnTo>
                    <a:pt x="1057402" y="109600"/>
                  </a:lnTo>
                  <a:lnTo>
                    <a:pt x="1057402" y="547877"/>
                  </a:lnTo>
                  <a:lnTo>
                    <a:pt x="1015851" y="590506"/>
                  </a:lnTo>
                  <a:lnTo>
                    <a:pt x="947234" y="614818"/>
                  </a:lnTo>
                  <a:lnTo>
                    <a:pt x="902541" y="625347"/>
                  </a:lnTo>
                  <a:lnTo>
                    <a:pt x="851765" y="634618"/>
                  </a:lnTo>
                  <a:lnTo>
                    <a:pt x="795537" y="642497"/>
                  </a:lnTo>
                  <a:lnTo>
                    <a:pt x="734486" y="648854"/>
                  </a:lnTo>
                  <a:lnTo>
                    <a:pt x="669243" y="653558"/>
                  </a:lnTo>
                  <a:lnTo>
                    <a:pt x="600438" y="656476"/>
                  </a:lnTo>
                  <a:lnTo>
                    <a:pt x="528701" y="657478"/>
                  </a:lnTo>
                  <a:lnTo>
                    <a:pt x="456963" y="656476"/>
                  </a:lnTo>
                  <a:lnTo>
                    <a:pt x="388158" y="653558"/>
                  </a:lnTo>
                  <a:lnTo>
                    <a:pt x="322915" y="648854"/>
                  </a:lnTo>
                  <a:lnTo>
                    <a:pt x="261864" y="642497"/>
                  </a:lnTo>
                  <a:lnTo>
                    <a:pt x="205636" y="634618"/>
                  </a:lnTo>
                  <a:lnTo>
                    <a:pt x="154860" y="625347"/>
                  </a:lnTo>
                  <a:lnTo>
                    <a:pt x="110167" y="614818"/>
                  </a:lnTo>
                  <a:lnTo>
                    <a:pt x="72187" y="603160"/>
                  </a:lnTo>
                  <a:lnTo>
                    <a:pt x="18887" y="576986"/>
                  </a:lnTo>
                  <a:lnTo>
                    <a:pt x="0" y="547877"/>
                  </a:lnTo>
                  <a:lnTo>
                    <a:pt x="0" y="1096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0587" y="1957958"/>
              <a:ext cx="1667510" cy="991235"/>
            </a:xfrm>
            <a:custGeom>
              <a:avLst/>
              <a:gdLst/>
              <a:ahLst/>
              <a:cxnLst/>
              <a:rect l="l" t="t" r="r" b="b"/>
              <a:pathLst>
                <a:path w="1667510" h="991235">
                  <a:moveTo>
                    <a:pt x="833437" y="0"/>
                  </a:moveTo>
                  <a:lnTo>
                    <a:pt x="757577" y="674"/>
                  </a:lnTo>
                  <a:lnTo>
                    <a:pt x="683625" y="2659"/>
                  </a:lnTo>
                  <a:lnTo>
                    <a:pt x="611875" y="5897"/>
                  </a:lnTo>
                  <a:lnTo>
                    <a:pt x="542622" y="10328"/>
                  </a:lnTo>
                  <a:lnTo>
                    <a:pt x="476160" y="15895"/>
                  </a:lnTo>
                  <a:lnTo>
                    <a:pt x="412783" y="22540"/>
                  </a:lnTo>
                  <a:lnTo>
                    <a:pt x="352786" y="30203"/>
                  </a:lnTo>
                  <a:lnTo>
                    <a:pt x="296462" y="38828"/>
                  </a:lnTo>
                  <a:lnTo>
                    <a:pt x="244106" y="48355"/>
                  </a:lnTo>
                  <a:lnTo>
                    <a:pt x="196012" y="58726"/>
                  </a:lnTo>
                  <a:lnTo>
                    <a:pt x="152475" y="69884"/>
                  </a:lnTo>
                  <a:lnTo>
                    <a:pt x="113787" y="81769"/>
                  </a:lnTo>
                  <a:lnTo>
                    <a:pt x="52141" y="107489"/>
                  </a:lnTo>
                  <a:lnTo>
                    <a:pt x="13427" y="135422"/>
                  </a:lnTo>
                  <a:lnTo>
                    <a:pt x="0" y="165100"/>
                  </a:lnTo>
                  <a:lnTo>
                    <a:pt x="0" y="825626"/>
                  </a:lnTo>
                  <a:lnTo>
                    <a:pt x="29770" y="869527"/>
                  </a:lnTo>
                  <a:lnTo>
                    <a:pt x="80245" y="896427"/>
                  </a:lnTo>
                  <a:lnTo>
                    <a:pt x="152475" y="920885"/>
                  </a:lnTo>
                  <a:lnTo>
                    <a:pt x="196012" y="932053"/>
                  </a:lnTo>
                  <a:lnTo>
                    <a:pt x="244106" y="942435"/>
                  </a:lnTo>
                  <a:lnTo>
                    <a:pt x="296462" y="951972"/>
                  </a:lnTo>
                  <a:lnTo>
                    <a:pt x="352786" y="960607"/>
                  </a:lnTo>
                  <a:lnTo>
                    <a:pt x="412783" y="968280"/>
                  </a:lnTo>
                  <a:lnTo>
                    <a:pt x="476160" y="974934"/>
                  </a:lnTo>
                  <a:lnTo>
                    <a:pt x="542622" y="980509"/>
                  </a:lnTo>
                  <a:lnTo>
                    <a:pt x="611875" y="984947"/>
                  </a:lnTo>
                  <a:lnTo>
                    <a:pt x="683625" y="988189"/>
                  </a:lnTo>
                  <a:lnTo>
                    <a:pt x="757577" y="990178"/>
                  </a:lnTo>
                  <a:lnTo>
                    <a:pt x="833437" y="990853"/>
                  </a:lnTo>
                  <a:lnTo>
                    <a:pt x="909290" y="990178"/>
                  </a:lnTo>
                  <a:lnTo>
                    <a:pt x="983238" y="988189"/>
                  </a:lnTo>
                  <a:lnTo>
                    <a:pt x="1054986" y="984947"/>
                  </a:lnTo>
                  <a:lnTo>
                    <a:pt x="1124239" y="980509"/>
                  </a:lnTo>
                  <a:lnTo>
                    <a:pt x="1190704" y="974934"/>
                  </a:lnTo>
                  <a:lnTo>
                    <a:pt x="1254085" y="968280"/>
                  </a:lnTo>
                  <a:lnTo>
                    <a:pt x="1314087" y="960607"/>
                  </a:lnTo>
                  <a:lnTo>
                    <a:pt x="1370417" y="951972"/>
                  </a:lnTo>
                  <a:lnTo>
                    <a:pt x="1422781" y="942435"/>
                  </a:lnTo>
                  <a:lnTo>
                    <a:pt x="1470882" y="932053"/>
                  </a:lnTo>
                  <a:lnTo>
                    <a:pt x="1514428" y="920885"/>
                  </a:lnTo>
                  <a:lnTo>
                    <a:pt x="1553122" y="908990"/>
                  </a:lnTo>
                  <a:lnTo>
                    <a:pt x="1614783" y="883253"/>
                  </a:lnTo>
                  <a:lnTo>
                    <a:pt x="1653506" y="855309"/>
                  </a:lnTo>
                  <a:lnTo>
                    <a:pt x="1666938" y="825626"/>
                  </a:lnTo>
                  <a:lnTo>
                    <a:pt x="1666938" y="165100"/>
                  </a:lnTo>
                  <a:lnTo>
                    <a:pt x="1637159" y="121208"/>
                  </a:lnTo>
                  <a:lnTo>
                    <a:pt x="1586672" y="94323"/>
                  </a:lnTo>
                  <a:lnTo>
                    <a:pt x="1514428" y="69884"/>
                  </a:lnTo>
                  <a:lnTo>
                    <a:pt x="1470882" y="58726"/>
                  </a:lnTo>
                  <a:lnTo>
                    <a:pt x="1422781" y="48355"/>
                  </a:lnTo>
                  <a:lnTo>
                    <a:pt x="1370417" y="38828"/>
                  </a:lnTo>
                  <a:lnTo>
                    <a:pt x="1314087" y="30203"/>
                  </a:lnTo>
                  <a:lnTo>
                    <a:pt x="1254085" y="22540"/>
                  </a:lnTo>
                  <a:lnTo>
                    <a:pt x="1190704" y="15895"/>
                  </a:lnTo>
                  <a:lnTo>
                    <a:pt x="1124239" y="10328"/>
                  </a:lnTo>
                  <a:lnTo>
                    <a:pt x="1054986" y="5897"/>
                  </a:lnTo>
                  <a:lnTo>
                    <a:pt x="983238" y="2659"/>
                  </a:lnTo>
                  <a:lnTo>
                    <a:pt x="909290" y="674"/>
                  </a:lnTo>
                  <a:lnTo>
                    <a:pt x="83343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0587" y="1957958"/>
              <a:ext cx="1667510" cy="991235"/>
            </a:xfrm>
            <a:custGeom>
              <a:avLst/>
              <a:gdLst/>
              <a:ahLst/>
              <a:cxnLst/>
              <a:rect l="l" t="t" r="r" b="b"/>
              <a:pathLst>
                <a:path w="1667510" h="991235">
                  <a:moveTo>
                    <a:pt x="1666938" y="165100"/>
                  </a:moveTo>
                  <a:lnTo>
                    <a:pt x="1637159" y="208991"/>
                  </a:lnTo>
                  <a:lnTo>
                    <a:pt x="1586672" y="235876"/>
                  </a:lnTo>
                  <a:lnTo>
                    <a:pt x="1514428" y="260315"/>
                  </a:lnTo>
                  <a:lnTo>
                    <a:pt x="1470882" y="271473"/>
                  </a:lnTo>
                  <a:lnTo>
                    <a:pt x="1422781" y="281844"/>
                  </a:lnTo>
                  <a:lnTo>
                    <a:pt x="1370417" y="291371"/>
                  </a:lnTo>
                  <a:lnTo>
                    <a:pt x="1314087" y="299996"/>
                  </a:lnTo>
                  <a:lnTo>
                    <a:pt x="1254085" y="307659"/>
                  </a:lnTo>
                  <a:lnTo>
                    <a:pt x="1190704" y="314304"/>
                  </a:lnTo>
                  <a:lnTo>
                    <a:pt x="1124239" y="319871"/>
                  </a:lnTo>
                  <a:lnTo>
                    <a:pt x="1054986" y="324302"/>
                  </a:lnTo>
                  <a:lnTo>
                    <a:pt x="983238" y="327540"/>
                  </a:lnTo>
                  <a:lnTo>
                    <a:pt x="909290" y="329525"/>
                  </a:lnTo>
                  <a:lnTo>
                    <a:pt x="833437" y="330200"/>
                  </a:lnTo>
                  <a:lnTo>
                    <a:pt x="757577" y="329525"/>
                  </a:lnTo>
                  <a:lnTo>
                    <a:pt x="683625" y="327540"/>
                  </a:lnTo>
                  <a:lnTo>
                    <a:pt x="611875" y="324302"/>
                  </a:lnTo>
                  <a:lnTo>
                    <a:pt x="542622" y="319871"/>
                  </a:lnTo>
                  <a:lnTo>
                    <a:pt x="476160" y="314304"/>
                  </a:lnTo>
                  <a:lnTo>
                    <a:pt x="412783" y="307659"/>
                  </a:lnTo>
                  <a:lnTo>
                    <a:pt x="352786" y="299996"/>
                  </a:lnTo>
                  <a:lnTo>
                    <a:pt x="296462" y="291371"/>
                  </a:lnTo>
                  <a:lnTo>
                    <a:pt x="244106" y="281844"/>
                  </a:lnTo>
                  <a:lnTo>
                    <a:pt x="196012" y="271473"/>
                  </a:lnTo>
                  <a:lnTo>
                    <a:pt x="152475" y="260315"/>
                  </a:lnTo>
                  <a:lnTo>
                    <a:pt x="113787" y="248430"/>
                  </a:lnTo>
                  <a:lnTo>
                    <a:pt x="52141" y="222710"/>
                  </a:lnTo>
                  <a:lnTo>
                    <a:pt x="13427" y="194777"/>
                  </a:lnTo>
                  <a:lnTo>
                    <a:pt x="3405" y="180128"/>
                  </a:lnTo>
                  <a:lnTo>
                    <a:pt x="0" y="165100"/>
                  </a:lnTo>
                </a:path>
                <a:path w="1667510" h="991235">
                  <a:moveTo>
                    <a:pt x="0" y="165100"/>
                  </a:moveTo>
                  <a:lnTo>
                    <a:pt x="29770" y="121208"/>
                  </a:lnTo>
                  <a:lnTo>
                    <a:pt x="80245" y="94323"/>
                  </a:lnTo>
                  <a:lnTo>
                    <a:pt x="152475" y="69884"/>
                  </a:lnTo>
                  <a:lnTo>
                    <a:pt x="196012" y="58726"/>
                  </a:lnTo>
                  <a:lnTo>
                    <a:pt x="244106" y="48355"/>
                  </a:lnTo>
                  <a:lnTo>
                    <a:pt x="296462" y="38828"/>
                  </a:lnTo>
                  <a:lnTo>
                    <a:pt x="352786" y="30203"/>
                  </a:lnTo>
                  <a:lnTo>
                    <a:pt x="412783" y="22540"/>
                  </a:lnTo>
                  <a:lnTo>
                    <a:pt x="476160" y="15895"/>
                  </a:lnTo>
                  <a:lnTo>
                    <a:pt x="542622" y="10328"/>
                  </a:lnTo>
                  <a:lnTo>
                    <a:pt x="611875" y="5897"/>
                  </a:lnTo>
                  <a:lnTo>
                    <a:pt x="683625" y="2659"/>
                  </a:lnTo>
                  <a:lnTo>
                    <a:pt x="757577" y="674"/>
                  </a:lnTo>
                  <a:lnTo>
                    <a:pt x="833437" y="0"/>
                  </a:lnTo>
                  <a:lnTo>
                    <a:pt x="909290" y="674"/>
                  </a:lnTo>
                  <a:lnTo>
                    <a:pt x="983238" y="2659"/>
                  </a:lnTo>
                  <a:lnTo>
                    <a:pt x="1054986" y="5897"/>
                  </a:lnTo>
                  <a:lnTo>
                    <a:pt x="1124239" y="10328"/>
                  </a:lnTo>
                  <a:lnTo>
                    <a:pt x="1190704" y="15895"/>
                  </a:lnTo>
                  <a:lnTo>
                    <a:pt x="1254085" y="22540"/>
                  </a:lnTo>
                  <a:lnTo>
                    <a:pt x="1314087" y="30203"/>
                  </a:lnTo>
                  <a:lnTo>
                    <a:pt x="1370417" y="38828"/>
                  </a:lnTo>
                  <a:lnTo>
                    <a:pt x="1422781" y="48355"/>
                  </a:lnTo>
                  <a:lnTo>
                    <a:pt x="1470882" y="58726"/>
                  </a:lnTo>
                  <a:lnTo>
                    <a:pt x="1514428" y="69884"/>
                  </a:lnTo>
                  <a:lnTo>
                    <a:pt x="1553122" y="81769"/>
                  </a:lnTo>
                  <a:lnTo>
                    <a:pt x="1614783" y="107489"/>
                  </a:lnTo>
                  <a:lnTo>
                    <a:pt x="1653506" y="135422"/>
                  </a:lnTo>
                  <a:lnTo>
                    <a:pt x="1666938" y="165100"/>
                  </a:lnTo>
                  <a:lnTo>
                    <a:pt x="1666938" y="825626"/>
                  </a:lnTo>
                  <a:lnTo>
                    <a:pt x="1637159" y="869527"/>
                  </a:lnTo>
                  <a:lnTo>
                    <a:pt x="1586672" y="896427"/>
                  </a:lnTo>
                  <a:lnTo>
                    <a:pt x="1514428" y="920885"/>
                  </a:lnTo>
                  <a:lnTo>
                    <a:pt x="1470882" y="932053"/>
                  </a:lnTo>
                  <a:lnTo>
                    <a:pt x="1422781" y="942435"/>
                  </a:lnTo>
                  <a:lnTo>
                    <a:pt x="1370417" y="951972"/>
                  </a:lnTo>
                  <a:lnTo>
                    <a:pt x="1314087" y="960607"/>
                  </a:lnTo>
                  <a:lnTo>
                    <a:pt x="1254085" y="968280"/>
                  </a:lnTo>
                  <a:lnTo>
                    <a:pt x="1190704" y="974934"/>
                  </a:lnTo>
                  <a:lnTo>
                    <a:pt x="1124239" y="980509"/>
                  </a:lnTo>
                  <a:lnTo>
                    <a:pt x="1054986" y="984947"/>
                  </a:lnTo>
                  <a:lnTo>
                    <a:pt x="983238" y="988189"/>
                  </a:lnTo>
                  <a:lnTo>
                    <a:pt x="909290" y="990178"/>
                  </a:lnTo>
                  <a:lnTo>
                    <a:pt x="833437" y="990853"/>
                  </a:lnTo>
                  <a:lnTo>
                    <a:pt x="757577" y="990178"/>
                  </a:lnTo>
                  <a:lnTo>
                    <a:pt x="683625" y="988189"/>
                  </a:lnTo>
                  <a:lnTo>
                    <a:pt x="611875" y="984947"/>
                  </a:lnTo>
                  <a:lnTo>
                    <a:pt x="542622" y="980509"/>
                  </a:lnTo>
                  <a:lnTo>
                    <a:pt x="476160" y="974934"/>
                  </a:lnTo>
                  <a:lnTo>
                    <a:pt x="412783" y="968280"/>
                  </a:lnTo>
                  <a:lnTo>
                    <a:pt x="352786" y="960607"/>
                  </a:lnTo>
                  <a:lnTo>
                    <a:pt x="296462" y="951972"/>
                  </a:lnTo>
                  <a:lnTo>
                    <a:pt x="244106" y="942435"/>
                  </a:lnTo>
                  <a:lnTo>
                    <a:pt x="196012" y="932053"/>
                  </a:lnTo>
                  <a:lnTo>
                    <a:pt x="152475" y="920885"/>
                  </a:lnTo>
                  <a:lnTo>
                    <a:pt x="113787" y="908990"/>
                  </a:lnTo>
                  <a:lnTo>
                    <a:pt x="52141" y="883253"/>
                  </a:lnTo>
                  <a:lnTo>
                    <a:pt x="13427" y="855309"/>
                  </a:lnTo>
                  <a:lnTo>
                    <a:pt x="0" y="825626"/>
                  </a:lnTo>
                  <a:lnTo>
                    <a:pt x="0" y="1651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017390" y="2314193"/>
            <a:ext cx="699770" cy="671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  <a:p>
            <a:pPr algn="ctr" marR="3175">
              <a:lnSpc>
                <a:spcPct val="100000"/>
              </a:lnSpc>
              <a:spcBef>
                <a:spcPts val="35"/>
              </a:spcBef>
            </a:pPr>
            <a:r>
              <a:rPr dirty="0" sz="2100"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78198" y="4774819"/>
            <a:ext cx="1054100" cy="683260"/>
            <a:chOff x="3878198" y="4774819"/>
            <a:chExt cx="1054100" cy="683260"/>
          </a:xfrm>
        </p:grpSpPr>
        <p:sp>
          <p:nvSpPr>
            <p:cNvPr id="11" name="object 11"/>
            <p:cNvSpPr/>
            <p:nvPr/>
          </p:nvSpPr>
          <p:spPr>
            <a:xfrm>
              <a:off x="3881373" y="4777994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92" y="1030"/>
                  </a:lnTo>
                  <a:lnTo>
                    <a:pt x="384615" y="4032"/>
                  </a:lnTo>
                  <a:lnTo>
                    <a:pt x="319968" y="8870"/>
                  </a:lnTo>
                  <a:lnTo>
                    <a:pt x="259475" y="15409"/>
                  </a:lnTo>
                  <a:lnTo>
                    <a:pt x="203760" y="23514"/>
                  </a:lnTo>
                  <a:lnTo>
                    <a:pt x="153447" y="33051"/>
                  </a:lnTo>
                  <a:lnTo>
                    <a:pt x="109162" y="43885"/>
                  </a:lnTo>
                  <a:lnTo>
                    <a:pt x="71529" y="55879"/>
                  </a:lnTo>
                  <a:lnTo>
                    <a:pt x="18714" y="82814"/>
                  </a:lnTo>
                  <a:lnTo>
                    <a:pt x="0" y="112775"/>
                  </a:lnTo>
                  <a:lnTo>
                    <a:pt x="0" y="563752"/>
                  </a:lnTo>
                  <a:lnTo>
                    <a:pt x="41171" y="607627"/>
                  </a:lnTo>
                  <a:lnTo>
                    <a:pt x="109162" y="632643"/>
                  </a:lnTo>
                  <a:lnTo>
                    <a:pt x="153447" y="643477"/>
                  </a:lnTo>
                  <a:lnTo>
                    <a:pt x="203760" y="653014"/>
                  </a:lnTo>
                  <a:lnTo>
                    <a:pt x="259475" y="661119"/>
                  </a:lnTo>
                  <a:lnTo>
                    <a:pt x="319968" y="667658"/>
                  </a:lnTo>
                  <a:lnTo>
                    <a:pt x="384615" y="672496"/>
                  </a:lnTo>
                  <a:lnTo>
                    <a:pt x="452792" y="675498"/>
                  </a:lnTo>
                  <a:lnTo>
                    <a:pt x="523875" y="676528"/>
                  </a:lnTo>
                  <a:lnTo>
                    <a:pt x="594983" y="675498"/>
                  </a:lnTo>
                  <a:lnTo>
                    <a:pt x="663178" y="672496"/>
                  </a:lnTo>
                  <a:lnTo>
                    <a:pt x="727835" y="667658"/>
                  </a:lnTo>
                  <a:lnTo>
                    <a:pt x="788331" y="661119"/>
                  </a:lnTo>
                  <a:lnTo>
                    <a:pt x="844043" y="653014"/>
                  </a:lnTo>
                  <a:lnTo>
                    <a:pt x="894349" y="643477"/>
                  </a:lnTo>
                  <a:lnTo>
                    <a:pt x="938625" y="632643"/>
                  </a:lnTo>
                  <a:lnTo>
                    <a:pt x="976249" y="620648"/>
                  </a:lnTo>
                  <a:lnTo>
                    <a:pt x="1029043" y="593714"/>
                  </a:lnTo>
                  <a:lnTo>
                    <a:pt x="1047750" y="563752"/>
                  </a:lnTo>
                  <a:lnTo>
                    <a:pt x="1047750" y="112775"/>
                  </a:lnTo>
                  <a:lnTo>
                    <a:pt x="1006596" y="68901"/>
                  </a:lnTo>
                  <a:lnTo>
                    <a:pt x="938625" y="43885"/>
                  </a:lnTo>
                  <a:lnTo>
                    <a:pt x="894349" y="33051"/>
                  </a:lnTo>
                  <a:lnTo>
                    <a:pt x="844043" y="23514"/>
                  </a:lnTo>
                  <a:lnTo>
                    <a:pt x="788331" y="15409"/>
                  </a:lnTo>
                  <a:lnTo>
                    <a:pt x="727835" y="8870"/>
                  </a:lnTo>
                  <a:lnTo>
                    <a:pt x="663178" y="4032"/>
                  </a:lnTo>
                  <a:lnTo>
                    <a:pt x="594983" y="1030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81373" y="4777994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775"/>
                  </a:moveTo>
                  <a:lnTo>
                    <a:pt x="1006596" y="156650"/>
                  </a:lnTo>
                  <a:lnTo>
                    <a:pt x="938625" y="181666"/>
                  </a:lnTo>
                  <a:lnTo>
                    <a:pt x="894349" y="192500"/>
                  </a:lnTo>
                  <a:lnTo>
                    <a:pt x="844043" y="202037"/>
                  </a:lnTo>
                  <a:lnTo>
                    <a:pt x="788331" y="210142"/>
                  </a:lnTo>
                  <a:lnTo>
                    <a:pt x="727835" y="216681"/>
                  </a:lnTo>
                  <a:lnTo>
                    <a:pt x="663178" y="221519"/>
                  </a:lnTo>
                  <a:lnTo>
                    <a:pt x="594983" y="224521"/>
                  </a:lnTo>
                  <a:lnTo>
                    <a:pt x="523875" y="225551"/>
                  </a:lnTo>
                  <a:lnTo>
                    <a:pt x="452792" y="224521"/>
                  </a:lnTo>
                  <a:lnTo>
                    <a:pt x="384615" y="221519"/>
                  </a:lnTo>
                  <a:lnTo>
                    <a:pt x="319968" y="216681"/>
                  </a:lnTo>
                  <a:lnTo>
                    <a:pt x="259475" y="210142"/>
                  </a:lnTo>
                  <a:lnTo>
                    <a:pt x="203760" y="202037"/>
                  </a:lnTo>
                  <a:lnTo>
                    <a:pt x="153447" y="192500"/>
                  </a:lnTo>
                  <a:lnTo>
                    <a:pt x="109162" y="181666"/>
                  </a:lnTo>
                  <a:lnTo>
                    <a:pt x="71529" y="169671"/>
                  </a:lnTo>
                  <a:lnTo>
                    <a:pt x="18714" y="142737"/>
                  </a:lnTo>
                  <a:lnTo>
                    <a:pt x="4782" y="128067"/>
                  </a:lnTo>
                  <a:lnTo>
                    <a:pt x="0" y="112775"/>
                  </a:lnTo>
                </a:path>
                <a:path w="1047750" h="676910">
                  <a:moveTo>
                    <a:pt x="0" y="112775"/>
                  </a:moveTo>
                  <a:lnTo>
                    <a:pt x="41171" y="68901"/>
                  </a:lnTo>
                  <a:lnTo>
                    <a:pt x="109162" y="43885"/>
                  </a:lnTo>
                  <a:lnTo>
                    <a:pt x="153447" y="33051"/>
                  </a:lnTo>
                  <a:lnTo>
                    <a:pt x="203760" y="23514"/>
                  </a:lnTo>
                  <a:lnTo>
                    <a:pt x="259475" y="15409"/>
                  </a:lnTo>
                  <a:lnTo>
                    <a:pt x="319968" y="8870"/>
                  </a:lnTo>
                  <a:lnTo>
                    <a:pt x="384615" y="4032"/>
                  </a:lnTo>
                  <a:lnTo>
                    <a:pt x="452792" y="1030"/>
                  </a:lnTo>
                  <a:lnTo>
                    <a:pt x="523875" y="0"/>
                  </a:lnTo>
                  <a:lnTo>
                    <a:pt x="594983" y="1030"/>
                  </a:lnTo>
                  <a:lnTo>
                    <a:pt x="663178" y="4032"/>
                  </a:lnTo>
                  <a:lnTo>
                    <a:pt x="727835" y="8870"/>
                  </a:lnTo>
                  <a:lnTo>
                    <a:pt x="788331" y="15409"/>
                  </a:lnTo>
                  <a:lnTo>
                    <a:pt x="844043" y="23514"/>
                  </a:lnTo>
                  <a:lnTo>
                    <a:pt x="894349" y="33051"/>
                  </a:lnTo>
                  <a:lnTo>
                    <a:pt x="938625" y="43885"/>
                  </a:lnTo>
                  <a:lnTo>
                    <a:pt x="976249" y="55879"/>
                  </a:lnTo>
                  <a:lnTo>
                    <a:pt x="1029043" y="82814"/>
                  </a:lnTo>
                  <a:lnTo>
                    <a:pt x="1047750" y="112775"/>
                  </a:lnTo>
                  <a:lnTo>
                    <a:pt x="1047750" y="563752"/>
                  </a:lnTo>
                  <a:lnTo>
                    <a:pt x="1006596" y="607627"/>
                  </a:lnTo>
                  <a:lnTo>
                    <a:pt x="938625" y="632643"/>
                  </a:lnTo>
                  <a:lnTo>
                    <a:pt x="894349" y="643477"/>
                  </a:lnTo>
                  <a:lnTo>
                    <a:pt x="844043" y="653014"/>
                  </a:lnTo>
                  <a:lnTo>
                    <a:pt x="788331" y="661119"/>
                  </a:lnTo>
                  <a:lnTo>
                    <a:pt x="727835" y="667658"/>
                  </a:lnTo>
                  <a:lnTo>
                    <a:pt x="663178" y="672496"/>
                  </a:lnTo>
                  <a:lnTo>
                    <a:pt x="594983" y="675498"/>
                  </a:lnTo>
                  <a:lnTo>
                    <a:pt x="523875" y="676528"/>
                  </a:lnTo>
                  <a:lnTo>
                    <a:pt x="452792" y="675498"/>
                  </a:lnTo>
                  <a:lnTo>
                    <a:pt x="384615" y="672496"/>
                  </a:lnTo>
                  <a:lnTo>
                    <a:pt x="319968" y="667658"/>
                  </a:lnTo>
                  <a:lnTo>
                    <a:pt x="259475" y="661119"/>
                  </a:lnTo>
                  <a:lnTo>
                    <a:pt x="203760" y="653014"/>
                  </a:lnTo>
                  <a:lnTo>
                    <a:pt x="153447" y="643477"/>
                  </a:lnTo>
                  <a:lnTo>
                    <a:pt x="109162" y="632643"/>
                  </a:lnTo>
                  <a:lnTo>
                    <a:pt x="71529" y="620648"/>
                  </a:lnTo>
                  <a:lnTo>
                    <a:pt x="18714" y="593714"/>
                  </a:lnTo>
                  <a:lnTo>
                    <a:pt x="0" y="563752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053840" y="4834635"/>
            <a:ext cx="699770" cy="671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  <a:p>
            <a:pPr algn="ctr" marR="3175">
              <a:lnSpc>
                <a:spcPct val="100000"/>
              </a:lnSpc>
              <a:spcBef>
                <a:spcPts val="35"/>
              </a:spcBef>
            </a:pPr>
            <a:r>
              <a:rPr dirty="0" sz="2100">
                <a:latin typeface="Arial MT"/>
                <a:cs typeface="Arial MT"/>
              </a:rPr>
              <a:t>4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06575" y="4746244"/>
            <a:ext cx="1054100" cy="692785"/>
            <a:chOff x="1306575" y="4746244"/>
            <a:chExt cx="1054100" cy="692785"/>
          </a:xfrm>
        </p:grpSpPr>
        <p:sp>
          <p:nvSpPr>
            <p:cNvPr id="15" name="object 15"/>
            <p:cNvSpPr/>
            <p:nvPr/>
          </p:nvSpPr>
          <p:spPr>
            <a:xfrm>
              <a:off x="1309750" y="4749419"/>
              <a:ext cx="1047750" cy="686435"/>
            </a:xfrm>
            <a:custGeom>
              <a:avLst/>
              <a:gdLst/>
              <a:ahLst/>
              <a:cxnLst/>
              <a:rect l="l" t="t" r="r" b="b"/>
              <a:pathLst>
                <a:path w="1047750" h="686435">
                  <a:moveTo>
                    <a:pt x="523875" y="0"/>
                  </a:moveTo>
                  <a:lnTo>
                    <a:pt x="452766" y="1043"/>
                  </a:lnTo>
                  <a:lnTo>
                    <a:pt x="384571" y="4083"/>
                  </a:lnTo>
                  <a:lnTo>
                    <a:pt x="319914" y="8983"/>
                  </a:lnTo>
                  <a:lnTo>
                    <a:pt x="259418" y="15606"/>
                  </a:lnTo>
                  <a:lnTo>
                    <a:pt x="203706" y="23818"/>
                  </a:lnTo>
                  <a:lnTo>
                    <a:pt x="153400" y="33480"/>
                  </a:lnTo>
                  <a:lnTo>
                    <a:pt x="109124" y="44457"/>
                  </a:lnTo>
                  <a:lnTo>
                    <a:pt x="71500" y="56613"/>
                  </a:lnTo>
                  <a:lnTo>
                    <a:pt x="18706" y="83917"/>
                  </a:lnTo>
                  <a:lnTo>
                    <a:pt x="0" y="114299"/>
                  </a:lnTo>
                  <a:lnTo>
                    <a:pt x="0" y="571626"/>
                  </a:lnTo>
                  <a:lnTo>
                    <a:pt x="41153" y="616188"/>
                  </a:lnTo>
                  <a:lnTo>
                    <a:pt x="109124" y="641571"/>
                  </a:lnTo>
                  <a:lnTo>
                    <a:pt x="153400" y="652557"/>
                  </a:lnTo>
                  <a:lnTo>
                    <a:pt x="203706" y="662226"/>
                  </a:lnTo>
                  <a:lnTo>
                    <a:pt x="259418" y="670442"/>
                  </a:lnTo>
                  <a:lnTo>
                    <a:pt x="319914" y="677068"/>
                  </a:lnTo>
                  <a:lnTo>
                    <a:pt x="384571" y="681970"/>
                  </a:lnTo>
                  <a:lnTo>
                    <a:pt x="452766" y="685010"/>
                  </a:lnTo>
                  <a:lnTo>
                    <a:pt x="523875" y="686053"/>
                  </a:lnTo>
                  <a:lnTo>
                    <a:pt x="594954" y="685010"/>
                  </a:lnTo>
                  <a:lnTo>
                    <a:pt x="663124" y="681970"/>
                  </a:lnTo>
                  <a:lnTo>
                    <a:pt x="727761" y="677068"/>
                  </a:lnTo>
                  <a:lnTo>
                    <a:pt x="788241" y="670442"/>
                  </a:lnTo>
                  <a:lnTo>
                    <a:pt x="843942" y="662226"/>
                  </a:lnTo>
                  <a:lnTo>
                    <a:pt x="894238" y="652557"/>
                  </a:lnTo>
                  <a:lnTo>
                    <a:pt x="938508" y="641571"/>
                  </a:lnTo>
                  <a:lnTo>
                    <a:pt x="976126" y="629402"/>
                  </a:lnTo>
                  <a:lnTo>
                    <a:pt x="1028917" y="602063"/>
                  </a:lnTo>
                  <a:lnTo>
                    <a:pt x="1047623" y="571626"/>
                  </a:lnTo>
                  <a:lnTo>
                    <a:pt x="1047623" y="114299"/>
                  </a:lnTo>
                  <a:lnTo>
                    <a:pt x="1006471" y="69812"/>
                  </a:lnTo>
                  <a:lnTo>
                    <a:pt x="938508" y="44457"/>
                  </a:lnTo>
                  <a:lnTo>
                    <a:pt x="894238" y="33480"/>
                  </a:lnTo>
                  <a:lnTo>
                    <a:pt x="843942" y="23818"/>
                  </a:lnTo>
                  <a:lnTo>
                    <a:pt x="788241" y="15606"/>
                  </a:lnTo>
                  <a:lnTo>
                    <a:pt x="727761" y="8983"/>
                  </a:lnTo>
                  <a:lnTo>
                    <a:pt x="663124" y="4083"/>
                  </a:lnTo>
                  <a:lnTo>
                    <a:pt x="594954" y="1043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9750" y="4749419"/>
              <a:ext cx="1047750" cy="686435"/>
            </a:xfrm>
            <a:custGeom>
              <a:avLst/>
              <a:gdLst/>
              <a:ahLst/>
              <a:cxnLst/>
              <a:rect l="l" t="t" r="r" b="b"/>
              <a:pathLst>
                <a:path w="1047750" h="686435">
                  <a:moveTo>
                    <a:pt x="1047623" y="114299"/>
                  </a:moveTo>
                  <a:lnTo>
                    <a:pt x="1006471" y="158861"/>
                  </a:lnTo>
                  <a:lnTo>
                    <a:pt x="938508" y="184244"/>
                  </a:lnTo>
                  <a:lnTo>
                    <a:pt x="894238" y="195230"/>
                  </a:lnTo>
                  <a:lnTo>
                    <a:pt x="843942" y="204899"/>
                  </a:lnTo>
                  <a:lnTo>
                    <a:pt x="788241" y="213115"/>
                  </a:lnTo>
                  <a:lnTo>
                    <a:pt x="727761" y="219741"/>
                  </a:lnTo>
                  <a:lnTo>
                    <a:pt x="663124" y="224643"/>
                  </a:lnTo>
                  <a:lnTo>
                    <a:pt x="594954" y="227683"/>
                  </a:lnTo>
                  <a:lnTo>
                    <a:pt x="523875" y="228726"/>
                  </a:lnTo>
                  <a:lnTo>
                    <a:pt x="452766" y="227683"/>
                  </a:lnTo>
                  <a:lnTo>
                    <a:pt x="384571" y="224643"/>
                  </a:lnTo>
                  <a:lnTo>
                    <a:pt x="319914" y="219741"/>
                  </a:lnTo>
                  <a:lnTo>
                    <a:pt x="259418" y="213115"/>
                  </a:lnTo>
                  <a:lnTo>
                    <a:pt x="203706" y="204899"/>
                  </a:lnTo>
                  <a:lnTo>
                    <a:pt x="153400" y="195230"/>
                  </a:lnTo>
                  <a:lnTo>
                    <a:pt x="109124" y="184244"/>
                  </a:lnTo>
                  <a:lnTo>
                    <a:pt x="71500" y="172075"/>
                  </a:lnTo>
                  <a:lnTo>
                    <a:pt x="18706" y="144736"/>
                  </a:lnTo>
                  <a:lnTo>
                    <a:pt x="4780" y="129837"/>
                  </a:lnTo>
                  <a:lnTo>
                    <a:pt x="0" y="114299"/>
                  </a:lnTo>
                </a:path>
                <a:path w="1047750" h="686435">
                  <a:moveTo>
                    <a:pt x="0" y="114299"/>
                  </a:moveTo>
                  <a:lnTo>
                    <a:pt x="41153" y="69812"/>
                  </a:lnTo>
                  <a:lnTo>
                    <a:pt x="109124" y="44457"/>
                  </a:lnTo>
                  <a:lnTo>
                    <a:pt x="153400" y="33480"/>
                  </a:lnTo>
                  <a:lnTo>
                    <a:pt x="203706" y="23818"/>
                  </a:lnTo>
                  <a:lnTo>
                    <a:pt x="259418" y="15606"/>
                  </a:lnTo>
                  <a:lnTo>
                    <a:pt x="319914" y="8983"/>
                  </a:lnTo>
                  <a:lnTo>
                    <a:pt x="384571" y="4083"/>
                  </a:lnTo>
                  <a:lnTo>
                    <a:pt x="452766" y="1043"/>
                  </a:lnTo>
                  <a:lnTo>
                    <a:pt x="523875" y="0"/>
                  </a:lnTo>
                  <a:lnTo>
                    <a:pt x="594954" y="1043"/>
                  </a:lnTo>
                  <a:lnTo>
                    <a:pt x="663124" y="4083"/>
                  </a:lnTo>
                  <a:lnTo>
                    <a:pt x="727761" y="8983"/>
                  </a:lnTo>
                  <a:lnTo>
                    <a:pt x="788241" y="15606"/>
                  </a:lnTo>
                  <a:lnTo>
                    <a:pt x="843942" y="23818"/>
                  </a:lnTo>
                  <a:lnTo>
                    <a:pt x="894238" y="33480"/>
                  </a:lnTo>
                  <a:lnTo>
                    <a:pt x="938508" y="44457"/>
                  </a:lnTo>
                  <a:lnTo>
                    <a:pt x="976126" y="56613"/>
                  </a:lnTo>
                  <a:lnTo>
                    <a:pt x="1028917" y="83917"/>
                  </a:lnTo>
                  <a:lnTo>
                    <a:pt x="1047623" y="114299"/>
                  </a:lnTo>
                  <a:lnTo>
                    <a:pt x="1047623" y="571626"/>
                  </a:lnTo>
                  <a:lnTo>
                    <a:pt x="1006471" y="616188"/>
                  </a:lnTo>
                  <a:lnTo>
                    <a:pt x="938508" y="641571"/>
                  </a:lnTo>
                  <a:lnTo>
                    <a:pt x="894238" y="652557"/>
                  </a:lnTo>
                  <a:lnTo>
                    <a:pt x="843942" y="662226"/>
                  </a:lnTo>
                  <a:lnTo>
                    <a:pt x="788241" y="670442"/>
                  </a:lnTo>
                  <a:lnTo>
                    <a:pt x="727761" y="677068"/>
                  </a:lnTo>
                  <a:lnTo>
                    <a:pt x="663124" y="681970"/>
                  </a:lnTo>
                  <a:lnTo>
                    <a:pt x="594954" y="685010"/>
                  </a:lnTo>
                  <a:lnTo>
                    <a:pt x="523875" y="686053"/>
                  </a:lnTo>
                  <a:lnTo>
                    <a:pt x="452766" y="685010"/>
                  </a:lnTo>
                  <a:lnTo>
                    <a:pt x="384571" y="681970"/>
                  </a:lnTo>
                  <a:lnTo>
                    <a:pt x="319914" y="677068"/>
                  </a:lnTo>
                  <a:lnTo>
                    <a:pt x="259418" y="670442"/>
                  </a:lnTo>
                  <a:lnTo>
                    <a:pt x="203706" y="662226"/>
                  </a:lnTo>
                  <a:lnTo>
                    <a:pt x="153400" y="652557"/>
                  </a:lnTo>
                  <a:lnTo>
                    <a:pt x="109124" y="641571"/>
                  </a:lnTo>
                  <a:lnTo>
                    <a:pt x="71500" y="629402"/>
                  </a:lnTo>
                  <a:lnTo>
                    <a:pt x="18706" y="602063"/>
                  </a:lnTo>
                  <a:lnTo>
                    <a:pt x="0" y="571626"/>
                  </a:lnTo>
                  <a:lnTo>
                    <a:pt x="0" y="11429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480819" y="4809553"/>
            <a:ext cx="699770" cy="67056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69875" marR="5080" indent="-257175">
              <a:lnSpc>
                <a:spcPct val="101299"/>
              </a:lnSpc>
              <a:spcBef>
                <a:spcPts val="70"/>
              </a:spcBef>
            </a:pPr>
            <a:r>
              <a:rPr dirty="0" sz="2100" spc="-20">
                <a:latin typeface="Arial MT"/>
                <a:cs typeface="Arial MT"/>
              </a:rPr>
              <a:t>C</a:t>
            </a:r>
            <a:r>
              <a:rPr dirty="0" sz="2100" spc="-20">
                <a:latin typeface="Arial MT"/>
                <a:cs typeface="Arial MT"/>
              </a:rPr>
              <a:t>li</a:t>
            </a:r>
            <a:r>
              <a:rPr dirty="0" sz="2100" spc="-45">
                <a:latin typeface="Arial MT"/>
                <a:cs typeface="Arial MT"/>
              </a:rPr>
              <a:t>e</a:t>
            </a:r>
            <a:r>
              <a:rPr dirty="0" sz="2100" spc="25">
                <a:latin typeface="Arial MT"/>
                <a:cs typeface="Arial MT"/>
              </a:rPr>
              <a:t>n</a:t>
            </a:r>
            <a:r>
              <a:rPr dirty="0" sz="2100">
                <a:latin typeface="Arial MT"/>
                <a:cs typeface="Arial MT"/>
              </a:rPr>
              <a:t>t  </a:t>
            </a:r>
            <a:r>
              <a:rPr dirty="0" sz="2100">
                <a:latin typeface="Arial MT"/>
                <a:cs typeface="Arial MT"/>
              </a:rPr>
              <a:t>3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81250" y="2858287"/>
            <a:ext cx="1985645" cy="535940"/>
            <a:chOff x="2381250" y="2858287"/>
            <a:chExt cx="1985645" cy="535940"/>
          </a:xfrm>
        </p:grpSpPr>
        <p:sp>
          <p:nvSpPr>
            <p:cNvPr id="19" name="object 19"/>
            <p:cNvSpPr/>
            <p:nvPr/>
          </p:nvSpPr>
          <p:spPr>
            <a:xfrm>
              <a:off x="3048634" y="2906775"/>
              <a:ext cx="1318260" cy="487680"/>
            </a:xfrm>
            <a:custGeom>
              <a:avLst/>
              <a:gdLst/>
              <a:ahLst/>
              <a:cxnLst/>
              <a:rect l="l" t="t" r="r" b="b"/>
              <a:pathLst>
                <a:path w="1318260" h="487679">
                  <a:moveTo>
                    <a:pt x="1245868" y="34354"/>
                  </a:moveTo>
                  <a:lnTo>
                    <a:pt x="0" y="463296"/>
                  </a:lnTo>
                  <a:lnTo>
                    <a:pt x="8254" y="487425"/>
                  </a:lnTo>
                  <a:lnTo>
                    <a:pt x="1254352" y="58282"/>
                  </a:lnTo>
                  <a:lnTo>
                    <a:pt x="1270690" y="39311"/>
                  </a:lnTo>
                  <a:lnTo>
                    <a:pt x="1245868" y="34354"/>
                  </a:lnTo>
                  <a:close/>
                </a:path>
                <a:path w="1318260" h="487679">
                  <a:moveTo>
                    <a:pt x="1299119" y="19050"/>
                  </a:moveTo>
                  <a:lnTo>
                    <a:pt x="1290319" y="19050"/>
                  </a:lnTo>
                  <a:lnTo>
                    <a:pt x="1298575" y="43052"/>
                  </a:lnTo>
                  <a:lnTo>
                    <a:pt x="1254352" y="58282"/>
                  </a:lnTo>
                  <a:lnTo>
                    <a:pt x="1222755" y="94996"/>
                  </a:lnTo>
                  <a:lnTo>
                    <a:pt x="1223264" y="102997"/>
                  </a:lnTo>
                  <a:lnTo>
                    <a:pt x="1233931" y="112140"/>
                  </a:lnTo>
                  <a:lnTo>
                    <a:pt x="1241932" y="111506"/>
                  </a:lnTo>
                  <a:lnTo>
                    <a:pt x="1318260" y="22860"/>
                  </a:lnTo>
                  <a:lnTo>
                    <a:pt x="1299119" y="19050"/>
                  </a:lnTo>
                  <a:close/>
                </a:path>
                <a:path w="1318260" h="487679">
                  <a:moveTo>
                    <a:pt x="1270690" y="39311"/>
                  </a:moveTo>
                  <a:lnTo>
                    <a:pt x="1254352" y="58282"/>
                  </a:lnTo>
                  <a:lnTo>
                    <a:pt x="1297099" y="43561"/>
                  </a:lnTo>
                  <a:lnTo>
                    <a:pt x="1291970" y="43561"/>
                  </a:lnTo>
                  <a:lnTo>
                    <a:pt x="1270690" y="39311"/>
                  </a:lnTo>
                  <a:close/>
                </a:path>
                <a:path w="1318260" h="487679">
                  <a:moveTo>
                    <a:pt x="1284859" y="22860"/>
                  </a:moveTo>
                  <a:lnTo>
                    <a:pt x="1270690" y="39311"/>
                  </a:lnTo>
                  <a:lnTo>
                    <a:pt x="1291970" y="43561"/>
                  </a:lnTo>
                  <a:lnTo>
                    <a:pt x="1284859" y="22860"/>
                  </a:lnTo>
                  <a:close/>
                </a:path>
                <a:path w="1318260" h="487679">
                  <a:moveTo>
                    <a:pt x="1291630" y="22860"/>
                  </a:moveTo>
                  <a:lnTo>
                    <a:pt x="1284859" y="22860"/>
                  </a:lnTo>
                  <a:lnTo>
                    <a:pt x="1291970" y="43561"/>
                  </a:lnTo>
                  <a:lnTo>
                    <a:pt x="1297099" y="43561"/>
                  </a:lnTo>
                  <a:lnTo>
                    <a:pt x="1298575" y="43052"/>
                  </a:lnTo>
                  <a:lnTo>
                    <a:pt x="1291630" y="22860"/>
                  </a:lnTo>
                  <a:close/>
                </a:path>
                <a:path w="1318260" h="487679">
                  <a:moveTo>
                    <a:pt x="1290319" y="19050"/>
                  </a:moveTo>
                  <a:lnTo>
                    <a:pt x="1245868" y="34354"/>
                  </a:lnTo>
                  <a:lnTo>
                    <a:pt x="1270690" y="39311"/>
                  </a:lnTo>
                  <a:lnTo>
                    <a:pt x="1284859" y="22860"/>
                  </a:lnTo>
                  <a:lnTo>
                    <a:pt x="1291630" y="22860"/>
                  </a:lnTo>
                  <a:lnTo>
                    <a:pt x="1290319" y="19050"/>
                  </a:lnTo>
                  <a:close/>
                </a:path>
                <a:path w="1318260" h="487679">
                  <a:moveTo>
                    <a:pt x="1203578" y="0"/>
                  </a:moveTo>
                  <a:lnTo>
                    <a:pt x="1196848" y="4572"/>
                  </a:lnTo>
                  <a:lnTo>
                    <a:pt x="1195577" y="11429"/>
                  </a:lnTo>
                  <a:lnTo>
                    <a:pt x="1194180" y="18287"/>
                  </a:lnTo>
                  <a:lnTo>
                    <a:pt x="1198626" y="25019"/>
                  </a:lnTo>
                  <a:lnTo>
                    <a:pt x="1205484" y="26288"/>
                  </a:lnTo>
                  <a:lnTo>
                    <a:pt x="1245868" y="34354"/>
                  </a:lnTo>
                  <a:lnTo>
                    <a:pt x="1290319" y="19050"/>
                  </a:lnTo>
                  <a:lnTo>
                    <a:pt x="1299119" y="19050"/>
                  </a:lnTo>
                  <a:lnTo>
                    <a:pt x="12035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250" y="3038411"/>
              <a:ext cx="766762" cy="3286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075" y="2858287"/>
              <a:ext cx="381000" cy="39062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628264" y="292576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305175" y="2772435"/>
            <a:ext cx="776605" cy="509270"/>
            <a:chOff x="3305175" y="2772435"/>
            <a:chExt cx="776605" cy="50927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175" y="2952686"/>
              <a:ext cx="776287" cy="328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2772435"/>
              <a:ext cx="390525" cy="39062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557651" y="283813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05175" y="4573168"/>
            <a:ext cx="776605" cy="508634"/>
            <a:chOff x="3305175" y="4573168"/>
            <a:chExt cx="776605" cy="508634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5175" y="4752911"/>
              <a:ext cx="776287" cy="3286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4573168"/>
              <a:ext cx="390525" cy="39062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557651" y="4644135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28850" y="4563643"/>
            <a:ext cx="776605" cy="499109"/>
            <a:chOff x="2228850" y="4563643"/>
            <a:chExt cx="776605" cy="499109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8850" y="4733861"/>
              <a:ext cx="776287" cy="3286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675" y="4563643"/>
              <a:ext cx="390525" cy="38110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483866" y="462857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895850" y="2067458"/>
            <a:ext cx="776605" cy="509270"/>
            <a:chOff x="4895850" y="2067458"/>
            <a:chExt cx="776605" cy="50927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5850" y="2247836"/>
              <a:ext cx="776287" cy="3286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675" y="2067458"/>
              <a:ext cx="390525" cy="39062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148834" y="2122741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895850" y="2686710"/>
            <a:ext cx="776605" cy="509270"/>
            <a:chOff x="4895850" y="2686710"/>
            <a:chExt cx="776605" cy="50927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5850" y="2866961"/>
              <a:ext cx="776287" cy="3286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675" y="2686710"/>
              <a:ext cx="390525" cy="39062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148834" y="2746057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34914" y="2036444"/>
            <a:ext cx="530733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30">
                <a:latin typeface="Arial MT"/>
                <a:cs typeface="Arial MT"/>
              </a:rPr>
              <a:t>M</a:t>
            </a:r>
            <a:r>
              <a:rPr dirty="0" sz="2100" spc="-50">
                <a:latin typeface="Arial MT"/>
                <a:cs typeface="Arial MT"/>
              </a:rPr>
              <a:t>a</a:t>
            </a:r>
            <a:r>
              <a:rPr dirty="0" sz="2100" spc="-20">
                <a:latin typeface="Arial MT"/>
                <a:cs typeface="Arial MT"/>
              </a:rPr>
              <a:t>i</a:t>
            </a:r>
            <a:r>
              <a:rPr dirty="0" sz="2100" spc="25">
                <a:latin typeface="Arial MT"/>
                <a:cs typeface="Arial MT"/>
              </a:rPr>
              <a:t>n</a:t>
            </a:r>
            <a:r>
              <a:rPr dirty="0" sz="2100" spc="10">
                <a:latin typeface="Arial MT"/>
                <a:cs typeface="Arial MT"/>
              </a:rPr>
              <a:t>t</a:t>
            </a:r>
            <a:r>
              <a:rPr dirty="0" sz="2100" spc="-50">
                <a:latin typeface="Arial MT"/>
                <a:cs typeface="Arial MT"/>
              </a:rPr>
              <a:t>a</a:t>
            </a:r>
            <a:r>
              <a:rPr dirty="0" sz="2100" spc="-20">
                <a:latin typeface="Arial MT"/>
                <a:cs typeface="Arial MT"/>
              </a:rPr>
              <a:t>i</a:t>
            </a:r>
            <a:r>
              <a:rPr dirty="0" sz="2100">
                <a:latin typeface="Arial MT"/>
                <a:cs typeface="Arial MT"/>
              </a:rPr>
              <a:t>n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25">
                <a:latin typeface="Arial MT"/>
                <a:cs typeface="Arial MT"/>
              </a:rPr>
              <a:t>p</a:t>
            </a:r>
            <a:r>
              <a:rPr dirty="0" sz="2100" spc="-50">
                <a:latin typeface="Arial MT"/>
                <a:cs typeface="Arial MT"/>
              </a:rPr>
              <a:t>o</a:t>
            </a:r>
            <a:r>
              <a:rPr dirty="0" sz="2100" spc="10">
                <a:latin typeface="Arial MT"/>
                <a:cs typeface="Arial MT"/>
              </a:rPr>
              <a:t>t</a:t>
            </a:r>
            <a:r>
              <a:rPr dirty="0" sz="2100" spc="-50">
                <a:latin typeface="Arial MT"/>
                <a:cs typeface="Arial MT"/>
              </a:rPr>
              <a:t>e</a:t>
            </a:r>
            <a:r>
              <a:rPr dirty="0" sz="2100" spc="25">
                <a:latin typeface="Arial MT"/>
                <a:cs typeface="Arial MT"/>
              </a:rPr>
              <a:t>n</a:t>
            </a:r>
            <a:r>
              <a:rPr dirty="0" sz="2100" spc="10">
                <a:latin typeface="Arial MT"/>
                <a:cs typeface="Arial MT"/>
              </a:rPr>
              <a:t>t</a:t>
            </a:r>
            <a:r>
              <a:rPr dirty="0" sz="2100" spc="-20">
                <a:latin typeface="Arial MT"/>
                <a:cs typeface="Arial MT"/>
              </a:rPr>
              <a:t>i</a:t>
            </a:r>
            <a:r>
              <a:rPr dirty="0" sz="2100" spc="-50">
                <a:latin typeface="Arial MT"/>
                <a:cs typeface="Arial MT"/>
              </a:rPr>
              <a:t>a</a:t>
            </a:r>
            <a:r>
              <a:rPr dirty="0" sz="2100">
                <a:latin typeface="Arial MT"/>
                <a:cs typeface="Arial MT"/>
              </a:rPr>
              <a:t>l</a:t>
            </a:r>
            <a:r>
              <a:rPr dirty="0" sz="2100" spc="7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s</a:t>
            </a:r>
            <a:r>
              <a:rPr dirty="0" sz="2100" spc="25">
                <a:latin typeface="Arial MT"/>
                <a:cs typeface="Arial MT"/>
              </a:rPr>
              <a:t>u</a:t>
            </a:r>
            <a:r>
              <a:rPr dirty="0" sz="2100" spc="25">
                <a:latin typeface="Arial MT"/>
                <a:cs typeface="Arial MT"/>
              </a:rPr>
              <a:t>pp</a:t>
            </a:r>
            <a:r>
              <a:rPr dirty="0" sz="2100" spc="-20">
                <a:latin typeface="Arial MT"/>
                <a:cs typeface="Arial MT"/>
              </a:rPr>
              <a:t>li</a:t>
            </a:r>
            <a:r>
              <a:rPr dirty="0" sz="2100" spc="-50">
                <a:latin typeface="Arial MT"/>
                <a:cs typeface="Arial MT"/>
              </a:rPr>
              <a:t>e</a:t>
            </a:r>
            <a:r>
              <a:rPr dirty="0" sz="2100" spc="-30">
                <a:latin typeface="Arial MT"/>
                <a:cs typeface="Arial MT"/>
              </a:rPr>
              <a:t>r</a:t>
            </a:r>
            <a:r>
              <a:rPr dirty="0" sz="2100">
                <a:latin typeface="Arial MT"/>
                <a:cs typeface="Arial MT"/>
              </a:rPr>
              <a:t>s</a:t>
            </a:r>
            <a:r>
              <a:rPr dirty="0" sz="2100" spc="-65">
                <a:latin typeface="Arial MT"/>
                <a:cs typeface="Arial MT"/>
              </a:rPr>
              <a:t> </a:t>
            </a:r>
            <a:r>
              <a:rPr dirty="0" sz="2100" spc="-20">
                <a:latin typeface="Arial MT"/>
                <a:cs typeface="Arial MT"/>
              </a:rPr>
              <a:t>i</a:t>
            </a:r>
            <a:r>
              <a:rPr dirty="0" sz="2100">
                <a:latin typeface="Arial MT"/>
                <a:cs typeface="Arial MT"/>
              </a:rPr>
              <a:t>n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SA</a:t>
            </a:r>
            <a:r>
              <a:rPr dirty="0" sz="2100" spc="75">
                <a:latin typeface="Arial MT"/>
                <a:cs typeface="Arial MT"/>
              </a:rPr>
              <a:t>P</a:t>
            </a:r>
            <a:r>
              <a:rPr dirty="0" sz="2100" spc="-30">
                <a:latin typeface="Arial MT"/>
                <a:cs typeface="Arial MT"/>
              </a:rPr>
              <a:t>-</a:t>
            </a:r>
            <a:r>
              <a:rPr dirty="0" sz="2100" spc="20">
                <a:latin typeface="Arial MT"/>
                <a:cs typeface="Arial MT"/>
              </a:rPr>
              <a:t>S</a:t>
            </a:r>
            <a:r>
              <a:rPr dirty="0" sz="2100" spc="25">
                <a:latin typeface="Arial MT"/>
                <a:cs typeface="Arial MT"/>
              </a:rPr>
              <a:t>L</a:t>
            </a:r>
            <a:r>
              <a:rPr dirty="0" sz="2100">
                <a:latin typeface="Arial MT"/>
                <a:cs typeface="Arial MT"/>
              </a:rPr>
              <a:t>C</a:t>
            </a:r>
            <a:r>
              <a:rPr dirty="0" sz="2100" spc="-150">
                <a:latin typeface="Arial MT"/>
                <a:cs typeface="Arial MT"/>
              </a:rPr>
              <a:t> </a:t>
            </a:r>
            <a:r>
              <a:rPr dirty="0" sz="2100" spc="-45">
                <a:latin typeface="Arial MT"/>
                <a:cs typeface="Arial MT"/>
              </a:rPr>
              <a:t>o</a:t>
            </a:r>
            <a:r>
              <a:rPr dirty="0" sz="2100" spc="25">
                <a:latin typeface="Arial MT"/>
                <a:cs typeface="Arial MT"/>
              </a:rPr>
              <a:t>n</a:t>
            </a:r>
            <a:r>
              <a:rPr dirty="0" sz="2100" spc="-20">
                <a:latin typeface="Arial MT"/>
                <a:cs typeface="Arial MT"/>
              </a:rPr>
              <a:t>l</a:t>
            </a:r>
            <a:r>
              <a:rPr dirty="0" sz="2100">
                <a:latin typeface="Arial MT"/>
                <a:cs typeface="Arial MT"/>
              </a:rPr>
              <a:t>y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31865" y="2660332"/>
            <a:ext cx="588835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Arial MT"/>
                <a:cs typeface="Arial MT"/>
              </a:rPr>
              <a:t>Potential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becomes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bidder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10">
                <a:latin typeface="Arial MT"/>
                <a:cs typeface="Arial MT"/>
              </a:rPr>
              <a:t> supplier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SAP-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SLC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5">
                <a:latin typeface="Wingdings"/>
                <a:cs typeface="Wingdings"/>
              </a:rPr>
              <a:t>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end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upplier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ub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R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876425" y="3124987"/>
            <a:ext cx="776605" cy="499745"/>
            <a:chOff x="1876425" y="3124987"/>
            <a:chExt cx="776605" cy="499745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6425" y="3295586"/>
              <a:ext cx="776287" cy="3286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250" y="3124987"/>
              <a:ext cx="390525" cy="38110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134616" y="318801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28725" y="1886483"/>
            <a:ext cx="4330065" cy="2491105"/>
            <a:chOff x="1228725" y="1886483"/>
            <a:chExt cx="4330065" cy="2491105"/>
          </a:xfrm>
        </p:grpSpPr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725" y="2066861"/>
              <a:ext cx="776287" cy="3286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550" y="1886483"/>
              <a:ext cx="390525" cy="39062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9453" y="4123717"/>
              <a:ext cx="549081" cy="25350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675" y="3915816"/>
              <a:ext cx="390525" cy="38110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148834" y="3970020"/>
            <a:ext cx="168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 b="1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895850" y="4458868"/>
            <a:ext cx="776605" cy="508634"/>
            <a:chOff x="4895850" y="4458868"/>
            <a:chExt cx="776605" cy="508634"/>
          </a:xfrm>
        </p:grpSpPr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95850" y="4638611"/>
              <a:ext cx="776287" cy="3286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675" y="4458868"/>
              <a:ext cx="390525" cy="39062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148834" y="4520501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34914" y="3913187"/>
            <a:ext cx="41313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Arial MT"/>
                <a:cs typeface="Arial MT"/>
              </a:rPr>
              <a:t>Rework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approve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Hub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590800" y="3944391"/>
            <a:ext cx="3081655" cy="1556385"/>
            <a:chOff x="2590800" y="3944391"/>
            <a:chExt cx="3081655" cy="1556385"/>
          </a:xfrm>
        </p:grpSpPr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0800" y="4124261"/>
              <a:ext cx="776287" cy="3286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625" y="3944391"/>
              <a:ext cx="390525" cy="3906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5850" y="5172138"/>
              <a:ext cx="776287" cy="3286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675" y="4992395"/>
              <a:ext cx="390525" cy="39062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148834" y="5053393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31865" y="4473003"/>
            <a:ext cx="5262880" cy="829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sys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g</a:t>
            </a:r>
            <a:r>
              <a:rPr dirty="0" sz="2000" spc="15">
                <a:latin typeface="Arial MT"/>
                <a:cs typeface="Arial MT"/>
              </a:rPr>
              <a:t>es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bi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rs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pli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rs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L</a:t>
            </a:r>
            <a:r>
              <a:rPr dirty="0" sz="2000" spc="20">
                <a:latin typeface="Arial MT"/>
                <a:cs typeface="Arial MT"/>
              </a:rPr>
              <a:t>C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728723" y="2923794"/>
            <a:ext cx="2675255" cy="1885950"/>
            <a:chOff x="1728723" y="2923794"/>
            <a:chExt cx="2675255" cy="1885950"/>
          </a:xfrm>
        </p:grpSpPr>
        <p:sp>
          <p:nvSpPr>
            <p:cNvPr id="68" name="object 68"/>
            <p:cNvSpPr/>
            <p:nvPr/>
          </p:nvSpPr>
          <p:spPr>
            <a:xfrm>
              <a:off x="1728724" y="2923793"/>
              <a:ext cx="2675255" cy="1885950"/>
            </a:xfrm>
            <a:custGeom>
              <a:avLst/>
              <a:gdLst/>
              <a:ahLst/>
              <a:cxnLst/>
              <a:rect l="l" t="t" r="r" b="b"/>
              <a:pathLst>
                <a:path w="2675254" h="1885950">
                  <a:moveTo>
                    <a:pt x="1331722" y="456819"/>
                  </a:moveTo>
                  <a:lnTo>
                    <a:pt x="1258443" y="374777"/>
                  </a:lnTo>
                  <a:lnTo>
                    <a:pt x="1253744" y="369570"/>
                  </a:lnTo>
                  <a:lnTo>
                    <a:pt x="1245743" y="369062"/>
                  </a:lnTo>
                  <a:lnTo>
                    <a:pt x="1240536" y="373761"/>
                  </a:lnTo>
                  <a:lnTo>
                    <a:pt x="1235202" y="378460"/>
                  </a:lnTo>
                  <a:lnTo>
                    <a:pt x="1234821" y="386461"/>
                  </a:lnTo>
                  <a:lnTo>
                    <a:pt x="1239520" y="391668"/>
                  </a:lnTo>
                  <a:lnTo>
                    <a:pt x="1266888" y="422376"/>
                  </a:lnTo>
                  <a:lnTo>
                    <a:pt x="72618" y="35077"/>
                  </a:lnTo>
                  <a:lnTo>
                    <a:pt x="112903" y="26289"/>
                  </a:lnTo>
                  <a:lnTo>
                    <a:pt x="119761" y="24892"/>
                  </a:lnTo>
                  <a:lnTo>
                    <a:pt x="122478" y="20574"/>
                  </a:lnTo>
                  <a:lnTo>
                    <a:pt x="124079" y="18034"/>
                  </a:lnTo>
                  <a:lnTo>
                    <a:pt x="121031" y="4318"/>
                  </a:lnTo>
                  <a:lnTo>
                    <a:pt x="114300" y="0"/>
                  </a:lnTo>
                  <a:lnTo>
                    <a:pt x="0" y="24892"/>
                  </a:lnTo>
                  <a:lnTo>
                    <a:pt x="73279" y="106934"/>
                  </a:lnTo>
                  <a:lnTo>
                    <a:pt x="77978" y="112141"/>
                  </a:lnTo>
                  <a:lnTo>
                    <a:pt x="85979" y="112649"/>
                  </a:lnTo>
                  <a:lnTo>
                    <a:pt x="96393" y="103251"/>
                  </a:lnTo>
                  <a:lnTo>
                    <a:pt x="96901" y="95250"/>
                  </a:lnTo>
                  <a:lnTo>
                    <a:pt x="92202" y="90043"/>
                  </a:lnTo>
                  <a:lnTo>
                    <a:pt x="64731" y="59321"/>
                  </a:lnTo>
                  <a:lnTo>
                    <a:pt x="1259090" y="446646"/>
                  </a:lnTo>
                  <a:lnTo>
                    <a:pt x="1218819" y="455422"/>
                  </a:lnTo>
                  <a:lnTo>
                    <a:pt x="1211961" y="456819"/>
                  </a:lnTo>
                  <a:lnTo>
                    <a:pt x="1207643" y="463677"/>
                  </a:lnTo>
                  <a:lnTo>
                    <a:pt x="1210691" y="477393"/>
                  </a:lnTo>
                  <a:lnTo>
                    <a:pt x="1217422" y="481711"/>
                  </a:lnTo>
                  <a:lnTo>
                    <a:pt x="1311859" y="461137"/>
                  </a:lnTo>
                  <a:lnTo>
                    <a:pt x="1331722" y="456819"/>
                  </a:lnTo>
                  <a:close/>
                </a:path>
                <a:path w="2675254" h="1885950">
                  <a:moveTo>
                    <a:pt x="2674747" y="1858899"/>
                  </a:moveTo>
                  <a:lnTo>
                    <a:pt x="2595372" y="1772920"/>
                  </a:lnTo>
                  <a:lnTo>
                    <a:pt x="2587371" y="1772539"/>
                  </a:lnTo>
                  <a:lnTo>
                    <a:pt x="2577084" y="1782064"/>
                  </a:lnTo>
                  <a:lnTo>
                    <a:pt x="2576703" y="1790192"/>
                  </a:lnTo>
                  <a:lnTo>
                    <a:pt x="2581529" y="1795272"/>
                  </a:lnTo>
                  <a:lnTo>
                    <a:pt x="2609380" y="1825574"/>
                  </a:lnTo>
                  <a:lnTo>
                    <a:pt x="1327785" y="1432433"/>
                  </a:lnTo>
                  <a:lnTo>
                    <a:pt x="1324660" y="1442542"/>
                  </a:lnTo>
                  <a:lnTo>
                    <a:pt x="1321435" y="1432433"/>
                  </a:lnTo>
                  <a:lnTo>
                    <a:pt x="169595" y="1799590"/>
                  </a:lnTo>
                  <a:lnTo>
                    <a:pt x="202057" y="1763649"/>
                  </a:lnTo>
                  <a:lnTo>
                    <a:pt x="201549" y="1755648"/>
                  </a:lnTo>
                  <a:lnTo>
                    <a:pt x="191135" y="1746250"/>
                  </a:lnTo>
                  <a:lnTo>
                    <a:pt x="183134" y="1746631"/>
                  </a:lnTo>
                  <a:lnTo>
                    <a:pt x="104775" y="1833499"/>
                  </a:lnTo>
                  <a:lnTo>
                    <a:pt x="218948" y="1859026"/>
                  </a:lnTo>
                  <a:lnTo>
                    <a:pt x="225679" y="1854708"/>
                  </a:lnTo>
                  <a:lnTo>
                    <a:pt x="228727" y="1840992"/>
                  </a:lnTo>
                  <a:lnTo>
                    <a:pt x="226822" y="1837944"/>
                  </a:lnTo>
                  <a:lnTo>
                    <a:pt x="224536" y="1834261"/>
                  </a:lnTo>
                  <a:lnTo>
                    <a:pt x="177330" y="1823694"/>
                  </a:lnTo>
                  <a:lnTo>
                    <a:pt x="132588" y="1837944"/>
                  </a:lnTo>
                  <a:lnTo>
                    <a:pt x="143738" y="1834388"/>
                  </a:lnTo>
                  <a:lnTo>
                    <a:pt x="177330" y="1823694"/>
                  </a:lnTo>
                  <a:lnTo>
                    <a:pt x="1324813" y="1458087"/>
                  </a:lnTo>
                  <a:lnTo>
                    <a:pt x="2601912" y="1849920"/>
                  </a:lnTo>
                  <a:lnTo>
                    <a:pt x="2554986" y="1860931"/>
                  </a:lnTo>
                  <a:lnTo>
                    <a:pt x="2550795" y="1867789"/>
                  </a:lnTo>
                  <a:lnTo>
                    <a:pt x="2552446" y="1874520"/>
                  </a:lnTo>
                  <a:lnTo>
                    <a:pt x="2553970" y="1881378"/>
                  </a:lnTo>
                  <a:lnTo>
                    <a:pt x="2560828" y="1885696"/>
                  </a:lnTo>
                  <a:lnTo>
                    <a:pt x="2654198" y="1863725"/>
                  </a:lnTo>
                  <a:lnTo>
                    <a:pt x="2674747" y="1858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0849" y="4124261"/>
              <a:ext cx="776287" cy="3286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4674" y="3944391"/>
              <a:ext cx="390525" cy="390626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2527300" y="3519293"/>
            <a:ext cx="1049655" cy="76327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endParaRPr sz="1800">
              <a:latin typeface="Arial MT"/>
              <a:cs typeface="Arial MT"/>
            </a:endParaRPr>
          </a:p>
          <a:p>
            <a:pPr marL="324485">
              <a:lnSpc>
                <a:spcPct val="100000"/>
              </a:lnSpc>
              <a:spcBef>
                <a:spcPts val="844"/>
              </a:spcBef>
              <a:tabLst>
                <a:tab pos="730885" algn="l"/>
              </a:tabLst>
            </a:pPr>
            <a:r>
              <a:rPr dirty="0" baseline="1792" sz="2325" spc="22" b="1">
                <a:latin typeface="Arial"/>
                <a:cs typeface="Arial"/>
              </a:rPr>
              <a:t>3	</a:t>
            </a: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666875" y="1886483"/>
            <a:ext cx="776605" cy="509270"/>
            <a:chOff x="1666875" y="1886483"/>
            <a:chExt cx="776605" cy="509270"/>
          </a:xfrm>
        </p:grpSpPr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6875" y="2066861"/>
              <a:ext cx="776287" cy="3286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700" y="1886483"/>
              <a:ext cx="390525" cy="390626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1224914" y="1952561"/>
            <a:ext cx="991869" cy="727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62890">
              <a:lnSpc>
                <a:spcPct val="100000"/>
              </a:lnSpc>
              <a:spcBef>
                <a:spcPts val="125"/>
              </a:spcBef>
              <a:tabLst>
                <a:tab pos="708660" algn="l"/>
              </a:tabLst>
            </a:pPr>
            <a:r>
              <a:rPr dirty="0" sz="1550" spc="15" b="1">
                <a:latin typeface="Arial"/>
                <a:cs typeface="Arial"/>
              </a:rPr>
              <a:t>1	5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200</a:t>
            </a:fld>
          </a:p>
        </p:txBody>
      </p:sp>
      <p:sp>
        <p:nvSpPr>
          <p:cNvPr id="79" name="object 7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4983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 spc="-25"/>
              <a:t>S</a:t>
            </a:r>
            <a:r>
              <a:rPr dirty="0" spc="-45"/>
              <a:t>upp</a:t>
            </a:r>
            <a:r>
              <a:rPr dirty="0" spc="75"/>
              <a:t>li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-30"/>
              <a:t> </a:t>
            </a:r>
            <a:r>
              <a:rPr dirty="0" spc="30"/>
              <a:t>L</a:t>
            </a:r>
            <a:r>
              <a:rPr dirty="0" spc="75"/>
              <a:t>i</a:t>
            </a:r>
            <a:r>
              <a:rPr dirty="0" spc="20"/>
              <a:t>f</a:t>
            </a:r>
            <a:r>
              <a:rPr dirty="0" spc="10"/>
              <a:t>ec</a:t>
            </a:r>
            <a:r>
              <a:rPr dirty="0" spc="-60"/>
              <a:t>y</a:t>
            </a:r>
            <a:r>
              <a:rPr dirty="0" spc="10"/>
              <a:t>c</a:t>
            </a:r>
            <a:r>
              <a:rPr dirty="0" spc="75"/>
              <a:t>l</a:t>
            </a:r>
            <a:r>
              <a:rPr dirty="0"/>
              <a:t>e</a:t>
            </a:r>
            <a:r>
              <a:rPr dirty="0" spc="-204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20"/>
              <a:t> </a:t>
            </a:r>
            <a:r>
              <a:rPr dirty="0" spc="25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5"/>
              <a:t>P</a:t>
            </a:r>
            <a:r>
              <a:rPr dirty="0" spc="25"/>
              <a:t>-</a:t>
            </a:r>
            <a:r>
              <a:rPr dirty="0" spc="-25"/>
              <a:t>S</a:t>
            </a:r>
            <a:r>
              <a:rPr dirty="0" spc="30"/>
              <a:t>L</a:t>
            </a:r>
            <a:r>
              <a:rPr dirty="0"/>
              <a:t>C)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Maintain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Potential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Suppliers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SLC,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Governance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Bidders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Suppliers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9900" y="5592127"/>
            <a:ext cx="10662920" cy="611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25"/>
              </a:spcBef>
            </a:pP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Hub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ready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scenario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6.1,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SLC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ready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scenario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 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SLC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1.0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290"/>
              </a:lnSpc>
            </a:pPr>
            <a:r>
              <a:rPr dirty="0" sz="2000" spc="-5">
                <a:latin typeface="Arial MT"/>
                <a:cs typeface="Arial MT"/>
              </a:rPr>
              <a:t>SP03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8174990" cy="269684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(SAP-SLC)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latin typeface="Arial"/>
                <a:cs typeface="Arial"/>
              </a:rPr>
              <a:t>Integration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with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Customer</a:t>
            </a:r>
            <a:r>
              <a:rPr dirty="0" sz="2000" spc="-220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Relationship</a:t>
            </a:r>
            <a:r>
              <a:rPr dirty="0" sz="2000" spc="-21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Management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(SAP-CRM)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Ariba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reening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</a:t>
            </a:r>
            <a:r>
              <a:rPr dirty="0" sz="2000" spc="-125">
                <a:latin typeface="Arial MT"/>
                <a:cs typeface="Arial MT"/>
              </a:rPr>
              <a:t>P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latin typeface="Arial MT"/>
                <a:cs typeface="Arial MT"/>
              </a:rPr>
              <a:t>Global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local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Hubs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Arial MT"/>
                <a:cs typeface="Arial MT"/>
              </a:rPr>
              <a:t>Technique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1262" y="1935607"/>
            <a:ext cx="4007485" cy="2503170"/>
            <a:chOff x="1211262" y="1935607"/>
            <a:chExt cx="4007485" cy="2503170"/>
          </a:xfrm>
        </p:grpSpPr>
        <p:sp>
          <p:nvSpPr>
            <p:cNvPr id="3" name="object 3"/>
            <p:cNvSpPr/>
            <p:nvPr/>
          </p:nvSpPr>
          <p:spPr>
            <a:xfrm>
              <a:off x="2224150" y="3358388"/>
              <a:ext cx="2257425" cy="1076960"/>
            </a:xfrm>
            <a:custGeom>
              <a:avLst/>
              <a:gdLst/>
              <a:ahLst/>
              <a:cxnLst/>
              <a:rect l="l" t="t" r="r" b="b"/>
              <a:pathLst>
                <a:path w="2257425" h="1076960">
                  <a:moveTo>
                    <a:pt x="1128649" y="0"/>
                  </a:moveTo>
                  <a:lnTo>
                    <a:pt x="1051377" y="414"/>
                  </a:lnTo>
                  <a:lnTo>
                    <a:pt x="975502" y="1639"/>
                  </a:lnTo>
                  <a:lnTo>
                    <a:pt x="901192" y="3647"/>
                  </a:lnTo>
                  <a:lnTo>
                    <a:pt x="828616" y="6413"/>
                  </a:lnTo>
                  <a:lnTo>
                    <a:pt x="757941" y="9909"/>
                  </a:lnTo>
                  <a:lnTo>
                    <a:pt x="689336" y="14108"/>
                  </a:lnTo>
                  <a:lnTo>
                    <a:pt x="622968" y="18985"/>
                  </a:lnTo>
                  <a:lnTo>
                    <a:pt x="559006" y="24511"/>
                  </a:lnTo>
                  <a:lnTo>
                    <a:pt x="497619" y="30660"/>
                  </a:lnTo>
                  <a:lnTo>
                    <a:pt x="438973" y="37405"/>
                  </a:lnTo>
                  <a:lnTo>
                    <a:pt x="383238" y="44720"/>
                  </a:lnTo>
                  <a:lnTo>
                    <a:pt x="330581" y="52577"/>
                  </a:lnTo>
                  <a:lnTo>
                    <a:pt x="281170" y="60951"/>
                  </a:lnTo>
                  <a:lnTo>
                    <a:pt x="235174" y="69814"/>
                  </a:lnTo>
                  <a:lnTo>
                    <a:pt x="192760" y="79139"/>
                  </a:lnTo>
                  <a:lnTo>
                    <a:pt x="154098" y="88899"/>
                  </a:lnTo>
                  <a:lnTo>
                    <a:pt x="88697" y="109620"/>
                  </a:lnTo>
                  <a:lnTo>
                    <a:pt x="40317" y="131762"/>
                  </a:lnTo>
                  <a:lnTo>
                    <a:pt x="2603" y="167170"/>
                  </a:lnTo>
                  <a:lnTo>
                    <a:pt x="0" y="179450"/>
                  </a:lnTo>
                  <a:lnTo>
                    <a:pt x="0" y="897255"/>
                  </a:lnTo>
                  <a:lnTo>
                    <a:pt x="22930" y="933406"/>
                  </a:lnTo>
                  <a:lnTo>
                    <a:pt x="62296" y="956178"/>
                  </a:lnTo>
                  <a:lnTo>
                    <a:pt x="119354" y="977636"/>
                  </a:lnTo>
                  <a:lnTo>
                    <a:pt x="192760" y="997566"/>
                  </a:lnTo>
                  <a:lnTo>
                    <a:pt x="235174" y="1006891"/>
                  </a:lnTo>
                  <a:lnTo>
                    <a:pt x="281170" y="1015754"/>
                  </a:lnTo>
                  <a:lnTo>
                    <a:pt x="330581" y="1024128"/>
                  </a:lnTo>
                  <a:lnTo>
                    <a:pt x="383238" y="1031985"/>
                  </a:lnTo>
                  <a:lnTo>
                    <a:pt x="438973" y="1039300"/>
                  </a:lnTo>
                  <a:lnTo>
                    <a:pt x="497619" y="1046045"/>
                  </a:lnTo>
                  <a:lnTo>
                    <a:pt x="559006" y="1052195"/>
                  </a:lnTo>
                  <a:lnTo>
                    <a:pt x="622968" y="1057720"/>
                  </a:lnTo>
                  <a:lnTo>
                    <a:pt x="689336" y="1062597"/>
                  </a:lnTo>
                  <a:lnTo>
                    <a:pt x="757941" y="1066796"/>
                  </a:lnTo>
                  <a:lnTo>
                    <a:pt x="828616" y="1070292"/>
                  </a:lnTo>
                  <a:lnTo>
                    <a:pt x="901192" y="1073058"/>
                  </a:lnTo>
                  <a:lnTo>
                    <a:pt x="975502" y="1075066"/>
                  </a:lnTo>
                  <a:lnTo>
                    <a:pt x="1051377" y="1076291"/>
                  </a:lnTo>
                  <a:lnTo>
                    <a:pt x="1128649" y="1076706"/>
                  </a:lnTo>
                  <a:lnTo>
                    <a:pt x="1205921" y="1076291"/>
                  </a:lnTo>
                  <a:lnTo>
                    <a:pt x="1281798" y="1075066"/>
                  </a:lnTo>
                  <a:lnTo>
                    <a:pt x="1356110" y="1073058"/>
                  </a:lnTo>
                  <a:lnTo>
                    <a:pt x="1428691" y="1070292"/>
                  </a:lnTo>
                  <a:lnTo>
                    <a:pt x="1499370" y="1066796"/>
                  </a:lnTo>
                  <a:lnTo>
                    <a:pt x="1567981" y="1062597"/>
                  </a:lnTo>
                  <a:lnTo>
                    <a:pt x="1634355" y="1057720"/>
                  </a:lnTo>
                  <a:lnTo>
                    <a:pt x="1698323" y="1052195"/>
                  </a:lnTo>
                  <a:lnTo>
                    <a:pt x="1759718" y="1046045"/>
                  </a:lnTo>
                  <a:lnTo>
                    <a:pt x="1818372" y="1039300"/>
                  </a:lnTo>
                  <a:lnTo>
                    <a:pt x="1874115" y="1031985"/>
                  </a:lnTo>
                  <a:lnTo>
                    <a:pt x="1926780" y="1024128"/>
                  </a:lnTo>
                  <a:lnTo>
                    <a:pt x="1976199" y="1015754"/>
                  </a:lnTo>
                  <a:lnTo>
                    <a:pt x="2022203" y="1006891"/>
                  </a:lnTo>
                  <a:lnTo>
                    <a:pt x="2064624" y="997566"/>
                  </a:lnTo>
                  <a:lnTo>
                    <a:pt x="2103294" y="987806"/>
                  </a:lnTo>
                  <a:lnTo>
                    <a:pt x="2168707" y="967085"/>
                  </a:lnTo>
                  <a:lnTo>
                    <a:pt x="2217097" y="944943"/>
                  </a:lnTo>
                  <a:lnTo>
                    <a:pt x="2254820" y="909535"/>
                  </a:lnTo>
                  <a:lnTo>
                    <a:pt x="2257425" y="897255"/>
                  </a:lnTo>
                  <a:lnTo>
                    <a:pt x="2257425" y="179450"/>
                  </a:lnTo>
                  <a:lnTo>
                    <a:pt x="2234488" y="143299"/>
                  </a:lnTo>
                  <a:lnTo>
                    <a:pt x="2195114" y="120527"/>
                  </a:lnTo>
                  <a:lnTo>
                    <a:pt x="2138044" y="99069"/>
                  </a:lnTo>
                  <a:lnTo>
                    <a:pt x="2064624" y="79139"/>
                  </a:lnTo>
                  <a:lnTo>
                    <a:pt x="2022203" y="69814"/>
                  </a:lnTo>
                  <a:lnTo>
                    <a:pt x="1976199" y="60951"/>
                  </a:lnTo>
                  <a:lnTo>
                    <a:pt x="1926780" y="52577"/>
                  </a:lnTo>
                  <a:lnTo>
                    <a:pt x="1874115" y="44720"/>
                  </a:lnTo>
                  <a:lnTo>
                    <a:pt x="1818372" y="37405"/>
                  </a:lnTo>
                  <a:lnTo>
                    <a:pt x="1759718" y="30660"/>
                  </a:lnTo>
                  <a:lnTo>
                    <a:pt x="1698323" y="24511"/>
                  </a:lnTo>
                  <a:lnTo>
                    <a:pt x="1634355" y="18985"/>
                  </a:lnTo>
                  <a:lnTo>
                    <a:pt x="1567981" y="14108"/>
                  </a:lnTo>
                  <a:lnTo>
                    <a:pt x="1499370" y="9909"/>
                  </a:lnTo>
                  <a:lnTo>
                    <a:pt x="1428691" y="6413"/>
                  </a:lnTo>
                  <a:lnTo>
                    <a:pt x="1356110" y="3647"/>
                  </a:lnTo>
                  <a:lnTo>
                    <a:pt x="1281798" y="1639"/>
                  </a:lnTo>
                  <a:lnTo>
                    <a:pt x="1205921" y="414"/>
                  </a:lnTo>
                  <a:lnTo>
                    <a:pt x="1128649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24150" y="3358388"/>
              <a:ext cx="2257425" cy="1076960"/>
            </a:xfrm>
            <a:custGeom>
              <a:avLst/>
              <a:gdLst/>
              <a:ahLst/>
              <a:cxnLst/>
              <a:rect l="l" t="t" r="r" b="b"/>
              <a:pathLst>
                <a:path w="2257425" h="1076960">
                  <a:moveTo>
                    <a:pt x="2257425" y="179450"/>
                  </a:moveTo>
                  <a:lnTo>
                    <a:pt x="2234488" y="215639"/>
                  </a:lnTo>
                  <a:lnTo>
                    <a:pt x="2195114" y="238424"/>
                  </a:lnTo>
                  <a:lnTo>
                    <a:pt x="2138044" y="259888"/>
                  </a:lnTo>
                  <a:lnTo>
                    <a:pt x="2064624" y="279818"/>
                  </a:lnTo>
                  <a:lnTo>
                    <a:pt x="2022203" y="289141"/>
                  </a:lnTo>
                  <a:lnTo>
                    <a:pt x="1976199" y="298001"/>
                  </a:lnTo>
                  <a:lnTo>
                    <a:pt x="1926780" y="306371"/>
                  </a:lnTo>
                  <a:lnTo>
                    <a:pt x="1874115" y="314224"/>
                  </a:lnTo>
                  <a:lnTo>
                    <a:pt x="1818372" y="321535"/>
                  </a:lnTo>
                  <a:lnTo>
                    <a:pt x="1759718" y="328275"/>
                  </a:lnTo>
                  <a:lnTo>
                    <a:pt x="1698323" y="334419"/>
                  </a:lnTo>
                  <a:lnTo>
                    <a:pt x="1634355" y="339939"/>
                  </a:lnTo>
                  <a:lnTo>
                    <a:pt x="1567981" y="344810"/>
                  </a:lnTo>
                  <a:lnTo>
                    <a:pt x="1499370" y="349005"/>
                  </a:lnTo>
                  <a:lnTo>
                    <a:pt x="1428691" y="352497"/>
                  </a:lnTo>
                  <a:lnTo>
                    <a:pt x="1356110" y="355259"/>
                  </a:lnTo>
                  <a:lnTo>
                    <a:pt x="1281798" y="357265"/>
                  </a:lnTo>
                  <a:lnTo>
                    <a:pt x="1205921" y="358488"/>
                  </a:lnTo>
                  <a:lnTo>
                    <a:pt x="1128649" y="358901"/>
                  </a:lnTo>
                  <a:lnTo>
                    <a:pt x="1051377" y="358488"/>
                  </a:lnTo>
                  <a:lnTo>
                    <a:pt x="975502" y="357265"/>
                  </a:lnTo>
                  <a:lnTo>
                    <a:pt x="901192" y="355259"/>
                  </a:lnTo>
                  <a:lnTo>
                    <a:pt x="828616" y="352497"/>
                  </a:lnTo>
                  <a:lnTo>
                    <a:pt x="757941" y="349005"/>
                  </a:lnTo>
                  <a:lnTo>
                    <a:pt x="689336" y="344810"/>
                  </a:lnTo>
                  <a:lnTo>
                    <a:pt x="622968" y="339939"/>
                  </a:lnTo>
                  <a:lnTo>
                    <a:pt x="559006" y="334419"/>
                  </a:lnTo>
                  <a:lnTo>
                    <a:pt x="497619" y="328275"/>
                  </a:lnTo>
                  <a:lnTo>
                    <a:pt x="438973" y="321535"/>
                  </a:lnTo>
                  <a:lnTo>
                    <a:pt x="383238" y="314224"/>
                  </a:lnTo>
                  <a:lnTo>
                    <a:pt x="330581" y="306371"/>
                  </a:lnTo>
                  <a:lnTo>
                    <a:pt x="281170" y="298001"/>
                  </a:lnTo>
                  <a:lnTo>
                    <a:pt x="235174" y="289141"/>
                  </a:lnTo>
                  <a:lnTo>
                    <a:pt x="192760" y="279818"/>
                  </a:lnTo>
                  <a:lnTo>
                    <a:pt x="154098" y="270058"/>
                  </a:lnTo>
                  <a:lnTo>
                    <a:pt x="88697" y="249334"/>
                  </a:lnTo>
                  <a:lnTo>
                    <a:pt x="40317" y="227183"/>
                  </a:lnTo>
                  <a:lnTo>
                    <a:pt x="2603" y="191746"/>
                  </a:lnTo>
                  <a:lnTo>
                    <a:pt x="0" y="179450"/>
                  </a:lnTo>
                </a:path>
                <a:path w="2257425" h="1076960">
                  <a:moveTo>
                    <a:pt x="0" y="179450"/>
                  </a:moveTo>
                  <a:lnTo>
                    <a:pt x="22930" y="143299"/>
                  </a:lnTo>
                  <a:lnTo>
                    <a:pt x="62296" y="120527"/>
                  </a:lnTo>
                  <a:lnTo>
                    <a:pt x="119354" y="99069"/>
                  </a:lnTo>
                  <a:lnTo>
                    <a:pt x="192760" y="79139"/>
                  </a:lnTo>
                  <a:lnTo>
                    <a:pt x="235174" y="69814"/>
                  </a:lnTo>
                  <a:lnTo>
                    <a:pt x="281170" y="60951"/>
                  </a:lnTo>
                  <a:lnTo>
                    <a:pt x="330581" y="52577"/>
                  </a:lnTo>
                  <a:lnTo>
                    <a:pt x="383238" y="44720"/>
                  </a:lnTo>
                  <a:lnTo>
                    <a:pt x="438973" y="37405"/>
                  </a:lnTo>
                  <a:lnTo>
                    <a:pt x="497619" y="30660"/>
                  </a:lnTo>
                  <a:lnTo>
                    <a:pt x="559006" y="24511"/>
                  </a:lnTo>
                  <a:lnTo>
                    <a:pt x="622968" y="18985"/>
                  </a:lnTo>
                  <a:lnTo>
                    <a:pt x="689336" y="14108"/>
                  </a:lnTo>
                  <a:lnTo>
                    <a:pt x="757941" y="9909"/>
                  </a:lnTo>
                  <a:lnTo>
                    <a:pt x="828616" y="6413"/>
                  </a:lnTo>
                  <a:lnTo>
                    <a:pt x="901192" y="3647"/>
                  </a:lnTo>
                  <a:lnTo>
                    <a:pt x="975502" y="1639"/>
                  </a:lnTo>
                  <a:lnTo>
                    <a:pt x="1051377" y="414"/>
                  </a:lnTo>
                  <a:lnTo>
                    <a:pt x="1128649" y="0"/>
                  </a:lnTo>
                  <a:lnTo>
                    <a:pt x="1205921" y="414"/>
                  </a:lnTo>
                  <a:lnTo>
                    <a:pt x="1281798" y="1639"/>
                  </a:lnTo>
                  <a:lnTo>
                    <a:pt x="1356110" y="3647"/>
                  </a:lnTo>
                  <a:lnTo>
                    <a:pt x="1428691" y="6413"/>
                  </a:lnTo>
                  <a:lnTo>
                    <a:pt x="1499370" y="9909"/>
                  </a:lnTo>
                  <a:lnTo>
                    <a:pt x="1567981" y="14108"/>
                  </a:lnTo>
                  <a:lnTo>
                    <a:pt x="1634355" y="18985"/>
                  </a:lnTo>
                  <a:lnTo>
                    <a:pt x="1698323" y="24511"/>
                  </a:lnTo>
                  <a:lnTo>
                    <a:pt x="1759718" y="30660"/>
                  </a:lnTo>
                  <a:lnTo>
                    <a:pt x="1818372" y="37405"/>
                  </a:lnTo>
                  <a:lnTo>
                    <a:pt x="1874115" y="44720"/>
                  </a:lnTo>
                  <a:lnTo>
                    <a:pt x="1926780" y="52577"/>
                  </a:lnTo>
                  <a:lnTo>
                    <a:pt x="1976199" y="60951"/>
                  </a:lnTo>
                  <a:lnTo>
                    <a:pt x="2022203" y="69814"/>
                  </a:lnTo>
                  <a:lnTo>
                    <a:pt x="2064624" y="79139"/>
                  </a:lnTo>
                  <a:lnTo>
                    <a:pt x="2103294" y="88899"/>
                  </a:lnTo>
                  <a:lnTo>
                    <a:pt x="2168707" y="109620"/>
                  </a:lnTo>
                  <a:lnTo>
                    <a:pt x="2217097" y="131762"/>
                  </a:lnTo>
                  <a:lnTo>
                    <a:pt x="2254820" y="167170"/>
                  </a:lnTo>
                  <a:lnTo>
                    <a:pt x="2257425" y="179450"/>
                  </a:lnTo>
                  <a:lnTo>
                    <a:pt x="2257425" y="897255"/>
                  </a:lnTo>
                  <a:lnTo>
                    <a:pt x="2234488" y="933406"/>
                  </a:lnTo>
                  <a:lnTo>
                    <a:pt x="2195114" y="956178"/>
                  </a:lnTo>
                  <a:lnTo>
                    <a:pt x="2138044" y="977636"/>
                  </a:lnTo>
                  <a:lnTo>
                    <a:pt x="2064624" y="997566"/>
                  </a:lnTo>
                  <a:lnTo>
                    <a:pt x="2022203" y="1006891"/>
                  </a:lnTo>
                  <a:lnTo>
                    <a:pt x="1976199" y="1015754"/>
                  </a:lnTo>
                  <a:lnTo>
                    <a:pt x="1926780" y="1024128"/>
                  </a:lnTo>
                  <a:lnTo>
                    <a:pt x="1874115" y="1031985"/>
                  </a:lnTo>
                  <a:lnTo>
                    <a:pt x="1818372" y="1039300"/>
                  </a:lnTo>
                  <a:lnTo>
                    <a:pt x="1759718" y="1046045"/>
                  </a:lnTo>
                  <a:lnTo>
                    <a:pt x="1698323" y="1052195"/>
                  </a:lnTo>
                  <a:lnTo>
                    <a:pt x="1634355" y="1057720"/>
                  </a:lnTo>
                  <a:lnTo>
                    <a:pt x="1567981" y="1062597"/>
                  </a:lnTo>
                  <a:lnTo>
                    <a:pt x="1499370" y="1066796"/>
                  </a:lnTo>
                  <a:lnTo>
                    <a:pt x="1428691" y="1070292"/>
                  </a:lnTo>
                  <a:lnTo>
                    <a:pt x="1356110" y="1073058"/>
                  </a:lnTo>
                  <a:lnTo>
                    <a:pt x="1281798" y="1075066"/>
                  </a:lnTo>
                  <a:lnTo>
                    <a:pt x="1205921" y="1076291"/>
                  </a:lnTo>
                  <a:lnTo>
                    <a:pt x="1128649" y="1076706"/>
                  </a:lnTo>
                  <a:lnTo>
                    <a:pt x="1051377" y="1076291"/>
                  </a:lnTo>
                  <a:lnTo>
                    <a:pt x="975502" y="1075066"/>
                  </a:lnTo>
                  <a:lnTo>
                    <a:pt x="901192" y="1073058"/>
                  </a:lnTo>
                  <a:lnTo>
                    <a:pt x="828616" y="1070292"/>
                  </a:lnTo>
                  <a:lnTo>
                    <a:pt x="757941" y="1066796"/>
                  </a:lnTo>
                  <a:lnTo>
                    <a:pt x="689336" y="1062597"/>
                  </a:lnTo>
                  <a:lnTo>
                    <a:pt x="622968" y="1057720"/>
                  </a:lnTo>
                  <a:lnTo>
                    <a:pt x="559006" y="1052195"/>
                  </a:lnTo>
                  <a:lnTo>
                    <a:pt x="497619" y="1046045"/>
                  </a:lnTo>
                  <a:lnTo>
                    <a:pt x="438973" y="1039300"/>
                  </a:lnTo>
                  <a:lnTo>
                    <a:pt x="383238" y="1031985"/>
                  </a:lnTo>
                  <a:lnTo>
                    <a:pt x="330581" y="1024128"/>
                  </a:lnTo>
                  <a:lnTo>
                    <a:pt x="281170" y="1015754"/>
                  </a:lnTo>
                  <a:lnTo>
                    <a:pt x="235174" y="1006891"/>
                  </a:lnTo>
                  <a:lnTo>
                    <a:pt x="192760" y="997566"/>
                  </a:lnTo>
                  <a:lnTo>
                    <a:pt x="154098" y="987806"/>
                  </a:lnTo>
                  <a:lnTo>
                    <a:pt x="88697" y="967085"/>
                  </a:lnTo>
                  <a:lnTo>
                    <a:pt x="40317" y="944943"/>
                  </a:lnTo>
                  <a:lnTo>
                    <a:pt x="2603" y="909535"/>
                  </a:lnTo>
                  <a:lnTo>
                    <a:pt x="0" y="897255"/>
                  </a:lnTo>
                  <a:lnTo>
                    <a:pt x="0" y="1794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14437" y="1938782"/>
              <a:ext cx="1667510" cy="991235"/>
            </a:xfrm>
            <a:custGeom>
              <a:avLst/>
              <a:gdLst/>
              <a:ahLst/>
              <a:cxnLst/>
              <a:rect l="l" t="t" r="r" b="b"/>
              <a:pathLst>
                <a:path w="1667510" h="991235">
                  <a:moveTo>
                    <a:pt x="833437" y="0"/>
                  </a:moveTo>
                  <a:lnTo>
                    <a:pt x="757584" y="675"/>
                  </a:lnTo>
                  <a:lnTo>
                    <a:pt x="683638" y="2664"/>
                  </a:lnTo>
                  <a:lnTo>
                    <a:pt x="611893" y="5906"/>
                  </a:lnTo>
                  <a:lnTo>
                    <a:pt x="542643" y="10344"/>
                  </a:lnTo>
                  <a:lnTo>
                    <a:pt x="476182" y="15919"/>
                  </a:lnTo>
                  <a:lnTo>
                    <a:pt x="412806" y="22573"/>
                  </a:lnTo>
                  <a:lnTo>
                    <a:pt x="352808" y="30246"/>
                  </a:lnTo>
                  <a:lnTo>
                    <a:pt x="296483" y="38881"/>
                  </a:lnTo>
                  <a:lnTo>
                    <a:pt x="244125" y="48418"/>
                  </a:lnTo>
                  <a:lnTo>
                    <a:pt x="196029" y="58800"/>
                  </a:lnTo>
                  <a:lnTo>
                    <a:pt x="152489" y="69968"/>
                  </a:lnTo>
                  <a:lnTo>
                    <a:pt x="113799" y="81863"/>
                  </a:lnTo>
                  <a:lnTo>
                    <a:pt x="52147" y="107600"/>
                  </a:lnTo>
                  <a:lnTo>
                    <a:pt x="13429" y="135544"/>
                  </a:lnTo>
                  <a:lnTo>
                    <a:pt x="0" y="165226"/>
                  </a:lnTo>
                  <a:lnTo>
                    <a:pt x="0" y="825753"/>
                  </a:lnTo>
                  <a:lnTo>
                    <a:pt x="29774" y="869654"/>
                  </a:lnTo>
                  <a:lnTo>
                    <a:pt x="80253" y="896554"/>
                  </a:lnTo>
                  <a:lnTo>
                    <a:pt x="152489" y="921012"/>
                  </a:lnTo>
                  <a:lnTo>
                    <a:pt x="196029" y="932180"/>
                  </a:lnTo>
                  <a:lnTo>
                    <a:pt x="244125" y="942562"/>
                  </a:lnTo>
                  <a:lnTo>
                    <a:pt x="296483" y="952099"/>
                  </a:lnTo>
                  <a:lnTo>
                    <a:pt x="352808" y="960734"/>
                  </a:lnTo>
                  <a:lnTo>
                    <a:pt x="412806" y="968407"/>
                  </a:lnTo>
                  <a:lnTo>
                    <a:pt x="476182" y="975061"/>
                  </a:lnTo>
                  <a:lnTo>
                    <a:pt x="542643" y="980636"/>
                  </a:lnTo>
                  <a:lnTo>
                    <a:pt x="611893" y="985074"/>
                  </a:lnTo>
                  <a:lnTo>
                    <a:pt x="683638" y="988316"/>
                  </a:lnTo>
                  <a:lnTo>
                    <a:pt x="757584" y="990305"/>
                  </a:lnTo>
                  <a:lnTo>
                    <a:pt x="833437" y="990980"/>
                  </a:lnTo>
                  <a:lnTo>
                    <a:pt x="909290" y="990305"/>
                  </a:lnTo>
                  <a:lnTo>
                    <a:pt x="983238" y="988316"/>
                  </a:lnTo>
                  <a:lnTo>
                    <a:pt x="1054986" y="985074"/>
                  </a:lnTo>
                  <a:lnTo>
                    <a:pt x="1124239" y="980636"/>
                  </a:lnTo>
                  <a:lnTo>
                    <a:pt x="1190704" y="975061"/>
                  </a:lnTo>
                  <a:lnTo>
                    <a:pt x="1254085" y="968407"/>
                  </a:lnTo>
                  <a:lnTo>
                    <a:pt x="1314087" y="960734"/>
                  </a:lnTo>
                  <a:lnTo>
                    <a:pt x="1370417" y="952099"/>
                  </a:lnTo>
                  <a:lnTo>
                    <a:pt x="1422781" y="942562"/>
                  </a:lnTo>
                  <a:lnTo>
                    <a:pt x="1470882" y="932180"/>
                  </a:lnTo>
                  <a:lnTo>
                    <a:pt x="1514428" y="921012"/>
                  </a:lnTo>
                  <a:lnTo>
                    <a:pt x="1553122" y="909117"/>
                  </a:lnTo>
                  <a:lnTo>
                    <a:pt x="1614783" y="883380"/>
                  </a:lnTo>
                  <a:lnTo>
                    <a:pt x="1653506" y="855436"/>
                  </a:lnTo>
                  <a:lnTo>
                    <a:pt x="1666938" y="825753"/>
                  </a:lnTo>
                  <a:lnTo>
                    <a:pt x="1666938" y="165226"/>
                  </a:lnTo>
                  <a:lnTo>
                    <a:pt x="1637159" y="121326"/>
                  </a:lnTo>
                  <a:lnTo>
                    <a:pt x="1586672" y="94426"/>
                  </a:lnTo>
                  <a:lnTo>
                    <a:pt x="1514428" y="69968"/>
                  </a:lnTo>
                  <a:lnTo>
                    <a:pt x="1470882" y="58800"/>
                  </a:lnTo>
                  <a:lnTo>
                    <a:pt x="1422781" y="48418"/>
                  </a:lnTo>
                  <a:lnTo>
                    <a:pt x="1370417" y="38881"/>
                  </a:lnTo>
                  <a:lnTo>
                    <a:pt x="1314087" y="30246"/>
                  </a:lnTo>
                  <a:lnTo>
                    <a:pt x="1254085" y="22573"/>
                  </a:lnTo>
                  <a:lnTo>
                    <a:pt x="1190704" y="15919"/>
                  </a:lnTo>
                  <a:lnTo>
                    <a:pt x="1124239" y="10344"/>
                  </a:lnTo>
                  <a:lnTo>
                    <a:pt x="1054986" y="5906"/>
                  </a:lnTo>
                  <a:lnTo>
                    <a:pt x="983238" y="2664"/>
                  </a:lnTo>
                  <a:lnTo>
                    <a:pt x="909290" y="675"/>
                  </a:lnTo>
                  <a:lnTo>
                    <a:pt x="83343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14437" y="1938782"/>
              <a:ext cx="1667510" cy="991235"/>
            </a:xfrm>
            <a:custGeom>
              <a:avLst/>
              <a:gdLst/>
              <a:ahLst/>
              <a:cxnLst/>
              <a:rect l="l" t="t" r="r" b="b"/>
              <a:pathLst>
                <a:path w="1667510" h="991235">
                  <a:moveTo>
                    <a:pt x="1666938" y="165226"/>
                  </a:moveTo>
                  <a:lnTo>
                    <a:pt x="1637159" y="209118"/>
                  </a:lnTo>
                  <a:lnTo>
                    <a:pt x="1586672" y="236003"/>
                  </a:lnTo>
                  <a:lnTo>
                    <a:pt x="1514428" y="260442"/>
                  </a:lnTo>
                  <a:lnTo>
                    <a:pt x="1470882" y="271600"/>
                  </a:lnTo>
                  <a:lnTo>
                    <a:pt x="1422781" y="281971"/>
                  </a:lnTo>
                  <a:lnTo>
                    <a:pt x="1370417" y="291498"/>
                  </a:lnTo>
                  <a:lnTo>
                    <a:pt x="1314087" y="300123"/>
                  </a:lnTo>
                  <a:lnTo>
                    <a:pt x="1254085" y="307786"/>
                  </a:lnTo>
                  <a:lnTo>
                    <a:pt x="1190704" y="314431"/>
                  </a:lnTo>
                  <a:lnTo>
                    <a:pt x="1124239" y="319998"/>
                  </a:lnTo>
                  <a:lnTo>
                    <a:pt x="1054986" y="324429"/>
                  </a:lnTo>
                  <a:lnTo>
                    <a:pt x="983238" y="327667"/>
                  </a:lnTo>
                  <a:lnTo>
                    <a:pt x="909290" y="329652"/>
                  </a:lnTo>
                  <a:lnTo>
                    <a:pt x="833437" y="330326"/>
                  </a:lnTo>
                  <a:lnTo>
                    <a:pt x="757584" y="329652"/>
                  </a:lnTo>
                  <a:lnTo>
                    <a:pt x="683638" y="327667"/>
                  </a:lnTo>
                  <a:lnTo>
                    <a:pt x="611893" y="324429"/>
                  </a:lnTo>
                  <a:lnTo>
                    <a:pt x="542643" y="319998"/>
                  </a:lnTo>
                  <a:lnTo>
                    <a:pt x="476182" y="314431"/>
                  </a:lnTo>
                  <a:lnTo>
                    <a:pt x="412806" y="307786"/>
                  </a:lnTo>
                  <a:lnTo>
                    <a:pt x="352808" y="300123"/>
                  </a:lnTo>
                  <a:lnTo>
                    <a:pt x="296483" y="291498"/>
                  </a:lnTo>
                  <a:lnTo>
                    <a:pt x="244125" y="281971"/>
                  </a:lnTo>
                  <a:lnTo>
                    <a:pt x="196029" y="271600"/>
                  </a:lnTo>
                  <a:lnTo>
                    <a:pt x="152489" y="260442"/>
                  </a:lnTo>
                  <a:lnTo>
                    <a:pt x="113799" y="248557"/>
                  </a:lnTo>
                  <a:lnTo>
                    <a:pt x="52147" y="222837"/>
                  </a:lnTo>
                  <a:lnTo>
                    <a:pt x="13429" y="194904"/>
                  </a:lnTo>
                  <a:lnTo>
                    <a:pt x="3406" y="180255"/>
                  </a:lnTo>
                  <a:lnTo>
                    <a:pt x="0" y="165226"/>
                  </a:lnTo>
                </a:path>
                <a:path w="1667510" h="991235">
                  <a:moveTo>
                    <a:pt x="0" y="165226"/>
                  </a:moveTo>
                  <a:lnTo>
                    <a:pt x="29774" y="121326"/>
                  </a:lnTo>
                  <a:lnTo>
                    <a:pt x="80253" y="94426"/>
                  </a:lnTo>
                  <a:lnTo>
                    <a:pt x="152489" y="69968"/>
                  </a:lnTo>
                  <a:lnTo>
                    <a:pt x="196029" y="58800"/>
                  </a:lnTo>
                  <a:lnTo>
                    <a:pt x="244125" y="48418"/>
                  </a:lnTo>
                  <a:lnTo>
                    <a:pt x="296483" y="38881"/>
                  </a:lnTo>
                  <a:lnTo>
                    <a:pt x="352808" y="30246"/>
                  </a:lnTo>
                  <a:lnTo>
                    <a:pt x="412806" y="22573"/>
                  </a:lnTo>
                  <a:lnTo>
                    <a:pt x="476182" y="15919"/>
                  </a:lnTo>
                  <a:lnTo>
                    <a:pt x="542643" y="10344"/>
                  </a:lnTo>
                  <a:lnTo>
                    <a:pt x="611893" y="5906"/>
                  </a:lnTo>
                  <a:lnTo>
                    <a:pt x="683638" y="2664"/>
                  </a:lnTo>
                  <a:lnTo>
                    <a:pt x="757584" y="675"/>
                  </a:lnTo>
                  <a:lnTo>
                    <a:pt x="833437" y="0"/>
                  </a:lnTo>
                  <a:lnTo>
                    <a:pt x="909290" y="675"/>
                  </a:lnTo>
                  <a:lnTo>
                    <a:pt x="983238" y="2664"/>
                  </a:lnTo>
                  <a:lnTo>
                    <a:pt x="1054986" y="5906"/>
                  </a:lnTo>
                  <a:lnTo>
                    <a:pt x="1124239" y="10344"/>
                  </a:lnTo>
                  <a:lnTo>
                    <a:pt x="1190704" y="15919"/>
                  </a:lnTo>
                  <a:lnTo>
                    <a:pt x="1254085" y="22573"/>
                  </a:lnTo>
                  <a:lnTo>
                    <a:pt x="1314087" y="30246"/>
                  </a:lnTo>
                  <a:lnTo>
                    <a:pt x="1370417" y="38881"/>
                  </a:lnTo>
                  <a:lnTo>
                    <a:pt x="1422781" y="48418"/>
                  </a:lnTo>
                  <a:lnTo>
                    <a:pt x="1470882" y="58800"/>
                  </a:lnTo>
                  <a:lnTo>
                    <a:pt x="1514428" y="69968"/>
                  </a:lnTo>
                  <a:lnTo>
                    <a:pt x="1553122" y="81863"/>
                  </a:lnTo>
                  <a:lnTo>
                    <a:pt x="1614783" y="107600"/>
                  </a:lnTo>
                  <a:lnTo>
                    <a:pt x="1653506" y="135544"/>
                  </a:lnTo>
                  <a:lnTo>
                    <a:pt x="1666938" y="165226"/>
                  </a:lnTo>
                  <a:lnTo>
                    <a:pt x="1666938" y="825753"/>
                  </a:lnTo>
                  <a:lnTo>
                    <a:pt x="1637159" y="869654"/>
                  </a:lnTo>
                  <a:lnTo>
                    <a:pt x="1586672" y="896554"/>
                  </a:lnTo>
                  <a:lnTo>
                    <a:pt x="1514428" y="921012"/>
                  </a:lnTo>
                  <a:lnTo>
                    <a:pt x="1470882" y="932180"/>
                  </a:lnTo>
                  <a:lnTo>
                    <a:pt x="1422781" y="942562"/>
                  </a:lnTo>
                  <a:lnTo>
                    <a:pt x="1370417" y="952099"/>
                  </a:lnTo>
                  <a:lnTo>
                    <a:pt x="1314087" y="960734"/>
                  </a:lnTo>
                  <a:lnTo>
                    <a:pt x="1254085" y="968407"/>
                  </a:lnTo>
                  <a:lnTo>
                    <a:pt x="1190704" y="975061"/>
                  </a:lnTo>
                  <a:lnTo>
                    <a:pt x="1124239" y="980636"/>
                  </a:lnTo>
                  <a:lnTo>
                    <a:pt x="1054986" y="985074"/>
                  </a:lnTo>
                  <a:lnTo>
                    <a:pt x="983238" y="988316"/>
                  </a:lnTo>
                  <a:lnTo>
                    <a:pt x="909290" y="990305"/>
                  </a:lnTo>
                  <a:lnTo>
                    <a:pt x="833437" y="990980"/>
                  </a:lnTo>
                  <a:lnTo>
                    <a:pt x="757584" y="990305"/>
                  </a:lnTo>
                  <a:lnTo>
                    <a:pt x="683638" y="988316"/>
                  </a:lnTo>
                  <a:lnTo>
                    <a:pt x="611893" y="985074"/>
                  </a:lnTo>
                  <a:lnTo>
                    <a:pt x="542643" y="980636"/>
                  </a:lnTo>
                  <a:lnTo>
                    <a:pt x="476182" y="975061"/>
                  </a:lnTo>
                  <a:lnTo>
                    <a:pt x="412806" y="968407"/>
                  </a:lnTo>
                  <a:lnTo>
                    <a:pt x="352808" y="960734"/>
                  </a:lnTo>
                  <a:lnTo>
                    <a:pt x="296483" y="952099"/>
                  </a:lnTo>
                  <a:lnTo>
                    <a:pt x="244125" y="942562"/>
                  </a:lnTo>
                  <a:lnTo>
                    <a:pt x="196029" y="932180"/>
                  </a:lnTo>
                  <a:lnTo>
                    <a:pt x="152489" y="921012"/>
                  </a:lnTo>
                  <a:lnTo>
                    <a:pt x="113799" y="909117"/>
                  </a:lnTo>
                  <a:lnTo>
                    <a:pt x="52147" y="883380"/>
                  </a:lnTo>
                  <a:lnTo>
                    <a:pt x="13429" y="855436"/>
                  </a:lnTo>
                  <a:lnTo>
                    <a:pt x="0" y="825753"/>
                  </a:lnTo>
                  <a:lnTo>
                    <a:pt x="0" y="1652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67251" y="2243709"/>
              <a:ext cx="1047750" cy="657860"/>
            </a:xfrm>
            <a:custGeom>
              <a:avLst/>
              <a:gdLst/>
              <a:ahLst/>
              <a:cxnLst/>
              <a:rect l="l" t="t" r="r" b="b"/>
              <a:pathLst>
                <a:path w="1047750" h="657860">
                  <a:moveTo>
                    <a:pt x="523875" y="0"/>
                  </a:moveTo>
                  <a:lnTo>
                    <a:pt x="452766" y="999"/>
                  </a:lnTo>
                  <a:lnTo>
                    <a:pt x="384571" y="3911"/>
                  </a:lnTo>
                  <a:lnTo>
                    <a:pt x="319914" y="8606"/>
                  </a:lnTo>
                  <a:lnTo>
                    <a:pt x="259418" y="14953"/>
                  </a:lnTo>
                  <a:lnTo>
                    <a:pt x="203706" y="22822"/>
                  </a:lnTo>
                  <a:lnTo>
                    <a:pt x="153400" y="32083"/>
                  </a:lnTo>
                  <a:lnTo>
                    <a:pt x="109124" y="42606"/>
                  </a:lnTo>
                  <a:lnTo>
                    <a:pt x="71500" y="54261"/>
                  </a:lnTo>
                  <a:lnTo>
                    <a:pt x="18706" y="80448"/>
                  </a:lnTo>
                  <a:lnTo>
                    <a:pt x="0" y="109600"/>
                  </a:lnTo>
                  <a:lnTo>
                    <a:pt x="0" y="547877"/>
                  </a:lnTo>
                  <a:lnTo>
                    <a:pt x="41153" y="590486"/>
                  </a:lnTo>
                  <a:lnTo>
                    <a:pt x="109124" y="614770"/>
                  </a:lnTo>
                  <a:lnTo>
                    <a:pt x="153400" y="625284"/>
                  </a:lnTo>
                  <a:lnTo>
                    <a:pt x="203706" y="634539"/>
                  </a:lnTo>
                  <a:lnTo>
                    <a:pt x="259418" y="642403"/>
                  </a:lnTo>
                  <a:lnTo>
                    <a:pt x="319914" y="648747"/>
                  </a:lnTo>
                  <a:lnTo>
                    <a:pt x="384571" y="653440"/>
                  </a:lnTo>
                  <a:lnTo>
                    <a:pt x="452766" y="656352"/>
                  </a:lnTo>
                  <a:lnTo>
                    <a:pt x="523875" y="657351"/>
                  </a:lnTo>
                  <a:lnTo>
                    <a:pt x="594957" y="656352"/>
                  </a:lnTo>
                  <a:lnTo>
                    <a:pt x="663134" y="653440"/>
                  </a:lnTo>
                  <a:lnTo>
                    <a:pt x="727781" y="648747"/>
                  </a:lnTo>
                  <a:lnTo>
                    <a:pt x="788274" y="642403"/>
                  </a:lnTo>
                  <a:lnTo>
                    <a:pt x="843989" y="634539"/>
                  </a:lnTo>
                  <a:lnTo>
                    <a:pt x="894302" y="625284"/>
                  </a:lnTo>
                  <a:lnTo>
                    <a:pt x="938587" y="614770"/>
                  </a:lnTo>
                  <a:lnTo>
                    <a:pt x="976220" y="603127"/>
                  </a:lnTo>
                  <a:lnTo>
                    <a:pt x="1029035" y="576977"/>
                  </a:lnTo>
                  <a:lnTo>
                    <a:pt x="1047750" y="547877"/>
                  </a:lnTo>
                  <a:lnTo>
                    <a:pt x="1047750" y="109600"/>
                  </a:lnTo>
                  <a:lnTo>
                    <a:pt x="1006578" y="66919"/>
                  </a:lnTo>
                  <a:lnTo>
                    <a:pt x="938587" y="42606"/>
                  </a:lnTo>
                  <a:lnTo>
                    <a:pt x="894302" y="32083"/>
                  </a:lnTo>
                  <a:lnTo>
                    <a:pt x="843989" y="22822"/>
                  </a:lnTo>
                  <a:lnTo>
                    <a:pt x="788274" y="14953"/>
                  </a:lnTo>
                  <a:lnTo>
                    <a:pt x="727781" y="8606"/>
                  </a:lnTo>
                  <a:lnTo>
                    <a:pt x="663134" y="3911"/>
                  </a:lnTo>
                  <a:lnTo>
                    <a:pt x="594957" y="999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67251" y="2243709"/>
              <a:ext cx="1047750" cy="657860"/>
            </a:xfrm>
            <a:custGeom>
              <a:avLst/>
              <a:gdLst/>
              <a:ahLst/>
              <a:cxnLst/>
              <a:rect l="l" t="t" r="r" b="b"/>
              <a:pathLst>
                <a:path w="1047750" h="657860">
                  <a:moveTo>
                    <a:pt x="1047750" y="109600"/>
                  </a:moveTo>
                  <a:lnTo>
                    <a:pt x="1006578" y="152229"/>
                  </a:lnTo>
                  <a:lnTo>
                    <a:pt x="938587" y="176541"/>
                  </a:lnTo>
                  <a:lnTo>
                    <a:pt x="894302" y="187070"/>
                  </a:lnTo>
                  <a:lnTo>
                    <a:pt x="843989" y="196341"/>
                  </a:lnTo>
                  <a:lnTo>
                    <a:pt x="788274" y="204220"/>
                  </a:lnTo>
                  <a:lnTo>
                    <a:pt x="727781" y="210577"/>
                  </a:lnTo>
                  <a:lnTo>
                    <a:pt x="663134" y="215281"/>
                  </a:lnTo>
                  <a:lnTo>
                    <a:pt x="594957" y="218199"/>
                  </a:lnTo>
                  <a:lnTo>
                    <a:pt x="523875" y="219201"/>
                  </a:lnTo>
                  <a:lnTo>
                    <a:pt x="452766" y="218199"/>
                  </a:lnTo>
                  <a:lnTo>
                    <a:pt x="384571" y="215281"/>
                  </a:lnTo>
                  <a:lnTo>
                    <a:pt x="319914" y="210577"/>
                  </a:lnTo>
                  <a:lnTo>
                    <a:pt x="259418" y="204220"/>
                  </a:lnTo>
                  <a:lnTo>
                    <a:pt x="203706" y="196341"/>
                  </a:lnTo>
                  <a:lnTo>
                    <a:pt x="153400" y="187070"/>
                  </a:lnTo>
                  <a:lnTo>
                    <a:pt x="109124" y="176541"/>
                  </a:lnTo>
                  <a:lnTo>
                    <a:pt x="71500" y="164883"/>
                  </a:lnTo>
                  <a:lnTo>
                    <a:pt x="18706" y="138709"/>
                  </a:lnTo>
                  <a:lnTo>
                    <a:pt x="4780" y="124456"/>
                  </a:lnTo>
                  <a:lnTo>
                    <a:pt x="0" y="109600"/>
                  </a:lnTo>
                </a:path>
                <a:path w="1047750" h="657860">
                  <a:moveTo>
                    <a:pt x="0" y="109600"/>
                  </a:moveTo>
                  <a:lnTo>
                    <a:pt x="41153" y="66919"/>
                  </a:lnTo>
                  <a:lnTo>
                    <a:pt x="109124" y="42606"/>
                  </a:lnTo>
                  <a:lnTo>
                    <a:pt x="153400" y="32083"/>
                  </a:lnTo>
                  <a:lnTo>
                    <a:pt x="203706" y="22822"/>
                  </a:lnTo>
                  <a:lnTo>
                    <a:pt x="259418" y="14953"/>
                  </a:lnTo>
                  <a:lnTo>
                    <a:pt x="319914" y="8606"/>
                  </a:lnTo>
                  <a:lnTo>
                    <a:pt x="384571" y="3911"/>
                  </a:lnTo>
                  <a:lnTo>
                    <a:pt x="452766" y="999"/>
                  </a:lnTo>
                  <a:lnTo>
                    <a:pt x="523875" y="0"/>
                  </a:lnTo>
                  <a:lnTo>
                    <a:pt x="594957" y="999"/>
                  </a:lnTo>
                  <a:lnTo>
                    <a:pt x="663134" y="3911"/>
                  </a:lnTo>
                  <a:lnTo>
                    <a:pt x="727781" y="8606"/>
                  </a:lnTo>
                  <a:lnTo>
                    <a:pt x="788274" y="14953"/>
                  </a:lnTo>
                  <a:lnTo>
                    <a:pt x="843989" y="22822"/>
                  </a:lnTo>
                  <a:lnTo>
                    <a:pt x="894302" y="32083"/>
                  </a:lnTo>
                  <a:lnTo>
                    <a:pt x="938587" y="42606"/>
                  </a:lnTo>
                  <a:lnTo>
                    <a:pt x="976220" y="54261"/>
                  </a:lnTo>
                  <a:lnTo>
                    <a:pt x="1029035" y="80448"/>
                  </a:lnTo>
                  <a:lnTo>
                    <a:pt x="1047750" y="109600"/>
                  </a:lnTo>
                  <a:lnTo>
                    <a:pt x="1047750" y="547877"/>
                  </a:lnTo>
                  <a:lnTo>
                    <a:pt x="1006578" y="590486"/>
                  </a:lnTo>
                  <a:lnTo>
                    <a:pt x="938587" y="614770"/>
                  </a:lnTo>
                  <a:lnTo>
                    <a:pt x="894302" y="625284"/>
                  </a:lnTo>
                  <a:lnTo>
                    <a:pt x="843989" y="634539"/>
                  </a:lnTo>
                  <a:lnTo>
                    <a:pt x="788274" y="642403"/>
                  </a:lnTo>
                  <a:lnTo>
                    <a:pt x="727781" y="648747"/>
                  </a:lnTo>
                  <a:lnTo>
                    <a:pt x="663134" y="653440"/>
                  </a:lnTo>
                  <a:lnTo>
                    <a:pt x="594957" y="656352"/>
                  </a:lnTo>
                  <a:lnTo>
                    <a:pt x="523875" y="657351"/>
                  </a:lnTo>
                  <a:lnTo>
                    <a:pt x="452766" y="656352"/>
                  </a:lnTo>
                  <a:lnTo>
                    <a:pt x="384571" y="653440"/>
                  </a:lnTo>
                  <a:lnTo>
                    <a:pt x="319914" y="648747"/>
                  </a:lnTo>
                  <a:lnTo>
                    <a:pt x="259418" y="642403"/>
                  </a:lnTo>
                  <a:lnTo>
                    <a:pt x="203706" y="634539"/>
                  </a:lnTo>
                  <a:lnTo>
                    <a:pt x="153400" y="625284"/>
                  </a:lnTo>
                  <a:lnTo>
                    <a:pt x="109124" y="614770"/>
                  </a:lnTo>
                  <a:lnTo>
                    <a:pt x="71500" y="603127"/>
                  </a:lnTo>
                  <a:lnTo>
                    <a:pt x="18706" y="576977"/>
                  </a:lnTo>
                  <a:lnTo>
                    <a:pt x="0" y="547877"/>
                  </a:lnTo>
                  <a:lnTo>
                    <a:pt x="0" y="1096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243070" y="2456497"/>
            <a:ext cx="89344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02176" y="4936871"/>
            <a:ext cx="1054100" cy="683260"/>
            <a:chOff x="4202176" y="4936871"/>
            <a:chExt cx="1054100" cy="683260"/>
          </a:xfrm>
        </p:grpSpPr>
        <p:sp>
          <p:nvSpPr>
            <p:cNvPr id="11" name="object 11"/>
            <p:cNvSpPr/>
            <p:nvPr/>
          </p:nvSpPr>
          <p:spPr>
            <a:xfrm>
              <a:off x="4205351" y="494004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748" y="0"/>
                  </a:moveTo>
                  <a:lnTo>
                    <a:pt x="452668" y="1028"/>
                  </a:lnTo>
                  <a:lnTo>
                    <a:pt x="384498" y="4022"/>
                  </a:lnTo>
                  <a:lnTo>
                    <a:pt x="319861" y="8850"/>
                  </a:lnTo>
                  <a:lnTo>
                    <a:pt x="259381" y="15376"/>
                  </a:lnTo>
                  <a:lnTo>
                    <a:pt x="203680" y="23467"/>
                  </a:lnTo>
                  <a:lnTo>
                    <a:pt x="153384" y="32988"/>
                  </a:lnTo>
                  <a:lnTo>
                    <a:pt x="109114" y="43805"/>
                  </a:lnTo>
                  <a:lnTo>
                    <a:pt x="71496" y="55785"/>
                  </a:lnTo>
                  <a:lnTo>
                    <a:pt x="18705" y="82696"/>
                  </a:lnTo>
                  <a:lnTo>
                    <a:pt x="0" y="112648"/>
                  </a:lnTo>
                  <a:lnTo>
                    <a:pt x="0" y="563625"/>
                  </a:lnTo>
                  <a:lnTo>
                    <a:pt x="41151" y="607554"/>
                  </a:lnTo>
                  <a:lnTo>
                    <a:pt x="109114" y="632570"/>
                  </a:lnTo>
                  <a:lnTo>
                    <a:pt x="153384" y="643397"/>
                  </a:lnTo>
                  <a:lnTo>
                    <a:pt x="203680" y="652925"/>
                  </a:lnTo>
                  <a:lnTo>
                    <a:pt x="259381" y="661020"/>
                  </a:lnTo>
                  <a:lnTo>
                    <a:pt x="319861" y="667549"/>
                  </a:lnTo>
                  <a:lnTo>
                    <a:pt x="384498" y="672378"/>
                  </a:lnTo>
                  <a:lnTo>
                    <a:pt x="452668" y="675373"/>
                  </a:lnTo>
                  <a:lnTo>
                    <a:pt x="523748" y="676401"/>
                  </a:lnTo>
                  <a:lnTo>
                    <a:pt x="594856" y="675373"/>
                  </a:lnTo>
                  <a:lnTo>
                    <a:pt x="663051" y="672378"/>
                  </a:lnTo>
                  <a:lnTo>
                    <a:pt x="727708" y="667549"/>
                  </a:lnTo>
                  <a:lnTo>
                    <a:pt x="788204" y="661020"/>
                  </a:lnTo>
                  <a:lnTo>
                    <a:pt x="843916" y="652925"/>
                  </a:lnTo>
                  <a:lnTo>
                    <a:pt x="894222" y="643397"/>
                  </a:lnTo>
                  <a:lnTo>
                    <a:pt x="938498" y="632570"/>
                  </a:lnTo>
                  <a:lnTo>
                    <a:pt x="976122" y="620578"/>
                  </a:lnTo>
                  <a:lnTo>
                    <a:pt x="1028916" y="593631"/>
                  </a:lnTo>
                  <a:lnTo>
                    <a:pt x="1047623" y="563625"/>
                  </a:lnTo>
                  <a:lnTo>
                    <a:pt x="1047623" y="112648"/>
                  </a:lnTo>
                  <a:lnTo>
                    <a:pt x="1006469" y="68794"/>
                  </a:lnTo>
                  <a:lnTo>
                    <a:pt x="938498" y="43805"/>
                  </a:lnTo>
                  <a:lnTo>
                    <a:pt x="894222" y="32988"/>
                  </a:lnTo>
                  <a:lnTo>
                    <a:pt x="843916" y="23467"/>
                  </a:lnTo>
                  <a:lnTo>
                    <a:pt x="788204" y="15376"/>
                  </a:lnTo>
                  <a:lnTo>
                    <a:pt x="727708" y="8850"/>
                  </a:lnTo>
                  <a:lnTo>
                    <a:pt x="663051" y="4022"/>
                  </a:lnTo>
                  <a:lnTo>
                    <a:pt x="594856" y="1028"/>
                  </a:lnTo>
                  <a:lnTo>
                    <a:pt x="523748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05351" y="494004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623" y="112648"/>
                  </a:moveTo>
                  <a:lnTo>
                    <a:pt x="1006469" y="156577"/>
                  </a:lnTo>
                  <a:lnTo>
                    <a:pt x="938498" y="181593"/>
                  </a:lnTo>
                  <a:lnTo>
                    <a:pt x="894222" y="192420"/>
                  </a:lnTo>
                  <a:lnTo>
                    <a:pt x="843916" y="201948"/>
                  </a:lnTo>
                  <a:lnTo>
                    <a:pt x="788204" y="210043"/>
                  </a:lnTo>
                  <a:lnTo>
                    <a:pt x="727708" y="216572"/>
                  </a:lnTo>
                  <a:lnTo>
                    <a:pt x="663051" y="221401"/>
                  </a:lnTo>
                  <a:lnTo>
                    <a:pt x="594856" y="224396"/>
                  </a:lnTo>
                  <a:lnTo>
                    <a:pt x="523748" y="225424"/>
                  </a:lnTo>
                  <a:lnTo>
                    <a:pt x="452668" y="224396"/>
                  </a:lnTo>
                  <a:lnTo>
                    <a:pt x="384498" y="221401"/>
                  </a:lnTo>
                  <a:lnTo>
                    <a:pt x="319861" y="216572"/>
                  </a:lnTo>
                  <a:lnTo>
                    <a:pt x="259381" y="210043"/>
                  </a:lnTo>
                  <a:lnTo>
                    <a:pt x="203680" y="201948"/>
                  </a:lnTo>
                  <a:lnTo>
                    <a:pt x="153384" y="192420"/>
                  </a:lnTo>
                  <a:lnTo>
                    <a:pt x="109114" y="181593"/>
                  </a:lnTo>
                  <a:lnTo>
                    <a:pt x="71496" y="169601"/>
                  </a:lnTo>
                  <a:lnTo>
                    <a:pt x="18705" y="142654"/>
                  </a:lnTo>
                  <a:lnTo>
                    <a:pt x="4780" y="127967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51" y="68794"/>
                  </a:lnTo>
                  <a:lnTo>
                    <a:pt x="109114" y="43805"/>
                  </a:lnTo>
                  <a:lnTo>
                    <a:pt x="153384" y="32988"/>
                  </a:lnTo>
                  <a:lnTo>
                    <a:pt x="203680" y="23467"/>
                  </a:lnTo>
                  <a:lnTo>
                    <a:pt x="259381" y="15376"/>
                  </a:lnTo>
                  <a:lnTo>
                    <a:pt x="319861" y="8850"/>
                  </a:lnTo>
                  <a:lnTo>
                    <a:pt x="384498" y="4022"/>
                  </a:lnTo>
                  <a:lnTo>
                    <a:pt x="452668" y="1028"/>
                  </a:lnTo>
                  <a:lnTo>
                    <a:pt x="523748" y="0"/>
                  </a:lnTo>
                  <a:lnTo>
                    <a:pt x="594856" y="1028"/>
                  </a:lnTo>
                  <a:lnTo>
                    <a:pt x="663051" y="4022"/>
                  </a:lnTo>
                  <a:lnTo>
                    <a:pt x="727708" y="8850"/>
                  </a:lnTo>
                  <a:lnTo>
                    <a:pt x="788204" y="15376"/>
                  </a:lnTo>
                  <a:lnTo>
                    <a:pt x="843916" y="23467"/>
                  </a:lnTo>
                  <a:lnTo>
                    <a:pt x="894222" y="32988"/>
                  </a:lnTo>
                  <a:lnTo>
                    <a:pt x="938498" y="43805"/>
                  </a:lnTo>
                  <a:lnTo>
                    <a:pt x="976122" y="55785"/>
                  </a:lnTo>
                  <a:lnTo>
                    <a:pt x="1028916" y="82696"/>
                  </a:lnTo>
                  <a:lnTo>
                    <a:pt x="1047623" y="112648"/>
                  </a:lnTo>
                  <a:lnTo>
                    <a:pt x="1047623" y="563625"/>
                  </a:lnTo>
                  <a:lnTo>
                    <a:pt x="1006469" y="607554"/>
                  </a:lnTo>
                  <a:lnTo>
                    <a:pt x="938498" y="632570"/>
                  </a:lnTo>
                  <a:lnTo>
                    <a:pt x="894222" y="643397"/>
                  </a:lnTo>
                  <a:lnTo>
                    <a:pt x="843916" y="652925"/>
                  </a:lnTo>
                  <a:lnTo>
                    <a:pt x="788204" y="661020"/>
                  </a:lnTo>
                  <a:lnTo>
                    <a:pt x="727708" y="667549"/>
                  </a:lnTo>
                  <a:lnTo>
                    <a:pt x="663051" y="672378"/>
                  </a:lnTo>
                  <a:lnTo>
                    <a:pt x="594856" y="675373"/>
                  </a:lnTo>
                  <a:lnTo>
                    <a:pt x="523748" y="676401"/>
                  </a:lnTo>
                  <a:lnTo>
                    <a:pt x="452668" y="675373"/>
                  </a:lnTo>
                  <a:lnTo>
                    <a:pt x="384498" y="672378"/>
                  </a:lnTo>
                  <a:lnTo>
                    <a:pt x="319861" y="667549"/>
                  </a:lnTo>
                  <a:lnTo>
                    <a:pt x="259381" y="661020"/>
                  </a:lnTo>
                  <a:lnTo>
                    <a:pt x="203680" y="652925"/>
                  </a:lnTo>
                  <a:lnTo>
                    <a:pt x="153384" y="643397"/>
                  </a:lnTo>
                  <a:lnTo>
                    <a:pt x="109114" y="632570"/>
                  </a:lnTo>
                  <a:lnTo>
                    <a:pt x="71496" y="620578"/>
                  </a:lnTo>
                  <a:lnTo>
                    <a:pt x="18705" y="593631"/>
                  </a:lnTo>
                  <a:lnTo>
                    <a:pt x="0" y="563625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279519" y="5167058"/>
            <a:ext cx="892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58849" y="4917821"/>
            <a:ext cx="1054100" cy="683260"/>
            <a:chOff x="1458849" y="4917821"/>
            <a:chExt cx="1054100" cy="683260"/>
          </a:xfrm>
        </p:grpSpPr>
        <p:sp>
          <p:nvSpPr>
            <p:cNvPr id="15" name="object 15"/>
            <p:cNvSpPr/>
            <p:nvPr/>
          </p:nvSpPr>
          <p:spPr>
            <a:xfrm>
              <a:off x="1462024" y="492099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92" y="1028"/>
                  </a:lnTo>
                  <a:lnTo>
                    <a:pt x="384615" y="4022"/>
                  </a:lnTo>
                  <a:lnTo>
                    <a:pt x="319968" y="8850"/>
                  </a:lnTo>
                  <a:lnTo>
                    <a:pt x="259475" y="15376"/>
                  </a:lnTo>
                  <a:lnTo>
                    <a:pt x="203760" y="23467"/>
                  </a:lnTo>
                  <a:lnTo>
                    <a:pt x="153447" y="32988"/>
                  </a:lnTo>
                  <a:lnTo>
                    <a:pt x="109162" y="43805"/>
                  </a:lnTo>
                  <a:lnTo>
                    <a:pt x="71529" y="55785"/>
                  </a:lnTo>
                  <a:lnTo>
                    <a:pt x="18714" y="82696"/>
                  </a:lnTo>
                  <a:lnTo>
                    <a:pt x="0" y="112648"/>
                  </a:lnTo>
                  <a:lnTo>
                    <a:pt x="0" y="563625"/>
                  </a:lnTo>
                  <a:lnTo>
                    <a:pt x="41171" y="607554"/>
                  </a:lnTo>
                  <a:lnTo>
                    <a:pt x="109162" y="632570"/>
                  </a:lnTo>
                  <a:lnTo>
                    <a:pt x="153447" y="643397"/>
                  </a:lnTo>
                  <a:lnTo>
                    <a:pt x="203760" y="652925"/>
                  </a:lnTo>
                  <a:lnTo>
                    <a:pt x="259475" y="661020"/>
                  </a:lnTo>
                  <a:lnTo>
                    <a:pt x="319968" y="667549"/>
                  </a:lnTo>
                  <a:lnTo>
                    <a:pt x="384615" y="672378"/>
                  </a:lnTo>
                  <a:lnTo>
                    <a:pt x="452792" y="675373"/>
                  </a:lnTo>
                  <a:lnTo>
                    <a:pt x="523875" y="676401"/>
                  </a:lnTo>
                  <a:lnTo>
                    <a:pt x="594983" y="675373"/>
                  </a:lnTo>
                  <a:lnTo>
                    <a:pt x="663178" y="672378"/>
                  </a:lnTo>
                  <a:lnTo>
                    <a:pt x="727835" y="667549"/>
                  </a:lnTo>
                  <a:lnTo>
                    <a:pt x="788331" y="661020"/>
                  </a:lnTo>
                  <a:lnTo>
                    <a:pt x="844043" y="652925"/>
                  </a:lnTo>
                  <a:lnTo>
                    <a:pt x="894349" y="643397"/>
                  </a:lnTo>
                  <a:lnTo>
                    <a:pt x="938625" y="632570"/>
                  </a:lnTo>
                  <a:lnTo>
                    <a:pt x="976249" y="620578"/>
                  </a:lnTo>
                  <a:lnTo>
                    <a:pt x="1029043" y="593631"/>
                  </a:lnTo>
                  <a:lnTo>
                    <a:pt x="1047750" y="563625"/>
                  </a:lnTo>
                  <a:lnTo>
                    <a:pt x="1047750" y="112648"/>
                  </a:lnTo>
                  <a:lnTo>
                    <a:pt x="1006596" y="68794"/>
                  </a:lnTo>
                  <a:lnTo>
                    <a:pt x="938625" y="43805"/>
                  </a:lnTo>
                  <a:lnTo>
                    <a:pt x="894349" y="32988"/>
                  </a:lnTo>
                  <a:lnTo>
                    <a:pt x="844043" y="23467"/>
                  </a:lnTo>
                  <a:lnTo>
                    <a:pt x="788331" y="15376"/>
                  </a:lnTo>
                  <a:lnTo>
                    <a:pt x="727835" y="8850"/>
                  </a:lnTo>
                  <a:lnTo>
                    <a:pt x="663178" y="4022"/>
                  </a:lnTo>
                  <a:lnTo>
                    <a:pt x="594983" y="1028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62024" y="492099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648"/>
                  </a:moveTo>
                  <a:lnTo>
                    <a:pt x="1006596" y="156577"/>
                  </a:lnTo>
                  <a:lnTo>
                    <a:pt x="938625" y="181593"/>
                  </a:lnTo>
                  <a:lnTo>
                    <a:pt x="894349" y="192420"/>
                  </a:lnTo>
                  <a:lnTo>
                    <a:pt x="844043" y="201948"/>
                  </a:lnTo>
                  <a:lnTo>
                    <a:pt x="788331" y="210043"/>
                  </a:lnTo>
                  <a:lnTo>
                    <a:pt x="727835" y="216572"/>
                  </a:lnTo>
                  <a:lnTo>
                    <a:pt x="663178" y="221401"/>
                  </a:lnTo>
                  <a:lnTo>
                    <a:pt x="594983" y="224396"/>
                  </a:lnTo>
                  <a:lnTo>
                    <a:pt x="523875" y="225424"/>
                  </a:lnTo>
                  <a:lnTo>
                    <a:pt x="452792" y="224396"/>
                  </a:lnTo>
                  <a:lnTo>
                    <a:pt x="384615" y="221401"/>
                  </a:lnTo>
                  <a:lnTo>
                    <a:pt x="319968" y="216572"/>
                  </a:lnTo>
                  <a:lnTo>
                    <a:pt x="259475" y="210043"/>
                  </a:lnTo>
                  <a:lnTo>
                    <a:pt x="203760" y="201948"/>
                  </a:lnTo>
                  <a:lnTo>
                    <a:pt x="153447" y="192420"/>
                  </a:lnTo>
                  <a:lnTo>
                    <a:pt x="109162" y="181593"/>
                  </a:lnTo>
                  <a:lnTo>
                    <a:pt x="71529" y="169601"/>
                  </a:lnTo>
                  <a:lnTo>
                    <a:pt x="18714" y="142654"/>
                  </a:lnTo>
                  <a:lnTo>
                    <a:pt x="4782" y="127967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71" y="68794"/>
                  </a:lnTo>
                  <a:lnTo>
                    <a:pt x="109162" y="43805"/>
                  </a:lnTo>
                  <a:lnTo>
                    <a:pt x="153447" y="32988"/>
                  </a:lnTo>
                  <a:lnTo>
                    <a:pt x="203760" y="23467"/>
                  </a:lnTo>
                  <a:lnTo>
                    <a:pt x="259475" y="15376"/>
                  </a:lnTo>
                  <a:lnTo>
                    <a:pt x="319968" y="8850"/>
                  </a:lnTo>
                  <a:lnTo>
                    <a:pt x="384615" y="4022"/>
                  </a:lnTo>
                  <a:lnTo>
                    <a:pt x="452792" y="1028"/>
                  </a:lnTo>
                  <a:lnTo>
                    <a:pt x="523875" y="0"/>
                  </a:lnTo>
                  <a:lnTo>
                    <a:pt x="594983" y="1028"/>
                  </a:lnTo>
                  <a:lnTo>
                    <a:pt x="663178" y="4022"/>
                  </a:lnTo>
                  <a:lnTo>
                    <a:pt x="727835" y="8850"/>
                  </a:lnTo>
                  <a:lnTo>
                    <a:pt x="788331" y="15376"/>
                  </a:lnTo>
                  <a:lnTo>
                    <a:pt x="844043" y="23467"/>
                  </a:lnTo>
                  <a:lnTo>
                    <a:pt x="894349" y="32988"/>
                  </a:lnTo>
                  <a:lnTo>
                    <a:pt x="938625" y="43805"/>
                  </a:lnTo>
                  <a:lnTo>
                    <a:pt x="976248" y="55785"/>
                  </a:lnTo>
                  <a:lnTo>
                    <a:pt x="1029043" y="82696"/>
                  </a:lnTo>
                  <a:lnTo>
                    <a:pt x="1047750" y="112648"/>
                  </a:lnTo>
                  <a:lnTo>
                    <a:pt x="1047750" y="563625"/>
                  </a:lnTo>
                  <a:lnTo>
                    <a:pt x="1006596" y="607554"/>
                  </a:lnTo>
                  <a:lnTo>
                    <a:pt x="938625" y="632570"/>
                  </a:lnTo>
                  <a:lnTo>
                    <a:pt x="894349" y="643397"/>
                  </a:lnTo>
                  <a:lnTo>
                    <a:pt x="844043" y="652925"/>
                  </a:lnTo>
                  <a:lnTo>
                    <a:pt x="788331" y="661020"/>
                  </a:lnTo>
                  <a:lnTo>
                    <a:pt x="727835" y="667549"/>
                  </a:lnTo>
                  <a:lnTo>
                    <a:pt x="663178" y="672378"/>
                  </a:lnTo>
                  <a:lnTo>
                    <a:pt x="594983" y="675373"/>
                  </a:lnTo>
                  <a:lnTo>
                    <a:pt x="523875" y="676401"/>
                  </a:lnTo>
                  <a:lnTo>
                    <a:pt x="452792" y="675373"/>
                  </a:lnTo>
                  <a:lnTo>
                    <a:pt x="384615" y="672378"/>
                  </a:lnTo>
                  <a:lnTo>
                    <a:pt x="319968" y="667549"/>
                  </a:lnTo>
                  <a:lnTo>
                    <a:pt x="259475" y="661020"/>
                  </a:lnTo>
                  <a:lnTo>
                    <a:pt x="203760" y="652925"/>
                  </a:lnTo>
                  <a:lnTo>
                    <a:pt x="153447" y="643397"/>
                  </a:lnTo>
                  <a:lnTo>
                    <a:pt x="109162" y="632570"/>
                  </a:lnTo>
                  <a:lnTo>
                    <a:pt x="71529" y="620578"/>
                  </a:lnTo>
                  <a:lnTo>
                    <a:pt x="18714" y="593631"/>
                  </a:lnTo>
                  <a:lnTo>
                    <a:pt x="0" y="563625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533525" y="5140959"/>
            <a:ext cx="8928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85898" y="2801137"/>
            <a:ext cx="2738755" cy="2159000"/>
            <a:chOff x="1985898" y="2801137"/>
            <a:chExt cx="2738755" cy="2159000"/>
          </a:xfrm>
        </p:grpSpPr>
        <p:sp>
          <p:nvSpPr>
            <p:cNvPr id="19" name="object 19"/>
            <p:cNvSpPr/>
            <p:nvPr/>
          </p:nvSpPr>
          <p:spPr>
            <a:xfrm>
              <a:off x="1985899" y="4423028"/>
              <a:ext cx="2738755" cy="537210"/>
            </a:xfrm>
            <a:custGeom>
              <a:avLst/>
              <a:gdLst/>
              <a:ahLst/>
              <a:cxnLst/>
              <a:rect l="l" t="t" r="r" b="b"/>
              <a:pathLst>
                <a:path w="2738754" h="537210">
                  <a:moveTo>
                    <a:pt x="2738628" y="516128"/>
                  </a:moveTo>
                  <a:lnTo>
                    <a:pt x="2668524" y="431419"/>
                  </a:lnTo>
                  <a:lnTo>
                    <a:pt x="2664079" y="425958"/>
                  </a:lnTo>
                  <a:lnTo>
                    <a:pt x="2656078" y="425196"/>
                  </a:lnTo>
                  <a:lnTo>
                    <a:pt x="2645283" y="434213"/>
                  </a:lnTo>
                  <a:lnTo>
                    <a:pt x="2644521" y="442214"/>
                  </a:lnTo>
                  <a:lnTo>
                    <a:pt x="2675394" y="479475"/>
                  </a:lnTo>
                  <a:lnTo>
                    <a:pt x="1366520" y="127"/>
                  </a:lnTo>
                  <a:lnTo>
                    <a:pt x="1364907" y="4495"/>
                  </a:lnTo>
                  <a:lnTo>
                    <a:pt x="1363345" y="0"/>
                  </a:lnTo>
                  <a:lnTo>
                    <a:pt x="63906" y="454647"/>
                  </a:lnTo>
                  <a:lnTo>
                    <a:pt x="47523" y="473824"/>
                  </a:lnTo>
                  <a:lnTo>
                    <a:pt x="51079" y="469646"/>
                  </a:lnTo>
                  <a:lnTo>
                    <a:pt x="63906" y="454647"/>
                  </a:lnTo>
                  <a:lnTo>
                    <a:pt x="95250" y="417957"/>
                  </a:lnTo>
                  <a:lnTo>
                    <a:pt x="94615" y="409956"/>
                  </a:lnTo>
                  <a:lnTo>
                    <a:pt x="83947" y="400812"/>
                  </a:lnTo>
                  <a:lnTo>
                    <a:pt x="75946" y="401447"/>
                  </a:lnTo>
                  <a:lnTo>
                    <a:pt x="0" y="490474"/>
                  </a:lnTo>
                  <a:lnTo>
                    <a:pt x="114808" y="512826"/>
                  </a:lnTo>
                  <a:lnTo>
                    <a:pt x="121539" y="508254"/>
                  </a:lnTo>
                  <a:lnTo>
                    <a:pt x="122809" y="501396"/>
                  </a:lnTo>
                  <a:lnTo>
                    <a:pt x="124206" y="494538"/>
                  </a:lnTo>
                  <a:lnTo>
                    <a:pt x="123939" y="494157"/>
                  </a:lnTo>
                  <a:lnTo>
                    <a:pt x="119634" y="487807"/>
                  </a:lnTo>
                  <a:lnTo>
                    <a:pt x="72275" y="478650"/>
                  </a:lnTo>
                  <a:lnTo>
                    <a:pt x="1364754" y="26441"/>
                  </a:lnTo>
                  <a:lnTo>
                    <a:pt x="2666593" y="503161"/>
                  </a:lnTo>
                  <a:lnTo>
                    <a:pt x="2618994" y="511683"/>
                  </a:lnTo>
                  <a:lnTo>
                    <a:pt x="2614422" y="518287"/>
                  </a:lnTo>
                  <a:lnTo>
                    <a:pt x="2616962" y="532130"/>
                  </a:lnTo>
                  <a:lnTo>
                    <a:pt x="2623566" y="536702"/>
                  </a:lnTo>
                  <a:lnTo>
                    <a:pt x="2720822" y="519303"/>
                  </a:lnTo>
                  <a:lnTo>
                    <a:pt x="2738628" y="516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4902" y="3018817"/>
              <a:ext cx="549081" cy="2535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124" y="2801137"/>
              <a:ext cx="390525" cy="3906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7377" y="3037867"/>
              <a:ext cx="549081" cy="2535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2829712"/>
              <a:ext cx="390525" cy="38110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785615" y="289248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24125" y="4649368"/>
            <a:ext cx="1852930" cy="527685"/>
            <a:chOff x="2524125" y="4649368"/>
            <a:chExt cx="1852930" cy="52768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0450" y="4848161"/>
              <a:ext cx="776287" cy="3286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4668418"/>
              <a:ext cx="390525" cy="3906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4125" y="4829111"/>
              <a:ext cx="776287" cy="3286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7950" y="4649368"/>
              <a:ext cx="390525" cy="39062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347595" y="3742944"/>
            <a:ext cx="2009139" cy="12465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Arial MT"/>
                <a:cs typeface="Arial MT"/>
              </a:rPr>
              <a:t>Operational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S/4HANA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+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Arial MT"/>
              <a:cs typeface="Arial MT"/>
            </a:endParaRPr>
          </a:p>
          <a:p>
            <a:pPr algn="ctr" marL="60960">
              <a:lnSpc>
                <a:spcPct val="100000"/>
              </a:lnSpc>
              <a:tabLst>
                <a:tab pos="1135380" algn="l"/>
              </a:tabLst>
            </a:pPr>
            <a:r>
              <a:rPr dirty="0" sz="1550" spc="15" b="1">
                <a:latin typeface="Arial"/>
                <a:cs typeface="Arial"/>
              </a:rPr>
              <a:t>4	</a:t>
            </a:r>
            <a:r>
              <a:rPr dirty="0" baseline="-3584" sz="2325" spc="22" b="1">
                <a:latin typeface="Arial"/>
                <a:cs typeface="Arial"/>
              </a:rPr>
              <a:t>4</a:t>
            </a:r>
            <a:endParaRPr baseline="-3584" sz="2325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90478" y="2038883"/>
            <a:ext cx="549275" cy="471805"/>
            <a:chOff x="5590478" y="2038883"/>
            <a:chExt cx="549275" cy="47180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0478" y="2256817"/>
              <a:ext cx="549081" cy="2535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2038883"/>
              <a:ext cx="390525" cy="39062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731128" y="2067877"/>
            <a:ext cx="49301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98145" algn="l"/>
              </a:tabLst>
            </a:pPr>
            <a:r>
              <a:rPr dirty="0" sz="1800" b="1">
                <a:latin typeface="Arial"/>
                <a:cs typeface="Arial"/>
              </a:rPr>
              <a:t>1	</a:t>
            </a:r>
            <a:r>
              <a:rPr dirty="0" sz="2000" spc="20">
                <a:latin typeface="Arial MT"/>
                <a:cs typeface="Arial MT"/>
              </a:rPr>
              <a:t>Maintain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prospects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leads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CRM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only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90478" y="2772435"/>
            <a:ext cx="549275" cy="462280"/>
            <a:chOff x="5590478" y="2772435"/>
            <a:chExt cx="549275" cy="462280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0478" y="2980717"/>
              <a:ext cx="549081" cy="2535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2772435"/>
              <a:ext cx="390525" cy="38110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731128" y="2796476"/>
            <a:ext cx="534606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4970" marR="5080" indent="-382905">
              <a:lnSpc>
                <a:spcPct val="100000"/>
              </a:lnSpc>
              <a:spcBef>
                <a:spcPts val="125"/>
              </a:spcBef>
              <a:tabLst>
                <a:tab pos="394970" algn="l"/>
              </a:tabLst>
            </a:pPr>
            <a:r>
              <a:rPr dirty="0" sz="1800" b="1">
                <a:latin typeface="Arial"/>
                <a:cs typeface="Arial"/>
              </a:rPr>
              <a:t>2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CR</a:t>
            </a:r>
            <a:r>
              <a:rPr dirty="0" sz="2000" spc="20">
                <a:latin typeface="Arial MT"/>
                <a:cs typeface="Arial MT"/>
              </a:rPr>
              <a:t>M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Wingdings"/>
                <a:cs typeface="Wingdings"/>
              </a:rPr>
              <a:t>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 MT"/>
                <a:cs typeface="Arial MT"/>
              </a:rPr>
              <a:t>repli</a:t>
            </a:r>
            <a:r>
              <a:rPr dirty="0" sz="2000" spc="3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Op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/</a:t>
            </a:r>
            <a:r>
              <a:rPr dirty="0" sz="2000" spc="15">
                <a:latin typeface="Arial MT"/>
                <a:cs typeface="Arial MT"/>
              </a:rPr>
              <a:t>4</a:t>
            </a:r>
            <a:r>
              <a:rPr dirty="0" sz="2000" spc="-30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CR</a:t>
            </a:r>
            <a:r>
              <a:rPr dirty="0" sz="2000" spc="90">
                <a:latin typeface="Arial MT"/>
                <a:cs typeface="Arial MT"/>
              </a:rPr>
              <a:t>M</a:t>
            </a:r>
            <a:r>
              <a:rPr dirty="0" sz="2000" spc="5">
                <a:latin typeface="Arial MT"/>
                <a:cs typeface="Arial MT"/>
              </a:rPr>
              <a:t>-  </a:t>
            </a: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25">
                <a:latin typeface="Arial MT"/>
                <a:cs typeface="Arial MT"/>
              </a:rPr>
              <a:t>W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eq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81200" y="3020212"/>
            <a:ext cx="776605" cy="509270"/>
            <a:chOff x="1981200" y="3020212"/>
            <a:chExt cx="776605" cy="50927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1200" y="3200336"/>
              <a:ext cx="776287" cy="3286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025" y="3020212"/>
              <a:ext cx="390525" cy="39062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228595" y="308997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409700" y="1867433"/>
            <a:ext cx="2243455" cy="1995170"/>
            <a:chOff x="1409700" y="1867433"/>
            <a:chExt cx="2243455" cy="199517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9700" y="2047811"/>
              <a:ext cx="776287" cy="3286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525" y="1867433"/>
              <a:ext cx="390525" cy="3906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6550" y="3533711"/>
              <a:ext cx="776287" cy="3286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375" y="3353714"/>
              <a:ext cx="390525" cy="39062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7875" y="2047811"/>
              <a:ext cx="776287" cy="3286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1700" y="1867433"/>
              <a:ext cx="390525" cy="3906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431925" y="1810509"/>
            <a:ext cx="1217295" cy="861694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algn="ctr" marL="12065">
              <a:lnSpc>
                <a:spcPct val="100000"/>
              </a:lnSpc>
              <a:spcBef>
                <a:spcPts val="1115"/>
              </a:spcBef>
              <a:tabLst>
                <a:tab pos="657225" algn="l"/>
              </a:tabLst>
            </a:pPr>
            <a:r>
              <a:rPr dirty="0" baseline="1792" sz="2325" spc="22" b="1">
                <a:latin typeface="Arial"/>
                <a:cs typeface="Arial"/>
              </a:rPr>
              <a:t>1	</a:t>
            </a: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05"/>
              </a:spcBef>
            </a:pPr>
            <a:r>
              <a:rPr dirty="0" sz="2000" spc="15">
                <a:latin typeface="Arial MT"/>
                <a:cs typeface="Arial MT"/>
              </a:rPr>
              <a:t>SAP-CRM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590478" y="4096791"/>
            <a:ext cx="549275" cy="1442720"/>
            <a:chOff x="5590478" y="4096791"/>
            <a:chExt cx="549275" cy="1442720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0478" y="4314217"/>
              <a:ext cx="549081" cy="25350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4096791"/>
              <a:ext cx="390525" cy="3906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0478" y="4780942"/>
              <a:ext cx="549081" cy="25350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4563643"/>
              <a:ext cx="390525" cy="39062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0478" y="5285894"/>
              <a:ext cx="549081" cy="2535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5068595"/>
              <a:ext cx="390525" cy="39062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730875" y="3956413"/>
            <a:ext cx="5360670" cy="1786255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398145" indent="-386080">
              <a:lnSpc>
                <a:spcPct val="100000"/>
              </a:lnSpc>
              <a:spcBef>
                <a:spcPts val="1460"/>
              </a:spcBef>
              <a:buSzPct val="90000"/>
              <a:buFont typeface="Arial"/>
              <a:buAutoNum type="arabicPlain" startAt="3"/>
              <a:tabLst>
                <a:tab pos="398145" algn="l"/>
                <a:tab pos="398780" algn="l"/>
              </a:tabLst>
            </a:pPr>
            <a:r>
              <a:rPr dirty="0" sz="2000" spc="15">
                <a:latin typeface="Arial MT"/>
                <a:cs typeface="Arial MT"/>
              </a:rPr>
              <a:t>Rework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approve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  <a:p>
            <a:pPr marL="394970" indent="-382905">
              <a:lnSpc>
                <a:spcPct val="100000"/>
              </a:lnSpc>
              <a:spcBef>
                <a:spcPts val="1360"/>
              </a:spcBef>
              <a:buSzPct val="90000"/>
              <a:buFont typeface="Arial"/>
              <a:buAutoNum type="arabicPlain" startAt="3"/>
              <a:tabLst>
                <a:tab pos="394970" algn="l"/>
                <a:tab pos="395605" algn="l"/>
              </a:tabLst>
            </a:pP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sys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394970" indent="-382905">
              <a:lnSpc>
                <a:spcPts val="2390"/>
              </a:lnSpc>
              <a:spcBef>
                <a:spcPts val="1555"/>
              </a:spcBef>
              <a:buSzPct val="90000"/>
              <a:buFont typeface="Arial"/>
              <a:buAutoNum type="arabicPlain" startAt="3"/>
              <a:tabLst>
                <a:tab pos="394970" algn="l"/>
                <a:tab pos="395605" algn="l"/>
              </a:tabLst>
            </a:pPr>
            <a:r>
              <a:rPr dirty="0" sz="2000" spc="15">
                <a:latin typeface="Arial MT"/>
                <a:cs typeface="Arial MT"/>
              </a:rPr>
              <a:t>Changes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customers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possible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CRM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394970">
              <a:lnSpc>
                <a:spcPts val="2390"/>
              </a:lnSpc>
            </a:pPr>
            <a:r>
              <a:rPr dirty="0" sz="2000" spc="5">
                <a:latin typeface="Arial MT"/>
                <a:cs typeface="Arial MT"/>
              </a:rPr>
              <a:t>S/4HANA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via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362325" y="3353714"/>
            <a:ext cx="776605" cy="508634"/>
            <a:chOff x="3362325" y="3353714"/>
            <a:chExt cx="776605" cy="508634"/>
          </a:xfrm>
        </p:grpSpPr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62325" y="3533711"/>
              <a:ext cx="776287" cy="3286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3353714"/>
              <a:ext cx="390525" cy="39062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3034664" y="2867977"/>
            <a:ext cx="713740" cy="819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tabLst>
                <a:tab pos="588645" algn="l"/>
              </a:tabLst>
            </a:pPr>
            <a:r>
              <a:rPr dirty="0" sz="1550" spc="15" b="1">
                <a:latin typeface="Arial"/>
                <a:cs typeface="Arial"/>
              </a:rPr>
              <a:t>3</a:t>
            </a:r>
            <a:r>
              <a:rPr dirty="0" sz="1550" spc="15" b="1">
                <a:latin typeface="Arial"/>
                <a:cs typeface="Arial"/>
              </a:rPr>
              <a:t>	</a:t>
            </a: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043049" y="2877565"/>
            <a:ext cx="2645410" cy="508634"/>
          </a:xfrm>
          <a:custGeom>
            <a:avLst/>
            <a:gdLst/>
            <a:ahLst/>
            <a:cxnLst/>
            <a:rect l="l" t="t" r="r" b="b"/>
            <a:pathLst>
              <a:path w="2645410" h="508635">
                <a:moveTo>
                  <a:pt x="555625" y="112268"/>
                </a:moveTo>
                <a:lnTo>
                  <a:pt x="536981" y="75933"/>
                </a:lnTo>
                <a:lnTo>
                  <a:pt x="509358" y="67462"/>
                </a:lnTo>
                <a:lnTo>
                  <a:pt x="502564" y="67640"/>
                </a:lnTo>
                <a:lnTo>
                  <a:pt x="468122" y="87566"/>
                </a:lnTo>
                <a:lnTo>
                  <a:pt x="455333" y="123672"/>
                </a:lnTo>
                <a:lnTo>
                  <a:pt x="455066" y="131076"/>
                </a:lnTo>
                <a:lnTo>
                  <a:pt x="455549" y="138430"/>
                </a:lnTo>
                <a:lnTo>
                  <a:pt x="476504" y="171856"/>
                </a:lnTo>
                <a:lnTo>
                  <a:pt x="507149" y="180174"/>
                </a:lnTo>
                <a:lnTo>
                  <a:pt x="514591" y="179260"/>
                </a:lnTo>
                <a:lnTo>
                  <a:pt x="521716" y="177038"/>
                </a:lnTo>
                <a:lnTo>
                  <a:pt x="528383" y="173621"/>
                </a:lnTo>
                <a:lnTo>
                  <a:pt x="534466" y="168884"/>
                </a:lnTo>
                <a:lnTo>
                  <a:pt x="535254" y="168021"/>
                </a:lnTo>
                <a:lnTo>
                  <a:pt x="540004" y="162864"/>
                </a:lnTo>
                <a:lnTo>
                  <a:pt x="544957" y="155575"/>
                </a:lnTo>
                <a:lnTo>
                  <a:pt x="532130" y="148082"/>
                </a:lnTo>
                <a:lnTo>
                  <a:pt x="527685" y="156337"/>
                </a:lnTo>
                <a:lnTo>
                  <a:pt x="522097" y="161925"/>
                </a:lnTo>
                <a:lnTo>
                  <a:pt x="508635" y="167767"/>
                </a:lnTo>
                <a:lnTo>
                  <a:pt x="501523" y="168021"/>
                </a:lnTo>
                <a:lnTo>
                  <a:pt x="493649" y="165862"/>
                </a:lnTo>
                <a:lnTo>
                  <a:pt x="487299" y="163957"/>
                </a:lnTo>
                <a:lnTo>
                  <a:pt x="481838" y="160528"/>
                </a:lnTo>
                <a:lnTo>
                  <a:pt x="477266" y="155575"/>
                </a:lnTo>
                <a:lnTo>
                  <a:pt x="472821" y="150876"/>
                </a:lnTo>
                <a:lnTo>
                  <a:pt x="470281" y="144653"/>
                </a:lnTo>
                <a:lnTo>
                  <a:pt x="469519" y="137287"/>
                </a:lnTo>
                <a:lnTo>
                  <a:pt x="468884" y="129921"/>
                </a:lnTo>
                <a:lnTo>
                  <a:pt x="469900" y="121666"/>
                </a:lnTo>
                <a:lnTo>
                  <a:pt x="490982" y="83693"/>
                </a:lnTo>
                <a:lnTo>
                  <a:pt x="504063" y="79121"/>
                </a:lnTo>
                <a:lnTo>
                  <a:pt x="511302" y="79121"/>
                </a:lnTo>
                <a:lnTo>
                  <a:pt x="541020" y="111506"/>
                </a:lnTo>
                <a:lnTo>
                  <a:pt x="555625" y="112268"/>
                </a:lnTo>
                <a:close/>
              </a:path>
              <a:path w="2645410" h="508635">
                <a:moveTo>
                  <a:pt x="664337" y="131826"/>
                </a:moveTo>
                <a:lnTo>
                  <a:pt x="662571" y="125349"/>
                </a:lnTo>
                <a:lnTo>
                  <a:pt x="661289" y="120523"/>
                </a:lnTo>
                <a:lnTo>
                  <a:pt x="658368" y="116078"/>
                </a:lnTo>
                <a:lnTo>
                  <a:pt x="649732" y="109474"/>
                </a:lnTo>
                <a:lnTo>
                  <a:pt x="649732" y="134112"/>
                </a:lnTo>
                <a:lnTo>
                  <a:pt x="648208" y="139065"/>
                </a:lnTo>
                <a:lnTo>
                  <a:pt x="628777" y="151892"/>
                </a:lnTo>
                <a:lnTo>
                  <a:pt x="623697" y="151130"/>
                </a:lnTo>
                <a:lnTo>
                  <a:pt x="617347" y="149225"/>
                </a:lnTo>
                <a:lnTo>
                  <a:pt x="587502" y="140589"/>
                </a:lnTo>
                <a:lnTo>
                  <a:pt x="597662" y="105918"/>
                </a:lnTo>
                <a:lnTo>
                  <a:pt x="638556" y="117856"/>
                </a:lnTo>
                <a:lnTo>
                  <a:pt x="643763" y="121031"/>
                </a:lnTo>
                <a:lnTo>
                  <a:pt x="646506" y="125476"/>
                </a:lnTo>
                <a:lnTo>
                  <a:pt x="649097" y="129540"/>
                </a:lnTo>
                <a:lnTo>
                  <a:pt x="649732" y="134112"/>
                </a:lnTo>
                <a:lnTo>
                  <a:pt x="649732" y="109474"/>
                </a:lnTo>
                <a:lnTo>
                  <a:pt x="642874" y="106553"/>
                </a:lnTo>
                <a:lnTo>
                  <a:pt x="640765" y="105918"/>
                </a:lnTo>
                <a:lnTo>
                  <a:pt x="633603" y="103759"/>
                </a:lnTo>
                <a:lnTo>
                  <a:pt x="587121" y="90297"/>
                </a:lnTo>
                <a:lnTo>
                  <a:pt x="556641" y="195072"/>
                </a:lnTo>
                <a:lnTo>
                  <a:pt x="570484" y="199136"/>
                </a:lnTo>
                <a:lnTo>
                  <a:pt x="584073" y="152527"/>
                </a:lnTo>
                <a:lnTo>
                  <a:pt x="603631" y="158242"/>
                </a:lnTo>
                <a:lnTo>
                  <a:pt x="613156" y="164592"/>
                </a:lnTo>
                <a:lnTo>
                  <a:pt x="614934" y="166497"/>
                </a:lnTo>
                <a:lnTo>
                  <a:pt x="623951" y="191008"/>
                </a:lnTo>
                <a:lnTo>
                  <a:pt x="631571" y="216789"/>
                </a:lnTo>
                <a:lnTo>
                  <a:pt x="648970" y="221869"/>
                </a:lnTo>
                <a:lnTo>
                  <a:pt x="639064" y="188087"/>
                </a:lnTo>
                <a:lnTo>
                  <a:pt x="637032" y="181483"/>
                </a:lnTo>
                <a:lnTo>
                  <a:pt x="624713" y="163195"/>
                </a:lnTo>
                <a:lnTo>
                  <a:pt x="632193" y="163842"/>
                </a:lnTo>
                <a:lnTo>
                  <a:pt x="638848" y="163499"/>
                </a:lnTo>
                <a:lnTo>
                  <a:pt x="640194" y="163195"/>
                </a:lnTo>
                <a:lnTo>
                  <a:pt x="644728" y="162179"/>
                </a:lnTo>
                <a:lnTo>
                  <a:pt x="649859" y="159893"/>
                </a:lnTo>
                <a:lnTo>
                  <a:pt x="656209" y="156210"/>
                </a:lnTo>
                <a:lnTo>
                  <a:pt x="658964" y="152527"/>
                </a:lnTo>
                <a:lnTo>
                  <a:pt x="659447" y="151892"/>
                </a:lnTo>
                <a:lnTo>
                  <a:pt x="660400" y="150622"/>
                </a:lnTo>
                <a:lnTo>
                  <a:pt x="662622" y="143002"/>
                </a:lnTo>
                <a:lnTo>
                  <a:pt x="664210" y="137414"/>
                </a:lnTo>
                <a:lnTo>
                  <a:pt x="664337" y="131826"/>
                </a:lnTo>
                <a:close/>
              </a:path>
              <a:path w="2645410" h="508635">
                <a:moveTo>
                  <a:pt x="787019" y="148463"/>
                </a:moveTo>
                <a:lnTo>
                  <a:pt x="768350" y="143002"/>
                </a:lnTo>
                <a:lnTo>
                  <a:pt x="722122" y="208661"/>
                </a:lnTo>
                <a:lnTo>
                  <a:pt x="717423" y="215265"/>
                </a:lnTo>
                <a:lnTo>
                  <a:pt x="713994" y="220345"/>
                </a:lnTo>
                <a:lnTo>
                  <a:pt x="711708" y="223774"/>
                </a:lnTo>
                <a:lnTo>
                  <a:pt x="711581" y="220091"/>
                </a:lnTo>
                <a:lnTo>
                  <a:pt x="711454" y="214376"/>
                </a:lnTo>
                <a:lnTo>
                  <a:pt x="711200" y="206883"/>
                </a:lnTo>
                <a:lnTo>
                  <a:pt x="708431" y="138811"/>
                </a:lnTo>
                <a:lnTo>
                  <a:pt x="707898" y="125476"/>
                </a:lnTo>
                <a:lnTo>
                  <a:pt x="687070" y="119380"/>
                </a:lnTo>
                <a:lnTo>
                  <a:pt x="656590" y="224155"/>
                </a:lnTo>
                <a:lnTo>
                  <a:pt x="669925" y="228092"/>
                </a:lnTo>
                <a:lnTo>
                  <a:pt x="695960" y="138811"/>
                </a:lnTo>
                <a:lnTo>
                  <a:pt x="700278" y="236855"/>
                </a:lnTo>
                <a:lnTo>
                  <a:pt x="712724" y="240538"/>
                </a:lnTo>
                <a:lnTo>
                  <a:pt x="724623" y="223774"/>
                </a:lnTo>
                <a:lnTo>
                  <a:pt x="768731" y="161671"/>
                </a:lnTo>
                <a:lnTo>
                  <a:pt x="743204" y="249301"/>
                </a:lnTo>
                <a:lnTo>
                  <a:pt x="756539" y="253238"/>
                </a:lnTo>
                <a:lnTo>
                  <a:pt x="783170" y="161671"/>
                </a:lnTo>
                <a:lnTo>
                  <a:pt x="787019" y="148463"/>
                </a:lnTo>
                <a:close/>
              </a:path>
              <a:path w="2645410" h="508635">
                <a:moveTo>
                  <a:pt x="821690" y="224028"/>
                </a:moveTo>
                <a:lnTo>
                  <a:pt x="782193" y="212598"/>
                </a:lnTo>
                <a:lnTo>
                  <a:pt x="778383" y="225552"/>
                </a:lnTo>
                <a:lnTo>
                  <a:pt x="818007" y="236982"/>
                </a:lnTo>
                <a:lnTo>
                  <a:pt x="821690" y="224028"/>
                </a:lnTo>
                <a:close/>
              </a:path>
              <a:path w="2645410" h="508635">
                <a:moveTo>
                  <a:pt x="951611" y="196342"/>
                </a:moveTo>
                <a:lnTo>
                  <a:pt x="933069" y="190881"/>
                </a:lnTo>
                <a:lnTo>
                  <a:pt x="886714" y="256540"/>
                </a:lnTo>
                <a:lnTo>
                  <a:pt x="882015" y="263144"/>
                </a:lnTo>
                <a:lnTo>
                  <a:pt x="878586" y="268224"/>
                </a:lnTo>
                <a:lnTo>
                  <a:pt x="876300" y="271653"/>
                </a:lnTo>
                <a:lnTo>
                  <a:pt x="876300" y="267970"/>
                </a:lnTo>
                <a:lnTo>
                  <a:pt x="876046" y="262382"/>
                </a:lnTo>
                <a:lnTo>
                  <a:pt x="875792" y="254762"/>
                </a:lnTo>
                <a:lnTo>
                  <a:pt x="873125" y="186690"/>
                </a:lnTo>
                <a:lnTo>
                  <a:pt x="872617" y="173355"/>
                </a:lnTo>
                <a:lnTo>
                  <a:pt x="851662" y="167259"/>
                </a:lnTo>
                <a:lnTo>
                  <a:pt x="821182" y="272034"/>
                </a:lnTo>
                <a:lnTo>
                  <a:pt x="834644" y="275971"/>
                </a:lnTo>
                <a:lnTo>
                  <a:pt x="860552" y="186690"/>
                </a:lnTo>
                <a:lnTo>
                  <a:pt x="864870" y="284734"/>
                </a:lnTo>
                <a:lnTo>
                  <a:pt x="877443" y="288417"/>
                </a:lnTo>
                <a:lnTo>
                  <a:pt x="889317" y="271653"/>
                </a:lnTo>
                <a:lnTo>
                  <a:pt x="933323" y="209550"/>
                </a:lnTo>
                <a:lnTo>
                  <a:pt x="907796" y="297307"/>
                </a:lnTo>
                <a:lnTo>
                  <a:pt x="921258" y="301117"/>
                </a:lnTo>
                <a:lnTo>
                  <a:pt x="947775" y="209550"/>
                </a:lnTo>
                <a:lnTo>
                  <a:pt x="951611" y="196342"/>
                </a:lnTo>
                <a:close/>
              </a:path>
              <a:path w="2645410" h="508635">
                <a:moveTo>
                  <a:pt x="1096264" y="238379"/>
                </a:moveTo>
                <a:lnTo>
                  <a:pt x="1044765" y="299466"/>
                </a:lnTo>
                <a:lnTo>
                  <a:pt x="1034415" y="318262"/>
                </a:lnTo>
                <a:lnTo>
                  <a:pt x="1035558" y="309003"/>
                </a:lnTo>
                <a:lnTo>
                  <a:pt x="1036358" y="299326"/>
                </a:lnTo>
                <a:lnTo>
                  <a:pt x="1036853" y="289242"/>
                </a:lnTo>
                <a:lnTo>
                  <a:pt x="1037082" y="278765"/>
                </a:lnTo>
                <a:lnTo>
                  <a:pt x="1037386" y="231394"/>
                </a:lnTo>
                <a:lnTo>
                  <a:pt x="1037463" y="221361"/>
                </a:lnTo>
                <a:lnTo>
                  <a:pt x="1020699" y="216408"/>
                </a:lnTo>
                <a:lnTo>
                  <a:pt x="980313" y="281432"/>
                </a:lnTo>
                <a:lnTo>
                  <a:pt x="979297" y="282956"/>
                </a:lnTo>
                <a:lnTo>
                  <a:pt x="975753" y="289242"/>
                </a:lnTo>
                <a:lnTo>
                  <a:pt x="969899" y="299466"/>
                </a:lnTo>
                <a:lnTo>
                  <a:pt x="970788" y="291973"/>
                </a:lnTo>
                <a:lnTo>
                  <a:pt x="971296" y="284353"/>
                </a:lnTo>
                <a:lnTo>
                  <a:pt x="971677" y="276733"/>
                </a:lnTo>
                <a:lnTo>
                  <a:pt x="975741" y="203327"/>
                </a:lnTo>
                <a:lnTo>
                  <a:pt x="961517" y="199263"/>
                </a:lnTo>
                <a:lnTo>
                  <a:pt x="958850" y="312039"/>
                </a:lnTo>
                <a:lnTo>
                  <a:pt x="973074" y="316230"/>
                </a:lnTo>
                <a:lnTo>
                  <a:pt x="983424" y="299466"/>
                </a:lnTo>
                <a:lnTo>
                  <a:pt x="1018413" y="242824"/>
                </a:lnTo>
                <a:lnTo>
                  <a:pt x="1020318" y="239776"/>
                </a:lnTo>
                <a:lnTo>
                  <a:pt x="1022604" y="235966"/>
                </a:lnTo>
                <a:lnTo>
                  <a:pt x="1025144" y="231394"/>
                </a:lnTo>
                <a:lnTo>
                  <a:pt x="1025017" y="233045"/>
                </a:lnTo>
                <a:lnTo>
                  <a:pt x="1024890" y="237490"/>
                </a:lnTo>
                <a:lnTo>
                  <a:pt x="1024763" y="244729"/>
                </a:lnTo>
                <a:lnTo>
                  <a:pt x="1023620" y="330962"/>
                </a:lnTo>
                <a:lnTo>
                  <a:pt x="1037082" y="334899"/>
                </a:lnTo>
                <a:lnTo>
                  <a:pt x="1047280" y="318262"/>
                </a:lnTo>
                <a:lnTo>
                  <a:pt x="1096264" y="238379"/>
                </a:lnTo>
                <a:close/>
              </a:path>
              <a:path w="2645410" h="508635">
                <a:moveTo>
                  <a:pt x="1305560" y="484505"/>
                </a:moveTo>
                <a:lnTo>
                  <a:pt x="1228090" y="396748"/>
                </a:lnTo>
                <a:lnTo>
                  <a:pt x="1220089" y="396240"/>
                </a:lnTo>
                <a:lnTo>
                  <a:pt x="1214869" y="400939"/>
                </a:lnTo>
                <a:lnTo>
                  <a:pt x="1209548" y="405511"/>
                </a:lnTo>
                <a:lnTo>
                  <a:pt x="1209154" y="413512"/>
                </a:lnTo>
                <a:lnTo>
                  <a:pt x="1213739" y="418846"/>
                </a:lnTo>
                <a:lnTo>
                  <a:pt x="1241069" y="449821"/>
                </a:lnTo>
                <a:lnTo>
                  <a:pt x="72529" y="62788"/>
                </a:lnTo>
                <a:lnTo>
                  <a:pt x="112903" y="54229"/>
                </a:lnTo>
                <a:lnTo>
                  <a:pt x="119761" y="52705"/>
                </a:lnTo>
                <a:lnTo>
                  <a:pt x="122770" y="48006"/>
                </a:lnTo>
                <a:lnTo>
                  <a:pt x="124079" y="45974"/>
                </a:lnTo>
                <a:lnTo>
                  <a:pt x="122682" y="39116"/>
                </a:lnTo>
                <a:lnTo>
                  <a:pt x="121158" y="32258"/>
                </a:lnTo>
                <a:lnTo>
                  <a:pt x="114427" y="27940"/>
                </a:lnTo>
                <a:lnTo>
                  <a:pt x="0" y="52070"/>
                </a:lnTo>
                <a:lnTo>
                  <a:pt x="77343" y="139827"/>
                </a:lnTo>
                <a:lnTo>
                  <a:pt x="85471" y="140335"/>
                </a:lnTo>
                <a:lnTo>
                  <a:pt x="90678" y="135763"/>
                </a:lnTo>
                <a:lnTo>
                  <a:pt x="95885" y="131064"/>
                </a:lnTo>
                <a:lnTo>
                  <a:pt x="96393" y="123063"/>
                </a:lnTo>
                <a:lnTo>
                  <a:pt x="91821" y="117729"/>
                </a:lnTo>
                <a:lnTo>
                  <a:pt x="64554" y="86918"/>
                </a:lnTo>
                <a:lnTo>
                  <a:pt x="1233119" y="473837"/>
                </a:lnTo>
                <a:lnTo>
                  <a:pt x="1192657" y="482346"/>
                </a:lnTo>
                <a:lnTo>
                  <a:pt x="1185799" y="483870"/>
                </a:lnTo>
                <a:lnTo>
                  <a:pt x="1181481" y="490601"/>
                </a:lnTo>
                <a:lnTo>
                  <a:pt x="1182878" y="497459"/>
                </a:lnTo>
                <a:lnTo>
                  <a:pt x="1184402" y="504317"/>
                </a:lnTo>
                <a:lnTo>
                  <a:pt x="1191133" y="508635"/>
                </a:lnTo>
                <a:lnTo>
                  <a:pt x="1286319" y="488569"/>
                </a:lnTo>
                <a:lnTo>
                  <a:pt x="1305560" y="484505"/>
                </a:lnTo>
                <a:close/>
              </a:path>
              <a:path w="2645410" h="508635">
                <a:moveTo>
                  <a:pt x="2645156" y="23495"/>
                </a:moveTo>
                <a:lnTo>
                  <a:pt x="2625852" y="19558"/>
                </a:lnTo>
                <a:lnTo>
                  <a:pt x="2537460" y="1524"/>
                </a:lnTo>
                <a:lnTo>
                  <a:pt x="2530475" y="0"/>
                </a:lnTo>
                <a:lnTo>
                  <a:pt x="2523871" y="4445"/>
                </a:lnTo>
                <a:lnTo>
                  <a:pt x="2522474" y="11303"/>
                </a:lnTo>
                <a:lnTo>
                  <a:pt x="2520950" y="18288"/>
                </a:lnTo>
                <a:lnTo>
                  <a:pt x="2525395" y="24892"/>
                </a:lnTo>
                <a:lnTo>
                  <a:pt x="2572689" y="34620"/>
                </a:lnTo>
                <a:lnTo>
                  <a:pt x="1300861" y="464693"/>
                </a:lnTo>
                <a:lnTo>
                  <a:pt x="1309116" y="488823"/>
                </a:lnTo>
                <a:lnTo>
                  <a:pt x="2580690" y="58788"/>
                </a:lnTo>
                <a:lnTo>
                  <a:pt x="2553716" y="89789"/>
                </a:lnTo>
                <a:lnTo>
                  <a:pt x="2549144" y="95123"/>
                </a:lnTo>
                <a:lnTo>
                  <a:pt x="2549652" y="103124"/>
                </a:lnTo>
                <a:lnTo>
                  <a:pt x="2560320" y="112268"/>
                </a:lnTo>
                <a:lnTo>
                  <a:pt x="2568321" y="111760"/>
                </a:lnTo>
                <a:lnTo>
                  <a:pt x="2572893" y="106426"/>
                </a:lnTo>
                <a:lnTo>
                  <a:pt x="2645156" y="2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103079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/>
              <a:t>C</a:t>
            </a:r>
            <a:r>
              <a:rPr dirty="0" spc="-50"/>
              <a:t>u</a:t>
            </a:r>
            <a:r>
              <a:rPr dirty="0" spc="10"/>
              <a:t>s</a:t>
            </a:r>
            <a:r>
              <a:rPr dirty="0" spc="20"/>
              <a:t>t</a:t>
            </a:r>
            <a:r>
              <a:rPr dirty="0" spc="-45"/>
              <a:t>o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85"/>
              <a:t>R</a:t>
            </a:r>
            <a:r>
              <a:rPr dirty="0" spc="10"/>
              <a:t>e</a:t>
            </a:r>
            <a:r>
              <a:rPr dirty="0" spc="75"/>
              <a:t>l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on</a:t>
            </a:r>
            <a:r>
              <a:rPr dirty="0" spc="10"/>
              <a:t>s</a:t>
            </a:r>
            <a:r>
              <a:rPr dirty="0" spc="-45"/>
              <a:t>h</a:t>
            </a:r>
            <a:r>
              <a:rPr dirty="0" spc="75"/>
              <a:t>i</a:t>
            </a:r>
            <a:r>
              <a:rPr dirty="0"/>
              <a:t>p</a:t>
            </a:r>
            <a:r>
              <a:rPr dirty="0" spc="-185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100"/>
              <a:t> </a:t>
            </a:r>
            <a:r>
              <a:rPr dirty="0" spc="20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0"/>
              <a:t>P</a:t>
            </a:r>
            <a:r>
              <a:rPr dirty="0" spc="25"/>
              <a:t>-</a:t>
            </a:r>
            <a:r>
              <a:rPr dirty="0"/>
              <a:t>C</a:t>
            </a:r>
            <a:r>
              <a:rPr dirty="0" spc="-90"/>
              <a:t>R</a:t>
            </a:r>
            <a:r>
              <a:rPr dirty="0" spc="20"/>
              <a:t>M</a:t>
            </a:r>
            <a:r>
              <a:rPr dirty="0"/>
              <a:t>)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Prospects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leads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CRM,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governance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connected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S/4HANA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ERP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6.0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205</a:t>
            </a:fld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8365" y="2054288"/>
            <a:ext cx="6032500" cy="35179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 spc="20" b="1">
                <a:latin typeface="Arial"/>
                <a:cs typeface="Arial"/>
              </a:rPr>
              <a:t>G</a:t>
            </a:r>
            <a:r>
              <a:rPr dirty="0" sz="2000" spc="45" b="1">
                <a:latin typeface="Arial"/>
                <a:cs typeface="Arial"/>
              </a:rPr>
              <a:t>oo</a:t>
            </a:r>
            <a:r>
              <a:rPr dirty="0" sz="2000" spc="15" b="1">
                <a:latin typeface="Arial"/>
                <a:cs typeface="Arial"/>
              </a:rPr>
              <a:t>d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to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k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45" b="1">
                <a:latin typeface="Arial"/>
                <a:cs typeface="Arial"/>
              </a:rPr>
              <a:t>o</a:t>
            </a:r>
            <a:r>
              <a:rPr dirty="0" sz="2000" spc="20" b="1"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  <a:p>
            <a:pPr marL="193040" marR="22225" indent="-180975">
              <a:lnSpc>
                <a:spcPct val="112700"/>
              </a:lnSpc>
              <a:buChar char="–"/>
              <a:tabLst>
                <a:tab pos="193675" algn="l"/>
              </a:tabLst>
            </a:pP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has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run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operational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S/4HANA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connected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CRM</a:t>
            </a: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525"/>
              </a:spcBef>
              <a:buChar char="–"/>
              <a:tabLst>
                <a:tab pos="193675" algn="l"/>
              </a:tabLst>
            </a:pPr>
            <a:r>
              <a:rPr dirty="0" sz="2000" spc="55">
                <a:latin typeface="Arial MT"/>
                <a:cs typeface="Arial MT"/>
              </a:rPr>
              <a:t>CRM</a:t>
            </a:r>
            <a:r>
              <a:rPr dirty="0" sz="2000" spc="5">
                <a:latin typeface="Arial MT"/>
                <a:cs typeface="Arial MT"/>
              </a:rPr>
              <a:t>-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25">
                <a:latin typeface="Arial MT"/>
                <a:cs typeface="Arial MT"/>
              </a:rPr>
              <a:t>W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ig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0">
                <a:latin typeface="Arial MT"/>
                <a:cs typeface="Arial MT"/>
              </a:rPr>
              <a:t>red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5">
                <a:latin typeface="Arial MT"/>
                <a:cs typeface="Arial MT"/>
              </a:rPr>
              <a:t>ay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193040">
              <a:lnSpc>
                <a:spcPct val="100000"/>
              </a:lnSpc>
              <a:spcBef>
                <a:spcPts val="229"/>
              </a:spcBef>
            </a:pPr>
            <a:r>
              <a:rPr dirty="0" sz="2000" spc="5">
                <a:latin typeface="Arial MT"/>
                <a:cs typeface="Arial MT"/>
              </a:rPr>
              <a:t>with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role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‘Customer’</a:t>
            </a:r>
            <a:r>
              <a:rPr dirty="0" sz="2000" spc="-254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only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are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replicated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S/4HANA</a:t>
            </a:r>
            <a:endParaRPr sz="2000">
              <a:latin typeface="Arial MT"/>
              <a:cs typeface="Arial MT"/>
            </a:endParaRPr>
          </a:p>
          <a:p>
            <a:pPr marL="193040" marR="74295" indent="-180975">
              <a:lnSpc>
                <a:spcPct val="111100"/>
              </a:lnSpc>
              <a:spcBef>
                <a:spcPts val="265"/>
              </a:spcBef>
              <a:buChar char="–"/>
              <a:tabLst>
                <a:tab pos="193675" algn="l"/>
              </a:tabLst>
            </a:pPr>
            <a:r>
              <a:rPr dirty="0" sz="2000" spc="15">
                <a:latin typeface="Arial MT"/>
                <a:cs typeface="Arial MT"/>
              </a:rPr>
              <a:t>BP </a:t>
            </a:r>
            <a:r>
              <a:rPr dirty="0" sz="2000" spc="5">
                <a:latin typeface="Arial MT"/>
                <a:cs typeface="Arial MT"/>
              </a:rPr>
              <a:t>with </a:t>
            </a:r>
            <a:r>
              <a:rPr dirty="0" sz="2000" spc="20">
                <a:latin typeface="Arial MT"/>
                <a:cs typeface="Arial MT"/>
              </a:rPr>
              <a:t>customer </a:t>
            </a:r>
            <a:r>
              <a:rPr dirty="0" sz="2000" spc="10">
                <a:latin typeface="Arial MT"/>
                <a:cs typeface="Arial MT"/>
              </a:rPr>
              <a:t>role </a:t>
            </a:r>
            <a:r>
              <a:rPr dirty="0" sz="2000" spc="5">
                <a:latin typeface="Arial MT"/>
                <a:cs typeface="Arial MT"/>
              </a:rPr>
              <a:t>is </a:t>
            </a:r>
            <a:r>
              <a:rPr dirty="0" sz="2000" spc="20">
                <a:latin typeface="Arial MT"/>
                <a:cs typeface="Arial MT"/>
              </a:rPr>
              <a:t>created </a:t>
            </a:r>
            <a:r>
              <a:rPr dirty="0" sz="2000" spc="5">
                <a:latin typeface="Arial MT"/>
                <a:cs typeface="Arial MT"/>
              </a:rPr>
              <a:t>/ </a:t>
            </a:r>
            <a:r>
              <a:rPr dirty="0" sz="2000" spc="15">
                <a:latin typeface="Arial MT"/>
                <a:cs typeface="Arial MT"/>
              </a:rPr>
              <a:t>changed </a:t>
            </a:r>
            <a:r>
              <a:rPr dirty="0" sz="2000" spc="10">
                <a:latin typeface="Arial MT"/>
                <a:cs typeface="Arial MT"/>
              </a:rPr>
              <a:t>in 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Opera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ional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/</a:t>
            </a:r>
            <a:r>
              <a:rPr dirty="0" sz="2000" spc="15">
                <a:latin typeface="Arial MT"/>
                <a:cs typeface="Arial MT"/>
              </a:rPr>
              <a:t>4</a:t>
            </a:r>
            <a:r>
              <a:rPr dirty="0" sz="2000" spc="-25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  </a:t>
            </a:r>
            <a:r>
              <a:rPr dirty="0" sz="2000" spc="5">
                <a:latin typeface="Arial MT"/>
                <a:cs typeface="Arial MT"/>
              </a:rPr>
              <a:t>is </a:t>
            </a:r>
            <a:r>
              <a:rPr dirty="0" sz="2000" spc="20">
                <a:latin typeface="Arial MT"/>
                <a:cs typeface="Arial MT"/>
              </a:rPr>
              <a:t>created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(with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activity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Change)</a:t>
            </a:r>
            <a:endParaRPr sz="20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530"/>
              </a:spcBef>
              <a:buChar char="–"/>
              <a:tabLst>
                <a:tab pos="193675" algn="l"/>
              </a:tabLst>
            </a:pPr>
            <a:r>
              <a:rPr dirty="0" sz="2000" spc="15">
                <a:latin typeface="Arial MT"/>
                <a:cs typeface="Arial MT"/>
              </a:rPr>
              <a:t>Searching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from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CRM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requires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project-</a:t>
            </a:r>
            <a:endParaRPr sz="2000">
              <a:latin typeface="Arial MT"/>
              <a:cs typeface="Arial MT"/>
            </a:endParaRPr>
          </a:p>
          <a:p>
            <a:pPr marL="193040">
              <a:lnSpc>
                <a:spcPct val="100000"/>
              </a:lnSpc>
              <a:spcBef>
                <a:spcPts val="225"/>
              </a:spcBef>
            </a:pP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ic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ple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103079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/>
              <a:t>C</a:t>
            </a:r>
            <a:r>
              <a:rPr dirty="0" spc="-50"/>
              <a:t>u</a:t>
            </a:r>
            <a:r>
              <a:rPr dirty="0" spc="10"/>
              <a:t>s</a:t>
            </a:r>
            <a:r>
              <a:rPr dirty="0" spc="20"/>
              <a:t>t</a:t>
            </a:r>
            <a:r>
              <a:rPr dirty="0" spc="-45"/>
              <a:t>o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85"/>
              <a:t>R</a:t>
            </a:r>
            <a:r>
              <a:rPr dirty="0" spc="10"/>
              <a:t>e</a:t>
            </a:r>
            <a:r>
              <a:rPr dirty="0" spc="75"/>
              <a:t>l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on</a:t>
            </a:r>
            <a:r>
              <a:rPr dirty="0" spc="10"/>
              <a:t>s</a:t>
            </a:r>
            <a:r>
              <a:rPr dirty="0" spc="-45"/>
              <a:t>h</a:t>
            </a:r>
            <a:r>
              <a:rPr dirty="0" spc="75"/>
              <a:t>i</a:t>
            </a:r>
            <a:r>
              <a:rPr dirty="0"/>
              <a:t>p</a:t>
            </a:r>
            <a:r>
              <a:rPr dirty="0" spc="-185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100"/>
              <a:t> </a:t>
            </a:r>
            <a:r>
              <a:rPr dirty="0" spc="20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0"/>
              <a:t>P</a:t>
            </a:r>
            <a:r>
              <a:rPr dirty="0" spc="25"/>
              <a:t>-</a:t>
            </a:r>
            <a:r>
              <a:rPr dirty="0"/>
              <a:t>C</a:t>
            </a:r>
            <a:r>
              <a:rPr dirty="0" spc="-90"/>
              <a:t>R</a:t>
            </a:r>
            <a:r>
              <a:rPr dirty="0" spc="20"/>
              <a:t>M</a:t>
            </a:r>
            <a:r>
              <a:rPr dirty="0"/>
              <a:t>)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Prospects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leads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CRM,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governance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connected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S/4HANA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ERP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6.0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1262" y="1935607"/>
            <a:ext cx="4044950" cy="3684270"/>
            <a:chOff x="1211262" y="1935607"/>
            <a:chExt cx="4044950" cy="3684270"/>
          </a:xfrm>
        </p:grpSpPr>
        <p:sp>
          <p:nvSpPr>
            <p:cNvPr id="5" name="object 5"/>
            <p:cNvSpPr/>
            <p:nvPr/>
          </p:nvSpPr>
          <p:spPr>
            <a:xfrm>
              <a:off x="2224150" y="3358388"/>
              <a:ext cx="2257425" cy="1076960"/>
            </a:xfrm>
            <a:custGeom>
              <a:avLst/>
              <a:gdLst/>
              <a:ahLst/>
              <a:cxnLst/>
              <a:rect l="l" t="t" r="r" b="b"/>
              <a:pathLst>
                <a:path w="2257425" h="1076960">
                  <a:moveTo>
                    <a:pt x="1128649" y="0"/>
                  </a:moveTo>
                  <a:lnTo>
                    <a:pt x="1051377" y="414"/>
                  </a:lnTo>
                  <a:lnTo>
                    <a:pt x="975502" y="1639"/>
                  </a:lnTo>
                  <a:lnTo>
                    <a:pt x="901192" y="3647"/>
                  </a:lnTo>
                  <a:lnTo>
                    <a:pt x="828616" y="6413"/>
                  </a:lnTo>
                  <a:lnTo>
                    <a:pt x="757941" y="9909"/>
                  </a:lnTo>
                  <a:lnTo>
                    <a:pt x="689336" y="14108"/>
                  </a:lnTo>
                  <a:lnTo>
                    <a:pt x="622968" y="18985"/>
                  </a:lnTo>
                  <a:lnTo>
                    <a:pt x="559006" y="24511"/>
                  </a:lnTo>
                  <a:lnTo>
                    <a:pt x="497619" y="30660"/>
                  </a:lnTo>
                  <a:lnTo>
                    <a:pt x="438973" y="37405"/>
                  </a:lnTo>
                  <a:lnTo>
                    <a:pt x="383238" y="44720"/>
                  </a:lnTo>
                  <a:lnTo>
                    <a:pt x="330581" y="52577"/>
                  </a:lnTo>
                  <a:lnTo>
                    <a:pt x="281170" y="60951"/>
                  </a:lnTo>
                  <a:lnTo>
                    <a:pt x="235174" y="69814"/>
                  </a:lnTo>
                  <a:lnTo>
                    <a:pt x="192760" y="79139"/>
                  </a:lnTo>
                  <a:lnTo>
                    <a:pt x="154098" y="88899"/>
                  </a:lnTo>
                  <a:lnTo>
                    <a:pt x="88697" y="109620"/>
                  </a:lnTo>
                  <a:lnTo>
                    <a:pt x="40317" y="131762"/>
                  </a:lnTo>
                  <a:lnTo>
                    <a:pt x="2603" y="167170"/>
                  </a:lnTo>
                  <a:lnTo>
                    <a:pt x="0" y="179450"/>
                  </a:lnTo>
                  <a:lnTo>
                    <a:pt x="0" y="897255"/>
                  </a:lnTo>
                  <a:lnTo>
                    <a:pt x="22930" y="933406"/>
                  </a:lnTo>
                  <a:lnTo>
                    <a:pt x="62296" y="956178"/>
                  </a:lnTo>
                  <a:lnTo>
                    <a:pt x="119354" y="977636"/>
                  </a:lnTo>
                  <a:lnTo>
                    <a:pt x="192760" y="997566"/>
                  </a:lnTo>
                  <a:lnTo>
                    <a:pt x="235174" y="1006891"/>
                  </a:lnTo>
                  <a:lnTo>
                    <a:pt x="281170" y="1015754"/>
                  </a:lnTo>
                  <a:lnTo>
                    <a:pt x="330581" y="1024128"/>
                  </a:lnTo>
                  <a:lnTo>
                    <a:pt x="383238" y="1031985"/>
                  </a:lnTo>
                  <a:lnTo>
                    <a:pt x="438973" y="1039300"/>
                  </a:lnTo>
                  <a:lnTo>
                    <a:pt x="497619" y="1046045"/>
                  </a:lnTo>
                  <a:lnTo>
                    <a:pt x="559006" y="1052195"/>
                  </a:lnTo>
                  <a:lnTo>
                    <a:pt x="622968" y="1057720"/>
                  </a:lnTo>
                  <a:lnTo>
                    <a:pt x="689336" y="1062597"/>
                  </a:lnTo>
                  <a:lnTo>
                    <a:pt x="757941" y="1066796"/>
                  </a:lnTo>
                  <a:lnTo>
                    <a:pt x="828616" y="1070292"/>
                  </a:lnTo>
                  <a:lnTo>
                    <a:pt x="901192" y="1073058"/>
                  </a:lnTo>
                  <a:lnTo>
                    <a:pt x="975502" y="1075066"/>
                  </a:lnTo>
                  <a:lnTo>
                    <a:pt x="1051377" y="1076291"/>
                  </a:lnTo>
                  <a:lnTo>
                    <a:pt x="1128649" y="1076706"/>
                  </a:lnTo>
                  <a:lnTo>
                    <a:pt x="1205921" y="1076291"/>
                  </a:lnTo>
                  <a:lnTo>
                    <a:pt x="1281798" y="1075066"/>
                  </a:lnTo>
                  <a:lnTo>
                    <a:pt x="1356110" y="1073058"/>
                  </a:lnTo>
                  <a:lnTo>
                    <a:pt x="1428691" y="1070292"/>
                  </a:lnTo>
                  <a:lnTo>
                    <a:pt x="1499370" y="1066796"/>
                  </a:lnTo>
                  <a:lnTo>
                    <a:pt x="1567981" y="1062597"/>
                  </a:lnTo>
                  <a:lnTo>
                    <a:pt x="1634355" y="1057720"/>
                  </a:lnTo>
                  <a:lnTo>
                    <a:pt x="1698323" y="1052195"/>
                  </a:lnTo>
                  <a:lnTo>
                    <a:pt x="1759718" y="1046045"/>
                  </a:lnTo>
                  <a:lnTo>
                    <a:pt x="1818372" y="1039300"/>
                  </a:lnTo>
                  <a:lnTo>
                    <a:pt x="1874115" y="1031985"/>
                  </a:lnTo>
                  <a:lnTo>
                    <a:pt x="1926780" y="1024128"/>
                  </a:lnTo>
                  <a:lnTo>
                    <a:pt x="1976199" y="1015754"/>
                  </a:lnTo>
                  <a:lnTo>
                    <a:pt x="2022203" y="1006891"/>
                  </a:lnTo>
                  <a:lnTo>
                    <a:pt x="2064624" y="997566"/>
                  </a:lnTo>
                  <a:lnTo>
                    <a:pt x="2103294" y="987806"/>
                  </a:lnTo>
                  <a:lnTo>
                    <a:pt x="2168707" y="967085"/>
                  </a:lnTo>
                  <a:lnTo>
                    <a:pt x="2217097" y="944943"/>
                  </a:lnTo>
                  <a:lnTo>
                    <a:pt x="2254820" y="909535"/>
                  </a:lnTo>
                  <a:lnTo>
                    <a:pt x="2257425" y="897255"/>
                  </a:lnTo>
                  <a:lnTo>
                    <a:pt x="2257425" y="179450"/>
                  </a:lnTo>
                  <a:lnTo>
                    <a:pt x="2234488" y="143299"/>
                  </a:lnTo>
                  <a:lnTo>
                    <a:pt x="2195114" y="120527"/>
                  </a:lnTo>
                  <a:lnTo>
                    <a:pt x="2138044" y="99069"/>
                  </a:lnTo>
                  <a:lnTo>
                    <a:pt x="2064624" y="79139"/>
                  </a:lnTo>
                  <a:lnTo>
                    <a:pt x="2022203" y="69814"/>
                  </a:lnTo>
                  <a:lnTo>
                    <a:pt x="1976199" y="60951"/>
                  </a:lnTo>
                  <a:lnTo>
                    <a:pt x="1926780" y="52577"/>
                  </a:lnTo>
                  <a:lnTo>
                    <a:pt x="1874115" y="44720"/>
                  </a:lnTo>
                  <a:lnTo>
                    <a:pt x="1818372" y="37405"/>
                  </a:lnTo>
                  <a:lnTo>
                    <a:pt x="1759718" y="30660"/>
                  </a:lnTo>
                  <a:lnTo>
                    <a:pt x="1698323" y="24511"/>
                  </a:lnTo>
                  <a:lnTo>
                    <a:pt x="1634355" y="18985"/>
                  </a:lnTo>
                  <a:lnTo>
                    <a:pt x="1567981" y="14108"/>
                  </a:lnTo>
                  <a:lnTo>
                    <a:pt x="1499370" y="9909"/>
                  </a:lnTo>
                  <a:lnTo>
                    <a:pt x="1428691" y="6413"/>
                  </a:lnTo>
                  <a:lnTo>
                    <a:pt x="1356110" y="3647"/>
                  </a:lnTo>
                  <a:lnTo>
                    <a:pt x="1281798" y="1639"/>
                  </a:lnTo>
                  <a:lnTo>
                    <a:pt x="1205921" y="414"/>
                  </a:lnTo>
                  <a:lnTo>
                    <a:pt x="1128649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24150" y="3358388"/>
              <a:ext cx="2257425" cy="1076960"/>
            </a:xfrm>
            <a:custGeom>
              <a:avLst/>
              <a:gdLst/>
              <a:ahLst/>
              <a:cxnLst/>
              <a:rect l="l" t="t" r="r" b="b"/>
              <a:pathLst>
                <a:path w="2257425" h="1076960">
                  <a:moveTo>
                    <a:pt x="2257425" y="179450"/>
                  </a:moveTo>
                  <a:lnTo>
                    <a:pt x="2234488" y="215639"/>
                  </a:lnTo>
                  <a:lnTo>
                    <a:pt x="2195114" y="238424"/>
                  </a:lnTo>
                  <a:lnTo>
                    <a:pt x="2138044" y="259888"/>
                  </a:lnTo>
                  <a:lnTo>
                    <a:pt x="2064624" y="279818"/>
                  </a:lnTo>
                  <a:lnTo>
                    <a:pt x="2022203" y="289141"/>
                  </a:lnTo>
                  <a:lnTo>
                    <a:pt x="1976199" y="298001"/>
                  </a:lnTo>
                  <a:lnTo>
                    <a:pt x="1926780" y="306371"/>
                  </a:lnTo>
                  <a:lnTo>
                    <a:pt x="1874115" y="314224"/>
                  </a:lnTo>
                  <a:lnTo>
                    <a:pt x="1818372" y="321535"/>
                  </a:lnTo>
                  <a:lnTo>
                    <a:pt x="1759718" y="328275"/>
                  </a:lnTo>
                  <a:lnTo>
                    <a:pt x="1698323" y="334419"/>
                  </a:lnTo>
                  <a:lnTo>
                    <a:pt x="1634355" y="339939"/>
                  </a:lnTo>
                  <a:lnTo>
                    <a:pt x="1567981" y="344810"/>
                  </a:lnTo>
                  <a:lnTo>
                    <a:pt x="1499370" y="349005"/>
                  </a:lnTo>
                  <a:lnTo>
                    <a:pt x="1428691" y="352497"/>
                  </a:lnTo>
                  <a:lnTo>
                    <a:pt x="1356110" y="355259"/>
                  </a:lnTo>
                  <a:lnTo>
                    <a:pt x="1281798" y="357265"/>
                  </a:lnTo>
                  <a:lnTo>
                    <a:pt x="1205921" y="358488"/>
                  </a:lnTo>
                  <a:lnTo>
                    <a:pt x="1128649" y="358901"/>
                  </a:lnTo>
                  <a:lnTo>
                    <a:pt x="1051377" y="358488"/>
                  </a:lnTo>
                  <a:lnTo>
                    <a:pt x="975502" y="357265"/>
                  </a:lnTo>
                  <a:lnTo>
                    <a:pt x="901192" y="355259"/>
                  </a:lnTo>
                  <a:lnTo>
                    <a:pt x="828616" y="352497"/>
                  </a:lnTo>
                  <a:lnTo>
                    <a:pt x="757941" y="349005"/>
                  </a:lnTo>
                  <a:lnTo>
                    <a:pt x="689336" y="344810"/>
                  </a:lnTo>
                  <a:lnTo>
                    <a:pt x="622968" y="339939"/>
                  </a:lnTo>
                  <a:lnTo>
                    <a:pt x="559006" y="334419"/>
                  </a:lnTo>
                  <a:lnTo>
                    <a:pt x="497619" y="328275"/>
                  </a:lnTo>
                  <a:lnTo>
                    <a:pt x="438973" y="321535"/>
                  </a:lnTo>
                  <a:lnTo>
                    <a:pt x="383238" y="314224"/>
                  </a:lnTo>
                  <a:lnTo>
                    <a:pt x="330581" y="306371"/>
                  </a:lnTo>
                  <a:lnTo>
                    <a:pt x="281170" y="298001"/>
                  </a:lnTo>
                  <a:lnTo>
                    <a:pt x="235174" y="289141"/>
                  </a:lnTo>
                  <a:lnTo>
                    <a:pt x="192760" y="279818"/>
                  </a:lnTo>
                  <a:lnTo>
                    <a:pt x="154098" y="270058"/>
                  </a:lnTo>
                  <a:lnTo>
                    <a:pt x="88697" y="249334"/>
                  </a:lnTo>
                  <a:lnTo>
                    <a:pt x="40317" y="227183"/>
                  </a:lnTo>
                  <a:lnTo>
                    <a:pt x="2603" y="191746"/>
                  </a:lnTo>
                  <a:lnTo>
                    <a:pt x="0" y="179450"/>
                  </a:lnTo>
                </a:path>
                <a:path w="2257425" h="1076960">
                  <a:moveTo>
                    <a:pt x="0" y="179450"/>
                  </a:moveTo>
                  <a:lnTo>
                    <a:pt x="22930" y="143299"/>
                  </a:lnTo>
                  <a:lnTo>
                    <a:pt x="62296" y="120527"/>
                  </a:lnTo>
                  <a:lnTo>
                    <a:pt x="119354" y="99069"/>
                  </a:lnTo>
                  <a:lnTo>
                    <a:pt x="192760" y="79139"/>
                  </a:lnTo>
                  <a:lnTo>
                    <a:pt x="235174" y="69814"/>
                  </a:lnTo>
                  <a:lnTo>
                    <a:pt x="281170" y="60951"/>
                  </a:lnTo>
                  <a:lnTo>
                    <a:pt x="330581" y="52577"/>
                  </a:lnTo>
                  <a:lnTo>
                    <a:pt x="383238" y="44720"/>
                  </a:lnTo>
                  <a:lnTo>
                    <a:pt x="438973" y="37405"/>
                  </a:lnTo>
                  <a:lnTo>
                    <a:pt x="497619" y="30660"/>
                  </a:lnTo>
                  <a:lnTo>
                    <a:pt x="559006" y="24511"/>
                  </a:lnTo>
                  <a:lnTo>
                    <a:pt x="622968" y="18985"/>
                  </a:lnTo>
                  <a:lnTo>
                    <a:pt x="689336" y="14108"/>
                  </a:lnTo>
                  <a:lnTo>
                    <a:pt x="757941" y="9909"/>
                  </a:lnTo>
                  <a:lnTo>
                    <a:pt x="828616" y="6413"/>
                  </a:lnTo>
                  <a:lnTo>
                    <a:pt x="901192" y="3647"/>
                  </a:lnTo>
                  <a:lnTo>
                    <a:pt x="975502" y="1639"/>
                  </a:lnTo>
                  <a:lnTo>
                    <a:pt x="1051377" y="414"/>
                  </a:lnTo>
                  <a:lnTo>
                    <a:pt x="1128649" y="0"/>
                  </a:lnTo>
                  <a:lnTo>
                    <a:pt x="1205921" y="414"/>
                  </a:lnTo>
                  <a:lnTo>
                    <a:pt x="1281798" y="1639"/>
                  </a:lnTo>
                  <a:lnTo>
                    <a:pt x="1356110" y="3647"/>
                  </a:lnTo>
                  <a:lnTo>
                    <a:pt x="1428691" y="6413"/>
                  </a:lnTo>
                  <a:lnTo>
                    <a:pt x="1499370" y="9909"/>
                  </a:lnTo>
                  <a:lnTo>
                    <a:pt x="1567981" y="14108"/>
                  </a:lnTo>
                  <a:lnTo>
                    <a:pt x="1634355" y="18985"/>
                  </a:lnTo>
                  <a:lnTo>
                    <a:pt x="1698323" y="24511"/>
                  </a:lnTo>
                  <a:lnTo>
                    <a:pt x="1759718" y="30660"/>
                  </a:lnTo>
                  <a:lnTo>
                    <a:pt x="1818372" y="37405"/>
                  </a:lnTo>
                  <a:lnTo>
                    <a:pt x="1874115" y="44720"/>
                  </a:lnTo>
                  <a:lnTo>
                    <a:pt x="1926780" y="52577"/>
                  </a:lnTo>
                  <a:lnTo>
                    <a:pt x="1976199" y="60951"/>
                  </a:lnTo>
                  <a:lnTo>
                    <a:pt x="2022203" y="69814"/>
                  </a:lnTo>
                  <a:lnTo>
                    <a:pt x="2064624" y="79139"/>
                  </a:lnTo>
                  <a:lnTo>
                    <a:pt x="2103294" y="88899"/>
                  </a:lnTo>
                  <a:lnTo>
                    <a:pt x="2168707" y="109620"/>
                  </a:lnTo>
                  <a:lnTo>
                    <a:pt x="2217097" y="131762"/>
                  </a:lnTo>
                  <a:lnTo>
                    <a:pt x="2254820" y="167170"/>
                  </a:lnTo>
                  <a:lnTo>
                    <a:pt x="2257425" y="179450"/>
                  </a:lnTo>
                  <a:lnTo>
                    <a:pt x="2257425" y="897255"/>
                  </a:lnTo>
                  <a:lnTo>
                    <a:pt x="2234488" y="933406"/>
                  </a:lnTo>
                  <a:lnTo>
                    <a:pt x="2195114" y="956178"/>
                  </a:lnTo>
                  <a:lnTo>
                    <a:pt x="2138044" y="977636"/>
                  </a:lnTo>
                  <a:lnTo>
                    <a:pt x="2064624" y="997566"/>
                  </a:lnTo>
                  <a:lnTo>
                    <a:pt x="2022203" y="1006891"/>
                  </a:lnTo>
                  <a:lnTo>
                    <a:pt x="1976199" y="1015754"/>
                  </a:lnTo>
                  <a:lnTo>
                    <a:pt x="1926780" y="1024128"/>
                  </a:lnTo>
                  <a:lnTo>
                    <a:pt x="1874115" y="1031985"/>
                  </a:lnTo>
                  <a:lnTo>
                    <a:pt x="1818372" y="1039300"/>
                  </a:lnTo>
                  <a:lnTo>
                    <a:pt x="1759718" y="1046045"/>
                  </a:lnTo>
                  <a:lnTo>
                    <a:pt x="1698323" y="1052195"/>
                  </a:lnTo>
                  <a:lnTo>
                    <a:pt x="1634355" y="1057720"/>
                  </a:lnTo>
                  <a:lnTo>
                    <a:pt x="1567981" y="1062597"/>
                  </a:lnTo>
                  <a:lnTo>
                    <a:pt x="1499370" y="1066796"/>
                  </a:lnTo>
                  <a:lnTo>
                    <a:pt x="1428691" y="1070292"/>
                  </a:lnTo>
                  <a:lnTo>
                    <a:pt x="1356110" y="1073058"/>
                  </a:lnTo>
                  <a:lnTo>
                    <a:pt x="1281798" y="1075066"/>
                  </a:lnTo>
                  <a:lnTo>
                    <a:pt x="1205921" y="1076291"/>
                  </a:lnTo>
                  <a:lnTo>
                    <a:pt x="1128649" y="1076706"/>
                  </a:lnTo>
                  <a:lnTo>
                    <a:pt x="1051377" y="1076291"/>
                  </a:lnTo>
                  <a:lnTo>
                    <a:pt x="975502" y="1075066"/>
                  </a:lnTo>
                  <a:lnTo>
                    <a:pt x="901192" y="1073058"/>
                  </a:lnTo>
                  <a:lnTo>
                    <a:pt x="828616" y="1070292"/>
                  </a:lnTo>
                  <a:lnTo>
                    <a:pt x="757941" y="1066796"/>
                  </a:lnTo>
                  <a:lnTo>
                    <a:pt x="689336" y="1062597"/>
                  </a:lnTo>
                  <a:lnTo>
                    <a:pt x="622968" y="1057720"/>
                  </a:lnTo>
                  <a:lnTo>
                    <a:pt x="559006" y="1052195"/>
                  </a:lnTo>
                  <a:lnTo>
                    <a:pt x="497619" y="1046045"/>
                  </a:lnTo>
                  <a:lnTo>
                    <a:pt x="438973" y="1039300"/>
                  </a:lnTo>
                  <a:lnTo>
                    <a:pt x="383238" y="1031985"/>
                  </a:lnTo>
                  <a:lnTo>
                    <a:pt x="330581" y="1024128"/>
                  </a:lnTo>
                  <a:lnTo>
                    <a:pt x="281170" y="1015754"/>
                  </a:lnTo>
                  <a:lnTo>
                    <a:pt x="235174" y="1006891"/>
                  </a:lnTo>
                  <a:lnTo>
                    <a:pt x="192760" y="997566"/>
                  </a:lnTo>
                  <a:lnTo>
                    <a:pt x="154098" y="987806"/>
                  </a:lnTo>
                  <a:lnTo>
                    <a:pt x="88697" y="967085"/>
                  </a:lnTo>
                  <a:lnTo>
                    <a:pt x="40317" y="944943"/>
                  </a:lnTo>
                  <a:lnTo>
                    <a:pt x="2603" y="909535"/>
                  </a:lnTo>
                  <a:lnTo>
                    <a:pt x="0" y="897255"/>
                  </a:lnTo>
                  <a:lnTo>
                    <a:pt x="0" y="1794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05351" y="494004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748" y="0"/>
                  </a:moveTo>
                  <a:lnTo>
                    <a:pt x="452668" y="1028"/>
                  </a:lnTo>
                  <a:lnTo>
                    <a:pt x="384498" y="4022"/>
                  </a:lnTo>
                  <a:lnTo>
                    <a:pt x="319861" y="8850"/>
                  </a:lnTo>
                  <a:lnTo>
                    <a:pt x="259381" y="15376"/>
                  </a:lnTo>
                  <a:lnTo>
                    <a:pt x="203680" y="23467"/>
                  </a:lnTo>
                  <a:lnTo>
                    <a:pt x="153384" y="32988"/>
                  </a:lnTo>
                  <a:lnTo>
                    <a:pt x="109114" y="43805"/>
                  </a:lnTo>
                  <a:lnTo>
                    <a:pt x="71496" y="55785"/>
                  </a:lnTo>
                  <a:lnTo>
                    <a:pt x="18705" y="82696"/>
                  </a:lnTo>
                  <a:lnTo>
                    <a:pt x="0" y="112648"/>
                  </a:lnTo>
                  <a:lnTo>
                    <a:pt x="0" y="563625"/>
                  </a:lnTo>
                  <a:lnTo>
                    <a:pt x="41151" y="607554"/>
                  </a:lnTo>
                  <a:lnTo>
                    <a:pt x="109114" y="632570"/>
                  </a:lnTo>
                  <a:lnTo>
                    <a:pt x="153384" y="643397"/>
                  </a:lnTo>
                  <a:lnTo>
                    <a:pt x="203680" y="652925"/>
                  </a:lnTo>
                  <a:lnTo>
                    <a:pt x="259381" y="661020"/>
                  </a:lnTo>
                  <a:lnTo>
                    <a:pt x="319861" y="667549"/>
                  </a:lnTo>
                  <a:lnTo>
                    <a:pt x="384498" y="672378"/>
                  </a:lnTo>
                  <a:lnTo>
                    <a:pt x="452668" y="675373"/>
                  </a:lnTo>
                  <a:lnTo>
                    <a:pt x="523748" y="676401"/>
                  </a:lnTo>
                  <a:lnTo>
                    <a:pt x="594856" y="675373"/>
                  </a:lnTo>
                  <a:lnTo>
                    <a:pt x="663051" y="672378"/>
                  </a:lnTo>
                  <a:lnTo>
                    <a:pt x="727708" y="667549"/>
                  </a:lnTo>
                  <a:lnTo>
                    <a:pt x="788204" y="661020"/>
                  </a:lnTo>
                  <a:lnTo>
                    <a:pt x="843916" y="652925"/>
                  </a:lnTo>
                  <a:lnTo>
                    <a:pt x="894222" y="643397"/>
                  </a:lnTo>
                  <a:lnTo>
                    <a:pt x="938498" y="632570"/>
                  </a:lnTo>
                  <a:lnTo>
                    <a:pt x="976122" y="620578"/>
                  </a:lnTo>
                  <a:lnTo>
                    <a:pt x="1028916" y="593631"/>
                  </a:lnTo>
                  <a:lnTo>
                    <a:pt x="1047623" y="563625"/>
                  </a:lnTo>
                  <a:lnTo>
                    <a:pt x="1047623" y="112648"/>
                  </a:lnTo>
                  <a:lnTo>
                    <a:pt x="1006469" y="68794"/>
                  </a:lnTo>
                  <a:lnTo>
                    <a:pt x="938498" y="43805"/>
                  </a:lnTo>
                  <a:lnTo>
                    <a:pt x="894222" y="32988"/>
                  </a:lnTo>
                  <a:lnTo>
                    <a:pt x="843916" y="23467"/>
                  </a:lnTo>
                  <a:lnTo>
                    <a:pt x="788204" y="15376"/>
                  </a:lnTo>
                  <a:lnTo>
                    <a:pt x="727708" y="8850"/>
                  </a:lnTo>
                  <a:lnTo>
                    <a:pt x="663051" y="4022"/>
                  </a:lnTo>
                  <a:lnTo>
                    <a:pt x="594856" y="1028"/>
                  </a:lnTo>
                  <a:lnTo>
                    <a:pt x="523748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05351" y="494004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623" y="112648"/>
                  </a:moveTo>
                  <a:lnTo>
                    <a:pt x="1006469" y="156577"/>
                  </a:lnTo>
                  <a:lnTo>
                    <a:pt x="938498" y="181593"/>
                  </a:lnTo>
                  <a:lnTo>
                    <a:pt x="894222" y="192420"/>
                  </a:lnTo>
                  <a:lnTo>
                    <a:pt x="843916" y="201948"/>
                  </a:lnTo>
                  <a:lnTo>
                    <a:pt x="788204" y="210043"/>
                  </a:lnTo>
                  <a:lnTo>
                    <a:pt x="727708" y="216572"/>
                  </a:lnTo>
                  <a:lnTo>
                    <a:pt x="663051" y="221401"/>
                  </a:lnTo>
                  <a:lnTo>
                    <a:pt x="594856" y="224396"/>
                  </a:lnTo>
                  <a:lnTo>
                    <a:pt x="523748" y="225424"/>
                  </a:lnTo>
                  <a:lnTo>
                    <a:pt x="452668" y="224396"/>
                  </a:lnTo>
                  <a:lnTo>
                    <a:pt x="384498" y="221401"/>
                  </a:lnTo>
                  <a:lnTo>
                    <a:pt x="319861" y="216572"/>
                  </a:lnTo>
                  <a:lnTo>
                    <a:pt x="259381" y="210043"/>
                  </a:lnTo>
                  <a:lnTo>
                    <a:pt x="203680" y="201948"/>
                  </a:lnTo>
                  <a:lnTo>
                    <a:pt x="153384" y="192420"/>
                  </a:lnTo>
                  <a:lnTo>
                    <a:pt x="109114" y="181593"/>
                  </a:lnTo>
                  <a:lnTo>
                    <a:pt x="71496" y="169601"/>
                  </a:lnTo>
                  <a:lnTo>
                    <a:pt x="18705" y="142654"/>
                  </a:lnTo>
                  <a:lnTo>
                    <a:pt x="4780" y="127967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51" y="68794"/>
                  </a:lnTo>
                  <a:lnTo>
                    <a:pt x="109114" y="43805"/>
                  </a:lnTo>
                  <a:lnTo>
                    <a:pt x="153384" y="32988"/>
                  </a:lnTo>
                  <a:lnTo>
                    <a:pt x="203680" y="23467"/>
                  </a:lnTo>
                  <a:lnTo>
                    <a:pt x="259381" y="15376"/>
                  </a:lnTo>
                  <a:lnTo>
                    <a:pt x="319861" y="8850"/>
                  </a:lnTo>
                  <a:lnTo>
                    <a:pt x="384498" y="4022"/>
                  </a:lnTo>
                  <a:lnTo>
                    <a:pt x="452668" y="1028"/>
                  </a:lnTo>
                  <a:lnTo>
                    <a:pt x="523748" y="0"/>
                  </a:lnTo>
                  <a:lnTo>
                    <a:pt x="594856" y="1028"/>
                  </a:lnTo>
                  <a:lnTo>
                    <a:pt x="663051" y="4022"/>
                  </a:lnTo>
                  <a:lnTo>
                    <a:pt x="727708" y="8850"/>
                  </a:lnTo>
                  <a:lnTo>
                    <a:pt x="788204" y="15376"/>
                  </a:lnTo>
                  <a:lnTo>
                    <a:pt x="843916" y="23467"/>
                  </a:lnTo>
                  <a:lnTo>
                    <a:pt x="894222" y="32988"/>
                  </a:lnTo>
                  <a:lnTo>
                    <a:pt x="938498" y="43805"/>
                  </a:lnTo>
                  <a:lnTo>
                    <a:pt x="976122" y="55785"/>
                  </a:lnTo>
                  <a:lnTo>
                    <a:pt x="1028916" y="82696"/>
                  </a:lnTo>
                  <a:lnTo>
                    <a:pt x="1047623" y="112648"/>
                  </a:lnTo>
                  <a:lnTo>
                    <a:pt x="1047623" y="563625"/>
                  </a:lnTo>
                  <a:lnTo>
                    <a:pt x="1006469" y="607554"/>
                  </a:lnTo>
                  <a:lnTo>
                    <a:pt x="938498" y="632570"/>
                  </a:lnTo>
                  <a:lnTo>
                    <a:pt x="894222" y="643397"/>
                  </a:lnTo>
                  <a:lnTo>
                    <a:pt x="843916" y="652925"/>
                  </a:lnTo>
                  <a:lnTo>
                    <a:pt x="788204" y="661020"/>
                  </a:lnTo>
                  <a:lnTo>
                    <a:pt x="727708" y="667549"/>
                  </a:lnTo>
                  <a:lnTo>
                    <a:pt x="663051" y="672378"/>
                  </a:lnTo>
                  <a:lnTo>
                    <a:pt x="594856" y="675373"/>
                  </a:lnTo>
                  <a:lnTo>
                    <a:pt x="523748" y="676401"/>
                  </a:lnTo>
                  <a:lnTo>
                    <a:pt x="452668" y="675373"/>
                  </a:lnTo>
                  <a:lnTo>
                    <a:pt x="384498" y="672378"/>
                  </a:lnTo>
                  <a:lnTo>
                    <a:pt x="319861" y="667549"/>
                  </a:lnTo>
                  <a:lnTo>
                    <a:pt x="259381" y="661020"/>
                  </a:lnTo>
                  <a:lnTo>
                    <a:pt x="203680" y="652925"/>
                  </a:lnTo>
                  <a:lnTo>
                    <a:pt x="153384" y="643397"/>
                  </a:lnTo>
                  <a:lnTo>
                    <a:pt x="109114" y="632570"/>
                  </a:lnTo>
                  <a:lnTo>
                    <a:pt x="71496" y="620578"/>
                  </a:lnTo>
                  <a:lnTo>
                    <a:pt x="18705" y="593631"/>
                  </a:lnTo>
                  <a:lnTo>
                    <a:pt x="0" y="563625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14437" y="1938782"/>
              <a:ext cx="1667510" cy="991235"/>
            </a:xfrm>
            <a:custGeom>
              <a:avLst/>
              <a:gdLst/>
              <a:ahLst/>
              <a:cxnLst/>
              <a:rect l="l" t="t" r="r" b="b"/>
              <a:pathLst>
                <a:path w="1667510" h="991235">
                  <a:moveTo>
                    <a:pt x="833437" y="0"/>
                  </a:moveTo>
                  <a:lnTo>
                    <a:pt x="757584" y="675"/>
                  </a:lnTo>
                  <a:lnTo>
                    <a:pt x="683638" y="2664"/>
                  </a:lnTo>
                  <a:lnTo>
                    <a:pt x="611893" y="5906"/>
                  </a:lnTo>
                  <a:lnTo>
                    <a:pt x="542643" y="10344"/>
                  </a:lnTo>
                  <a:lnTo>
                    <a:pt x="476182" y="15919"/>
                  </a:lnTo>
                  <a:lnTo>
                    <a:pt x="412806" y="22573"/>
                  </a:lnTo>
                  <a:lnTo>
                    <a:pt x="352808" y="30246"/>
                  </a:lnTo>
                  <a:lnTo>
                    <a:pt x="296483" y="38881"/>
                  </a:lnTo>
                  <a:lnTo>
                    <a:pt x="244125" y="48418"/>
                  </a:lnTo>
                  <a:lnTo>
                    <a:pt x="196029" y="58800"/>
                  </a:lnTo>
                  <a:lnTo>
                    <a:pt x="152489" y="69968"/>
                  </a:lnTo>
                  <a:lnTo>
                    <a:pt x="113799" y="81863"/>
                  </a:lnTo>
                  <a:lnTo>
                    <a:pt x="52147" y="107600"/>
                  </a:lnTo>
                  <a:lnTo>
                    <a:pt x="13429" y="135544"/>
                  </a:lnTo>
                  <a:lnTo>
                    <a:pt x="0" y="165226"/>
                  </a:lnTo>
                  <a:lnTo>
                    <a:pt x="0" y="825753"/>
                  </a:lnTo>
                  <a:lnTo>
                    <a:pt x="29774" y="869654"/>
                  </a:lnTo>
                  <a:lnTo>
                    <a:pt x="80253" y="896554"/>
                  </a:lnTo>
                  <a:lnTo>
                    <a:pt x="152489" y="921012"/>
                  </a:lnTo>
                  <a:lnTo>
                    <a:pt x="196029" y="932180"/>
                  </a:lnTo>
                  <a:lnTo>
                    <a:pt x="244125" y="942562"/>
                  </a:lnTo>
                  <a:lnTo>
                    <a:pt x="296483" y="952099"/>
                  </a:lnTo>
                  <a:lnTo>
                    <a:pt x="352808" y="960734"/>
                  </a:lnTo>
                  <a:lnTo>
                    <a:pt x="412806" y="968407"/>
                  </a:lnTo>
                  <a:lnTo>
                    <a:pt x="476182" y="975061"/>
                  </a:lnTo>
                  <a:lnTo>
                    <a:pt x="542643" y="980636"/>
                  </a:lnTo>
                  <a:lnTo>
                    <a:pt x="611893" y="985074"/>
                  </a:lnTo>
                  <a:lnTo>
                    <a:pt x="683638" y="988316"/>
                  </a:lnTo>
                  <a:lnTo>
                    <a:pt x="757584" y="990305"/>
                  </a:lnTo>
                  <a:lnTo>
                    <a:pt x="833437" y="990980"/>
                  </a:lnTo>
                  <a:lnTo>
                    <a:pt x="909290" y="990305"/>
                  </a:lnTo>
                  <a:lnTo>
                    <a:pt x="983238" y="988316"/>
                  </a:lnTo>
                  <a:lnTo>
                    <a:pt x="1054986" y="985074"/>
                  </a:lnTo>
                  <a:lnTo>
                    <a:pt x="1124239" y="980636"/>
                  </a:lnTo>
                  <a:lnTo>
                    <a:pt x="1190704" y="975061"/>
                  </a:lnTo>
                  <a:lnTo>
                    <a:pt x="1254085" y="968407"/>
                  </a:lnTo>
                  <a:lnTo>
                    <a:pt x="1314087" y="960734"/>
                  </a:lnTo>
                  <a:lnTo>
                    <a:pt x="1370417" y="952099"/>
                  </a:lnTo>
                  <a:lnTo>
                    <a:pt x="1422781" y="942562"/>
                  </a:lnTo>
                  <a:lnTo>
                    <a:pt x="1470882" y="932180"/>
                  </a:lnTo>
                  <a:lnTo>
                    <a:pt x="1514428" y="921012"/>
                  </a:lnTo>
                  <a:lnTo>
                    <a:pt x="1553122" y="909117"/>
                  </a:lnTo>
                  <a:lnTo>
                    <a:pt x="1614783" y="883380"/>
                  </a:lnTo>
                  <a:lnTo>
                    <a:pt x="1653506" y="855436"/>
                  </a:lnTo>
                  <a:lnTo>
                    <a:pt x="1666938" y="825753"/>
                  </a:lnTo>
                  <a:lnTo>
                    <a:pt x="1666938" y="165226"/>
                  </a:lnTo>
                  <a:lnTo>
                    <a:pt x="1637159" y="121326"/>
                  </a:lnTo>
                  <a:lnTo>
                    <a:pt x="1586672" y="94426"/>
                  </a:lnTo>
                  <a:lnTo>
                    <a:pt x="1514428" y="69968"/>
                  </a:lnTo>
                  <a:lnTo>
                    <a:pt x="1470882" y="58800"/>
                  </a:lnTo>
                  <a:lnTo>
                    <a:pt x="1422781" y="48418"/>
                  </a:lnTo>
                  <a:lnTo>
                    <a:pt x="1370417" y="38881"/>
                  </a:lnTo>
                  <a:lnTo>
                    <a:pt x="1314087" y="30246"/>
                  </a:lnTo>
                  <a:lnTo>
                    <a:pt x="1254085" y="22573"/>
                  </a:lnTo>
                  <a:lnTo>
                    <a:pt x="1190704" y="15919"/>
                  </a:lnTo>
                  <a:lnTo>
                    <a:pt x="1124239" y="10344"/>
                  </a:lnTo>
                  <a:lnTo>
                    <a:pt x="1054986" y="5906"/>
                  </a:lnTo>
                  <a:lnTo>
                    <a:pt x="983238" y="2664"/>
                  </a:lnTo>
                  <a:lnTo>
                    <a:pt x="909290" y="675"/>
                  </a:lnTo>
                  <a:lnTo>
                    <a:pt x="83343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14437" y="1938782"/>
              <a:ext cx="1667510" cy="991235"/>
            </a:xfrm>
            <a:custGeom>
              <a:avLst/>
              <a:gdLst/>
              <a:ahLst/>
              <a:cxnLst/>
              <a:rect l="l" t="t" r="r" b="b"/>
              <a:pathLst>
                <a:path w="1667510" h="991235">
                  <a:moveTo>
                    <a:pt x="1666938" y="165226"/>
                  </a:moveTo>
                  <a:lnTo>
                    <a:pt x="1637159" y="209118"/>
                  </a:lnTo>
                  <a:lnTo>
                    <a:pt x="1586672" y="236003"/>
                  </a:lnTo>
                  <a:lnTo>
                    <a:pt x="1514428" y="260442"/>
                  </a:lnTo>
                  <a:lnTo>
                    <a:pt x="1470882" y="271600"/>
                  </a:lnTo>
                  <a:lnTo>
                    <a:pt x="1422781" y="281971"/>
                  </a:lnTo>
                  <a:lnTo>
                    <a:pt x="1370417" y="291498"/>
                  </a:lnTo>
                  <a:lnTo>
                    <a:pt x="1314087" y="300123"/>
                  </a:lnTo>
                  <a:lnTo>
                    <a:pt x="1254085" y="307786"/>
                  </a:lnTo>
                  <a:lnTo>
                    <a:pt x="1190704" y="314431"/>
                  </a:lnTo>
                  <a:lnTo>
                    <a:pt x="1124239" y="319998"/>
                  </a:lnTo>
                  <a:lnTo>
                    <a:pt x="1054986" y="324429"/>
                  </a:lnTo>
                  <a:lnTo>
                    <a:pt x="983238" y="327667"/>
                  </a:lnTo>
                  <a:lnTo>
                    <a:pt x="909290" y="329652"/>
                  </a:lnTo>
                  <a:lnTo>
                    <a:pt x="833437" y="330326"/>
                  </a:lnTo>
                  <a:lnTo>
                    <a:pt x="757584" y="329652"/>
                  </a:lnTo>
                  <a:lnTo>
                    <a:pt x="683638" y="327667"/>
                  </a:lnTo>
                  <a:lnTo>
                    <a:pt x="611893" y="324429"/>
                  </a:lnTo>
                  <a:lnTo>
                    <a:pt x="542643" y="319998"/>
                  </a:lnTo>
                  <a:lnTo>
                    <a:pt x="476182" y="314431"/>
                  </a:lnTo>
                  <a:lnTo>
                    <a:pt x="412806" y="307786"/>
                  </a:lnTo>
                  <a:lnTo>
                    <a:pt x="352808" y="300123"/>
                  </a:lnTo>
                  <a:lnTo>
                    <a:pt x="296483" y="291498"/>
                  </a:lnTo>
                  <a:lnTo>
                    <a:pt x="244125" y="281971"/>
                  </a:lnTo>
                  <a:lnTo>
                    <a:pt x="196029" y="271600"/>
                  </a:lnTo>
                  <a:lnTo>
                    <a:pt x="152489" y="260442"/>
                  </a:lnTo>
                  <a:lnTo>
                    <a:pt x="113799" y="248557"/>
                  </a:lnTo>
                  <a:lnTo>
                    <a:pt x="52147" y="222837"/>
                  </a:lnTo>
                  <a:lnTo>
                    <a:pt x="13429" y="194904"/>
                  </a:lnTo>
                  <a:lnTo>
                    <a:pt x="3406" y="180255"/>
                  </a:lnTo>
                  <a:lnTo>
                    <a:pt x="0" y="165226"/>
                  </a:lnTo>
                </a:path>
                <a:path w="1667510" h="991235">
                  <a:moveTo>
                    <a:pt x="0" y="165226"/>
                  </a:moveTo>
                  <a:lnTo>
                    <a:pt x="29774" y="121326"/>
                  </a:lnTo>
                  <a:lnTo>
                    <a:pt x="80253" y="94426"/>
                  </a:lnTo>
                  <a:lnTo>
                    <a:pt x="152489" y="69968"/>
                  </a:lnTo>
                  <a:lnTo>
                    <a:pt x="196029" y="58800"/>
                  </a:lnTo>
                  <a:lnTo>
                    <a:pt x="244125" y="48418"/>
                  </a:lnTo>
                  <a:lnTo>
                    <a:pt x="296483" y="38881"/>
                  </a:lnTo>
                  <a:lnTo>
                    <a:pt x="352808" y="30246"/>
                  </a:lnTo>
                  <a:lnTo>
                    <a:pt x="412806" y="22573"/>
                  </a:lnTo>
                  <a:lnTo>
                    <a:pt x="476182" y="15919"/>
                  </a:lnTo>
                  <a:lnTo>
                    <a:pt x="542643" y="10344"/>
                  </a:lnTo>
                  <a:lnTo>
                    <a:pt x="611893" y="5906"/>
                  </a:lnTo>
                  <a:lnTo>
                    <a:pt x="683638" y="2664"/>
                  </a:lnTo>
                  <a:lnTo>
                    <a:pt x="757584" y="675"/>
                  </a:lnTo>
                  <a:lnTo>
                    <a:pt x="833437" y="0"/>
                  </a:lnTo>
                  <a:lnTo>
                    <a:pt x="909290" y="675"/>
                  </a:lnTo>
                  <a:lnTo>
                    <a:pt x="983238" y="2664"/>
                  </a:lnTo>
                  <a:lnTo>
                    <a:pt x="1054986" y="5906"/>
                  </a:lnTo>
                  <a:lnTo>
                    <a:pt x="1124239" y="10344"/>
                  </a:lnTo>
                  <a:lnTo>
                    <a:pt x="1190704" y="15919"/>
                  </a:lnTo>
                  <a:lnTo>
                    <a:pt x="1254085" y="22573"/>
                  </a:lnTo>
                  <a:lnTo>
                    <a:pt x="1314087" y="30246"/>
                  </a:lnTo>
                  <a:lnTo>
                    <a:pt x="1370417" y="38881"/>
                  </a:lnTo>
                  <a:lnTo>
                    <a:pt x="1422781" y="48418"/>
                  </a:lnTo>
                  <a:lnTo>
                    <a:pt x="1470882" y="58800"/>
                  </a:lnTo>
                  <a:lnTo>
                    <a:pt x="1514428" y="69968"/>
                  </a:lnTo>
                  <a:lnTo>
                    <a:pt x="1553122" y="81863"/>
                  </a:lnTo>
                  <a:lnTo>
                    <a:pt x="1614783" y="107600"/>
                  </a:lnTo>
                  <a:lnTo>
                    <a:pt x="1653506" y="135544"/>
                  </a:lnTo>
                  <a:lnTo>
                    <a:pt x="1666938" y="165226"/>
                  </a:lnTo>
                  <a:lnTo>
                    <a:pt x="1666938" y="825753"/>
                  </a:lnTo>
                  <a:lnTo>
                    <a:pt x="1637159" y="869654"/>
                  </a:lnTo>
                  <a:lnTo>
                    <a:pt x="1586672" y="896554"/>
                  </a:lnTo>
                  <a:lnTo>
                    <a:pt x="1514428" y="921012"/>
                  </a:lnTo>
                  <a:lnTo>
                    <a:pt x="1470882" y="932180"/>
                  </a:lnTo>
                  <a:lnTo>
                    <a:pt x="1422781" y="942562"/>
                  </a:lnTo>
                  <a:lnTo>
                    <a:pt x="1370417" y="952099"/>
                  </a:lnTo>
                  <a:lnTo>
                    <a:pt x="1314087" y="960734"/>
                  </a:lnTo>
                  <a:lnTo>
                    <a:pt x="1254085" y="968407"/>
                  </a:lnTo>
                  <a:lnTo>
                    <a:pt x="1190704" y="975061"/>
                  </a:lnTo>
                  <a:lnTo>
                    <a:pt x="1124239" y="980636"/>
                  </a:lnTo>
                  <a:lnTo>
                    <a:pt x="1054986" y="985074"/>
                  </a:lnTo>
                  <a:lnTo>
                    <a:pt x="983238" y="988316"/>
                  </a:lnTo>
                  <a:lnTo>
                    <a:pt x="909290" y="990305"/>
                  </a:lnTo>
                  <a:lnTo>
                    <a:pt x="833437" y="990980"/>
                  </a:lnTo>
                  <a:lnTo>
                    <a:pt x="757584" y="990305"/>
                  </a:lnTo>
                  <a:lnTo>
                    <a:pt x="683638" y="988316"/>
                  </a:lnTo>
                  <a:lnTo>
                    <a:pt x="611893" y="985074"/>
                  </a:lnTo>
                  <a:lnTo>
                    <a:pt x="542643" y="980636"/>
                  </a:lnTo>
                  <a:lnTo>
                    <a:pt x="476182" y="975061"/>
                  </a:lnTo>
                  <a:lnTo>
                    <a:pt x="412806" y="968407"/>
                  </a:lnTo>
                  <a:lnTo>
                    <a:pt x="352808" y="960734"/>
                  </a:lnTo>
                  <a:lnTo>
                    <a:pt x="296483" y="952099"/>
                  </a:lnTo>
                  <a:lnTo>
                    <a:pt x="244125" y="942562"/>
                  </a:lnTo>
                  <a:lnTo>
                    <a:pt x="196029" y="932180"/>
                  </a:lnTo>
                  <a:lnTo>
                    <a:pt x="152489" y="921012"/>
                  </a:lnTo>
                  <a:lnTo>
                    <a:pt x="113799" y="909117"/>
                  </a:lnTo>
                  <a:lnTo>
                    <a:pt x="52147" y="883380"/>
                  </a:lnTo>
                  <a:lnTo>
                    <a:pt x="13429" y="855436"/>
                  </a:lnTo>
                  <a:lnTo>
                    <a:pt x="0" y="825753"/>
                  </a:lnTo>
                  <a:lnTo>
                    <a:pt x="0" y="1652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164076" y="2240533"/>
            <a:ext cx="1054100" cy="664210"/>
            <a:chOff x="4164076" y="2240533"/>
            <a:chExt cx="1054100" cy="664210"/>
          </a:xfrm>
        </p:grpSpPr>
        <p:sp>
          <p:nvSpPr>
            <p:cNvPr id="12" name="object 12"/>
            <p:cNvSpPr/>
            <p:nvPr/>
          </p:nvSpPr>
          <p:spPr>
            <a:xfrm>
              <a:off x="4167251" y="2243708"/>
              <a:ext cx="1047750" cy="657860"/>
            </a:xfrm>
            <a:custGeom>
              <a:avLst/>
              <a:gdLst/>
              <a:ahLst/>
              <a:cxnLst/>
              <a:rect l="l" t="t" r="r" b="b"/>
              <a:pathLst>
                <a:path w="1047750" h="657860">
                  <a:moveTo>
                    <a:pt x="523875" y="0"/>
                  </a:moveTo>
                  <a:lnTo>
                    <a:pt x="452766" y="999"/>
                  </a:lnTo>
                  <a:lnTo>
                    <a:pt x="384571" y="3911"/>
                  </a:lnTo>
                  <a:lnTo>
                    <a:pt x="319914" y="8606"/>
                  </a:lnTo>
                  <a:lnTo>
                    <a:pt x="259418" y="14953"/>
                  </a:lnTo>
                  <a:lnTo>
                    <a:pt x="203706" y="22822"/>
                  </a:lnTo>
                  <a:lnTo>
                    <a:pt x="153400" y="32083"/>
                  </a:lnTo>
                  <a:lnTo>
                    <a:pt x="109124" y="42606"/>
                  </a:lnTo>
                  <a:lnTo>
                    <a:pt x="71500" y="54261"/>
                  </a:lnTo>
                  <a:lnTo>
                    <a:pt x="18706" y="80448"/>
                  </a:lnTo>
                  <a:lnTo>
                    <a:pt x="0" y="109600"/>
                  </a:lnTo>
                  <a:lnTo>
                    <a:pt x="0" y="547877"/>
                  </a:lnTo>
                  <a:lnTo>
                    <a:pt x="41153" y="590486"/>
                  </a:lnTo>
                  <a:lnTo>
                    <a:pt x="109124" y="614770"/>
                  </a:lnTo>
                  <a:lnTo>
                    <a:pt x="153400" y="625284"/>
                  </a:lnTo>
                  <a:lnTo>
                    <a:pt x="203706" y="634539"/>
                  </a:lnTo>
                  <a:lnTo>
                    <a:pt x="259418" y="642403"/>
                  </a:lnTo>
                  <a:lnTo>
                    <a:pt x="319914" y="648747"/>
                  </a:lnTo>
                  <a:lnTo>
                    <a:pt x="384571" y="653440"/>
                  </a:lnTo>
                  <a:lnTo>
                    <a:pt x="452766" y="656352"/>
                  </a:lnTo>
                  <a:lnTo>
                    <a:pt x="523875" y="657351"/>
                  </a:lnTo>
                  <a:lnTo>
                    <a:pt x="594957" y="656352"/>
                  </a:lnTo>
                  <a:lnTo>
                    <a:pt x="663134" y="653440"/>
                  </a:lnTo>
                  <a:lnTo>
                    <a:pt x="727781" y="648747"/>
                  </a:lnTo>
                  <a:lnTo>
                    <a:pt x="788274" y="642403"/>
                  </a:lnTo>
                  <a:lnTo>
                    <a:pt x="843989" y="634539"/>
                  </a:lnTo>
                  <a:lnTo>
                    <a:pt x="894302" y="625284"/>
                  </a:lnTo>
                  <a:lnTo>
                    <a:pt x="938587" y="614770"/>
                  </a:lnTo>
                  <a:lnTo>
                    <a:pt x="976220" y="603127"/>
                  </a:lnTo>
                  <a:lnTo>
                    <a:pt x="1029035" y="576977"/>
                  </a:lnTo>
                  <a:lnTo>
                    <a:pt x="1047750" y="547877"/>
                  </a:lnTo>
                  <a:lnTo>
                    <a:pt x="1047750" y="109600"/>
                  </a:lnTo>
                  <a:lnTo>
                    <a:pt x="1006578" y="66919"/>
                  </a:lnTo>
                  <a:lnTo>
                    <a:pt x="938587" y="42606"/>
                  </a:lnTo>
                  <a:lnTo>
                    <a:pt x="894302" y="32083"/>
                  </a:lnTo>
                  <a:lnTo>
                    <a:pt x="843989" y="22822"/>
                  </a:lnTo>
                  <a:lnTo>
                    <a:pt x="788274" y="14953"/>
                  </a:lnTo>
                  <a:lnTo>
                    <a:pt x="727781" y="8606"/>
                  </a:lnTo>
                  <a:lnTo>
                    <a:pt x="663134" y="3911"/>
                  </a:lnTo>
                  <a:lnTo>
                    <a:pt x="594957" y="999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67251" y="2243708"/>
              <a:ext cx="1047750" cy="657860"/>
            </a:xfrm>
            <a:custGeom>
              <a:avLst/>
              <a:gdLst/>
              <a:ahLst/>
              <a:cxnLst/>
              <a:rect l="l" t="t" r="r" b="b"/>
              <a:pathLst>
                <a:path w="1047750" h="657860">
                  <a:moveTo>
                    <a:pt x="1047750" y="109600"/>
                  </a:moveTo>
                  <a:lnTo>
                    <a:pt x="1006578" y="152229"/>
                  </a:lnTo>
                  <a:lnTo>
                    <a:pt x="938587" y="176541"/>
                  </a:lnTo>
                  <a:lnTo>
                    <a:pt x="894302" y="187070"/>
                  </a:lnTo>
                  <a:lnTo>
                    <a:pt x="843989" y="196341"/>
                  </a:lnTo>
                  <a:lnTo>
                    <a:pt x="788274" y="204220"/>
                  </a:lnTo>
                  <a:lnTo>
                    <a:pt x="727781" y="210577"/>
                  </a:lnTo>
                  <a:lnTo>
                    <a:pt x="663134" y="215281"/>
                  </a:lnTo>
                  <a:lnTo>
                    <a:pt x="594957" y="218199"/>
                  </a:lnTo>
                  <a:lnTo>
                    <a:pt x="523875" y="219201"/>
                  </a:lnTo>
                  <a:lnTo>
                    <a:pt x="452766" y="218199"/>
                  </a:lnTo>
                  <a:lnTo>
                    <a:pt x="384571" y="215281"/>
                  </a:lnTo>
                  <a:lnTo>
                    <a:pt x="319914" y="210577"/>
                  </a:lnTo>
                  <a:lnTo>
                    <a:pt x="259418" y="204220"/>
                  </a:lnTo>
                  <a:lnTo>
                    <a:pt x="203706" y="196341"/>
                  </a:lnTo>
                  <a:lnTo>
                    <a:pt x="153400" y="187070"/>
                  </a:lnTo>
                  <a:lnTo>
                    <a:pt x="109124" y="176541"/>
                  </a:lnTo>
                  <a:lnTo>
                    <a:pt x="71500" y="164883"/>
                  </a:lnTo>
                  <a:lnTo>
                    <a:pt x="18706" y="138709"/>
                  </a:lnTo>
                  <a:lnTo>
                    <a:pt x="4780" y="124456"/>
                  </a:lnTo>
                  <a:lnTo>
                    <a:pt x="0" y="109600"/>
                  </a:lnTo>
                </a:path>
                <a:path w="1047750" h="657860">
                  <a:moveTo>
                    <a:pt x="0" y="109600"/>
                  </a:moveTo>
                  <a:lnTo>
                    <a:pt x="41153" y="66919"/>
                  </a:lnTo>
                  <a:lnTo>
                    <a:pt x="109124" y="42606"/>
                  </a:lnTo>
                  <a:lnTo>
                    <a:pt x="153400" y="32083"/>
                  </a:lnTo>
                  <a:lnTo>
                    <a:pt x="203706" y="22822"/>
                  </a:lnTo>
                  <a:lnTo>
                    <a:pt x="259418" y="14953"/>
                  </a:lnTo>
                  <a:lnTo>
                    <a:pt x="319914" y="8606"/>
                  </a:lnTo>
                  <a:lnTo>
                    <a:pt x="384571" y="3911"/>
                  </a:lnTo>
                  <a:lnTo>
                    <a:pt x="452766" y="999"/>
                  </a:lnTo>
                  <a:lnTo>
                    <a:pt x="523875" y="0"/>
                  </a:lnTo>
                  <a:lnTo>
                    <a:pt x="594957" y="999"/>
                  </a:lnTo>
                  <a:lnTo>
                    <a:pt x="663134" y="3911"/>
                  </a:lnTo>
                  <a:lnTo>
                    <a:pt x="727781" y="8606"/>
                  </a:lnTo>
                  <a:lnTo>
                    <a:pt x="788274" y="14953"/>
                  </a:lnTo>
                  <a:lnTo>
                    <a:pt x="843989" y="22822"/>
                  </a:lnTo>
                  <a:lnTo>
                    <a:pt x="894302" y="32083"/>
                  </a:lnTo>
                  <a:lnTo>
                    <a:pt x="938587" y="42606"/>
                  </a:lnTo>
                  <a:lnTo>
                    <a:pt x="976220" y="54261"/>
                  </a:lnTo>
                  <a:lnTo>
                    <a:pt x="1029035" y="80448"/>
                  </a:lnTo>
                  <a:lnTo>
                    <a:pt x="1047750" y="109600"/>
                  </a:lnTo>
                  <a:lnTo>
                    <a:pt x="1047750" y="547877"/>
                  </a:lnTo>
                  <a:lnTo>
                    <a:pt x="1006578" y="590486"/>
                  </a:lnTo>
                  <a:lnTo>
                    <a:pt x="938587" y="614770"/>
                  </a:lnTo>
                  <a:lnTo>
                    <a:pt x="894302" y="625284"/>
                  </a:lnTo>
                  <a:lnTo>
                    <a:pt x="843989" y="634539"/>
                  </a:lnTo>
                  <a:lnTo>
                    <a:pt x="788274" y="642403"/>
                  </a:lnTo>
                  <a:lnTo>
                    <a:pt x="727781" y="648747"/>
                  </a:lnTo>
                  <a:lnTo>
                    <a:pt x="663134" y="653440"/>
                  </a:lnTo>
                  <a:lnTo>
                    <a:pt x="594957" y="656352"/>
                  </a:lnTo>
                  <a:lnTo>
                    <a:pt x="523875" y="657351"/>
                  </a:lnTo>
                  <a:lnTo>
                    <a:pt x="452766" y="656352"/>
                  </a:lnTo>
                  <a:lnTo>
                    <a:pt x="384571" y="653440"/>
                  </a:lnTo>
                  <a:lnTo>
                    <a:pt x="319914" y="648747"/>
                  </a:lnTo>
                  <a:lnTo>
                    <a:pt x="259418" y="642403"/>
                  </a:lnTo>
                  <a:lnTo>
                    <a:pt x="203706" y="634539"/>
                  </a:lnTo>
                  <a:lnTo>
                    <a:pt x="153400" y="625284"/>
                  </a:lnTo>
                  <a:lnTo>
                    <a:pt x="109124" y="614770"/>
                  </a:lnTo>
                  <a:lnTo>
                    <a:pt x="71500" y="603127"/>
                  </a:lnTo>
                  <a:lnTo>
                    <a:pt x="18706" y="576977"/>
                  </a:lnTo>
                  <a:lnTo>
                    <a:pt x="0" y="547877"/>
                  </a:lnTo>
                  <a:lnTo>
                    <a:pt x="0" y="1096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243070" y="2456497"/>
            <a:ext cx="89344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9519" y="5167058"/>
            <a:ext cx="892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58849" y="4917821"/>
            <a:ext cx="1054100" cy="683260"/>
            <a:chOff x="1458849" y="4917821"/>
            <a:chExt cx="1054100" cy="683260"/>
          </a:xfrm>
        </p:grpSpPr>
        <p:sp>
          <p:nvSpPr>
            <p:cNvPr id="17" name="object 17"/>
            <p:cNvSpPr/>
            <p:nvPr/>
          </p:nvSpPr>
          <p:spPr>
            <a:xfrm>
              <a:off x="1462024" y="492099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92" y="1028"/>
                  </a:lnTo>
                  <a:lnTo>
                    <a:pt x="384615" y="4022"/>
                  </a:lnTo>
                  <a:lnTo>
                    <a:pt x="319968" y="8850"/>
                  </a:lnTo>
                  <a:lnTo>
                    <a:pt x="259475" y="15376"/>
                  </a:lnTo>
                  <a:lnTo>
                    <a:pt x="203760" y="23467"/>
                  </a:lnTo>
                  <a:lnTo>
                    <a:pt x="153447" y="32988"/>
                  </a:lnTo>
                  <a:lnTo>
                    <a:pt x="109162" y="43805"/>
                  </a:lnTo>
                  <a:lnTo>
                    <a:pt x="71529" y="55785"/>
                  </a:lnTo>
                  <a:lnTo>
                    <a:pt x="18714" y="82696"/>
                  </a:lnTo>
                  <a:lnTo>
                    <a:pt x="0" y="112648"/>
                  </a:lnTo>
                  <a:lnTo>
                    <a:pt x="0" y="563625"/>
                  </a:lnTo>
                  <a:lnTo>
                    <a:pt x="41171" y="607554"/>
                  </a:lnTo>
                  <a:lnTo>
                    <a:pt x="109162" y="632570"/>
                  </a:lnTo>
                  <a:lnTo>
                    <a:pt x="153447" y="643397"/>
                  </a:lnTo>
                  <a:lnTo>
                    <a:pt x="203760" y="652925"/>
                  </a:lnTo>
                  <a:lnTo>
                    <a:pt x="259475" y="661020"/>
                  </a:lnTo>
                  <a:lnTo>
                    <a:pt x="319968" y="667549"/>
                  </a:lnTo>
                  <a:lnTo>
                    <a:pt x="384615" y="672378"/>
                  </a:lnTo>
                  <a:lnTo>
                    <a:pt x="452792" y="675373"/>
                  </a:lnTo>
                  <a:lnTo>
                    <a:pt x="523875" y="676401"/>
                  </a:lnTo>
                  <a:lnTo>
                    <a:pt x="594983" y="675373"/>
                  </a:lnTo>
                  <a:lnTo>
                    <a:pt x="663178" y="672378"/>
                  </a:lnTo>
                  <a:lnTo>
                    <a:pt x="727835" y="667549"/>
                  </a:lnTo>
                  <a:lnTo>
                    <a:pt x="788331" y="661020"/>
                  </a:lnTo>
                  <a:lnTo>
                    <a:pt x="844043" y="652925"/>
                  </a:lnTo>
                  <a:lnTo>
                    <a:pt x="894349" y="643397"/>
                  </a:lnTo>
                  <a:lnTo>
                    <a:pt x="938625" y="632570"/>
                  </a:lnTo>
                  <a:lnTo>
                    <a:pt x="976249" y="620578"/>
                  </a:lnTo>
                  <a:lnTo>
                    <a:pt x="1029043" y="593631"/>
                  </a:lnTo>
                  <a:lnTo>
                    <a:pt x="1047750" y="563625"/>
                  </a:lnTo>
                  <a:lnTo>
                    <a:pt x="1047750" y="112648"/>
                  </a:lnTo>
                  <a:lnTo>
                    <a:pt x="1006596" y="68794"/>
                  </a:lnTo>
                  <a:lnTo>
                    <a:pt x="938625" y="43805"/>
                  </a:lnTo>
                  <a:lnTo>
                    <a:pt x="894349" y="32988"/>
                  </a:lnTo>
                  <a:lnTo>
                    <a:pt x="844043" y="23467"/>
                  </a:lnTo>
                  <a:lnTo>
                    <a:pt x="788331" y="15376"/>
                  </a:lnTo>
                  <a:lnTo>
                    <a:pt x="727835" y="8850"/>
                  </a:lnTo>
                  <a:lnTo>
                    <a:pt x="663178" y="4022"/>
                  </a:lnTo>
                  <a:lnTo>
                    <a:pt x="594983" y="1028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62024" y="4920996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648"/>
                  </a:moveTo>
                  <a:lnTo>
                    <a:pt x="1006596" y="156577"/>
                  </a:lnTo>
                  <a:lnTo>
                    <a:pt x="938625" y="181593"/>
                  </a:lnTo>
                  <a:lnTo>
                    <a:pt x="894349" y="192420"/>
                  </a:lnTo>
                  <a:lnTo>
                    <a:pt x="844043" y="201948"/>
                  </a:lnTo>
                  <a:lnTo>
                    <a:pt x="788331" y="210043"/>
                  </a:lnTo>
                  <a:lnTo>
                    <a:pt x="727835" y="216572"/>
                  </a:lnTo>
                  <a:lnTo>
                    <a:pt x="663178" y="221401"/>
                  </a:lnTo>
                  <a:lnTo>
                    <a:pt x="594983" y="224396"/>
                  </a:lnTo>
                  <a:lnTo>
                    <a:pt x="523875" y="225424"/>
                  </a:lnTo>
                  <a:lnTo>
                    <a:pt x="452792" y="224396"/>
                  </a:lnTo>
                  <a:lnTo>
                    <a:pt x="384615" y="221401"/>
                  </a:lnTo>
                  <a:lnTo>
                    <a:pt x="319968" y="216572"/>
                  </a:lnTo>
                  <a:lnTo>
                    <a:pt x="259475" y="210043"/>
                  </a:lnTo>
                  <a:lnTo>
                    <a:pt x="203760" y="201948"/>
                  </a:lnTo>
                  <a:lnTo>
                    <a:pt x="153447" y="192420"/>
                  </a:lnTo>
                  <a:lnTo>
                    <a:pt x="109162" y="181593"/>
                  </a:lnTo>
                  <a:lnTo>
                    <a:pt x="71529" y="169601"/>
                  </a:lnTo>
                  <a:lnTo>
                    <a:pt x="18714" y="142654"/>
                  </a:lnTo>
                  <a:lnTo>
                    <a:pt x="4782" y="127967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71" y="68794"/>
                  </a:lnTo>
                  <a:lnTo>
                    <a:pt x="109162" y="43805"/>
                  </a:lnTo>
                  <a:lnTo>
                    <a:pt x="153447" y="32988"/>
                  </a:lnTo>
                  <a:lnTo>
                    <a:pt x="203760" y="23467"/>
                  </a:lnTo>
                  <a:lnTo>
                    <a:pt x="259475" y="15376"/>
                  </a:lnTo>
                  <a:lnTo>
                    <a:pt x="319968" y="8850"/>
                  </a:lnTo>
                  <a:lnTo>
                    <a:pt x="384615" y="4022"/>
                  </a:lnTo>
                  <a:lnTo>
                    <a:pt x="452792" y="1028"/>
                  </a:lnTo>
                  <a:lnTo>
                    <a:pt x="523875" y="0"/>
                  </a:lnTo>
                  <a:lnTo>
                    <a:pt x="594983" y="1028"/>
                  </a:lnTo>
                  <a:lnTo>
                    <a:pt x="663178" y="4022"/>
                  </a:lnTo>
                  <a:lnTo>
                    <a:pt x="727835" y="8850"/>
                  </a:lnTo>
                  <a:lnTo>
                    <a:pt x="788331" y="15376"/>
                  </a:lnTo>
                  <a:lnTo>
                    <a:pt x="844043" y="23467"/>
                  </a:lnTo>
                  <a:lnTo>
                    <a:pt x="894349" y="32988"/>
                  </a:lnTo>
                  <a:lnTo>
                    <a:pt x="938625" y="43805"/>
                  </a:lnTo>
                  <a:lnTo>
                    <a:pt x="976248" y="55785"/>
                  </a:lnTo>
                  <a:lnTo>
                    <a:pt x="1029043" y="82696"/>
                  </a:lnTo>
                  <a:lnTo>
                    <a:pt x="1047750" y="112648"/>
                  </a:lnTo>
                  <a:lnTo>
                    <a:pt x="1047750" y="563625"/>
                  </a:lnTo>
                  <a:lnTo>
                    <a:pt x="1006596" y="607554"/>
                  </a:lnTo>
                  <a:lnTo>
                    <a:pt x="938625" y="632570"/>
                  </a:lnTo>
                  <a:lnTo>
                    <a:pt x="894349" y="643397"/>
                  </a:lnTo>
                  <a:lnTo>
                    <a:pt x="844043" y="652925"/>
                  </a:lnTo>
                  <a:lnTo>
                    <a:pt x="788331" y="661020"/>
                  </a:lnTo>
                  <a:lnTo>
                    <a:pt x="727835" y="667549"/>
                  </a:lnTo>
                  <a:lnTo>
                    <a:pt x="663178" y="672378"/>
                  </a:lnTo>
                  <a:lnTo>
                    <a:pt x="594983" y="675373"/>
                  </a:lnTo>
                  <a:lnTo>
                    <a:pt x="523875" y="676401"/>
                  </a:lnTo>
                  <a:lnTo>
                    <a:pt x="452792" y="675373"/>
                  </a:lnTo>
                  <a:lnTo>
                    <a:pt x="384615" y="672378"/>
                  </a:lnTo>
                  <a:lnTo>
                    <a:pt x="319968" y="667549"/>
                  </a:lnTo>
                  <a:lnTo>
                    <a:pt x="259475" y="661020"/>
                  </a:lnTo>
                  <a:lnTo>
                    <a:pt x="203760" y="652925"/>
                  </a:lnTo>
                  <a:lnTo>
                    <a:pt x="153447" y="643397"/>
                  </a:lnTo>
                  <a:lnTo>
                    <a:pt x="109162" y="632570"/>
                  </a:lnTo>
                  <a:lnTo>
                    <a:pt x="71529" y="620578"/>
                  </a:lnTo>
                  <a:lnTo>
                    <a:pt x="18714" y="593631"/>
                  </a:lnTo>
                  <a:lnTo>
                    <a:pt x="0" y="563625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533525" y="5140959"/>
            <a:ext cx="8928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647378" y="2829712"/>
            <a:ext cx="549275" cy="462280"/>
            <a:chOff x="3647378" y="2829712"/>
            <a:chExt cx="549275" cy="46228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7378" y="3037867"/>
              <a:ext cx="549081" cy="253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0" y="2829712"/>
              <a:ext cx="390525" cy="38110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985898" y="2801137"/>
            <a:ext cx="2738755" cy="2376170"/>
            <a:chOff x="1985898" y="2801137"/>
            <a:chExt cx="2738755" cy="2376170"/>
          </a:xfrm>
        </p:grpSpPr>
        <p:sp>
          <p:nvSpPr>
            <p:cNvPr id="24" name="object 24"/>
            <p:cNvSpPr/>
            <p:nvPr/>
          </p:nvSpPr>
          <p:spPr>
            <a:xfrm>
              <a:off x="1985899" y="4423028"/>
              <a:ext cx="2738755" cy="537210"/>
            </a:xfrm>
            <a:custGeom>
              <a:avLst/>
              <a:gdLst/>
              <a:ahLst/>
              <a:cxnLst/>
              <a:rect l="l" t="t" r="r" b="b"/>
              <a:pathLst>
                <a:path w="2738754" h="537210">
                  <a:moveTo>
                    <a:pt x="2738628" y="516128"/>
                  </a:moveTo>
                  <a:lnTo>
                    <a:pt x="2668524" y="431419"/>
                  </a:lnTo>
                  <a:lnTo>
                    <a:pt x="2664079" y="425958"/>
                  </a:lnTo>
                  <a:lnTo>
                    <a:pt x="2656078" y="425196"/>
                  </a:lnTo>
                  <a:lnTo>
                    <a:pt x="2645283" y="434213"/>
                  </a:lnTo>
                  <a:lnTo>
                    <a:pt x="2644521" y="442214"/>
                  </a:lnTo>
                  <a:lnTo>
                    <a:pt x="2675394" y="479475"/>
                  </a:lnTo>
                  <a:lnTo>
                    <a:pt x="1366520" y="127"/>
                  </a:lnTo>
                  <a:lnTo>
                    <a:pt x="1364907" y="4495"/>
                  </a:lnTo>
                  <a:lnTo>
                    <a:pt x="1363345" y="0"/>
                  </a:lnTo>
                  <a:lnTo>
                    <a:pt x="63906" y="454647"/>
                  </a:lnTo>
                  <a:lnTo>
                    <a:pt x="47523" y="473824"/>
                  </a:lnTo>
                  <a:lnTo>
                    <a:pt x="51079" y="469646"/>
                  </a:lnTo>
                  <a:lnTo>
                    <a:pt x="63906" y="454647"/>
                  </a:lnTo>
                  <a:lnTo>
                    <a:pt x="95250" y="417957"/>
                  </a:lnTo>
                  <a:lnTo>
                    <a:pt x="94615" y="409956"/>
                  </a:lnTo>
                  <a:lnTo>
                    <a:pt x="83947" y="400812"/>
                  </a:lnTo>
                  <a:lnTo>
                    <a:pt x="75946" y="401447"/>
                  </a:lnTo>
                  <a:lnTo>
                    <a:pt x="0" y="490474"/>
                  </a:lnTo>
                  <a:lnTo>
                    <a:pt x="114808" y="512826"/>
                  </a:lnTo>
                  <a:lnTo>
                    <a:pt x="121539" y="508254"/>
                  </a:lnTo>
                  <a:lnTo>
                    <a:pt x="122809" y="501396"/>
                  </a:lnTo>
                  <a:lnTo>
                    <a:pt x="124206" y="494538"/>
                  </a:lnTo>
                  <a:lnTo>
                    <a:pt x="123939" y="494157"/>
                  </a:lnTo>
                  <a:lnTo>
                    <a:pt x="119634" y="487807"/>
                  </a:lnTo>
                  <a:lnTo>
                    <a:pt x="72275" y="478650"/>
                  </a:lnTo>
                  <a:lnTo>
                    <a:pt x="1364754" y="26441"/>
                  </a:lnTo>
                  <a:lnTo>
                    <a:pt x="2666593" y="503161"/>
                  </a:lnTo>
                  <a:lnTo>
                    <a:pt x="2618994" y="511683"/>
                  </a:lnTo>
                  <a:lnTo>
                    <a:pt x="2614422" y="518287"/>
                  </a:lnTo>
                  <a:lnTo>
                    <a:pt x="2616962" y="532130"/>
                  </a:lnTo>
                  <a:lnTo>
                    <a:pt x="2623566" y="536702"/>
                  </a:lnTo>
                  <a:lnTo>
                    <a:pt x="2720822" y="519303"/>
                  </a:lnTo>
                  <a:lnTo>
                    <a:pt x="2738628" y="516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0449" y="4848161"/>
              <a:ext cx="776287" cy="3286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4668418"/>
              <a:ext cx="390525" cy="3906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4124" y="4829111"/>
              <a:ext cx="776287" cy="3286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7949" y="4649368"/>
              <a:ext cx="390525" cy="3906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902" y="3018817"/>
              <a:ext cx="549081" cy="2535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124" y="2801137"/>
              <a:ext cx="390525" cy="39062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785615" y="289248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47595" y="3742944"/>
            <a:ext cx="2009139" cy="12465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latin typeface="Arial MT"/>
                <a:cs typeface="Arial MT"/>
              </a:rPr>
              <a:t>Operational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S/4HANA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+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Arial MT"/>
              <a:cs typeface="Arial MT"/>
            </a:endParaRPr>
          </a:p>
          <a:p>
            <a:pPr algn="ctr" marL="60960">
              <a:lnSpc>
                <a:spcPct val="100000"/>
              </a:lnSpc>
              <a:tabLst>
                <a:tab pos="1135380" algn="l"/>
              </a:tabLst>
            </a:pPr>
            <a:r>
              <a:rPr dirty="0" sz="1550" spc="15" b="1">
                <a:latin typeface="Arial"/>
                <a:cs typeface="Arial"/>
              </a:rPr>
              <a:t>4	</a:t>
            </a:r>
            <a:r>
              <a:rPr dirty="0" baseline="-3584" sz="2325" spc="22" b="1">
                <a:latin typeface="Arial"/>
                <a:cs typeface="Arial"/>
              </a:rPr>
              <a:t>4</a:t>
            </a:r>
            <a:endParaRPr baseline="-3584" sz="2325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81200" y="3020212"/>
            <a:ext cx="776605" cy="509270"/>
            <a:chOff x="1981200" y="3020212"/>
            <a:chExt cx="776605" cy="50927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1200" y="3200336"/>
              <a:ext cx="776287" cy="3286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025" y="3020212"/>
              <a:ext cx="390525" cy="39062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228595" y="308997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09700" y="1867433"/>
            <a:ext cx="2243455" cy="1995170"/>
            <a:chOff x="1409700" y="1867433"/>
            <a:chExt cx="2243455" cy="199517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700" y="2047811"/>
              <a:ext cx="776287" cy="3286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525" y="1867433"/>
              <a:ext cx="390525" cy="39062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6550" y="3533711"/>
              <a:ext cx="776287" cy="3286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0375" y="3353714"/>
              <a:ext cx="390525" cy="3906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7875" y="2047811"/>
              <a:ext cx="776287" cy="3286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1700" y="1867433"/>
              <a:ext cx="390525" cy="39062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431925" y="1810509"/>
            <a:ext cx="1217295" cy="861694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algn="ctr" marL="12065">
              <a:lnSpc>
                <a:spcPct val="100000"/>
              </a:lnSpc>
              <a:spcBef>
                <a:spcPts val="1115"/>
              </a:spcBef>
              <a:tabLst>
                <a:tab pos="657225" algn="l"/>
              </a:tabLst>
            </a:pPr>
            <a:r>
              <a:rPr dirty="0" baseline="1792" sz="2325" spc="22" b="1">
                <a:latin typeface="Arial"/>
                <a:cs typeface="Arial"/>
              </a:rPr>
              <a:t>1	</a:t>
            </a: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05"/>
              </a:spcBef>
            </a:pPr>
            <a:r>
              <a:rPr dirty="0" sz="2000" spc="15">
                <a:latin typeface="Arial MT"/>
                <a:cs typeface="Arial MT"/>
              </a:rPr>
              <a:t>SAP-CRM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62325" y="3353714"/>
            <a:ext cx="776605" cy="508634"/>
            <a:chOff x="3362325" y="3353714"/>
            <a:chExt cx="776605" cy="508634"/>
          </a:xfrm>
        </p:grpSpPr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2325" y="3533711"/>
              <a:ext cx="776287" cy="3286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3353714"/>
              <a:ext cx="390525" cy="39062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034664" y="2867977"/>
            <a:ext cx="713740" cy="819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tabLst>
                <a:tab pos="588645" algn="l"/>
              </a:tabLst>
            </a:pPr>
            <a:r>
              <a:rPr dirty="0" sz="1550" spc="15" b="1">
                <a:latin typeface="Arial"/>
                <a:cs typeface="Arial"/>
              </a:rPr>
              <a:t>3</a:t>
            </a:r>
            <a:r>
              <a:rPr dirty="0" sz="1550" spc="15" b="1">
                <a:latin typeface="Arial"/>
                <a:cs typeface="Arial"/>
              </a:rPr>
              <a:t>	</a:t>
            </a: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43049" y="2877565"/>
            <a:ext cx="2645410" cy="508634"/>
          </a:xfrm>
          <a:custGeom>
            <a:avLst/>
            <a:gdLst/>
            <a:ahLst/>
            <a:cxnLst/>
            <a:rect l="l" t="t" r="r" b="b"/>
            <a:pathLst>
              <a:path w="2645410" h="508635">
                <a:moveTo>
                  <a:pt x="555625" y="112268"/>
                </a:moveTo>
                <a:lnTo>
                  <a:pt x="536981" y="75933"/>
                </a:lnTo>
                <a:lnTo>
                  <a:pt x="509358" y="67462"/>
                </a:lnTo>
                <a:lnTo>
                  <a:pt x="502564" y="67640"/>
                </a:lnTo>
                <a:lnTo>
                  <a:pt x="468122" y="87566"/>
                </a:lnTo>
                <a:lnTo>
                  <a:pt x="455333" y="123672"/>
                </a:lnTo>
                <a:lnTo>
                  <a:pt x="455066" y="131076"/>
                </a:lnTo>
                <a:lnTo>
                  <a:pt x="455549" y="138430"/>
                </a:lnTo>
                <a:lnTo>
                  <a:pt x="476504" y="171856"/>
                </a:lnTo>
                <a:lnTo>
                  <a:pt x="507149" y="180174"/>
                </a:lnTo>
                <a:lnTo>
                  <a:pt x="514591" y="179260"/>
                </a:lnTo>
                <a:lnTo>
                  <a:pt x="521716" y="177038"/>
                </a:lnTo>
                <a:lnTo>
                  <a:pt x="528383" y="173621"/>
                </a:lnTo>
                <a:lnTo>
                  <a:pt x="534466" y="168884"/>
                </a:lnTo>
                <a:lnTo>
                  <a:pt x="535254" y="168021"/>
                </a:lnTo>
                <a:lnTo>
                  <a:pt x="540004" y="162864"/>
                </a:lnTo>
                <a:lnTo>
                  <a:pt x="544957" y="155575"/>
                </a:lnTo>
                <a:lnTo>
                  <a:pt x="532130" y="148082"/>
                </a:lnTo>
                <a:lnTo>
                  <a:pt x="527685" y="156337"/>
                </a:lnTo>
                <a:lnTo>
                  <a:pt x="522097" y="161925"/>
                </a:lnTo>
                <a:lnTo>
                  <a:pt x="508635" y="167767"/>
                </a:lnTo>
                <a:lnTo>
                  <a:pt x="501523" y="168021"/>
                </a:lnTo>
                <a:lnTo>
                  <a:pt x="493649" y="165862"/>
                </a:lnTo>
                <a:lnTo>
                  <a:pt x="487299" y="163957"/>
                </a:lnTo>
                <a:lnTo>
                  <a:pt x="481838" y="160528"/>
                </a:lnTo>
                <a:lnTo>
                  <a:pt x="477266" y="155575"/>
                </a:lnTo>
                <a:lnTo>
                  <a:pt x="472821" y="150876"/>
                </a:lnTo>
                <a:lnTo>
                  <a:pt x="470281" y="144653"/>
                </a:lnTo>
                <a:lnTo>
                  <a:pt x="469519" y="137287"/>
                </a:lnTo>
                <a:lnTo>
                  <a:pt x="468884" y="129921"/>
                </a:lnTo>
                <a:lnTo>
                  <a:pt x="469900" y="121666"/>
                </a:lnTo>
                <a:lnTo>
                  <a:pt x="490982" y="83693"/>
                </a:lnTo>
                <a:lnTo>
                  <a:pt x="504063" y="79121"/>
                </a:lnTo>
                <a:lnTo>
                  <a:pt x="511302" y="79121"/>
                </a:lnTo>
                <a:lnTo>
                  <a:pt x="541020" y="111506"/>
                </a:lnTo>
                <a:lnTo>
                  <a:pt x="555625" y="112268"/>
                </a:lnTo>
                <a:close/>
              </a:path>
              <a:path w="2645410" h="508635">
                <a:moveTo>
                  <a:pt x="664337" y="131826"/>
                </a:moveTo>
                <a:lnTo>
                  <a:pt x="662571" y="125349"/>
                </a:lnTo>
                <a:lnTo>
                  <a:pt x="661289" y="120523"/>
                </a:lnTo>
                <a:lnTo>
                  <a:pt x="658368" y="116078"/>
                </a:lnTo>
                <a:lnTo>
                  <a:pt x="649732" y="109474"/>
                </a:lnTo>
                <a:lnTo>
                  <a:pt x="649732" y="134112"/>
                </a:lnTo>
                <a:lnTo>
                  <a:pt x="648208" y="139065"/>
                </a:lnTo>
                <a:lnTo>
                  <a:pt x="628777" y="151892"/>
                </a:lnTo>
                <a:lnTo>
                  <a:pt x="623697" y="151130"/>
                </a:lnTo>
                <a:lnTo>
                  <a:pt x="617347" y="149225"/>
                </a:lnTo>
                <a:lnTo>
                  <a:pt x="587502" y="140589"/>
                </a:lnTo>
                <a:lnTo>
                  <a:pt x="597662" y="105918"/>
                </a:lnTo>
                <a:lnTo>
                  <a:pt x="638556" y="117856"/>
                </a:lnTo>
                <a:lnTo>
                  <a:pt x="643763" y="121031"/>
                </a:lnTo>
                <a:lnTo>
                  <a:pt x="646506" y="125476"/>
                </a:lnTo>
                <a:lnTo>
                  <a:pt x="649097" y="129540"/>
                </a:lnTo>
                <a:lnTo>
                  <a:pt x="649732" y="134112"/>
                </a:lnTo>
                <a:lnTo>
                  <a:pt x="649732" y="109474"/>
                </a:lnTo>
                <a:lnTo>
                  <a:pt x="642874" y="106553"/>
                </a:lnTo>
                <a:lnTo>
                  <a:pt x="640765" y="105918"/>
                </a:lnTo>
                <a:lnTo>
                  <a:pt x="633603" y="103759"/>
                </a:lnTo>
                <a:lnTo>
                  <a:pt x="587121" y="90297"/>
                </a:lnTo>
                <a:lnTo>
                  <a:pt x="556641" y="195072"/>
                </a:lnTo>
                <a:lnTo>
                  <a:pt x="570484" y="199136"/>
                </a:lnTo>
                <a:lnTo>
                  <a:pt x="584073" y="152527"/>
                </a:lnTo>
                <a:lnTo>
                  <a:pt x="603631" y="158242"/>
                </a:lnTo>
                <a:lnTo>
                  <a:pt x="613156" y="164592"/>
                </a:lnTo>
                <a:lnTo>
                  <a:pt x="614934" y="166497"/>
                </a:lnTo>
                <a:lnTo>
                  <a:pt x="623951" y="191008"/>
                </a:lnTo>
                <a:lnTo>
                  <a:pt x="631571" y="216789"/>
                </a:lnTo>
                <a:lnTo>
                  <a:pt x="648970" y="221869"/>
                </a:lnTo>
                <a:lnTo>
                  <a:pt x="639064" y="188087"/>
                </a:lnTo>
                <a:lnTo>
                  <a:pt x="637032" y="181483"/>
                </a:lnTo>
                <a:lnTo>
                  <a:pt x="624713" y="163195"/>
                </a:lnTo>
                <a:lnTo>
                  <a:pt x="632193" y="163842"/>
                </a:lnTo>
                <a:lnTo>
                  <a:pt x="638848" y="163499"/>
                </a:lnTo>
                <a:lnTo>
                  <a:pt x="640194" y="163195"/>
                </a:lnTo>
                <a:lnTo>
                  <a:pt x="644728" y="162179"/>
                </a:lnTo>
                <a:lnTo>
                  <a:pt x="649859" y="159893"/>
                </a:lnTo>
                <a:lnTo>
                  <a:pt x="656209" y="156210"/>
                </a:lnTo>
                <a:lnTo>
                  <a:pt x="658964" y="152527"/>
                </a:lnTo>
                <a:lnTo>
                  <a:pt x="659447" y="151892"/>
                </a:lnTo>
                <a:lnTo>
                  <a:pt x="660400" y="150622"/>
                </a:lnTo>
                <a:lnTo>
                  <a:pt x="662622" y="143002"/>
                </a:lnTo>
                <a:lnTo>
                  <a:pt x="664210" y="137414"/>
                </a:lnTo>
                <a:lnTo>
                  <a:pt x="664337" y="131826"/>
                </a:lnTo>
                <a:close/>
              </a:path>
              <a:path w="2645410" h="508635">
                <a:moveTo>
                  <a:pt x="787019" y="148463"/>
                </a:moveTo>
                <a:lnTo>
                  <a:pt x="768350" y="143002"/>
                </a:lnTo>
                <a:lnTo>
                  <a:pt x="722122" y="208661"/>
                </a:lnTo>
                <a:lnTo>
                  <a:pt x="717423" y="215265"/>
                </a:lnTo>
                <a:lnTo>
                  <a:pt x="713994" y="220345"/>
                </a:lnTo>
                <a:lnTo>
                  <a:pt x="711708" y="223774"/>
                </a:lnTo>
                <a:lnTo>
                  <a:pt x="711581" y="220091"/>
                </a:lnTo>
                <a:lnTo>
                  <a:pt x="711454" y="214376"/>
                </a:lnTo>
                <a:lnTo>
                  <a:pt x="711200" y="206883"/>
                </a:lnTo>
                <a:lnTo>
                  <a:pt x="708431" y="138811"/>
                </a:lnTo>
                <a:lnTo>
                  <a:pt x="707898" y="125476"/>
                </a:lnTo>
                <a:lnTo>
                  <a:pt x="687070" y="119380"/>
                </a:lnTo>
                <a:lnTo>
                  <a:pt x="656590" y="224155"/>
                </a:lnTo>
                <a:lnTo>
                  <a:pt x="669925" y="228092"/>
                </a:lnTo>
                <a:lnTo>
                  <a:pt x="695960" y="138811"/>
                </a:lnTo>
                <a:lnTo>
                  <a:pt x="700278" y="236855"/>
                </a:lnTo>
                <a:lnTo>
                  <a:pt x="712724" y="240538"/>
                </a:lnTo>
                <a:lnTo>
                  <a:pt x="724623" y="223774"/>
                </a:lnTo>
                <a:lnTo>
                  <a:pt x="768731" y="161671"/>
                </a:lnTo>
                <a:lnTo>
                  <a:pt x="743204" y="249301"/>
                </a:lnTo>
                <a:lnTo>
                  <a:pt x="756539" y="253238"/>
                </a:lnTo>
                <a:lnTo>
                  <a:pt x="783170" y="161671"/>
                </a:lnTo>
                <a:lnTo>
                  <a:pt x="787019" y="148463"/>
                </a:lnTo>
                <a:close/>
              </a:path>
              <a:path w="2645410" h="508635">
                <a:moveTo>
                  <a:pt x="821690" y="224028"/>
                </a:moveTo>
                <a:lnTo>
                  <a:pt x="782193" y="212598"/>
                </a:lnTo>
                <a:lnTo>
                  <a:pt x="778383" y="225552"/>
                </a:lnTo>
                <a:lnTo>
                  <a:pt x="818007" y="236982"/>
                </a:lnTo>
                <a:lnTo>
                  <a:pt x="821690" y="224028"/>
                </a:lnTo>
                <a:close/>
              </a:path>
              <a:path w="2645410" h="508635">
                <a:moveTo>
                  <a:pt x="951611" y="196342"/>
                </a:moveTo>
                <a:lnTo>
                  <a:pt x="933069" y="190881"/>
                </a:lnTo>
                <a:lnTo>
                  <a:pt x="886714" y="256540"/>
                </a:lnTo>
                <a:lnTo>
                  <a:pt x="882015" y="263144"/>
                </a:lnTo>
                <a:lnTo>
                  <a:pt x="878586" y="268224"/>
                </a:lnTo>
                <a:lnTo>
                  <a:pt x="876300" y="271653"/>
                </a:lnTo>
                <a:lnTo>
                  <a:pt x="876300" y="267970"/>
                </a:lnTo>
                <a:lnTo>
                  <a:pt x="876046" y="262382"/>
                </a:lnTo>
                <a:lnTo>
                  <a:pt x="875792" y="254762"/>
                </a:lnTo>
                <a:lnTo>
                  <a:pt x="873125" y="186690"/>
                </a:lnTo>
                <a:lnTo>
                  <a:pt x="872617" y="173355"/>
                </a:lnTo>
                <a:lnTo>
                  <a:pt x="851662" y="167259"/>
                </a:lnTo>
                <a:lnTo>
                  <a:pt x="821182" y="272034"/>
                </a:lnTo>
                <a:lnTo>
                  <a:pt x="834644" y="275971"/>
                </a:lnTo>
                <a:lnTo>
                  <a:pt x="860552" y="186690"/>
                </a:lnTo>
                <a:lnTo>
                  <a:pt x="864870" y="284734"/>
                </a:lnTo>
                <a:lnTo>
                  <a:pt x="877443" y="288417"/>
                </a:lnTo>
                <a:lnTo>
                  <a:pt x="889317" y="271653"/>
                </a:lnTo>
                <a:lnTo>
                  <a:pt x="933323" y="209550"/>
                </a:lnTo>
                <a:lnTo>
                  <a:pt x="907796" y="297307"/>
                </a:lnTo>
                <a:lnTo>
                  <a:pt x="921258" y="301117"/>
                </a:lnTo>
                <a:lnTo>
                  <a:pt x="947775" y="209550"/>
                </a:lnTo>
                <a:lnTo>
                  <a:pt x="951611" y="196342"/>
                </a:lnTo>
                <a:close/>
              </a:path>
              <a:path w="2645410" h="508635">
                <a:moveTo>
                  <a:pt x="1096264" y="238379"/>
                </a:moveTo>
                <a:lnTo>
                  <a:pt x="1044765" y="299466"/>
                </a:lnTo>
                <a:lnTo>
                  <a:pt x="1034415" y="318262"/>
                </a:lnTo>
                <a:lnTo>
                  <a:pt x="1035558" y="309003"/>
                </a:lnTo>
                <a:lnTo>
                  <a:pt x="1036358" y="299326"/>
                </a:lnTo>
                <a:lnTo>
                  <a:pt x="1036853" y="289242"/>
                </a:lnTo>
                <a:lnTo>
                  <a:pt x="1037082" y="278765"/>
                </a:lnTo>
                <a:lnTo>
                  <a:pt x="1037386" y="231394"/>
                </a:lnTo>
                <a:lnTo>
                  <a:pt x="1037463" y="221361"/>
                </a:lnTo>
                <a:lnTo>
                  <a:pt x="1020699" y="216408"/>
                </a:lnTo>
                <a:lnTo>
                  <a:pt x="980313" y="281432"/>
                </a:lnTo>
                <a:lnTo>
                  <a:pt x="979297" y="282956"/>
                </a:lnTo>
                <a:lnTo>
                  <a:pt x="975753" y="289242"/>
                </a:lnTo>
                <a:lnTo>
                  <a:pt x="969899" y="299466"/>
                </a:lnTo>
                <a:lnTo>
                  <a:pt x="970788" y="291973"/>
                </a:lnTo>
                <a:lnTo>
                  <a:pt x="971296" y="284353"/>
                </a:lnTo>
                <a:lnTo>
                  <a:pt x="971677" y="276733"/>
                </a:lnTo>
                <a:lnTo>
                  <a:pt x="975741" y="203327"/>
                </a:lnTo>
                <a:lnTo>
                  <a:pt x="961517" y="199263"/>
                </a:lnTo>
                <a:lnTo>
                  <a:pt x="958850" y="312039"/>
                </a:lnTo>
                <a:lnTo>
                  <a:pt x="973074" y="316230"/>
                </a:lnTo>
                <a:lnTo>
                  <a:pt x="983424" y="299466"/>
                </a:lnTo>
                <a:lnTo>
                  <a:pt x="1018413" y="242824"/>
                </a:lnTo>
                <a:lnTo>
                  <a:pt x="1020318" y="239776"/>
                </a:lnTo>
                <a:lnTo>
                  <a:pt x="1022604" y="235966"/>
                </a:lnTo>
                <a:lnTo>
                  <a:pt x="1025144" y="231394"/>
                </a:lnTo>
                <a:lnTo>
                  <a:pt x="1025017" y="233045"/>
                </a:lnTo>
                <a:lnTo>
                  <a:pt x="1024890" y="237490"/>
                </a:lnTo>
                <a:lnTo>
                  <a:pt x="1024763" y="244729"/>
                </a:lnTo>
                <a:lnTo>
                  <a:pt x="1023620" y="330962"/>
                </a:lnTo>
                <a:lnTo>
                  <a:pt x="1037082" y="334899"/>
                </a:lnTo>
                <a:lnTo>
                  <a:pt x="1047280" y="318262"/>
                </a:lnTo>
                <a:lnTo>
                  <a:pt x="1096264" y="238379"/>
                </a:lnTo>
                <a:close/>
              </a:path>
              <a:path w="2645410" h="508635">
                <a:moveTo>
                  <a:pt x="1305560" y="484505"/>
                </a:moveTo>
                <a:lnTo>
                  <a:pt x="1228090" y="396748"/>
                </a:lnTo>
                <a:lnTo>
                  <a:pt x="1220089" y="396240"/>
                </a:lnTo>
                <a:lnTo>
                  <a:pt x="1214869" y="400939"/>
                </a:lnTo>
                <a:lnTo>
                  <a:pt x="1209548" y="405511"/>
                </a:lnTo>
                <a:lnTo>
                  <a:pt x="1209154" y="413512"/>
                </a:lnTo>
                <a:lnTo>
                  <a:pt x="1213739" y="418846"/>
                </a:lnTo>
                <a:lnTo>
                  <a:pt x="1241069" y="449821"/>
                </a:lnTo>
                <a:lnTo>
                  <a:pt x="72529" y="62788"/>
                </a:lnTo>
                <a:lnTo>
                  <a:pt x="112903" y="54229"/>
                </a:lnTo>
                <a:lnTo>
                  <a:pt x="119761" y="52705"/>
                </a:lnTo>
                <a:lnTo>
                  <a:pt x="122770" y="48006"/>
                </a:lnTo>
                <a:lnTo>
                  <a:pt x="124079" y="45974"/>
                </a:lnTo>
                <a:lnTo>
                  <a:pt x="122682" y="39116"/>
                </a:lnTo>
                <a:lnTo>
                  <a:pt x="121158" y="32258"/>
                </a:lnTo>
                <a:lnTo>
                  <a:pt x="114427" y="27940"/>
                </a:lnTo>
                <a:lnTo>
                  <a:pt x="0" y="52070"/>
                </a:lnTo>
                <a:lnTo>
                  <a:pt x="77343" y="139827"/>
                </a:lnTo>
                <a:lnTo>
                  <a:pt x="85471" y="140335"/>
                </a:lnTo>
                <a:lnTo>
                  <a:pt x="90678" y="135763"/>
                </a:lnTo>
                <a:lnTo>
                  <a:pt x="95885" y="131064"/>
                </a:lnTo>
                <a:lnTo>
                  <a:pt x="96393" y="123063"/>
                </a:lnTo>
                <a:lnTo>
                  <a:pt x="91821" y="117729"/>
                </a:lnTo>
                <a:lnTo>
                  <a:pt x="64554" y="86918"/>
                </a:lnTo>
                <a:lnTo>
                  <a:pt x="1233119" y="473837"/>
                </a:lnTo>
                <a:lnTo>
                  <a:pt x="1192657" y="482346"/>
                </a:lnTo>
                <a:lnTo>
                  <a:pt x="1185799" y="483870"/>
                </a:lnTo>
                <a:lnTo>
                  <a:pt x="1181481" y="490601"/>
                </a:lnTo>
                <a:lnTo>
                  <a:pt x="1182878" y="497459"/>
                </a:lnTo>
                <a:lnTo>
                  <a:pt x="1184402" y="504317"/>
                </a:lnTo>
                <a:lnTo>
                  <a:pt x="1191133" y="508635"/>
                </a:lnTo>
                <a:lnTo>
                  <a:pt x="1286319" y="488569"/>
                </a:lnTo>
                <a:lnTo>
                  <a:pt x="1305560" y="484505"/>
                </a:lnTo>
                <a:close/>
              </a:path>
              <a:path w="2645410" h="508635">
                <a:moveTo>
                  <a:pt x="2645156" y="23495"/>
                </a:moveTo>
                <a:lnTo>
                  <a:pt x="2625852" y="19558"/>
                </a:lnTo>
                <a:lnTo>
                  <a:pt x="2537460" y="1524"/>
                </a:lnTo>
                <a:lnTo>
                  <a:pt x="2530475" y="0"/>
                </a:lnTo>
                <a:lnTo>
                  <a:pt x="2523871" y="4445"/>
                </a:lnTo>
                <a:lnTo>
                  <a:pt x="2522474" y="11303"/>
                </a:lnTo>
                <a:lnTo>
                  <a:pt x="2520950" y="18288"/>
                </a:lnTo>
                <a:lnTo>
                  <a:pt x="2525395" y="24892"/>
                </a:lnTo>
                <a:lnTo>
                  <a:pt x="2572689" y="34620"/>
                </a:lnTo>
                <a:lnTo>
                  <a:pt x="1300861" y="464693"/>
                </a:lnTo>
                <a:lnTo>
                  <a:pt x="1309116" y="488823"/>
                </a:lnTo>
                <a:lnTo>
                  <a:pt x="2580690" y="58788"/>
                </a:lnTo>
                <a:lnTo>
                  <a:pt x="2553716" y="89789"/>
                </a:lnTo>
                <a:lnTo>
                  <a:pt x="2549144" y="95123"/>
                </a:lnTo>
                <a:lnTo>
                  <a:pt x="2549652" y="103124"/>
                </a:lnTo>
                <a:lnTo>
                  <a:pt x="2560320" y="112268"/>
                </a:lnTo>
                <a:lnTo>
                  <a:pt x="2568321" y="111760"/>
                </a:lnTo>
                <a:lnTo>
                  <a:pt x="2572893" y="106426"/>
                </a:lnTo>
                <a:lnTo>
                  <a:pt x="2645156" y="23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205</a:t>
            </a:fld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1350" y="2478785"/>
            <a:ext cx="3206750" cy="2445385"/>
            <a:chOff x="1411350" y="2478785"/>
            <a:chExt cx="3206750" cy="2445385"/>
          </a:xfrm>
        </p:grpSpPr>
        <p:sp>
          <p:nvSpPr>
            <p:cNvPr id="3" name="object 3"/>
            <p:cNvSpPr/>
            <p:nvPr/>
          </p:nvSpPr>
          <p:spPr>
            <a:xfrm>
              <a:off x="2567050" y="3834764"/>
              <a:ext cx="2047875" cy="1086485"/>
            </a:xfrm>
            <a:custGeom>
              <a:avLst/>
              <a:gdLst/>
              <a:ahLst/>
              <a:cxnLst/>
              <a:rect l="l" t="t" r="r" b="b"/>
              <a:pathLst>
                <a:path w="2047875" h="1086485">
                  <a:moveTo>
                    <a:pt x="1023874" y="0"/>
                  </a:moveTo>
                  <a:lnTo>
                    <a:pt x="947453" y="497"/>
                  </a:lnTo>
                  <a:lnTo>
                    <a:pt x="872559" y="1965"/>
                  </a:lnTo>
                  <a:lnTo>
                    <a:pt x="799390" y="4369"/>
                  </a:lnTo>
                  <a:lnTo>
                    <a:pt x="728143" y="7673"/>
                  </a:lnTo>
                  <a:lnTo>
                    <a:pt x="659016" y="11843"/>
                  </a:lnTo>
                  <a:lnTo>
                    <a:pt x="592208" y="16843"/>
                  </a:lnTo>
                  <a:lnTo>
                    <a:pt x="527915" y="22639"/>
                  </a:lnTo>
                  <a:lnTo>
                    <a:pt x="466336" y="29194"/>
                  </a:lnTo>
                  <a:lnTo>
                    <a:pt x="407670" y="36474"/>
                  </a:lnTo>
                  <a:lnTo>
                    <a:pt x="352112" y="44445"/>
                  </a:lnTo>
                  <a:lnTo>
                    <a:pt x="299862" y="53070"/>
                  </a:lnTo>
                  <a:lnTo>
                    <a:pt x="251118" y="62314"/>
                  </a:lnTo>
                  <a:lnTo>
                    <a:pt x="206077" y="72143"/>
                  </a:lnTo>
                  <a:lnTo>
                    <a:pt x="164937" y="82521"/>
                  </a:lnTo>
                  <a:lnTo>
                    <a:pt x="127895" y="93413"/>
                  </a:lnTo>
                  <a:lnTo>
                    <a:pt x="66901" y="116599"/>
                  </a:lnTo>
                  <a:lnTo>
                    <a:pt x="24678" y="141420"/>
                  </a:lnTo>
                  <a:lnTo>
                    <a:pt x="0" y="181102"/>
                  </a:lnTo>
                  <a:lnTo>
                    <a:pt x="0" y="905129"/>
                  </a:lnTo>
                  <a:lnTo>
                    <a:pt x="24678" y="944810"/>
                  </a:lnTo>
                  <a:lnTo>
                    <a:pt x="66901" y="969631"/>
                  </a:lnTo>
                  <a:lnTo>
                    <a:pt x="127895" y="992817"/>
                  </a:lnTo>
                  <a:lnTo>
                    <a:pt x="164937" y="1003709"/>
                  </a:lnTo>
                  <a:lnTo>
                    <a:pt x="206077" y="1014087"/>
                  </a:lnTo>
                  <a:lnTo>
                    <a:pt x="251118" y="1023916"/>
                  </a:lnTo>
                  <a:lnTo>
                    <a:pt x="299862" y="1033160"/>
                  </a:lnTo>
                  <a:lnTo>
                    <a:pt x="352112" y="1041785"/>
                  </a:lnTo>
                  <a:lnTo>
                    <a:pt x="407670" y="1049756"/>
                  </a:lnTo>
                  <a:lnTo>
                    <a:pt x="466336" y="1057036"/>
                  </a:lnTo>
                  <a:lnTo>
                    <a:pt x="527915" y="1063591"/>
                  </a:lnTo>
                  <a:lnTo>
                    <a:pt x="592208" y="1069387"/>
                  </a:lnTo>
                  <a:lnTo>
                    <a:pt x="659016" y="1074387"/>
                  </a:lnTo>
                  <a:lnTo>
                    <a:pt x="728143" y="1078557"/>
                  </a:lnTo>
                  <a:lnTo>
                    <a:pt x="799390" y="1081861"/>
                  </a:lnTo>
                  <a:lnTo>
                    <a:pt x="872559" y="1084265"/>
                  </a:lnTo>
                  <a:lnTo>
                    <a:pt x="947453" y="1085733"/>
                  </a:lnTo>
                  <a:lnTo>
                    <a:pt x="1023874" y="1086231"/>
                  </a:lnTo>
                  <a:lnTo>
                    <a:pt x="1100294" y="1085733"/>
                  </a:lnTo>
                  <a:lnTo>
                    <a:pt x="1175188" y="1084265"/>
                  </a:lnTo>
                  <a:lnTo>
                    <a:pt x="1248357" y="1081861"/>
                  </a:lnTo>
                  <a:lnTo>
                    <a:pt x="1319604" y="1078557"/>
                  </a:lnTo>
                  <a:lnTo>
                    <a:pt x="1388731" y="1074387"/>
                  </a:lnTo>
                  <a:lnTo>
                    <a:pt x="1455539" y="1069387"/>
                  </a:lnTo>
                  <a:lnTo>
                    <a:pt x="1519832" y="1063591"/>
                  </a:lnTo>
                  <a:lnTo>
                    <a:pt x="1581411" y="1057036"/>
                  </a:lnTo>
                  <a:lnTo>
                    <a:pt x="1640077" y="1049756"/>
                  </a:lnTo>
                  <a:lnTo>
                    <a:pt x="1695635" y="1041785"/>
                  </a:lnTo>
                  <a:lnTo>
                    <a:pt x="1747885" y="1033160"/>
                  </a:lnTo>
                  <a:lnTo>
                    <a:pt x="1796629" y="1023916"/>
                  </a:lnTo>
                  <a:lnTo>
                    <a:pt x="1841670" y="1014087"/>
                  </a:lnTo>
                  <a:lnTo>
                    <a:pt x="1882810" y="1003709"/>
                  </a:lnTo>
                  <a:lnTo>
                    <a:pt x="1919852" y="992817"/>
                  </a:lnTo>
                  <a:lnTo>
                    <a:pt x="1980846" y="969631"/>
                  </a:lnTo>
                  <a:lnTo>
                    <a:pt x="2023069" y="944810"/>
                  </a:lnTo>
                  <a:lnTo>
                    <a:pt x="2047748" y="905129"/>
                  </a:lnTo>
                  <a:lnTo>
                    <a:pt x="2047748" y="181102"/>
                  </a:lnTo>
                  <a:lnTo>
                    <a:pt x="2023069" y="141420"/>
                  </a:lnTo>
                  <a:lnTo>
                    <a:pt x="1980846" y="116599"/>
                  </a:lnTo>
                  <a:lnTo>
                    <a:pt x="1919852" y="93413"/>
                  </a:lnTo>
                  <a:lnTo>
                    <a:pt x="1882810" y="82521"/>
                  </a:lnTo>
                  <a:lnTo>
                    <a:pt x="1841670" y="72143"/>
                  </a:lnTo>
                  <a:lnTo>
                    <a:pt x="1796629" y="62314"/>
                  </a:lnTo>
                  <a:lnTo>
                    <a:pt x="1747885" y="53070"/>
                  </a:lnTo>
                  <a:lnTo>
                    <a:pt x="1695635" y="44445"/>
                  </a:lnTo>
                  <a:lnTo>
                    <a:pt x="1640077" y="36474"/>
                  </a:lnTo>
                  <a:lnTo>
                    <a:pt x="1581411" y="29194"/>
                  </a:lnTo>
                  <a:lnTo>
                    <a:pt x="1519832" y="22639"/>
                  </a:lnTo>
                  <a:lnTo>
                    <a:pt x="1455539" y="16843"/>
                  </a:lnTo>
                  <a:lnTo>
                    <a:pt x="1388731" y="11843"/>
                  </a:lnTo>
                  <a:lnTo>
                    <a:pt x="1319604" y="7673"/>
                  </a:lnTo>
                  <a:lnTo>
                    <a:pt x="1248357" y="4369"/>
                  </a:lnTo>
                  <a:lnTo>
                    <a:pt x="1175188" y="1965"/>
                  </a:lnTo>
                  <a:lnTo>
                    <a:pt x="1100294" y="497"/>
                  </a:lnTo>
                  <a:lnTo>
                    <a:pt x="102387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67050" y="3834764"/>
              <a:ext cx="2047875" cy="1086485"/>
            </a:xfrm>
            <a:custGeom>
              <a:avLst/>
              <a:gdLst/>
              <a:ahLst/>
              <a:cxnLst/>
              <a:rect l="l" t="t" r="r" b="b"/>
              <a:pathLst>
                <a:path w="2047875" h="1086485">
                  <a:moveTo>
                    <a:pt x="2047748" y="181102"/>
                  </a:moveTo>
                  <a:lnTo>
                    <a:pt x="2023069" y="220777"/>
                  </a:lnTo>
                  <a:lnTo>
                    <a:pt x="1980846" y="245587"/>
                  </a:lnTo>
                  <a:lnTo>
                    <a:pt x="1919852" y="268760"/>
                  </a:lnTo>
                  <a:lnTo>
                    <a:pt x="1882810" y="279644"/>
                  </a:lnTo>
                  <a:lnTo>
                    <a:pt x="1841670" y="290014"/>
                  </a:lnTo>
                  <a:lnTo>
                    <a:pt x="1796629" y="299834"/>
                  </a:lnTo>
                  <a:lnTo>
                    <a:pt x="1747885" y="309070"/>
                  </a:lnTo>
                  <a:lnTo>
                    <a:pt x="1695635" y="317686"/>
                  </a:lnTo>
                  <a:lnTo>
                    <a:pt x="1640077" y="325648"/>
                  </a:lnTo>
                  <a:lnTo>
                    <a:pt x="1581411" y="332920"/>
                  </a:lnTo>
                  <a:lnTo>
                    <a:pt x="1519832" y="339468"/>
                  </a:lnTo>
                  <a:lnTo>
                    <a:pt x="1455539" y="345256"/>
                  </a:lnTo>
                  <a:lnTo>
                    <a:pt x="1388731" y="350250"/>
                  </a:lnTo>
                  <a:lnTo>
                    <a:pt x="1319604" y="354414"/>
                  </a:lnTo>
                  <a:lnTo>
                    <a:pt x="1248357" y="357714"/>
                  </a:lnTo>
                  <a:lnTo>
                    <a:pt x="1175188" y="360114"/>
                  </a:lnTo>
                  <a:lnTo>
                    <a:pt x="1100294" y="361580"/>
                  </a:lnTo>
                  <a:lnTo>
                    <a:pt x="1023874" y="362077"/>
                  </a:lnTo>
                  <a:lnTo>
                    <a:pt x="947453" y="361580"/>
                  </a:lnTo>
                  <a:lnTo>
                    <a:pt x="872559" y="360114"/>
                  </a:lnTo>
                  <a:lnTo>
                    <a:pt x="799390" y="357714"/>
                  </a:lnTo>
                  <a:lnTo>
                    <a:pt x="728143" y="354414"/>
                  </a:lnTo>
                  <a:lnTo>
                    <a:pt x="659016" y="350250"/>
                  </a:lnTo>
                  <a:lnTo>
                    <a:pt x="592208" y="345256"/>
                  </a:lnTo>
                  <a:lnTo>
                    <a:pt x="527915" y="339468"/>
                  </a:lnTo>
                  <a:lnTo>
                    <a:pt x="466336" y="332920"/>
                  </a:lnTo>
                  <a:lnTo>
                    <a:pt x="407670" y="325648"/>
                  </a:lnTo>
                  <a:lnTo>
                    <a:pt x="352112" y="317686"/>
                  </a:lnTo>
                  <a:lnTo>
                    <a:pt x="299862" y="309070"/>
                  </a:lnTo>
                  <a:lnTo>
                    <a:pt x="251118" y="299834"/>
                  </a:lnTo>
                  <a:lnTo>
                    <a:pt x="206077" y="290014"/>
                  </a:lnTo>
                  <a:lnTo>
                    <a:pt x="164937" y="279644"/>
                  </a:lnTo>
                  <a:lnTo>
                    <a:pt x="127895" y="268760"/>
                  </a:lnTo>
                  <a:lnTo>
                    <a:pt x="66901" y="245587"/>
                  </a:lnTo>
                  <a:lnTo>
                    <a:pt x="24678" y="220777"/>
                  </a:lnTo>
                  <a:lnTo>
                    <a:pt x="2807" y="194608"/>
                  </a:lnTo>
                  <a:lnTo>
                    <a:pt x="0" y="181102"/>
                  </a:lnTo>
                </a:path>
                <a:path w="2047875" h="1086485">
                  <a:moveTo>
                    <a:pt x="0" y="181102"/>
                  </a:moveTo>
                  <a:lnTo>
                    <a:pt x="24678" y="141420"/>
                  </a:lnTo>
                  <a:lnTo>
                    <a:pt x="66901" y="116599"/>
                  </a:lnTo>
                  <a:lnTo>
                    <a:pt x="127895" y="93413"/>
                  </a:lnTo>
                  <a:lnTo>
                    <a:pt x="164937" y="82521"/>
                  </a:lnTo>
                  <a:lnTo>
                    <a:pt x="206077" y="72143"/>
                  </a:lnTo>
                  <a:lnTo>
                    <a:pt x="251118" y="62314"/>
                  </a:lnTo>
                  <a:lnTo>
                    <a:pt x="299862" y="53070"/>
                  </a:lnTo>
                  <a:lnTo>
                    <a:pt x="352112" y="44445"/>
                  </a:lnTo>
                  <a:lnTo>
                    <a:pt x="407670" y="36474"/>
                  </a:lnTo>
                  <a:lnTo>
                    <a:pt x="466336" y="29194"/>
                  </a:lnTo>
                  <a:lnTo>
                    <a:pt x="527915" y="22639"/>
                  </a:lnTo>
                  <a:lnTo>
                    <a:pt x="592208" y="16843"/>
                  </a:lnTo>
                  <a:lnTo>
                    <a:pt x="659016" y="11843"/>
                  </a:lnTo>
                  <a:lnTo>
                    <a:pt x="728143" y="7673"/>
                  </a:lnTo>
                  <a:lnTo>
                    <a:pt x="799390" y="4369"/>
                  </a:lnTo>
                  <a:lnTo>
                    <a:pt x="872559" y="1965"/>
                  </a:lnTo>
                  <a:lnTo>
                    <a:pt x="947453" y="497"/>
                  </a:lnTo>
                  <a:lnTo>
                    <a:pt x="1023874" y="0"/>
                  </a:lnTo>
                  <a:lnTo>
                    <a:pt x="1100294" y="497"/>
                  </a:lnTo>
                  <a:lnTo>
                    <a:pt x="1175188" y="1965"/>
                  </a:lnTo>
                  <a:lnTo>
                    <a:pt x="1248357" y="4369"/>
                  </a:lnTo>
                  <a:lnTo>
                    <a:pt x="1319604" y="7673"/>
                  </a:lnTo>
                  <a:lnTo>
                    <a:pt x="1388731" y="11843"/>
                  </a:lnTo>
                  <a:lnTo>
                    <a:pt x="1455539" y="16843"/>
                  </a:lnTo>
                  <a:lnTo>
                    <a:pt x="1519832" y="22639"/>
                  </a:lnTo>
                  <a:lnTo>
                    <a:pt x="1581411" y="29194"/>
                  </a:lnTo>
                  <a:lnTo>
                    <a:pt x="1640077" y="36474"/>
                  </a:lnTo>
                  <a:lnTo>
                    <a:pt x="1695635" y="44445"/>
                  </a:lnTo>
                  <a:lnTo>
                    <a:pt x="1747885" y="53070"/>
                  </a:lnTo>
                  <a:lnTo>
                    <a:pt x="1796629" y="62314"/>
                  </a:lnTo>
                  <a:lnTo>
                    <a:pt x="1841670" y="72143"/>
                  </a:lnTo>
                  <a:lnTo>
                    <a:pt x="1882810" y="82521"/>
                  </a:lnTo>
                  <a:lnTo>
                    <a:pt x="1919852" y="93413"/>
                  </a:lnTo>
                  <a:lnTo>
                    <a:pt x="1980846" y="116599"/>
                  </a:lnTo>
                  <a:lnTo>
                    <a:pt x="2023069" y="141420"/>
                  </a:lnTo>
                  <a:lnTo>
                    <a:pt x="2047748" y="181102"/>
                  </a:lnTo>
                  <a:lnTo>
                    <a:pt x="2047748" y="905129"/>
                  </a:lnTo>
                  <a:lnTo>
                    <a:pt x="2023069" y="944810"/>
                  </a:lnTo>
                  <a:lnTo>
                    <a:pt x="1980846" y="969631"/>
                  </a:lnTo>
                  <a:lnTo>
                    <a:pt x="1919852" y="992817"/>
                  </a:lnTo>
                  <a:lnTo>
                    <a:pt x="1882810" y="1003709"/>
                  </a:lnTo>
                  <a:lnTo>
                    <a:pt x="1841670" y="1014087"/>
                  </a:lnTo>
                  <a:lnTo>
                    <a:pt x="1796629" y="1023916"/>
                  </a:lnTo>
                  <a:lnTo>
                    <a:pt x="1747885" y="1033160"/>
                  </a:lnTo>
                  <a:lnTo>
                    <a:pt x="1695635" y="1041785"/>
                  </a:lnTo>
                  <a:lnTo>
                    <a:pt x="1640077" y="1049756"/>
                  </a:lnTo>
                  <a:lnTo>
                    <a:pt x="1581411" y="1057036"/>
                  </a:lnTo>
                  <a:lnTo>
                    <a:pt x="1519832" y="1063591"/>
                  </a:lnTo>
                  <a:lnTo>
                    <a:pt x="1455539" y="1069387"/>
                  </a:lnTo>
                  <a:lnTo>
                    <a:pt x="1388731" y="1074387"/>
                  </a:lnTo>
                  <a:lnTo>
                    <a:pt x="1319604" y="1078557"/>
                  </a:lnTo>
                  <a:lnTo>
                    <a:pt x="1248357" y="1081861"/>
                  </a:lnTo>
                  <a:lnTo>
                    <a:pt x="1175188" y="1084265"/>
                  </a:lnTo>
                  <a:lnTo>
                    <a:pt x="1100294" y="1085733"/>
                  </a:lnTo>
                  <a:lnTo>
                    <a:pt x="1023874" y="1086231"/>
                  </a:lnTo>
                  <a:lnTo>
                    <a:pt x="947453" y="1085733"/>
                  </a:lnTo>
                  <a:lnTo>
                    <a:pt x="872559" y="1084265"/>
                  </a:lnTo>
                  <a:lnTo>
                    <a:pt x="799390" y="1081861"/>
                  </a:lnTo>
                  <a:lnTo>
                    <a:pt x="728143" y="1078557"/>
                  </a:lnTo>
                  <a:lnTo>
                    <a:pt x="659016" y="1074387"/>
                  </a:lnTo>
                  <a:lnTo>
                    <a:pt x="592208" y="1069387"/>
                  </a:lnTo>
                  <a:lnTo>
                    <a:pt x="527915" y="1063591"/>
                  </a:lnTo>
                  <a:lnTo>
                    <a:pt x="466336" y="1057036"/>
                  </a:lnTo>
                  <a:lnTo>
                    <a:pt x="407670" y="1049756"/>
                  </a:lnTo>
                  <a:lnTo>
                    <a:pt x="352112" y="1041785"/>
                  </a:lnTo>
                  <a:lnTo>
                    <a:pt x="299862" y="1033160"/>
                  </a:lnTo>
                  <a:lnTo>
                    <a:pt x="251118" y="1023916"/>
                  </a:lnTo>
                  <a:lnTo>
                    <a:pt x="206077" y="1014087"/>
                  </a:lnTo>
                  <a:lnTo>
                    <a:pt x="164937" y="1003709"/>
                  </a:lnTo>
                  <a:lnTo>
                    <a:pt x="127895" y="992817"/>
                  </a:lnTo>
                  <a:lnTo>
                    <a:pt x="66901" y="969631"/>
                  </a:lnTo>
                  <a:lnTo>
                    <a:pt x="24678" y="944810"/>
                  </a:lnTo>
                  <a:lnTo>
                    <a:pt x="0" y="905129"/>
                  </a:lnTo>
                  <a:lnTo>
                    <a:pt x="0" y="18110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14525" y="2481960"/>
              <a:ext cx="1666875" cy="1000760"/>
            </a:xfrm>
            <a:custGeom>
              <a:avLst/>
              <a:gdLst/>
              <a:ahLst/>
              <a:cxnLst/>
              <a:rect l="l" t="t" r="r" b="b"/>
              <a:pathLst>
                <a:path w="1666875" h="1000760">
                  <a:moveTo>
                    <a:pt x="833374" y="0"/>
                  </a:moveTo>
                  <a:lnTo>
                    <a:pt x="757521" y="680"/>
                  </a:lnTo>
                  <a:lnTo>
                    <a:pt x="683577" y="2682"/>
                  </a:lnTo>
                  <a:lnTo>
                    <a:pt x="611834" y="5948"/>
                  </a:lnTo>
                  <a:lnTo>
                    <a:pt x="542587" y="10418"/>
                  </a:lnTo>
                  <a:lnTo>
                    <a:pt x="476131" y="16034"/>
                  </a:lnTo>
                  <a:lnTo>
                    <a:pt x="412759" y="22737"/>
                  </a:lnTo>
                  <a:lnTo>
                    <a:pt x="352766" y="30469"/>
                  </a:lnTo>
                  <a:lnTo>
                    <a:pt x="296446" y="39171"/>
                  </a:lnTo>
                  <a:lnTo>
                    <a:pt x="244094" y="48783"/>
                  </a:lnTo>
                  <a:lnTo>
                    <a:pt x="196002" y="59249"/>
                  </a:lnTo>
                  <a:lnTo>
                    <a:pt x="152467" y="70508"/>
                  </a:lnTo>
                  <a:lnTo>
                    <a:pt x="113782" y="82502"/>
                  </a:lnTo>
                  <a:lnTo>
                    <a:pt x="52139" y="108462"/>
                  </a:lnTo>
                  <a:lnTo>
                    <a:pt x="13427" y="136659"/>
                  </a:lnTo>
                  <a:lnTo>
                    <a:pt x="0" y="166624"/>
                  </a:lnTo>
                  <a:lnTo>
                    <a:pt x="0" y="833627"/>
                  </a:lnTo>
                  <a:lnTo>
                    <a:pt x="29769" y="877950"/>
                  </a:lnTo>
                  <a:lnTo>
                    <a:pt x="80241" y="905101"/>
                  </a:lnTo>
                  <a:lnTo>
                    <a:pt x="152467" y="929786"/>
                  </a:lnTo>
                  <a:lnTo>
                    <a:pt x="196002" y="941055"/>
                  </a:lnTo>
                  <a:lnTo>
                    <a:pt x="244094" y="951531"/>
                  </a:lnTo>
                  <a:lnTo>
                    <a:pt x="296446" y="961154"/>
                  </a:lnTo>
                  <a:lnTo>
                    <a:pt x="352766" y="969866"/>
                  </a:lnTo>
                  <a:lnTo>
                    <a:pt x="412759" y="977608"/>
                  </a:lnTo>
                  <a:lnTo>
                    <a:pt x="476131" y="984320"/>
                  </a:lnTo>
                  <a:lnTo>
                    <a:pt x="542587" y="989944"/>
                  </a:lnTo>
                  <a:lnTo>
                    <a:pt x="611834" y="994421"/>
                  </a:lnTo>
                  <a:lnTo>
                    <a:pt x="683577" y="997691"/>
                  </a:lnTo>
                  <a:lnTo>
                    <a:pt x="757521" y="999697"/>
                  </a:lnTo>
                  <a:lnTo>
                    <a:pt x="833374" y="1000378"/>
                  </a:lnTo>
                  <a:lnTo>
                    <a:pt x="909227" y="999697"/>
                  </a:lnTo>
                  <a:lnTo>
                    <a:pt x="983175" y="997691"/>
                  </a:lnTo>
                  <a:lnTo>
                    <a:pt x="1054923" y="994421"/>
                  </a:lnTo>
                  <a:lnTo>
                    <a:pt x="1124176" y="989944"/>
                  </a:lnTo>
                  <a:lnTo>
                    <a:pt x="1190640" y="984320"/>
                  </a:lnTo>
                  <a:lnTo>
                    <a:pt x="1254021" y="977608"/>
                  </a:lnTo>
                  <a:lnTo>
                    <a:pt x="1314024" y="969866"/>
                  </a:lnTo>
                  <a:lnTo>
                    <a:pt x="1370354" y="961154"/>
                  </a:lnTo>
                  <a:lnTo>
                    <a:pt x="1422717" y="951531"/>
                  </a:lnTo>
                  <a:lnTo>
                    <a:pt x="1470819" y="941055"/>
                  </a:lnTo>
                  <a:lnTo>
                    <a:pt x="1514364" y="929786"/>
                  </a:lnTo>
                  <a:lnTo>
                    <a:pt x="1553059" y="917781"/>
                  </a:lnTo>
                  <a:lnTo>
                    <a:pt x="1614719" y="891805"/>
                  </a:lnTo>
                  <a:lnTo>
                    <a:pt x="1653443" y="863596"/>
                  </a:lnTo>
                  <a:lnTo>
                    <a:pt x="1666875" y="833627"/>
                  </a:lnTo>
                  <a:lnTo>
                    <a:pt x="1666875" y="166624"/>
                  </a:lnTo>
                  <a:lnTo>
                    <a:pt x="1637095" y="122310"/>
                  </a:lnTo>
                  <a:lnTo>
                    <a:pt x="1586609" y="95173"/>
                  </a:lnTo>
                  <a:lnTo>
                    <a:pt x="1514364" y="70508"/>
                  </a:lnTo>
                  <a:lnTo>
                    <a:pt x="1470819" y="59249"/>
                  </a:lnTo>
                  <a:lnTo>
                    <a:pt x="1422717" y="48783"/>
                  </a:lnTo>
                  <a:lnTo>
                    <a:pt x="1370354" y="39171"/>
                  </a:lnTo>
                  <a:lnTo>
                    <a:pt x="1314024" y="30469"/>
                  </a:lnTo>
                  <a:lnTo>
                    <a:pt x="1254021" y="22737"/>
                  </a:lnTo>
                  <a:lnTo>
                    <a:pt x="1190640" y="16034"/>
                  </a:lnTo>
                  <a:lnTo>
                    <a:pt x="1124176" y="10418"/>
                  </a:lnTo>
                  <a:lnTo>
                    <a:pt x="1054923" y="5948"/>
                  </a:lnTo>
                  <a:lnTo>
                    <a:pt x="983175" y="2682"/>
                  </a:lnTo>
                  <a:lnTo>
                    <a:pt x="909227" y="680"/>
                  </a:lnTo>
                  <a:lnTo>
                    <a:pt x="83337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14525" y="2481960"/>
              <a:ext cx="1666875" cy="1000760"/>
            </a:xfrm>
            <a:custGeom>
              <a:avLst/>
              <a:gdLst/>
              <a:ahLst/>
              <a:cxnLst/>
              <a:rect l="l" t="t" r="r" b="b"/>
              <a:pathLst>
                <a:path w="1666875" h="1000760">
                  <a:moveTo>
                    <a:pt x="1666875" y="166624"/>
                  </a:moveTo>
                  <a:lnTo>
                    <a:pt x="1637095" y="210946"/>
                  </a:lnTo>
                  <a:lnTo>
                    <a:pt x="1586609" y="238097"/>
                  </a:lnTo>
                  <a:lnTo>
                    <a:pt x="1514364" y="262782"/>
                  </a:lnTo>
                  <a:lnTo>
                    <a:pt x="1470819" y="274051"/>
                  </a:lnTo>
                  <a:lnTo>
                    <a:pt x="1422717" y="284527"/>
                  </a:lnTo>
                  <a:lnTo>
                    <a:pt x="1370354" y="294150"/>
                  </a:lnTo>
                  <a:lnTo>
                    <a:pt x="1314024" y="302862"/>
                  </a:lnTo>
                  <a:lnTo>
                    <a:pt x="1254021" y="310604"/>
                  </a:lnTo>
                  <a:lnTo>
                    <a:pt x="1190640" y="317316"/>
                  </a:lnTo>
                  <a:lnTo>
                    <a:pt x="1124176" y="322940"/>
                  </a:lnTo>
                  <a:lnTo>
                    <a:pt x="1054923" y="327417"/>
                  </a:lnTo>
                  <a:lnTo>
                    <a:pt x="983175" y="330687"/>
                  </a:lnTo>
                  <a:lnTo>
                    <a:pt x="909227" y="332693"/>
                  </a:lnTo>
                  <a:lnTo>
                    <a:pt x="833374" y="333375"/>
                  </a:lnTo>
                  <a:lnTo>
                    <a:pt x="757521" y="332693"/>
                  </a:lnTo>
                  <a:lnTo>
                    <a:pt x="683577" y="330687"/>
                  </a:lnTo>
                  <a:lnTo>
                    <a:pt x="611834" y="327417"/>
                  </a:lnTo>
                  <a:lnTo>
                    <a:pt x="542587" y="322940"/>
                  </a:lnTo>
                  <a:lnTo>
                    <a:pt x="476131" y="317316"/>
                  </a:lnTo>
                  <a:lnTo>
                    <a:pt x="412759" y="310604"/>
                  </a:lnTo>
                  <a:lnTo>
                    <a:pt x="352766" y="302862"/>
                  </a:lnTo>
                  <a:lnTo>
                    <a:pt x="296446" y="294150"/>
                  </a:lnTo>
                  <a:lnTo>
                    <a:pt x="244094" y="284527"/>
                  </a:lnTo>
                  <a:lnTo>
                    <a:pt x="196002" y="274051"/>
                  </a:lnTo>
                  <a:lnTo>
                    <a:pt x="152467" y="262782"/>
                  </a:lnTo>
                  <a:lnTo>
                    <a:pt x="113782" y="250777"/>
                  </a:lnTo>
                  <a:lnTo>
                    <a:pt x="52139" y="224801"/>
                  </a:lnTo>
                  <a:lnTo>
                    <a:pt x="13427" y="196592"/>
                  </a:lnTo>
                  <a:lnTo>
                    <a:pt x="3405" y="181798"/>
                  </a:lnTo>
                  <a:lnTo>
                    <a:pt x="0" y="166624"/>
                  </a:lnTo>
                </a:path>
                <a:path w="1666875" h="1000760">
                  <a:moveTo>
                    <a:pt x="0" y="166624"/>
                  </a:moveTo>
                  <a:lnTo>
                    <a:pt x="29769" y="122310"/>
                  </a:lnTo>
                  <a:lnTo>
                    <a:pt x="80241" y="95173"/>
                  </a:lnTo>
                  <a:lnTo>
                    <a:pt x="152467" y="70508"/>
                  </a:lnTo>
                  <a:lnTo>
                    <a:pt x="196002" y="59249"/>
                  </a:lnTo>
                  <a:lnTo>
                    <a:pt x="244094" y="48783"/>
                  </a:lnTo>
                  <a:lnTo>
                    <a:pt x="296446" y="39171"/>
                  </a:lnTo>
                  <a:lnTo>
                    <a:pt x="352766" y="30469"/>
                  </a:lnTo>
                  <a:lnTo>
                    <a:pt x="412759" y="22737"/>
                  </a:lnTo>
                  <a:lnTo>
                    <a:pt x="476131" y="16034"/>
                  </a:lnTo>
                  <a:lnTo>
                    <a:pt x="542587" y="10418"/>
                  </a:lnTo>
                  <a:lnTo>
                    <a:pt x="611834" y="5948"/>
                  </a:lnTo>
                  <a:lnTo>
                    <a:pt x="683577" y="2682"/>
                  </a:lnTo>
                  <a:lnTo>
                    <a:pt x="757521" y="680"/>
                  </a:lnTo>
                  <a:lnTo>
                    <a:pt x="833374" y="0"/>
                  </a:lnTo>
                  <a:lnTo>
                    <a:pt x="909227" y="680"/>
                  </a:lnTo>
                  <a:lnTo>
                    <a:pt x="983175" y="2682"/>
                  </a:lnTo>
                  <a:lnTo>
                    <a:pt x="1054923" y="5948"/>
                  </a:lnTo>
                  <a:lnTo>
                    <a:pt x="1124176" y="10418"/>
                  </a:lnTo>
                  <a:lnTo>
                    <a:pt x="1190640" y="16034"/>
                  </a:lnTo>
                  <a:lnTo>
                    <a:pt x="1254021" y="22737"/>
                  </a:lnTo>
                  <a:lnTo>
                    <a:pt x="1314024" y="30469"/>
                  </a:lnTo>
                  <a:lnTo>
                    <a:pt x="1370354" y="39171"/>
                  </a:lnTo>
                  <a:lnTo>
                    <a:pt x="1422717" y="48783"/>
                  </a:lnTo>
                  <a:lnTo>
                    <a:pt x="1470819" y="59249"/>
                  </a:lnTo>
                  <a:lnTo>
                    <a:pt x="1514364" y="70508"/>
                  </a:lnTo>
                  <a:lnTo>
                    <a:pt x="1553059" y="82502"/>
                  </a:lnTo>
                  <a:lnTo>
                    <a:pt x="1614719" y="108462"/>
                  </a:lnTo>
                  <a:lnTo>
                    <a:pt x="1653443" y="136659"/>
                  </a:lnTo>
                  <a:lnTo>
                    <a:pt x="1666875" y="166624"/>
                  </a:lnTo>
                  <a:lnTo>
                    <a:pt x="1666875" y="833627"/>
                  </a:lnTo>
                  <a:lnTo>
                    <a:pt x="1637095" y="877950"/>
                  </a:lnTo>
                  <a:lnTo>
                    <a:pt x="1586609" y="905101"/>
                  </a:lnTo>
                  <a:lnTo>
                    <a:pt x="1514364" y="929786"/>
                  </a:lnTo>
                  <a:lnTo>
                    <a:pt x="1470819" y="941055"/>
                  </a:lnTo>
                  <a:lnTo>
                    <a:pt x="1422717" y="951531"/>
                  </a:lnTo>
                  <a:lnTo>
                    <a:pt x="1370354" y="961154"/>
                  </a:lnTo>
                  <a:lnTo>
                    <a:pt x="1314024" y="969866"/>
                  </a:lnTo>
                  <a:lnTo>
                    <a:pt x="1254021" y="977608"/>
                  </a:lnTo>
                  <a:lnTo>
                    <a:pt x="1190640" y="984320"/>
                  </a:lnTo>
                  <a:lnTo>
                    <a:pt x="1124176" y="989944"/>
                  </a:lnTo>
                  <a:lnTo>
                    <a:pt x="1054923" y="994421"/>
                  </a:lnTo>
                  <a:lnTo>
                    <a:pt x="983175" y="997691"/>
                  </a:lnTo>
                  <a:lnTo>
                    <a:pt x="909227" y="999697"/>
                  </a:lnTo>
                  <a:lnTo>
                    <a:pt x="833374" y="1000378"/>
                  </a:lnTo>
                  <a:lnTo>
                    <a:pt x="757521" y="999697"/>
                  </a:lnTo>
                  <a:lnTo>
                    <a:pt x="683577" y="997691"/>
                  </a:lnTo>
                  <a:lnTo>
                    <a:pt x="611834" y="994421"/>
                  </a:lnTo>
                  <a:lnTo>
                    <a:pt x="542587" y="989944"/>
                  </a:lnTo>
                  <a:lnTo>
                    <a:pt x="476131" y="984320"/>
                  </a:lnTo>
                  <a:lnTo>
                    <a:pt x="412759" y="977608"/>
                  </a:lnTo>
                  <a:lnTo>
                    <a:pt x="352766" y="969866"/>
                  </a:lnTo>
                  <a:lnTo>
                    <a:pt x="296446" y="961154"/>
                  </a:lnTo>
                  <a:lnTo>
                    <a:pt x="244094" y="951531"/>
                  </a:lnTo>
                  <a:lnTo>
                    <a:pt x="196002" y="941055"/>
                  </a:lnTo>
                  <a:lnTo>
                    <a:pt x="152467" y="929786"/>
                  </a:lnTo>
                  <a:lnTo>
                    <a:pt x="113782" y="917781"/>
                  </a:lnTo>
                  <a:lnTo>
                    <a:pt x="52139" y="891805"/>
                  </a:lnTo>
                  <a:lnTo>
                    <a:pt x="13427" y="863596"/>
                  </a:lnTo>
                  <a:lnTo>
                    <a:pt x="0" y="833627"/>
                  </a:lnTo>
                  <a:lnTo>
                    <a:pt x="0" y="1666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13280" y="2882264"/>
            <a:ext cx="125603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>
                <a:latin typeface="Arial MT"/>
                <a:cs typeface="Arial MT"/>
              </a:rPr>
              <a:t>SAP-CRM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30751" y="5422772"/>
            <a:ext cx="1054100" cy="683260"/>
            <a:chOff x="4230751" y="5422772"/>
            <a:chExt cx="1054100" cy="683260"/>
          </a:xfrm>
        </p:grpSpPr>
        <p:sp>
          <p:nvSpPr>
            <p:cNvPr id="9" name="object 9"/>
            <p:cNvSpPr/>
            <p:nvPr/>
          </p:nvSpPr>
          <p:spPr>
            <a:xfrm>
              <a:off x="4233926" y="5425947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66" y="1028"/>
                  </a:lnTo>
                  <a:lnTo>
                    <a:pt x="384571" y="4022"/>
                  </a:lnTo>
                  <a:lnTo>
                    <a:pt x="319914" y="8850"/>
                  </a:lnTo>
                  <a:lnTo>
                    <a:pt x="259418" y="15376"/>
                  </a:lnTo>
                  <a:lnTo>
                    <a:pt x="203706" y="23467"/>
                  </a:lnTo>
                  <a:lnTo>
                    <a:pt x="153400" y="32988"/>
                  </a:lnTo>
                  <a:lnTo>
                    <a:pt x="109124" y="43805"/>
                  </a:lnTo>
                  <a:lnTo>
                    <a:pt x="71500" y="55785"/>
                  </a:lnTo>
                  <a:lnTo>
                    <a:pt x="18706" y="82696"/>
                  </a:lnTo>
                  <a:lnTo>
                    <a:pt x="0" y="112648"/>
                  </a:lnTo>
                  <a:lnTo>
                    <a:pt x="0" y="563664"/>
                  </a:lnTo>
                  <a:lnTo>
                    <a:pt x="41153" y="607548"/>
                  </a:lnTo>
                  <a:lnTo>
                    <a:pt x="109124" y="632556"/>
                  </a:lnTo>
                  <a:lnTo>
                    <a:pt x="153400" y="643383"/>
                  </a:lnTo>
                  <a:lnTo>
                    <a:pt x="203706" y="652913"/>
                  </a:lnTo>
                  <a:lnTo>
                    <a:pt x="259418" y="661011"/>
                  </a:lnTo>
                  <a:lnTo>
                    <a:pt x="319914" y="667543"/>
                  </a:lnTo>
                  <a:lnTo>
                    <a:pt x="384571" y="672375"/>
                  </a:lnTo>
                  <a:lnTo>
                    <a:pt x="452766" y="675372"/>
                  </a:lnTo>
                  <a:lnTo>
                    <a:pt x="523875" y="676401"/>
                  </a:lnTo>
                  <a:lnTo>
                    <a:pt x="594957" y="675372"/>
                  </a:lnTo>
                  <a:lnTo>
                    <a:pt x="663134" y="672375"/>
                  </a:lnTo>
                  <a:lnTo>
                    <a:pt x="727781" y="667543"/>
                  </a:lnTo>
                  <a:lnTo>
                    <a:pt x="788274" y="661011"/>
                  </a:lnTo>
                  <a:lnTo>
                    <a:pt x="843989" y="652913"/>
                  </a:lnTo>
                  <a:lnTo>
                    <a:pt x="894302" y="643383"/>
                  </a:lnTo>
                  <a:lnTo>
                    <a:pt x="938587" y="632556"/>
                  </a:lnTo>
                  <a:lnTo>
                    <a:pt x="976220" y="620567"/>
                  </a:lnTo>
                  <a:lnTo>
                    <a:pt x="1029035" y="593635"/>
                  </a:lnTo>
                  <a:lnTo>
                    <a:pt x="1047750" y="563664"/>
                  </a:lnTo>
                  <a:lnTo>
                    <a:pt x="1047750" y="112648"/>
                  </a:lnTo>
                  <a:lnTo>
                    <a:pt x="1006578" y="68794"/>
                  </a:lnTo>
                  <a:lnTo>
                    <a:pt x="938587" y="43805"/>
                  </a:lnTo>
                  <a:lnTo>
                    <a:pt x="894302" y="32988"/>
                  </a:lnTo>
                  <a:lnTo>
                    <a:pt x="843989" y="23467"/>
                  </a:lnTo>
                  <a:lnTo>
                    <a:pt x="788274" y="15376"/>
                  </a:lnTo>
                  <a:lnTo>
                    <a:pt x="727781" y="8850"/>
                  </a:lnTo>
                  <a:lnTo>
                    <a:pt x="663134" y="4022"/>
                  </a:lnTo>
                  <a:lnTo>
                    <a:pt x="594957" y="1028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33926" y="5425947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648"/>
                  </a:moveTo>
                  <a:lnTo>
                    <a:pt x="1006578" y="156557"/>
                  </a:lnTo>
                  <a:lnTo>
                    <a:pt x="938587" y="181577"/>
                  </a:lnTo>
                  <a:lnTo>
                    <a:pt x="894302" y="192408"/>
                  </a:lnTo>
                  <a:lnTo>
                    <a:pt x="843989" y="201941"/>
                  </a:lnTo>
                  <a:lnTo>
                    <a:pt x="788274" y="210042"/>
                  </a:lnTo>
                  <a:lnTo>
                    <a:pt x="727781" y="216576"/>
                  </a:lnTo>
                  <a:lnTo>
                    <a:pt x="663134" y="221409"/>
                  </a:lnTo>
                  <a:lnTo>
                    <a:pt x="594957" y="224408"/>
                  </a:lnTo>
                  <a:lnTo>
                    <a:pt x="523875" y="225437"/>
                  </a:lnTo>
                  <a:lnTo>
                    <a:pt x="452766" y="224408"/>
                  </a:lnTo>
                  <a:lnTo>
                    <a:pt x="384571" y="221409"/>
                  </a:lnTo>
                  <a:lnTo>
                    <a:pt x="319914" y="216576"/>
                  </a:lnTo>
                  <a:lnTo>
                    <a:pt x="259418" y="210042"/>
                  </a:lnTo>
                  <a:lnTo>
                    <a:pt x="203706" y="201941"/>
                  </a:lnTo>
                  <a:lnTo>
                    <a:pt x="153400" y="192408"/>
                  </a:lnTo>
                  <a:lnTo>
                    <a:pt x="109124" y="181577"/>
                  </a:lnTo>
                  <a:lnTo>
                    <a:pt x="71500" y="169582"/>
                  </a:lnTo>
                  <a:lnTo>
                    <a:pt x="18706" y="142637"/>
                  </a:lnTo>
                  <a:lnTo>
                    <a:pt x="4780" y="127956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53" y="68794"/>
                  </a:lnTo>
                  <a:lnTo>
                    <a:pt x="109124" y="43805"/>
                  </a:lnTo>
                  <a:lnTo>
                    <a:pt x="153400" y="32988"/>
                  </a:lnTo>
                  <a:lnTo>
                    <a:pt x="203706" y="23467"/>
                  </a:lnTo>
                  <a:lnTo>
                    <a:pt x="259418" y="15376"/>
                  </a:lnTo>
                  <a:lnTo>
                    <a:pt x="319914" y="8850"/>
                  </a:lnTo>
                  <a:lnTo>
                    <a:pt x="384571" y="4022"/>
                  </a:lnTo>
                  <a:lnTo>
                    <a:pt x="452766" y="1028"/>
                  </a:lnTo>
                  <a:lnTo>
                    <a:pt x="523875" y="0"/>
                  </a:lnTo>
                  <a:lnTo>
                    <a:pt x="594957" y="1028"/>
                  </a:lnTo>
                  <a:lnTo>
                    <a:pt x="663134" y="4022"/>
                  </a:lnTo>
                  <a:lnTo>
                    <a:pt x="727781" y="8850"/>
                  </a:lnTo>
                  <a:lnTo>
                    <a:pt x="788274" y="15376"/>
                  </a:lnTo>
                  <a:lnTo>
                    <a:pt x="843989" y="23467"/>
                  </a:lnTo>
                  <a:lnTo>
                    <a:pt x="894302" y="32988"/>
                  </a:lnTo>
                  <a:lnTo>
                    <a:pt x="938587" y="43805"/>
                  </a:lnTo>
                  <a:lnTo>
                    <a:pt x="976220" y="55785"/>
                  </a:lnTo>
                  <a:lnTo>
                    <a:pt x="1029035" y="82696"/>
                  </a:lnTo>
                  <a:lnTo>
                    <a:pt x="1047750" y="112648"/>
                  </a:lnTo>
                  <a:lnTo>
                    <a:pt x="1047750" y="563664"/>
                  </a:lnTo>
                  <a:lnTo>
                    <a:pt x="1006578" y="607548"/>
                  </a:lnTo>
                  <a:lnTo>
                    <a:pt x="938587" y="632556"/>
                  </a:lnTo>
                  <a:lnTo>
                    <a:pt x="894302" y="643383"/>
                  </a:lnTo>
                  <a:lnTo>
                    <a:pt x="843989" y="652913"/>
                  </a:lnTo>
                  <a:lnTo>
                    <a:pt x="788274" y="661011"/>
                  </a:lnTo>
                  <a:lnTo>
                    <a:pt x="727781" y="667543"/>
                  </a:lnTo>
                  <a:lnTo>
                    <a:pt x="663134" y="672375"/>
                  </a:lnTo>
                  <a:lnTo>
                    <a:pt x="594957" y="675372"/>
                  </a:lnTo>
                  <a:lnTo>
                    <a:pt x="523875" y="676401"/>
                  </a:lnTo>
                  <a:lnTo>
                    <a:pt x="452766" y="675372"/>
                  </a:lnTo>
                  <a:lnTo>
                    <a:pt x="384571" y="672375"/>
                  </a:lnTo>
                  <a:lnTo>
                    <a:pt x="319914" y="667543"/>
                  </a:lnTo>
                  <a:lnTo>
                    <a:pt x="259418" y="661011"/>
                  </a:lnTo>
                  <a:lnTo>
                    <a:pt x="203706" y="652913"/>
                  </a:lnTo>
                  <a:lnTo>
                    <a:pt x="153400" y="643383"/>
                  </a:lnTo>
                  <a:lnTo>
                    <a:pt x="109124" y="632556"/>
                  </a:lnTo>
                  <a:lnTo>
                    <a:pt x="71500" y="620567"/>
                  </a:lnTo>
                  <a:lnTo>
                    <a:pt x="18706" y="593635"/>
                  </a:lnTo>
                  <a:lnTo>
                    <a:pt x="0" y="563664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306951" y="5646737"/>
            <a:ext cx="89344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06651" y="5394197"/>
            <a:ext cx="1054100" cy="683260"/>
            <a:chOff x="1906651" y="5394197"/>
            <a:chExt cx="1054100" cy="683260"/>
          </a:xfrm>
        </p:grpSpPr>
        <p:sp>
          <p:nvSpPr>
            <p:cNvPr id="13" name="object 13"/>
            <p:cNvSpPr/>
            <p:nvPr/>
          </p:nvSpPr>
          <p:spPr>
            <a:xfrm>
              <a:off x="1909826" y="5397372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66" y="1028"/>
                  </a:lnTo>
                  <a:lnTo>
                    <a:pt x="384571" y="4022"/>
                  </a:lnTo>
                  <a:lnTo>
                    <a:pt x="319914" y="8850"/>
                  </a:lnTo>
                  <a:lnTo>
                    <a:pt x="259418" y="15376"/>
                  </a:lnTo>
                  <a:lnTo>
                    <a:pt x="203706" y="23467"/>
                  </a:lnTo>
                  <a:lnTo>
                    <a:pt x="153400" y="32988"/>
                  </a:lnTo>
                  <a:lnTo>
                    <a:pt x="109124" y="43805"/>
                  </a:lnTo>
                  <a:lnTo>
                    <a:pt x="71500" y="55785"/>
                  </a:lnTo>
                  <a:lnTo>
                    <a:pt x="18706" y="82696"/>
                  </a:lnTo>
                  <a:lnTo>
                    <a:pt x="0" y="112648"/>
                  </a:lnTo>
                  <a:lnTo>
                    <a:pt x="0" y="563651"/>
                  </a:lnTo>
                  <a:lnTo>
                    <a:pt x="41153" y="607538"/>
                  </a:lnTo>
                  <a:lnTo>
                    <a:pt x="109124" y="632548"/>
                  </a:lnTo>
                  <a:lnTo>
                    <a:pt x="153400" y="643377"/>
                  </a:lnTo>
                  <a:lnTo>
                    <a:pt x="203706" y="652908"/>
                  </a:lnTo>
                  <a:lnTo>
                    <a:pt x="259418" y="661007"/>
                  </a:lnTo>
                  <a:lnTo>
                    <a:pt x="319914" y="667541"/>
                  </a:lnTo>
                  <a:lnTo>
                    <a:pt x="384571" y="672374"/>
                  </a:lnTo>
                  <a:lnTo>
                    <a:pt x="452766" y="675372"/>
                  </a:lnTo>
                  <a:lnTo>
                    <a:pt x="523875" y="676401"/>
                  </a:lnTo>
                  <a:lnTo>
                    <a:pt x="594957" y="675372"/>
                  </a:lnTo>
                  <a:lnTo>
                    <a:pt x="663134" y="672374"/>
                  </a:lnTo>
                  <a:lnTo>
                    <a:pt x="727781" y="667541"/>
                  </a:lnTo>
                  <a:lnTo>
                    <a:pt x="788274" y="661007"/>
                  </a:lnTo>
                  <a:lnTo>
                    <a:pt x="843989" y="652908"/>
                  </a:lnTo>
                  <a:lnTo>
                    <a:pt x="894302" y="643377"/>
                  </a:lnTo>
                  <a:lnTo>
                    <a:pt x="938587" y="632548"/>
                  </a:lnTo>
                  <a:lnTo>
                    <a:pt x="976220" y="620557"/>
                  </a:lnTo>
                  <a:lnTo>
                    <a:pt x="1029035" y="593624"/>
                  </a:lnTo>
                  <a:lnTo>
                    <a:pt x="1047750" y="563651"/>
                  </a:lnTo>
                  <a:lnTo>
                    <a:pt x="1047750" y="112648"/>
                  </a:lnTo>
                  <a:lnTo>
                    <a:pt x="1006578" y="68794"/>
                  </a:lnTo>
                  <a:lnTo>
                    <a:pt x="938587" y="43805"/>
                  </a:lnTo>
                  <a:lnTo>
                    <a:pt x="894302" y="32988"/>
                  </a:lnTo>
                  <a:lnTo>
                    <a:pt x="843989" y="23467"/>
                  </a:lnTo>
                  <a:lnTo>
                    <a:pt x="788274" y="15376"/>
                  </a:lnTo>
                  <a:lnTo>
                    <a:pt x="727781" y="8850"/>
                  </a:lnTo>
                  <a:lnTo>
                    <a:pt x="663134" y="4022"/>
                  </a:lnTo>
                  <a:lnTo>
                    <a:pt x="594957" y="1028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09826" y="5397372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648"/>
                  </a:moveTo>
                  <a:lnTo>
                    <a:pt x="1006578" y="156577"/>
                  </a:lnTo>
                  <a:lnTo>
                    <a:pt x="938587" y="181593"/>
                  </a:lnTo>
                  <a:lnTo>
                    <a:pt x="894302" y="192420"/>
                  </a:lnTo>
                  <a:lnTo>
                    <a:pt x="843989" y="201948"/>
                  </a:lnTo>
                  <a:lnTo>
                    <a:pt x="788274" y="210043"/>
                  </a:lnTo>
                  <a:lnTo>
                    <a:pt x="727781" y="216572"/>
                  </a:lnTo>
                  <a:lnTo>
                    <a:pt x="663134" y="221401"/>
                  </a:lnTo>
                  <a:lnTo>
                    <a:pt x="594957" y="224396"/>
                  </a:lnTo>
                  <a:lnTo>
                    <a:pt x="523875" y="225424"/>
                  </a:lnTo>
                  <a:lnTo>
                    <a:pt x="452766" y="224396"/>
                  </a:lnTo>
                  <a:lnTo>
                    <a:pt x="384571" y="221401"/>
                  </a:lnTo>
                  <a:lnTo>
                    <a:pt x="319914" y="216572"/>
                  </a:lnTo>
                  <a:lnTo>
                    <a:pt x="259418" y="210043"/>
                  </a:lnTo>
                  <a:lnTo>
                    <a:pt x="203706" y="201948"/>
                  </a:lnTo>
                  <a:lnTo>
                    <a:pt x="153400" y="192420"/>
                  </a:lnTo>
                  <a:lnTo>
                    <a:pt x="109124" y="181593"/>
                  </a:lnTo>
                  <a:lnTo>
                    <a:pt x="71501" y="169601"/>
                  </a:lnTo>
                  <a:lnTo>
                    <a:pt x="18706" y="142654"/>
                  </a:lnTo>
                  <a:lnTo>
                    <a:pt x="4780" y="127967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53" y="68794"/>
                  </a:lnTo>
                  <a:lnTo>
                    <a:pt x="109124" y="43805"/>
                  </a:lnTo>
                  <a:lnTo>
                    <a:pt x="153400" y="32988"/>
                  </a:lnTo>
                  <a:lnTo>
                    <a:pt x="203706" y="23467"/>
                  </a:lnTo>
                  <a:lnTo>
                    <a:pt x="259418" y="15376"/>
                  </a:lnTo>
                  <a:lnTo>
                    <a:pt x="319914" y="8850"/>
                  </a:lnTo>
                  <a:lnTo>
                    <a:pt x="384571" y="4022"/>
                  </a:lnTo>
                  <a:lnTo>
                    <a:pt x="452766" y="1028"/>
                  </a:lnTo>
                  <a:lnTo>
                    <a:pt x="523875" y="0"/>
                  </a:lnTo>
                  <a:lnTo>
                    <a:pt x="594957" y="1028"/>
                  </a:lnTo>
                  <a:lnTo>
                    <a:pt x="663134" y="4022"/>
                  </a:lnTo>
                  <a:lnTo>
                    <a:pt x="727781" y="8850"/>
                  </a:lnTo>
                  <a:lnTo>
                    <a:pt x="788274" y="15376"/>
                  </a:lnTo>
                  <a:lnTo>
                    <a:pt x="843989" y="23467"/>
                  </a:lnTo>
                  <a:lnTo>
                    <a:pt x="894302" y="32988"/>
                  </a:lnTo>
                  <a:lnTo>
                    <a:pt x="938587" y="43805"/>
                  </a:lnTo>
                  <a:lnTo>
                    <a:pt x="976220" y="55785"/>
                  </a:lnTo>
                  <a:lnTo>
                    <a:pt x="1029035" y="82696"/>
                  </a:lnTo>
                  <a:lnTo>
                    <a:pt x="1047750" y="112648"/>
                  </a:lnTo>
                  <a:lnTo>
                    <a:pt x="1047750" y="563651"/>
                  </a:lnTo>
                  <a:lnTo>
                    <a:pt x="1006578" y="607538"/>
                  </a:lnTo>
                  <a:lnTo>
                    <a:pt x="938587" y="632548"/>
                  </a:lnTo>
                  <a:lnTo>
                    <a:pt x="894302" y="643377"/>
                  </a:lnTo>
                  <a:lnTo>
                    <a:pt x="843989" y="652908"/>
                  </a:lnTo>
                  <a:lnTo>
                    <a:pt x="788274" y="661007"/>
                  </a:lnTo>
                  <a:lnTo>
                    <a:pt x="727781" y="667541"/>
                  </a:lnTo>
                  <a:lnTo>
                    <a:pt x="663134" y="672374"/>
                  </a:lnTo>
                  <a:lnTo>
                    <a:pt x="594957" y="675372"/>
                  </a:lnTo>
                  <a:lnTo>
                    <a:pt x="523875" y="676401"/>
                  </a:lnTo>
                  <a:lnTo>
                    <a:pt x="452766" y="675372"/>
                  </a:lnTo>
                  <a:lnTo>
                    <a:pt x="384571" y="672374"/>
                  </a:lnTo>
                  <a:lnTo>
                    <a:pt x="319914" y="667541"/>
                  </a:lnTo>
                  <a:lnTo>
                    <a:pt x="259418" y="661007"/>
                  </a:lnTo>
                  <a:lnTo>
                    <a:pt x="203706" y="652908"/>
                  </a:lnTo>
                  <a:lnTo>
                    <a:pt x="153400" y="643377"/>
                  </a:lnTo>
                  <a:lnTo>
                    <a:pt x="109124" y="632548"/>
                  </a:lnTo>
                  <a:lnTo>
                    <a:pt x="71501" y="620557"/>
                  </a:lnTo>
                  <a:lnTo>
                    <a:pt x="18706" y="593624"/>
                  </a:lnTo>
                  <a:lnTo>
                    <a:pt x="0" y="563651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80310" y="5621337"/>
            <a:ext cx="8921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33573" y="3591839"/>
            <a:ext cx="2686685" cy="1846580"/>
            <a:chOff x="2433573" y="3591839"/>
            <a:chExt cx="2686685" cy="1846580"/>
          </a:xfrm>
        </p:grpSpPr>
        <p:sp>
          <p:nvSpPr>
            <p:cNvPr id="17" name="object 17"/>
            <p:cNvSpPr/>
            <p:nvPr/>
          </p:nvSpPr>
          <p:spPr>
            <a:xfrm>
              <a:off x="2433574" y="4909184"/>
              <a:ext cx="2319655" cy="529590"/>
            </a:xfrm>
            <a:custGeom>
              <a:avLst/>
              <a:gdLst/>
              <a:ahLst/>
              <a:cxnLst/>
              <a:rect l="l" t="t" r="r" b="b"/>
              <a:pathLst>
                <a:path w="2319654" h="529589">
                  <a:moveTo>
                    <a:pt x="2319147" y="514985"/>
                  </a:moveTo>
                  <a:lnTo>
                    <a:pt x="2253869" y="426466"/>
                  </a:lnTo>
                  <a:lnTo>
                    <a:pt x="2249678" y="420878"/>
                  </a:lnTo>
                  <a:lnTo>
                    <a:pt x="2241804" y="419608"/>
                  </a:lnTo>
                  <a:lnTo>
                    <a:pt x="2236089" y="423799"/>
                  </a:lnTo>
                  <a:lnTo>
                    <a:pt x="2230501" y="427990"/>
                  </a:lnTo>
                  <a:lnTo>
                    <a:pt x="2229231" y="435991"/>
                  </a:lnTo>
                  <a:lnTo>
                    <a:pt x="2233422" y="441579"/>
                  </a:lnTo>
                  <a:lnTo>
                    <a:pt x="2257907" y="474827"/>
                  </a:lnTo>
                  <a:lnTo>
                    <a:pt x="1157605" y="127"/>
                  </a:lnTo>
                  <a:lnTo>
                    <a:pt x="1155674" y="4597"/>
                  </a:lnTo>
                  <a:lnTo>
                    <a:pt x="1153795" y="0"/>
                  </a:lnTo>
                  <a:lnTo>
                    <a:pt x="61887" y="450316"/>
                  </a:lnTo>
                  <a:lnTo>
                    <a:pt x="86868" y="417576"/>
                  </a:lnTo>
                  <a:lnTo>
                    <a:pt x="91186" y="411988"/>
                  </a:lnTo>
                  <a:lnTo>
                    <a:pt x="90043" y="403987"/>
                  </a:lnTo>
                  <a:lnTo>
                    <a:pt x="84455" y="399796"/>
                  </a:lnTo>
                  <a:lnTo>
                    <a:pt x="78867" y="395478"/>
                  </a:lnTo>
                  <a:lnTo>
                    <a:pt x="70993" y="396621"/>
                  </a:lnTo>
                  <a:lnTo>
                    <a:pt x="66675" y="402209"/>
                  </a:lnTo>
                  <a:lnTo>
                    <a:pt x="0" y="489585"/>
                  </a:lnTo>
                  <a:lnTo>
                    <a:pt x="115824" y="505587"/>
                  </a:lnTo>
                  <a:lnTo>
                    <a:pt x="122301" y="500761"/>
                  </a:lnTo>
                  <a:lnTo>
                    <a:pt x="123190" y="493776"/>
                  </a:lnTo>
                  <a:lnTo>
                    <a:pt x="123482" y="491744"/>
                  </a:lnTo>
                  <a:lnTo>
                    <a:pt x="124206" y="486791"/>
                  </a:lnTo>
                  <a:lnTo>
                    <a:pt x="119380" y="480441"/>
                  </a:lnTo>
                  <a:lnTo>
                    <a:pt x="71577" y="473849"/>
                  </a:lnTo>
                  <a:lnTo>
                    <a:pt x="1155471" y="26784"/>
                  </a:lnTo>
                  <a:lnTo>
                    <a:pt x="2247658" y="498094"/>
                  </a:lnTo>
                  <a:lnTo>
                    <a:pt x="2200021" y="503936"/>
                  </a:lnTo>
                  <a:lnTo>
                    <a:pt x="2195068" y="510286"/>
                  </a:lnTo>
                  <a:lnTo>
                    <a:pt x="2195830" y="517144"/>
                  </a:lnTo>
                  <a:lnTo>
                    <a:pt x="2196719" y="524129"/>
                  </a:lnTo>
                  <a:lnTo>
                    <a:pt x="2203069" y="529082"/>
                  </a:lnTo>
                  <a:lnTo>
                    <a:pt x="2210054" y="528320"/>
                  </a:lnTo>
                  <a:lnTo>
                    <a:pt x="2304592" y="516763"/>
                  </a:lnTo>
                  <a:lnTo>
                    <a:pt x="2319147" y="514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71836"/>
              <a:ext cx="776287" cy="3286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7225" y="3591839"/>
              <a:ext cx="390525" cy="39062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589145" y="366172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28253" y="3325139"/>
            <a:ext cx="549275" cy="471170"/>
            <a:chOff x="3028253" y="3325139"/>
            <a:chExt cx="549275" cy="47117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8253" y="3542692"/>
              <a:ext cx="549081" cy="2535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475" y="3325139"/>
              <a:ext cx="390525" cy="39062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62554" y="338994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61969" y="1533931"/>
            <a:ext cx="539750" cy="462280"/>
            <a:chOff x="6161969" y="1533931"/>
            <a:chExt cx="539750" cy="46228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969" y="1742467"/>
              <a:ext cx="539573" cy="2535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1533931"/>
              <a:ext cx="381000" cy="38110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298565" y="1595056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61969" y="2048408"/>
            <a:ext cx="539750" cy="471805"/>
            <a:chOff x="6161969" y="2048408"/>
            <a:chExt cx="539750" cy="471805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1969" y="2266342"/>
              <a:ext cx="539573" cy="2535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2048408"/>
              <a:ext cx="381000" cy="39062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298565" y="211169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85925" y="2343810"/>
            <a:ext cx="776605" cy="509270"/>
            <a:chOff x="1685925" y="2343810"/>
            <a:chExt cx="776605" cy="50927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925" y="2524061"/>
              <a:ext cx="776287" cy="3286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0" y="2343810"/>
              <a:ext cx="390525" cy="39062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938020" y="241052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33403" y="4220616"/>
            <a:ext cx="549275" cy="471170"/>
            <a:chOff x="6133403" y="4220616"/>
            <a:chExt cx="549275" cy="47117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3403" y="4438042"/>
              <a:ext cx="549081" cy="25350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625" y="4220616"/>
              <a:ext cx="390525" cy="39062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277228" y="4287520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133403" y="4716043"/>
            <a:ext cx="549275" cy="461645"/>
            <a:chOff x="6133403" y="4716043"/>
            <a:chExt cx="549275" cy="46164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3403" y="4923817"/>
              <a:ext cx="549081" cy="2535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625" y="4716043"/>
              <a:ext cx="390525" cy="38110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277228" y="478085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267075" y="3830091"/>
            <a:ext cx="776605" cy="508634"/>
            <a:chOff x="3267075" y="3830091"/>
            <a:chExt cx="776605" cy="508634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7075" y="4009961"/>
              <a:ext cx="776287" cy="3286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0900" y="3830091"/>
              <a:ext cx="390525" cy="39062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736214" y="3888290"/>
            <a:ext cx="1693545" cy="104965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229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ts val="2510"/>
              </a:lnSpc>
              <a:spcBef>
                <a:spcPts val="155"/>
              </a:spcBef>
            </a:pPr>
            <a:r>
              <a:rPr dirty="0" sz="2100" spc="-15">
                <a:latin typeface="Arial MT"/>
                <a:cs typeface="Arial MT"/>
              </a:rPr>
              <a:t>MDG </a:t>
            </a:r>
            <a:r>
              <a:rPr dirty="0" sz="2100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  <a:p>
            <a:pPr algn="ctr" marL="12700" marR="5080">
              <a:lnSpc>
                <a:spcPts val="1730"/>
              </a:lnSpc>
              <a:spcBef>
                <a:spcPts val="5"/>
              </a:spcBef>
            </a:pP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35">
                <a:latin typeface="Arial MT"/>
                <a:cs typeface="Arial MT"/>
              </a:rPr>
              <a:t>B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, 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133403" y="5659323"/>
            <a:ext cx="549275" cy="471170"/>
            <a:chOff x="6133403" y="5659323"/>
            <a:chExt cx="549275" cy="471170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3403" y="5876380"/>
              <a:ext cx="549081" cy="2535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625" y="5659323"/>
              <a:ext cx="390525" cy="390626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277228" y="572865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25"/>
              </a:spcBef>
            </a:pPr>
            <a:r>
              <a:rPr dirty="0" spc="50"/>
              <a:t>M</a:t>
            </a:r>
            <a:r>
              <a:rPr dirty="0" spc="10"/>
              <a:t>ain</a:t>
            </a:r>
            <a:r>
              <a:rPr dirty="0" spc="35"/>
              <a:t>t</a:t>
            </a:r>
            <a:r>
              <a:rPr dirty="0" spc="10"/>
              <a:t>ain</a:t>
            </a:r>
            <a:r>
              <a:rPr dirty="0" spc="-185"/>
              <a:t> </a:t>
            </a:r>
            <a:r>
              <a:rPr dirty="0" spc="10"/>
              <a:t>pro</a:t>
            </a:r>
            <a:r>
              <a:rPr dirty="0" spc="40"/>
              <a:t>s</a:t>
            </a:r>
            <a:r>
              <a:rPr dirty="0" spc="15"/>
              <a:t>pe</a:t>
            </a:r>
            <a:r>
              <a:rPr dirty="0" spc="40"/>
              <a:t>c</a:t>
            </a:r>
            <a:r>
              <a:rPr dirty="0" spc="5"/>
              <a:t>t</a:t>
            </a:r>
            <a:r>
              <a:rPr dirty="0" spc="-150"/>
              <a:t> </a:t>
            </a:r>
            <a:r>
              <a:rPr dirty="0" spc="5"/>
              <a:t>/</a:t>
            </a:r>
            <a:r>
              <a:rPr dirty="0" spc="-75"/>
              <a:t> </a:t>
            </a:r>
            <a:r>
              <a:rPr dirty="0" spc="10"/>
              <a:t>lead</a:t>
            </a:r>
            <a:r>
              <a:rPr dirty="0" spc="-40"/>
              <a:t> </a:t>
            </a:r>
            <a:r>
              <a:rPr dirty="0" spc="10"/>
              <a:t>in</a:t>
            </a:r>
            <a:r>
              <a:rPr dirty="0" spc="-35"/>
              <a:t> </a:t>
            </a:r>
            <a:r>
              <a:rPr dirty="0" spc="45"/>
              <a:t>CR</a:t>
            </a:r>
            <a:r>
              <a:rPr dirty="0" spc="20"/>
              <a:t>M</a:t>
            </a:r>
            <a:r>
              <a:rPr dirty="0" spc="-150"/>
              <a:t> </a:t>
            </a:r>
            <a:r>
              <a:rPr dirty="0" spc="10"/>
              <a:t>only</a:t>
            </a:r>
          </a:p>
          <a:p>
            <a:pPr marL="32384" marR="5080">
              <a:lnSpc>
                <a:spcPct val="100000"/>
              </a:lnSpc>
              <a:spcBef>
                <a:spcPts val="1670"/>
              </a:spcBef>
            </a:pPr>
            <a:r>
              <a:rPr dirty="0" spc="-60"/>
              <a:t>P</a:t>
            </a:r>
            <a:r>
              <a:rPr dirty="0" spc="10"/>
              <a:t>ro</a:t>
            </a:r>
            <a:r>
              <a:rPr dirty="0" spc="35"/>
              <a:t>s</a:t>
            </a:r>
            <a:r>
              <a:rPr dirty="0" spc="15"/>
              <a:t>p</a:t>
            </a:r>
            <a:r>
              <a:rPr dirty="0" spc="5"/>
              <a:t>e</a:t>
            </a:r>
            <a:r>
              <a:rPr dirty="0" spc="45"/>
              <a:t>c</a:t>
            </a:r>
            <a:r>
              <a:rPr dirty="0" spc="5"/>
              <a:t>t</a:t>
            </a:r>
            <a:r>
              <a:rPr dirty="0" spc="-150"/>
              <a:t> </a:t>
            </a:r>
            <a:r>
              <a:rPr dirty="0" spc="15"/>
              <a:t>b</a:t>
            </a:r>
            <a:r>
              <a:rPr dirty="0" spc="5"/>
              <a:t>e</a:t>
            </a:r>
            <a:r>
              <a:rPr dirty="0" spc="45"/>
              <a:t>c</a:t>
            </a:r>
            <a:r>
              <a:rPr dirty="0" spc="15"/>
              <a:t>o</a:t>
            </a:r>
            <a:r>
              <a:rPr dirty="0" spc="-25"/>
              <a:t>m</a:t>
            </a:r>
            <a:r>
              <a:rPr dirty="0" spc="15"/>
              <a:t>es</a:t>
            </a:r>
            <a:r>
              <a:rPr dirty="0" spc="-80"/>
              <a:t> </a:t>
            </a:r>
            <a:r>
              <a:rPr dirty="0" spc="45"/>
              <a:t>c</a:t>
            </a:r>
            <a:r>
              <a:rPr dirty="0" spc="15"/>
              <a:t>u</a:t>
            </a:r>
            <a:r>
              <a:rPr dirty="0" spc="35"/>
              <a:t>s</a:t>
            </a:r>
            <a:r>
              <a:rPr dirty="0" spc="35"/>
              <a:t>t</a:t>
            </a:r>
            <a:r>
              <a:rPr dirty="0" spc="15"/>
              <a:t>o</a:t>
            </a:r>
            <a:r>
              <a:rPr dirty="0" spc="-25"/>
              <a:t>m</a:t>
            </a:r>
            <a:r>
              <a:rPr dirty="0" spc="10"/>
              <a:t>er</a:t>
            </a:r>
            <a:r>
              <a:rPr dirty="0" spc="-190"/>
              <a:t> </a:t>
            </a:r>
            <a:r>
              <a:rPr dirty="0" spc="10"/>
              <a:t>in</a:t>
            </a:r>
            <a:r>
              <a:rPr dirty="0" spc="-40"/>
              <a:t> </a:t>
            </a:r>
            <a:r>
              <a:rPr dirty="0" spc="50"/>
              <a:t>CR</a:t>
            </a:r>
            <a:r>
              <a:rPr dirty="0" spc="25"/>
              <a:t>M</a:t>
            </a:r>
            <a:r>
              <a:rPr dirty="0" spc="-100"/>
              <a:t> </a:t>
            </a:r>
            <a:r>
              <a:rPr dirty="0" spc="30">
                <a:latin typeface="Wingdings"/>
                <a:cs typeface="Wingdings"/>
              </a:rPr>
              <a:t></a:t>
            </a:r>
            <a:r>
              <a:rPr dirty="0" spc="5">
                <a:latin typeface="Times New Roman"/>
                <a:cs typeface="Times New Roman"/>
              </a:rPr>
              <a:t> </a:t>
            </a:r>
            <a:r>
              <a:rPr dirty="0" spc="10"/>
              <a:t>repli</a:t>
            </a:r>
            <a:r>
              <a:rPr dirty="0" spc="35"/>
              <a:t>c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15"/>
              <a:t>e</a:t>
            </a:r>
            <a:r>
              <a:rPr dirty="0" spc="-185"/>
              <a:t> </a:t>
            </a:r>
            <a:r>
              <a:rPr dirty="0" spc="35"/>
              <a:t>t</a:t>
            </a:r>
            <a:r>
              <a:rPr dirty="0" spc="15"/>
              <a:t>o</a:t>
            </a:r>
            <a:r>
              <a:rPr dirty="0" spc="-35"/>
              <a:t> </a:t>
            </a:r>
            <a:r>
              <a:rPr dirty="0" spc="50"/>
              <a:t>M</a:t>
            </a:r>
            <a:r>
              <a:rPr dirty="0" spc="45"/>
              <a:t>D</a:t>
            </a:r>
            <a:r>
              <a:rPr dirty="0" spc="20"/>
              <a:t>G</a:t>
            </a:r>
            <a:r>
              <a:rPr dirty="0" spc="-185"/>
              <a:t> </a:t>
            </a:r>
            <a:r>
              <a:rPr dirty="0" spc="-25"/>
              <a:t>H</a:t>
            </a:r>
            <a:r>
              <a:rPr dirty="0" spc="15"/>
              <a:t>ub</a:t>
            </a:r>
            <a:r>
              <a:rPr dirty="0" spc="-35"/>
              <a:t> </a:t>
            </a:r>
            <a:r>
              <a:rPr dirty="0" spc="-30"/>
              <a:t>v</a:t>
            </a:r>
            <a:r>
              <a:rPr dirty="0" spc="10"/>
              <a:t>ia</a:t>
            </a:r>
            <a:r>
              <a:rPr dirty="0" spc="40"/>
              <a:t> </a:t>
            </a:r>
            <a:r>
              <a:rPr dirty="0" spc="15"/>
              <a:t>SOA</a:t>
            </a:r>
            <a:r>
              <a:rPr dirty="0" spc="-190"/>
              <a:t> </a:t>
            </a:r>
            <a:r>
              <a:rPr dirty="0" spc="10"/>
              <a:t>Ser</a:t>
            </a:r>
            <a:r>
              <a:rPr dirty="0" spc="-35"/>
              <a:t>v</a:t>
            </a:r>
            <a:r>
              <a:rPr dirty="0" spc="5"/>
              <a:t>i</a:t>
            </a:r>
            <a:r>
              <a:rPr dirty="0" spc="40"/>
              <a:t>c</a:t>
            </a:r>
            <a:r>
              <a:rPr dirty="0" spc="10"/>
              <a:t>e,</a:t>
            </a:r>
            <a:r>
              <a:rPr dirty="0" spc="-75"/>
              <a:t> </a:t>
            </a:r>
            <a:r>
              <a:rPr dirty="0" spc="40"/>
              <a:t>c</a:t>
            </a:r>
            <a:r>
              <a:rPr dirty="0" spc="10"/>
              <a:t>rea</a:t>
            </a:r>
            <a:r>
              <a:rPr dirty="0" spc="35"/>
              <a:t>t</a:t>
            </a:r>
            <a:r>
              <a:rPr dirty="0" spc="10"/>
              <a:t>e  a</a:t>
            </a:r>
            <a:r>
              <a:rPr dirty="0" spc="-35"/>
              <a:t> </a:t>
            </a:r>
            <a:r>
              <a:rPr dirty="0" spc="45"/>
              <a:t>C</a:t>
            </a:r>
            <a:r>
              <a:rPr dirty="0" spc="15"/>
              <a:t>R</a:t>
            </a:r>
            <a:r>
              <a:rPr dirty="0" spc="-75"/>
              <a:t> </a:t>
            </a:r>
            <a:r>
              <a:rPr dirty="0" spc="10"/>
              <a:t>in</a:t>
            </a:r>
            <a:r>
              <a:rPr dirty="0" spc="-35"/>
              <a:t> </a:t>
            </a:r>
            <a:r>
              <a:rPr dirty="0" spc="50"/>
              <a:t>M</a:t>
            </a:r>
            <a:r>
              <a:rPr dirty="0" spc="45"/>
              <a:t>D</a:t>
            </a:r>
            <a:r>
              <a:rPr dirty="0" spc="20"/>
              <a:t>G</a:t>
            </a:r>
            <a:r>
              <a:rPr dirty="0" spc="-110"/>
              <a:t> </a:t>
            </a:r>
            <a:r>
              <a:rPr dirty="0" spc="-25"/>
              <a:t>H</a:t>
            </a:r>
            <a:r>
              <a:rPr dirty="0" spc="10"/>
              <a:t>ub.</a:t>
            </a:r>
            <a:r>
              <a:rPr dirty="0" spc="-80"/>
              <a:t> </a:t>
            </a:r>
            <a:r>
              <a:rPr dirty="0" spc="45"/>
              <a:t>CR</a:t>
            </a:r>
            <a:r>
              <a:rPr dirty="0" spc="80"/>
              <a:t>M</a:t>
            </a:r>
            <a:r>
              <a:rPr dirty="0" spc="5"/>
              <a:t>-</a:t>
            </a:r>
            <a:r>
              <a:rPr dirty="0" spc="-20"/>
              <a:t>M</a:t>
            </a:r>
            <a:r>
              <a:rPr dirty="0" spc="25"/>
              <a:t>W</a:t>
            </a:r>
            <a:r>
              <a:rPr dirty="0" spc="-150"/>
              <a:t> </a:t>
            </a:r>
            <a:r>
              <a:rPr dirty="0" spc="5"/>
              <a:t>is</a:t>
            </a:r>
            <a:r>
              <a:rPr dirty="0" spc="-75"/>
              <a:t> </a:t>
            </a:r>
            <a:r>
              <a:rPr dirty="0" spc="15"/>
              <a:t>de</a:t>
            </a:r>
            <a:r>
              <a:rPr dirty="0" spc="5"/>
              <a:t>a</a:t>
            </a:r>
            <a:r>
              <a:rPr dirty="0" spc="40"/>
              <a:t>c</a:t>
            </a:r>
            <a:r>
              <a:rPr dirty="0" spc="35"/>
              <a:t>t</a:t>
            </a:r>
            <a:r>
              <a:rPr dirty="0" spc="5"/>
              <a:t>i</a:t>
            </a:r>
            <a:r>
              <a:rPr dirty="0" spc="-30"/>
              <a:t>v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10"/>
              <a:t>ed  </a:t>
            </a:r>
            <a:r>
              <a:rPr dirty="0" spc="-35"/>
              <a:t>f</a:t>
            </a:r>
            <a:r>
              <a:rPr dirty="0" spc="10"/>
              <a:t>or</a:t>
            </a:r>
            <a:r>
              <a:rPr dirty="0" spc="-35"/>
              <a:t> </a:t>
            </a:r>
            <a:r>
              <a:rPr dirty="0" spc="10"/>
              <a:t>repli</a:t>
            </a:r>
            <a:r>
              <a:rPr dirty="0" spc="35"/>
              <a:t>c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10"/>
              <a:t>ion</a:t>
            </a:r>
            <a:r>
              <a:rPr dirty="0" spc="-185"/>
              <a:t> </a:t>
            </a:r>
            <a:r>
              <a:rPr dirty="0" spc="10"/>
              <a:t>of</a:t>
            </a:r>
            <a:r>
              <a:rPr dirty="0"/>
              <a:t> </a:t>
            </a:r>
            <a:r>
              <a:rPr dirty="0" spc="15"/>
              <a:t>B</a:t>
            </a:r>
            <a:r>
              <a:rPr dirty="0" spc="-65"/>
              <a:t>P</a:t>
            </a:r>
            <a:r>
              <a:rPr dirty="0" spc="40"/>
              <a:t>s</a:t>
            </a:r>
            <a:r>
              <a:rPr dirty="0" spc="5"/>
              <a:t>.</a:t>
            </a:r>
          </a:p>
          <a:p>
            <a:pPr marL="32384" marR="328930">
              <a:lnSpc>
                <a:spcPct val="100000"/>
              </a:lnSpc>
              <a:spcBef>
                <a:spcPts val="15"/>
              </a:spcBef>
            </a:pPr>
            <a:r>
              <a:rPr dirty="0" spc="45"/>
              <a:t>D</a:t>
            </a:r>
            <a:r>
              <a:rPr dirty="0" spc="5"/>
              <a:t>i</a:t>
            </a:r>
            <a:r>
              <a:rPr dirty="0" spc="40"/>
              <a:t>s</a:t>
            </a:r>
            <a:r>
              <a:rPr dirty="0" spc="35"/>
              <a:t>t</a:t>
            </a:r>
            <a:r>
              <a:rPr dirty="0" spc="10"/>
              <a:t>ribu</a:t>
            </a:r>
            <a:r>
              <a:rPr dirty="0" spc="35"/>
              <a:t>t</a:t>
            </a:r>
            <a:r>
              <a:rPr dirty="0" spc="10"/>
              <a:t>ion</a:t>
            </a:r>
            <a:r>
              <a:rPr dirty="0" spc="-260"/>
              <a:t> </a:t>
            </a:r>
            <a:r>
              <a:rPr dirty="0" spc="10"/>
              <a:t>lo</a:t>
            </a:r>
            <a:r>
              <a:rPr dirty="0" spc="40"/>
              <a:t>c</a:t>
            </a:r>
            <a:r>
              <a:rPr dirty="0" spc="10"/>
              <a:t>k</a:t>
            </a:r>
            <a:r>
              <a:rPr dirty="0" spc="-75"/>
              <a:t> </a:t>
            </a:r>
            <a:r>
              <a:rPr dirty="0" spc="5"/>
              <a:t>is</a:t>
            </a:r>
            <a:r>
              <a:rPr dirty="0" spc="-75"/>
              <a:t> </a:t>
            </a:r>
            <a:r>
              <a:rPr dirty="0" spc="-20"/>
              <a:t>m</a:t>
            </a:r>
            <a:r>
              <a:rPr dirty="0" spc="10"/>
              <a:t>ar</a:t>
            </a:r>
            <a:r>
              <a:rPr dirty="0" spc="40"/>
              <a:t>k</a:t>
            </a:r>
            <a:r>
              <a:rPr dirty="0" spc="15"/>
              <a:t>ed</a:t>
            </a:r>
            <a:r>
              <a:rPr dirty="0" spc="-110"/>
              <a:t> </a:t>
            </a:r>
            <a:r>
              <a:rPr dirty="0" spc="15"/>
              <a:t>au</a:t>
            </a:r>
            <a:r>
              <a:rPr dirty="0" spc="35"/>
              <a:t>t</a:t>
            </a:r>
            <a:r>
              <a:rPr dirty="0" spc="15"/>
              <a:t>o</a:t>
            </a:r>
            <a:r>
              <a:rPr dirty="0" spc="-25"/>
              <a:t>m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5"/>
              <a:t>i</a:t>
            </a:r>
            <a:r>
              <a:rPr dirty="0" spc="40"/>
              <a:t>c</a:t>
            </a:r>
            <a:r>
              <a:rPr dirty="0" spc="10"/>
              <a:t>ally</a:t>
            </a:r>
            <a:r>
              <a:rPr dirty="0" spc="-150"/>
              <a:t> </a:t>
            </a:r>
            <a:r>
              <a:rPr dirty="0" spc="-35"/>
              <a:t>f</a:t>
            </a:r>
            <a:r>
              <a:rPr dirty="0" spc="5"/>
              <a:t>or  </a:t>
            </a:r>
            <a:r>
              <a:rPr dirty="0" spc="10"/>
              <a:t>rel</a:t>
            </a:r>
            <a:r>
              <a:rPr dirty="0" spc="5"/>
              <a:t>a</a:t>
            </a:r>
            <a:r>
              <a:rPr dirty="0" spc="35"/>
              <a:t>t</a:t>
            </a:r>
            <a:r>
              <a:rPr dirty="0" spc="15"/>
              <a:t>ed</a:t>
            </a:r>
            <a:r>
              <a:rPr dirty="0" spc="-114"/>
              <a:t> </a:t>
            </a:r>
            <a:r>
              <a:rPr dirty="0" spc="15"/>
              <a:t>S</a:t>
            </a:r>
            <a:r>
              <a:rPr dirty="0" spc="5"/>
              <a:t>a</a:t>
            </a:r>
            <a:r>
              <a:rPr dirty="0" spc="10"/>
              <a:t>les</a:t>
            </a:r>
            <a:r>
              <a:rPr dirty="0" spc="-80"/>
              <a:t> </a:t>
            </a:r>
            <a:r>
              <a:rPr dirty="0" spc="15"/>
              <a:t>Or</a:t>
            </a:r>
            <a:r>
              <a:rPr dirty="0" spc="5"/>
              <a:t>d</a:t>
            </a:r>
            <a:r>
              <a:rPr dirty="0" spc="10"/>
              <a:t>ers</a:t>
            </a:r>
            <a:r>
              <a:rPr dirty="0" spc="-80"/>
              <a:t> </a:t>
            </a:r>
            <a:r>
              <a:rPr dirty="0" spc="35"/>
              <a:t>t</a:t>
            </a:r>
            <a:r>
              <a:rPr dirty="0" spc="15"/>
              <a:t>o</a:t>
            </a:r>
            <a:r>
              <a:rPr dirty="0" spc="-110"/>
              <a:t> </a:t>
            </a:r>
            <a:r>
              <a:rPr dirty="0" spc="15"/>
              <a:t>be</a:t>
            </a:r>
            <a:r>
              <a:rPr dirty="0" spc="-40"/>
              <a:t> </a:t>
            </a:r>
            <a:r>
              <a:rPr dirty="0" spc="10"/>
              <a:t>re</a:t>
            </a:r>
            <a:r>
              <a:rPr dirty="0" spc="5"/>
              <a:t>p</a:t>
            </a:r>
            <a:r>
              <a:rPr dirty="0" spc="5"/>
              <a:t>li</a:t>
            </a:r>
            <a:r>
              <a:rPr dirty="0" spc="40"/>
              <a:t>c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15"/>
              <a:t>ed</a:t>
            </a:r>
            <a:r>
              <a:rPr dirty="0" spc="-190"/>
              <a:t> </a:t>
            </a:r>
            <a:r>
              <a:rPr dirty="0" spc="35"/>
              <a:t>t</a:t>
            </a:r>
            <a:r>
              <a:rPr dirty="0" spc="10"/>
              <a:t>o  </a:t>
            </a:r>
            <a:r>
              <a:rPr dirty="0" spc="5"/>
              <a:t>S/4HANA.</a:t>
            </a:r>
          </a:p>
          <a:p>
            <a:pPr marL="15875">
              <a:lnSpc>
                <a:spcPct val="100000"/>
              </a:lnSpc>
              <a:spcBef>
                <a:spcPts val="295"/>
              </a:spcBef>
            </a:pPr>
            <a:r>
              <a:rPr dirty="0" sz="2100" spc="-40"/>
              <a:t>Rework</a:t>
            </a:r>
            <a:r>
              <a:rPr dirty="0" sz="2100" spc="155"/>
              <a:t> </a:t>
            </a:r>
            <a:r>
              <a:rPr dirty="0" sz="2100"/>
              <a:t>/</a:t>
            </a:r>
            <a:r>
              <a:rPr dirty="0" sz="2100" spc="20"/>
              <a:t> </a:t>
            </a:r>
            <a:r>
              <a:rPr dirty="0" sz="2100" spc="-25"/>
              <a:t>approve</a:t>
            </a:r>
            <a:r>
              <a:rPr dirty="0" sz="2100" spc="114"/>
              <a:t> </a:t>
            </a:r>
            <a:r>
              <a:rPr dirty="0" sz="2100" spc="-5"/>
              <a:t>data</a:t>
            </a:r>
            <a:r>
              <a:rPr dirty="0" sz="2100" spc="-35"/>
              <a:t> </a:t>
            </a:r>
            <a:r>
              <a:rPr dirty="0" sz="2100" spc="-25"/>
              <a:t>on</a:t>
            </a:r>
            <a:r>
              <a:rPr dirty="0" sz="2100" spc="35"/>
              <a:t> </a:t>
            </a:r>
            <a:r>
              <a:rPr dirty="0" sz="2100" spc="-15"/>
              <a:t>MDG</a:t>
            </a:r>
            <a:r>
              <a:rPr dirty="0" sz="2100" spc="25"/>
              <a:t> </a:t>
            </a:r>
            <a:r>
              <a:rPr dirty="0" sz="2100"/>
              <a:t>Hub</a:t>
            </a:r>
            <a:endParaRPr sz="2100"/>
          </a:p>
          <a:p>
            <a:pPr marL="12700" marR="500380">
              <a:lnSpc>
                <a:spcPct val="100000"/>
              </a:lnSpc>
              <a:spcBef>
                <a:spcPts val="1385"/>
              </a:spcBef>
            </a:pPr>
            <a:r>
              <a:rPr dirty="0" spc="45"/>
              <a:t>R</a:t>
            </a:r>
            <a:r>
              <a:rPr dirty="0" spc="10"/>
              <a:t>epli</a:t>
            </a:r>
            <a:r>
              <a:rPr dirty="0" spc="40"/>
              <a:t>c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15"/>
              <a:t>e</a:t>
            </a:r>
            <a:r>
              <a:rPr dirty="0" spc="-185"/>
              <a:t> </a:t>
            </a:r>
            <a:r>
              <a:rPr dirty="0" spc="15"/>
              <a:t>da</a:t>
            </a:r>
            <a:r>
              <a:rPr dirty="0" spc="35"/>
              <a:t>t</a:t>
            </a:r>
            <a:r>
              <a:rPr dirty="0" spc="15"/>
              <a:t>a</a:t>
            </a:r>
            <a:r>
              <a:rPr dirty="0" spc="-110"/>
              <a:t> </a:t>
            </a:r>
            <a:r>
              <a:rPr dirty="0" spc="-35"/>
              <a:t>f</a:t>
            </a:r>
            <a:r>
              <a:rPr dirty="0" spc="15"/>
              <a:t>rom</a:t>
            </a:r>
            <a:r>
              <a:rPr dirty="0" spc="-75"/>
              <a:t> </a:t>
            </a:r>
            <a:r>
              <a:rPr dirty="0" spc="50"/>
              <a:t>M</a:t>
            </a:r>
            <a:r>
              <a:rPr dirty="0" spc="45"/>
              <a:t>D</a:t>
            </a:r>
            <a:r>
              <a:rPr dirty="0" spc="20"/>
              <a:t>G</a:t>
            </a:r>
            <a:r>
              <a:rPr dirty="0" spc="-110"/>
              <a:t> </a:t>
            </a:r>
            <a:r>
              <a:rPr dirty="0" spc="35"/>
              <a:t>t</a:t>
            </a:r>
            <a:r>
              <a:rPr dirty="0" spc="15"/>
              <a:t>o</a:t>
            </a:r>
            <a:r>
              <a:rPr dirty="0" spc="-110"/>
              <a:t> </a:t>
            </a:r>
            <a:r>
              <a:rPr dirty="0" spc="5"/>
              <a:t>all</a:t>
            </a:r>
            <a:r>
              <a:rPr dirty="0" spc="-35"/>
              <a:t> </a:t>
            </a:r>
            <a:r>
              <a:rPr dirty="0" spc="40"/>
              <a:t>c</a:t>
            </a:r>
            <a:r>
              <a:rPr dirty="0" spc="15"/>
              <a:t>on</a:t>
            </a:r>
            <a:r>
              <a:rPr dirty="0" spc="5"/>
              <a:t>n</a:t>
            </a:r>
            <a:r>
              <a:rPr dirty="0" spc="15"/>
              <a:t>e</a:t>
            </a:r>
            <a:r>
              <a:rPr dirty="0" spc="40"/>
              <a:t>c</a:t>
            </a:r>
            <a:r>
              <a:rPr dirty="0" spc="35"/>
              <a:t>t</a:t>
            </a:r>
            <a:r>
              <a:rPr dirty="0" spc="10"/>
              <a:t>ed  </a:t>
            </a:r>
            <a:r>
              <a:rPr dirty="0" spc="40"/>
              <a:t>c</a:t>
            </a:r>
            <a:r>
              <a:rPr dirty="0" spc="5"/>
              <a:t>lient</a:t>
            </a:r>
            <a:r>
              <a:rPr dirty="0" spc="-80"/>
              <a:t> </a:t>
            </a:r>
            <a:r>
              <a:rPr dirty="0" spc="40"/>
              <a:t>sys</a:t>
            </a:r>
            <a:r>
              <a:rPr dirty="0" spc="35"/>
              <a:t>t</a:t>
            </a:r>
            <a:r>
              <a:rPr dirty="0" spc="15"/>
              <a:t>e</a:t>
            </a:r>
            <a:r>
              <a:rPr dirty="0" spc="-25"/>
              <a:t>m</a:t>
            </a:r>
            <a:r>
              <a:rPr dirty="0" spc="10"/>
              <a:t>s</a:t>
            </a:r>
            <a:r>
              <a:rPr dirty="0" spc="-220"/>
              <a:t> </a:t>
            </a:r>
            <a:r>
              <a:rPr dirty="0" spc="10"/>
              <a:t>in</a:t>
            </a:r>
            <a:r>
              <a:rPr dirty="0" spc="40"/>
              <a:t>c</a:t>
            </a:r>
            <a:r>
              <a:rPr dirty="0" spc="10"/>
              <a:t>ludi</a:t>
            </a:r>
            <a:r>
              <a:rPr dirty="0"/>
              <a:t>n</a:t>
            </a:r>
            <a:r>
              <a:rPr dirty="0" spc="15"/>
              <a:t>g</a:t>
            </a:r>
            <a:r>
              <a:rPr dirty="0" spc="-185"/>
              <a:t> </a:t>
            </a:r>
            <a:r>
              <a:rPr dirty="0" spc="45"/>
              <a:t>CR</a:t>
            </a:r>
            <a:r>
              <a:rPr dirty="0" spc="20"/>
              <a:t>M</a:t>
            </a:r>
            <a:r>
              <a:rPr dirty="0" spc="-75"/>
              <a:t> </a:t>
            </a:r>
            <a:r>
              <a:rPr dirty="0" spc="10"/>
              <a:t>and  </a:t>
            </a:r>
            <a:r>
              <a:rPr dirty="0" spc="20"/>
              <a:t>O</a:t>
            </a:r>
            <a:r>
              <a:rPr dirty="0" spc="5"/>
              <a:t>p</a:t>
            </a:r>
            <a:r>
              <a:rPr dirty="0" spc="10"/>
              <a:t>er</a:t>
            </a:r>
            <a:r>
              <a:rPr dirty="0" spc="5"/>
              <a:t>a</a:t>
            </a:r>
            <a:r>
              <a:rPr dirty="0" spc="35"/>
              <a:t>t</a:t>
            </a:r>
            <a:r>
              <a:rPr dirty="0" spc="10"/>
              <a:t>io</a:t>
            </a:r>
            <a:r>
              <a:rPr dirty="0" spc="5"/>
              <a:t>n</a:t>
            </a:r>
            <a:r>
              <a:rPr dirty="0" spc="10"/>
              <a:t>al</a:t>
            </a:r>
            <a:r>
              <a:rPr dirty="0" spc="-185"/>
              <a:t> </a:t>
            </a:r>
            <a:r>
              <a:rPr dirty="0" spc="20"/>
              <a:t>S</a:t>
            </a:r>
            <a:r>
              <a:rPr dirty="0" spc="35"/>
              <a:t>/</a:t>
            </a:r>
            <a:r>
              <a:rPr dirty="0" spc="15"/>
              <a:t>4</a:t>
            </a:r>
            <a:r>
              <a:rPr dirty="0" spc="-25"/>
              <a:t>H</a:t>
            </a:r>
            <a:r>
              <a:rPr dirty="0" spc="15"/>
              <a:t>A</a:t>
            </a:r>
            <a:r>
              <a:rPr dirty="0" spc="-25"/>
              <a:t>N</a:t>
            </a:r>
            <a:r>
              <a:rPr dirty="0" spc="20"/>
              <a:t>A</a:t>
            </a:r>
          </a:p>
          <a:p>
            <a:pPr marL="36195" marR="699770">
              <a:lnSpc>
                <a:spcPct val="100000"/>
              </a:lnSpc>
              <a:spcBef>
                <a:spcPts val="380"/>
              </a:spcBef>
            </a:pPr>
            <a:r>
              <a:rPr dirty="0" spc="-25"/>
              <a:t>U</a:t>
            </a:r>
            <a:r>
              <a:rPr dirty="0" spc="15"/>
              <a:t>n</a:t>
            </a:r>
            <a:r>
              <a:rPr dirty="0" spc="-25"/>
              <a:t>m</a:t>
            </a:r>
            <a:r>
              <a:rPr dirty="0" spc="10"/>
              <a:t>ark</a:t>
            </a:r>
            <a:r>
              <a:rPr dirty="0"/>
              <a:t> </a:t>
            </a:r>
            <a:r>
              <a:rPr dirty="0" spc="10"/>
              <a:t>di</a:t>
            </a:r>
            <a:r>
              <a:rPr dirty="0" spc="40"/>
              <a:t>s</a:t>
            </a:r>
            <a:r>
              <a:rPr dirty="0" spc="35"/>
              <a:t>t</a:t>
            </a:r>
            <a:r>
              <a:rPr dirty="0" spc="10"/>
              <a:t>ribu</a:t>
            </a:r>
            <a:r>
              <a:rPr dirty="0" spc="35"/>
              <a:t>t</a:t>
            </a:r>
            <a:r>
              <a:rPr dirty="0" spc="10"/>
              <a:t>ion</a:t>
            </a:r>
            <a:r>
              <a:rPr dirty="0" spc="-185"/>
              <a:t> </a:t>
            </a:r>
            <a:r>
              <a:rPr dirty="0" spc="10"/>
              <a:t>lo</a:t>
            </a:r>
            <a:r>
              <a:rPr dirty="0" spc="40"/>
              <a:t>c</a:t>
            </a:r>
            <a:r>
              <a:rPr dirty="0" spc="10"/>
              <a:t>k</a:t>
            </a:r>
            <a:r>
              <a:rPr dirty="0" spc="-150"/>
              <a:t> </a:t>
            </a:r>
            <a:r>
              <a:rPr dirty="0" spc="10"/>
              <a:t>of</a:t>
            </a:r>
            <a:r>
              <a:rPr dirty="0" spc="-75"/>
              <a:t> </a:t>
            </a:r>
            <a:r>
              <a:rPr dirty="0" spc="10"/>
              <a:t>rela</a:t>
            </a:r>
            <a:r>
              <a:rPr dirty="0" spc="35"/>
              <a:t>t</a:t>
            </a:r>
            <a:r>
              <a:rPr dirty="0" spc="15"/>
              <a:t>ed</a:t>
            </a:r>
            <a:r>
              <a:rPr dirty="0" spc="-110"/>
              <a:t> </a:t>
            </a:r>
            <a:r>
              <a:rPr dirty="0" spc="40"/>
              <a:t>s</a:t>
            </a:r>
            <a:r>
              <a:rPr dirty="0" spc="10"/>
              <a:t>ales  ord</a:t>
            </a:r>
            <a:r>
              <a:rPr dirty="0" spc="5"/>
              <a:t>e</a:t>
            </a:r>
            <a:r>
              <a:rPr dirty="0" spc="10"/>
              <a:t>rs</a:t>
            </a:r>
            <a:r>
              <a:rPr dirty="0" spc="-70"/>
              <a:t> </a:t>
            </a:r>
            <a:r>
              <a:rPr dirty="0" spc="15"/>
              <a:t>and</a:t>
            </a:r>
            <a:r>
              <a:rPr dirty="0" spc="-40"/>
              <a:t> </a:t>
            </a:r>
            <a:r>
              <a:rPr dirty="0" spc="10"/>
              <a:t>re</a:t>
            </a:r>
            <a:r>
              <a:rPr dirty="0" spc="40"/>
              <a:t>s</a:t>
            </a:r>
            <a:r>
              <a:rPr dirty="0" spc="35"/>
              <a:t>t</a:t>
            </a:r>
            <a:r>
              <a:rPr dirty="0" spc="10"/>
              <a:t>art</a:t>
            </a:r>
            <a:r>
              <a:rPr dirty="0" spc="-150"/>
              <a:t> </a:t>
            </a:r>
            <a:r>
              <a:rPr dirty="0" spc="10"/>
              <a:t>repli</a:t>
            </a:r>
            <a:r>
              <a:rPr dirty="0" spc="35"/>
              <a:t>c</a:t>
            </a:r>
            <a:r>
              <a:rPr dirty="0" spc="15"/>
              <a:t>a</a:t>
            </a:r>
            <a:r>
              <a:rPr dirty="0" spc="35"/>
              <a:t>t</a:t>
            </a:r>
            <a:r>
              <a:rPr dirty="0" spc="10"/>
              <a:t>ion.</a:t>
            </a:r>
          </a:p>
        </p:txBody>
      </p:sp>
      <p:grpSp>
        <p:nvGrpSpPr>
          <p:cNvPr id="54" name="object 54"/>
          <p:cNvGrpSpPr/>
          <p:nvPr/>
        </p:nvGrpSpPr>
        <p:grpSpPr>
          <a:xfrm>
            <a:off x="3081273" y="2411983"/>
            <a:ext cx="2727325" cy="1159510"/>
            <a:chOff x="3081273" y="2411983"/>
            <a:chExt cx="2727325" cy="1159510"/>
          </a:xfrm>
        </p:grpSpPr>
        <p:sp>
          <p:nvSpPr>
            <p:cNvPr id="55" name="object 55"/>
            <p:cNvSpPr/>
            <p:nvPr/>
          </p:nvSpPr>
          <p:spPr>
            <a:xfrm>
              <a:off x="4033900" y="2415158"/>
              <a:ext cx="1771650" cy="1153160"/>
            </a:xfrm>
            <a:custGeom>
              <a:avLst/>
              <a:gdLst/>
              <a:ahLst/>
              <a:cxnLst/>
              <a:rect l="l" t="t" r="r" b="b"/>
              <a:pathLst>
                <a:path w="1771650" h="1153160">
                  <a:moveTo>
                    <a:pt x="885825" y="0"/>
                  </a:moveTo>
                  <a:lnTo>
                    <a:pt x="813159" y="637"/>
                  </a:lnTo>
                  <a:lnTo>
                    <a:pt x="742114" y="2517"/>
                  </a:lnTo>
                  <a:lnTo>
                    <a:pt x="672917" y="5588"/>
                  </a:lnTo>
                  <a:lnTo>
                    <a:pt x="605796" y="9803"/>
                  </a:lnTo>
                  <a:lnTo>
                    <a:pt x="540978" y="15111"/>
                  </a:lnTo>
                  <a:lnTo>
                    <a:pt x="478691" y="21462"/>
                  </a:lnTo>
                  <a:lnTo>
                    <a:pt x="419164" y="28807"/>
                  </a:lnTo>
                  <a:lnTo>
                    <a:pt x="362623" y="37096"/>
                  </a:lnTo>
                  <a:lnTo>
                    <a:pt x="309297" y="46279"/>
                  </a:lnTo>
                  <a:lnTo>
                    <a:pt x="259413" y="56308"/>
                  </a:lnTo>
                  <a:lnTo>
                    <a:pt x="213199" y="67132"/>
                  </a:lnTo>
                  <a:lnTo>
                    <a:pt x="170883" y="78702"/>
                  </a:lnTo>
                  <a:lnTo>
                    <a:pt x="132692" y="90968"/>
                  </a:lnTo>
                  <a:lnTo>
                    <a:pt x="69597" y="117389"/>
                  </a:lnTo>
                  <a:lnTo>
                    <a:pt x="25738" y="145999"/>
                  </a:lnTo>
                  <a:lnTo>
                    <a:pt x="0" y="192150"/>
                  </a:lnTo>
                  <a:lnTo>
                    <a:pt x="0" y="960754"/>
                  </a:lnTo>
                  <a:lnTo>
                    <a:pt x="25738" y="1006906"/>
                  </a:lnTo>
                  <a:lnTo>
                    <a:pt x="69597" y="1035516"/>
                  </a:lnTo>
                  <a:lnTo>
                    <a:pt x="132692" y="1061937"/>
                  </a:lnTo>
                  <a:lnTo>
                    <a:pt x="170883" y="1074203"/>
                  </a:lnTo>
                  <a:lnTo>
                    <a:pt x="213199" y="1085773"/>
                  </a:lnTo>
                  <a:lnTo>
                    <a:pt x="259413" y="1096597"/>
                  </a:lnTo>
                  <a:lnTo>
                    <a:pt x="309297" y="1106626"/>
                  </a:lnTo>
                  <a:lnTo>
                    <a:pt x="362623" y="1115809"/>
                  </a:lnTo>
                  <a:lnTo>
                    <a:pt x="419164" y="1124098"/>
                  </a:lnTo>
                  <a:lnTo>
                    <a:pt x="478691" y="1131443"/>
                  </a:lnTo>
                  <a:lnTo>
                    <a:pt x="540978" y="1137794"/>
                  </a:lnTo>
                  <a:lnTo>
                    <a:pt x="605796" y="1143102"/>
                  </a:lnTo>
                  <a:lnTo>
                    <a:pt x="672917" y="1147317"/>
                  </a:lnTo>
                  <a:lnTo>
                    <a:pt x="742114" y="1150388"/>
                  </a:lnTo>
                  <a:lnTo>
                    <a:pt x="813159" y="1152268"/>
                  </a:lnTo>
                  <a:lnTo>
                    <a:pt x="885825" y="1152905"/>
                  </a:lnTo>
                  <a:lnTo>
                    <a:pt x="958472" y="1152268"/>
                  </a:lnTo>
                  <a:lnTo>
                    <a:pt x="1029501" y="1150388"/>
                  </a:lnTo>
                  <a:lnTo>
                    <a:pt x="1098683" y="1147317"/>
                  </a:lnTo>
                  <a:lnTo>
                    <a:pt x="1165791" y="1143102"/>
                  </a:lnTo>
                  <a:lnTo>
                    <a:pt x="1230598" y="1137794"/>
                  </a:lnTo>
                  <a:lnTo>
                    <a:pt x="1292874" y="1131443"/>
                  </a:lnTo>
                  <a:lnTo>
                    <a:pt x="1352393" y="1124098"/>
                  </a:lnTo>
                  <a:lnTo>
                    <a:pt x="1408926" y="1115809"/>
                  </a:lnTo>
                  <a:lnTo>
                    <a:pt x="1462246" y="1106626"/>
                  </a:lnTo>
                  <a:lnTo>
                    <a:pt x="1512125" y="1096597"/>
                  </a:lnTo>
                  <a:lnTo>
                    <a:pt x="1558335" y="1085773"/>
                  </a:lnTo>
                  <a:lnTo>
                    <a:pt x="1600648" y="1074203"/>
                  </a:lnTo>
                  <a:lnTo>
                    <a:pt x="1638836" y="1061937"/>
                  </a:lnTo>
                  <a:lnTo>
                    <a:pt x="1701927" y="1035516"/>
                  </a:lnTo>
                  <a:lnTo>
                    <a:pt x="1745784" y="1006906"/>
                  </a:lnTo>
                  <a:lnTo>
                    <a:pt x="1771523" y="960754"/>
                  </a:lnTo>
                  <a:lnTo>
                    <a:pt x="1771523" y="192150"/>
                  </a:lnTo>
                  <a:lnTo>
                    <a:pt x="1745784" y="145999"/>
                  </a:lnTo>
                  <a:lnTo>
                    <a:pt x="1701927" y="117389"/>
                  </a:lnTo>
                  <a:lnTo>
                    <a:pt x="1638836" y="90968"/>
                  </a:lnTo>
                  <a:lnTo>
                    <a:pt x="1600648" y="78702"/>
                  </a:lnTo>
                  <a:lnTo>
                    <a:pt x="1558335" y="67132"/>
                  </a:lnTo>
                  <a:lnTo>
                    <a:pt x="1512125" y="56308"/>
                  </a:lnTo>
                  <a:lnTo>
                    <a:pt x="1462246" y="46279"/>
                  </a:lnTo>
                  <a:lnTo>
                    <a:pt x="1408926" y="37096"/>
                  </a:lnTo>
                  <a:lnTo>
                    <a:pt x="1352393" y="28807"/>
                  </a:lnTo>
                  <a:lnTo>
                    <a:pt x="1292874" y="21462"/>
                  </a:lnTo>
                  <a:lnTo>
                    <a:pt x="1230598" y="15111"/>
                  </a:lnTo>
                  <a:lnTo>
                    <a:pt x="1165791" y="9803"/>
                  </a:lnTo>
                  <a:lnTo>
                    <a:pt x="1098683" y="5588"/>
                  </a:lnTo>
                  <a:lnTo>
                    <a:pt x="1029501" y="2517"/>
                  </a:lnTo>
                  <a:lnTo>
                    <a:pt x="958472" y="637"/>
                  </a:lnTo>
                  <a:lnTo>
                    <a:pt x="88582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033900" y="2415158"/>
              <a:ext cx="1771650" cy="1153160"/>
            </a:xfrm>
            <a:custGeom>
              <a:avLst/>
              <a:gdLst/>
              <a:ahLst/>
              <a:cxnLst/>
              <a:rect l="l" t="t" r="r" b="b"/>
              <a:pathLst>
                <a:path w="1771650" h="1153160">
                  <a:moveTo>
                    <a:pt x="1771523" y="192150"/>
                  </a:moveTo>
                  <a:lnTo>
                    <a:pt x="1745784" y="238343"/>
                  </a:lnTo>
                  <a:lnTo>
                    <a:pt x="1701927" y="266965"/>
                  </a:lnTo>
                  <a:lnTo>
                    <a:pt x="1638836" y="293390"/>
                  </a:lnTo>
                  <a:lnTo>
                    <a:pt x="1600648" y="305654"/>
                  </a:lnTo>
                  <a:lnTo>
                    <a:pt x="1558335" y="317221"/>
                  </a:lnTo>
                  <a:lnTo>
                    <a:pt x="1512125" y="328040"/>
                  </a:lnTo>
                  <a:lnTo>
                    <a:pt x="1462246" y="338064"/>
                  </a:lnTo>
                  <a:lnTo>
                    <a:pt x="1408926" y="347242"/>
                  </a:lnTo>
                  <a:lnTo>
                    <a:pt x="1352393" y="355525"/>
                  </a:lnTo>
                  <a:lnTo>
                    <a:pt x="1292874" y="362863"/>
                  </a:lnTo>
                  <a:lnTo>
                    <a:pt x="1230598" y="369208"/>
                  </a:lnTo>
                  <a:lnTo>
                    <a:pt x="1165791" y="374510"/>
                  </a:lnTo>
                  <a:lnTo>
                    <a:pt x="1098683" y="378720"/>
                  </a:lnTo>
                  <a:lnTo>
                    <a:pt x="1029501" y="381788"/>
                  </a:lnTo>
                  <a:lnTo>
                    <a:pt x="958472" y="383665"/>
                  </a:lnTo>
                  <a:lnTo>
                    <a:pt x="885825" y="384301"/>
                  </a:lnTo>
                  <a:lnTo>
                    <a:pt x="813159" y="383665"/>
                  </a:lnTo>
                  <a:lnTo>
                    <a:pt x="742114" y="381788"/>
                  </a:lnTo>
                  <a:lnTo>
                    <a:pt x="672917" y="378720"/>
                  </a:lnTo>
                  <a:lnTo>
                    <a:pt x="605796" y="374510"/>
                  </a:lnTo>
                  <a:lnTo>
                    <a:pt x="540978" y="369208"/>
                  </a:lnTo>
                  <a:lnTo>
                    <a:pt x="478691" y="362863"/>
                  </a:lnTo>
                  <a:lnTo>
                    <a:pt x="419164" y="355525"/>
                  </a:lnTo>
                  <a:lnTo>
                    <a:pt x="362623" y="347242"/>
                  </a:lnTo>
                  <a:lnTo>
                    <a:pt x="309297" y="338064"/>
                  </a:lnTo>
                  <a:lnTo>
                    <a:pt x="259413" y="328041"/>
                  </a:lnTo>
                  <a:lnTo>
                    <a:pt x="213199" y="317221"/>
                  </a:lnTo>
                  <a:lnTo>
                    <a:pt x="170883" y="305654"/>
                  </a:lnTo>
                  <a:lnTo>
                    <a:pt x="132692" y="293390"/>
                  </a:lnTo>
                  <a:lnTo>
                    <a:pt x="69597" y="266965"/>
                  </a:lnTo>
                  <a:lnTo>
                    <a:pt x="25738" y="238343"/>
                  </a:lnTo>
                  <a:lnTo>
                    <a:pt x="2935" y="207917"/>
                  </a:lnTo>
                  <a:lnTo>
                    <a:pt x="0" y="192150"/>
                  </a:lnTo>
                </a:path>
                <a:path w="1771650" h="1153160">
                  <a:moveTo>
                    <a:pt x="0" y="192150"/>
                  </a:moveTo>
                  <a:lnTo>
                    <a:pt x="25738" y="145999"/>
                  </a:lnTo>
                  <a:lnTo>
                    <a:pt x="69597" y="117389"/>
                  </a:lnTo>
                  <a:lnTo>
                    <a:pt x="132692" y="90968"/>
                  </a:lnTo>
                  <a:lnTo>
                    <a:pt x="170883" y="78702"/>
                  </a:lnTo>
                  <a:lnTo>
                    <a:pt x="213199" y="67132"/>
                  </a:lnTo>
                  <a:lnTo>
                    <a:pt x="259413" y="56308"/>
                  </a:lnTo>
                  <a:lnTo>
                    <a:pt x="309297" y="46279"/>
                  </a:lnTo>
                  <a:lnTo>
                    <a:pt x="362623" y="37096"/>
                  </a:lnTo>
                  <a:lnTo>
                    <a:pt x="419164" y="28807"/>
                  </a:lnTo>
                  <a:lnTo>
                    <a:pt x="478691" y="21462"/>
                  </a:lnTo>
                  <a:lnTo>
                    <a:pt x="540978" y="15111"/>
                  </a:lnTo>
                  <a:lnTo>
                    <a:pt x="605796" y="9803"/>
                  </a:lnTo>
                  <a:lnTo>
                    <a:pt x="672917" y="5588"/>
                  </a:lnTo>
                  <a:lnTo>
                    <a:pt x="742114" y="2517"/>
                  </a:lnTo>
                  <a:lnTo>
                    <a:pt x="813159" y="637"/>
                  </a:lnTo>
                  <a:lnTo>
                    <a:pt x="885825" y="0"/>
                  </a:lnTo>
                  <a:lnTo>
                    <a:pt x="958472" y="637"/>
                  </a:lnTo>
                  <a:lnTo>
                    <a:pt x="1029501" y="2517"/>
                  </a:lnTo>
                  <a:lnTo>
                    <a:pt x="1098683" y="5588"/>
                  </a:lnTo>
                  <a:lnTo>
                    <a:pt x="1165791" y="9803"/>
                  </a:lnTo>
                  <a:lnTo>
                    <a:pt x="1230598" y="15111"/>
                  </a:lnTo>
                  <a:lnTo>
                    <a:pt x="1292874" y="21462"/>
                  </a:lnTo>
                  <a:lnTo>
                    <a:pt x="1352393" y="28807"/>
                  </a:lnTo>
                  <a:lnTo>
                    <a:pt x="1408926" y="37096"/>
                  </a:lnTo>
                  <a:lnTo>
                    <a:pt x="1462246" y="46279"/>
                  </a:lnTo>
                  <a:lnTo>
                    <a:pt x="1512125" y="56308"/>
                  </a:lnTo>
                  <a:lnTo>
                    <a:pt x="1558335" y="67132"/>
                  </a:lnTo>
                  <a:lnTo>
                    <a:pt x="1600648" y="78702"/>
                  </a:lnTo>
                  <a:lnTo>
                    <a:pt x="1638836" y="90968"/>
                  </a:lnTo>
                  <a:lnTo>
                    <a:pt x="1701927" y="117389"/>
                  </a:lnTo>
                  <a:lnTo>
                    <a:pt x="1745784" y="145999"/>
                  </a:lnTo>
                  <a:lnTo>
                    <a:pt x="1771523" y="192150"/>
                  </a:lnTo>
                  <a:lnTo>
                    <a:pt x="1771523" y="960754"/>
                  </a:lnTo>
                  <a:lnTo>
                    <a:pt x="1745784" y="1006906"/>
                  </a:lnTo>
                  <a:lnTo>
                    <a:pt x="1701927" y="1035516"/>
                  </a:lnTo>
                  <a:lnTo>
                    <a:pt x="1638836" y="1061937"/>
                  </a:lnTo>
                  <a:lnTo>
                    <a:pt x="1600648" y="1074203"/>
                  </a:lnTo>
                  <a:lnTo>
                    <a:pt x="1558335" y="1085773"/>
                  </a:lnTo>
                  <a:lnTo>
                    <a:pt x="1512125" y="1096597"/>
                  </a:lnTo>
                  <a:lnTo>
                    <a:pt x="1462246" y="1106626"/>
                  </a:lnTo>
                  <a:lnTo>
                    <a:pt x="1408926" y="1115809"/>
                  </a:lnTo>
                  <a:lnTo>
                    <a:pt x="1352393" y="1124098"/>
                  </a:lnTo>
                  <a:lnTo>
                    <a:pt x="1292874" y="1131443"/>
                  </a:lnTo>
                  <a:lnTo>
                    <a:pt x="1230598" y="1137794"/>
                  </a:lnTo>
                  <a:lnTo>
                    <a:pt x="1165791" y="1143102"/>
                  </a:lnTo>
                  <a:lnTo>
                    <a:pt x="1098683" y="1147317"/>
                  </a:lnTo>
                  <a:lnTo>
                    <a:pt x="1029501" y="1150388"/>
                  </a:lnTo>
                  <a:lnTo>
                    <a:pt x="958472" y="1152268"/>
                  </a:lnTo>
                  <a:lnTo>
                    <a:pt x="885825" y="1152905"/>
                  </a:lnTo>
                  <a:lnTo>
                    <a:pt x="813159" y="1152268"/>
                  </a:lnTo>
                  <a:lnTo>
                    <a:pt x="742114" y="1150388"/>
                  </a:lnTo>
                  <a:lnTo>
                    <a:pt x="672917" y="1147317"/>
                  </a:lnTo>
                  <a:lnTo>
                    <a:pt x="605796" y="1143102"/>
                  </a:lnTo>
                  <a:lnTo>
                    <a:pt x="540978" y="1137794"/>
                  </a:lnTo>
                  <a:lnTo>
                    <a:pt x="478691" y="1131443"/>
                  </a:lnTo>
                  <a:lnTo>
                    <a:pt x="419164" y="1124098"/>
                  </a:lnTo>
                  <a:lnTo>
                    <a:pt x="362623" y="1115809"/>
                  </a:lnTo>
                  <a:lnTo>
                    <a:pt x="309297" y="1106626"/>
                  </a:lnTo>
                  <a:lnTo>
                    <a:pt x="259413" y="1096597"/>
                  </a:lnTo>
                  <a:lnTo>
                    <a:pt x="213199" y="1085773"/>
                  </a:lnTo>
                  <a:lnTo>
                    <a:pt x="170883" y="1074203"/>
                  </a:lnTo>
                  <a:lnTo>
                    <a:pt x="132692" y="1061937"/>
                  </a:lnTo>
                  <a:lnTo>
                    <a:pt x="69597" y="1035516"/>
                  </a:lnTo>
                  <a:lnTo>
                    <a:pt x="25738" y="1006906"/>
                  </a:lnTo>
                  <a:lnTo>
                    <a:pt x="0" y="960754"/>
                  </a:lnTo>
                  <a:lnTo>
                    <a:pt x="0" y="1921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081273" y="2919602"/>
              <a:ext cx="957580" cy="127000"/>
            </a:xfrm>
            <a:custGeom>
              <a:avLst/>
              <a:gdLst/>
              <a:ahLst/>
              <a:cxnLst/>
              <a:rect l="l" t="t" r="r" b="b"/>
              <a:pathLst>
                <a:path w="957579" h="127000">
                  <a:moveTo>
                    <a:pt x="101726" y="0"/>
                  </a:moveTo>
                  <a:lnTo>
                    <a:pt x="0" y="57785"/>
                  </a:lnTo>
                  <a:lnTo>
                    <a:pt x="100330" y="117856"/>
                  </a:lnTo>
                  <a:lnTo>
                    <a:pt x="108203" y="115950"/>
                  </a:lnTo>
                  <a:lnTo>
                    <a:pt x="111759" y="109855"/>
                  </a:lnTo>
                  <a:lnTo>
                    <a:pt x="115315" y="103886"/>
                  </a:lnTo>
                  <a:lnTo>
                    <a:pt x="113411" y="96012"/>
                  </a:lnTo>
                  <a:lnTo>
                    <a:pt x="72069" y="71268"/>
                  </a:lnTo>
                  <a:lnTo>
                    <a:pt x="25018" y="70738"/>
                  </a:lnTo>
                  <a:lnTo>
                    <a:pt x="25400" y="45338"/>
                  </a:lnTo>
                  <a:lnTo>
                    <a:pt x="73316" y="45338"/>
                  </a:lnTo>
                  <a:lnTo>
                    <a:pt x="114300" y="22098"/>
                  </a:lnTo>
                  <a:lnTo>
                    <a:pt x="116331" y="14350"/>
                  </a:lnTo>
                  <a:lnTo>
                    <a:pt x="112902" y="8255"/>
                  </a:lnTo>
                  <a:lnTo>
                    <a:pt x="109474" y="2032"/>
                  </a:lnTo>
                  <a:lnTo>
                    <a:pt x="101726" y="0"/>
                  </a:lnTo>
                  <a:close/>
                </a:path>
                <a:path w="957579" h="127000">
                  <a:moveTo>
                    <a:pt x="72384" y="45868"/>
                  </a:moveTo>
                  <a:lnTo>
                    <a:pt x="50455" y="58321"/>
                  </a:lnTo>
                  <a:lnTo>
                    <a:pt x="72069" y="71268"/>
                  </a:lnTo>
                  <a:lnTo>
                    <a:pt x="126618" y="71882"/>
                  </a:lnTo>
                  <a:lnTo>
                    <a:pt x="126873" y="46482"/>
                  </a:lnTo>
                  <a:lnTo>
                    <a:pt x="72384" y="45868"/>
                  </a:lnTo>
                  <a:close/>
                </a:path>
                <a:path w="957579" h="127000">
                  <a:moveTo>
                    <a:pt x="25400" y="45338"/>
                  </a:moveTo>
                  <a:lnTo>
                    <a:pt x="25018" y="70738"/>
                  </a:lnTo>
                  <a:lnTo>
                    <a:pt x="72069" y="71268"/>
                  </a:lnTo>
                  <a:lnTo>
                    <a:pt x="68429" y="69087"/>
                  </a:lnTo>
                  <a:lnTo>
                    <a:pt x="31495" y="69087"/>
                  </a:lnTo>
                  <a:lnTo>
                    <a:pt x="31750" y="47117"/>
                  </a:lnTo>
                  <a:lnTo>
                    <a:pt x="70185" y="47117"/>
                  </a:lnTo>
                  <a:lnTo>
                    <a:pt x="72384" y="45868"/>
                  </a:lnTo>
                  <a:lnTo>
                    <a:pt x="25400" y="45338"/>
                  </a:lnTo>
                  <a:close/>
                </a:path>
                <a:path w="957579" h="127000">
                  <a:moveTo>
                    <a:pt x="31750" y="47117"/>
                  </a:moveTo>
                  <a:lnTo>
                    <a:pt x="31495" y="69087"/>
                  </a:lnTo>
                  <a:lnTo>
                    <a:pt x="50455" y="58321"/>
                  </a:lnTo>
                  <a:lnTo>
                    <a:pt x="31750" y="47117"/>
                  </a:lnTo>
                  <a:close/>
                </a:path>
                <a:path w="957579" h="127000">
                  <a:moveTo>
                    <a:pt x="50455" y="58321"/>
                  </a:moveTo>
                  <a:lnTo>
                    <a:pt x="31495" y="69087"/>
                  </a:lnTo>
                  <a:lnTo>
                    <a:pt x="68429" y="69087"/>
                  </a:lnTo>
                  <a:lnTo>
                    <a:pt x="50455" y="58321"/>
                  </a:lnTo>
                  <a:close/>
                </a:path>
                <a:path w="957579" h="127000">
                  <a:moveTo>
                    <a:pt x="70185" y="47117"/>
                  </a:moveTo>
                  <a:lnTo>
                    <a:pt x="31750" y="47117"/>
                  </a:lnTo>
                  <a:lnTo>
                    <a:pt x="50455" y="58321"/>
                  </a:lnTo>
                  <a:lnTo>
                    <a:pt x="70185" y="47117"/>
                  </a:lnTo>
                  <a:close/>
                </a:path>
                <a:path w="957579" h="127000">
                  <a:moveTo>
                    <a:pt x="73316" y="45338"/>
                  </a:moveTo>
                  <a:lnTo>
                    <a:pt x="25400" y="45338"/>
                  </a:lnTo>
                  <a:lnTo>
                    <a:pt x="72384" y="45868"/>
                  </a:lnTo>
                  <a:lnTo>
                    <a:pt x="73316" y="45338"/>
                  </a:lnTo>
                  <a:close/>
                </a:path>
                <a:path w="957579" h="127000">
                  <a:moveTo>
                    <a:pt x="203073" y="47371"/>
                  </a:moveTo>
                  <a:lnTo>
                    <a:pt x="202818" y="72771"/>
                  </a:lnTo>
                  <a:lnTo>
                    <a:pt x="304418" y="73913"/>
                  </a:lnTo>
                  <a:lnTo>
                    <a:pt x="304673" y="48513"/>
                  </a:lnTo>
                  <a:lnTo>
                    <a:pt x="203073" y="47371"/>
                  </a:lnTo>
                  <a:close/>
                </a:path>
                <a:path w="957579" h="127000">
                  <a:moveTo>
                    <a:pt x="380873" y="49402"/>
                  </a:moveTo>
                  <a:lnTo>
                    <a:pt x="380491" y="74802"/>
                  </a:lnTo>
                  <a:lnTo>
                    <a:pt x="482091" y="76073"/>
                  </a:lnTo>
                  <a:lnTo>
                    <a:pt x="482346" y="50673"/>
                  </a:lnTo>
                  <a:lnTo>
                    <a:pt x="380873" y="49402"/>
                  </a:lnTo>
                  <a:close/>
                </a:path>
                <a:path w="957579" h="127000">
                  <a:moveTo>
                    <a:pt x="558546" y="51562"/>
                  </a:moveTo>
                  <a:lnTo>
                    <a:pt x="558291" y="76962"/>
                  </a:lnTo>
                  <a:lnTo>
                    <a:pt x="659891" y="78105"/>
                  </a:lnTo>
                  <a:lnTo>
                    <a:pt x="660146" y="52705"/>
                  </a:lnTo>
                  <a:lnTo>
                    <a:pt x="558546" y="51562"/>
                  </a:lnTo>
                  <a:close/>
                </a:path>
                <a:path w="957579" h="127000">
                  <a:moveTo>
                    <a:pt x="736346" y="53594"/>
                  </a:moveTo>
                  <a:lnTo>
                    <a:pt x="735964" y="78994"/>
                  </a:lnTo>
                  <a:lnTo>
                    <a:pt x="837564" y="80137"/>
                  </a:lnTo>
                  <a:lnTo>
                    <a:pt x="837818" y="54737"/>
                  </a:lnTo>
                  <a:lnTo>
                    <a:pt x="736346" y="53594"/>
                  </a:lnTo>
                  <a:close/>
                </a:path>
                <a:path w="957579" h="127000">
                  <a:moveTo>
                    <a:pt x="906743" y="68297"/>
                  </a:moveTo>
                  <a:lnTo>
                    <a:pt x="842899" y="104521"/>
                  </a:lnTo>
                  <a:lnTo>
                    <a:pt x="840739" y="112268"/>
                  </a:lnTo>
                  <a:lnTo>
                    <a:pt x="844168" y="118363"/>
                  </a:lnTo>
                  <a:lnTo>
                    <a:pt x="847725" y="124460"/>
                  </a:lnTo>
                  <a:lnTo>
                    <a:pt x="855472" y="126619"/>
                  </a:lnTo>
                  <a:lnTo>
                    <a:pt x="935204" y="81280"/>
                  </a:lnTo>
                  <a:lnTo>
                    <a:pt x="931799" y="81280"/>
                  </a:lnTo>
                  <a:lnTo>
                    <a:pt x="913764" y="81025"/>
                  </a:lnTo>
                  <a:lnTo>
                    <a:pt x="913849" y="72554"/>
                  </a:lnTo>
                  <a:lnTo>
                    <a:pt x="906743" y="68297"/>
                  </a:lnTo>
                  <a:close/>
                </a:path>
                <a:path w="957579" h="127000">
                  <a:moveTo>
                    <a:pt x="913849" y="72554"/>
                  </a:moveTo>
                  <a:lnTo>
                    <a:pt x="913764" y="81025"/>
                  </a:lnTo>
                  <a:lnTo>
                    <a:pt x="931799" y="81280"/>
                  </a:lnTo>
                  <a:lnTo>
                    <a:pt x="931816" y="79501"/>
                  </a:lnTo>
                  <a:lnTo>
                    <a:pt x="925449" y="79501"/>
                  </a:lnTo>
                  <a:lnTo>
                    <a:pt x="913849" y="72554"/>
                  </a:lnTo>
                  <a:close/>
                </a:path>
                <a:path w="957579" h="127000">
                  <a:moveTo>
                    <a:pt x="935048" y="55625"/>
                  </a:moveTo>
                  <a:lnTo>
                    <a:pt x="914018" y="55625"/>
                  </a:lnTo>
                  <a:lnTo>
                    <a:pt x="932052" y="55880"/>
                  </a:lnTo>
                  <a:lnTo>
                    <a:pt x="931799" y="81280"/>
                  </a:lnTo>
                  <a:lnTo>
                    <a:pt x="935204" y="81280"/>
                  </a:lnTo>
                  <a:lnTo>
                    <a:pt x="957072" y="68834"/>
                  </a:lnTo>
                  <a:lnTo>
                    <a:pt x="935048" y="55625"/>
                  </a:lnTo>
                  <a:close/>
                </a:path>
                <a:path w="957579" h="127000">
                  <a:moveTo>
                    <a:pt x="925702" y="57531"/>
                  </a:moveTo>
                  <a:lnTo>
                    <a:pt x="913933" y="64214"/>
                  </a:lnTo>
                  <a:lnTo>
                    <a:pt x="913849" y="72554"/>
                  </a:lnTo>
                  <a:lnTo>
                    <a:pt x="925449" y="79501"/>
                  </a:lnTo>
                  <a:lnTo>
                    <a:pt x="925702" y="57531"/>
                  </a:lnTo>
                  <a:close/>
                </a:path>
                <a:path w="957579" h="127000">
                  <a:moveTo>
                    <a:pt x="932036" y="57531"/>
                  </a:moveTo>
                  <a:lnTo>
                    <a:pt x="925702" y="57531"/>
                  </a:lnTo>
                  <a:lnTo>
                    <a:pt x="925449" y="79501"/>
                  </a:lnTo>
                  <a:lnTo>
                    <a:pt x="931816" y="79501"/>
                  </a:lnTo>
                  <a:lnTo>
                    <a:pt x="932036" y="57531"/>
                  </a:lnTo>
                  <a:close/>
                </a:path>
                <a:path w="957579" h="127000">
                  <a:moveTo>
                    <a:pt x="913933" y="64214"/>
                  </a:moveTo>
                  <a:lnTo>
                    <a:pt x="906743" y="68297"/>
                  </a:lnTo>
                  <a:lnTo>
                    <a:pt x="913849" y="72554"/>
                  </a:lnTo>
                  <a:lnTo>
                    <a:pt x="913933" y="64214"/>
                  </a:lnTo>
                  <a:close/>
                </a:path>
                <a:path w="957579" h="127000">
                  <a:moveTo>
                    <a:pt x="856741" y="8762"/>
                  </a:moveTo>
                  <a:lnTo>
                    <a:pt x="848995" y="10668"/>
                  </a:lnTo>
                  <a:lnTo>
                    <a:pt x="845438" y="16637"/>
                  </a:lnTo>
                  <a:lnTo>
                    <a:pt x="841755" y="22733"/>
                  </a:lnTo>
                  <a:lnTo>
                    <a:pt x="843788" y="30480"/>
                  </a:lnTo>
                  <a:lnTo>
                    <a:pt x="849756" y="34162"/>
                  </a:lnTo>
                  <a:lnTo>
                    <a:pt x="906743" y="68297"/>
                  </a:lnTo>
                  <a:lnTo>
                    <a:pt x="913933" y="64214"/>
                  </a:lnTo>
                  <a:lnTo>
                    <a:pt x="914018" y="55625"/>
                  </a:lnTo>
                  <a:lnTo>
                    <a:pt x="935048" y="55625"/>
                  </a:lnTo>
                  <a:lnTo>
                    <a:pt x="862838" y="12319"/>
                  </a:lnTo>
                  <a:lnTo>
                    <a:pt x="856741" y="8762"/>
                  </a:lnTo>
                  <a:close/>
                </a:path>
                <a:path w="957579" h="127000">
                  <a:moveTo>
                    <a:pt x="914018" y="55625"/>
                  </a:moveTo>
                  <a:lnTo>
                    <a:pt x="913933" y="64214"/>
                  </a:lnTo>
                  <a:lnTo>
                    <a:pt x="925702" y="57531"/>
                  </a:lnTo>
                  <a:lnTo>
                    <a:pt x="932036" y="57531"/>
                  </a:lnTo>
                  <a:lnTo>
                    <a:pt x="932052" y="55880"/>
                  </a:lnTo>
                  <a:lnTo>
                    <a:pt x="914018" y="55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104514" y="2531173"/>
            <a:ext cx="88646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44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CRM-MW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35"/>
              </a:lnSpc>
            </a:pPr>
            <a:r>
              <a:rPr dirty="0" sz="1200" spc="-25">
                <a:latin typeface="Arial MT"/>
                <a:cs typeface="Arial MT"/>
              </a:rPr>
              <a:t>(not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BPs)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181225" y="3572789"/>
            <a:ext cx="776605" cy="508634"/>
            <a:chOff x="2181225" y="3572789"/>
            <a:chExt cx="776605" cy="508634"/>
          </a:xfrm>
        </p:grpSpPr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1225" y="3752786"/>
              <a:ext cx="776287" cy="3286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050" y="3572789"/>
              <a:ext cx="390525" cy="39062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2427351" y="363785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276600" y="2991637"/>
            <a:ext cx="776605" cy="509270"/>
            <a:chOff x="3276600" y="2991637"/>
            <a:chExt cx="776605" cy="509270"/>
          </a:xfrm>
        </p:grpSpPr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6600" y="3171761"/>
              <a:ext cx="776287" cy="3286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0425" y="2991637"/>
              <a:ext cx="390525" cy="390626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3523234" y="305911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243073" y="3451478"/>
            <a:ext cx="2675255" cy="2125980"/>
            <a:chOff x="2243073" y="3451478"/>
            <a:chExt cx="2675255" cy="2125980"/>
          </a:xfrm>
        </p:grpSpPr>
        <p:sp>
          <p:nvSpPr>
            <p:cNvPr id="68" name="object 68"/>
            <p:cNvSpPr/>
            <p:nvPr/>
          </p:nvSpPr>
          <p:spPr>
            <a:xfrm>
              <a:off x="2243074" y="3451478"/>
              <a:ext cx="2675255" cy="427355"/>
            </a:xfrm>
            <a:custGeom>
              <a:avLst/>
              <a:gdLst/>
              <a:ahLst/>
              <a:cxnLst/>
              <a:rect l="l" t="t" r="r" b="b"/>
              <a:pathLst>
                <a:path w="2675254" h="427354">
                  <a:moveTo>
                    <a:pt x="1342771" y="391160"/>
                  </a:moveTo>
                  <a:lnTo>
                    <a:pt x="1265301" y="312928"/>
                  </a:lnTo>
                  <a:lnTo>
                    <a:pt x="1260475" y="308102"/>
                  </a:lnTo>
                  <a:lnTo>
                    <a:pt x="1252474" y="307975"/>
                  </a:lnTo>
                  <a:lnTo>
                    <a:pt x="1247521" y="312928"/>
                  </a:lnTo>
                  <a:lnTo>
                    <a:pt x="1242441" y="317881"/>
                  </a:lnTo>
                  <a:lnTo>
                    <a:pt x="1242441" y="325882"/>
                  </a:lnTo>
                  <a:lnTo>
                    <a:pt x="1247394" y="330962"/>
                  </a:lnTo>
                  <a:lnTo>
                    <a:pt x="1276400" y="360210"/>
                  </a:lnTo>
                  <a:lnTo>
                    <a:pt x="73063" y="37211"/>
                  </a:lnTo>
                  <a:lnTo>
                    <a:pt x="112776" y="26416"/>
                  </a:lnTo>
                  <a:lnTo>
                    <a:pt x="117703" y="25019"/>
                  </a:lnTo>
                  <a:lnTo>
                    <a:pt x="119507" y="24511"/>
                  </a:lnTo>
                  <a:lnTo>
                    <a:pt x="123571" y="17526"/>
                  </a:lnTo>
                  <a:lnTo>
                    <a:pt x="121666" y="10795"/>
                  </a:lnTo>
                  <a:lnTo>
                    <a:pt x="119888" y="4064"/>
                  </a:lnTo>
                  <a:lnTo>
                    <a:pt x="112903" y="0"/>
                  </a:lnTo>
                  <a:lnTo>
                    <a:pt x="0" y="30861"/>
                  </a:lnTo>
                  <a:lnTo>
                    <a:pt x="77470" y="109093"/>
                  </a:lnTo>
                  <a:lnTo>
                    <a:pt x="82296" y="113919"/>
                  </a:lnTo>
                  <a:lnTo>
                    <a:pt x="90297" y="113919"/>
                  </a:lnTo>
                  <a:lnTo>
                    <a:pt x="95504" y="108978"/>
                  </a:lnTo>
                  <a:lnTo>
                    <a:pt x="100330" y="104152"/>
                  </a:lnTo>
                  <a:lnTo>
                    <a:pt x="100330" y="96012"/>
                  </a:lnTo>
                  <a:lnTo>
                    <a:pt x="95377" y="91059"/>
                  </a:lnTo>
                  <a:lnTo>
                    <a:pt x="66433" y="61836"/>
                  </a:lnTo>
                  <a:lnTo>
                    <a:pt x="1269873" y="384721"/>
                  </a:lnTo>
                  <a:lnTo>
                    <a:pt x="1223264" y="397383"/>
                  </a:lnTo>
                  <a:lnTo>
                    <a:pt x="1219327" y="404368"/>
                  </a:lnTo>
                  <a:lnTo>
                    <a:pt x="1221105" y="411226"/>
                  </a:lnTo>
                  <a:lnTo>
                    <a:pt x="1223010" y="417957"/>
                  </a:lnTo>
                  <a:lnTo>
                    <a:pt x="1229995" y="421894"/>
                  </a:lnTo>
                  <a:lnTo>
                    <a:pt x="1321828" y="396875"/>
                  </a:lnTo>
                  <a:lnTo>
                    <a:pt x="1342771" y="391160"/>
                  </a:lnTo>
                  <a:close/>
                </a:path>
                <a:path w="2675254" h="427354">
                  <a:moveTo>
                    <a:pt x="2674747" y="116586"/>
                  </a:moveTo>
                  <a:lnTo>
                    <a:pt x="2652992" y="109220"/>
                  </a:lnTo>
                  <a:lnTo>
                    <a:pt x="2570480" y="81292"/>
                  </a:lnTo>
                  <a:lnTo>
                    <a:pt x="2563876" y="79121"/>
                  </a:lnTo>
                  <a:lnTo>
                    <a:pt x="2556637" y="82677"/>
                  </a:lnTo>
                  <a:lnTo>
                    <a:pt x="2554478" y="89281"/>
                  </a:lnTo>
                  <a:lnTo>
                    <a:pt x="2552192" y="96012"/>
                  </a:lnTo>
                  <a:lnTo>
                    <a:pt x="2555748" y="103124"/>
                  </a:lnTo>
                  <a:lnTo>
                    <a:pt x="2601531" y="118643"/>
                  </a:lnTo>
                  <a:lnTo>
                    <a:pt x="1411160" y="362673"/>
                  </a:lnTo>
                  <a:lnTo>
                    <a:pt x="1441831" y="335153"/>
                  </a:lnTo>
                  <a:lnTo>
                    <a:pt x="1447165" y="330454"/>
                  </a:lnTo>
                  <a:lnTo>
                    <a:pt x="1447546" y="322453"/>
                  </a:lnTo>
                  <a:lnTo>
                    <a:pt x="1438148" y="312039"/>
                  </a:lnTo>
                  <a:lnTo>
                    <a:pt x="1430147" y="311531"/>
                  </a:lnTo>
                  <a:lnTo>
                    <a:pt x="1343025" y="389636"/>
                  </a:lnTo>
                  <a:lnTo>
                    <a:pt x="1453896" y="427101"/>
                  </a:lnTo>
                  <a:lnTo>
                    <a:pt x="1461008" y="423545"/>
                  </a:lnTo>
                  <a:lnTo>
                    <a:pt x="1463294" y="416814"/>
                  </a:lnTo>
                  <a:lnTo>
                    <a:pt x="1465580" y="410210"/>
                  </a:lnTo>
                  <a:lnTo>
                    <a:pt x="1462024" y="402971"/>
                  </a:lnTo>
                  <a:lnTo>
                    <a:pt x="1455293" y="400812"/>
                  </a:lnTo>
                  <a:lnTo>
                    <a:pt x="1444040" y="397002"/>
                  </a:lnTo>
                  <a:lnTo>
                    <a:pt x="1416215" y="387578"/>
                  </a:lnTo>
                  <a:lnTo>
                    <a:pt x="1370203" y="397002"/>
                  </a:lnTo>
                  <a:lnTo>
                    <a:pt x="1384439" y="394081"/>
                  </a:lnTo>
                  <a:lnTo>
                    <a:pt x="1416215" y="387578"/>
                  </a:lnTo>
                  <a:lnTo>
                    <a:pt x="2606446" y="143560"/>
                  </a:lnTo>
                  <a:lnTo>
                    <a:pt x="2570607" y="175641"/>
                  </a:lnTo>
                  <a:lnTo>
                    <a:pt x="2570226" y="183642"/>
                  </a:lnTo>
                  <a:lnTo>
                    <a:pt x="2579497" y="194183"/>
                  </a:lnTo>
                  <a:lnTo>
                    <a:pt x="2587625" y="194564"/>
                  </a:lnTo>
                  <a:lnTo>
                    <a:pt x="2674747" y="116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1874" y="5248338"/>
              <a:ext cx="776287" cy="3286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699" y="5068595"/>
              <a:ext cx="390525" cy="390626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3813809" y="5135816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266950" y="4906670"/>
            <a:ext cx="776605" cy="508634"/>
            <a:chOff x="2266950" y="4906670"/>
            <a:chExt cx="776605" cy="508634"/>
          </a:xfrm>
        </p:grpSpPr>
        <p:pic>
          <p:nvPicPr>
            <p:cNvPr id="73" name="object 7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66950" y="5086413"/>
              <a:ext cx="776287" cy="3286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0775" y="4906670"/>
              <a:ext cx="390525" cy="390626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2505075" y="497516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57275" y="1514881"/>
            <a:ext cx="5000625" cy="400685"/>
          </a:xfrm>
          <a:prstGeom prst="rect">
            <a:avLst/>
          </a:prstGeom>
          <a:solidFill>
            <a:srgbClr val="EFAB00"/>
          </a:solidFill>
          <a:ln w="19050">
            <a:solidFill>
              <a:srgbClr val="000000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365"/>
              </a:spcBef>
            </a:pPr>
            <a:r>
              <a:rPr dirty="0" sz="2000" spc="-95" b="1">
                <a:solidFill>
                  <a:srgbClr val="666666"/>
                </a:solidFill>
                <a:latin typeface="Arial"/>
                <a:cs typeface="Arial"/>
              </a:rPr>
              <a:t>M</a:t>
            </a:r>
            <a:r>
              <a:rPr dirty="0" sz="2000" spc="50" b="1">
                <a:solidFill>
                  <a:srgbClr val="666666"/>
                </a:solidFill>
                <a:latin typeface="Arial"/>
                <a:cs typeface="Arial"/>
              </a:rPr>
              <a:t>D</a:t>
            </a:r>
            <a:r>
              <a:rPr dirty="0" sz="2000" spc="20" b="1">
                <a:solidFill>
                  <a:srgbClr val="666666"/>
                </a:solidFill>
                <a:latin typeface="Arial"/>
                <a:cs typeface="Arial"/>
              </a:rPr>
              <a:t>G</a:t>
            </a:r>
            <a:r>
              <a:rPr dirty="0" sz="2000" spc="-35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666666"/>
                </a:solidFill>
                <a:latin typeface="Arial"/>
                <a:cs typeface="Arial"/>
              </a:rPr>
              <a:t>Hu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b</a:t>
            </a:r>
            <a:r>
              <a:rPr dirty="0" sz="2000" spc="-75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666666"/>
                </a:solidFill>
                <a:latin typeface="Arial"/>
                <a:cs typeface="Arial"/>
              </a:rPr>
              <a:t>b</a:t>
            </a:r>
            <a:r>
              <a:rPr dirty="0" sz="2000" spc="10" b="1">
                <a:solidFill>
                  <a:srgbClr val="666666"/>
                </a:solidFill>
                <a:latin typeface="Arial"/>
                <a:cs typeface="Arial"/>
              </a:rPr>
              <a:t>et</a:t>
            </a:r>
            <a:r>
              <a:rPr dirty="0" sz="2000" spc="10" b="1">
                <a:solidFill>
                  <a:srgbClr val="666666"/>
                </a:solidFill>
                <a:latin typeface="Arial"/>
                <a:cs typeface="Arial"/>
              </a:rPr>
              <a:t>w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2000" spc="5" b="1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n</a:t>
            </a:r>
            <a:r>
              <a:rPr dirty="0" sz="2000" spc="-14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666666"/>
                </a:solidFill>
                <a:latin typeface="Arial"/>
                <a:cs typeface="Arial"/>
              </a:rPr>
              <a:t>CR</a:t>
            </a:r>
            <a:r>
              <a:rPr dirty="0" sz="2000" spc="20" b="1">
                <a:solidFill>
                  <a:srgbClr val="666666"/>
                </a:solidFill>
                <a:latin typeface="Arial"/>
                <a:cs typeface="Arial"/>
              </a:rPr>
              <a:t>M</a:t>
            </a:r>
            <a:r>
              <a:rPr dirty="0" sz="2000" spc="-15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2000" spc="40" b="1">
                <a:solidFill>
                  <a:srgbClr val="666666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d</a:t>
            </a:r>
            <a:r>
              <a:rPr dirty="0" sz="2000" spc="-7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S</a:t>
            </a:r>
            <a:r>
              <a:rPr dirty="0" sz="2000" spc="40" b="1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dirty="0" sz="2000" spc="10" b="1">
                <a:solidFill>
                  <a:srgbClr val="666666"/>
                </a:solidFill>
                <a:latin typeface="Arial"/>
                <a:cs typeface="Arial"/>
              </a:rPr>
              <a:t>4</a:t>
            </a:r>
            <a:r>
              <a:rPr dirty="0" sz="2000" spc="50" b="1">
                <a:solidFill>
                  <a:srgbClr val="666666"/>
                </a:solidFill>
                <a:latin typeface="Arial"/>
                <a:cs typeface="Arial"/>
              </a:rPr>
              <a:t>H</a:t>
            </a:r>
            <a:r>
              <a:rPr dirty="0" sz="2000" spc="-25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2000" spc="50" b="1">
                <a:solidFill>
                  <a:srgbClr val="666666"/>
                </a:solidFill>
                <a:latin typeface="Arial"/>
                <a:cs typeface="Arial"/>
              </a:rPr>
              <a:t>N</a:t>
            </a:r>
            <a:r>
              <a:rPr dirty="0" sz="2000" spc="20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486025" y="2381885"/>
            <a:ext cx="2257425" cy="410209"/>
            <a:chOff x="2486025" y="2381885"/>
            <a:chExt cx="2257425" cy="410209"/>
          </a:xfrm>
        </p:grpSpPr>
        <p:sp>
          <p:nvSpPr>
            <p:cNvPr id="78" name="object 78"/>
            <p:cNvSpPr/>
            <p:nvPr/>
          </p:nvSpPr>
          <p:spPr>
            <a:xfrm>
              <a:off x="2486025" y="2381884"/>
              <a:ext cx="685800" cy="400685"/>
            </a:xfrm>
            <a:custGeom>
              <a:avLst/>
              <a:gdLst/>
              <a:ahLst/>
              <a:cxnLst/>
              <a:rect l="l" t="t" r="r" b="b"/>
              <a:pathLst>
                <a:path w="685800" h="400685">
                  <a:moveTo>
                    <a:pt x="685800" y="249301"/>
                  </a:moveTo>
                  <a:lnTo>
                    <a:pt x="683425" y="237566"/>
                  </a:lnTo>
                  <a:lnTo>
                    <a:pt x="676973" y="227952"/>
                  </a:lnTo>
                  <a:lnTo>
                    <a:pt x="667359" y="221462"/>
                  </a:lnTo>
                  <a:lnTo>
                    <a:pt x="655574" y="219075"/>
                  </a:lnTo>
                  <a:lnTo>
                    <a:pt x="39751" y="219075"/>
                  </a:lnTo>
                  <a:lnTo>
                    <a:pt x="27952" y="221462"/>
                  </a:lnTo>
                  <a:lnTo>
                    <a:pt x="18351" y="227952"/>
                  </a:lnTo>
                  <a:lnTo>
                    <a:pt x="11887" y="237566"/>
                  </a:lnTo>
                  <a:lnTo>
                    <a:pt x="9525" y="249301"/>
                  </a:lnTo>
                  <a:lnTo>
                    <a:pt x="9525" y="369951"/>
                  </a:lnTo>
                  <a:lnTo>
                    <a:pt x="11887" y="381698"/>
                  </a:lnTo>
                  <a:lnTo>
                    <a:pt x="18351" y="391312"/>
                  </a:lnTo>
                  <a:lnTo>
                    <a:pt x="27952" y="397802"/>
                  </a:lnTo>
                  <a:lnTo>
                    <a:pt x="39751" y="400177"/>
                  </a:lnTo>
                  <a:lnTo>
                    <a:pt x="655574" y="400177"/>
                  </a:lnTo>
                  <a:lnTo>
                    <a:pt x="667359" y="397802"/>
                  </a:lnTo>
                  <a:lnTo>
                    <a:pt x="676973" y="391312"/>
                  </a:lnTo>
                  <a:lnTo>
                    <a:pt x="683425" y="381698"/>
                  </a:lnTo>
                  <a:lnTo>
                    <a:pt x="685800" y="369951"/>
                  </a:lnTo>
                  <a:lnTo>
                    <a:pt x="685800" y="249301"/>
                  </a:lnTo>
                  <a:close/>
                </a:path>
                <a:path w="685800" h="400685">
                  <a:moveTo>
                    <a:pt x="685800" y="31750"/>
                  </a:moveTo>
                  <a:lnTo>
                    <a:pt x="683298" y="19405"/>
                  </a:lnTo>
                  <a:lnTo>
                    <a:pt x="676490" y="9309"/>
                  </a:lnTo>
                  <a:lnTo>
                    <a:pt x="666394" y="2501"/>
                  </a:lnTo>
                  <a:lnTo>
                    <a:pt x="654050" y="0"/>
                  </a:lnTo>
                  <a:lnTo>
                    <a:pt x="31750" y="0"/>
                  </a:lnTo>
                  <a:lnTo>
                    <a:pt x="19392" y="2501"/>
                  </a:lnTo>
                  <a:lnTo>
                    <a:pt x="9296" y="9309"/>
                  </a:lnTo>
                  <a:lnTo>
                    <a:pt x="2489" y="1940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89" y="171107"/>
                  </a:lnTo>
                  <a:lnTo>
                    <a:pt x="9296" y="181203"/>
                  </a:lnTo>
                  <a:lnTo>
                    <a:pt x="19392" y="188010"/>
                  </a:lnTo>
                  <a:lnTo>
                    <a:pt x="31750" y="190500"/>
                  </a:lnTo>
                  <a:lnTo>
                    <a:pt x="654050" y="190500"/>
                  </a:lnTo>
                  <a:lnTo>
                    <a:pt x="666394" y="188010"/>
                  </a:lnTo>
                  <a:lnTo>
                    <a:pt x="676490" y="181203"/>
                  </a:lnTo>
                  <a:lnTo>
                    <a:pt x="683298" y="171107"/>
                  </a:lnTo>
                  <a:lnTo>
                    <a:pt x="685800" y="158750"/>
                  </a:lnTo>
                  <a:lnTo>
                    <a:pt x="685800" y="3175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057650" y="2391409"/>
              <a:ext cx="685800" cy="400685"/>
            </a:xfrm>
            <a:custGeom>
              <a:avLst/>
              <a:gdLst/>
              <a:ahLst/>
              <a:cxnLst/>
              <a:rect l="l" t="t" r="r" b="b"/>
              <a:pathLst>
                <a:path w="685800" h="400685">
                  <a:moveTo>
                    <a:pt x="685800" y="241300"/>
                  </a:moveTo>
                  <a:lnTo>
                    <a:pt x="683298" y="228955"/>
                  </a:lnTo>
                  <a:lnTo>
                    <a:pt x="676490" y="218859"/>
                  </a:lnTo>
                  <a:lnTo>
                    <a:pt x="666394" y="212051"/>
                  </a:lnTo>
                  <a:lnTo>
                    <a:pt x="654050" y="209550"/>
                  </a:lnTo>
                  <a:lnTo>
                    <a:pt x="31750" y="209550"/>
                  </a:lnTo>
                  <a:lnTo>
                    <a:pt x="19392" y="212051"/>
                  </a:lnTo>
                  <a:lnTo>
                    <a:pt x="9296" y="218859"/>
                  </a:lnTo>
                  <a:lnTo>
                    <a:pt x="2489" y="228955"/>
                  </a:lnTo>
                  <a:lnTo>
                    <a:pt x="0" y="241300"/>
                  </a:lnTo>
                  <a:lnTo>
                    <a:pt x="0" y="368427"/>
                  </a:lnTo>
                  <a:lnTo>
                    <a:pt x="2489" y="380784"/>
                  </a:lnTo>
                  <a:lnTo>
                    <a:pt x="9296" y="390880"/>
                  </a:lnTo>
                  <a:lnTo>
                    <a:pt x="19392" y="397687"/>
                  </a:lnTo>
                  <a:lnTo>
                    <a:pt x="31750" y="400177"/>
                  </a:lnTo>
                  <a:lnTo>
                    <a:pt x="654050" y="400177"/>
                  </a:lnTo>
                  <a:lnTo>
                    <a:pt x="666394" y="397687"/>
                  </a:lnTo>
                  <a:lnTo>
                    <a:pt x="676490" y="390880"/>
                  </a:lnTo>
                  <a:lnTo>
                    <a:pt x="683298" y="380784"/>
                  </a:lnTo>
                  <a:lnTo>
                    <a:pt x="685800" y="368427"/>
                  </a:lnTo>
                  <a:lnTo>
                    <a:pt x="685800" y="241300"/>
                  </a:lnTo>
                  <a:close/>
                </a:path>
                <a:path w="685800" h="400685">
                  <a:moveTo>
                    <a:pt x="685800" y="31750"/>
                  </a:moveTo>
                  <a:lnTo>
                    <a:pt x="683298" y="19405"/>
                  </a:lnTo>
                  <a:lnTo>
                    <a:pt x="676490" y="9309"/>
                  </a:lnTo>
                  <a:lnTo>
                    <a:pt x="666394" y="2501"/>
                  </a:lnTo>
                  <a:lnTo>
                    <a:pt x="654050" y="0"/>
                  </a:lnTo>
                  <a:lnTo>
                    <a:pt x="41275" y="0"/>
                  </a:lnTo>
                  <a:lnTo>
                    <a:pt x="28917" y="2501"/>
                  </a:lnTo>
                  <a:lnTo>
                    <a:pt x="18821" y="9309"/>
                  </a:lnTo>
                  <a:lnTo>
                    <a:pt x="12014" y="19405"/>
                  </a:lnTo>
                  <a:lnTo>
                    <a:pt x="9525" y="31750"/>
                  </a:lnTo>
                  <a:lnTo>
                    <a:pt x="9525" y="158750"/>
                  </a:lnTo>
                  <a:lnTo>
                    <a:pt x="12014" y="171107"/>
                  </a:lnTo>
                  <a:lnTo>
                    <a:pt x="18821" y="181203"/>
                  </a:lnTo>
                  <a:lnTo>
                    <a:pt x="28917" y="188010"/>
                  </a:lnTo>
                  <a:lnTo>
                    <a:pt x="41275" y="190500"/>
                  </a:lnTo>
                  <a:lnTo>
                    <a:pt x="654050" y="190500"/>
                  </a:lnTo>
                  <a:lnTo>
                    <a:pt x="666394" y="188010"/>
                  </a:lnTo>
                  <a:lnTo>
                    <a:pt x="676490" y="181203"/>
                  </a:lnTo>
                  <a:lnTo>
                    <a:pt x="683298" y="171107"/>
                  </a:lnTo>
                  <a:lnTo>
                    <a:pt x="685800" y="158750"/>
                  </a:lnTo>
                  <a:lnTo>
                    <a:pt x="685800" y="31750"/>
                  </a:lnTo>
                  <a:close/>
                </a:path>
              </a:pathLst>
            </a:custGeom>
            <a:solidFill>
              <a:srgbClr val="8FE7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4151376" y="2360866"/>
            <a:ext cx="1466215" cy="1054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974090" indent="1270">
              <a:lnSpc>
                <a:spcPct val="100699"/>
              </a:lnSpc>
              <a:spcBef>
                <a:spcPts val="114"/>
              </a:spcBef>
            </a:pPr>
            <a:r>
              <a:rPr dirty="0" sz="1400" spc="30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  </a:t>
            </a:r>
            <a:r>
              <a:rPr dirty="0" sz="1400" spc="35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  <a:p>
            <a:pPr marL="86995">
              <a:lnSpc>
                <a:spcPts val="2145"/>
              </a:lnSpc>
            </a:pPr>
            <a:r>
              <a:rPr dirty="0" sz="2100" spc="-15">
                <a:latin typeface="Arial MT"/>
                <a:cs typeface="Arial MT"/>
              </a:rPr>
              <a:t>Operational</a:t>
            </a:r>
            <a:endParaRPr sz="2100">
              <a:latin typeface="Arial MT"/>
              <a:cs typeface="Arial MT"/>
            </a:endParaRPr>
          </a:p>
          <a:p>
            <a:pPr marL="191770">
              <a:lnSpc>
                <a:spcPct val="100000"/>
              </a:lnSpc>
              <a:spcBef>
                <a:spcPts val="35"/>
              </a:spcBef>
            </a:pPr>
            <a:r>
              <a:rPr dirty="0" sz="2100" spc="5">
                <a:latin typeface="Arial MT"/>
                <a:cs typeface="Arial MT"/>
              </a:rPr>
              <a:t>S/4HANA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505075" y="2000783"/>
            <a:ext cx="776605" cy="509270"/>
            <a:chOff x="2505075" y="2000783"/>
            <a:chExt cx="776605" cy="509270"/>
          </a:xfrm>
        </p:grpSpPr>
        <p:pic>
          <p:nvPicPr>
            <p:cNvPr id="82" name="object 8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5075" y="2181161"/>
              <a:ext cx="776287" cy="32861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8900" y="2000783"/>
              <a:ext cx="390525" cy="390626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2579116" y="2016637"/>
            <a:ext cx="498475" cy="79375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algn="ctr" marL="12065" marR="5080" indent="-3175">
              <a:lnSpc>
                <a:spcPct val="101800"/>
              </a:lnSpc>
              <a:spcBef>
                <a:spcPts val="350"/>
              </a:spcBef>
            </a:pPr>
            <a:r>
              <a:rPr dirty="0" sz="1400" spc="30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  </a:t>
            </a:r>
            <a:r>
              <a:rPr dirty="0" sz="1400" spc="30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205</a:t>
            </a:fld>
          </a:p>
        </p:txBody>
      </p:sp>
      <p:sp>
        <p:nvSpPr>
          <p:cNvPr id="87" name="object 8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103079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/>
              <a:t>C</a:t>
            </a:r>
            <a:r>
              <a:rPr dirty="0" spc="-50"/>
              <a:t>u</a:t>
            </a:r>
            <a:r>
              <a:rPr dirty="0" spc="10"/>
              <a:t>s</a:t>
            </a:r>
            <a:r>
              <a:rPr dirty="0" spc="20"/>
              <a:t>t</a:t>
            </a:r>
            <a:r>
              <a:rPr dirty="0" spc="-45"/>
              <a:t>o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85"/>
              <a:t>R</a:t>
            </a:r>
            <a:r>
              <a:rPr dirty="0" spc="10"/>
              <a:t>e</a:t>
            </a:r>
            <a:r>
              <a:rPr dirty="0" spc="75"/>
              <a:t>l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on</a:t>
            </a:r>
            <a:r>
              <a:rPr dirty="0" spc="10"/>
              <a:t>s</a:t>
            </a:r>
            <a:r>
              <a:rPr dirty="0" spc="-45"/>
              <a:t>h</a:t>
            </a:r>
            <a:r>
              <a:rPr dirty="0" spc="75"/>
              <a:t>i</a:t>
            </a:r>
            <a:r>
              <a:rPr dirty="0"/>
              <a:t>p</a:t>
            </a:r>
            <a:r>
              <a:rPr dirty="0" spc="-185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100"/>
              <a:t> </a:t>
            </a:r>
            <a:r>
              <a:rPr dirty="0" spc="20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0"/>
              <a:t>P</a:t>
            </a:r>
            <a:r>
              <a:rPr dirty="0" spc="25"/>
              <a:t>-</a:t>
            </a:r>
            <a:r>
              <a:rPr dirty="0"/>
              <a:t>C</a:t>
            </a:r>
            <a:r>
              <a:rPr dirty="0" spc="-90"/>
              <a:t>R</a:t>
            </a:r>
            <a:r>
              <a:rPr dirty="0" spc="20"/>
              <a:t>M</a:t>
            </a:r>
            <a:r>
              <a:rPr dirty="0"/>
              <a:t>)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Prospects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leads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CRM,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governance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separate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6012" y="2478785"/>
            <a:ext cx="3206750" cy="2445385"/>
            <a:chOff x="1116012" y="2478785"/>
            <a:chExt cx="3206750" cy="2445385"/>
          </a:xfrm>
        </p:grpSpPr>
        <p:sp>
          <p:nvSpPr>
            <p:cNvPr id="3" name="object 3"/>
            <p:cNvSpPr/>
            <p:nvPr/>
          </p:nvSpPr>
          <p:spPr>
            <a:xfrm>
              <a:off x="2271649" y="3834764"/>
              <a:ext cx="2047875" cy="1086485"/>
            </a:xfrm>
            <a:custGeom>
              <a:avLst/>
              <a:gdLst/>
              <a:ahLst/>
              <a:cxnLst/>
              <a:rect l="l" t="t" r="r" b="b"/>
              <a:pathLst>
                <a:path w="2047875" h="1086485">
                  <a:moveTo>
                    <a:pt x="1024001" y="0"/>
                  </a:moveTo>
                  <a:lnTo>
                    <a:pt x="947579" y="497"/>
                  </a:lnTo>
                  <a:lnTo>
                    <a:pt x="872683" y="1965"/>
                  </a:lnTo>
                  <a:lnTo>
                    <a:pt x="799510" y="4369"/>
                  </a:lnTo>
                  <a:lnTo>
                    <a:pt x="728259" y="7673"/>
                  </a:lnTo>
                  <a:lnTo>
                    <a:pt x="659127" y="11843"/>
                  </a:lnTo>
                  <a:lnTo>
                    <a:pt x="592311" y="16843"/>
                  </a:lnTo>
                  <a:lnTo>
                    <a:pt x="528012" y="22639"/>
                  </a:lnTo>
                  <a:lnTo>
                    <a:pt x="466425" y="29194"/>
                  </a:lnTo>
                  <a:lnTo>
                    <a:pt x="407750" y="36474"/>
                  </a:lnTo>
                  <a:lnTo>
                    <a:pt x="352184" y="44445"/>
                  </a:lnTo>
                  <a:lnTo>
                    <a:pt x="299926" y="53070"/>
                  </a:lnTo>
                  <a:lnTo>
                    <a:pt x="251173" y="62314"/>
                  </a:lnTo>
                  <a:lnTo>
                    <a:pt x="206123" y="72143"/>
                  </a:lnTo>
                  <a:lnTo>
                    <a:pt x="164975" y="82521"/>
                  </a:lnTo>
                  <a:lnTo>
                    <a:pt x="127926" y="93413"/>
                  </a:lnTo>
                  <a:lnTo>
                    <a:pt x="66918" y="116599"/>
                  </a:lnTo>
                  <a:lnTo>
                    <a:pt x="24684" y="141420"/>
                  </a:lnTo>
                  <a:lnTo>
                    <a:pt x="0" y="181102"/>
                  </a:lnTo>
                  <a:lnTo>
                    <a:pt x="0" y="905129"/>
                  </a:lnTo>
                  <a:lnTo>
                    <a:pt x="24684" y="944810"/>
                  </a:lnTo>
                  <a:lnTo>
                    <a:pt x="66918" y="969631"/>
                  </a:lnTo>
                  <a:lnTo>
                    <a:pt x="127926" y="992817"/>
                  </a:lnTo>
                  <a:lnTo>
                    <a:pt x="164975" y="1003709"/>
                  </a:lnTo>
                  <a:lnTo>
                    <a:pt x="206123" y="1014087"/>
                  </a:lnTo>
                  <a:lnTo>
                    <a:pt x="251173" y="1023916"/>
                  </a:lnTo>
                  <a:lnTo>
                    <a:pt x="299926" y="1033160"/>
                  </a:lnTo>
                  <a:lnTo>
                    <a:pt x="352184" y="1041785"/>
                  </a:lnTo>
                  <a:lnTo>
                    <a:pt x="407750" y="1049756"/>
                  </a:lnTo>
                  <a:lnTo>
                    <a:pt x="466425" y="1057036"/>
                  </a:lnTo>
                  <a:lnTo>
                    <a:pt x="528012" y="1063591"/>
                  </a:lnTo>
                  <a:lnTo>
                    <a:pt x="592311" y="1069387"/>
                  </a:lnTo>
                  <a:lnTo>
                    <a:pt x="659127" y="1074387"/>
                  </a:lnTo>
                  <a:lnTo>
                    <a:pt x="728259" y="1078557"/>
                  </a:lnTo>
                  <a:lnTo>
                    <a:pt x="799510" y="1081861"/>
                  </a:lnTo>
                  <a:lnTo>
                    <a:pt x="872683" y="1084265"/>
                  </a:lnTo>
                  <a:lnTo>
                    <a:pt x="947579" y="1085733"/>
                  </a:lnTo>
                  <a:lnTo>
                    <a:pt x="1024001" y="1086231"/>
                  </a:lnTo>
                  <a:lnTo>
                    <a:pt x="1100421" y="1085733"/>
                  </a:lnTo>
                  <a:lnTo>
                    <a:pt x="1175315" y="1084265"/>
                  </a:lnTo>
                  <a:lnTo>
                    <a:pt x="1248484" y="1081861"/>
                  </a:lnTo>
                  <a:lnTo>
                    <a:pt x="1319731" y="1078557"/>
                  </a:lnTo>
                  <a:lnTo>
                    <a:pt x="1388858" y="1074387"/>
                  </a:lnTo>
                  <a:lnTo>
                    <a:pt x="1455666" y="1069387"/>
                  </a:lnTo>
                  <a:lnTo>
                    <a:pt x="1519959" y="1063591"/>
                  </a:lnTo>
                  <a:lnTo>
                    <a:pt x="1581538" y="1057036"/>
                  </a:lnTo>
                  <a:lnTo>
                    <a:pt x="1640204" y="1049756"/>
                  </a:lnTo>
                  <a:lnTo>
                    <a:pt x="1695762" y="1041785"/>
                  </a:lnTo>
                  <a:lnTo>
                    <a:pt x="1748012" y="1033160"/>
                  </a:lnTo>
                  <a:lnTo>
                    <a:pt x="1796756" y="1023916"/>
                  </a:lnTo>
                  <a:lnTo>
                    <a:pt x="1841797" y="1014087"/>
                  </a:lnTo>
                  <a:lnTo>
                    <a:pt x="1882937" y="1003709"/>
                  </a:lnTo>
                  <a:lnTo>
                    <a:pt x="1919979" y="992817"/>
                  </a:lnTo>
                  <a:lnTo>
                    <a:pt x="1980973" y="969631"/>
                  </a:lnTo>
                  <a:lnTo>
                    <a:pt x="2023196" y="944810"/>
                  </a:lnTo>
                  <a:lnTo>
                    <a:pt x="2047875" y="905129"/>
                  </a:lnTo>
                  <a:lnTo>
                    <a:pt x="2047875" y="181102"/>
                  </a:lnTo>
                  <a:lnTo>
                    <a:pt x="2023196" y="141420"/>
                  </a:lnTo>
                  <a:lnTo>
                    <a:pt x="1980973" y="116599"/>
                  </a:lnTo>
                  <a:lnTo>
                    <a:pt x="1919979" y="93413"/>
                  </a:lnTo>
                  <a:lnTo>
                    <a:pt x="1882937" y="82521"/>
                  </a:lnTo>
                  <a:lnTo>
                    <a:pt x="1841797" y="72143"/>
                  </a:lnTo>
                  <a:lnTo>
                    <a:pt x="1796756" y="62314"/>
                  </a:lnTo>
                  <a:lnTo>
                    <a:pt x="1748012" y="53070"/>
                  </a:lnTo>
                  <a:lnTo>
                    <a:pt x="1695762" y="44445"/>
                  </a:lnTo>
                  <a:lnTo>
                    <a:pt x="1640204" y="36474"/>
                  </a:lnTo>
                  <a:lnTo>
                    <a:pt x="1581538" y="29194"/>
                  </a:lnTo>
                  <a:lnTo>
                    <a:pt x="1519959" y="22639"/>
                  </a:lnTo>
                  <a:lnTo>
                    <a:pt x="1455666" y="16843"/>
                  </a:lnTo>
                  <a:lnTo>
                    <a:pt x="1388858" y="11843"/>
                  </a:lnTo>
                  <a:lnTo>
                    <a:pt x="1319731" y="7673"/>
                  </a:lnTo>
                  <a:lnTo>
                    <a:pt x="1248484" y="4369"/>
                  </a:lnTo>
                  <a:lnTo>
                    <a:pt x="1175315" y="1965"/>
                  </a:lnTo>
                  <a:lnTo>
                    <a:pt x="1100421" y="497"/>
                  </a:lnTo>
                  <a:lnTo>
                    <a:pt x="102400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71649" y="3834764"/>
              <a:ext cx="2047875" cy="1086485"/>
            </a:xfrm>
            <a:custGeom>
              <a:avLst/>
              <a:gdLst/>
              <a:ahLst/>
              <a:cxnLst/>
              <a:rect l="l" t="t" r="r" b="b"/>
              <a:pathLst>
                <a:path w="2047875" h="1086485">
                  <a:moveTo>
                    <a:pt x="2047875" y="181102"/>
                  </a:moveTo>
                  <a:lnTo>
                    <a:pt x="2023196" y="220777"/>
                  </a:lnTo>
                  <a:lnTo>
                    <a:pt x="1980973" y="245587"/>
                  </a:lnTo>
                  <a:lnTo>
                    <a:pt x="1919979" y="268760"/>
                  </a:lnTo>
                  <a:lnTo>
                    <a:pt x="1882937" y="279644"/>
                  </a:lnTo>
                  <a:lnTo>
                    <a:pt x="1841797" y="290014"/>
                  </a:lnTo>
                  <a:lnTo>
                    <a:pt x="1796756" y="299834"/>
                  </a:lnTo>
                  <a:lnTo>
                    <a:pt x="1748012" y="309070"/>
                  </a:lnTo>
                  <a:lnTo>
                    <a:pt x="1695762" y="317686"/>
                  </a:lnTo>
                  <a:lnTo>
                    <a:pt x="1640204" y="325648"/>
                  </a:lnTo>
                  <a:lnTo>
                    <a:pt x="1581538" y="332920"/>
                  </a:lnTo>
                  <a:lnTo>
                    <a:pt x="1519959" y="339468"/>
                  </a:lnTo>
                  <a:lnTo>
                    <a:pt x="1455666" y="345256"/>
                  </a:lnTo>
                  <a:lnTo>
                    <a:pt x="1388858" y="350250"/>
                  </a:lnTo>
                  <a:lnTo>
                    <a:pt x="1319731" y="354414"/>
                  </a:lnTo>
                  <a:lnTo>
                    <a:pt x="1248484" y="357714"/>
                  </a:lnTo>
                  <a:lnTo>
                    <a:pt x="1175315" y="360114"/>
                  </a:lnTo>
                  <a:lnTo>
                    <a:pt x="1100421" y="361580"/>
                  </a:lnTo>
                  <a:lnTo>
                    <a:pt x="1024001" y="362077"/>
                  </a:lnTo>
                  <a:lnTo>
                    <a:pt x="947579" y="361580"/>
                  </a:lnTo>
                  <a:lnTo>
                    <a:pt x="872683" y="360114"/>
                  </a:lnTo>
                  <a:lnTo>
                    <a:pt x="799510" y="357714"/>
                  </a:lnTo>
                  <a:lnTo>
                    <a:pt x="728259" y="354414"/>
                  </a:lnTo>
                  <a:lnTo>
                    <a:pt x="659127" y="350250"/>
                  </a:lnTo>
                  <a:lnTo>
                    <a:pt x="592311" y="345256"/>
                  </a:lnTo>
                  <a:lnTo>
                    <a:pt x="528012" y="339468"/>
                  </a:lnTo>
                  <a:lnTo>
                    <a:pt x="466425" y="332920"/>
                  </a:lnTo>
                  <a:lnTo>
                    <a:pt x="407750" y="325648"/>
                  </a:lnTo>
                  <a:lnTo>
                    <a:pt x="352184" y="317686"/>
                  </a:lnTo>
                  <a:lnTo>
                    <a:pt x="299926" y="309070"/>
                  </a:lnTo>
                  <a:lnTo>
                    <a:pt x="251173" y="299834"/>
                  </a:lnTo>
                  <a:lnTo>
                    <a:pt x="206123" y="290014"/>
                  </a:lnTo>
                  <a:lnTo>
                    <a:pt x="164975" y="279644"/>
                  </a:lnTo>
                  <a:lnTo>
                    <a:pt x="127926" y="268760"/>
                  </a:lnTo>
                  <a:lnTo>
                    <a:pt x="66918" y="245587"/>
                  </a:lnTo>
                  <a:lnTo>
                    <a:pt x="24684" y="220777"/>
                  </a:lnTo>
                  <a:lnTo>
                    <a:pt x="2808" y="194608"/>
                  </a:lnTo>
                  <a:lnTo>
                    <a:pt x="0" y="181102"/>
                  </a:lnTo>
                </a:path>
                <a:path w="2047875" h="1086485">
                  <a:moveTo>
                    <a:pt x="0" y="181102"/>
                  </a:moveTo>
                  <a:lnTo>
                    <a:pt x="24684" y="141420"/>
                  </a:lnTo>
                  <a:lnTo>
                    <a:pt x="66918" y="116599"/>
                  </a:lnTo>
                  <a:lnTo>
                    <a:pt x="127926" y="93413"/>
                  </a:lnTo>
                  <a:lnTo>
                    <a:pt x="164975" y="82521"/>
                  </a:lnTo>
                  <a:lnTo>
                    <a:pt x="206123" y="72143"/>
                  </a:lnTo>
                  <a:lnTo>
                    <a:pt x="251173" y="62314"/>
                  </a:lnTo>
                  <a:lnTo>
                    <a:pt x="299926" y="53070"/>
                  </a:lnTo>
                  <a:lnTo>
                    <a:pt x="352184" y="44445"/>
                  </a:lnTo>
                  <a:lnTo>
                    <a:pt x="407750" y="36474"/>
                  </a:lnTo>
                  <a:lnTo>
                    <a:pt x="466425" y="29194"/>
                  </a:lnTo>
                  <a:lnTo>
                    <a:pt x="528012" y="22639"/>
                  </a:lnTo>
                  <a:lnTo>
                    <a:pt x="592311" y="16843"/>
                  </a:lnTo>
                  <a:lnTo>
                    <a:pt x="659127" y="11843"/>
                  </a:lnTo>
                  <a:lnTo>
                    <a:pt x="728259" y="7673"/>
                  </a:lnTo>
                  <a:lnTo>
                    <a:pt x="799510" y="4369"/>
                  </a:lnTo>
                  <a:lnTo>
                    <a:pt x="872683" y="1965"/>
                  </a:lnTo>
                  <a:lnTo>
                    <a:pt x="947579" y="497"/>
                  </a:lnTo>
                  <a:lnTo>
                    <a:pt x="1024001" y="0"/>
                  </a:lnTo>
                  <a:lnTo>
                    <a:pt x="1100421" y="497"/>
                  </a:lnTo>
                  <a:lnTo>
                    <a:pt x="1175315" y="1965"/>
                  </a:lnTo>
                  <a:lnTo>
                    <a:pt x="1248484" y="4369"/>
                  </a:lnTo>
                  <a:lnTo>
                    <a:pt x="1319731" y="7673"/>
                  </a:lnTo>
                  <a:lnTo>
                    <a:pt x="1388858" y="11843"/>
                  </a:lnTo>
                  <a:lnTo>
                    <a:pt x="1455666" y="16843"/>
                  </a:lnTo>
                  <a:lnTo>
                    <a:pt x="1519959" y="22639"/>
                  </a:lnTo>
                  <a:lnTo>
                    <a:pt x="1581538" y="29194"/>
                  </a:lnTo>
                  <a:lnTo>
                    <a:pt x="1640204" y="36474"/>
                  </a:lnTo>
                  <a:lnTo>
                    <a:pt x="1695762" y="44445"/>
                  </a:lnTo>
                  <a:lnTo>
                    <a:pt x="1748012" y="53070"/>
                  </a:lnTo>
                  <a:lnTo>
                    <a:pt x="1796756" y="62314"/>
                  </a:lnTo>
                  <a:lnTo>
                    <a:pt x="1841797" y="72143"/>
                  </a:lnTo>
                  <a:lnTo>
                    <a:pt x="1882937" y="82521"/>
                  </a:lnTo>
                  <a:lnTo>
                    <a:pt x="1919979" y="93413"/>
                  </a:lnTo>
                  <a:lnTo>
                    <a:pt x="1980973" y="116599"/>
                  </a:lnTo>
                  <a:lnTo>
                    <a:pt x="2023196" y="141420"/>
                  </a:lnTo>
                  <a:lnTo>
                    <a:pt x="2047875" y="181102"/>
                  </a:lnTo>
                  <a:lnTo>
                    <a:pt x="2047875" y="905129"/>
                  </a:lnTo>
                  <a:lnTo>
                    <a:pt x="2023196" y="944810"/>
                  </a:lnTo>
                  <a:lnTo>
                    <a:pt x="1980973" y="969631"/>
                  </a:lnTo>
                  <a:lnTo>
                    <a:pt x="1919979" y="992817"/>
                  </a:lnTo>
                  <a:lnTo>
                    <a:pt x="1882937" y="1003709"/>
                  </a:lnTo>
                  <a:lnTo>
                    <a:pt x="1841797" y="1014087"/>
                  </a:lnTo>
                  <a:lnTo>
                    <a:pt x="1796756" y="1023916"/>
                  </a:lnTo>
                  <a:lnTo>
                    <a:pt x="1748012" y="1033160"/>
                  </a:lnTo>
                  <a:lnTo>
                    <a:pt x="1695762" y="1041785"/>
                  </a:lnTo>
                  <a:lnTo>
                    <a:pt x="1640204" y="1049756"/>
                  </a:lnTo>
                  <a:lnTo>
                    <a:pt x="1581538" y="1057036"/>
                  </a:lnTo>
                  <a:lnTo>
                    <a:pt x="1519959" y="1063591"/>
                  </a:lnTo>
                  <a:lnTo>
                    <a:pt x="1455666" y="1069387"/>
                  </a:lnTo>
                  <a:lnTo>
                    <a:pt x="1388858" y="1074387"/>
                  </a:lnTo>
                  <a:lnTo>
                    <a:pt x="1319731" y="1078557"/>
                  </a:lnTo>
                  <a:lnTo>
                    <a:pt x="1248484" y="1081861"/>
                  </a:lnTo>
                  <a:lnTo>
                    <a:pt x="1175315" y="1084265"/>
                  </a:lnTo>
                  <a:lnTo>
                    <a:pt x="1100421" y="1085733"/>
                  </a:lnTo>
                  <a:lnTo>
                    <a:pt x="1024001" y="1086231"/>
                  </a:lnTo>
                  <a:lnTo>
                    <a:pt x="947579" y="1085733"/>
                  </a:lnTo>
                  <a:lnTo>
                    <a:pt x="872683" y="1084265"/>
                  </a:lnTo>
                  <a:lnTo>
                    <a:pt x="799510" y="1081861"/>
                  </a:lnTo>
                  <a:lnTo>
                    <a:pt x="728259" y="1078557"/>
                  </a:lnTo>
                  <a:lnTo>
                    <a:pt x="659127" y="1074387"/>
                  </a:lnTo>
                  <a:lnTo>
                    <a:pt x="592311" y="1069387"/>
                  </a:lnTo>
                  <a:lnTo>
                    <a:pt x="528012" y="1063591"/>
                  </a:lnTo>
                  <a:lnTo>
                    <a:pt x="466425" y="1057036"/>
                  </a:lnTo>
                  <a:lnTo>
                    <a:pt x="407750" y="1049756"/>
                  </a:lnTo>
                  <a:lnTo>
                    <a:pt x="352184" y="1041785"/>
                  </a:lnTo>
                  <a:lnTo>
                    <a:pt x="299926" y="1033160"/>
                  </a:lnTo>
                  <a:lnTo>
                    <a:pt x="251173" y="1023916"/>
                  </a:lnTo>
                  <a:lnTo>
                    <a:pt x="206123" y="1014087"/>
                  </a:lnTo>
                  <a:lnTo>
                    <a:pt x="164975" y="1003709"/>
                  </a:lnTo>
                  <a:lnTo>
                    <a:pt x="127926" y="992817"/>
                  </a:lnTo>
                  <a:lnTo>
                    <a:pt x="66918" y="969631"/>
                  </a:lnTo>
                  <a:lnTo>
                    <a:pt x="24684" y="944810"/>
                  </a:lnTo>
                  <a:lnTo>
                    <a:pt x="0" y="905129"/>
                  </a:lnTo>
                  <a:lnTo>
                    <a:pt x="0" y="18110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9187" y="2481960"/>
              <a:ext cx="1666875" cy="1000760"/>
            </a:xfrm>
            <a:custGeom>
              <a:avLst/>
              <a:gdLst/>
              <a:ahLst/>
              <a:cxnLst/>
              <a:rect l="l" t="t" r="r" b="b"/>
              <a:pathLst>
                <a:path w="1666875" h="1000760">
                  <a:moveTo>
                    <a:pt x="833437" y="0"/>
                  </a:moveTo>
                  <a:lnTo>
                    <a:pt x="757584" y="680"/>
                  </a:lnTo>
                  <a:lnTo>
                    <a:pt x="683638" y="2682"/>
                  </a:lnTo>
                  <a:lnTo>
                    <a:pt x="611893" y="5948"/>
                  </a:lnTo>
                  <a:lnTo>
                    <a:pt x="542643" y="10418"/>
                  </a:lnTo>
                  <a:lnTo>
                    <a:pt x="476182" y="16034"/>
                  </a:lnTo>
                  <a:lnTo>
                    <a:pt x="412806" y="22737"/>
                  </a:lnTo>
                  <a:lnTo>
                    <a:pt x="352808" y="30469"/>
                  </a:lnTo>
                  <a:lnTo>
                    <a:pt x="296483" y="39171"/>
                  </a:lnTo>
                  <a:lnTo>
                    <a:pt x="244125" y="48783"/>
                  </a:lnTo>
                  <a:lnTo>
                    <a:pt x="196029" y="59249"/>
                  </a:lnTo>
                  <a:lnTo>
                    <a:pt x="152489" y="70508"/>
                  </a:lnTo>
                  <a:lnTo>
                    <a:pt x="113799" y="82502"/>
                  </a:lnTo>
                  <a:lnTo>
                    <a:pt x="52147" y="108462"/>
                  </a:lnTo>
                  <a:lnTo>
                    <a:pt x="13429" y="136659"/>
                  </a:lnTo>
                  <a:lnTo>
                    <a:pt x="0" y="166624"/>
                  </a:lnTo>
                  <a:lnTo>
                    <a:pt x="0" y="833627"/>
                  </a:lnTo>
                  <a:lnTo>
                    <a:pt x="29774" y="877950"/>
                  </a:lnTo>
                  <a:lnTo>
                    <a:pt x="80253" y="905101"/>
                  </a:lnTo>
                  <a:lnTo>
                    <a:pt x="152489" y="929786"/>
                  </a:lnTo>
                  <a:lnTo>
                    <a:pt x="196029" y="941055"/>
                  </a:lnTo>
                  <a:lnTo>
                    <a:pt x="244125" y="951531"/>
                  </a:lnTo>
                  <a:lnTo>
                    <a:pt x="296483" y="961154"/>
                  </a:lnTo>
                  <a:lnTo>
                    <a:pt x="352808" y="969866"/>
                  </a:lnTo>
                  <a:lnTo>
                    <a:pt x="412806" y="977608"/>
                  </a:lnTo>
                  <a:lnTo>
                    <a:pt x="476182" y="984320"/>
                  </a:lnTo>
                  <a:lnTo>
                    <a:pt x="542643" y="989944"/>
                  </a:lnTo>
                  <a:lnTo>
                    <a:pt x="611893" y="994421"/>
                  </a:lnTo>
                  <a:lnTo>
                    <a:pt x="683638" y="997691"/>
                  </a:lnTo>
                  <a:lnTo>
                    <a:pt x="757584" y="999697"/>
                  </a:lnTo>
                  <a:lnTo>
                    <a:pt x="833437" y="1000378"/>
                  </a:lnTo>
                  <a:lnTo>
                    <a:pt x="909289" y="999697"/>
                  </a:lnTo>
                  <a:lnTo>
                    <a:pt x="983234" y="997691"/>
                  </a:lnTo>
                  <a:lnTo>
                    <a:pt x="1054977" y="994421"/>
                  </a:lnTo>
                  <a:lnTo>
                    <a:pt x="1124223" y="989944"/>
                  </a:lnTo>
                  <a:lnTo>
                    <a:pt x="1190680" y="984320"/>
                  </a:lnTo>
                  <a:lnTo>
                    <a:pt x="1254052" y="977608"/>
                  </a:lnTo>
                  <a:lnTo>
                    <a:pt x="1314045" y="969866"/>
                  </a:lnTo>
                  <a:lnTo>
                    <a:pt x="1370364" y="961154"/>
                  </a:lnTo>
                  <a:lnTo>
                    <a:pt x="1422717" y="951531"/>
                  </a:lnTo>
                  <a:lnTo>
                    <a:pt x="1470808" y="941055"/>
                  </a:lnTo>
                  <a:lnTo>
                    <a:pt x="1514343" y="929786"/>
                  </a:lnTo>
                  <a:lnTo>
                    <a:pt x="1553028" y="917781"/>
                  </a:lnTo>
                  <a:lnTo>
                    <a:pt x="1614672" y="891805"/>
                  </a:lnTo>
                  <a:lnTo>
                    <a:pt x="1653384" y="863596"/>
                  </a:lnTo>
                  <a:lnTo>
                    <a:pt x="1666811" y="833627"/>
                  </a:lnTo>
                  <a:lnTo>
                    <a:pt x="1666811" y="166624"/>
                  </a:lnTo>
                  <a:lnTo>
                    <a:pt x="1637041" y="122310"/>
                  </a:lnTo>
                  <a:lnTo>
                    <a:pt x="1586569" y="95173"/>
                  </a:lnTo>
                  <a:lnTo>
                    <a:pt x="1514343" y="70508"/>
                  </a:lnTo>
                  <a:lnTo>
                    <a:pt x="1470808" y="59249"/>
                  </a:lnTo>
                  <a:lnTo>
                    <a:pt x="1422717" y="48783"/>
                  </a:lnTo>
                  <a:lnTo>
                    <a:pt x="1370364" y="39171"/>
                  </a:lnTo>
                  <a:lnTo>
                    <a:pt x="1314045" y="30469"/>
                  </a:lnTo>
                  <a:lnTo>
                    <a:pt x="1254052" y="22737"/>
                  </a:lnTo>
                  <a:lnTo>
                    <a:pt x="1190680" y="16034"/>
                  </a:lnTo>
                  <a:lnTo>
                    <a:pt x="1124223" y="10418"/>
                  </a:lnTo>
                  <a:lnTo>
                    <a:pt x="1054977" y="5948"/>
                  </a:lnTo>
                  <a:lnTo>
                    <a:pt x="983234" y="2682"/>
                  </a:lnTo>
                  <a:lnTo>
                    <a:pt x="909289" y="680"/>
                  </a:lnTo>
                  <a:lnTo>
                    <a:pt x="83343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19187" y="2481960"/>
              <a:ext cx="1666875" cy="1000760"/>
            </a:xfrm>
            <a:custGeom>
              <a:avLst/>
              <a:gdLst/>
              <a:ahLst/>
              <a:cxnLst/>
              <a:rect l="l" t="t" r="r" b="b"/>
              <a:pathLst>
                <a:path w="1666875" h="1000760">
                  <a:moveTo>
                    <a:pt x="1666811" y="166624"/>
                  </a:moveTo>
                  <a:lnTo>
                    <a:pt x="1637041" y="210946"/>
                  </a:lnTo>
                  <a:lnTo>
                    <a:pt x="1586569" y="238097"/>
                  </a:lnTo>
                  <a:lnTo>
                    <a:pt x="1514343" y="262782"/>
                  </a:lnTo>
                  <a:lnTo>
                    <a:pt x="1470808" y="274051"/>
                  </a:lnTo>
                  <a:lnTo>
                    <a:pt x="1422717" y="284527"/>
                  </a:lnTo>
                  <a:lnTo>
                    <a:pt x="1370364" y="294150"/>
                  </a:lnTo>
                  <a:lnTo>
                    <a:pt x="1314045" y="302862"/>
                  </a:lnTo>
                  <a:lnTo>
                    <a:pt x="1254052" y="310604"/>
                  </a:lnTo>
                  <a:lnTo>
                    <a:pt x="1190680" y="317316"/>
                  </a:lnTo>
                  <a:lnTo>
                    <a:pt x="1124223" y="322940"/>
                  </a:lnTo>
                  <a:lnTo>
                    <a:pt x="1054977" y="327417"/>
                  </a:lnTo>
                  <a:lnTo>
                    <a:pt x="983234" y="330687"/>
                  </a:lnTo>
                  <a:lnTo>
                    <a:pt x="909289" y="332693"/>
                  </a:lnTo>
                  <a:lnTo>
                    <a:pt x="833437" y="333375"/>
                  </a:lnTo>
                  <a:lnTo>
                    <a:pt x="757584" y="332693"/>
                  </a:lnTo>
                  <a:lnTo>
                    <a:pt x="683638" y="330687"/>
                  </a:lnTo>
                  <a:lnTo>
                    <a:pt x="611893" y="327417"/>
                  </a:lnTo>
                  <a:lnTo>
                    <a:pt x="542643" y="322940"/>
                  </a:lnTo>
                  <a:lnTo>
                    <a:pt x="476182" y="317316"/>
                  </a:lnTo>
                  <a:lnTo>
                    <a:pt x="412806" y="310604"/>
                  </a:lnTo>
                  <a:lnTo>
                    <a:pt x="352808" y="302862"/>
                  </a:lnTo>
                  <a:lnTo>
                    <a:pt x="296483" y="294150"/>
                  </a:lnTo>
                  <a:lnTo>
                    <a:pt x="244125" y="284527"/>
                  </a:lnTo>
                  <a:lnTo>
                    <a:pt x="196029" y="274051"/>
                  </a:lnTo>
                  <a:lnTo>
                    <a:pt x="152489" y="262782"/>
                  </a:lnTo>
                  <a:lnTo>
                    <a:pt x="113799" y="250777"/>
                  </a:lnTo>
                  <a:lnTo>
                    <a:pt x="52147" y="224801"/>
                  </a:lnTo>
                  <a:lnTo>
                    <a:pt x="13429" y="196592"/>
                  </a:lnTo>
                  <a:lnTo>
                    <a:pt x="3406" y="181798"/>
                  </a:lnTo>
                  <a:lnTo>
                    <a:pt x="0" y="166624"/>
                  </a:lnTo>
                </a:path>
                <a:path w="1666875" h="1000760">
                  <a:moveTo>
                    <a:pt x="0" y="166624"/>
                  </a:moveTo>
                  <a:lnTo>
                    <a:pt x="29774" y="122310"/>
                  </a:lnTo>
                  <a:lnTo>
                    <a:pt x="80253" y="95173"/>
                  </a:lnTo>
                  <a:lnTo>
                    <a:pt x="152489" y="70508"/>
                  </a:lnTo>
                  <a:lnTo>
                    <a:pt x="196029" y="59249"/>
                  </a:lnTo>
                  <a:lnTo>
                    <a:pt x="244125" y="48783"/>
                  </a:lnTo>
                  <a:lnTo>
                    <a:pt x="296483" y="39171"/>
                  </a:lnTo>
                  <a:lnTo>
                    <a:pt x="352808" y="30469"/>
                  </a:lnTo>
                  <a:lnTo>
                    <a:pt x="412806" y="22737"/>
                  </a:lnTo>
                  <a:lnTo>
                    <a:pt x="476182" y="16034"/>
                  </a:lnTo>
                  <a:lnTo>
                    <a:pt x="542643" y="10418"/>
                  </a:lnTo>
                  <a:lnTo>
                    <a:pt x="611893" y="5948"/>
                  </a:lnTo>
                  <a:lnTo>
                    <a:pt x="683638" y="2682"/>
                  </a:lnTo>
                  <a:lnTo>
                    <a:pt x="757584" y="680"/>
                  </a:lnTo>
                  <a:lnTo>
                    <a:pt x="833437" y="0"/>
                  </a:lnTo>
                  <a:lnTo>
                    <a:pt x="909289" y="680"/>
                  </a:lnTo>
                  <a:lnTo>
                    <a:pt x="983234" y="2682"/>
                  </a:lnTo>
                  <a:lnTo>
                    <a:pt x="1054977" y="5948"/>
                  </a:lnTo>
                  <a:lnTo>
                    <a:pt x="1124223" y="10418"/>
                  </a:lnTo>
                  <a:lnTo>
                    <a:pt x="1190680" y="16034"/>
                  </a:lnTo>
                  <a:lnTo>
                    <a:pt x="1254052" y="22737"/>
                  </a:lnTo>
                  <a:lnTo>
                    <a:pt x="1314045" y="30469"/>
                  </a:lnTo>
                  <a:lnTo>
                    <a:pt x="1370364" y="39171"/>
                  </a:lnTo>
                  <a:lnTo>
                    <a:pt x="1422717" y="48783"/>
                  </a:lnTo>
                  <a:lnTo>
                    <a:pt x="1470808" y="59249"/>
                  </a:lnTo>
                  <a:lnTo>
                    <a:pt x="1514343" y="70508"/>
                  </a:lnTo>
                  <a:lnTo>
                    <a:pt x="1553028" y="82502"/>
                  </a:lnTo>
                  <a:lnTo>
                    <a:pt x="1614672" y="108462"/>
                  </a:lnTo>
                  <a:lnTo>
                    <a:pt x="1653384" y="136659"/>
                  </a:lnTo>
                  <a:lnTo>
                    <a:pt x="1666811" y="166624"/>
                  </a:lnTo>
                  <a:lnTo>
                    <a:pt x="1666811" y="833627"/>
                  </a:lnTo>
                  <a:lnTo>
                    <a:pt x="1637041" y="877950"/>
                  </a:lnTo>
                  <a:lnTo>
                    <a:pt x="1586569" y="905101"/>
                  </a:lnTo>
                  <a:lnTo>
                    <a:pt x="1514343" y="929786"/>
                  </a:lnTo>
                  <a:lnTo>
                    <a:pt x="1470808" y="941055"/>
                  </a:lnTo>
                  <a:lnTo>
                    <a:pt x="1422717" y="951531"/>
                  </a:lnTo>
                  <a:lnTo>
                    <a:pt x="1370364" y="961154"/>
                  </a:lnTo>
                  <a:lnTo>
                    <a:pt x="1314045" y="969866"/>
                  </a:lnTo>
                  <a:lnTo>
                    <a:pt x="1254052" y="977608"/>
                  </a:lnTo>
                  <a:lnTo>
                    <a:pt x="1190680" y="984320"/>
                  </a:lnTo>
                  <a:lnTo>
                    <a:pt x="1124223" y="989944"/>
                  </a:lnTo>
                  <a:lnTo>
                    <a:pt x="1054977" y="994421"/>
                  </a:lnTo>
                  <a:lnTo>
                    <a:pt x="983234" y="997691"/>
                  </a:lnTo>
                  <a:lnTo>
                    <a:pt x="909289" y="999697"/>
                  </a:lnTo>
                  <a:lnTo>
                    <a:pt x="833437" y="1000378"/>
                  </a:lnTo>
                  <a:lnTo>
                    <a:pt x="757584" y="999697"/>
                  </a:lnTo>
                  <a:lnTo>
                    <a:pt x="683638" y="997691"/>
                  </a:lnTo>
                  <a:lnTo>
                    <a:pt x="611893" y="994421"/>
                  </a:lnTo>
                  <a:lnTo>
                    <a:pt x="542643" y="989944"/>
                  </a:lnTo>
                  <a:lnTo>
                    <a:pt x="476182" y="984320"/>
                  </a:lnTo>
                  <a:lnTo>
                    <a:pt x="412806" y="977608"/>
                  </a:lnTo>
                  <a:lnTo>
                    <a:pt x="352808" y="969866"/>
                  </a:lnTo>
                  <a:lnTo>
                    <a:pt x="296483" y="961154"/>
                  </a:lnTo>
                  <a:lnTo>
                    <a:pt x="244125" y="951531"/>
                  </a:lnTo>
                  <a:lnTo>
                    <a:pt x="196029" y="941055"/>
                  </a:lnTo>
                  <a:lnTo>
                    <a:pt x="152489" y="929786"/>
                  </a:lnTo>
                  <a:lnTo>
                    <a:pt x="113799" y="917781"/>
                  </a:lnTo>
                  <a:lnTo>
                    <a:pt x="52147" y="891805"/>
                  </a:lnTo>
                  <a:lnTo>
                    <a:pt x="13429" y="863596"/>
                  </a:lnTo>
                  <a:lnTo>
                    <a:pt x="0" y="833627"/>
                  </a:lnTo>
                  <a:lnTo>
                    <a:pt x="0" y="1666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18894" y="2882264"/>
            <a:ext cx="125666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>
                <a:latin typeface="Arial MT"/>
                <a:cs typeface="Arial MT"/>
              </a:rPr>
              <a:t>SAP-CRM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5348" y="5422772"/>
            <a:ext cx="1054100" cy="683260"/>
            <a:chOff x="3935348" y="5422772"/>
            <a:chExt cx="1054100" cy="683260"/>
          </a:xfrm>
        </p:grpSpPr>
        <p:sp>
          <p:nvSpPr>
            <p:cNvPr id="9" name="object 9"/>
            <p:cNvSpPr/>
            <p:nvPr/>
          </p:nvSpPr>
          <p:spPr>
            <a:xfrm>
              <a:off x="3938523" y="5425947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92" y="1028"/>
                  </a:lnTo>
                  <a:lnTo>
                    <a:pt x="384615" y="4022"/>
                  </a:lnTo>
                  <a:lnTo>
                    <a:pt x="319968" y="8850"/>
                  </a:lnTo>
                  <a:lnTo>
                    <a:pt x="259475" y="15376"/>
                  </a:lnTo>
                  <a:lnTo>
                    <a:pt x="203760" y="23467"/>
                  </a:lnTo>
                  <a:lnTo>
                    <a:pt x="153447" y="32988"/>
                  </a:lnTo>
                  <a:lnTo>
                    <a:pt x="109162" y="43805"/>
                  </a:lnTo>
                  <a:lnTo>
                    <a:pt x="71529" y="55785"/>
                  </a:lnTo>
                  <a:lnTo>
                    <a:pt x="18714" y="82696"/>
                  </a:lnTo>
                  <a:lnTo>
                    <a:pt x="0" y="112648"/>
                  </a:lnTo>
                  <a:lnTo>
                    <a:pt x="0" y="563664"/>
                  </a:lnTo>
                  <a:lnTo>
                    <a:pt x="41171" y="607548"/>
                  </a:lnTo>
                  <a:lnTo>
                    <a:pt x="109162" y="632556"/>
                  </a:lnTo>
                  <a:lnTo>
                    <a:pt x="153447" y="643383"/>
                  </a:lnTo>
                  <a:lnTo>
                    <a:pt x="203760" y="652913"/>
                  </a:lnTo>
                  <a:lnTo>
                    <a:pt x="259475" y="661011"/>
                  </a:lnTo>
                  <a:lnTo>
                    <a:pt x="319968" y="667543"/>
                  </a:lnTo>
                  <a:lnTo>
                    <a:pt x="384615" y="672375"/>
                  </a:lnTo>
                  <a:lnTo>
                    <a:pt x="452792" y="675372"/>
                  </a:lnTo>
                  <a:lnTo>
                    <a:pt x="523875" y="676401"/>
                  </a:lnTo>
                  <a:lnTo>
                    <a:pt x="594983" y="675372"/>
                  </a:lnTo>
                  <a:lnTo>
                    <a:pt x="663178" y="672375"/>
                  </a:lnTo>
                  <a:lnTo>
                    <a:pt x="727835" y="667543"/>
                  </a:lnTo>
                  <a:lnTo>
                    <a:pt x="788331" y="661011"/>
                  </a:lnTo>
                  <a:lnTo>
                    <a:pt x="844043" y="652913"/>
                  </a:lnTo>
                  <a:lnTo>
                    <a:pt x="894349" y="643383"/>
                  </a:lnTo>
                  <a:lnTo>
                    <a:pt x="938625" y="632556"/>
                  </a:lnTo>
                  <a:lnTo>
                    <a:pt x="976249" y="620567"/>
                  </a:lnTo>
                  <a:lnTo>
                    <a:pt x="1029043" y="593635"/>
                  </a:lnTo>
                  <a:lnTo>
                    <a:pt x="1047750" y="563664"/>
                  </a:lnTo>
                  <a:lnTo>
                    <a:pt x="1047750" y="112648"/>
                  </a:lnTo>
                  <a:lnTo>
                    <a:pt x="1006596" y="68794"/>
                  </a:lnTo>
                  <a:lnTo>
                    <a:pt x="938625" y="43805"/>
                  </a:lnTo>
                  <a:lnTo>
                    <a:pt x="894349" y="32988"/>
                  </a:lnTo>
                  <a:lnTo>
                    <a:pt x="844043" y="23467"/>
                  </a:lnTo>
                  <a:lnTo>
                    <a:pt x="788331" y="15376"/>
                  </a:lnTo>
                  <a:lnTo>
                    <a:pt x="727835" y="8850"/>
                  </a:lnTo>
                  <a:lnTo>
                    <a:pt x="663178" y="4022"/>
                  </a:lnTo>
                  <a:lnTo>
                    <a:pt x="594983" y="1028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38523" y="5425947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648"/>
                  </a:moveTo>
                  <a:lnTo>
                    <a:pt x="1006596" y="156557"/>
                  </a:lnTo>
                  <a:lnTo>
                    <a:pt x="938625" y="181577"/>
                  </a:lnTo>
                  <a:lnTo>
                    <a:pt x="894349" y="192408"/>
                  </a:lnTo>
                  <a:lnTo>
                    <a:pt x="844043" y="201941"/>
                  </a:lnTo>
                  <a:lnTo>
                    <a:pt x="788331" y="210042"/>
                  </a:lnTo>
                  <a:lnTo>
                    <a:pt x="727835" y="216576"/>
                  </a:lnTo>
                  <a:lnTo>
                    <a:pt x="663178" y="221409"/>
                  </a:lnTo>
                  <a:lnTo>
                    <a:pt x="594983" y="224408"/>
                  </a:lnTo>
                  <a:lnTo>
                    <a:pt x="523875" y="225437"/>
                  </a:lnTo>
                  <a:lnTo>
                    <a:pt x="452792" y="224408"/>
                  </a:lnTo>
                  <a:lnTo>
                    <a:pt x="384615" y="221409"/>
                  </a:lnTo>
                  <a:lnTo>
                    <a:pt x="319968" y="216576"/>
                  </a:lnTo>
                  <a:lnTo>
                    <a:pt x="259475" y="210042"/>
                  </a:lnTo>
                  <a:lnTo>
                    <a:pt x="203760" y="201941"/>
                  </a:lnTo>
                  <a:lnTo>
                    <a:pt x="153447" y="192408"/>
                  </a:lnTo>
                  <a:lnTo>
                    <a:pt x="109162" y="181577"/>
                  </a:lnTo>
                  <a:lnTo>
                    <a:pt x="71529" y="169582"/>
                  </a:lnTo>
                  <a:lnTo>
                    <a:pt x="18714" y="142637"/>
                  </a:lnTo>
                  <a:lnTo>
                    <a:pt x="4782" y="127956"/>
                  </a:lnTo>
                  <a:lnTo>
                    <a:pt x="0" y="112648"/>
                  </a:lnTo>
                </a:path>
                <a:path w="1047750" h="676910">
                  <a:moveTo>
                    <a:pt x="0" y="112648"/>
                  </a:moveTo>
                  <a:lnTo>
                    <a:pt x="41171" y="68794"/>
                  </a:lnTo>
                  <a:lnTo>
                    <a:pt x="109162" y="43805"/>
                  </a:lnTo>
                  <a:lnTo>
                    <a:pt x="153447" y="32988"/>
                  </a:lnTo>
                  <a:lnTo>
                    <a:pt x="203760" y="23467"/>
                  </a:lnTo>
                  <a:lnTo>
                    <a:pt x="259475" y="15376"/>
                  </a:lnTo>
                  <a:lnTo>
                    <a:pt x="319968" y="8850"/>
                  </a:lnTo>
                  <a:lnTo>
                    <a:pt x="384615" y="4022"/>
                  </a:lnTo>
                  <a:lnTo>
                    <a:pt x="452792" y="1028"/>
                  </a:lnTo>
                  <a:lnTo>
                    <a:pt x="523875" y="0"/>
                  </a:lnTo>
                  <a:lnTo>
                    <a:pt x="594983" y="1028"/>
                  </a:lnTo>
                  <a:lnTo>
                    <a:pt x="663178" y="4022"/>
                  </a:lnTo>
                  <a:lnTo>
                    <a:pt x="727835" y="8850"/>
                  </a:lnTo>
                  <a:lnTo>
                    <a:pt x="788331" y="15376"/>
                  </a:lnTo>
                  <a:lnTo>
                    <a:pt x="844043" y="23467"/>
                  </a:lnTo>
                  <a:lnTo>
                    <a:pt x="894349" y="32988"/>
                  </a:lnTo>
                  <a:lnTo>
                    <a:pt x="938625" y="43805"/>
                  </a:lnTo>
                  <a:lnTo>
                    <a:pt x="976249" y="55785"/>
                  </a:lnTo>
                  <a:lnTo>
                    <a:pt x="1029043" y="82696"/>
                  </a:lnTo>
                  <a:lnTo>
                    <a:pt x="1047750" y="112648"/>
                  </a:lnTo>
                  <a:lnTo>
                    <a:pt x="1047750" y="563664"/>
                  </a:lnTo>
                  <a:lnTo>
                    <a:pt x="1006596" y="607548"/>
                  </a:lnTo>
                  <a:lnTo>
                    <a:pt x="938625" y="632556"/>
                  </a:lnTo>
                  <a:lnTo>
                    <a:pt x="894349" y="643383"/>
                  </a:lnTo>
                  <a:lnTo>
                    <a:pt x="844043" y="652913"/>
                  </a:lnTo>
                  <a:lnTo>
                    <a:pt x="788331" y="661011"/>
                  </a:lnTo>
                  <a:lnTo>
                    <a:pt x="727835" y="667543"/>
                  </a:lnTo>
                  <a:lnTo>
                    <a:pt x="663178" y="672375"/>
                  </a:lnTo>
                  <a:lnTo>
                    <a:pt x="594983" y="675372"/>
                  </a:lnTo>
                  <a:lnTo>
                    <a:pt x="523875" y="676401"/>
                  </a:lnTo>
                  <a:lnTo>
                    <a:pt x="452792" y="675372"/>
                  </a:lnTo>
                  <a:lnTo>
                    <a:pt x="384615" y="672375"/>
                  </a:lnTo>
                  <a:lnTo>
                    <a:pt x="319968" y="667543"/>
                  </a:lnTo>
                  <a:lnTo>
                    <a:pt x="259475" y="661011"/>
                  </a:lnTo>
                  <a:lnTo>
                    <a:pt x="203760" y="652913"/>
                  </a:lnTo>
                  <a:lnTo>
                    <a:pt x="153447" y="643383"/>
                  </a:lnTo>
                  <a:lnTo>
                    <a:pt x="109162" y="632556"/>
                  </a:lnTo>
                  <a:lnTo>
                    <a:pt x="71529" y="620567"/>
                  </a:lnTo>
                  <a:lnTo>
                    <a:pt x="18714" y="593635"/>
                  </a:lnTo>
                  <a:lnTo>
                    <a:pt x="0" y="563664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012565" y="5646737"/>
            <a:ext cx="8928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lient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4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11249" y="5394197"/>
            <a:ext cx="1054735" cy="683260"/>
            <a:chOff x="1611249" y="5394197"/>
            <a:chExt cx="1054735" cy="683260"/>
          </a:xfrm>
        </p:grpSpPr>
        <p:sp>
          <p:nvSpPr>
            <p:cNvPr id="13" name="object 13"/>
            <p:cNvSpPr/>
            <p:nvPr/>
          </p:nvSpPr>
          <p:spPr>
            <a:xfrm>
              <a:off x="1614424" y="5397372"/>
              <a:ext cx="1048385" cy="676910"/>
            </a:xfrm>
            <a:custGeom>
              <a:avLst/>
              <a:gdLst/>
              <a:ahLst/>
              <a:cxnLst/>
              <a:rect l="l" t="t" r="r" b="b"/>
              <a:pathLst>
                <a:path w="1048385" h="676910">
                  <a:moveTo>
                    <a:pt x="524001" y="0"/>
                  </a:moveTo>
                  <a:lnTo>
                    <a:pt x="452890" y="1028"/>
                  </a:lnTo>
                  <a:lnTo>
                    <a:pt x="384689" y="4022"/>
                  </a:lnTo>
                  <a:lnTo>
                    <a:pt x="320022" y="8850"/>
                  </a:lnTo>
                  <a:lnTo>
                    <a:pt x="259512" y="15376"/>
                  </a:lnTo>
                  <a:lnTo>
                    <a:pt x="203785" y="23467"/>
                  </a:lnTo>
                  <a:lnTo>
                    <a:pt x="153463" y="32988"/>
                  </a:lnTo>
                  <a:lnTo>
                    <a:pt x="109171" y="43805"/>
                  </a:lnTo>
                  <a:lnTo>
                    <a:pt x="71533" y="55785"/>
                  </a:lnTo>
                  <a:lnTo>
                    <a:pt x="18715" y="82696"/>
                  </a:lnTo>
                  <a:lnTo>
                    <a:pt x="0" y="112648"/>
                  </a:lnTo>
                  <a:lnTo>
                    <a:pt x="0" y="563651"/>
                  </a:lnTo>
                  <a:lnTo>
                    <a:pt x="41173" y="607538"/>
                  </a:lnTo>
                  <a:lnTo>
                    <a:pt x="109171" y="632548"/>
                  </a:lnTo>
                  <a:lnTo>
                    <a:pt x="153463" y="643377"/>
                  </a:lnTo>
                  <a:lnTo>
                    <a:pt x="203785" y="652908"/>
                  </a:lnTo>
                  <a:lnTo>
                    <a:pt x="259512" y="661007"/>
                  </a:lnTo>
                  <a:lnTo>
                    <a:pt x="320022" y="667541"/>
                  </a:lnTo>
                  <a:lnTo>
                    <a:pt x="384689" y="672374"/>
                  </a:lnTo>
                  <a:lnTo>
                    <a:pt x="452890" y="675372"/>
                  </a:lnTo>
                  <a:lnTo>
                    <a:pt x="524001" y="676401"/>
                  </a:lnTo>
                  <a:lnTo>
                    <a:pt x="595084" y="675372"/>
                  </a:lnTo>
                  <a:lnTo>
                    <a:pt x="663261" y="672374"/>
                  </a:lnTo>
                  <a:lnTo>
                    <a:pt x="727908" y="667541"/>
                  </a:lnTo>
                  <a:lnTo>
                    <a:pt x="788401" y="661007"/>
                  </a:lnTo>
                  <a:lnTo>
                    <a:pt x="844116" y="652908"/>
                  </a:lnTo>
                  <a:lnTo>
                    <a:pt x="894429" y="643377"/>
                  </a:lnTo>
                  <a:lnTo>
                    <a:pt x="938714" y="632548"/>
                  </a:lnTo>
                  <a:lnTo>
                    <a:pt x="976347" y="620557"/>
                  </a:lnTo>
                  <a:lnTo>
                    <a:pt x="1029162" y="593624"/>
                  </a:lnTo>
                  <a:lnTo>
                    <a:pt x="1047876" y="563651"/>
                  </a:lnTo>
                  <a:lnTo>
                    <a:pt x="1047876" y="112648"/>
                  </a:lnTo>
                  <a:lnTo>
                    <a:pt x="1006705" y="68794"/>
                  </a:lnTo>
                  <a:lnTo>
                    <a:pt x="938714" y="43805"/>
                  </a:lnTo>
                  <a:lnTo>
                    <a:pt x="894429" y="32988"/>
                  </a:lnTo>
                  <a:lnTo>
                    <a:pt x="844116" y="23467"/>
                  </a:lnTo>
                  <a:lnTo>
                    <a:pt x="788401" y="15376"/>
                  </a:lnTo>
                  <a:lnTo>
                    <a:pt x="727908" y="8850"/>
                  </a:lnTo>
                  <a:lnTo>
                    <a:pt x="663261" y="4022"/>
                  </a:lnTo>
                  <a:lnTo>
                    <a:pt x="595084" y="1028"/>
                  </a:lnTo>
                  <a:lnTo>
                    <a:pt x="52400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14424" y="5397372"/>
              <a:ext cx="1048385" cy="676910"/>
            </a:xfrm>
            <a:custGeom>
              <a:avLst/>
              <a:gdLst/>
              <a:ahLst/>
              <a:cxnLst/>
              <a:rect l="l" t="t" r="r" b="b"/>
              <a:pathLst>
                <a:path w="1048385" h="676910">
                  <a:moveTo>
                    <a:pt x="1047876" y="112648"/>
                  </a:moveTo>
                  <a:lnTo>
                    <a:pt x="1006705" y="156577"/>
                  </a:lnTo>
                  <a:lnTo>
                    <a:pt x="938714" y="181593"/>
                  </a:lnTo>
                  <a:lnTo>
                    <a:pt x="894429" y="192420"/>
                  </a:lnTo>
                  <a:lnTo>
                    <a:pt x="844116" y="201948"/>
                  </a:lnTo>
                  <a:lnTo>
                    <a:pt x="788401" y="210043"/>
                  </a:lnTo>
                  <a:lnTo>
                    <a:pt x="727908" y="216572"/>
                  </a:lnTo>
                  <a:lnTo>
                    <a:pt x="663261" y="221401"/>
                  </a:lnTo>
                  <a:lnTo>
                    <a:pt x="595084" y="224396"/>
                  </a:lnTo>
                  <a:lnTo>
                    <a:pt x="524001" y="225424"/>
                  </a:lnTo>
                  <a:lnTo>
                    <a:pt x="452890" y="224396"/>
                  </a:lnTo>
                  <a:lnTo>
                    <a:pt x="384689" y="221401"/>
                  </a:lnTo>
                  <a:lnTo>
                    <a:pt x="320022" y="216572"/>
                  </a:lnTo>
                  <a:lnTo>
                    <a:pt x="259512" y="210043"/>
                  </a:lnTo>
                  <a:lnTo>
                    <a:pt x="203785" y="201948"/>
                  </a:lnTo>
                  <a:lnTo>
                    <a:pt x="153463" y="192420"/>
                  </a:lnTo>
                  <a:lnTo>
                    <a:pt x="109171" y="181593"/>
                  </a:lnTo>
                  <a:lnTo>
                    <a:pt x="71533" y="169601"/>
                  </a:lnTo>
                  <a:lnTo>
                    <a:pt x="18715" y="142654"/>
                  </a:lnTo>
                  <a:lnTo>
                    <a:pt x="4782" y="127967"/>
                  </a:lnTo>
                  <a:lnTo>
                    <a:pt x="0" y="112648"/>
                  </a:lnTo>
                </a:path>
                <a:path w="1048385" h="676910">
                  <a:moveTo>
                    <a:pt x="0" y="112648"/>
                  </a:moveTo>
                  <a:lnTo>
                    <a:pt x="41173" y="68794"/>
                  </a:lnTo>
                  <a:lnTo>
                    <a:pt x="109171" y="43805"/>
                  </a:lnTo>
                  <a:lnTo>
                    <a:pt x="153463" y="32988"/>
                  </a:lnTo>
                  <a:lnTo>
                    <a:pt x="203785" y="23467"/>
                  </a:lnTo>
                  <a:lnTo>
                    <a:pt x="259512" y="15376"/>
                  </a:lnTo>
                  <a:lnTo>
                    <a:pt x="320022" y="8850"/>
                  </a:lnTo>
                  <a:lnTo>
                    <a:pt x="384689" y="4022"/>
                  </a:lnTo>
                  <a:lnTo>
                    <a:pt x="452890" y="1028"/>
                  </a:lnTo>
                  <a:lnTo>
                    <a:pt x="524001" y="0"/>
                  </a:lnTo>
                  <a:lnTo>
                    <a:pt x="595084" y="1028"/>
                  </a:lnTo>
                  <a:lnTo>
                    <a:pt x="663261" y="4022"/>
                  </a:lnTo>
                  <a:lnTo>
                    <a:pt x="727908" y="8850"/>
                  </a:lnTo>
                  <a:lnTo>
                    <a:pt x="788401" y="15376"/>
                  </a:lnTo>
                  <a:lnTo>
                    <a:pt x="844116" y="23467"/>
                  </a:lnTo>
                  <a:lnTo>
                    <a:pt x="894429" y="32988"/>
                  </a:lnTo>
                  <a:lnTo>
                    <a:pt x="938714" y="43805"/>
                  </a:lnTo>
                  <a:lnTo>
                    <a:pt x="976347" y="55785"/>
                  </a:lnTo>
                  <a:lnTo>
                    <a:pt x="1029162" y="82696"/>
                  </a:lnTo>
                  <a:lnTo>
                    <a:pt x="1047876" y="112648"/>
                  </a:lnTo>
                  <a:lnTo>
                    <a:pt x="1047876" y="563651"/>
                  </a:lnTo>
                  <a:lnTo>
                    <a:pt x="1006705" y="607538"/>
                  </a:lnTo>
                  <a:lnTo>
                    <a:pt x="938714" y="632548"/>
                  </a:lnTo>
                  <a:lnTo>
                    <a:pt x="894429" y="643377"/>
                  </a:lnTo>
                  <a:lnTo>
                    <a:pt x="844116" y="652908"/>
                  </a:lnTo>
                  <a:lnTo>
                    <a:pt x="788401" y="661007"/>
                  </a:lnTo>
                  <a:lnTo>
                    <a:pt x="727908" y="667541"/>
                  </a:lnTo>
                  <a:lnTo>
                    <a:pt x="663261" y="672374"/>
                  </a:lnTo>
                  <a:lnTo>
                    <a:pt x="595084" y="675372"/>
                  </a:lnTo>
                  <a:lnTo>
                    <a:pt x="524001" y="676401"/>
                  </a:lnTo>
                  <a:lnTo>
                    <a:pt x="452890" y="675372"/>
                  </a:lnTo>
                  <a:lnTo>
                    <a:pt x="384689" y="672374"/>
                  </a:lnTo>
                  <a:lnTo>
                    <a:pt x="320022" y="667541"/>
                  </a:lnTo>
                  <a:lnTo>
                    <a:pt x="259512" y="661007"/>
                  </a:lnTo>
                  <a:lnTo>
                    <a:pt x="203785" y="652908"/>
                  </a:lnTo>
                  <a:lnTo>
                    <a:pt x="153463" y="643377"/>
                  </a:lnTo>
                  <a:lnTo>
                    <a:pt x="109171" y="632548"/>
                  </a:lnTo>
                  <a:lnTo>
                    <a:pt x="71533" y="620557"/>
                  </a:lnTo>
                  <a:lnTo>
                    <a:pt x="18715" y="593624"/>
                  </a:lnTo>
                  <a:lnTo>
                    <a:pt x="0" y="563651"/>
                  </a:lnTo>
                  <a:lnTo>
                    <a:pt x="0" y="11264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685670" y="5621337"/>
            <a:ext cx="8947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Client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38298" y="3591839"/>
            <a:ext cx="2686685" cy="1846580"/>
            <a:chOff x="2138298" y="3591839"/>
            <a:chExt cx="2686685" cy="1846580"/>
          </a:xfrm>
        </p:grpSpPr>
        <p:sp>
          <p:nvSpPr>
            <p:cNvPr id="17" name="object 17"/>
            <p:cNvSpPr/>
            <p:nvPr/>
          </p:nvSpPr>
          <p:spPr>
            <a:xfrm>
              <a:off x="2138299" y="4909184"/>
              <a:ext cx="2319655" cy="529590"/>
            </a:xfrm>
            <a:custGeom>
              <a:avLst/>
              <a:gdLst/>
              <a:ahLst/>
              <a:cxnLst/>
              <a:rect l="l" t="t" r="r" b="b"/>
              <a:pathLst>
                <a:path w="2319654" h="529589">
                  <a:moveTo>
                    <a:pt x="2319147" y="514985"/>
                  </a:moveTo>
                  <a:lnTo>
                    <a:pt x="2253869" y="426466"/>
                  </a:lnTo>
                  <a:lnTo>
                    <a:pt x="2249678" y="420878"/>
                  </a:lnTo>
                  <a:lnTo>
                    <a:pt x="2241804" y="419608"/>
                  </a:lnTo>
                  <a:lnTo>
                    <a:pt x="2236089" y="423799"/>
                  </a:lnTo>
                  <a:lnTo>
                    <a:pt x="2230501" y="427990"/>
                  </a:lnTo>
                  <a:lnTo>
                    <a:pt x="2229231" y="435991"/>
                  </a:lnTo>
                  <a:lnTo>
                    <a:pt x="2233422" y="441579"/>
                  </a:lnTo>
                  <a:lnTo>
                    <a:pt x="2257907" y="474827"/>
                  </a:lnTo>
                  <a:lnTo>
                    <a:pt x="1157592" y="127"/>
                  </a:lnTo>
                  <a:lnTo>
                    <a:pt x="1155661" y="4584"/>
                  </a:lnTo>
                  <a:lnTo>
                    <a:pt x="1153795" y="0"/>
                  </a:lnTo>
                  <a:lnTo>
                    <a:pt x="61887" y="450316"/>
                  </a:lnTo>
                  <a:lnTo>
                    <a:pt x="86868" y="417576"/>
                  </a:lnTo>
                  <a:lnTo>
                    <a:pt x="91186" y="411988"/>
                  </a:lnTo>
                  <a:lnTo>
                    <a:pt x="90043" y="403987"/>
                  </a:lnTo>
                  <a:lnTo>
                    <a:pt x="84455" y="399796"/>
                  </a:lnTo>
                  <a:lnTo>
                    <a:pt x="78867" y="395478"/>
                  </a:lnTo>
                  <a:lnTo>
                    <a:pt x="70993" y="396621"/>
                  </a:lnTo>
                  <a:lnTo>
                    <a:pt x="66675" y="402209"/>
                  </a:lnTo>
                  <a:lnTo>
                    <a:pt x="0" y="489585"/>
                  </a:lnTo>
                  <a:lnTo>
                    <a:pt x="115824" y="505587"/>
                  </a:lnTo>
                  <a:lnTo>
                    <a:pt x="122301" y="500761"/>
                  </a:lnTo>
                  <a:lnTo>
                    <a:pt x="123190" y="493776"/>
                  </a:lnTo>
                  <a:lnTo>
                    <a:pt x="123482" y="491744"/>
                  </a:lnTo>
                  <a:lnTo>
                    <a:pt x="124206" y="486791"/>
                  </a:lnTo>
                  <a:lnTo>
                    <a:pt x="119380" y="480441"/>
                  </a:lnTo>
                  <a:lnTo>
                    <a:pt x="71577" y="473849"/>
                  </a:lnTo>
                  <a:lnTo>
                    <a:pt x="1155471" y="26784"/>
                  </a:lnTo>
                  <a:lnTo>
                    <a:pt x="2247658" y="498094"/>
                  </a:lnTo>
                  <a:lnTo>
                    <a:pt x="2200021" y="503936"/>
                  </a:lnTo>
                  <a:lnTo>
                    <a:pt x="2195068" y="510286"/>
                  </a:lnTo>
                  <a:lnTo>
                    <a:pt x="2195830" y="517144"/>
                  </a:lnTo>
                  <a:lnTo>
                    <a:pt x="2196719" y="524129"/>
                  </a:lnTo>
                  <a:lnTo>
                    <a:pt x="2203069" y="529082"/>
                  </a:lnTo>
                  <a:lnTo>
                    <a:pt x="2210054" y="528320"/>
                  </a:lnTo>
                  <a:lnTo>
                    <a:pt x="2304592" y="516763"/>
                  </a:lnTo>
                  <a:lnTo>
                    <a:pt x="2319147" y="514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8125" y="3771836"/>
              <a:ext cx="776287" cy="3286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1950" y="3591839"/>
              <a:ext cx="390525" cy="39062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94759" y="366172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90650" y="2343810"/>
            <a:ext cx="1891664" cy="1452880"/>
            <a:chOff x="1390650" y="2343810"/>
            <a:chExt cx="1891664" cy="145288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2978" y="3542692"/>
              <a:ext cx="549081" cy="2535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0" y="3325139"/>
              <a:ext cx="390525" cy="3906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0650" y="2524061"/>
              <a:ext cx="776287" cy="328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475" y="2343810"/>
              <a:ext cx="390525" cy="39062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43760" y="241052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85998" y="2411983"/>
            <a:ext cx="2727325" cy="1926589"/>
            <a:chOff x="2785998" y="2411983"/>
            <a:chExt cx="2727325" cy="1926589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1799" y="4009961"/>
              <a:ext cx="776287" cy="3286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5624" y="3830091"/>
              <a:ext cx="390525" cy="3906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738625" y="2415158"/>
              <a:ext cx="1771650" cy="1153160"/>
            </a:xfrm>
            <a:custGeom>
              <a:avLst/>
              <a:gdLst/>
              <a:ahLst/>
              <a:cxnLst/>
              <a:rect l="l" t="t" r="r" b="b"/>
              <a:pathLst>
                <a:path w="1771650" h="1153160">
                  <a:moveTo>
                    <a:pt x="885825" y="0"/>
                  </a:moveTo>
                  <a:lnTo>
                    <a:pt x="813159" y="637"/>
                  </a:lnTo>
                  <a:lnTo>
                    <a:pt x="742114" y="2517"/>
                  </a:lnTo>
                  <a:lnTo>
                    <a:pt x="672917" y="5588"/>
                  </a:lnTo>
                  <a:lnTo>
                    <a:pt x="605796" y="9803"/>
                  </a:lnTo>
                  <a:lnTo>
                    <a:pt x="540978" y="15111"/>
                  </a:lnTo>
                  <a:lnTo>
                    <a:pt x="478691" y="21462"/>
                  </a:lnTo>
                  <a:lnTo>
                    <a:pt x="419164" y="28807"/>
                  </a:lnTo>
                  <a:lnTo>
                    <a:pt x="362623" y="37096"/>
                  </a:lnTo>
                  <a:lnTo>
                    <a:pt x="309297" y="46279"/>
                  </a:lnTo>
                  <a:lnTo>
                    <a:pt x="259413" y="56308"/>
                  </a:lnTo>
                  <a:lnTo>
                    <a:pt x="213199" y="67132"/>
                  </a:lnTo>
                  <a:lnTo>
                    <a:pt x="170883" y="78702"/>
                  </a:lnTo>
                  <a:lnTo>
                    <a:pt x="132692" y="90968"/>
                  </a:lnTo>
                  <a:lnTo>
                    <a:pt x="69597" y="117389"/>
                  </a:lnTo>
                  <a:lnTo>
                    <a:pt x="25738" y="145999"/>
                  </a:lnTo>
                  <a:lnTo>
                    <a:pt x="0" y="192150"/>
                  </a:lnTo>
                  <a:lnTo>
                    <a:pt x="0" y="960754"/>
                  </a:lnTo>
                  <a:lnTo>
                    <a:pt x="25738" y="1006906"/>
                  </a:lnTo>
                  <a:lnTo>
                    <a:pt x="69597" y="1035516"/>
                  </a:lnTo>
                  <a:lnTo>
                    <a:pt x="132692" y="1061937"/>
                  </a:lnTo>
                  <a:lnTo>
                    <a:pt x="170883" y="1074203"/>
                  </a:lnTo>
                  <a:lnTo>
                    <a:pt x="213199" y="1085773"/>
                  </a:lnTo>
                  <a:lnTo>
                    <a:pt x="259413" y="1096597"/>
                  </a:lnTo>
                  <a:lnTo>
                    <a:pt x="309297" y="1106626"/>
                  </a:lnTo>
                  <a:lnTo>
                    <a:pt x="362623" y="1115809"/>
                  </a:lnTo>
                  <a:lnTo>
                    <a:pt x="419164" y="1124098"/>
                  </a:lnTo>
                  <a:lnTo>
                    <a:pt x="478691" y="1131443"/>
                  </a:lnTo>
                  <a:lnTo>
                    <a:pt x="540978" y="1137794"/>
                  </a:lnTo>
                  <a:lnTo>
                    <a:pt x="605796" y="1143102"/>
                  </a:lnTo>
                  <a:lnTo>
                    <a:pt x="672917" y="1147317"/>
                  </a:lnTo>
                  <a:lnTo>
                    <a:pt x="742114" y="1150388"/>
                  </a:lnTo>
                  <a:lnTo>
                    <a:pt x="813159" y="1152268"/>
                  </a:lnTo>
                  <a:lnTo>
                    <a:pt x="885825" y="1152905"/>
                  </a:lnTo>
                  <a:lnTo>
                    <a:pt x="958472" y="1152268"/>
                  </a:lnTo>
                  <a:lnTo>
                    <a:pt x="1029501" y="1150388"/>
                  </a:lnTo>
                  <a:lnTo>
                    <a:pt x="1098683" y="1147317"/>
                  </a:lnTo>
                  <a:lnTo>
                    <a:pt x="1165791" y="1143102"/>
                  </a:lnTo>
                  <a:lnTo>
                    <a:pt x="1230598" y="1137794"/>
                  </a:lnTo>
                  <a:lnTo>
                    <a:pt x="1292874" y="1131443"/>
                  </a:lnTo>
                  <a:lnTo>
                    <a:pt x="1352393" y="1124098"/>
                  </a:lnTo>
                  <a:lnTo>
                    <a:pt x="1408926" y="1115809"/>
                  </a:lnTo>
                  <a:lnTo>
                    <a:pt x="1462246" y="1106626"/>
                  </a:lnTo>
                  <a:lnTo>
                    <a:pt x="1512125" y="1096597"/>
                  </a:lnTo>
                  <a:lnTo>
                    <a:pt x="1558335" y="1085773"/>
                  </a:lnTo>
                  <a:lnTo>
                    <a:pt x="1600648" y="1074203"/>
                  </a:lnTo>
                  <a:lnTo>
                    <a:pt x="1638836" y="1061937"/>
                  </a:lnTo>
                  <a:lnTo>
                    <a:pt x="1701927" y="1035516"/>
                  </a:lnTo>
                  <a:lnTo>
                    <a:pt x="1745784" y="1006906"/>
                  </a:lnTo>
                  <a:lnTo>
                    <a:pt x="1771523" y="960754"/>
                  </a:lnTo>
                  <a:lnTo>
                    <a:pt x="1771523" y="192150"/>
                  </a:lnTo>
                  <a:lnTo>
                    <a:pt x="1745784" y="145999"/>
                  </a:lnTo>
                  <a:lnTo>
                    <a:pt x="1701927" y="117389"/>
                  </a:lnTo>
                  <a:lnTo>
                    <a:pt x="1638836" y="90968"/>
                  </a:lnTo>
                  <a:lnTo>
                    <a:pt x="1600648" y="78702"/>
                  </a:lnTo>
                  <a:lnTo>
                    <a:pt x="1558335" y="67132"/>
                  </a:lnTo>
                  <a:lnTo>
                    <a:pt x="1512125" y="56308"/>
                  </a:lnTo>
                  <a:lnTo>
                    <a:pt x="1462246" y="46279"/>
                  </a:lnTo>
                  <a:lnTo>
                    <a:pt x="1408926" y="37096"/>
                  </a:lnTo>
                  <a:lnTo>
                    <a:pt x="1352393" y="28807"/>
                  </a:lnTo>
                  <a:lnTo>
                    <a:pt x="1292874" y="21462"/>
                  </a:lnTo>
                  <a:lnTo>
                    <a:pt x="1230598" y="15111"/>
                  </a:lnTo>
                  <a:lnTo>
                    <a:pt x="1165791" y="9803"/>
                  </a:lnTo>
                  <a:lnTo>
                    <a:pt x="1098683" y="5588"/>
                  </a:lnTo>
                  <a:lnTo>
                    <a:pt x="1029501" y="2517"/>
                  </a:lnTo>
                  <a:lnTo>
                    <a:pt x="958472" y="637"/>
                  </a:lnTo>
                  <a:lnTo>
                    <a:pt x="88582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738625" y="2415158"/>
              <a:ext cx="1771650" cy="1153160"/>
            </a:xfrm>
            <a:custGeom>
              <a:avLst/>
              <a:gdLst/>
              <a:ahLst/>
              <a:cxnLst/>
              <a:rect l="l" t="t" r="r" b="b"/>
              <a:pathLst>
                <a:path w="1771650" h="1153160">
                  <a:moveTo>
                    <a:pt x="1771523" y="192150"/>
                  </a:moveTo>
                  <a:lnTo>
                    <a:pt x="1745784" y="238343"/>
                  </a:lnTo>
                  <a:lnTo>
                    <a:pt x="1701927" y="266965"/>
                  </a:lnTo>
                  <a:lnTo>
                    <a:pt x="1638836" y="293390"/>
                  </a:lnTo>
                  <a:lnTo>
                    <a:pt x="1600648" y="305654"/>
                  </a:lnTo>
                  <a:lnTo>
                    <a:pt x="1558335" y="317221"/>
                  </a:lnTo>
                  <a:lnTo>
                    <a:pt x="1512125" y="328040"/>
                  </a:lnTo>
                  <a:lnTo>
                    <a:pt x="1462246" y="338064"/>
                  </a:lnTo>
                  <a:lnTo>
                    <a:pt x="1408926" y="347242"/>
                  </a:lnTo>
                  <a:lnTo>
                    <a:pt x="1352393" y="355525"/>
                  </a:lnTo>
                  <a:lnTo>
                    <a:pt x="1292874" y="362863"/>
                  </a:lnTo>
                  <a:lnTo>
                    <a:pt x="1230598" y="369208"/>
                  </a:lnTo>
                  <a:lnTo>
                    <a:pt x="1165791" y="374510"/>
                  </a:lnTo>
                  <a:lnTo>
                    <a:pt x="1098683" y="378720"/>
                  </a:lnTo>
                  <a:lnTo>
                    <a:pt x="1029501" y="381788"/>
                  </a:lnTo>
                  <a:lnTo>
                    <a:pt x="958472" y="383665"/>
                  </a:lnTo>
                  <a:lnTo>
                    <a:pt x="885825" y="384301"/>
                  </a:lnTo>
                  <a:lnTo>
                    <a:pt x="813159" y="383665"/>
                  </a:lnTo>
                  <a:lnTo>
                    <a:pt x="742114" y="381788"/>
                  </a:lnTo>
                  <a:lnTo>
                    <a:pt x="672917" y="378720"/>
                  </a:lnTo>
                  <a:lnTo>
                    <a:pt x="605796" y="374510"/>
                  </a:lnTo>
                  <a:lnTo>
                    <a:pt x="540978" y="369208"/>
                  </a:lnTo>
                  <a:lnTo>
                    <a:pt x="478691" y="362863"/>
                  </a:lnTo>
                  <a:lnTo>
                    <a:pt x="419164" y="355525"/>
                  </a:lnTo>
                  <a:lnTo>
                    <a:pt x="362623" y="347242"/>
                  </a:lnTo>
                  <a:lnTo>
                    <a:pt x="309297" y="338064"/>
                  </a:lnTo>
                  <a:lnTo>
                    <a:pt x="259413" y="328041"/>
                  </a:lnTo>
                  <a:lnTo>
                    <a:pt x="213199" y="317221"/>
                  </a:lnTo>
                  <a:lnTo>
                    <a:pt x="170883" y="305654"/>
                  </a:lnTo>
                  <a:lnTo>
                    <a:pt x="132692" y="293390"/>
                  </a:lnTo>
                  <a:lnTo>
                    <a:pt x="69597" y="266965"/>
                  </a:lnTo>
                  <a:lnTo>
                    <a:pt x="25738" y="238343"/>
                  </a:lnTo>
                  <a:lnTo>
                    <a:pt x="2935" y="207917"/>
                  </a:lnTo>
                  <a:lnTo>
                    <a:pt x="0" y="192150"/>
                  </a:lnTo>
                </a:path>
                <a:path w="1771650" h="1153160">
                  <a:moveTo>
                    <a:pt x="0" y="192150"/>
                  </a:moveTo>
                  <a:lnTo>
                    <a:pt x="25738" y="145999"/>
                  </a:lnTo>
                  <a:lnTo>
                    <a:pt x="69597" y="117389"/>
                  </a:lnTo>
                  <a:lnTo>
                    <a:pt x="132692" y="90968"/>
                  </a:lnTo>
                  <a:lnTo>
                    <a:pt x="170883" y="78702"/>
                  </a:lnTo>
                  <a:lnTo>
                    <a:pt x="213199" y="67132"/>
                  </a:lnTo>
                  <a:lnTo>
                    <a:pt x="259413" y="56308"/>
                  </a:lnTo>
                  <a:lnTo>
                    <a:pt x="309297" y="46279"/>
                  </a:lnTo>
                  <a:lnTo>
                    <a:pt x="362623" y="37096"/>
                  </a:lnTo>
                  <a:lnTo>
                    <a:pt x="419164" y="28807"/>
                  </a:lnTo>
                  <a:lnTo>
                    <a:pt x="478691" y="21462"/>
                  </a:lnTo>
                  <a:lnTo>
                    <a:pt x="540978" y="15111"/>
                  </a:lnTo>
                  <a:lnTo>
                    <a:pt x="605796" y="9803"/>
                  </a:lnTo>
                  <a:lnTo>
                    <a:pt x="672917" y="5588"/>
                  </a:lnTo>
                  <a:lnTo>
                    <a:pt x="742114" y="2517"/>
                  </a:lnTo>
                  <a:lnTo>
                    <a:pt x="813159" y="637"/>
                  </a:lnTo>
                  <a:lnTo>
                    <a:pt x="885825" y="0"/>
                  </a:lnTo>
                  <a:lnTo>
                    <a:pt x="958472" y="637"/>
                  </a:lnTo>
                  <a:lnTo>
                    <a:pt x="1029501" y="2517"/>
                  </a:lnTo>
                  <a:lnTo>
                    <a:pt x="1098683" y="5588"/>
                  </a:lnTo>
                  <a:lnTo>
                    <a:pt x="1165791" y="9803"/>
                  </a:lnTo>
                  <a:lnTo>
                    <a:pt x="1230598" y="15111"/>
                  </a:lnTo>
                  <a:lnTo>
                    <a:pt x="1292874" y="21462"/>
                  </a:lnTo>
                  <a:lnTo>
                    <a:pt x="1352393" y="28807"/>
                  </a:lnTo>
                  <a:lnTo>
                    <a:pt x="1408926" y="37096"/>
                  </a:lnTo>
                  <a:lnTo>
                    <a:pt x="1462246" y="46279"/>
                  </a:lnTo>
                  <a:lnTo>
                    <a:pt x="1512125" y="56308"/>
                  </a:lnTo>
                  <a:lnTo>
                    <a:pt x="1558335" y="67132"/>
                  </a:lnTo>
                  <a:lnTo>
                    <a:pt x="1600648" y="78702"/>
                  </a:lnTo>
                  <a:lnTo>
                    <a:pt x="1638836" y="90968"/>
                  </a:lnTo>
                  <a:lnTo>
                    <a:pt x="1701927" y="117389"/>
                  </a:lnTo>
                  <a:lnTo>
                    <a:pt x="1745784" y="145999"/>
                  </a:lnTo>
                  <a:lnTo>
                    <a:pt x="1771523" y="192150"/>
                  </a:lnTo>
                  <a:lnTo>
                    <a:pt x="1771523" y="960754"/>
                  </a:lnTo>
                  <a:lnTo>
                    <a:pt x="1745784" y="1006906"/>
                  </a:lnTo>
                  <a:lnTo>
                    <a:pt x="1701927" y="1035516"/>
                  </a:lnTo>
                  <a:lnTo>
                    <a:pt x="1638836" y="1061937"/>
                  </a:lnTo>
                  <a:lnTo>
                    <a:pt x="1600648" y="1074203"/>
                  </a:lnTo>
                  <a:lnTo>
                    <a:pt x="1558335" y="1085773"/>
                  </a:lnTo>
                  <a:lnTo>
                    <a:pt x="1512125" y="1096597"/>
                  </a:lnTo>
                  <a:lnTo>
                    <a:pt x="1462246" y="1106626"/>
                  </a:lnTo>
                  <a:lnTo>
                    <a:pt x="1408926" y="1115809"/>
                  </a:lnTo>
                  <a:lnTo>
                    <a:pt x="1352393" y="1124098"/>
                  </a:lnTo>
                  <a:lnTo>
                    <a:pt x="1292874" y="1131443"/>
                  </a:lnTo>
                  <a:lnTo>
                    <a:pt x="1230598" y="1137794"/>
                  </a:lnTo>
                  <a:lnTo>
                    <a:pt x="1165791" y="1143102"/>
                  </a:lnTo>
                  <a:lnTo>
                    <a:pt x="1098683" y="1147317"/>
                  </a:lnTo>
                  <a:lnTo>
                    <a:pt x="1029501" y="1150388"/>
                  </a:lnTo>
                  <a:lnTo>
                    <a:pt x="958472" y="1152268"/>
                  </a:lnTo>
                  <a:lnTo>
                    <a:pt x="885825" y="1152905"/>
                  </a:lnTo>
                  <a:lnTo>
                    <a:pt x="813159" y="1152268"/>
                  </a:lnTo>
                  <a:lnTo>
                    <a:pt x="742114" y="1150388"/>
                  </a:lnTo>
                  <a:lnTo>
                    <a:pt x="672917" y="1147317"/>
                  </a:lnTo>
                  <a:lnTo>
                    <a:pt x="605796" y="1143102"/>
                  </a:lnTo>
                  <a:lnTo>
                    <a:pt x="540978" y="1137794"/>
                  </a:lnTo>
                  <a:lnTo>
                    <a:pt x="478691" y="1131443"/>
                  </a:lnTo>
                  <a:lnTo>
                    <a:pt x="419164" y="1124098"/>
                  </a:lnTo>
                  <a:lnTo>
                    <a:pt x="362623" y="1115809"/>
                  </a:lnTo>
                  <a:lnTo>
                    <a:pt x="309297" y="1106626"/>
                  </a:lnTo>
                  <a:lnTo>
                    <a:pt x="259413" y="1096597"/>
                  </a:lnTo>
                  <a:lnTo>
                    <a:pt x="213199" y="1085773"/>
                  </a:lnTo>
                  <a:lnTo>
                    <a:pt x="170883" y="1074203"/>
                  </a:lnTo>
                  <a:lnTo>
                    <a:pt x="132692" y="1061937"/>
                  </a:lnTo>
                  <a:lnTo>
                    <a:pt x="69597" y="1035516"/>
                  </a:lnTo>
                  <a:lnTo>
                    <a:pt x="25738" y="1006906"/>
                  </a:lnTo>
                  <a:lnTo>
                    <a:pt x="0" y="960754"/>
                  </a:lnTo>
                  <a:lnTo>
                    <a:pt x="0" y="1921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85998" y="2919602"/>
              <a:ext cx="957580" cy="127000"/>
            </a:xfrm>
            <a:custGeom>
              <a:avLst/>
              <a:gdLst/>
              <a:ahLst/>
              <a:cxnLst/>
              <a:rect l="l" t="t" r="r" b="b"/>
              <a:pathLst>
                <a:path w="957579" h="127000">
                  <a:moveTo>
                    <a:pt x="101726" y="0"/>
                  </a:moveTo>
                  <a:lnTo>
                    <a:pt x="0" y="57785"/>
                  </a:lnTo>
                  <a:lnTo>
                    <a:pt x="100330" y="117856"/>
                  </a:lnTo>
                  <a:lnTo>
                    <a:pt x="108203" y="115950"/>
                  </a:lnTo>
                  <a:lnTo>
                    <a:pt x="111759" y="109855"/>
                  </a:lnTo>
                  <a:lnTo>
                    <a:pt x="115315" y="103886"/>
                  </a:lnTo>
                  <a:lnTo>
                    <a:pt x="113411" y="96012"/>
                  </a:lnTo>
                  <a:lnTo>
                    <a:pt x="72069" y="71268"/>
                  </a:lnTo>
                  <a:lnTo>
                    <a:pt x="25018" y="70738"/>
                  </a:lnTo>
                  <a:lnTo>
                    <a:pt x="25400" y="45338"/>
                  </a:lnTo>
                  <a:lnTo>
                    <a:pt x="73316" y="45338"/>
                  </a:lnTo>
                  <a:lnTo>
                    <a:pt x="114300" y="22098"/>
                  </a:lnTo>
                  <a:lnTo>
                    <a:pt x="116331" y="14350"/>
                  </a:lnTo>
                  <a:lnTo>
                    <a:pt x="112902" y="8255"/>
                  </a:lnTo>
                  <a:lnTo>
                    <a:pt x="109474" y="2032"/>
                  </a:lnTo>
                  <a:lnTo>
                    <a:pt x="101726" y="0"/>
                  </a:lnTo>
                  <a:close/>
                </a:path>
                <a:path w="957579" h="127000">
                  <a:moveTo>
                    <a:pt x="72384" y="45868"/>
                  </a:moveTo>
                  <a:lnTo>
                    <a:pt x="50455" y="58321"/>
                  </a:lnTo>
                  <a:lnTo>
                    <a:pt x="72069" y="71268"/>
                  </a:lnTo>
                  <a:lnTo>
                    <a:pt x="126618" y="71882"/>
                  </a:lnTo>
                  <a:lnTo>
                    <a:pt x="126873" y="46482"/>
                  </a:lnTo>
                  <a:lnTo>
                    <a:pt x="72384" y="45868"/>
                  </a:lnTo>
                  <a:close/>
                </a:path>
                <a:path w="957579" h="127000">
                  <a:moveTo>
                    <a:pt x="25400" y="45338"/>
                  </a:moveTo>
                  <a:lnTo>
                    <a:pt x="25018" y="70738"/>
                  </a:lnTo>
                  <a:lnTo>
                    <a:pt x="72069" y="71268"/>
                  </a:lnTo>
                  <a:lnTo>
                    <a:pt x="68429" y="69087"/>
                  </a:lnTo>
                  <a:lnTo>
                    <a:pt x="31495" y="69087"/>
                  </a:lnTo>
                  <a:lnTo>
                    <a:pt x="31750" y="47117"/>
                  </a:lnTo>
                  <a:lnTo>
                    <a:pt x="70185" y="47117"/>
                  </a:lnTo>
                  <a:lnTo>
                    <a:pt x="72384" y="45868"/>
                  </a:lnTo>
                  <a:lnTo>
                    <a:pt x="25400" y="45338"/>
                  </a:lnTo>
                  <a:close/>
                </a:path>
                <a:path w="957579" h="127000">
                  <a:moveTo>
                    <a:pt x="31750" y="47117"/>
                  </a:moveTo>
                  <a:lnTo>
                    <a:pt x="31495" y="69087"/>
                  </a:lnTo>
                  <a:lnTo>
                    <a:pt x="50455" y="58321"/>
                  </a:lnTo>
                  <a:lnTo>
                    <a:pt x="31750" y="47117"/>
                  </a:lnTo>
                  <a:close/>
                </a:path>
                <a:path w="957579" h="127000">
                  <a:moveTo>
                    <a:pt x="50455" y="58321"/>
                  </a:moveTo>
                  <a:lnTo>
                    <a:pt x="31495" y="69087"/>
                  </a:lnTo>
                  <a:lnTo>
                    <a:pt x="68429" y="69087"/>
                  </a:lnTo>
                  <a:lnTo>
                    <a:pt x="50455" y="58321"/>
                  </a:lnTo>
                  <a:close/>
                </a:path>
                <a:path w="957579" h="127000">
                  <a:moveTo>
                    <a:pt x="70185" y="47117"/>
                  </a:moveTo>
                  <a:lnTo>
                    <a:pt x="31750" y="47117"/>
                  </a:lnTo>
                  <a:lnTo>
                    <a:pt x="50455" y="58321"/>
                  </a:lnTo>
                  <a:lnTo>
                    <a:pt x="70185" y="47117"/>
                  </a:lnTo>
                  <a:close/>
                </a:path>
                <a:path w="957579" h="127000">
                  <a:moveTo>
                    <a:pt x="73316" y="45338"/>
                  </a:moveTo>
                  <a:lnTo>
                    <a:pt x="25400" y="45338"/>
                  </a:lnTo>
                  <a:lnTo>
                    <a:pt x="72384" y="45868"/>
                  </a:lnTo>
                  <a:lnTo>
                    <a:pt x="73316" y="45338"/>
                  </a:lnTo>
                  <a:close/>
                </a:path>
                <a:path w="957579" h="127000">
                  <a:moveTo>
                    <a:pt x="203073" y="47371"/>
                  </a:moveTo>
                  <a:lnTo>
                    <a:pt x="202819" y="72771"/>
                  </a:lnTo>
                  <a:lnTo>
                    <a:pt x="304419" y="73913"/>
                  </a:lnTo>
                  <a:lnTo>
                    <a:pt x="304673" y="48513"/>
                  </a:lnTo>
                  <a:lnTo>
                    <a:pt x="203073" y="47371"/>
                  </a:lnTo>
                  <a:close/>
                </a:path>
                <a:path w="957579" h="127000">
                  <a:moveTo>
                    <a:pt x="380873" y="49402"/>
                  </a:moveTo>
                  <a:lnTo>
                    <a:pt x="380492" y="74802"/>
                  </a:lnTo>
                  <a:lnTo>
                    <a:pt x="482091" y="76073"/>
                  </a:lnTo>
                  <a:lnTo>
                    <a:pt x="482346" y="50673"/>
                  </a:lnTo>
                  <a:lnTo>
                    <a:pt x="380873" y="49402"/>
                  </a:lnTo>
                  <a:close/>
                </a:path>
                <a:path w="957579" h="127000">
                  <a:moveTo>
                    <a:pt x="558546" y="51562"/>
                  </a:moveTo>
                  <a:lnTo>
                    <a:pt x="558291" y="76962"/>
                  </a:lnTo>
                  <a:lnTo>
                    <a:pt x="659891" y="78105"/>
                  </a:lnTo>
                  <a:lnTo>
                    <a:pt x="660146" y="52705"/>
                  </a:lnTo>
                  <a:lnTo>
                    <a:pt x="558546" y="51562"/>
                  </a:lnTo>
                  <a:close/>
                </a:path>
                <a:path w="957579" h="127000">
                  <a:moveTo>
                    <a:pt x="736346" y="53594"/>
                  </a:moveTo>
                  <a:lnTo>
                    <a:pt x="735964" y="78994"/>
                  </a:lnTo>
                  <a:lnTo>
                    <a:pt x="837564" y="80137"/>
                  </a:lnTo>
                  <a:lnTo>
                    <a:pt x="837818" y="54737"/>
                  </a:lnTo>
                  <a:lnTo>
                    <a:pt x="736346" y="53594"/>
                  </a:lnTo>
                  <a:close/>
                </a:path>
                <a:path w="957579" h="127000">
                  <a:moveTo>
                    <a:pt x="906743" y="68297"/>
                  </a:moveTo>
                  <a:lnTo>
                    <a:pt x="842899" y="104521"/>
                  </a:lnTo>
                  <a:lnTo>
                    <a:pt x="840739" y="112268"/>
                  </a:lnTo>
                  <a:lnTo>
                    <a:pt x="844168" y="118363"/>
                  </a:lnTo>
                  <a:lnTo>
                    <a:pt x="847725" y="124460"/>
                  </a:lnTo>
                  <a:lnTo>
                    <a:pt x="855472" y="126619"/>
                  </a:lnTo>
                  <a:lnTo>
                    <a:pt x="935204" y="81280"/>
                  </a:lnTo>
                  <a:lnTo>
                    <a:pt x="931799" y="81280"/>
                  </a:lnTo>
                  <a:lnTo>
                    <a:pt x="913764" y="81025"/>
                  </a:lnTo>
                  <a:lnTo>
                    <a:pt x="913849" y="72554"/>
                  </a:lnTo>
                  <a:lnTo>
                    <a:pt x="906743" y="68297"/>
                  </a:lnTo>
                  <a:close/>
                </a:path>
                <a:path w="957579" h="127000">
                  <a:moveTo>
                    <a:pt x="913849" y="72554"/>
                  </a:moveTo>
                  <a:lnTo>
                    <a:pt x="913764" y="81025"/>
                  </a:lnTo>
                  <a:lnTo>
                    <a:pt x="931799" y="81280"/>
                  </a:lnTo>
                  <a:lnTo>
                    <a:pt x="931816" y="79501"/>
                  </a:lnTo>
                  <a:lnTo>
                    <a:pt x="925449" y="79501"/>
                  </a:lnTo>
                  <a:lnTo>
                    <a:pt x="913849" y="72554"/>
                  </a:lnTo>
                  <a:close/>
                </a:path>
                <a:path w="957579" h="127000">
                  <a:moveTo>
                    <a:pt x="935048" y="55625"/>
                  </a:moveTo>
                  <a:lnTo>
                    <a:pt x="914018" y="55625"/>
                  </a:lnTo>
                  <a:lnTo>
                    <a:pt x="932052" y="55880"/>
                  </a:lnTo>
                  <a:lnTo>
                    <a:pt x="931799" y="81280"/>
                  </a:lnTo>
                  <a:lnTo>
                    <a:pt x="935204" y="81280"/>
                  </a:lnTo>
                  <a:lnTo>
                    <a:pt x="957072" y="68834"/>
                  </a:lnTo>
                  <a:lnTo>
                    <a:pt x="935048" y="55625"/>
                  </a:lnTo>
                  <a:close/>
                </a:path>
                <a:path w="957579" h="127000">
                  <a:moveTo>
                    <a:pt x="925702" y="57531"/>
                  </a:moveTo>
                  <a:lnTo>
                    <a:pt x="913933" y="64214"/>
                  </a:lnTo>
                  <a:lnTo>
                    <a:pt x="913849" y="72554"/>
                  </a:lnTo>
                  <a:lnTo>
                    <a:pt x="925449" y="79501"/>
                  </a:lnTo>
                  <a:lnTo>
                    <a:pt x="925702" y="57531"/>
                  </a:lnTo>
                  <a:close/>
                </a:path>
                <a:path w="957579" h="127000">
                  <a:moveTo>
                    <a:pt x="932036" y="57531"/>
                  </a:moveTo>
                  <a:lnTo>
                    <a:pt x="925702" y="57531"/>
                  </a:lnTo>
                  <a:lnTo>
                    <a:pt x="925449" y="79501"/>
                  </a:lnTo>
                  <a:lnTo>
                    <a:pt x="931816" y="79501"/>
                  </a:lnTo>
                  <a:lnTo>
                    <a:pt x="932036" y="57531"/>
                  </a:lnTo>
                  <a:close/>
                </a:path>
                <a:path w="957579" h="127000">
                  <a:moveTo>
                    <a:pt x="913933" y="64214"/>
                  </a:moveTo>
                  <a:lnTo>
                    <a:pt x="906743" y="68297"/>
                  </a:lnTo>
                  <a:lnTo>
                    <a:pt x="913849" y="72554"/>
                  </a:lnTo>
                  <a:lnTo>
                    <a:pt x="913933" y="64214"/>
                  </a:lnTo>
                  <a:close/>
                </a:path>
                <a:path w="957579" h="127000">
                  <a:moveTo>
                    <a:pt x="856741" y="8762"/>
                  </a:moveTo>
                  <a:lnTo>
                    <a:pt x="848995" y="10668"/>
                  </a:lnTo>
                  <a:lnTo>
                    <a:pt x="845438" y="16637"/>
                  </a:lnTo>
                  <a:lnTo>
                    <a:pt x="841755" y="22733"/>
                  </a:lnTo>
                  <a:lnTo>
                    <a:pt x="843788" y="30480"/>
                  </a:lnTo>
                  <a:lnTo>
                    <a:pt x="849756" y="34162"/>
                  </a:lnTo>
                  <a:lnTo>
                    <a:pt x="906743" y="68297"/>
                  </a:lnTo>
                  <a:lnTo>
                    <a:pt x="913933" y="64214"/>
                  </a:lnTo>
                  <a:lnTo>
                    <a:pt x="914018" y="55625"/>
                  </a:lnTo>
                  <a:lnTo>
                    <a:pt x="935048" y="55625"/>
                  </a:lnTo>
                  <a:lnTo>
                    <a:pt x="862838" y="12319"/>
                  </a:lnTo>
                  <a:lnTo>
                    <a:pt x="856741" y="8762"/>
                  </a:lnTo>
                  <a:close/>
                </a:path>
                <a:path w="957579" h="127000">
                  <a:moveTo>
                    <a:pt x="914018" y="55625"/>
                  </a:moveTo>
                  <a:lnTo>
                    <a:pt x="913933" y="64214"/>
                  </a:lnTo>
                  <a:lnTo>
                    <a:pt x="925702" y="57531"/>
                  </a:lnTo>
                  <a:lnTo>
                    <a:pt x="932036" y="57531"/>
                  </a:lnTo>
                  <a:lnTo>
                    <a:pt x="932052" y="55880"/>
                  </a:lnTo>
                  <a:lnTo>
                    <a:pt x="914018" y="556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810129" y="2531173"/>
            <a:ext cx="88519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715">
              <a:lnSpc>
                <a:spcPts val="1435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CRM-MW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35"/>
              </a:lnSpc>
            </a:pPr>
            <a:r>
              <a:rPr dirty="0" sz="1200" spc="-25">
                <a:latin typeface="Arial MT"/>
                <a:cs typeface="Arial MT"/>
              </a:rPr>
              <a:t>(not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BPs)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85950" y="3572789"/>
            <a:ext cx="776605" cy="508634"/>
            <a:chOff x="1885950" y="3572789"/>
            <a:chExt cx="776605" cy="508634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5950" y="3752786"/>
              <a:ext cx="776287" cy="3286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9775" y="3572789"/>
              <a:ext cx="390525" cy="39062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132964" y="3389947"/>
            <a:ext cx="2002789" cy="1548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38735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  <a:p>
            <a:pPr algn="ctr" marR="1858010">
              <a:lnSpc>
                <a:spcPct val="100000"/>
              </a:lnSpc>
              <a:spcBef>
                <a:spcPts val="9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algn="ctr" marL="313055">
              <a:lnSpc>
                <a:spcPct val="100000"/>
              </a:lnSpc>
              <a:spcBef>
                <a:spcPts val="21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  <a:p>
            <a:pPr algn="ctr" marL="304165">
              <a:lnSpc>
                <a:spcPts val="2510"/>
              </a:lnSpc>
              <a:spcBef>
                <a:spcPts val="155"/>
              </a:spcBef>
            </a:pPr>
            <a:r>
              <a:rPr dirty="0" sz="2100" spc="-15">
                <a:latin typeface="Arial MT"/>
                <a:cs typeface="Arial MT"/>
              </a:rPr>
              <a:t>MDG </a:t>
            </a:r>
            <a:r>
              <a:rPr dirty="0" sz="2100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  <a:p>
            <a:pPr algn="ctr" marL="321310" marR="5080">
              <a:lnSpc>
                <a:spcPts val="1730"/>
              </a:lnSpc>
              <a:spcBef>
                <a:spcPts val="5"/>
              </a:spcBef>
            </a:pPr>
            <a:r>
              <a:rPr dirty="0" sz="1400" spc="10">
                <a:latin typeface="Arial MT"/>
                <a:cs typeface="Arial MT"/>
              </a:rPr>
              <a:t>(BP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data,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Sales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data, </a:t>
            </a:r>
            <a:r>
              <a:rPr dirty="0" sz="1400" spc="-37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81325" y="2991637"/>
            <a:ext cx="776605" cy="509270"/>
            <a:chOff x="2981325" y="2991637"/>
            <a:chExt cx="776605" cy="50927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1325" y="3171761"/>
              <a:ext cx="776287" cy="3286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150" y="2991637"/>
              <a:ext cx="390525" cy="39062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228975" y="305911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957323" y="3451478"/>
            <a:ext cx="2665730" cy="2125980"/>
            <a:chOff x="1957323" y="3451478"/>
            <a:chExt cx="2665730" cy="2125980"/>
          </a:xfrm>
        </p:grpSpPr>
        <p:sp>
          <p:nvSpPr>
            <p:cNvPr id="43" name="object 43"/>
            <p:cNvSpPr/>
            <p:nvPr/>
          </p:nvSpPr>
          <p:spPr>
            <a:xfrm>
              <a:off x="1957324" y="3451478"/>
              <a:ext cx="2665730" cy="427355"/>
            </a:xfrm>
            <a:custGeom>
              <a:avLst/>
              <a:gdLst/>
              <a:ahLst/>
              <a:cxnLst/>
              <a:rect l="l" t="t" r="r" b="b"/>
              <a:pathLst>
                <a:path w="2665729" h="427354">
                  <a:moveTo>
                    <a:pt x="2665222" y="116586"/>
                  </a:moveTo>
                  <a:lnTo>
                    <a:pt x="2643467" y="109220"/>
                  </a:lnTo>
                  <a:lnTo>
                    <a:pt x="2560955" y="81292"/>
                  </a:lnTo>
                  <a:lnTo>
                    <a:pt x="2554351" y="79121"/>
                  </a:lnTo>
                  <a:lnTo>
                    <a:pt x="2547112" y="82677"/>
                  </a:lnTo>
                  <a:lnTo>
                    <a:pt x="2544953" y="89281"/>
                  </a:lnTo>
                  <a:lnTo>
                    <a:pt x="2542667" y="96012"/>
                  </a:lnTo>
                  <a:lnTo>
                    <a:pt x="2546223" y="103124"/>
                  </a:lnTo>
                  <a:lnTo>
                    <a:pt x="2592006" y="118643"/>
                  </a:lnTo>
                  <a:lnTo>
                    <a:pt x="1401635" y="362673"/>
                  </a:lnTo>
                  <a:lnTo>
                    <a:pt x="1432306" y="335153"/>
                  </a:lnTo>
                  <a:lnTo>
                    <a:pt x="1437640" y="330454"/>
                  </a:lnTo>
                  <a:lnTo>
                    <a:pt x="1438021" y="322453"/>
                  </a:lnTo>
                  <a:lnTo>
                    <a:pt x="1428623" y="312039"/>
                  </a:lnTo>
                  <a:lnTo>
                    <a:pt x="1420622" y="311531"/>
                  </a:lnTo>
                  <a:lnTo>
                    <a:pt x="1337602" y="385953"/>
                  </a:lnTo>
                  <a:lnTo>
                    <a:pt x="1265301" y="312928"/>
                  </a:lnTo>
                  <a:lnTo>
                    <a:pt x="1260475" y="308102"/>
                  </a:lnTo>
                  <a:lnTo>
                    <a:pt x="1252474" y="307975"/>
                  </a:lnTo>
                  <a:lnTo>
                    <a:pt x="1247521" y="312928"/>
                  </a:lnTo>
                  <a:lnTo>
                    <a:pt x="1242441" y="317881"/>
                  </a:lnTo>
                  <a:lnTo>
                    <a:pt x="1242441" y="325882"/>
                  </a:lnTo>
                  <a:lnTo>
                    <a:pt x="1247394" y="330962"/>
                  </a:lnTo>
                  <a:lnTo>
                    <a:pt x="1276400" y="360210"/>
                  </a:lnTo>
                  <a:lnTo>
                    <a:pt x="73063" y="37211"/>
                  </a:lnTo>
                  <a:lnTo>
                    <a:pt x="112776" y="26416"/>
                  </a:lnTo>
                  <a:lnTo>
                    <a:pt x="117703" y="25019"/>
                  </a:lnTo>
                  <a:lnTo>
                    <a:pt x="119507" y="24511"/>
                  </a:lnTo>
                  <a:lnTo>
                    <a:pt x="123571" y="17526"/>
                  </a:lnTo>
                  <a:lnTo>
                    <a:pt x="121666" y="10795"/>
                  </a:lnTo>
                  <a:lnTo>
                    <a:pt x="119888" y="4064"/>
                  </a:lnTo>
                  <a:lnTo>
                    <a:pt x="112903" y="0"/>
                  </a:lnTo>
                  <a:lnTo>
                    <a:pt x="0" y="30861"/>
                  </a:lnTo>
                  <a:lnTo>
                    <a:pt x="77470" y="109093"/>
                  </a:lnTo>
                  <a:lnTo>
                    <a:pt x="82296" y="113919"/>
                  </a:lnTo>
                  <a:lnTo>
                    <a:pt x="90297" y="113919"/>
                  </a:lnTo>
                  <a:lnTo>
                    <a:pt x="95504" y="108978"/>
                  </a:lnTo>
                  <a:lnTo>
                    <a:pt x="100330" y="104152"/>
                  </a:lnTo>
                  <a:lnTo>
                    <a:pt x="100330" y="96012"/>
                  </a:lnTo>
                  <a:lnTo>
                    <a:pt x="95377" y="91059"/>
                  </a:lnTo>
                  <a:lnTo>
                    <a:pt x="66433" y="61836"/>
                  </a:lnTo>
                  <a:lnTo>
                    <a:pt x="1269873" y="384721"/>
                  </a:lnTo>
                  <a:lnTo>
                    <a:pt x="1223264" y="397383"/>
                  </a:lnTo>
                  <a:lnTo>
                    <a:pt x="1219327" y="404368"/>
                  </a:lnTo>
                  <a:lnTo>
                    <a:pt x="1221105" y="411226"/>
                  </a:lnTo>
                  <a:lnTo>
                    <a:pt x="1223010" y="417957"/>
                  </a:lnTo>
                  <a:lnTo>
                    <a:pt x="1229995" y="421894"/>
                  </a:lnTo>
                  <a:lnTo>
                    <a:pt x="1321828" y="396875"/>
                  </a:lnTo>
                  <a:lnTo>
                    <a:pt x="1340129" y="391883"/>
                  </a:lnTo>
                  <a:lnTo>
                    <a:pt x="1444371" y="427101"/>
                  </a:lnTo>
                  <a:lnTo>
                    <a:pt x="1451483" y="423545"/>
                  </a:lnTo>
                  <a:lnTo>
                    <a:pt x="1453769" y="416814"/>
                  </a:lnTo>
                  <a:lnTo>
                    <a:pt x="1456055" y="410210"/>
                  </a:lnTo>
                  <a:lnTo>
                    <a:pt x="1452499" y="402971"/>
                  </a:lnTo>
                  <a:lnTo>
                    <a:pt x="1445768" y="400812"/>
                  </a:lnTo>
                  <a:lnTo>
                    <a:pt x="1434515" y="397002"/>
                  </a:lnTo>
                  <a:lnTo>
                    <a:pt x="1406690" y="387578"/>
                  </a:lnTo>
                  <a:lnTo>
                    <a:pt x="1360678" y="397002"/>
                  </a:lnTo>
                  <a:lnTo>
                    <a:pt x="1374914" y="394081"/>
                  </a:lnTo>
                  <a:lnTo>
                    <a:pt x="1406690" y="387578"/>
                  </a:lnTo>
                  <a:lnTo>
                    <a:pt x="2596921" y="143560"/>
                  </a:lnTo>
                  <a:lnTo>
                    <a:pt x="2561082" y="175641"/>
                  </a:lnTo>
                  <a:lnTo>
                    <a:pt x="2560701" y="183642"/>
                  </a:lnTo>
                  <a:lnTo>
                    <a:pt x="2569972" y="194183"/>
                  </a:lnTo>
                  <a:lnTo>
                    <a:pt x="2578100" y="194564"/>
                  </a:lnTo>
                  <a:lnTo>
                    <a:pt x="2665222" y="1165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6599" y="5248338"/>
              <a:ext cx="776287" cy="3286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0424" y="5068595"/>
              <a:ext cx="390525" cy="39062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519551" y="5135816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971675" y="4906670"/>
            <a:ext cx="776605" cy="508634"/>
            <a:chOff x="1971675" y="4906670"/>
            <a:chExt cx="776605" cy="508634"/>
          </a:xfrm>
        </p:grpSpPr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1675" y="5086413"/>
              <a:ext cx="776287" cy="3286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0" y="4906670"/>
              <a:ext cx="390525" cy="3906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210816" y="497516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0100" y="1514881"/>
            <a:ext cx="5000625" cy="400685"/>
          </a:xfrm>
          <a:prstGeom prst="rect">
            <a:avLst/>
          </a:prstGeom>
          <a:solidFill>
            <a:srgbClr val="EFAB00"/>
          </a:solidFill>
          <a:ln w="19050">
            <a:solidFill>
              <a:srgbClr val="000000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365"/>
              </a:spcBef>
            </a:pPr>
            <a:r>
              <a:rPr dirty="0" sz="2000" spc="-95" b="1">
                <a:solidFill>
                  <a:srgbClr val="666666"/>
                </a:solidFill>
                <a:latin typeface="Arial"/>
                <a:cs typeface="Arial"/>
              </a:rPr>
              <a:t>M</a:t>
            </a:r>
            <a:r>
              <a:rPr dirty="0" sz="2000" spc="50" b="1">
                <a:solidFill>
                  <a:srgbClr val="666666"/>
                </a:solidFill>
                <a:latin typeface="Arial"/>
                <a:cs typeface="Arial"/>
              </a:rPr>
              <a:t>D</a:t>
            </a:r>
            <a:r>
              <a:rPr dirty="0" sz="2000" spc="20" b="1">
                <a:solidFill>
                  <a:srgbClr val="666666"/>
                </a:solidFill>
                <a:latin typeface="Arial"/>
                <a:cs typeface="Arial"/>
              </a:rPr>
              <a:t>G</a:t>
            </a:r>
            <a:r>
              <a:rPr dirty="0" sz="2000" spc="-35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666666"/>
                </a:solidFill>
                <a:latin typeface="Arial"/>
                <a:cs typeface="Arial"/>
              </a:rPr>
              <a:t>Hu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b</a:t>
            </a:r>
            <a:r>
              <a:rPr dirty="0" sz="2000" spc="-75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666666"/>
                </a:solidFill>
                <a:latin typeface="Arial"/>
                <a:cs typeface="Arial"/>
              </a:rPr>
              <a:t>b</a:t>
            </a:r>
            <a:r>
              <a:rPr dirty="0" sz="2000" spc="10" b="1">
                <a:solidFill>
                  <a:srgbClr val="666666"/>
                </a:solidFill>
                <a:latin typeface="Arial"/>
                <a:cs typeface="Arial"/>
              </a:rPr>
              <a:t>et</a:t>
            </a:r>
            <a:r>
              <a:rPr dirty="0" sz="2000" spc="10" b="1">
                <a:solidFill>
                  <a:srgbClr val="666666"/>
                </a:solidFill>
                <a:latin typeface="Arial"/>
                <a:cs typeface="Arial"/>
              </a:rPr>
              <a:t>w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2000" spc="5" b="1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n</a:t>
            </a:r>
            <a:r>
              <a:rPr dirty="0" sz="2000" spc="-14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55" b="1">
                <a:solidFill>
                  <a:srgbClr val="666666"/>
                </a:solidFill>
                <a:latin typeface="Arial"/>
                <a:cs typeface="Arial"/>
              </a:rPr>
              <a:t>CR</a:t>
            </a:r>
            <a:r>
              <a:rPr dirty="0" sz="2000" spc="20" b="1">
                <a:solidFill>
                  <a:srgbClr val="666666"/>
                </a:solidFill>
                <a:latin typeface="Arial"/>
                <a:cs typeface="Arial"/>
              </a:rPr>
              <a:t>M</a:t>
            </a:r>
            <a:r>
              <a:rPr dirty="0" sz="2000" spc="-15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2000" spc="40" b="1">
                <a:solidFill>
                  <a:srgbClr val="666666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d</a:t>
            </a:r>
            <a:r>
              <a:rPr dirty="0" sz="2000" spc="-7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666666"/>
                </a:solidFill>
                <a:latin typeface="Arial"/>
                <a:cs typeface="Arial"/>
              </a:rPr>
              <a:t>S</a:t>
            </a:r>
            <a:r>
              <a:rPr dirty="0" sz="2000" spc="40" b="1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dirty="0" sz="2000" spc="10" b="1">
                <a:solidFill>
                  <a:srgbClr val="666666"/>
                </a:solidFill>
                <a:latin typeface="Arial"/>
                <a:cs typeface="Arial"/>
              </a:rPr>
              <a:t>4</a:t>
            </a:r>
            <a:r>
              <a:rPr dirty="0" sz="2000" spc="50" b="1">
                <a:solidFill>
                  <a:srgbClr val="666666"/>
                </a:solidFill>
                <a:latin typeface="Arial"/>
                <a:cs typeface="Arial"/>
              </a:rPr>
              <a:t>H</a:t>
            </a:r>
            <a:r>
              <a:rPr dirty="0" sz="2000" spc="-20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2000" spc="50" b="1">
                <a:solidFill>
                  <a:srgbClr val="666666"/>
                </a:solidFill>
                <a:latin typeface="Arial"/>
                <a:cs typeface="Arial"/>
              </a:rPr>
              <a:t>N</a:t>
            </a:r>
            <a:r>
              <a:rPr dirty="0" sz="2000" spc="20" b="1">
                <a:solidFill>
                  <a:srgbClr val="666666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190750" y="2381885"/>
            <a:ext cx="2257425" cy="410209"/>
            <a:chOff x="2190750" y="2381885"/>
            <a:chExt cx="2257425" cy="410209"/>
          </a:xfrm>
        </p:grpSpPr>
        <p:sp>
          <p:nvSpPr>
            <p:cNvPr id="53" name="object 53"/>
            <p:cNvSpPr/>
            <p:nvPr/>
          </p:nvSpPr>
          <p:spPr>
            <a:xfrm>
              <a:off x="2190750" y="2381884"/>
              <a:ext cx="685800" cy="400685"/>
            </a:xfrm>
            <a:custGeom>
              <a:avLst/>
              <a:gdLst/>
              <a:ahLst/>
              <a:cxnLst/>
              <a:rect l="l" t="t" r="r" b="b"/>
              <a:pathLst>
                <a:path w="685800" h="400685">
                  <a:moveTo>
                    <a:pt x="685800" y="249301"/>
                  </a:moveTo>
                  <a:lnTo>
                    <a:pt x="683425" y="237566"/>
                  </a:lnTo>
                  <a:lnTo>
                    <a:pt x="676973" y="227952"/>
                  </a:lnTo>
                  <a:lnTo>
                    <a:pt x="667359" y="221462"/>
                  </a:lnTo>
                  <a:lnTo>
                    <a:pt x="655574" y="219075"/>
                  </a:lnTo>
                  <a:lnTo>
                    <a:pt x="39751" y="219075"/>
                  </a:lnTo>
                  <a:lnTo>
                    <a:pt x="27952" y="221462"/>
                  </a:lnTo>
                  <a:lnTo>
                    <a:pt x="18351" y="227952"/>
                  </a:lnTo>
                  <a:lnTo>
                    <a:pt x="11887" y="237566"/>
                  </a:lnTo>
                  <a:lnTo>
                    <a:pt x="9525" y="249301"/>
                  </a:lnTo>
                  <a:lnTo>
                    <a:pt x="9525" y="369951"/>
                  </a:lnTo>
                  <a:lnTo>
                    <a:pt x="11887" y="381698"/>
                  </a:lnTo>
                  <a:lnTo>
                    <a:pt x="18351" y="391312"/>
                  </a:lnTo>
                  <a:lnTo>
                    <a:pt x="27952" y="397802"/>
                  </a:lnTo>
                  <a:lnTo>
                    <a:pt x="39751" y="400177"/>
                  </a:lnTo>
                  <a:lnTo>
                    <a:pt x="655574" y="400177"/>
                  </a:lnTo>
                  <a:lnTo>
                    <a:pt x="667359" y="397802"/>
                  </a:lnTo>
                  <a:lnTo>
                    <a:pt x="676973" y="391312"/>
                  </a:lnTo>
                  <a:lnTo>
                    <a:pt x="683425" y="381698"/>
                  </a:lnTo>
                  <a:lnTo>
                    <a:pt x="685800" y="369951"/>
                  </a:lnTo>
                  <a:lnTo>
                    <a:pt x="685800" y="249301"/>
                  </a:lnTo>
                  <a:close/>
                </a:path>
                <a:path w="685800" h="400685">
                  <a:moveTo>
                    <a:pt x="685800" y="31750"/>
                  </a:moveTo>
                  <a:lnTo>
                    <a:pt x="683298" y="19405"/>
                  </a:lnTo>
                  <a:lnTo>
                    <a:pt x="676490" y="9309"/>
                  </a:lnTo>
                  <a:lnTo>
                    <a:pt x="666394" y="2501"/>
                  </a:lnTo>
                  <a:lnTo>
                    <a:pt x="654050" y="0"/>
                  </a:lnTo>
                  <a:lnTo>
                    <a:pt x="31750" y="0"/>
                  </a:lnTo>
                  <a:lnTo>
                    <a:pt x="19392" y="2501"/>
                  </a:lnTo>
                  <a:lnTo>
                    <a:pt x="9296" y="9309"/>
                  </a:lnTo>
                  <a:lnTo>
                    <a:pt x="2489" y="19405"/>
                  </a:lnTo>
                  <a:lnTo>
                    <a:pt x="0" y="31750"/>
                  </a:lnTo>
                  <a:lnTo>
                    <a:pt x="0" y="158750"/>
                  </a:lnTo>
                  <a:lnTo>
                    <a:pt x="2489" y="171107"/>
                  </a:lnTo>
                  <a:lnTo>
                    <a:pt x="9296" y="181203"/>
                  </a:lnTo>
                  <a:lnTo>
                    <a:pt x="19392" y="188010"/>
                  </a:lnTo>
                  <a:lnTo>
                    <a:pt x="31750" y="190500"/>
                  </a:lnTo>
                  <a:lnTo>
                    <a:pt x="654050" y="190500"/>
                  </a:lnTo>
                  <a:lnTo>
                    <a:pt x="666394" y="188010"/>
                  </a:lnTo>
                  <a:lnTo>
                    <a:pt x="676490" y="181203"/>
                  </a:lnTo>
                  <a:lnTo>
                    <a:pt x="683298" y="171107"/>
                  </a:lnTo>
                  <a:lnTo>
                    <a:pt x="685800" y="158750"/>
                  </a:lnTo>
                  <a:lnTo>
                    <a:pt x="685800" y="31750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762375" y="2391409"/>
              <a:ext cx="685800" cy="400685"/>
            </a:xfrm>
            <a:custGeom>
              <a:avLst/>
              <a:gdLst/>
              <a:ahLst/>
              <a:cxnLst/>
              <a:rect l="l" t="t" r="r" b="b"/>
              <a:pathLst>
                <a:path w="685800" h="400685">
                  <a:moveTo>
                    <a:pt x="685800" y="241300"/>
                  </a:moveTo>
                  <a:lnTo>
                    <a:pt x="683298" y="228955"/>
                  </a:lnTo>
                  <a:lnTo>
                    <a:pt x="676490" y="218859"/>
                  </a:lnTo>
                  <a:lnTo>
                    <a:pt x="666394" y="212051"/>
                  </a:lnTo>
                  <a:lnTo>
                    <a:pt x="654050" y="209550"/>
                  </a:lnTo>
                  <a:lnTo>
                    <a:pt x="31750" y="209550"/>
                  </a:lnTo>
                  <a:lnTo>
                    <a:pt x="19392" y="212051"/>
                  </a:lnTo>
                  <a:lnTo>
                    <a:pt x="9296" y="218859"/>
                  </a:lnTo>
                  <a:lnTo>
                    <a:pt x="2489" y="228955"/>
                  </a:lnTo>
                  <a:lnTo>
                    <a:pt x="0" y="241300"/>
                  </a:lnTo>
                  <a:lnTo>
                    <a:pt x="0" y="368427"/>
                  </a:lnTo>
                  <a:lnTo>
                    <a:pt x="2489" y="380784"/>
                  </a:lnTo>
                  <a:lnTo>
                    <a:pt x="9296" y="390880"/>
                  </a:lnTo>
                  <a:lnTo>
                    <a:pt x="19392" y="397687"/>
                  </a:lnTo>
                  <a:lnTo>
                    <a:pt x="31750" y="400177"/>
                  </a:lnTo>
                  <a:lnTo>
                    <a:pt x="654050" y="400177"/>
                  </a:lnTo>
                  <a:lnTo>
                    <a:pt x="666394" y="397687"/>
                  </a:lnTo>
                  <a:lnTo>
                    <a:pt x="676490" y="390880"/>
                  </a:lnTo>
                  <a:lnTo>
                    <a:pt x="683298" y="380784"/>
                  </a:lnTo>
                  <a:lnTo>
                    <a:pt x="685800" y="368427"/>
                  </a:lnTo>
                  <a:lnTo>
                    <a:pt x="685800" y="241300"/>
                  </a:lnTo>
                  <a:close/>
                </a:path>
                <a:path w="685800" h="400685">
                  <a:moveTo>
                    <a:pt x="685800" y="31750"/>
                  </a:moveTo>
                  <a:lnTo>
                    <a:pt x="683298" y="19405"/>
                  </a:lnTo>
                  <a:lnTo>
                    <a:pt x="676490" y="9309"/>
                  </a:lnTo>
                  <a:lnTo>
                    <a:pt x="666394" y="2501"/>
                  </a:lnTo>
                  <a:lnTo>
                    <a:pt x="654050" y="0"/>
                  </a:lnTo>
                  <a:lnTo>
                    <a:pt x="41275" y="0"/>
                  </a:lnTo>
                  <a:lnTo>
                    <a:pt x="28917" y="2501"/>
                  </a:lnTo>
                  <a:lnTo>
                    <a:pt x="18821" y="9309"/>
                  </a:lnTo>
                  <a:lnTo>
                    <a:pt x="12014" y="19405"/>
                  </a:lnTo>
                  <a:lnTo>
                    <a:pt x="9525" y="31750"/>
                  </a:lnTo>
                  <a:lnTo>
                    <a:pt x="9525" y="158750"/>
                  </a:lnTo>
                  <a:lnTo>
                    <a:pt x="12014" y="171107"/>
                  </a:lnTo>
                  <a:lnTo>
                    <a:pt x="18821" y="181203"/>
                  </a:lnTo>
                  <a:lnTo>
                    <a:pt x="28917" y="188010"/>
                  </a:lnTo>
                  <a:lnTo>
                    <a:pt x="41275" y="190500"/>
                  </a:lnTo>
                  <a:lnTo>
                    <a:pt x="654050" y="190500"/>
                  </a:lnTo>
                  <a:lnTo>
                    <a:pt x="666394" y="188010"/>
                  </a:lnTo>
                  <a:lnTo>
                    <a:pt x="676490" y="181203"/>
                  </a:lnTo>
                  <a:lnTo>
                    <a:pt x="683298" y="171107"/>
                  </a:lnTo>
                  <a:lnTo>
                    <a:pt x="685800" y="158750"/>
                  </a:lnTo>
                  <a:lnTo>
                    <a:pt x="685800" y="31750"/>
                  </a:lnTo>
                  <a:close/>
                </a:path>
              </a:pathLst>
            </a:custGeom>
            <a:solidFill>
              <a:srgbClr val="8FE7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856990" y="2360866"/>
            <a:ext cx="1463675" cy="1054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971550" indent="1270">
              <a:lnSpc>
                <a:spcPct val="100699"/>
              </a:lnSpc>
              <a:spcBef>
                <a:spcPts val="114"/>
              </a:spcBef>
            </a:pPr>
            <a:r>
              <a:rPr dirty="0" sz="1400" spc="30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  </a:t>
            </a:r>
            <a:r>
              <a:rPr dirty="0" sz="1400" spc="30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  <a:p>
            <a:pPr marL="86995">
              <a:lnSpc>
                <a:spcPts val="2145"/>
              </a:lnSpc>
            </a:pPr>
            <a:r>
              <a:rPr dirty="0" sz="2100" spc="-15">
                <a:latin typeface="Arial MT"/>
                <a:cs typeface="Arial MT"/>
              </a:rPr>
              <a:t>Operational</a:t>
            </a:r>
            <a:endParaRPr sz="2100">
              <a:latin typeface="Arial MT"/>
              <a:cs typeface="Arial MT"/>
            </a:endParaRPr>
          </a:p>
          <a:p>
            <a:pPr marL="191770">
              <a:lnSpc>
                <a:spcPct val="100000"/>
              </a:lnSpc>
              <a:spcBef>
                <a:spcPts val="35"/>
              </a:spcBef>
            </a:pPr>
            <a:r>
              <a:rPr dirty="0" sz="2100" spc="5">
                <a:latin typeface="Arial MT"/>
                <a:cs typeface="Arial MT"/>
              </a:rPr>
              <a:t>S/4HANA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209800" y="2000783"/>
            <a:ext cx="776605" cy="509270"/>
            <a:chOff x="2209800" y="2000783"/>
            <a:chExt cx="776605" cy="509270"/>
          </a:xfrm>
        </p:grpSpPr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9800" y="2181161"/>
              <a:ext cx="776287" cy="3286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3625" y="2000783"/>
              <a:ext cx="390525" cy="39062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284476" y="2016637"/>
            <a:ext cx="499745" cy="79375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algn="ctr" marL="12700" marR="5080" indent="-3175">
              <a:lnSpc>
                <a:spcPct val="101800"/>
              </a:lnSpc>
              <a:spcBef>
                <a:spcPts val="350"/>
              </a:spcBef>
            </a:pPr>
            <a:r>
              <a:rPr dirty="0" sz="1400" spc="35">
                <a:latin typeface="Arial MT"/>
                <a:cs typeface="Arial MT"/>
              </a:rPr>
              <a:t>O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  </a:t>
            </a:r>
            <a:r>
              <a:rPr dirty="0" sz="1400" spc="35">
                <a:latin typeface="Arial MT"/>
                <a:cs typeface="Arial MT"/>
              </a:rPr>
              <a:t>O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5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205</a:t>
            </a:fld>
          </a:p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166865" y="1481710"/>
            <a:ext cx="5576570" cy="417576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2400" spc="-20" b="1">
                <a:latin typeface="Arial"/>
                <a:cs typeface="Arial"/>
              </a:rPr>
              <a:t>Good</a:t>
            </a:r>
            <a:r>
              <a:rPr dirty="0" sz="2400" spc="10" b="1">
                <a:latin typeface="Arial"/>
                <a:cs typeface="Arial"/>
              </a:rPr>
              <a:t> to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know</a:t>
            </a:r>
            <a:endParaRPr sz="2400">
              <a:latin typeface="Arial"/>
              <a:cs typeface="Arial"/>
            </a:endParaRPr>
          </a:p>
          <a:p>
            <a:pPr marL="193040" marR="306705" indent="-180975">
              <a:lnSpc>
                <a:spcPct val="111300"/>
              </a:lnSpc>
              <a:spcBef>
                <a:spcPts val="105"/>
              </a:spcBef>
              <a:buChar char="–"/>
              <a:tabLst>
                <a:tab pos="193675" algn="l"/>
              </a:tabLst>
            </a:pPr>
            <a:r>
              <a:rPr dirty="0" sz="1800" spc="-15">
                <a:latin typeface="Arial MT"/>
                <a:cs typeface="Arial MT"/>
              </a:rPr>
              <a:t>All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(Central,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Financials)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governed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within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Hub.</a:t>
            </a:r>
            <a:endParaRPr sz="1800">
              <a:latin typeface="Arial MT"/>
              <a:cs typeface="Arial MT"/>
            </a:endParaRPr>
          </a:p>
          <a:p>
            <a:pPr marL="193040" marR="278130" indent="-180975">
              <a:lnSpc>
                <a:spcPct val="109600"/>
              </a:lnSpc>
              <a:spcBef>
                <a:spcPts val="340"/>
              </a:spcBef>
              <a:buChar char="–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Sc</a:t>
            </a:r>
            <a:r>
              <a:rPr dirty="0" sz="1800" spc="-35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qu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j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50">
                <a:latin typeface="Arial MT"/>
                <a:cs typeface="Arial MT"/>
              </a:rPr>
              <a:t>t</a:t>
            </a:r>
            <a:r>
              <a:rPr dirty="0" sz="1800" spc="-5">
                <a:latin typeface="Arial MT"/>
                <a:cs typeface="Arial MT"/>
              </a:rPr>
              <a:t>-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50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25">
                <a:latin typeface="Arial MT"/>
                <a:cs typeface="Arial MT"/>
              </a:rPr>
              <a:t>f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  </a:t>
            </a:r>
            <a:r>
              <a:rPr dirty="0" sz="1800">
                <a:latin typeface="Arial MT"/>
                <a:cs typeface="Arial MT"/>
              </a:rPr>
              <a:t>efforts / </a:t>
            </a:r>
            <a:r>
              <a:rPr dirty="0" sz="1800" spc="5">
                <a:latin typeface="Arial MT"/>
                <a:cs typeface="Arial MT"/>
              </a:rPr>
              <a:t>configuration, </a:t>
            </a:r>
            <a:r>
              <a:rPr dirty="0" sz="1800" spc="-5">
                <a:latin typeface="Arial MT"/>
                <a:cs typeface="Arial MT"/>
              </a:rPr>
              <a:t>recommendations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described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How-to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Guide 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700" spc="30">
                <a:latin typeface="Arial MT"/>
                <a:cs typeface="Arial MT"/>
              </a:rPr>
              <a:t>(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h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tt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p</a:t>
            </a:r>
            <a:r>
              <a:rPr dirty="0" u="heavy" sz="17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s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://</a:t>
            </a:r>
            <a:r>
              <a:rPr dirty="0" u="heavy" sz="1700" spc="-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w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w</a:t>
            </a:r>
            <a:r>
              <a:rPr dirty="0" u="heavy" sz="1700" spc="-18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w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.</a:t>
            </a:r>
            <a:r>
              <a:rPr dirty="0" u="heavy" sz="17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s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a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p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.</a:t>
            </a:r>
            <a:r>
              <a:rPr dirty="0" u="heavy" sz="17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c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o</a:t>
            </a:r>
            <a:r>
              <a:rPr dirty="0" u="heavy" sz="17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m</a:t>
            </a:r>
            <a:r>
              <a:rPr dirty="0" u="heavy" sz="17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/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d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o</a:t>
            </a:r>
            <a:r>
              <a:rPr dirty="0" u="heavy" sz="17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c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u</a:t>
            </a:r>
            <a:r>
              <a:rPr dirty="0" u="heavy" sz="17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m</a:t>
            </a:r>
            <a:r>
              <a:rPr dirty="0" u="heavy" sz="1700" spc="1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e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n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t</a:t>
            </a:r>
            <a:r>
              <a:rPr dirty="0" u="heavy" sz="17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s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/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2015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/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07</a:t>
            </a:r>
            <a:r>
              <a:rPr dirty="0" u="heavy" sz="17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/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d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8457</a:t>
            </a:r>
            <a:r>
              <a:rPr dirty="0" u="heavy" sz="17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b</a:t>
            </a:r>
            <a:r>
              <a:rPr dirty="0" u="heavy" sz="17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5</a:t>
            </a:r>
            <a:r>
              <a:rPr dirty="0" u="heavy" sz="17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2</a:t>
            </a:r>
            <a:r>
              <a:rPr dirty="0" u="heavy" sz="17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- </a:t>
            </a:r>
            <a:r>
              <a:rPr dirty="0" sz="1700" spc="5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heavy" sz="17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5b7c-0010-82c7-eda71af511fa.html</a:t>
            </a:r>
            <a:r>
              <a:rPr dirty="0" u="heavy" sz="1700" spc="-5">
                <a:uFill>
                  <a:solidFill>
                    <a:srgbClr val="008FD2"/>
                  </a:solidFill>
                </a:uFill>
                <a:latin typeface="Arial MT"/>
                <a:cs typeface="Arial MT"/>
              </a:rPr>
              <a:t>)</a:t>
            </a:r>
            <a:r>
              <a:rPr dirty="0" sz="1700" spc="-5">
                <a:latin typeface="Arial MT"/>
                <a:cs typeface="Arial MT"/>
              </a:rPr>
              <a:t>.</a:t>
            </a:r>
            <a:endParaRPr sz="17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484"/>
              </a:spcBef>
              <a:buChar char="–"/>
              <a:tabLst>
                <a:tab pos="193675" algn="l"/>
              </a:tabLst>
            </a:pPr>
            <a:r>
              <a:rPr dirty="0" sz="1800" spc="-10">
                <a:latin typeface="Arial MT"/>
                <a:cs typeface="Arial MT"/>
              </a:rPr>
              <a:t>Scenario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was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tested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Development.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However</a:t>
            </a:r>
            <a:endParaRPr sz="1800">
              <a:latin typeface="Arial MT"/>
              <a:cs typeface="Arial MT"/>
            </a:endParaRPr>
          </a:p>
          <a:p>
            <a:pPr marL="193040">
              <a:lnSpc>
                <a:spcPct val="100000"/>
              </a:lnSpc>
              <a:spcBef>
                <a:spcPts val="245"/>
              </a:spcBef>
            </a:pP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like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always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– project-specific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coding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 marL="193040">
              <a:lnSpc>
                <a:spcPct val="100000"/>
              </a:lnSpc>
              <a:spcBef>
                <a:spcPts val="245"/>
              </a:spcBef>
            </a:pP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0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j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93040" marR="112395" indent="-180975">
              <a:lnSpc>
                <a:spcPct val="111300"/>
              </a:lnSpc>
              <a:spcBef>
                <a:spcPts val="225"/>
              </a:spcBef>
              <a:buChar char="–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Searching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CRM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1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project-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specific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implementation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103079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-45"/>
              <a:t>g</a:t>
            </a:r>
            <a:r>
              <a:rPr dirty="0" spc="40"/>
              <a:t>r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-20"/>
              <a:t>S</a:t>
            </a:r>
            <a:r>
              <a:rPr dirty="0" spc="10"/>
              <a:t>ce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 spc="10"/>
              <a:t>s</a:t>
            </a:r>
            <a:r>
              <a:rPr dirty="0"/>
              <a:t>:</a:t>
            </a:r>
            <a:r>
              <a:rPr dirty="0" spc="-120"/>
              <a:t> </a:t>
            </a:r>
            <a:r>
              <a:rPr dirty="0"/>
              <a:t>C</a:t>
            </a:r>
            <a:r>
              <a:rPr dirty="0" spc="-50"/>
              <a:t>u</a:t>
            </a:r>
            <a:r>
              <a:rPr dirty="0" spc="10"/>
              <a:t>s</a:t>
            </a:r>
            <a:r>
              <a:rPr dirty="0" spc="20"/>
              <a:t>t</a:t>
            </a:r>
            <a:r>
              <a:rPr dirty="0" spc="-45"/>
              <a:t>o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85"/>
              <a:t>R</a:t>
            </a:r>
            <a:r>
              <a:rPr dirty="0" spc="10"/>
              <a:t>e</a:t>
            </a:r>
            <a:r>
              <a:rPr dirty="0" spc="75"/>
              <a:t>l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on</a:t>
            </a:r>
            <a:r>
              <a:rPr dirty="0" spc="10"/>
              <a:t>s</a:t>
            </a:r>
            <a:r>
              <a:rPr dirty="0" spc="-45"/>
              <a:t>h</a:t>
            </a:r>
            <a:r>
              <a:rPr dirty="0" spc="75"/>
              <a:t>i</a:t>
            </a:r>
            <a:r>
              <a:rPr dirty="0"/>
              <a:t>p</a:t>
            </a:r>
            <a:r>
              <a:rPr dirty="0" spc="-185"/>
              <a:t> </a:t>
            </a:r>
            <a:r>
              <a:rPr dirty="0" spc="20"/>
              <a:t>M</a:t>
            </a:r>
            <a:r>
              <a:rPr dirty="0" spc="10"/>
              <a:t>a</a:t>
            </a:r>
            <a:r>
              <a:rPr dirty="0" spc="-45"/>
              <a:t>n</a:t>
            </a:r>
            <a:r>
              <a:rPr dirty="0" spc="10"/>
              <a:t>a</a:t>
            </a:r>
            <a:r>
              <a:rPr dirty="0" spc="-45"/>
              <a:t>g</a:t>
            </a:r>
            <a:r>
              <a:rPr dirty="0" spc="10"/>
              <a:t>e</a:t>
            </a:r>
            <a:r>
              <a:rPr dirty="0" spc="-35"/>
              <a:t>m</a:t>
            </a:r>
            <a:r>
              <a:rPr dirty="0" spc="10"/>
              <a:t>e</a:t>
            </a:r>
            <a:r>
              <a:rPr dirty="0" spc="-45"/>
              <a:t>n</a:t>
            </a:r>
            <a:r>
              <a:rPr dirty="0"/>
              <a:t>t</a:t>
            </a:r>
            <a:r>
              <a:rPr dirty="0" spc="100"/>
              <a:t> </a:t>
            </a:r>
            <a:r>
              <a:rPr dirty="0" spc="20"/>
              <a:t>(</a:t>
            </a:r>
            <a:r>
              <a:rPr dirty="0" spc="-25"/>
              <a:t>S</a:t>
            </a:r>
            <a:r>
              <a:rPr dirty="0"/>
              <a:t>A</a:t>
            </a:r>
            <a:r>
              <a:rPr dirty="0" spc="-70"/>
              <a:t>P</a:t>
            </a:r>
            <a:r>
              <a:rPr dirty="0" spc="25"/>
              <a:t>-</a:t>
            </a:r>
            <a:r>
              <a:rPr dirty="0"/>
              <a:t>C</a:t>
            </a:r>
            <a:r>
              <a:rPr dirty="0" spc="-90"/>
              <a:t>R</a:t>
            </a:r>
            <a:r>
              <a:rPr dirty="0" spc="20"/>
              <a:t>M</a:t>
            </a:r>
            <a:r>
              <a:rPr dirty="0"/>
              <a:t>)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Prospects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leads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CRM,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governance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separate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7731759" cy="269684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(SAP-SLC)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(SAP-CRM)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te</a:t>
            </a:r>
            <a:r>
              <a:rPr dirty="0" sz="2000" spc="45" b="1">
                <a:latin typeface="Arial"/>
                <a:cs typeface="Arial"/>
              </a:rPr>
              <a:t>g</a:t>
            </a:r>
            <a:r>
              <a:rPr dirty="0" sz="2000" spc="45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at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w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0" b="1">
                <a:latin typeface="Arial"/>
                <a:cs typeface="Arial"/>
              </a:rPr>
              <a:t>th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-25" b="1">
                <a:latin typeface="Arial"/>
                <a:cs typeface="Arial"/>
              </a:rPr>
              <a:t>A</a:t>
            </a:r>
            <a:r>
              <a:rPr dirty="0" sz="2000" spc="20" b="1">
                <a:latin typeface="Arial"/>
                <a:cs typeface="Arial"/>
              </a:rPr>
              <a:t>P</a:t>
            </a:r>
            <a:r>
              <a:rPr dirty="0" sz="2000" spc="-10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Sa</a:t>
            </a:r>
            <a:r>
              <a:rPr dirty="0" sz="2000" spc="35" b="1">
                <a:latin typeface="Arial"/>
                <a:cs typeface="Arial"/>
              </a:rPr>
              <a:t>l</a:t>
            </a:r>
            <a:r>
              <a:rPr dirty="0" sz="2000" spc="15" b="1">
                <a:latin typeface="Arial"/>
                <a:cs typeface="Arial"/>
              </a:rPr>
              <a:t>es</a:t>
            </a:r>
            <a:r>
              <a:rPr dirty="0" sz="2000" spc="-10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40" b="1">
                <a:latin typeface="Arial"/>
                <a:cs typeface="Arial"/>
              </a:rPr>
              <a:t>l</a:t>
            </a:r>
            <a:r>
              <a:rPr dirty="0" sz="2000" spc="45" b="1">
                <a:latin typeface="Arial"/>
                <a:cs typeface="Arial"/>
              </a:rPr>
              <a:t>ou</a:t>
            </a:r>
            <a:r>
              <a:rPr dirty="0" sz="2000" spc="15" b="1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Ariba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reening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</a:t>
            </a:r>
            <a:r>
              <a:rPr dirty="0" sz="2000" spc="-125">
                <a:latin typeface="Arial MT"/>
                <a:cs typeface="Arial MT"/>
              </a:rPr>
              <a:t>P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latin typeface="Arial MT"/>
                <a:cs typeface="Arial MT"/>
              </a:rPr>
              <a:t>Global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local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Hubs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Arial MT"/>
                <a:cs typeface="Arial MT"/>
              </a:rPr>
              <a:t>Technique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424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85"/>
              <a:t> </a:t>
            </a:r>
            <a:r>
              <a:rPr dirty="0" spc="15"/>
              <a:t>Capabilities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8228" y="902080"/>
            <a:ext cx="218249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…and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Data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Quality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657" y="1658937"/>
            <a:ext cx="5913120" cy="428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 MT"/>
                <a:cs typeface="Arial MT"/>
              </a:rPr>
              <a:t>Prevent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creation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duplicates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increased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effectiveness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k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bed</a:t>
            </a:r>
            <a:r>
              <a:rPr dirty="0" sz="1400" spc="-30">
                <a:latin typeface="Arial MT"/>
                <a:cs typeface="Arial MT"/>
              </a:rPr>
              <a:t>d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>
                <a:latin typeface="Arial MT"/>
                <a:cs typeface="Arial MT"/>
              </a:rPr>
              <a:t>High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detection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quality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matching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</a:t>
            </a:r>
            <a:r>
              <a:rPr dirty="0" sz="1400" spc="30">
                <a:latin typeface="Arial MT"/>
                <a:cs typeface="Arial MT"/>
              </a:rPr>
              <a:t> SAP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HANA-based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Enterprise</a:t>
            </a:r>
            <a:endParaRPr sz="14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45"/>
              </a:spcBef>
            </a:pPr>
            <a:r>
              <a:rPr dirty="0" sz="1400" spc="15">
                <a:latin typeface="Arial MT"/>
                <a:cs typeface="Arial MT"/>
              </a:rPr>
              <a:t>Search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20">
                <a:latin typeface="Arial MT"/>
                <a:cs typeface="Arial MT"/>
              </a:rPr>
              <a:t>Validations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x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og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15">
                <a:latin typeface="Arial MT"/>
                <a:cs typeface="Arial MT"/>
              </a:rPr>
              <a:t>Custom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validations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can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be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modelled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programmed</a:t>
            </a:r>
            <a:endParaRPr sz="14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45"/>
              </a:spcBef>
            </a:pPr>
            <a:r>
              <a:rPr dirty="0" sz="1400" spc="15">
                <a:latin typeface="Arial MT"/>
                <a:cs typeface="Arial MT"/>
              </a:rPr>
              <a:t>(For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example,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code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lists,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simple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checks,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rules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using</a:t>
            </a:r>
            <a:r>
              <a:rPr dirty="0" sz="1400" spc="20">
                <a:latin typeface="Arial MT"/>
                <a:cs typeface="Arial MT"/>
              </a:rPr>
              <a:t> BRFplus)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eg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20">
                <a:latin typeface="Arial MT"/>
                <a:cs typeface="Arial MT"/>
              </a:rPr>
              <a:t>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35">
                <a:latin typeface="Arial MT"/>
                <a:cs typeface="Arial MT"/>
              </a:rPr>
              <a:t>G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Q</a:t>
            </a:r>
            <a:r>
              <a:rPr dirty="0" sz="1400" spc="-30">
                <a:latin typeface="Arial MT"/>
                <a:cs typeface="Arial MT"/>
              </a:rPr>
              <a:t>ua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Font typeface="Wingdings"/>
              <a:buChar char=""/>
            </a:pPr>
            <a:endParaRPr sz="1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Address </a:t>
            </a:r>
            <a:r>
              <a:rPr dirty="0" sz="1800" spc="5">
                <a:latin typeface="Arial MT"/>
                <a:cs typeface="Arial MT"/>
              </a:rPr>
              <a:t>Enrichment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10">
                <a:latin typeface="Arial MT"/>
                <a:cs typeface="Arial MT"/>
              </a:rPr>
              <a:t>k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7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eg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Q</a:t>
            </a:r>
            <a:r>
              <a:rPr dirty="0" sz="1400" spc="-30">
                <a:latin typeface="Arial MT"/>
                <a:cs typeface="Arial MT"/>
              </a:rPr>
              <a:t>ua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5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>
                <a:latin typeface="Arial MT"/>
                <a:cs typeface="Arial MT"/>
              </a:rPr>
              <a:t>Automatically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adding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Tax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Jurisdiction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Code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reusing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interfaces/providers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15100" y="1152372"/>
            <a:ext cx="5372100" cy="5706110"/>
            <a:chOff x="6515100" y="1152372"/>
            <a:chExt cx="5372100" cy="5706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065" y="1152372"/>
              <a:ext cx="5296169" cy="2295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650" y="1324229"/>
              <a:ext cx="4772025" cy="17721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100" y="2971799"/>
              <a:ext cx="3848100" cy="19907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650" y="3182112"/>
              <a:ext cx="3248025" cy="13910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5100" y="4524374"/>
              <a:ext cx="5372100" cy="23336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4650" y="4725619"/>
              <a:ext cx="4772025" cy="19055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8175" y="4058704"/>
              <a:ext cx="3581400" cy="3429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56651" y="4057180"/>
              <a:ext cx="3584575" cy="346710"/>
            </a:xfrm>
            <a:custGeom>
              <a:avLst/>
              <a:gdLst/>
              <a:ahLst/>
              <a:cxnLst/>
              <a:rect l="l" t="t" r="r" b="b"/>
              <a:pathLst>
                <a:path w="3584575" h="346710">
                  <a:moveTo>
                    <a:pt x="0" y="346163"/>
                  </a:moveTo>
                  <a:lnTo>
                    <a:pt x="3584575" y="346163"/>
                  </a:lnTo>
                  <a:lnTo>
                    <a:pt x="3584575" y="0"/>
                  </a:lnTo>
                  <a:lnTo>
                    <a:pt x="0" y="0"/>
                  </a:lnTo>
                  <a:lnTo>
                    <a:pt x="0" y="346163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30237" y="887602"/>
            <a:ext cx="349250" cy="340360"/>
            <a:chOff x="630237" y="887602"/>
            <a:chExt cx="349250" cy="340360"/>
          </a:xfrm>
        </p:grpSpPr>
        <p:sp>
          <p:nvSpPr>
            <p:cNvPr id="15" name="object 15"/>
            <p:cNvSpPr/>
            <p:nvPr/>
          </p:nvSpPr>
          <p:spPr>
            <a:xfrm>
              <a:off x="633412" y="890777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171450" y="0"/>
                  </a:moveTo>
                  <a:lnTo>
                    <a:pt x="125871" y="5957"/>
                  </a:lnTo>
                  <a:lnTo>
                    <a:pt x="84915" y="22770"/>
                  </a:lnTo>
                  <a:lnTo>
                    <a:pt x="50215" y="48847"/>
                  </a:lnTo>
                  <a:lnTo>
                    <a:pt x="23407" y="82597"/>
                  </a:lnTo>
                  <a:lnTo>
                    <a:pt x="6124" y="122428"/>
                  </a:lnTo>
                  <a:lnTo>
                    <a:pt x="0" y="166750"/>
                  </a:lnTo>
                  <a:lnTo>
                    <a:pt x="6124" y="211073"/>
                  </a:lnTo>
                  <a:lnTo>
                    <a:pt x="23407" y="250904"/>
                  </a:lnTo>
                  <a:lnTo>
                    <a:pt x="50215" y="284654"/>
                  </a:lnTo>
                  <a:lnTo>
                    <a:pt x="84915" y="310731"/>
                  </a:lnTo>
                  <a:lnTo>
                    <a:pt x="125871" y="327544"/>
                  </a:lnTo>
                  <a:lnTo>
                    <a:pt x="171450" y="333501"/>
                  </a:lnTo>
                  <a:lnTo>
                    <a:pt x="217028" y="327544"/>
                  </a:lnTo>
                  <a:lnTo>
                    <a:pt x="257984" y="310731"/>
                  </a:lnTo>
                  <a:lnTo>
                    <a:pt x="292684" y="284654"/>
                  </a:lnTo>
                  <a:lnTo>
                    <a:pt x="319492" y="250904"/>
                  </a:lnTo>
                  <a:lnTo>
                    <a:pt x="336775" y="211073"/>
                  </a:lnTo>
                  <a:lnTo>
                    <a:pt x="342900" y="166750"/>
                  </a:lnTo>
                  <a:lnTo>
                    <a:pt x="336775" y="122428"/>
                  </a:lnTo>
                  <a:lnTo>
                    <a:pt x="319492" y="82597"/>
                  </a:lnTo>
                  <a:lnTo>
                    <a:pt x="292684" y="48847"/>
                  </a:lnTo>
                  <a:lnTo>
                    <a:pt x="257984" y="22770"/>
                  </a:lnTo>
                  <a:lnTo>
                    <a:pt x="217028" y="5957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3412" y="890777"/>
              <a:ext cx="342900" cy="334010"/>
            </a:xfrm>
            <a:custGeom>
              <a:avLst/>
              <a:gdLst/>
              <a:ahLst/>
              <a:cxnLst/>
              <a:rect l="l" t="t" r="r" b="b"/>
              <a:pathLst>
                <a:path w="342900" h="334009">
                  <a:moveTo>
                    <a:pt x="0" y="166750"/>
                  </a:moveTo>
                  <a:lnTo>
                    <a:pt x="6124" y="122428"/>
                  </a:lnTo>
                  <a:lnTo>
                    <a:pt x="23407" y="82597"/>
                  </a:lnTo>
                  <a:lnTo>
                    <a:pt x="50215" y="48847"/>
                  </a:lnTo>
                  <a:lnTo>
                    <a:pt x="84915" y="22770"/>
                  </a:lnTo>
                  <a:lnTo>
                    <a:pt x="125871" y="5957"/>
                  </a:lnTo>
                  <a:lnTo>
                    <a:pt x="171450" y="0"/>
                  </a:lnTo>
                  <a:lnTo>
                    <a:pt x="217028" y="5957"/>
                  </a:lnTo>
                  <a:lnTo>
                    <a:pt x="257984" y="22770"/>
                  </a:lnTo>
                  <a:lnTo>
                    <a:pt x="292684" y="48847"/>
                  </a:lnTo>
                  <a:lnTo>
                    <a:pt x="319492" y="82597"/>
                  </a:lnTo>
                  <a:lnTo>
                    <a:pt x="336775" y="122428"/>
                  </a:lnTo>
                  <a:lnTo>
                    <a:pt x="342900" y="166750"/>
                  </a:lnTo>
                  <a:lnTo>
                    <a:pt x="336775" y="211073"/>
                  </a:lnTo>
                  <a:lnTo>
                    <a:pt x="319492" y="250904"/>
                  </a:lnTo>
                  <a:lnTo>
                    <a:pt x="292684" y="284654"/>
                  </a:lnTo>
                  <a:lnTo>
                    <a:pt x="257984" y="310731"/>
                  </a:lnTo>
                  <a:lnTo>
                    <a:pt x="217028" y="327544"/>
                  </a:lnTo>
                  <a:lnTo>
                    <a:pt x="171450" y="333501"/>
                  </a:lnTo>
                  <a:lnTo>
                    <a:pt x="125871" y="327544"/>
                  </a:lnTo>
                  <a:lnTo>
                    <a:pt x="84915" y="310731"/>
                  </a:lnTo>
                  <a:lnTo>
                    <a:pt x="50215" y="284654"/>
                  </a:lnTo>
                  <a:lnTo>
                    <a:pt x="23407" y="250904"/>
                  </a:lnTo>
                  <a:lnTo>
                    <a:pt x="6124" y="211073"/>
                  </a:lnTo>
                  <a:lnTo>
                    <a:pt x="0" y="166750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28344" y="895286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10633075" cy="39979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18795">
              <a:lnSpc>
                <a:spcPct val="100000"/>
              </a:lnSpc>
              <a:spcBef>
                <a:spcPts val="125"/>
              </a:spcBef>
            </a:pP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maintained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Cloud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well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 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MDG-C;</a:t>
            </a:r>
            <a:r>
              <a:rPr dirty="0" sz="2000" spc="-21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bi-directional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replication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between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Cloud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MDG-C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supported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using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SOA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Services.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recommends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using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best-practice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integration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scenarios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the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goal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to: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Optimize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quality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processes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like </a:t>
            </a:r>
            <a:r>
              <a:rPr dirty="0" sz="1800" spc="-5">
                <a:latin typeface="Arial MT"/>
                <a:cs typeface="Arial MT"/>
              </a:rPr>
              <a:t>Consolidation</a:t>
            </a:r>
            <a:r>
              <a:rPr dirty="0" sz="1800" spc="5">
                <a:latin typeface="Arial MT"/>
                <a:cs typeface="Arial MT"/>
              </a:rPr>
              <a:t> 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Central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Make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sure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sync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across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Cloud,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0">
                <a:latin typeface="Arial MT"/>
                <a:cs typeface="Arial MT"/>
              </a:rPr>
              <a:t>operational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15">
                <a:latin typeface="Arial MT"/>
                <a:cs typeface="Arial MT"/>
              </a:rPr>
              <a:t>Enable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flow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transactional</a:t>
            </a:r>
            <a:r>
              <a:rPr dirty="0" sz="1800" spc="5">
                <a:latin typeface="Arial MT"/>
                <a:cs typeface="Arial MT"/>
              </a:rPr>
              <a:t> 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(such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orders)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between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Cloud and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 spc="15">
                <a:latin typeface="Arial MT"/>
                <a:cs typeface="Arial MT"/>
              </a:rPr>
              <a:t>Best-practice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scenarios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delivered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of: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1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9.1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9.2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(prerequisite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EHP8SP10)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1709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FPS2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1809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 spc="25">
                <a:latin typeface="Arial MT"/>
                <a:cs typeface="Arial MT"/>
              </a:rPr>
              <a:t>For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more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information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about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u="heavy" sz="20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scenarios</a:t>
            </a:r>
            <a:r>
              <a:rPr dirty="0" sz="2000" spc="-135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system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configuration,</a:t>
            </a:r>
            <a:r>
              <a:rPr dirty="0" sz="2000" spc="-21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see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u="heavy" sz="20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SAP</a:t>
            </a:r>
            <a:r>
              <a:rPr dirty="0" u="heavy" sz="20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Help</a:t>
            </a:r>
            <a:r>
              <a:rPr dirty="0" u="heavy" sz="20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Portal</a:t>
            </a:r>
            <a:r>
              <a:rPr dirty="0" u="heavy" sz="20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for</a:t>
            </a:r>
            <a:r>
              <a:rPr dirty="0" u="heavy" sz="20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4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7772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SAP</a:t>
            </a:r>
            <a:r>
              <a:rPr dirty="0" spc="35"/>
              <a:t> </a:t>
            </a:r>
            <a:r>
              <a:rPr dirty="0" spc="15"/>
              <a:t>Sales</a:t>
            </a:r>
            <a:r>
              <a:rPr dirty="0" spc="-135"/>
              <a:t> </a:t>
            </a:r>
            <a:r>
              <a:rPr dirty="0" spc="-5"/>
              <a:t>Cloud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Summary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18805"/>
            <a:ext cx="5931535" cy="360299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ew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rom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45">
                <a:latin typeface="Arial MT"/>
                <a:cs typeface="Arial MT"/>
              </a:rPr>
              <a:t>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2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45">
                <a:latin typeface="Arial MT"/>
                <a:cs typeface="Arial MT"/>
              </a:rPr>
              <a:t>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2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12700" marR="2954655">
              <a:lnSpc>
                <a:spcPct val="175300"/>
              </a:lnSpc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G 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ers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7772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SAP</a:t>
            </a:r>
            <a:r>
              <a:rPr dirty="0" spc="35"/>
              <a:t> </a:t>
            </a:r>
            <a:r>
              <a:rPr dirty="0" spc="15"/>
              <a:t>Sales</a:t>
            </a:r>
            <a:r>
              <a:rPr dirty="0" spc="-135"/>
              <a:t> </a:t>
            </a:r>
            <a:r>
              <a:rPr dirty="0" spc="-5"/>
              <a:t>Cloud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enari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iew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137" y="4860544"/>
            <a:ext cx="4702810" cy="1483360"/>
            <a:chOff x="973137" y="4860544"/>
            <a:chExt cx="4702810" cy="1483360"/>
          </a:xfrm>
        </p:grpSpPr>
        <p:sp>
          <p:nvSpPr>
            <p:cNvPr id="3" name="object 3"/>
            <p:cNvSpPr/>
            <p:nvPr/>
          </p:nvSpPr>
          <p:spPr>
            <a:xfrm>
              <a:off x="976312" y="4863719"/>
              <a:ext cx="4696460" cy="1477010"/>
            </a:xfrm>
            <a:custGeom>
              <a:avLst/>
              <a:gdLst/>
              <a:ahLst/>
              <a:cxnLst/>
              <a:rect l="l" t="t" r="r" b="b"/>
              <a:pathLst>
                <a:path w="4696460" h="1477010">
                  <a:moveTo>
                    <a:pt x="2347912" y="0"/>
                  </a:moveTo>
                  <a:lnTo>
                    <a:pt x="2268838" y="137"/>
                  </a:lnTo>
                  <a:lnTo>
                    <a:pt x="2190418" y="545"/>
                  </a:lnTo>
                  <a:lnTo>
                    <a:pt x="2112693" y="1220"/>
                  </a:lnTo>
                  <a:lnTo>
                    <a:pt x="2035705" y="2157"/>
                  </a:lnTo>
                  <a:lnTo>
                    <a:pt x="1959495" y="3353"/>
                  </a:lnTo>
                  <a:lnTo>
                    <a:pt x="1884103" y="4803"/>
                  </a:lnTo>
                  <a:lnTo>
                    <a:pt x="1809572" y="6502"/>
                  </a:lnTo>
                  <a:lnTo>
                    <a:pt x="1735941" y="8447"/>
                  </a:lnTo>
                  <a:lnTo>
                    <a:pt x="1663253" y="10632"/>
                  </a:lnTo>
                  <a:lnTo>
                    <a:pt x="1591547" y="13054"/>
                  </a:lnTo>
                  <a:lnTo>
                    <a:pt x="1520866" y="15709"/>
                  </a:lnTo>
                  <a:lnTo>
                    <a:pt x="1451251" y="18591"/>
                  </a:lnTo>
                  <a:lnTo>
                    <a:pt x="1382741" y="21698"/>
                  </a:lnTo>
                  <a:lnTo>
                    <a:pt x="1315380" y="25023"/>
                  </a:lnTo>
                  <a:lnTo>
                    <a:pt x="1249207" y="28564"/>
                  </a:lnTo>
                  <a:lnTo>
                    <a:pt x="1184264" y="32316"/>
                  </a:lnTo>
                  <a:lnTo>
                    <a:pt x="1120591" y="36274"/>
                  </a:lnTo>
                  <a:lnTo>
                    <a:pt x="1058231" y="40434"/>
                  </a:lnTo>
                  <a:lnTo>
                    <a:pt x="997223" y="44792"/>
                  </a:lnTo>
                  <a:lnTo>
                    <a:pt x="937610" y="49343"/>
                  </a:lnTo>
                  <a:lnTo>
                    <a:pt x="879432" y="54084"/>
                  </a:lnTo>
                  <a:lnTo>
                    <a:pt x="822730" y="59009"/>
                  </a:lnTo>
                  <a:lnTo>
                    <a:pt x="767546" y="64115"/>
                  </a:lnTo>
                  <a:lnTo>
                    <a:pt x="713920" y="69398"/>
                  </a:lnTo>
                  <a:lnTo>
                    <a:pt x="661894" y="74852"/>
                  </a:lnTo>
                  <a:lnTo>
                    <a:pt x="611508" y="80474"/>
                  </a:lnTo>
                  <a:lnTo>
                    <a:pt x="562805" y="86259"/>
                  </a:lnTo>
                  <a:lnTo>
                    <a:pt x="515824" y="92204"/>
                  </a:lnTo>
                  <a:lnTo>
                    <a:pt x="470607" y="98303"/>
                  </a:lnTo>
                  <a:lnTo>
                    <a:pt x="427196" y="104552"/>
                  </a:lnTo>
                  <a:lnTo>
                    <a:pt x="385630" y="110948"/>
                  </a:lnTo>
                  <a:lnTo>
                    <a:pt x="345952" y="117485"/>
                  </a:lnTo>
                  <a:lnTo>
                    <a:pt x="308202" y="124159"/>
                  </a:lnTo>
                  <a:lnTo>
                    <a:pt x="238652" y="137904"/>
                  </a:lnTo>
                  <a:lnTo>
                    <a:pt x="177309" y="152146"/>
                  </a:lnTo>
                  <a:lnTo>
                    <a:pt x="124501" y="166852"/>
                  </a:lnTo>
                  <a:lnTo>
                    <a:pt x="80557" y="181987"/>
                  </a:lnTo>
                  <a:lnTo>
                    <a:pt x="31981" y="205418"/>
                  </a:lnTo>
                  <a:lnTo>
                    <a:pt x="1306" y="237838"/>
                  </a:lnTo>
                  <a:lnTo>
                    <a:pt x="0" y="246125"/>
                  </a:lnTo>
                  <a:lnTo>
                    <a:pt x="0" y="1230693"/>
                  </a:lnTo>
                  <a:lnTo>
                    <a:pt x="20577" y="1263421"/>
                  </a:lnTo>
                  <a:lnTo>
                    <a:pt x="62012" y="1287126"/>
                  </a:lnTo>
                  <a:lnTo>
                    <a:pt x="101400" y="1302465"/>
                  </a:lnTo>
                  <a:lnTo>
                    <a:pt x="149817" y="1317391"/>
                  </a:lnTo>
                  <a:lnTo>
                    <a:pt x="206934" y="1331870"/>
                  </a:lnTo>
                  <a:lnTo>
                    <a:pt x="272422" y="1345868"/>
                  </a:lnTo>
                  <a:lnTo>
                    <a:pt x="345952" y="1359351"/>
                  </a:lnTo>
                  <a:lnTo>
                    <a:pt x="385630" y="1365888"/>
                  </a:lnTo>
                  <a:lnTo>
                    <a:pt x="427196" y="1372283"/>
                  </a:lnTo>
                  <a:lnTo>
                    <a:pt x="470607" y="1378532"/>
                  </a:lnTo>
                  <a:lnTo>
                    <a:pt x="515824" y="1384631"/>
                  </a:lnTo>
                  <a:lnTo>
                    <a:pt x="562805" y="1390575"/>
                  </a:lnTo>
                  <a:lnTo>
                    <a:pt x="611508" y="1396359"/>
                  </a:lnTo>
                  <a:lnTo>
                    <a:pt x="661894" y="1401981"/>
                  </a:lnTo>
                  <a:lnTo>
                    <a:pt x="713920" y="1407435"/>
                  </a:lnTo>
                  <a:lnTo>
                    <a:pt x="767546" y="1412716"/>
                  </a:lnTo>
                  <a:lnTo>
                    <a:pt x="822730" y="1417822"/>
                  </a:lnTo>
                  <a:lnTo>
                    <a:pt x="879432" y="1422747"/>
                  </a:lnTo>
                  <a:lnTo>
                    <a:pt x="937610" y="1427487"/>
                  </a:lnTo>
                  <a:lnTo>
                    <a:pt x="997223" y="1432037"/>
                  </a:lnTo>
                  <a:lnTo>
                    <a:pt x="1058231" y="1436395"/>
                  </a:lnTo>
                  <a:lnTo>
                    <a:pt x="1120591" y="1440554"/>
                  </a:lnTo>
                  <a:lnTo>
                    <a:pt x="1184264" y="1444511"/>
                  </a:lnTo>
                  <a:lnTo>
                    <a:pt x="1249207" y="1448262"/>
                  </a:lnTo>
                  <a:lnTo>
                    <a:pt x="1315380" y="1451802"/>
                  </a:lnTo>
                  <a:lnTo>
                    <a:pt x="1382741" y="1455127"/>
                  </a:lnTo>
                  <a:lnTo>
                    <a:pt x="1451251" y="1458232"/>
                  </a:lnTo>
                  <a:lnTo>
                    <a:pt x="1520866" y="1461114"/>
                  </a:lnTo>
                  <a:lnTo>
                    <a:pt x="1591547" y="1463768"/>
                  </a:lnTo>
                  <a:lnTo>
                    <a:pt x="1663253" y="1466190"/>
                  </a:lnTo>
                  <a:lnTo>
                    <a:pt x="1735941" y="1468374"/>
                  </a:lnTo>
                  <a:lnTo>
                    <a:pt x="1809572" y="1470318"/>
                  </a:lnTo>
                  <a:lnTo>
                    <a:pt x="1884103" y="1472017"/>
                  </a:lnTo>
                  <a:lnTo>
                    <a:pt x="1959495" y="1473466"/>
                  </a:lnTo>
                  <a:lnTo>
                    <a:pt x="2035705" y="1474662"/>
                  </a:lnTo>
                  <a:lnTo>
                    <a:pt x="2112693" y="1475599"/>
                  </a:lnTo>
                  <a:lnTo>
                    <a:pt x="2190418" y="1476274"/>
                  </a:lnTo>
                  <a:lnTo>
                    <a:pt x="2268838" y="1476682"/>
                  </a:lnTo>
                  <a:lnTo>
                    <a:pt x="2347912" y="1476819"/>
                  </a:lnTo>
                  <a:lnTo>
                    <a:pt x="2426987" y="1476682"/>
                  </a:lnTo>
                  <a:lnTo>
                    <a:pt x="2505407" y="1476274"/>
                  </a:lnTo>
                  <a:lnTo>
                    <a:pt x="2583132" y="1475599"/>
                  </a:lnTo>
                  <a:lnTo>
                    <a:pt x="2660120" y="1474662"/>
                  </a:lnTo>
                  <a:lnTo>
                    <a:pt x="2736331" y="1473466"/>
                  </a:lnTo>
                  <a:lnTo>
                    <a:pt x="2811723" y="1472017"/>
                  </a:lnTo>
                  <a:lnTo>
                    <a:pt x="2886256" y="1470318"/>
                  </a:lnTo>
                  <a:lnTo>
                    <a:pt x="2959887" y="1468374"/>
                  </a:lnTo>
                  <a:lnTo>
                    <a:pt x="3032577" y="1466190"/>
                  </a:lnTo>
                  <a:lnTo>
                    <a:pt x="3104283" y="1463768"/>
                  </a:lnTo>
                  <a:lnTo>
                    <a:pt x="3174966" y="1461114"/>
                  </a:lnTo>
                  <a:lnTo>
                    <a:pt x="3244583" y="1458232"/>
                  </a:lnTo>
                  <a:lnTo>
                    <a:pt x="3313094" y="1455127"/>
                  </a:lnTo>
                  <a:lnTo>
                    <a:pt x="3380457" y="1451802"/>
                  </a:lnTo>
                  <a:lnTo>
                    <a:pt x="3446631" y="1448262"/>
                  </a:lnTo>
                  <a:lnTo>
                    <a:pt x="3511576" y="1444511"/>
                  </a:lnTo>
                  <a:lnTo>
                    <a:pt x="3575250" y="1440554"/>
                  </a:lnTo>
                  <a:lnTo>
                    <a:pt x="3637613" y="1436395"/>
                  </a:lnTo>
                  <a:lnTo>
                    <a:pt x="3698622" y="1432037"/>
                  </a:lnTo>
                  <a:lnTo>
                    <a:pt x="3758237" y="1427487"/>
                  </a:lnTo>
                  <a:lnTo>
                    <a:pt x="3816417" y="1422747"/>
                  </a:lnTo>
                  <a:lnTo>
                    <a:pt x="3873121" y="1417822"/>
                  </a:lnTo>
                  <a:lnTo>
                    <a:pt x="3928307" y="1412716"/>
                  </a:lnTo>
                  <a:lnTo>
                    <a:pt x="3981935" y="1407435"/>
                  </a:lnTo>
                  <a:lnTo>
                    <a:pt x="4033963" y="1401981"/>
                  </a:lnTo>
                  <a:lnTo>
                    <a:pt x="4084350" y="1396359"/>
                  </a:lnTo>
                  <a:lnTo>
                    <a:pt x="4133056" y="1390575"/>
                  </a:lnTo>
                  <a:lnTo>
                    <a:pt x="4180038" y="1384631"/>
                  </a:lnTo>
                  <a:lnTo>
                    <a:pt x="4225257" y="1378532"/>
                  </a:lnTo>
                  <a:lnTo>
                    <a:pt x="4268671" y="1372283"/>
                  </a:lnTo>
                  <a:lnTo>
                    <a:pt x="4310238" y="1365888"/>
                  </a:lnTo>
                  <a:lnTo>
                    <a:pt x="4349918" y="1359351"/>
                  </a:lnTo>
                  <a:lnTo>
                    <a:pt x="4387669" y="1352676"/>
                  </a:lnTo>
                  <a:lnTo>
                    <a:pt x="4457223" y="1338931"/>
                  </a:lnTo>
                  <a:lnTo>
                    <a:pt x="4518569" y="1324688"/>
                  </a:lnTo>
                  <a:lnTo>
                    <a:pt x="4571380" y="1309981"/>
                  </a:lnTo>
                  <a:lnTo>
                    <a:pt x="4615326" y="1294845"/>
                  </a:lnTo>
                  <a:lnTo>
                    <a:pt x="4663905" y="1271410"/>
                  </a:lnTo>
                  <a:lnTo>
                    <a:pt x="4694581" y="1238982"/>
                  </a:lnTo>
                  <a:lnTo>
                    <a:pt x="4695888" y="1230693"/>
                  </a:lnTo>
                  <a:lnTo>
                    <a:pt x="4695888" y="246125"/>
                  </a:lnTo>
                  <a:lnTo>
                    <a:pt x="4675309" y="213405"/>
                  </a:lnTo>
                  <a:lnTo>
                    <a:pt x="4633872" y="189704"/>
                  </a:lnTo>
                  <a:lnTo>
                    <a:pt x="4594482" y="174368"/>
                  </a:lnTo>
                  <a:lnTo>
                    <a:pt x="4546062" y="159443"/>
                  </a:lnTo>
                  <a:lnTo>
                    <a:pt x="4488942" y="144965"/>
                  </a:lnTo>
                  <a:lnTo>
                    <a:pt x="4423451" y="130967"/>
                  </a:lnTo>
                  <a:lnTo>
                    <a:pt x="4349918" y="117485"/>
                  </a:lnTo>
                  <a:lnTo>
                    <a:pt x="4310238" y="110948"/>
                  </a:lnTo>
                  <a:lnTo>
                    <a:pt x="4268671" y="104552"/>
                  </a:lnTo>
                  <a:lnTo>
                    <a:pt x="4225257" y="98303"/>
                  </a:lnTo>
                  <a:lnTo>
                    <a:pt x="4180038" y="92204"/>
                  </a:lnTo>
                  <a:lnTo>
                    <a:pt x="4133056" y="86259"/>
                  </a:lnTo>
                  <a:lnTo>
                    <a:pt x="4084350" y="80474"/>
                  </a:lnTo>
                  <a:lnTo>
                    <a:pt x="4033963" y="74852"/>
                  </a:lnTo>
                  <a:lnTo>
                    <a:pt x="3981935" y="69398"/>
                  </a:lnTo>
                  <a:lnTo>
                    <a:pt x="3928307" y="64115"/>
                  </a:lnTo>
                  <a:lnTo>
                    <a:pt x="3873121" y="59009"/>
                  </a:lnTo>
                  <a:lnTo>
                    <a:pt x="3816417" y="54084"/>
                  </a:lnTo>
                  <a:lnTo>
                    <a:pt x="3758237" y="49343"/>
                  </a:lnTo>
                  <a:lnTo>
                    <a:pt x="3698622" y="44792"/>
                  </a:lnTo>
                  <a:lnTo>
                    <a:pt x="3637613" y="40434"/>
                  </a:lnTo>
                  <a:lnTo>
                    <a:pt x="3575250" y="36274"/>
                  </a:lnTo>
                  <a:lnTo>
                    <a:pt x="3511576" y="32316"/>
                  </a:lnTo>
                  <a:lnTo>
                    <a:pt x="3446631" y="28564"/>
                  </a:lnTo>
                  <a:lnTo>
                    <a:pt x="3380457" y="25023"/>
                  </a:lnTo>
                  <a:lnTo>
                    <a:pt x="3313094" y="21698"/>
                  </a:lnTo>
                  <a:lnTo>
                    <a:pt x="3244583" y="18591"/>
                  </a:lnTo>
                  <a:lnTo>
                    <a:pt x="3174966" y="15709"/>
                  </a:lnTo>
                  <a:lnTo>
                    <a:pt x="3104283" y="13054"/>
                  </a:lnTo>
                  <a:lnTo>
                    <a:pt x="3032577" y="10632"/>
                  </a:lnTo>
                  <a:lnTo>
                    <a:pt x="2959887" y="8447"/>
                  </a:lnTo>
                  <a:lnTo>
                    <a:pt x="2886256" y="6502"/>
                  </a:lnTo>
                  <a:lnTo>
                    <a:pt x="2811723" y="4803"/>
                  </a:lnTo>
                  <a:lnTo>
                    <a:pt x="2736331" y="3353"/>
                  </a:lnTo>
                  <a:lnTo>
                    <a:pt x="2660120" y="2157"/>
                  </a:lnTo>
                  <a:lnTo>
                    <a:pt x="2583132" y="1220"/>
                  </a:lnTo>
                  <a:lnTo>
                    <a:pt x="2505407" y="545"/>
                  </a:lnTo>
                  <a:lnTo>
                    <a:pt x="2426987" y="137"/>
                  </a:lnTo>
                  <a:lnTo>
                    <a:pt x="2347912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76312" y="4863719"/>
              <a:ext cx="4696460" cy="1477010"/>
            </a:xfrm>
            <a:custGeom>
              <a:avLst/>
              <a:gdLst/>
              <a:ahLst/>
              <a:cxnLst/>
              <a:rect l="l" t="t" r="r" b="b"/>
              <a:pathLst>
                <a:path w="4696460" h="1477010">
                  <a:moveTo>
                    <a:pt x="4695888" y="246125"/>
                  </a:moveTo>
                  <a:lnTo>
                    <a:pt x="4675309" y="278872"/>
                  </a:lnTo>
                  <a:lnTo>
                    <a:pt x="4633872" y="302587"/>
                  </a:lnTo>
                  <a:lnTo>
                    <a:pt x="4594482" y="317930"/>
                  </a:lnTo>
                  <a:lnTo>
                    <a:pt x="4546062" y="332859"/>
                  </a:lnTo>
                  <a:lnTo>
                    <a:pt x="4488942" y="347341"/>
                  </a:lnTo>
                  <a:lnTo>
                    <a:pt x="4423451" y="361340"/>
                  </a:lnTo>
                  <a:lnTo>
                    <a:pt x="4349918" y="374823"/>
                  </a:lnTo>
                  <a:lnTo>
                    <a:pt x="4310238" y="381359"/>
                  </a:lnTo>
                  <a:lnTo>
                    <a:pt x="4268671" y="387754"/>
                  </a:lnTo>
                  <a:lnTo>
                    <a:pt x="4225257" y="394003"/>
                  </a:lnTo>
                  <a:lnTo>
                    <a:pt x="4180038" y="400101"/>
                  </a:lnTo>
                  <a:lnTo>
                    <a:pt x="4133056" y="406044"/>
                  </a:lnTo>
                  <a:lnTo>
                    <a:pt x="4084350" y="411827"/>
                  </a:lnTo>
                  <a:lnTo>
                    <a:pt x="4033963" y="417447"/>
                  </a:lnTo>
                  <a:lnTo>
                    <a:pt x="3981935" y="422900"/>
                  </a:lnTo>
                  <a:lnTo>
                    <a:pt x="3928307" y="428180"/>
                  </a:lnTo>
                  <a:lnTo>
                    <a:pt x="3873121" y="433284"/>
                  </a:lnTo>
                  <a:lnTo>
                    <a:pt x="3816417" y="438207"/>
                  </a:lnTo>
                  <a:lnTo>
                    <a:pt x="3758237" y="442946"/>
                  </a:lnTo>
                  <a:lnTo>
                    <a:pt x="3698622" y="447494"/>
                  </a:lnTo>
                  <a:lnTo>
                    <a:pt x="3637613" y="451850"/>
                  </a:lnTo>
                  <a:lnTo>
                    <a:pt x="3575250" y="456007"/>
                  </a:lnTo>
                  <a:lnTo>
                    <a:pt x="3511576" y="459963"/>
                  </a:lnTo>
                  <a:lnTo>
                    <a:pt x="3446631" y="463712"/>
                  </a:lnTo>
                  <a:lnTo>
                    <a:pt x="3380457" y="467250"/>
                  </a:lnTo>
                  <a:lnTo>
                    <a:pt x="3313094" y="470573"/>
                  </a:lnTo>
                  <a:lnTo>
                    <a:pt x="3244583" y="473677"/>
                  </a:lnTo>
                  <a:lnTo>
                    <a:pt x="3174966" y="476557"/>
                  </a:lnTo>
                  <a:lnTo>
                    <a:pt x="3104283" y="479209"/>
                  </a:lnTo>
                  <a:lnTo>
                    <a:pt x="3032577" y="481629"/>
                  </a:lnTo>
                  <a:lnTo>
                    <a:pt x="2959887" y="483813"/>
                  </a:lnTo>
                  <a:lnTo>
                    <a:pt x="2886256" y="485756"/>
                  </a:lnTo>
                  <a:lnTo>
                    <a:pt x="2811723" y="487453"/>
                  </a:lnTo>
                  <a:lnTo>
                    <a:pt x="2736331" y="488901"/>
                  </a:lnTo>
                  <a:lnTo>
                    <a:pt x="2660120" y="490096"/>
                  </a:lnTo>
                  <a:lnTo>
                    <a:pt x="2583132" y="491033"/>
                  </a:lnTo>
                  <a:lnTo>
                    <a:pt x="2505407" y="491707"/>
                  </a:lnTo>
                  <a:lnTo>
                    <a:pt x="2426987" y="492115"/>
                  </a:lnTo>
                  <a:lnTo>
                    <a:pt x="2347912" y="492251"/>
                  </a:lnTo>
                  <a:lnTo>
                    <a:pt x="2268838" y="492115"/>
                  </a:lnTo>
                  <a:lnTo>
                    <a:pt x="2190418" y="491707"/>
                  </a:lnTo>
                  <a:lnTo>
                    <a:pt x="2112693" y="491033"/>
                  </a:lnTo>
                  <a:lnTo>
                    <a:pt x="2035705" y="490096"/>
                  </a:lnTo>
                  <a:lnTo>
                    <a:pt x="1959495" y="488901"/>
                  </a:lnTo>
                  <a:lnTo>
                    <a:pt x="1884103" y="487453"/>
                  </a:lnTo>
                  <a:lnTo>
                    <a:pt x="1809572" y="485756"/>
                  </a:lnTo>
                  <a:lnTo>
                    <a:pt x="1735941" y="483813"/>
                  </a:lnTo>
                  <a:lnTo>
                    <a:pt x="1663253" y="481629"/>
                  </a:lnTo>
                  <a:lnTo>
                    <a:pt x="1591547" y="479209"/>
                  </a:lnTo>
                  <a:lnTo>
                    <a:pt x="1520866" y="476557"/>
                  </a:lnTo>
                  <a:lnTo>
                    <a:pt x="1451251" y="473677"/>
                  </a:lnTo>
                  <a:lnTo>
                    <a:pt x="1382741" y="470573"/>
                  </a:lnTo>
                  <a:lnTo>
                    <a:pt x="1315380" y="467250"/>
                  </a:lnTo>
                  <a:lnTo>
                    <a:pt x="1249207" y="463712"/>
                  </a:lnTo>
                  <a:lnTo>
                    <a:pt x="1184264" y="459963"/>
                  </a:lnTo>
                  <a:lnTo>
                    <a:pt x="1120591" y="456007"/>
                  </a:lnTo>
                  <a:lnTo>
                    <a:pt x="1058231" y="451850"/>
                  </a:lnTo>
                  <a:lnTo>
                    <a:pt x="997223" y="447494"/>
                  </a:lnTo>
                  <a:lnTo>
                    <a:pt x="937610" y="442946"/>
                  </a:lnTo>
                  <a:lnTo>
                    <a:pt x="879432" y="438207"/>
                  </a:lnTo>
                  <a:lnTo>
                    <a:pt x="822730" y="433284"/>
                  </a:lnTo>
                  <a:lnTo>
                    <a:pt x="767546" y="428180"/>
                  </a:lnTo>
                  <a:lnTo>
                    <a:pt x="713920" y="422900"/>
                  </a:lnTo>
                  <a:lnTo>
                    <a:pt x="661894" y="417447"/>
                  </a:lnTo>
                  <a:lnTo>
                    <a:pt x="611508" y="411827"/>
                  </a:lnTo>
                  <a:lnTo>
                    <a:pt x="562805" y="406044"/>
                  </a:lnTo>
                  <a:lnTo>
                    <a:pt x="515824" y="400101"/>
                  </a:lnTo>
                  <a:lnTo>
                    <a:pt x="470607" y="394003"/>
                  </a:lnTo>
                  <a:lnTo>
                    <a:pt x="427196" y="387754"/>
                  </a:lnTo>
                  <a:lnTo>
                    <a:pt x="385630" y="381359"/>
                  </a:lnTo>
                  <a:lnTo>
                    <a:pt x="345952" y="374823"/>
                  </a:lnTo>
                  <a:lnTo>
                    <a:pt x="308202" y="368148"/>
                  </a:lnTo>
                  <a:lnTo>
                    <a:pt x="238652" y="354403"/>
                  </a:lnTo>
                  <a:lnTo>
                    <a:pt x="177309" y="340158"/>
                  </a:lnTo>
                  <a:lnTo>
                    <a:pt x="124501" y="325448"/>
                  </a:lnTo>
                  <a:lnTo>
                    <a:pt x="80557" y="310308"/>
                  </a:lnTo>
                  <a:lnTo>
                    <a:pt x="31981" y="286865"/>
                  </a:lnTo>
                  <a:lnTo>
                    <a:pt x="1306" y="254420"/>
                  </a:lnTo>
                  <a:lnTo>
                    <a:pt x="0" y="246125"/>
                  </a:lnTo>
                </a:path>
                <a:path w="4696460" h="1477010">
                  <a:moveTo>
                    <a:pt x="0" y="246125"/>
                  </a:moveTo>
                  <a:lnTo>
                    <a:pt x="20577" y="213405"/>
                  </a:lnTo>
                  <a:lnTo>
                    <a:pt x="62012" y="189704"/>
                  </a:lnTo>
                  <a:lnTo>
                    <a:pt x="101400" y="174368"/>
                  </a:lnTo>
                  <a:lnTo>
                    <a:pt x="149817" y="159443"/>
                  </a:lnTo>
                  <a:lnTo>
                    <a:pt x="206934" y="144965"/>
                  </a:lnTo>
                  <a:lnTo>
                    <a:pt x="272422" y="130967"/>
                  </a:lnTo>
                  <a:lnTo>
                    <a:pt x="345952" y="117485"/>
                  </a:lnTo>
                  <a:lnTo>
                    <a:pt x="385630" y="110948"/>
                  </a:lnTo>
                  <a:lnTo>
                    <a:pt x="427196" y="104552"/>
                  </a:lnTo>
                  <a:lnTo>
                    <a:pt x="470607" y="98303"/>
                  </a:lnTo>
                  <a:lnTo>
                    <a:pt x="515824" y="92204"/>
                  </a:lnTo>
                  <a:lnTo>
                    <a:pt x="562805" y="86259"/>
                  </a:lnTo>
                  <a:lnTo>
                    <a:pt x="611508" y="80474"/>
                  </a:lnTo>
                  <a:lnTo>
                    <a:pt x="661894" y="74852"/>
                  </a:lnTo>
                  <a:lnTo>
                    <a:pt x="713920" y="69398"/>
                  </a:lnTo>
                  <a:lnTo>
                    <a:pt x="767546" y="64115"/>
                  </a:lnTo>
                  <a:lnTo>
                    <a:pt x="822730" y="59009"/>
                  </a:lnTo>
                  <a:lnTo>
                    <a:pt x="879432" y="54084"/>
                  </a:lnTo>
                  <a:lnTo>
                    <a:pt x="937610" y="49343"/>
                  </a:lnTo>
                  <a:lnTo>
                    <a:pt x="997223" y="44792"/>
                  </a:lnTo>
                  <a:lnTo>
                    <a:pt x="1058231" y="40434"/>
                  </a:lnTo>
                  <a:lnTo>
                    <a:pt x="1120591" y="36274"/>
                  </a:lnTo>
                  <a:lnTo>
                    <a:pt x="1184264" y="32316"/>
                  </a:lnTo>
                  <a:lnTo>
                    <a:pt x="1249207" y="28564"/>
                  </a:lnTo>
                  <a:lnTo>
                    <a:pt x="1315380" y="25023"/>
                  </a:lnTo>
                  <a:lnTo>
                    <a:pt x="1382741" y="21698"/>
                  </a:lnTo>
                  <a:lnTo>
                    <a:pt x="1451251" y="18591"/>
                  </a:lnTo>
                  <a:lnTo>
                    <a:pt x="1520866" y="15709"/>
                  </a:lnTo>
                  <a:lnTo>
                    <a:pt x="1591547" y="13054"/>
                  </a:lnTo>
                  <a:lnTo>
                    <a:pt x="1663253" y="10632"/>
                  </a:lnTo>
                  <a:lnTo>
                    <a:pt x="1735941" y="8447"/>
                  </a:lnTo>
                  <a:lnTo>
                    <a:pt x="1809572" y="6502"/>
                  </a:lnTo>
                  <a:lnTo>
                    <a:pt x="1884103" y="4803"/>
                  </a:lnTo>
                  <a:lnTo>
                    <a:pt x="1959495" y="3353"/>
                  </a:lnTo>
                  <a:lnTo>
                    <a:pt x="2035705" y="2157"/>
                  </a:lnTo>
                  <a:lnTo>
                    <a:pt x="2112693" y="1220"/>
                  </a:lnTo>
                  <a:lnTo>
                    <a:pt x="2190418" y="545"/>
                  </a:lnTo>
                  <a:lnTo>
                    <a:pt x="2268838" y="137"/>
                  </a:lnTo>
                  <a:lnTo>
                    <a:pt x="2347912" y="0"/>
                  </a:lnTo>
                  <a:lnTo>
                    <a:pt x="2426987" y="137"/>
                  </a:lnTo>
                  <a:lnTo>
                    <a:pt x="2505407" y="545"/>
                  </a:lnTo>
                  <a:lnTo>
                    <a:pt x="2583132" y="1220"/>
                  </a:lnTo>
                  <a:lnTo>
                    <a:pt x="2660120" y="2157"/>
                  </a:lnTo>
                  <a:lnTo>
                    <a:pt x="2736331" y="3353"/>
                  </a:lnTo>
                  <a:lnTo>
                    <a:pt x="2811723" y="4803"/>
                  </a:lnTo>
                  <a:lnTo>
                    <a:pt x="2886256" y="6502"/>
                  </a:lnTo>
                  <a:lnTo>
                    <a:pt x="2959887" y="8447"/>
                  </a:lnTo>
                  <a:lnTo>
                    <a:pt x="3032577" y="10632"/>
                  </a:lnTo>
                  <a:lnTo>
                    <a:pt x="3104283" y="13054"/>
                  </a:lnTo>
                  <a:lnTo>
                    <a:pt x="3174966" y="15709"/>
                  </a:lnTo>
                  <a:lnTo>
                    <a:pt x="3244583" y="18591"/>
                  </a:lnTo>
                  <a:lnTo>
                    <a:pt x="3313094" y="21698"/>
                  </a:lnTo>
                  <a:lnTo>
                    <a:pt x="3380457" y="25023"/>
                  </a:lnTo>
                  <a:lnTo>
                    <a:pt x="3446631" y="28564"/>
                  </a:lnTo>
                  <a:lnTo>
                    <a:pt x="3511576" y="32316"/>
                  </a:lnTo>
                  <a:lnTo>
                    <a:pt x="3575250" y="36274"/>
                  </a:lnTo>
                  <a:lnTo>
                    <a:pt x="3637613" y="40434"/>
                  </a:lnTo>
                  <a:lnTo>
                    <a:pt x="3698622" y="44792"/>
                  </a:lnTo>
                  <a:lnTo>
                    <a:pt x="3758237" y="49343"/>
                  </a:lnTo>
                  <a:lnTo>
                    <a:pt x="3816417" y="54084"/>
                  </a:lnTo>
                  <a:lnTo>
                    <a:pt x="3873121" y="59009"/>
                  </a:lnTo>
                  <a:lnTo>
                    <a:pt x="3928307" y="64115"/>
                  </a:lnTo>
                  <a:lnTo>
                    <a:pt x="3981935" y="69398"/>
                  </a:lnTo>
                  <a:lnTo>
                    <a:pt x="4033963" y="74852"/>
                  </a:lnTo>
                  <a:lnTo>
                    <a:pt x="4084350" y="80474"/>
                  </a:lnTo>
                  <a:lnTo>
                    <a:pt x="4133056" y="86259"/>
                  </a:lnTo>
                  <a:lnTo>
                    <a:pt x="4180038" y="92204"/>
                  </a:lnTo>
                  <a:lnTo>
                    <a:pt x="4225257" y="98303"/>
                  </a:lnTo>
                  <a:lnTo>
                    <a:pt x="4268671" y="104552"/>
                  </a:lnTo>
                  <a:lnTo>
                    <a:pt x="4310238" y="110948"/>
                  </a:lnTo>
                  <a:lnTo>
                    <a:pt x="4349918" y="117485"/>
                  </a:lnTo>
                  <a:lnTo>
                    <a:pt x="4387669" y="124159"/>
                  </a:lnTo>
                  <a:lnTo>
                    <a:pt x="4457223" y="137904"/>
                  </a:lnTo>
                  <a:lnTo>
                    <a:pt x="4518569" y="152146"/>
                  </a:lnTo>
                  <a:lnTo>
                    <a:pt x="4571380" y="166852"/>
                  </a:lnTo>
                  <a:lnTo>
                    <a:pt x="4615326" y="181987"/>
                  </a:lnTo>
                  <a:lnTo>
                    <a:pt x="4663905" y="205418"/>
                  </a:lnTo>
                  <a:lnTo>
                    <a:pt x="4694581" y="237838"/>
                  </a:lnTo>
                  <a:lnTo>
                    <a:pt x="4695888" y="246125"/>
                  </a:lnTo>
                  <a:lnTo>
                    <a:pt x="4695888" y="1230693"/>
                  </a:lnTo>
                  <a:lnTo>
                    <a:pt x="4675309" y="1263421"/>
                  </a:lnTo>
                  <a:lnTo>
                    <a:pt x="4633872" y="1287126"/>
                  </a:lnTo>
                  <a:lnTo>
                    <a:pt x="4594482" y="1302465"/>
                  </a:lnTo>
                  <a:lnTo>
                    <a:pt x="4546062" y="1317391"/>
                  </a:lnTo>
                  <a:lnTo>
                    <a:pt x="4488942" y="1331870"/>
                  </a:lnTo>
                  <a:lnTo>
                    <a:pt x="4423451" y="1345868"/>
                  </a:lnTo>
                  <a:lnTo>
                    <a:pt x="4349918" y="1359351"/>
                  </a:lnTo>
                  <a:lnTo>
                    <a:pt x="4310238" y="1365888"/>
                  </a:lnTo>
                  <a:lnTo>
                    <a:pt x="4268671" y="1372283"/>
                  </a:lnTo>
                  <a:lnTo>
                    <a:pt x="4225257" y="1378532"/>
                  </a:lnTo>
                  <a:lnTo>
                    <a:pt x="4180038" y="1384631"/>
                  </a:lnTo>
                  <a:lnTo>
                    <a:pt x="4133056" y="1390575"/>
                  </a:lnTo>
                  <a:lnTo>
                    <a:pt x="4084350" y="1396359"/>
                  </a:lnTo>
                  <a:lnTo>
                    <a:pt x="4033963" y="1401981"/>
                  </a:lnTo>
                  <a:lnTo>
                    <a:pt x="3981935" y="1407435"/>
                  </a:lnTo>
                  <a:lnTo>
                    <a:pt x="3928307" y="1412716"/>
                  </a:lnTo>
                  <a:lnTo>
                    <a:pt x="3873121" y="1417822"/>
                  </a:lnTo>
                  <a:lnTo>
                    <a:pt x="3816417" y="1422747"/>
                  </a:lnTo>
                  <a:lnTo>
                    <a:pt x="3758237" y="1427487"/>
                  </a:lnTo>
                  <a:lnTo>
                    <a:pt x="3698622" y="1432037"/>
                  </a:lnTo>
                  <a:lnTo>
                    <a:pt x="3637613" y="1436395"/>
                  </a:lnTo>
                  <a:lnTo>
                    <a:pt x="3575250" y="1440554"/>
                  </a:lnTo>
                  <a:lnTo>
                    <a:pt x="3511576" y="1444511"/>
                  </a:lnTo>
                  <a:lnTo>
                    <a:pt x="3446631" y="1448262"/>
                  </a:lnTo>
                  <a:lnTo>
                    <a:pt x="3380457" y="1451802"/>
                  </a:lnTo>
                  <a:lnTo>
                    <a:pt x="3313094" y="1455127"/>
                  </a:lnTo>
                  <a:lnTo>
                    <a:pt x="3244583" y="1458232"/>
                  </a:lnTo>
                  <a:lnTo>
                    <a:pt x="3174966" y="1461114"/>
                  </a:lnTo>
                  <a:lnTo>
                    <a:pt x="3104283" y="1463768"/>
                  </a:lnTo>
                  <a:lnTo>
                    <a:pt x="3032577" y="1466190"/>
                  </a:lnTo>
                  <a:lnTo>
                    <a:pt x="2959887" y="1468374"/>
                  </a:lnTo>
                  <a:lnTo>
                    <a:pt x="2886256" y="1470318"/>
                  </a:lnTo>
                  <a:lnTo>
                    <a:pt x="2811723" y="1472017"/>
                  </a:lnTo>
                  <a:lnTo>
                    <a:pt x="2736331" y="1473466"/>
                  </a:lnTo>
                  <a:lnTo>
                    <a:pt x="2660120" y="1474662"/>
                  </a:lnTo>
                  <a:lnTo>
                    <a:pt x="2583132" y="1475599"/>
                  </a:lnTo>
                  <a:lnTo>
                    <a:pt x="2505407" y="1476274"/>
                  </a:lnTo>
                  <a:lnTo>
                    <a:pt x="2426987" y="1476682"/>
                  </a:lnTo>
                  <a:lnTo>
                    <a:pt x="2347912" y="1476819"/>
                  </a:lnTo>
                  <a:lnTo>
                    <a:pt x="2268838" y="1476682"/>
                  </a:lnTo>
                  <a:lnTo>
                    <a:pt x="2190418" y="1476274"/>
                  </a:lnTo>
                  <a:lnTo>
                    <a:pt x="2112693" y="1475599"/>
                  </a:lnTo>
                  <a:lnTo>
                    <a:pt x="2035705" y="1474662"/>
                  </a:lnTo>
                  <a:lnTo>
                    <a:pt x="1959495" y="1473466"/>
                  </a:lnTo>
                  <a:lnTo>
                    <a:pt x="1884103" y="1472017"/>
                  </a:lnTo>
                  <a:lnTo>
                    <a:pt x="1809572" y="1470318"/>
                  </a:lnTo>
                  <a:lnTo>
                    <a:pt x="1735941" y="1468374"/>
                  </a:lnTo>
                  <a:lnTo>
                    <a:pt x="1663253" y="1466190"/>
                  </a:lnTo>
                  <a:lnTo>
                    <a:pt x="1591547" y="1463768"/>
                  </a:lnTo>
                  <a:lnTo>
                    <a:pt x="1520866" y="1461114"/>
                  </a:lnTo>
                  <a:lnTo>
                    <a:pt x="1451251" y="1458232"/>
                  </a:lnTo>
                  <a:lnTo>
                    <a:pt x="1382741" y="1455127"/>
                  </a:lnTo>
                  <a:lnTo>
                    <a:pt x="1315380" y="1451802"/>
                  </a:lnTo>
                  <a:lnTo>
                    <a:pt x="1249207" y="1448262"/>
                  </a:lnTo>
                  <a:lnTo>
                    <a:pt x="1184264" y="1444511"/>
                  </a:lnTo>
                  <a:lnTo>
                    <a:pt x="1120591" y="1440554"/>
                  </a:lnTo>
                  <a:lnTo>
                    <a:pt x="1058231" y="1436395"/>
                  </a:lnTo>
                  <a:lnTo>
                    <a:pt x="997223" y="1432037"/>
                  </a:lnTo>
                  <a:lnTo>
                    <a:pt x="937610" y="1427487"/>
                  </a:lnTo>
                  <a:lnTo>
                    <a:pt x="879432" y="1422747"/>
                  </a:lnTo>
                  <a:lnTo>
                    <a:pt x="822730" y="1417822"/>
                  </a:lnTo>
                  <a:lnTo>
                    <a:pt x="767546" y="1412716"/>
                  </a:lnTo>
                  <a:lnTo>
                    <a:pt x="713920" y="1407435"/>
                  </a:lnTo>
                  <a:lnTo>
                    <a:pt x="661894" y="1401981"/>
                  </a:lnTo>
                  <a:lnTo>
                    <a:pt x="611508" y="1396359"/>
                  </a:lnTo>
                  <a:lnTo>
                    <a:pt x="562805" y="1390575"/>
                  </a:lnTo>
                  <a:lnTo>
                    <a:pt x="515824" y="1384631"/>
                  </a:lnTo>
                  <a:lnTo>
                    <a:pt x="470607" y="1378532"/>
                  </a:lnTo>
                  <a:lnTo>
                    <a:pt x="427196" y="1372283"/>
                  </a:lnTo>
                  <a:lnTo>
                    <a:pt x="385630" y="1365888"/>
                  </a:lnTo>
                  <a:lnTo>
                    <a:pt x="345952" y="1359351"/>
                  </a:lnTo>
                  <a:lnTo>
                    <a:pt x="308202" y="1352676"/>
                  </a:lnTo>
                  <a:lnTo>
                    <a:pt x="238652" y="1338931"/>
                  </a:lnTo>
                  <a:lnTo>
                    <a:pt x="177309" y="1324688"/>
                  </a:lnTo>
                  <a:lnTo>
                    <a:pt x="124501" y="1309981"/>
                  </a:lnTo>
                  <a:lnTo>
                    <a:pt x="80557" y="1294845"/>
                  </a:lnTo>
                  <a:lnTo>
                    <a:pt x="31981" y="1271410"/>
                  </a:lnTo>
                  <a:lnTo>
                    <a:pt x="1306" y="1238982"/>
                  </a:lnTo>
                  <a:lnTo>
                    <a:pt x="0" y="1230693"/>
                  </a:lnTo>
                  <a:lnTo>
                    <a:pt x="0" y="2461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711704" y="5360034"/>
            <a:ext cx="12115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MDG</a:t>
            </a:r>
            <a:r>
              <a:rPr dirty="0" sz="2100" spc="-7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03676" y="4485856"/>
            <a:ext cx="1812925" cy="651510"/>
            <a:chOff x="3503676" y="4485856"/>
            <a:chExt cx="1812925" cy="651510"/>
          </a:xfrm>
        </p:grpSpPr>
        <p:sp>
          <p:nvSpPr>
            <p:cNvPr id="7" name="object 7"/>
            <p:cNvSpPr/>
            <p:nvPr/>
          </p:nvSpPr>
          <p:spPr>
            <a:xfrm>
              <a:off x="3510026" y="4492206"/>
              <a:ext cx="1800225" cy="638810"/>
            </a:xfrm>
            <a:custGeom>
              <a:avLst/>
              <a:gdLst/>
              <a:ahLst/>
              <a:cxnLst/>
              <a:rect l="l" t="t" r="r" b="b"/>
              <a:pathLst>
                <a:path w="1800225" h="638810">
                  <a:moveTo>
                    <a:pt x="1800225" y="0"/>
                  </a:moveTo>
                  <a:lnTo>
                    <a:pt x="0" y="0"/>
                  </a:lnTo>
                  <a:lnTo>
                    <a:pt x="0" y="638340"/>
                  </a:lnTo>
                  <a:lnTo>
                    <a:pt x="1800225" y="638340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8FE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10026" y="4492206"/>
              <a:ext cx="1800225" cy="638810"/>
            </a:xfrm>
            <a:custGeom>
              <a:avLst/>
              <a:gdLst/>
              <a:ahLst/>
              <a:cxnLst/>
              <a:rect l="l" t="t" r="r" b="b"/>
              <a:pathLst>
                <a:path w="1800225" h="638810">
                  <a:moveTo>
                    <a:pt x="0" y="638340"/>
                  </a:moveTo>
                  <a:lnTo>
                    <a:pt x="1800225" y="638340"/>
                  </a:lnTo>
                  <a:lnTo>
                    <a:pt x="1800225" y="0"/>
                  </a:lnTo>
                  <a:lnTo>
                    <a:pt x="0" y="0"/>
                  </a:lnTo>
                  <a:lnTo>
                    <a:pt x="0" y="63834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583940" y="4473892"/>
            <a:ext cx="1648460" cy="672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5000</a:t>
            </a:r>
            <a:r>
              <a:rPr dirty="0" sz="1400" spc="5" b="1">
                <a:latin typeface="Arial"/>
                <a:cs typeface="Arial"/>
              </a:rPr>
              <a:t>:</a:t>
            </a:r>
            <a:r>
              <a:rPr dirty="0" sz="1400" spc="-114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E</a:t>
            </a:r>
            <a:r>
              <a:rPr dirty="0" sz="1400" spc="-45" b="1">
                <a:latin typeface="Arial"/>
                <a:cs typeface="Arial"/>
              </a:rPr>
              <a:t>R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14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200</a:t>
            </a:r>
            <a:r>
              <a:rPr dirty="0" sz="1400" spc="15" b="1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50"/>
              </a:spcBef>
            </a:pP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B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7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5001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:</a:t>
            </a:r>
            <a:r>
              <a:rPr dirty="0" sz="1400" spc="-114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z="1400" spc="-45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14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200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803910">
              <a:lnSpc>
                <a:spcPts val="1664"/>
              </a:lnSpc>
            </a:pP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4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-14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100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57300" y="4392193"/>
            <a:ext cx="606425" cy="471170"/>
            <a:chOff x="6457300" y="4392193"/>
            <a:chExt cx="606425" cy="4711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7300" y="4609492"/>
              <a:ext cx="606136" cy="2535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474" y="4392193"/>
              <a:ext cx="447675" cy="3906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93458" y="445954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38250" y="1667281"/>
            <a:ext cx="606425" cy="471805"/>
            <a:chOff x="6438250" y="1667281"/>
            <a:chExt cx="606425" cy="47180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250" y="1885342"/>
              <a:ext cx="606136" cy="2535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24" y="1667281"/>
              <a:ext cx="447675" cy="3906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586219" y="1704276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47768" y="2315235"/>
            <a:ext cx="596900" cy="471805"/>
            <a:chOff x="6447768" y="2315235"/>
            <a:chExt cx="596900" cy="47180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7768" y="2533042"/>
              <a:ext cx="596626" cy="2535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949" y="2315235"/>
              <a:ext cx="438150" cy="39062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591045" y="237813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58965" y="1592897"/>
            <a:ext cx="4738370" cy="10458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-15">
                <a:latin typeface="Arial MT"/>
                <a:cs typeface="Arial MT"/>
              </a:rPr>
              <a:t>Create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Corp.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ud</a:t>
            </a:r>
            <a:r>
              <a:rPr dirty="0" sz="1800">
                <a:latin typeface="Arial MT"/>
                <a:cs typeface="Arial MT"/>
              </a:rPr>
              <a:t>;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w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47775" y="3668039"/>
            <a:ext cx="606425" cy="471170"/>
            <a:chOff x="6447775" y="3668039"/>
            <a:chExt cx="606425" cy="47117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7775" y="3885592"/>
              <a:ext cx="606136" cy="25350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949" y="3668039"/>
              <a:ext cx="447675" cy="39062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591934" y="373818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57300" y="3001162"/>
            <a:ext cx="606425" cy="471805"/>
            <a:chOff x="6457300" y="3001162"/>
            <a:chExt cx="606425" cy="47180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300" y="3218842"/>
              <a:ext cx="606136" cy="2535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474" y="3001162"/>
              <a:ext cx="447675" cy="39062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602730" y="307054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921067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SAP</a:t>
            </a:r>
            <a:r>
              <a:rPr dirty="0" spc="40"/>
              <a:t> </a:t>
            </a:r>
            <a:r>
              <a:rPr dirty="0" spc="15"/>
              <a:t>Sales</a:t>
            </a:r>
            <a:r>
              <a:rPr dirty="0" spc="-135"/>
              <a:t> </a:t>
            </a:r>
            <a:r>
              <a:rPr dirty="0" spc="-5"/>
              <a:t>Cloud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Scenario: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New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from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Sales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Cloud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No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Duplicate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Found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0212" y="2050033"/>
            <a:ext cx="1892300" cy="1149985"/>
            <a:chOff x="430212" y="2050033"/>
            <a:chExt cx="1892300" cy="1149985"/>
          </a:xfrm>
        </p:grpSpPr>
        <p:sp>
          <p:nvSpPr>
            <p:cNvPr id="33" name="object 33"/>
            <p:cNvSpPr/>
            <p:nvPr/>
          </p:nvSpPr>
          <p:spPr>
            <a:xfrm>
              <a:off x="433387" y="2053208"/>
              <a:ext cx="1885950" cy="1143635"/>
            </a:xfrm>
            <a:custGeom>
              <a:avLst/>
              <a:gdLst/>
              <a:ahLst/>
              <a:cxnLst/>
              <a:rect l="l" t="t" r="r" b="b"/>
              <a:pathLst>
                <a:path w="1885950" h="1143635">
                  <a:moveTo>
                    <a:pt x="942911" y="0"/>
                  </a:moveTo>
                  <a:lnTo>
                    <a:pt x="869227" y="572"/>
                  </a:lnTo>
                  <a:lnTo>
                    <a:pt x="797093" y="2262"/>
                  </a:lnTo>
                  <a:lnTo>
                    <a:pt x="726720" y="5027"/>
                  </a:lnTo>
                  <a:lnTo>
                    <a:pt x="658316" y="8825"/>
                  </a:lnTo>
                  <a:lnTo>
                    <a:pt x="592091" y="13613"/>
                  </a:lnTo>
                  <a:lnTo>
                    <a:pt x="528256" y="19349"/>
                  </a:lnTo>
                  <a:lnTo>
                    <a:pt x="467019" y="25992"/>
                  </a:lnTo>
                  <a:lnTo>
                    <a:pt x="408591" y="33499"/>
                  </a:lnTo>
                  <a:lnTo>
                    <a:pt x="353181" y="41827"/>
                  </a:lnTo>
                  <a:lnTo>
                    <a:pt x="300998" y="50935"/>
                  </a:lnTo>
                  <a:lnTo>
                    <a:pt x="252254" y="60781"/>
                  </a:lnTo>
                  <a:lnTo>
                    <a:pt x="207156" y="71321"/>
                  </a:lnTo>
                  <a:lnTo>
                    <a:pt x="165915" y="82514"/>
                  </a:lnTo>
                  <a:lnTo>
                    <a:pt x="128741" y="94318"/>
                  </a:lnTo>
                  <a:lnTo>
                    <a:pt x="67431" y="119589"/>
                  </a:lnTo>
                  <a:lnTo>
                    <a:pt x="24904" y="146797"/>
                  </a:lnTo>
                  <a:lnTo>
                    <a:pt x="0" y="190500"/>
                  </a:lnTo>
                  <a:lnTo>
                    <a:pt x="0" y="952753"/>
                  </a:lnTo>
                  <a:lnTo>
                    <a:pt x="24904" y="996416"/>
                  </a:lnTo>
                  <a:lnTo>
                    <a:pt x="67431" y="1023611"/>
                  </a:lnTo>
                  <a:lnTo>
                    <a:pt x="128741" y="1048878"/>
                  </a:lnTo>
                  <a:lnTo>
                    <a:pt x="165915" y="1060683"/>
                  </a:lnTo>
                  <a:lnTo>
                    <a:pt x="207156" y="1071879"/>
                  </a:lnTo>
                  <a:lnTo>
                    <a:pt x="252254" y="1082423"/>
                  </a:lnTo>
                  <a:lnTo>
                    <a:pt x="300998" y="1092272"/>
                  </a:lnTo>
                  <a:lnTo>
                    <a:pt x="353181" y="1101386"/>
                  </a:lnTo>
                  <a:lnTo>
                    <a:pt x="408591" y="1109720"/>
                  </a:lnTo>
                  <a:lnTo>
                    <a:pt x="467019" y="1117233"/>
                  </a:lnTo>
                  <a:lnTo>
                    <a:pt x="528256" y="1123881"/>
                  </a:lnTo>
                  <a:lnTo>
                    <a:pt x="592091" y="1129624"/>
                  </a:lnTo>
                  <a:lnTo>
                    <a:pt x="658316" y="1134417"/>
                  </a:lnTo>
                  <a:lnTo>
                    <a:pt x="726720" y="1138219"/>
                  </a:lnTo>
                  <a:lnTo>
                    <a:pt x="797093" y="1140988"/>
                  </a:lnTo>
                  <a:lnTo>
                    <a:pt x="869227" y="1142680"/>
                  </a:lnTo>
                  <a:lnTo>
                    <a:pt x="942911" y="1143253"/>
                  </a:lnTo>
                  <a:lnTo>
                    <a:pt x="1016609" y="1142680"/>
                  </a:lnTo>
                  <a:lnTo>
                    <a:pt x="1088754" y="1140988"/>
                  </a:lnTo>
                  <a:lnTo>
                    <a:pt x="1159138" y="1138219"/>
                  </a:lnTo>
                  <a:lnTo>
                    <a:pt x="1227550" y="1134417"/>
                  </a:lnTo>
                  <a:lnTo>
                    <a:pt x="1293782" y="1129624"/>
                  </a:lnTo>
                  <a:lnTo>
                    <a:pt x="1357623" y="1123881"/>
                  </a:lnTo>
                  <a:lnTo>
                    <a:pt x="1418865" y="1117233"/>
                  </a:lnTo>
                  <a:lnTo>
                    <a:pt x="1477296" y="1109720"/>
                  </a:lnTo>
                  <a:lnTo>
                    <a:pt x="1532709" y="1101386"/>
                  </a:lnTo>
                  <a:lnTo>
                    <a:pt x="1584893" y="1092272"/>
                  </a:lnTo>
                  <a:lnTo>
                    <a:pt x="1633639" y="1082423"/>
                  </a:lnTo>
                  <a:lnTo>
                    <a:pt x="1678736" y="1071879"/>
                  </a:lnTo>
                  <a:lnTo>
                    <a:pt x="1719977" y="1060683"/>
                  </a:lnTo>
                  <a:lnTo>
                    <a:pt x="1757150" y="1048878"/>
                  </a:lnTo>
                  <a:lnTo>
                    <a:pt x="1818458" y="1023611"/>
                  </a:lnTo>
                  <a:lnTo>
                    <a:pt x="1860983" y="996416"/>
                  </a:lnTo>
                  <a:lnTo>
                    <a:pt x="1885886" y="952753"/>
                  </a:lnTo>
                  <a:lnTo>
                    <a:pt x="1885886" y="190500"/>
                  </a:lnTo>
                  <a:lnTo>
                    <a:pt x="1860983" y="146797"/>
                  </a:lnTo>
                  <a:lnTo>
                    <a:pt x="1818458" y="119589"/>
                  </a:lnTo>
                  <a:lnTo>
                    <a:pt x="1757150" y="94318"/>
                  </a:lnTo>
                  <a:lnTo>
                    <a:pt x="1719977" y="82514"/>
                  </a:lnTo>
                  <a:lnTo>
                    <a:pt x="1678736" y="71321"/>
                  </a:lnTo>
                  <a:lnTo>
                    <a:pt x="1633639" y="60781"/>
                  </a:lnTo>
                  <a:lnTo>
                    <a:pt x="1584893" y="50935"/>
                  </a:lnTo>
                  <a:lnTo>
                    <a:pt x="1532709" y="41827"/>
                  </a:lnTo>
                  <a:lnTo>
                    <a:pt x="1477296" y="33499"/>
                  </a:lnTo>
                  <a:lnTo>
                    <a:pt x="1418865" y="25992"/>
                  </a:lnTo>
                  <a:lnTo>
                    <a:pt x="1357623" y="19349"/>
                  </a:lnTo>
                  <a:lnTo>
                    <a:pt x="1293782" y="13613"/>
                  </a:lnTo>
                  <a:lnTo>
                    <a:pt x="1227550" y="8825"/>
                  </a:lnTo>
                  <a:lnTo>
                    <a:pt x="1159138" y="5027"/>
                  </a:lnTo>
                  <a:lnTo>
                    <a:pt x="1088754" y="2262"/>
                  </a:lnTo>
                  <a:lnTo>
                    <a:pt x="1016609" y="572"/>
                  </a:lnTo>
                  <a:lnTo>
                    <a:pt x="94291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3387" y="2053208"/>
              <a:ext cx="1885950" cy="1143635"/>
            </a:xfrm>
            <a:custGeom>
              <a:avLst/>
              <a:gdLst/>
              <a:ahLst/>
              <a:cxnLst/>
              <a:rect l="l" t="t" r="r" b="b"/>
              <a:pathLst>
                <a:path w="1885950" h="1143635">
                  <a:moveTo>
                    <a:pt x="1885886" y="190500"/>
                  </a:moveTo>
                  <a:lnTo>
                    <a:pt x="1860983" y="234202"/>
                  </a:lnTo>
                  <a:lnTo>
                    <a:pt x="1818458" y="261410"/>
                  </a:lnTo>
                  <a:lnTo>
                    <a:pt x="1757150" y="286681"/>
                  </a:lnTo>
                  <a:lnTo>
                    <a:pt x="1719977" y="298485"/>
                  </a:lnTo>
                  <a:lnTo>
                    <a:pt x="1678736" y="309678"/>
                  </a:lnTo>
                  <a:lnTo>
                    <a:pt x="1633639" y="320218"/>
                  </a:lnTo>
                  <a:lnTo>
                    <a:pt x="1584893" y="330064"/>
                  </a:lnTo>
                  <a:lnTo>
                    <a:pt x="1532709" y="339172"/>
                  </a:lnTo>
                  <a:lnTo>
                    <a:pt x="1477296" y="347500"/>
                  </a:lnTo>
                  <a:lnTo>
                    <a:pt x="1418865" y="355007"/>
                  </a:lnTo>
                  <a:lnTo>
                    <a:pt x="1357623" y="361650"/>
                  </a:lnTo>
                  <a:lnTo>
                    <a:pt x="1293782" y="367386"/>
                  </a:lnTo>
                  <a:lnTo>
                    <a:pt x="1227550" y="372174"/>
                  </a:lnTo>
                  <a:lnTo>
                    <a:pt x="1159138" y="375972"/>
                  </a:lnTo>
                  <a:lnTo>
                    <a:pt x="1088754" y="378737"/>
                  </a:lnTo>
                  <a:lnTo>
                    <a:pt x="1016609" y="380427"/>
                  </a:lnTo>
                  <a:lnTo>
                    <a:pt x="942911" y="381000"/>
                  </a:lnTo>
                  <a:lnTo>
                    <a:pt x="869227" y="380427"/>
                  </a:lnTo>
                  <a:lnTo>
                    <a:pt x="797093" y="378737"/>
                  </a:lnTo>
                  <a:lnTo>
                    <a:pt x="726720" y="375972"/>
                  </a:lnTo>
                  <a:lnTo>
                    <a:pt x="658316" y="372174"/>
                  </a:lnTo>
                  <a:lnTo>
                    <a:pt x="592091" y="367386"/>
                  </a:lnTo>
                  <a:lnTo>
                    <a:pt x="528256" y="361650"/>
                  </a:lnTo>
                  <a:lnTo>
                    <a:pt x="467019" y="355007"/>
                  </a:lnTo>
                  <a:lnTo>
                    <a:pt x="408591" y="347500"/>
                  </a:lnTo>
                  <a:lnTo>
                    <a:pt x="353181" y="339172"/>
                  </a:lnTo>
                  <a:lnTo>
                    <a:pt x="300998" y="330064"/>
                  </a:lnTo>
                  <a:lnTo>
                    <a:pt x="252254" y="320218"/>
                  </a:lnTo>
                  <a:lnTo>
                    <a:pt x="207156" y="309678"/>
                  </a:lnTo>
                  <a:lnTo>
                    <a:pt x="165915" y="298485"/>
                  </a:lnTo>
                  <a:lnTo>
                    <a:pt x="128741" y="286681"/>
                  </a:lnTo>
                  <a:lnTo>
                    <a:pt x="67431" y="261410"/>
                  </a:lnTo>
                  <a:lnTo>
                    <a:pt x="24904" y="234202"/>
                  </a:lnTo>
                  <a:lnTo>
                    <a:pt x="2837" y="205396"/>
                  </a:lnTo>
                  <a:lnTo>
                    <a:pt x="0" y="190500"/>
                  </a:lnTo>
                </a:path>
                <a:path w="1885950" h="1143635">
                  <a:moveTo>
                    <a:pt x="0" y="190500"/>
                  </a:moveTo>
                  <a:lnTo>
                    <a:pt x="24904" y="146797"/>
                  </a:lnTo>
                  <a:lnTo>
                    <a:pt x="67431" y="119589"/>
                  </a:lnTo>
                  <a:lnTo>
                    <a:pt x="128741" y="94318"/>
                  </a:lnTo>
                  <a:lnTo>
                    <a:pt x="165915" y="82514"/>
                  </a:lnTo>
                  <a:lnTo>
                    <a:pt x="207156" y="71321"/>
                  </a:lnTo>
                  <a:lnTo>
                    <a:pt x="252254" y="60781"/>
                  </a:lnTo>
                  <a:lnTo>
                    <a:pt x="300998" y="50935"/>
                  </a:lnTo>
                  <a:lnTo>
                    <a:pt x="353181" y="41827"/>
                  </a:lnTo>
                  <a:lnTo>
                    <a:pt x="408591" y="33499"/>
                  </a:lnTo>
                  <a:lnTo>
                    <a:pt x="467019" y="25992"/>
                  </a:lnTo>
                  <a:lnTo>
                    <a:pt x="528256" y="19349"/>
                  </a:lnTo>
                  <a:lnTo>
                    <a:pt x="592091" y="13613"/>
                  </a:lnTo>
                  <a:lnTo>
                    <a:pt x="658316" y="8825"/>
                  </a:lnTo>
                  <a:lnTo>
                    <a:pt x="726720" y="5027"/>
                  </a:lnTo>
                  <a:lnTo>
                    <a:pt x="797093" y="2262"/>
                  </a:lnTo>
                  <a:lnTo>
                    <a:pt x="869227" y="572"/>
                  </a:lnTo>
                  <a:lnTo>
                    <a:pt x="942911" y="0"/>
                  </a:lnTo>
                  <a:lnTo>
                    <a:pt x="1016609" y="572"/>
                  </a:lnTo>
                  <a:lnTo>
                    <a:pt x="1088754" y="2262"/>
                  </a:lnTo>
                  <a:lnTo>
                    <a:pt x="1159138" y="5027"/>
                  </a:lnTo>
                  <a:lnTo>
                    <a:pt x="1227550" y="8825"/>
                  </a:lnTo>
                  <a:lnTo>
                    <a:pt x="1293782" y="13613"/>
                  </a:lnTo>
                  <a:lnTo>
                    <a:pt x="1357623" y="19349"/>
                  </a:lnTo>
                  <a:lnTo>
                    <a:pt x="1418865" y="25992"/>
                  </a:lnTo>
                  <a:lnTo>
                    <a:pt x="1477296" y="33499"/>
                  </a:lnTo>
                  <a:lnTo>
                    <a:pt x="1532709" y="41827"/>
                  </a:lnTo>
                  <a:lnTo>
                    <a:pt x="1584893" y="50935"/>
                  </a:lnTo>
                  <a:lnTo>
                    <a:pt x="1633639" y="60781"/>
                  </a:lnTo>
                  <a:lnTo>
                    <a:pt x="1678736" y="71321"/>
                  </a:lnTo>
                  <a:lnTo>
                    <a:pt x="1719977" y="82514"/>
                  </a:lnTo>
                  <a:lnTo>
                    <a:pt x="1757150" y="94318"/>
                  </a:lnTo>
                  <a:lnTo>
                    <a:pt x="1818458" y="119589"/>
                  </a:lnTo>
                  <a:lnTo>
                    <a:pt x="1860983" y="146797"/>
                  </a:lnTo>
                  <a:lnTo>
                    <a:pt x="1885886" y="190500"/>
                  </a:lnTo>
                  <a:lnTo>
                    <a:pt x="1885886" y="952753"/>
                  </a:lnTo>
                  <a:lnTo>
                    <a:pt x="1860983" y="996416"/>
                  </a:lnTo>
                  <a:lnTo>
                    <a:pt x="1818458" y="1023611"/>
                  </a:lnTo>
                  <a:lnTo>
                    <a:pt x="1757150" y="1048878"/>
                  </a:lnTo>
                  <a:lnTo>
                    <a:pt x="1719977" y="1060683"/>
                  </a:lnTo>
                  <a:lnTo>
                    <a:pt x="1678736" y="1071879"/>
                  </a:lnTo>
                  <a:lnTo>
                    <a:pt x="1633639" y="1082423"/>
                  </a:lnTo>
                  <a:lnTo>
                    <a:pt x="1584893" y="1092272"/>
                  </a:lnTo>
                  <a:lnTo>
                    <a:pt x="1532709" y="1101386"/>
                  </a:lnTo>
                  <a:lnTo>
                    <a:pt x="1477296" y="1109720"/>
                  </a:lnTo>
                  <a:lnTo>
                    <a:pt x="1418865" y="1117233"/>
                  </a:lnTo>
                  <a:lnTo>
                    <a:pt x="1357623" y="1123881"/>
                  </a:lnTo>
                  <a:lnTo>
                    <a:pt x="1293782" y="1129624"/>
                  </a:lnTo>
                  <a:lnTo>
                    <a:pt x="1227550" y="1134417"/>
                  </a:lnTo>
                  <a:lnTo>
                    <a:pt x="1159138" y="1138219"/>
                  </a:lnTo>
                  <a:lnTo>
                    <a:pt x="1088754" y="1140988"/>
                  </a:lnTo>
                  <a:lnTo>
                    <a:pt x="1016609" y="1142680"/>
                  </a:lnTo>
                  <a:lnTo>
                    <a:pt x="942911" y="1143253"/>
                  </a:lnTo>
                  <a:lnTo>
                    <a:pt x="869227" y="1142680"/>
                  </a:lnTo>
                  <a:lnTo>
                    <a:pt x="797093" y="1140988"/>
                  </a:lnTo>
                  <a:lnTo>
                    <a:pt x="726720" y="1138219"/>
                  </a:lnTo>
                  <a:lnTo>
                    <a:pt x="658316" y="1134417"/>
                  </a:lnTo>
                  <a:lnTo>
                    <a:pt x="592091" y="1129624"/>
                  </a:lnTo>
                  <a:lnTo>
                    <a:pt x="528256" y="1123881"/>
                  </a:lnTo>
                  <a:lnTo>
                    <a:pt x="467019" y="1117233"/>
                  </a:lnTo>
                  <a:lnTo>
                    <a:pt x="408591" y="1109720"/>
                  </a:lnTo>
                  <a:lnTo>
                    <a:pt x="353181" y="1101386"/>
                  </a:lnTo>
                  <a:lnTo>
                    <a:pt x="300998" y="1092272"/>
                  </a:lnTo>
                  <a:lnTo>
                    <a:pt x="252254" y="1082423"/>
                  </a:lnTo>
                  <a:lnTo>
                    <a:pt x="207156" y="1071879"/>
                  </a:lnTo>
                  <a:lnTo>
                    <a:pt x="165915" y="1060683"/>
                  </a:lnTo>
                  <a:lnTo>
                    <a:pt x="128741" y="1048878"/>
                  </a:lnTo>
                  <a:lnTo>
                    <a:pt x="67431" y="1023611"/>
                  </a:lnTo>
                  <a:lnTo>
                    <a:pt x="24904" y="996416"/>
                  </a:lnTo>
                  <a:lnTo>
                    <a:pt x="0" y="952753"/>
                  </a:lnTo>
                  <a:lnTo>
                    <a:pt x="0" y="190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44842" y="2344102"/>
            <a:ext cx="1459230" cy="6705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374650" marR="5080" indent="-362585">
              <a:lnSpc>
                <a:spcPct val="101400"/>
              </a:lnSpc>
              <a:spcBef>
                <a:spcPts val="65"/>
              </a:spcBef>
            </a:pPr>
            <a:r>
              <a:rPr dirty="0" sz="2100" spc="-20">
                <a:latin typeface="Arial MT"/>
                <a:cs typeface="Arial MT"/>
              </a:rPr>
              <a:t>Sales</a:t>
            </a:r>
            <a:r>
              <a:rPr dirty="0" sz="2100" spc="2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Cloud </a:t>
            </a:r>
            <a:r>
              <a:rPr dirty="0" sz="2100" spc="-56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(C4C)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992626" y="2050033"/>
            <a:ext cx="1778000" cy="1149985"/>
            <a:chOff x="3992626" y="2050033"/>
            <a:chExt cx="1778000" cy="1149985"/>
          </a:xfrm>
        </p:grpSpPr>
        <p:sp>
          <p:nvSpPr>
            <p:cNvPr id="37" name="object 37"/>
            <p:cNvSpPr/>
            <p:nvPr/>
          </p:nvSpPr>
          <p:spPr>
            <a:xfrm>
              <a:off x="3995801" y="2053208"/>
              <a:ext cx="1771650" cy="1143635"/>
            </a:xfrm>
            <a:custGeom>
              <a:avLst/>
              <a:gdLst/>
              <a:ahLst/>
              <a:cxnLst/>
              <a:rect l="l" t="t" r="r" b="b"/>
              <a:pathLst>
                <a:path w="1771650" h="1143635">
                  <a:moveTo>
                    <a:pt x="885825" y="0"/>
                  </a:moveTo>
                  <a:lnTo>
                    <a:pt x="813159" y="630"/>
                  </a:lnTo>
                  <a:lnTo>
                    <a:pt x="742114" y="2491"/>
                  </a:lnTo>
                  <a:lnTo>
                    <a:pt x="672917" y="5532"/>
                  </a:lnTo>
                  <a:lnTo>
                    <a:pt x="605796" y="9704"/>
                  </a:lnTo>
                  <a:lnTo>
                    <a:pt x="540978" y="14960"/>
                  </a:lnTo>
                  <a:lnTo>
                    <a:pt x="478691" y="21249"/>
                  </a:lnTo>
                  <a:lnTo>
                    <a:pt x="419164" y="28523"/>
                  </a:lnTo>
                  <a:lnTo>
                    <a:pt x="362623" y="36734"/>
                  </a:lnTo>
                  <a:lnTo>
                    <a:pt x="309297" y="45832"/>
                  </a:lnTo>
                  <a:lnTo>
                    <a:pt x="259413" y="55768"/>
                  </a:lnTo>
                  <a:lnTo>
                    <a:pt x="213199" y="66494"/>
                  </a:lnTo>
                  <a:lnTo>
                    <a:pt x="170883" y="77961"/>
                  </a:lnTo>
                  <a:lnTo>
                    <a:pt x="132692" y="90120"/>
                  </a:lnTo>
                  <a:lnTo>
                    <a:pt x="69597" y="116318"/>
                  </a:lnTo>
                  <a:lnTo>
                    <a:pt x="25738" y="144696"/>
                  </a:lnTo>
                  <a:lnTo>
                    <a:pt x="0" y="190500"/>
                  </a:lnTo>
                  <a:lnTo>
                    <a:pt x="0" y="952753"/>
                  </a:lnTo>
                  <a:lnTo>
                    <a:pt x="25738" y="998515"/>
                  </a:lnTo>
                  <a:lnTo>
                    <a:pt x="69597" y="1026882"/>
                  </a:lnTo>
                  <a:lnTo>
                    <a:pt x="132692" y="1053077"/>
                  </a:lnTo>
                  <a:lnTo>
                    <a:pt x="170883" y="1065237"/>
                  </a:lnTo>
                  <a:lnTo>
                    <a:pt x="213199" y="1076707"/>
                  </a:lnTo>
                  <a:lnTo>
                    <a:pt x="259413" y="1087437"/>
                  </a:lnTo>
                  <a:lnTo>
                    <a:pt x="309297" y="1097379"/>
                  </a:lnTo>
                  <a:lnTo>
                    <a:pt x="362623" y="1106482"/>
                  </a:lnTo>
                  <a:lnTo>
                    <a:pt x="419164" y="1114699"/>
                  </a:lnTo>
                  <a:lnTo>
                    <a:pt x="478691" y="1121980"/>
                  </a:lnTo>
                  <a:lnTo>
                    <a:pt x="540978" y="1128275"/>
                  </a:lnTo>
                  <a:lnTo>
                    <a:pt x="605796" y="1133536"/>
                  </a:lnTo>
                  <a:lnTo>
                    <a:pt x="672917" y="1137714"/>
                  </a:lnTo>
                  <a:lnTo>
                    <a:pt x="742114" y="1140759"/>
                  </a:lnTo>
                  <a:lnTo>
                    <a:pt x="813159" y="1142622"/>
                  </a:lnTo>
                  <a:lnTo>
                    <a:pt x="885825" y="1143253"/>
                  </a:lnTo>
                  <a:lnTo>
                    <a:pt x="958472" y="1142622"/>
                  </a:lnTo>
                  <a:lnTo>
                    <a:pt x="1029501" y="1140759"/>
                  </a:lnTo>
                  <a:lnTo>
                    <a:pt x="1098683" y="1137714"/>
                  </a:lnTo>
                  <a:lnTo>
                    <a:pt x="1165791" y="1133536"/>
                  </a:lnTo>
                  <a:lnTo>
                    <a:pt x="1230598" y="1128275"/>
                  </a:lnTo>
                  <a:lnTo>
                    <a:pt x="1292874" y="1121980"/>
                  </a:lnTo>
                  <a:lnTo>
                    <a:pt x="1352393" y="1114699"/>
                  </a:lnTo>
                  <a:lnTo>
                    <a:pt x="1408926" y="1106482"/>
                  </a:lnTo>
                  <a:lnTo>
                    <a:pt x="1462246" y="1097379"/>
                  </a:lnTo>
                  <a:lnTo>
                    <a:pt x="1512125" y="1087437"/>
                  </a:lnTo>
                  <a:lnTo>
                    <a:pt x="1558335" y="1076707"/>
                  </a:lnTo>
                  <a:lnTo>
                    <a:pt x="1600648" y="1065237"/>
                  </a:lnTo>
                  <a:lnTo>
                    <a:pt x="1638836" y="1053077"/>
                  </a:lnTo>
                  <a:lnTo>
                    <a:pt x="1701927" y="1026882"/>
                  </a:lnTo>
                  <a:lnTo>
                    <a:pt x="1745784" y="998515"/>
                  </a:lnTo>
                  <a:lnTo>
                    <a:pt x="1771523" y="952753"/>
                  </a:lnTo>
                  <a:lnTo>
                    <a:pt x="1771523" y="190500"/>
                  </a:lnTo>
                  <a:lnTo>
                    <a:pt x="1745784" y="144696"/>
                  </a:lnTo>
                  <a:lnTo>
                    <a:pt x="1701927" y="116318"/>
                  </a:lnTo>
                  <a:lnTo>
                    <a:pt x="1638836" y="90120"/>
                  </a:lnTo>
                  <a:lnTo>
                    <a:pt x="1600648" y="77961"/>
                  </a:lnTo>
                  <a:lnTo>
                    <a:pt x="1558335" y="66494"/>
                  </a:lnTo>
                  <a:lnTo>
                    <a:pt x="1512125" y="55768"/>
                  </a:lnTo>
                  <a:lnTo>
                    <a:pt x="1462246" y="45832"/>
                  </a:lnTo>
                  <a:lnTo>
                    <a:pt x="1408926" y="36734"/>
                  </a:lnTo>
                  <a:lnTo>
                    <a:pt x="1352393" y="28523"/>
                  </a:lnTo>
                  <a:lnTo>
                    <a:pt x="1292874" y="21249"/>
                  </a:lnTo>
                  <a:lnTo>
                    <a:pt x="1230598" y="14960"/>
                  </a:lnTo>
                  <a:lnTo>
                    <a:pt x="1165791" y="9704"/>
                  </a:lnTo>
                  <a:lnTo>
                    <a:pt x="1098683" y="5532"/>
                  </a:lnTo>
                  <a:lnTo>
                    <a:pt x="1029501" y="2491"/>
                  </a:lnTo>
                  <a:lnTo>
                    <a:pt x="958472" y="630"/>
                  </a:lnTo>
                  <a:lnTo>
                    <a:pt x="88582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995801" y="2053208"/>
              <a:ext cx="1771650" cy="1143635"/>
            </a:xfrm>
            <a:custGeom>
              <a:avLst/>
              <a:gdLst/>
              <a:ahLst/>
              <a:cxnLst/>
              <a:rect l="l" t="t" r="r" b="b"/>
              <a:pathLst>
                <a:path w="1771650" h="1143635">
                  <a:moveTo>
                    <a:pt x="1771523" y="190500"/>
                  </a:moveTo>
                  <a:lnTo>
                    <a:pt x="1745784" y="236303"/>
                  </a:lnTo>
                  <a:lnTo>
                    <a:pt x="1701927" y="264681"/>
                  </a:lnTo>
                  <a:lnTo>
                    <a:pt x="1638836" y="290879"/>
                  </a:lnTo>
                  <a:lnTo>
                    <a:pt x="1600648" y="303038"/>
                  </a:lnTo>
                  <a:lnTo>
                    <a:pt x="1558335" y="314505"/>
                  </a:lnTo>
                  <a:lnTo>
                    <a:pt x="1512125" y="325231"/>
                  </a:lnTo>
                  <a:lnTo>
                    <a:pt x="1462246" y="335167"/>
                  </a:lnTo>
                  <a:lnTo>
                    <a:pt x="1408926" y="344265"/>
                  </a:lnTo>
                  <a:lnTo>
                    <a:pt x="1352393" y="352476"/>
                  </a:lnTo>
                  <a:lnTo>
                    <a:pt x="1292874" y="359750"/>
                  </a:lnTo>
                  <a:lnTo>
                    <a:pt x="1230598" y="366039"/>
                  </a:lnTo>
                  <a:lnTo>
                    <a:pt x="1165791" y="371295"/>
                  </a:lnTo>
                  <a:lnTo>
                    <a:pt x="1098683" y="375467"/>
                  </a:lnTo>
                  <a:lnTo>
                    <a:pt x="1029501" y="378508"/>
                  </a:lnTo>
                  <a:lnTo>
                    <a:pt x="958472" y="380369"/>
                  </a:lnTo>
                  <a:lnTo>
                    <a:pt x="885825" y="381000"/>
                  </a:lnTo>
                  <a:lnTo>
                    <a:pt x="813159" y="380369"/>
                  </a:lnTo>
                  <a:lnTo>
                    <a:pt x="742114" y="378508"/>
                  </a:lnTo>
                  <a:lnTo>
                    <a:pt x="672917" y="375467"/>
                  </a:lnTo>
                  <a:lnTo>
                    <a:pt x="605796" y="371295"/>
                  </a:lnTo>
                  <a:lnTo>
                    <a:pt x="540978" y="366039"/>
                  </a:lnTo>
                  <a:lnTo>
                    <a:pt x="478691" y="359750"/>
                  </a:lnTo>
                  <a:lnTo>
                    <a:pt x="419164" y="352476"/>
                  </a:lnTo>
                  <a:lnTo>
                    <a:pt x="362623" y="344265"/>
                  </a:lnTo>
                  <a:lnTo>
                    <a:pt x="309297" y="335167"/>
                  </a:lnTo>
                  <a:lnTo>
                    <a:pt x="259413" y="325231"/>
                  </a:lnTo>
                  <a:lnTo>
                    <a:pt x="213199" y="314505"/>
                  </a:lnTo>
                  <a:lnTo>
                    <a:pt x="170883" y="303038"/>
                  </a:lnTo>
                  <a:lnTo>
                    <a:pt x="132692" y="290879"/>
                  </a:lnTo>
                  <a:lnTo>
                    <a:pt x="69597" y="264681"/>
                  </a:lnTo>
                  <a:lnTo>
                    <a:pt x="25738" y="236303"/>
                  </a:lnTo>
                  <a:lnTo>
                    <a:pt x="2935" y="206133"/>
                  </a:lnTo>
                  <a:lnTo>
                    <a:pt x="0" y="190500"/>
                  </a:lnTo>
                </a:path>
                <a:path w="1771650" h="1143635">
                  <a:moveTo>
                    <a:pt x="0" y="190500"/>
                  </a:moveTo>
                  <a:lnTo>
                    <a:pt x="25738" y="144696"/>
                  </a:lnTo>
                  <a:lnTo>
                    <a:pt x="69597" y="116318"/>
                  </a:lnTo>
                  <a:lnTo>
                    <a:pt x="132692" y="90120"/>
                  </a:lnTo>
                  <a:lnTo>
                    <a:pt x="170883" y="77961"/>
                  </a:lnTo>
                  <a:lnTo>
                    <a:pt x="213199" y="66494"/>
                  </a:lnTo>
                  <a:lnTo>
                    <a:pt x="259413" y="55768"/>
                  </a:lnTo>
                  <a:lnTo>
                    <a:pt x="309297" y="45832"/>
                  </a:lnTo>
                  <a:lnTo>
                    <a:pt x="362623" y="36734"/>
                  </a:lnTo>
                  <a:lnTo>
                    <a:pt x="419164" y="28523"/>
                  </a:lnTo>
                  <a:lnTo>
                    <a:pt x="478691" y="21249"/>
                  </a:lnTo>
                  <a:lnTo>
                    <a:pt x="540978" y="14960"/>
                  </a:lnTo>
                  <a:lnTo>
                    <a:pt x="605796" y="9704"/>
                  </a:lnTo>
                  <a:lnTo>
                    <a:pt x="672917" y="5532"/>
                  </a:lnTo>
                  <a:lnTo>
                    <a:pt x="742114" y="2491"/>
                  </a:lnTo>
                  <a:lnTo>
                    <a:pt x="813159" y="630"/>
                  </a:lnTo>
                  <a:lnTo>
                    <a:pt x="885825" y="0"/>
                  </a:lnTo>
                  <a:lnTo>
                    <a:pt x="958472" y="630"/>
                  </a:lnTo>
                  <a:lnTo>
                    <a:pt x="1029501" y="2491"/>
                  </a:lnTo>
                  <a:lnTo>
                    <a:pt x="1098683" y="5532"/>
                  </a:lnTo>
                  <a:lnTo>
                    <a:pt x="1165791" y="9704"/>
                  </a:lnTo>
                  <a:lnTo>
                    <a:pt x="1230598" y="14960"/>
                  </a:lnTo>
                  <a:lnTo>
                    <a:pt x="1292874" y="21249"/>
                  </a:lnTo>
                  <a:lnTo>
                    <a:pt x="1352393" y="28523"/>
                  </a:lnTo>
                  <a:lnTo>
                    <a:pt x="1408926" y="36734"/>
                  </a:lnTo>
                  <a:lnTo>
                    <a:pt x="1462246" y="45832"/>
                  </a:lnTo>
                  <a:lnTo>
                    <a:pt x="1512125" y="55768"/>
                  </a:lnTo>
                  <a:lnTo>
                    <a:pt x="1558335" y="66494"/>
                  </a:lnTo>
                  <a:lnTo>
                    <a:pt x="1600648" y="77961"/>
                  </a:lnTo>
                  <a:lnTo>
                    <a:pt x="1638836" y="90120"/>
                  </a:lnTo>
                  <a:lnTo>
                    <a:pt x="1701927" y="116318"/>
                  </a:lnTo>
                  <a:lnTo>
                    <a:pt x="1745784" y="144696"/>
                  </a:lnTo>
                  <a:lnTo>
                    <a:pt x="1771523" y="190500"/>
                  </a:lnTo>
                  <a:lnTo>
                    <a:pt x="1771523" y="952753"/>
                  </a:lnTo>
                  <a:lnTo>
                    <a:pt x="1745784" y="998515"/>
                  </a:lnTo>
                  <a:lnTo>
                    <a:pt x="1701927" y="1026882"/>
                  </a:lnTo>
                  <a:lnTo>
                    <a:pt x="1638836" y="1053077"/>
                  </a:lnTo>
                  <a:lnTo>
                    <a:pt x="1600648" y="1065237"/>
                  </a:lnTo>
                  <a:lnTo>
                    <a:pt x="1558335" y="1076707"/>
                  </a:lnTo>
                  <a:lnTo>
                    <a:pt x="1512125" y="1087437"/>
                  </a:lnTo>
                  <a:lnTo>
                    <a:pt x="1462246" y="1097379"/>
                  </a:lnTo>
                  <a:lnTo>
                    <a:pt x="1408926" y="1106482"/>
                  </a:lnTo>
                  <a:lnTo>
                    <a:pt x="1352393" y="1114699"/>
                  </a:lnTo>
                  <a:lnTo>
                    <a:pt x="1292874" y="1121980"/>
                  </a:lnTo>
                  <a:lnTo>
                    <a:pt x="1230598" y="1128275"/>
                  </a:lnTo>
                  <a:lnTo>
                    <a:pt x="1165791" y="1133536"/>
                  </a:lnTo>
                  <a:lnTo>
                    <a:pt x="1098683" y="1137714"/>
                  </a:lnTo>
                  <a:lnTo>
                    <a:pt x="1029501" y="1140759"/>
                  </a:lnTo>
                  <a:lnTo>
                    <a:pt x="958472" y="1142622"/>
                  </a:lnTo>
                  <a:lnTo>
                    <a:pt x="885825" y="1143253"/>
                  </a:lnTo>
                  <a:lnTo>
                    <a:pt x="813159" y="1142622"/>
                  </a:lnTo>
                  <a:lnTo>
                    <a:pt x="742114" y="1140759"/>
                  </a:lnTo>
                  <a:lnTo>
                    <a:pt x="672917" y="1137714"/>
                  </a:lnTo>
                  <a:lnTo>
                    <a:pt x="605796" y="1133536"/>
                  </a:lnTo>
                  <a:lnTo>
                    <a:pt x="540978" y="1128275"/>
                  </a:lnTo>
                  <a:lnTo>
                    <a:pt x="478691" y="1121980"/>
                  </a:lnTo>
                  <a:lnTo>
                    <a:pt x="419164" y="1114699"/>
                  </a:lnTo>
                  <a:lnTo>
                    <a:pt x="362623" y="1106482"/>
                  </a:lnTo>
                  <a:lnTo>
                    <a:pt x="309297" y="1097379"/>
                  </a:lnTo>
                  <a:lnTo>
                    <a:pt x="259413" y="1087437"/>
                  </a:lnTo>
                  <a:lnTo>
                    <a:pt x="213199" y="1076707"/>
                  </a:lnTo>
                  <a:lnTo>
                    <a:pt x="170883" y="1065237"/>
                  </a:lnTo>
                  <a:lnTo>
                    <a:pt x="132692" y="1053077"/>
                  </a:lnTo>
                  <a:lnTo>
                    <a:pt x="69597" y="1026882"/>
                  </a:lnTo>
                  <a:lnTo>
                    <a:pt x="25738" y="998515"/>
                  </a:lnTo>
                  <a:lnTo>
                    <a:pt x="0" y="952753"/>
                  </a:lnTo>
                  <a:lnTo>
                    <a:pt x="0" y="190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590796" y="2592069"/>
            <a:ext cx="57594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0">
                <a:latin typeface="Arial MT"/>
                <a:cs typeface="Arial MT"/>
              </a:rPr>
              <a:t>E</a:t>
            </a:r>
            <a:r>
              <a:rPr dirty="0" sz="2100" spc="-20">
                <a:latin typeface="Arial MT"/>
                <a:cs typeface="Arial MT"/>
              </a:rPr>
              <a:t>R</a:t>
            </a:r>
            <a:r>
              <a:rPr dirty="0" sz="2100">
                <a:latin typeface="Arial MT"/>
                <a:cs typeface="Arial MT"/>
              </a:rPr>
              <a:t>P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1662" y="2172233"/>
            <a:ext cx="2222500" cy="3489960"/>
            <a:chOff x="601662" y="2172233"/>
            <a:chExt cx="2222500" cy="3489960"/>
          </a:xfrm>
        </p:grpSpPr>
        <p:sp>
          <p:nvSpPr>
            <p:cNvPr id="41" name="object 41"/>
            <p:cNvSpPr/>
            <p:nvPr/>
          </p:nvSpPr>
          <p:spPr>
            <a:xfrm>
              <a:off x="601662" y="3082163"/>
              <a:ext cx="374015" cy="2580005"/>
            </a:xfrm>
            <a:custGeom>
              <a:avLst/>
              <a:gdLst/>
              <a:ahLst/>
              <a:cxnLst/>
              <a:rect l="l" t="t" r="r" b="b"/>
              <a:pathLst>
                <a:path w="374015" h="2580004">
                  <a:moveTo>
                    <a:pt x="323332" y="2520617"/>
                  </a:moveTo>
                  <a:lnTo>
                    <a:pt x="259892" y="2557627"/>
                  </a:lnTo>
                  <a:lnTo>
                    <a:pt x="257848" y="2565400"/>
                  </a:lnTo>
                  <a:lnTo>
                    <a:pt x="264922" y="2577515"/>
                  </a:lnTo>
                  <a:lnTo>
                    <a:pt x="272694" y="2579573"/>
                  </a:lnTo>
                  <a:lnTo>
                    <a:pt x="351965" y="2533319"/>
                  </a:lnTo>
                  <a:lnTo>
                    <a:pt x="348538" y="2533319"/>
                  </a:lnTo>
                  <a:lnTo>
                    <a:pt x="348538" y="2531579"/>
                  </a:lnTo>
                  <a:lnTo>
                    <a:pt x="342138" y="2531579"/>
                  </a:lnTo>
                  <a:lnTo>
                    <a:pt x="323332" y="2520617"/>
                  </a:lnTo>
                  <a:close/>
                </a:path>
                <a:path w="374015" h="2580004">
                  <a:moveTo>
                    <a:pt x="25400" y="0"/>
                  </a:moveTo>
                  <a:lnTo>
                    <a:pt x="0" y="0"/>
                  </a:lnTo>
                  <a:lnTo>
                    <a:pt x="0" y="2527630"/>
                  </a:lnTo>
                  <a:lnTo>
                    <a:pt x="5689" y="2533319"/>
                  </a:lnTo>
                  <a:lnTo>
                    <a:pt x="301559" y="2533319"/>
                  </a:lnTo>
                  <a:lnTo>
                    <a:pt x="323329" y="2520619"/>
                  </a:lnTo>
                  <a:lnTo>
                    <a:pt x="25397" y="2520617"/>
                  </a:lnTo>
                  <a:lnTo>
                    <a:pt x="12700" y="2507919"/>
                  </a:lnTo>
                  <a:lnTo>
                    <a:pt x="25400" y="2507919"/>
                  </a:lnTo>
                  <a:lnTo>
                    <a:pt x="25400" y="0"/>
                  </a:lnTo>
                  <a:close/>
                </a:path>
                <a:path w="374015" h="2580004">
                  <a:moveTo>
                    <a:pt x="351970" y="2507919"/>
                  </a:moveTo>
                  <a:lnTo>
                    <a:pt x="348538" y="2507919"/>
                  </a:lnTo>
                  <a:lnTo>
                    <a:pt x="348538" y="2533319"/>
                  </a:lnTo>
                  <a:lnTo>
                    <a:pt x="351965" y="2533319"/>
                  </a:lnTo>
                  <a:lnTo>
                    <a:pt x="373735" y="2520619"/>
                  </a:lnTo>
                  <a:lnTo>
                    <a:pt x="351970" y="2507919"/>
                  </a:lnTo>
                  <a:close/>
                </a:path>
                <a:path w="374015" h="2580004">
                  <a:moveTo>
                    <a:pt x="342138" y="2509647"/>
                  </a:moveTo>
                  <a:lnTo>
                    <a:pt x="323332" y="2520617"/>
                  </a:lnTo>
                  <a:lnTo>
                    <a:pt x="342138" y="2531579"/>
                  </a:lnTo>
                  <a:lnTo>
                    <a:pt x="342138" y="2509647"/>
                  </a:lnTo>
                  <a:close/>
                </a:path>
                <a:path w="374015" h="2580004">
                  <a:moveTo>
                    <a:pt x="348538" y="2509647"/>
                  </a:moveTo>
                  <a:lnTo>
                    <a:pt x="342138" y="2509647"/>
                  </a:lnTo>
                  <a:lnTo>
                    <a:pt x="342138" y="2531579"/>
                  </a:lnTo>
                  <a:lnTo>
                    <a:pt x="348538" y="2531579"/>
                  </a:lnTo>
                  <a:lnTo>
                    <a:pt x="348538" y="2509647"/>
                  </a:lnTo>
                  <a:close/>
                </a:path>
                <a:path w="374015" h="2580004">
                  <a:moveTo>
                    <a:pt x="25400" y="2507919"/>
                  </a:moveTo>
                  <a:lnTo>
                    <a:pt x="12700" y="2507919"/>
                  </a:lnTo>
                  <a:lnTo>
                    <a:pt x="25400" y="2520619"/>
                  </a:lnTo>
                  <a:lnTo>
                    <a:pt x="25400" y="2507919"/>
                  </a:lnTo>
                  <a:close/>
                </a:path>
                <a:path w="374015" h="2580004">
                  <a:moveTo>
                    <a:pt x="301549" y="2507919"/>
                  </a:moveTo>
                  <a:lnTo>
                    <a:pt x="25400" y="2507919"/>
                  </a:lnTo>
                  <a:lnTo>
                    <a:pt x="25400" y="2520619"/>
                  </a:lnTo>
                  <a:lnTo>
                    <a:pt x="323332" y="2520617"/>
                  </a:lnTo>
                  <a:lnTo>
                    <a:pt x="301549" y="2507919"/>
                  </a:lnTo>
                  <a:close/>
                </a:path>
                <a:path w="374015" h="2580004">
                  <a:moveTo>
                    <a:pt x="272694" y="2461641"/>
                  </a:moveTo>
                  <a:lnTo>
                    <a:pt x="264922" y="2463673"/>
                  </a:lnTo>
                  <a:lnTo>
                    <a:pt x="257848" y="2475865"/>
                  </a:lnTo>
                  <a:lnTo>
                    <a:pt x="259892" y="2483612"/>
                  </a:lnTo>
                  <a:lnTo>
                    <a:pt x="323332" y="2520617"/>
                  </a:lnTo>
                  <a:lnTo>
                    <a:pt x="342138" y="2509647"/>
                  </a:lnTo>
                  <a:lnTo>
                    <a:pt x="348538" y="2509647"/>
                  </a:lnTo>
                  <a:lnTo>
                    <a:pt x="348538" y="2507919"/>
                  </a:lnTo>
                  <a:lnTo>
                    <a:pt x="351970" y="2507919"/>
                  </a:lnTo>
                  <a:lnTo>
                    <a:pt x="272694" y="2461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0725" y="2352611"/>
              <a:ext cx="833437" cy="3286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2172233"/>
              <a:ext cx="447675" cy="39062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248916" y="221456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5775" y="3925341"/>
            <a:ext cx="833755" cy="508634"/>
            <a:chOff x="485775" y="3925341"/>
            <a:chExt cx="833755" cy="508634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775" y="4105211"/>
              <a:ext cx="833437" cy="3286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925341"/>
              <a:ext cx="447675" cy="39062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45490" y="399256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114425" y="5697435"/>
            <a:ext cx="5110480" cy="537210"/>
            <a:chOff x="1114425" y="5697435"/>
            <a:chExt cx="5110480" cy="537210"/>
          </a:xfrm>
        </p:grpSpPr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425" y="5697435"/>
              <a:ext cx="4352925" cy="45731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1150" y="5905500"/>
              <a:ext cx="833437" cy="3286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4975" y="5735535"/>
              <a:ext cx="447675" cy="38110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649976" y="580231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391150" y="5306809"/>
            <a:ext cx="833755" cy="508634"/>
            <a:chOff x="5391150" y="5306809"/>
            <a:chExt cx="833755" cy="508634"/>
          </a:xfrm>
        </p:grpSpPr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91150" y="5486400"/>
              <a:ext cx="833437" cy="3286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4975" y="5306809"/>
              <a:ext cx="447675" cy="390626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649976" y="537686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81062" y="3196463"/>
            <a:ext cx="4059554" cy="1924685"/>
            <a:chOff x="881062" y="3196463"/>
            <a:chExt cx="4059554" cy="1924685"/>
          </a:xfrm>
        </p:grpSpPr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8150" y="3847492"/>
              <a:ext cx="606136" cy="25350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8325" y="3629939"/>
              <a:ext cx="447675" cy="39062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0825" y="3847492"/>
              <a:ext cx="606136" cy="25350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0" y="3629939"/>
              <a:ext cx="447675" cy="39062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317371" y="3196462"/>
              <a:ext cx="3623310" cy="1663064"/>
            </a:xfrm>
            <a:custGeom>
              <a:avLst/>
              <a:gdLst/>
              <a:ahLst/>
              <a:cxnLst/>
              <a:rect l="l" t="t" r="r" b="b"/>
              <a:pathLst>
                <a:path w="3623310" h="1663064">
                  <a:moveTo>
                    <a:pt x="3623183" y="100965"/>
                  </a:moveTo>
                  <a:lnTo>
                    <a:pt x="3619627" y="94996"/>
                  </a:lnTo>
                  <a:lnTo>
                    <a:pt x="3578910" y="25146"/>
                  </a:lnTo>
                  <a:lnTo>
                    <a:pt x="3564255" y="0"/>
                  </a:lnTo>
                  <a:lnTo>
                    <a:pt x="3508883" y="94996"/>
                  </a:lnTo>
                  <a:lnTo>
                    <a:pt x="3505327" y="100965"/>
                  </a:lnTo>
                  <a:lnTo>
                    <a:pt x="3507359" y="108839"/>
                  </a:lnTo>
                  <a:lnTo>
                    <a:pt x="3513455" y="112268"/>
                  </a:lnTo>
                  <a:lnTo>
                    <a:pt x="3519424" y="115824"/>
                  </a:lnTo>
                  <a:lnTo>
                    <a:pt x="3527298" y="113792"/>
                  </a:lnTo>
                  <a:lnTo>
                    <a:pt x="3551555" y="72110"/>
                  </a:lnTo>
                  <a:lnTo>
                    <a:pt x="3551555" y="818642"/>
                  </a:lnTo>
                  <a:lnTo>
                    <a:pt x="2011032" y="818642"/>
                  </a:lnTo>
                  <a:lnTo>
                    <a:pt x="1995043" y="818642"/>
                  </a:lnTo>
                  <a:lnTo>
                    <a:pt x="71628" y="818642"/>
                  </a:lnTo>
                  <a:lnTo>
                    <a:pt x="71628" y="71996"/>
                  </a:lnTo>
                  <a:lnTo>
                    <a:pt x="96012" y="113792"/>
                  </a:lnTo>
                  <a:lnTo>
                    <a:pt x="103759" y="115824"/>
                  </a:lnTo>
                  <a:lnTo>
                    <a:pt x="115824" y="108839"/>
                  </a:lnTo>
                  <a:lnTo>
                    <a:pt x="117983" y="100965"/>
                  </a:lnTo>
                  <a:lnTo>
                    <a:pt x="114427" y="94996"/>
                  </a:lnTo>
                  <a:lnTo>
                    <a:pt x="73609" y="25146"/>
                  </a:lnTo>
                  <a:lnTo>
                    <a:pt x="58928" y="0"/>
                  </a:lnTo>
                  <a:lnTo>
                    <a:pt x="3556" y="94996"/>
                  </a:lnTo>
                  <a:lnTo>
                    <a:pt x="0" y="100965"/>
                  </a:lnTo>
                  <a:lnTo>
                    <a:pt x="2159" y="108839"/>
                  </a:lnTo>
                  <a:lnTo>
                    <a:pt x="14224" y="115824"/>
                  </a:lnTo>
                  <a:lnTo>
                    <a:pt x="21971" y="113792"/>
                  </a:lnTo>
                  <a:lnTo>
                    <a:pt x="46355" y="71996"/>
                  </a:lnTo>
                  <a:lnTo>
                    <a:pt x="46355" y="838327"/>
                  </a:lnTo>
                  <a:lnTo>
                    <a:pt x="51943" y="844042"/>
                  </a:lnTo>
                  <a:lnTo>
                    <a:pt x="1989455" y="844042"/>
                  </a:lnTo>
                  <a:lnTo>
                    <a:pt x="1989455" y="1662684"/>
                  </a:lnTo>
                  <a:lnTo>
                    <a:pt x="1991347" y="1662684"/>
                  </a:lnTo>
                  <a:lnTo>
                    <a:pt x="2014728" y="1662684"/>
                  </a:lnTo>
                  <a:lnTo>
                    <a:pt x="2016760" y="1662684"/>
                  </a:lnTo>
                  <a:lnTo>
                    <a:pt x="2016760" y="844042"/>
                  </a:lnTo>
                  <a:lnTo>
                    <a:pt x="3571240" y="844042"/>
                  </a:lnTo>
                  <a:lnTo>
                    <a:pt x="3576955" y="838327"/>
                  </a:lnTo>
                  <a:lnTo>
                    <a:pt x="3576955" y="818642"/>
                  </a:lnTo>
                  <a:lnTo>
                    <a:pt x="3576955" y="71996"/>
                  </a:lnTo>
                  <a:lnTo>
                    <a:pt x="3576955" y="31496"/>
                  </a:lnTo>
                  <a:lnTo>
                    <a:pt x="3577005" y="72110"/>
                  </a:lnTo>
                  <a:lnTo>
                    <a:pt x="3597783" y="107696"/>
                  </a:lnTo>
                  <a:lnTo>
                    <a:pt x="3601212" y="113792"/>
                  </a:lnTo>
                  <a:lnTo>
                    <a:pt x="3609086" y="115824"/>
                  </a:lnTo>
                  <a:lnTo>
                    <a:pt x="3615055" y="112268"/>
                  </a:lnTo>
                  <a:lnTo>
                    <a:pt x="3621151" y="108839"/>
                  </a:lnTo>
                  <a:lnTo>
                    <a:pt x="3623183" y="100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81062" y="4673231"/>
              <a:ext cx="2076450" cy="448309"/>
            </a:xfrm>
            <a:custGeom>
              <a:avLst/>
              <a:gdLst/>
              <a:ahLst/>
              <a:cxnLst/>
              <a:rect l="l" t="t" r="r" b="b"/>
              <a:pathLst>
                <a:path w="2076450" h="448310">
                  <a:moveTo>
                    <a:pt x="2076450" y="0"/>
                  </a:moveTo>
                  <a:lnTo>
                    <a:pt x="0" y="0"/>
                  </a:lnTo>
                  <a:lnTo>
                    <a:pt x="0" y="447789"/>
                  </a:lnTo>
                  <a:lnTo>
                    <a:pt x="2076450" y="447789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C3EB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881062" y="4673231"/>
            <a:ext cx="2076450" cy="4527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 marL="191135" marR="180340" indent="-9525">
              <a:lnSpc>
                <a:spcPct val="102899"/>
              </a:lnSpc>
              <a:spcBef>
                <a:spcPts val="15"/>
              </a:spcBef>
            </a:pP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5000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-45" b="1">
                <a:latin typeface="Arial"/>
                <a:cs typeface="Arial"/>
              </a:rPr>
              <a:t>A</a:t>
            </a: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.  </a:t>
            </a: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B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7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5001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,</a:t>
            </a:r>
            <a:r>
              <a:rPr dirty="0" sz="1400" spc="-18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F</a:t>
            </a:r>
            <a:r>
              <a:rPr dirty="0" sz="1400" spc="-14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o</a:t>
            </a:r>
            <a:r>
              <a:rPr dirty="0" sz="1400" spc="50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48151" y="1567294"/>
            <a:ext cx="2076450" cy="553085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90500" marR="177165" indent="-9525">
              <a:lnSpc>
                <a:spcPct val="102800"/>
              </a:lnSpc>
              <a:spcBef>
                <a:spcPts val="409"/>
              </a:spcBef>
            </a:pP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2000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-40" b="1">
                <a:latin typeface="Arial"/>
                <a:cs typeface="Arial"/>
              </a:rPr>
              <a:t>A</a:t>
            </a: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.  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B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6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2001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,</a:t>
            </a:r>
            <a:r>
              <a:rPr dirty="0" sz="1400" spc="-18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F</a:t>
            </a:r>
            <a:r>
              <a:rPr dirty="0" sz="1400" spc="-13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o</a:t>
            </a:r>
            <a:r>
              <a:rPr dirty="0" sz="1400" spc="55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57187" y="1729282"/>
            <a:ext cx="2886075" cy="314960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305"/>
              </a:spcBef>
            </a:pP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B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7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1000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,</a:t>
            </a:r>
            <a:r>
              <a:rPr dirty="0" sz="1400" spc="-18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F</a:t>
            </a:r>
            <a:r>
              <a:rPr dirty="0" sz="1400" spc="-14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o</a:t>
            </a:r>
            <a:r>
              <a:rPr dirty="0" sz="1400" spc="50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20" b="1">
                <a:solidFill>
                  <a:srgbClr val="E25400"/>
                </a:solidFill>
                <a:latin typeface="Arial"/>
                <a:cs typeface="Arial"/>
              </a:rPr>
              <a:t>.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,</a:t>
            </a:r>
            <a:r>
              <a:rPr dirty="0" sz="1400" spc="-18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100" b="1">
                <a:solidFill>
                  <a:srgbClr val="E25400"/>
                </a:solidFill>
                <a:latin typeface="Arial"/>
                <a:cs typeface="Arial"/>
              </a:rPr>
              <a:t>M</a:t>
            </a: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400" spc="20" b="1">
                <a:solidFill>
                  <a:srgbClr val="E25400"/>
                </a:solidFill>
                <a:latin typeface="Arial"/>
                <a:cs typeface="Arial"/>
              </a:rPr>
              <a:t>G</a:t>
            </a:r>
            <a:r>
              <a:rPr dirty="0" sz="1400" spc="-15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500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55645" y="6107747"/>
            <a:ext cx="11283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0">
                <a:latin typeface="Arial MT"/>
                <a:cs typeface="Arial MT"/>
              </a:rPr>
              <a:t>Consolidation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447775" y="5011445"/>
            <a:ext cx="606425" cy="471170"/>
            <a:chOff x="6447775" y="5011445"/>
            <a:chExt cx="606425" cy="471170"/>
          </a:xfrm>
        </p:grpSpPr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7775" y="5228744"/>
              <a:ext cx="606136" cy="25350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949" y="5011445"/>
              <a:ext cx="447675" cy="39062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580758" y="2806763"/>
            <a:ext cx="5417185" cy="25463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93700" marR="116839">
              <a:lnSpc>
                <a:spcPct val="100800"/>
              </a:lnSpc>
              <a:spcBef>
                <a:spcPts val="85"/>
              </a:spcBef>
            </a:pPr>
            <a:r>
              <a:rPr dirty="0" sz="1800" spc="-5">
                <a:latin typeface="Arial MT"/>
                <a:cs typeface="Arial MT"/>
              </a:rPr>
              <a:t>Start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Consolidation.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No</a:t>
            </a:r>
            <a:r>
              <a:rPr dirty="0" sz="1800" spc="-5">
                <a:latin typeface="Arial MT"/>
                <a:cs typeface="Arial MT"/>
              </a:rPr>
              <a:t> match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found,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prepare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  <a:p>
            <a:pPr marL="396875" marR="5080">
              <a:lnSpc>
                <a:spcPct val="100800"/>
              </a:lnSpc>
              <a:spcBef>
                <a:spcPts val="1515"/>
              </a:spcBef>
            </a:pPr>
            <a:r>
              <a:rPr dirty="0" sz="1800" spc="-25">
                <a:latin typeface="Arial MT"/>
                <a:cs typeface="Arial MT"/>
              </a:rPr>
              <a:t>Activate</a:t>
            </a:r>
            <a:r>
              <a:rPr dirty="0" sz="1800" spc="1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Hub,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Key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Mapping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35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  <a:p>
            <a:pPr marL="386080" marR="412750">
              <a:lnSpc>
                <a:spcPct val="100899"/>
              </a:lnSpc>
              <a:spcBef>
                <a:spcPts val="1510"/>
              </a:spcBef>
            </a:pPr>
            <a:r>
              <a:rPr dirty="0" sz="1800" spc="-5">
                <a:latin typeface="Arial MT"/>
                <a:cs typeface="Arial MT"/>
              </a:rPr>
              <a:t>Replicate </a:t>
            </a:r>
            <a:r>
              <a:rPr dirty="0" sz="1800">
                <a:latin typeface="Arial MT"/>
                <a:cs typeface="Arial MT"/>
              </a:rPr>
              <a:t>customer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from </a:t>
            </a:r>
            <a:r>
              <a:rPr dirty="0" sz="1800" spc="-35">
                <a:latin typeface="Arial MT"/>
                <a:cs typeface="Arial MT"/>
              </a:rPr>
              <a:t>MDG </a:t>
            </a:r>
            <a:r>
              <a:rPr dirty="0" sz="1800" spc="5">
                <a:latin typeface="Arial MT"/>
                <a:cs typeface="Arial MT"/>
              </a:rPr>
              <a:t>Hub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all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connected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  <a:tabLst>
                <a:tab pos="390525" algn="l"/>
              </a:tabLst>
            </a:pPr>
            <a:r>
              <a:rPr dirty="0" sz="1550" spc="15" b="1">
                <a:latin typeface="Arial"/>
                <a:cs typeface="Arial"/>
              </a:rPr>
              <a:t>6</a:t>
            </a:r>
            <a:r>
              <a:rPr dirty="0" sz="1550" spc="15" b="1">
                <a:latin typeface="Arial"/>
                <a:cs typeface="Arial"/>
              </a:rPr>
              <a:t>	</a:t>
            </a:r>
            <a:r>
              <a:rPr dirty="0" baseline="1543" sz="2700" spc="-44">
                <a:latin typeface="Arial MT"/>
                <a:cs typeface="Arial MT"/>
              </a:rPr>
              <a:t>Re</a:t>
            </a:r>
            <a:r>
              <a:rPr dirty="0" baseline="1543" sz="2700" spc="67">
                <a:latin typeface="Arial MT"/>
                <a:cs typeface="Arial MT"/>
              </a:rPr>
              <a:t>p</a:t>
            </a:r>
            <a:r>
              <a:rPr dirty="0" baseline="1543" sz="2700" spc="67">
                <a:latin typeface="Arial MT"/>
                <a:cs typeface="Arial MT"/>
              </a:rPr>
              <a:t>l</a:t>
            </a:r>
            <a:r>
              <a:rPr dirty="0" baseline="1543" sz="2700" spc="-44">
                <a:latin typeface="Arial MT"/>
                <a:cs typeface="Arial MT"/>
              </a:rPr>
              <a:t>i</a:t>
            </a:r>
            <a:r>
              <a:rPr dirty="0" baseline="1543" sz="2700">
                <a:latin typeface="Arial MT"/>
                <a:cs typeface="Arial MT"/>
              </a:rPr>
              <a:t>c</a:t>
            </a:r>
            <a:r>
              <a:rPr dirty="0" baseline="1543" sz="2700" spc="-44">
                <a:latin typeface="Arial MT"/>
                <a:cs typeface="Arial MT"/>
              </a:rPr>
              <a:t>a</a:t>
            </a:r>
            <a:r>
              <a:rPr dirty="0" baseline="1543" sz="2700" spc="30">
                <a:latin typeface="Arial MT"/>
                <a:cs typeface="Arial MT"/>
              </a:rPr>
              <a:t>t</a:t>
            </a:r>
            <a:r>
              <a:rPr dirty="0" baseline="1543" sz="2700">
                <a:latin typeface="Arial MT"/>
                <a:cs typeface="Arial MT"/>
              </a:rPr>
              <a:t>e</a:t>
            </a:r>
            <a:r>
              <a:rPr dirty="0" baseline="1543" sz="2700" spc="-7">
                <a:latin typeface="Arial MT"/>
                <a:cs typeface="Arial MT"/>
              </a:rPr>
              <a:t> </a:t>
            </a:r>
            <a:r>
              <a:rPr dirty="0" baseline="1543" sz="2700">
                <a:latin typeface="Arial MT"/>
                <a:cs typeface="Arial MT"/>
              </a:rPr>
              <a:t>k</a:t>
            </a:r>
            <a:r>
              <a:rPr dirty="0" baseline="1543" sz="2700" spc="-44">
                <a:latin typeface="Arial MT"/>
                <a:cs typeface="Arial MT"/>
              </a:rPr>
              <a:t>e</a:t>
            </a:r>
            <a:r>
              <a:rPr dirty="0" baseline="1543" sz="2700">
                <a:latin typeface="Arial MT"/>
                <a:cs typeface="Arial MT"/>
              </a:rPr>
              <a:t>y</a:t>
            </a:r>
            <a:r>
              <a:rPr dirty="0" baseline="1543" sz="2700" spc="30">
                <a:latin typeface="Arial MT"/>
                <a:cs typeface="Arial MT"/>
              </a:rPr>
              <a:t> </a:t>
            </a:r>
            <a:r>
              <a:rPr dirty="0" baseline="1543" sz="2700">
                <a:latin typeface="Arial MT"/>
                <a:cs typeface="Arial MT"/>
              </a:rPr>
              <a:t>m</a:t>
            </a:r>
            <a:r>
              <a:rPr dirty="0" baseline="1543" sz="2700" spc="-44">
                <a:latin typeface="Arial MT"/>
                <a:cs typeface="Arial MT"/>
              </a:rPr>
              <a:t>a</a:t>
            </a:r>
            <a:r>
              <a:rPr dirty="0" baseline="1543" sz="2700" spc="67">
                <a:latin typeface="Arial MT"/>
                <a:cs typeface="Arial MT"/>
              </a:rPr>
              <a:t>pp</a:t>
            </a:r>
            <a:r>
              <a:rPr dirty="0" baseline="1543" sz="2700" spc="-44">
                <a:latin typeface="Arial MT"/>
                <a:cs typeface="Arial MT"/>
              </a:rPr>
              <a:t>i</a:t>
            </a:r>
            <a:r>
              <a:rPr dirty="0" baseline="1543" sz="2700" spc="67">
                <a:latin typeface="Arial MT"/>
                <a:cs typeface="Arial MT"/>
              </a:rPr>
              <a:t>n</a:t>
            </a:r>
            <a:r>
              <a:rPr dirty="0" baseline="1543" sz="2700">
                <a:latin typeface="Arial MT"/>
                <a:cs typeface="Arial MT"/>
              </a:rPr>
              <a:t>g</a:t>
            </a:r>
            <a:r>
              <a:rPr dirty="0" baseline="1543" sz="2700" spc="-232">
                <a:latin typeface="Arial MT"/>
                <a:cs typeface="Arial MT"/>
              </a:rPr>
              <a:t> </a:t>
            </a:r>
            <a:r>
              <a:rPr dirty="0" baseline="1543" sz="2700" spc="30">
                <a:latin typeface="Arial MT"/>
                <a:cs typeface="Arial MT"/>
              </a:rPr>
              <a:t>t</a:t>
            </a:r>
            <a:r>
              <a:rPr dirty="0" baseline="1543" sz="2700">
                <a:latin typeface="Arial MT"/>
                <a:cs typeface="Arial MT"/>
              </a:rPr>
              <a:t>o</a:t>
            </a:r>
            <a:r>
              <a:rPr dirty="0" baseline="1543" sz="2700" spc="-7">
                <a:latin typeface="Arial MT"/>
                <a:cs typeface="Arial MT"/>
              </a:rPr>
              <a:t> </a:t>
            </a:r>
            <a:r>
              <a:rPr dirty="0" baseline="1543" sz="2700" spc="-44">
                <a:latin typeface="Arial MT"/>
                <a:cs typeface="Arial MT"/>
              </a:rPr>
              <a:t>a</a:t>
            </a:r>
            <a:r>
              <a:rPr dirty="0" baseline="1543" sz="2700" spc="67">
                <a:latin typeface="Arial MT"/>
                <a:cs typeface="Arial MT"/>
              </a:rPr>
              <a:t>l</a:t>
            </a:r>
            <a:r>
              <a:rPr dirty="0" baseline="1543" sz="2700">
                <a:latin typeface="Arial MT"/>
                <a:cs typeface="Arial MT"/>
              </a:rPr>
              <a:t>l</a:t>
            </a:r>
            <a:r>
              <a:rPr dirty="0" baseline="1543" sz="2700" spc="-7">
                <a:latin typeface="Arial MT"/>
                <a:cs typeface="Arial MT"/>
              </a:rPr>
              <a:t> </a:t>
            </a:r>
            <a:r>
              <a:rPr dirty="0" baseline="1543" sz="2700">
                <a:latin typeface="Arial MT"/>
                <a:cs typeface="Arial MT"/>
              </a:rPr>
              <a:t>c</a:t>
            </a:r>
            <a:r>
              <a:rPr dirty="0" baseline="1543" sz="2700" spc="67">
                <a:latin typeface="Arial MT"/>
                <a:cs typeface="Arial MT"/>
              </a:rPr>
              <a:t>l</a:t>
            </a:r>
            <a:r>
              <a:rPr dirty="0" baseline="1543" sz="2700" spc="-44">
                <a:latin typeface="Arial MT"/>
                <a:cs typeface="Arial MT"/>
              </a:rPr>
              <a:t>i</a:t>
            </a:r>
            <a:r>
              <a:rPr dirty="0" baseline="1543" sz="2700" spc="-44">
                <a:latin typeface="Arial MT"/>
                <a:cs typeface="Arial MT"/>
              </a:rPr>
              <a:t>e</a:t>
            </a:r>
            <a:r>
              <a:rPr dirty="0" baseline="1543" sz="2700" spc="67">
                <a:latin typeface="Arial MT"/>
                <a:cs typeface="Arial MT"/>
              </a:rPr>
              <a:t>n</a:t>
            </a:r>
            <a:r>
              <a:rPr dirty="0" baseline="1543" sz="2700">
                <a:latin typeface="Arial MT"/>
                <a:cs typeface="Arial MT"/>
              </a:rPr>
              <a:t>t</a:t>
            </a:r>
            <a:r>
              <a:rPr dirty="0" baseline="1543" sz="2700" spc="-157">
                <a:latin typeface="Arial MT"/>
                <a:cs typeface="Arial MT"/>
              </a:rPr>
              <a:t> </a:t>
            </a:r>
            <a:r>
              <a:rPr dirty="0" baseline="1543" sz="2700">
                <a:latin typeface="Arial MT"/>
                <a:cs typeface="Arial MT"/>
              </a:rPr>
              <a:t>sys</a:t>
            </a:r>
            <a:r>
              <a:rPr dirty="0" baseline="1543" sz="2700" spc="22">
                <a:latin typeface="Arial MT"/>
                <a:cs typeface="Arial MT"/>
              </a:rPr>
              <a:t>t</a:t>
            </a:r>
            <a:r>
              <a:rPr dirty="0" baseline="1543" sz="2700" spc="-44">
                <a:latin typeface="Arial MT"/>
                <a:cs typeface="Arial MT"/>
              </a:rPr>
              <a:t>e</a:t>
            </a:r>
            <a:r>
              <a:rPr dirty="0" baseline="1543" sz="2700">
                <a:latin typeface="Arial MT"/>
                <a:cs typeface="Arial MT"/>
              </a:rPr>
              <a:t>ms</a:t>
            </a:r>
            <a:endParaRPr baseline="1543" sz="27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219325" y="3620414"/>
            <a:ext cx="833755" cy="508634"/>
            <a:chOff x="2219325" y="3620414"/>
            <a:chExt cx="833755" cy="508634"/>
          </a:xfrm>
        </p:grpSpPr>
        <p:pic>
          <p:nvPicPr>
            <p:cNvPr id="74" name="object 7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9325" y="3800411"/>
              <a:ext cx="833437" cy="3286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50" y="3620414"/>
              <a:ext cx="447675" cy="390626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964435" y="3696017"/>
            <a:ext cx="64071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15620" algn="l"/>
              </a:tabLst>
            </a:pPr>
            <a:r>
              <a:rPr dirty="0" sz="1550" spc="15" b="1">
                <a:latin typeface="Arial"/>
                <a:cs typeface="Arial"/>
              </a:rPr>
              <a:t>5</a:t>
            </a:r>
            <a:r>
              <a:rPr dirty="0" sz="1550" spc="15" b="1">
                <a:latin typeface="Arial"/>
                <a:cs typeface="Arial"/>
              </a:rPr>
              <a:t>	</a:t>
            </a:r>
            <a:r>
              <a:rPr dirty="0" baseline="1792" sz="2325" spc="22" b="1">
                <a:latin typeface="Arial"/>
                <a:cs typeface="Arial"/>
              </a:rPr>
              <a:t>6</a:t>
            </a:r>
            <a:endParaRPr baseline="1792" sz="2325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66825" y="5592635"/>
            <a:ext cx="606425" cy="471170"/>
            <a:chOff x="6466825" y="5592635"/>
            <a:chExt cx="606425" cy="471170"/>
          </a:xfrm>
        </p:grpSpPr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66825" y="5809705"/>
              <a:ext cx="606136" cy="25350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9" y="5592635"/>
              <a:ext cx="447675" cy="390626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6608444" y="566451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999351" y="5511482"/>
            <a:ext cx="4742180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R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proper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replication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transactional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562350" y="3629939"/>
            <a:ext cx="843280" cy="508634"/>
            <a:chOff x="3562350" y="3629939"/>
            <a:chExt cx="843280" cy="508634"/>
          </a:xfrm>
        </p:grpSpPr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2350" y="3809936"/>
              <a:ext cx="842962" cy="32861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175" y="3629939"/>
              <a:ext cx="457200" cy="390626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3816096" y="3698303"/>
            <a:ext cx="63436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9270" algn="l"/>
              </a:tabLst>
            </a:pPr>
            <a:r>
              <a:rPr dirty="0" sz="1550" spc="15" b="1">
                <a:latin typeface="Arial"/>
                <a:cs typeface="Arial"/>
              </a:rPr>
              <a:t>6</a:t>
            </a:r>
            <a:r>
              <a:rPr dirty="0" sz="1550" spc="15" b="1">
                <a:latin typeface="Arial"/>
                <a:cs typeface="Arial"/>
              </a:rPr>
              <a:t>	</a:t>
            </a: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990725" y="2686710"/>
            <a:ext cx="833755" cy="509270"/>
            <a:chOff x="1990725" y="2686710"/>
            <a:chExt cx="833755" cy="509270"/>
          </a:xfrm>
        </p:grpSpPr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0725" y="2866961"/>
              <a:ext cx="833437" cy="3286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2686710"/>
              <a:ext cx="447675" cy="390626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239010" y="275024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286000" y="2582036"/>
            <a:ext cx="1706880" cy="76200"/>
          </a:xfrm>
          <a:custGeom>
            <a:avLst/>
            <a:gdLst/>
            <a:ahLst/>
            <a:cxnLst/>
            <a:rect l="l" t="t" r="r" b="b"/>
            <a:pathLst>
              <a:path w="1706879" h="76200">
                <a:moveTo>
                  <a:pt x="76200" y="31241"/>
                </a:moveTo>
                <a:lnTo>
                  <a:pt x="0" y="31368"/>
                </a:lnTo>
                <a:lnTo>
                  <a:pt x="0" y="50418"/>
                </a:lnTo>
                <a:lnTo>
                  <a:pt x="76200" y="50291"/>
                </a:lnTo>
                <a:lnTo>
                  <a:pt x="76200" y="31241"/>
                </a:lnTo>
                <a:close/>
              </a:path>
              <a:path w="1706879" h="76200">
                <a:moveTo>
                  <a:pt x="152400" y="31114"/>
                </a:moveTo>
                <a:lnTo>
                  <a:pt x="133350" y="31114"/>
                </a:lnTo>
                <a:lnTo>
                  <a:pt x="133350" y="50164"/>
                </a:lnTo>
                <a:lnTo>
                  <a:pt x="152400" y="50164"/>
                </a:lnTo>
                <a:lnTo>
                  <a:pt x="152400" y="31114"/>
                </a:lnTo>
                <a:close/>
              </a:path>
              <a:path w="1706879" h="76200">
                <a:moveTo>
                  <a:pt x="285623" y="30861"/>
                </a:moveTo>
                <a:lnTo>
                  <a:pt x="209423" y="30987"/>
                </a:lnTo>
                <a:lnTo>
                  <a:pt x="209550" y="50037"/>
                </a:lnTo>
                <a:lnTo>
                  <a:pt x="285750" y="49911"/>
                </a:lnTo>
                <a:lnTo>
                  <a:pt x="285623" y="30861"/>
                </a:lnTo>
                <a:close/>
              </a:path>
              <a:path w="1706879" h="76200">
                <a:moveTo>
                  <a:pt x="361823" y="30734"/>
                </a:moveTo>
                <a:lnTo>
                  <a:pt x="342773" y="30861"/>
                </a:lnTo>
                <a:lnTo>
                  <a:pt x="342773" y="49911"/>
                </a:lnTo>
                <a:lnTo>
                  <a:pt x="361823" y="49784"/>
                </a:lnTo>
                <a:lnTo>
                  <a:pt x="361823" y="30734"/>
                </a:lnTo>
                <a:close/>
              </a:path>
              <a:path w="1706879" h="76200">
                <a:moveTo>
                  <a:pt x="495173" y="30607"/>
                </a:moveTo>
                <a:lnTo>
                  <a:pt x="418973" y="30734"/>
                </a:lnTo>
                <a:lnTo>
                  <a:pt x="418973" y="49784"/>
                </a:lnTo>
                <a:lnTo>
                  <a:pt x="495173" y="49657"/>
                </a:lnTo>
                <a:lnTo>
                  <a:pt x="495173" y="30607"/>
                </a:lnTo>
                <a:close/>
              </a:path>
              <a:path w="1706879" h="76200">
                <a:moveTo>
                  <a:pt x="571373" y="30352"/>
                </a:moveTo>
                <a:lnTo>
                  <a:pt x="552323" y="30479"/>
                </a:lnTo>
                <a:lnTo>
                  <a:pt x="552323" y="49529"/>
                </a:lnTo>
                <a:lnTo>
                  <a:pt x="571373" y="49402"/>
                </a:lnTo>
                <a:lnTo>
                  <a:pt x="571373" y="30352"/>
                </a:lnTo>
                <a:close/>
              </a:path>
              <a:path w="1706879" h="76200">
                <a:moveTo>
                  <a:pt x="704595" y="30225"/>
                </a:moveTo>
                <a:lnTo>
                  <a:pt x="628523" y="30352"/>
                </a:lnTo>
                <a:lnTo>
                  <a:pt x="628523" y="49402"/>
                </a:lnTo>
                <a:lnTo>
                  <a:pt x="704723" y="49275"/>
                </a:lnTo>
                <a:lnTo>
                  <a:pt x="704595" y="30225"/>
                </a:lnTo>
                <a:close/>
              </a:path>
              <a:path w="1706879" h="76200">
                <a:moveTo>
                  <a:pt x="780795" y="30099"/>
                </a:moveTo>
                <a:lnTo>
                  <a:pt x="761745" y="30099"/>
                </a:lnTo>
                <a:lnTo>
                  <a:pt x="761873" y="49149"/>
                </a:lnTo>
                <a:lnTo>
                  <a:pt x="780923" y="49149"/>
                </a:lnTo>
                <a:lnTo>
                  <a:pt x="780795" y="30099"/>
                </a:lnTo>
                <a:close/>
              </a:path>
              <a:path w="1706879" h="76200">
                <a:moveTo>
                  <a:pt x="914145" y="29845"/>
                </a:moveTo>
                <a:lnTo>
                  <a:pt x="837945" y="29972"/>
                </a:lnTo>
                <a:lnTo>
                  <a:pt x="837945" y="49022"/>
                </a:lnTo>
                <a:lnTo>
                  <a:pt x="914145" y="48895"/>
                </a:lnTo>
                <a:lnTo>
                  <a:pt x="914145" y="29845"/>
                </a:lnTo>
                <a:close/>
              </a:path>
              <a:path w="1706879" h="76200">
                <a:moveTo>
                  <a:pt x="990346" y="29717"/>
                </a:moveTo>
                <a:lnTo>
                  <a:pt x="971296" y="29717"/>
                </a:lnTo>
                <a:lnTo>
                  <a:pt x="971296" y="48767"/>
                </a:lnTo>
                <a:lnTo>
                  <a:pt x="990346" y="48767"/>
                </a:lnTo>
                <a:lnTo>
                  <a:pt x="990346" y="29717"/>
                </a:lnTo>
                <a:close/>
              </a:path>
              <a:path w="1706879" h="76200">
                <a:moveTo>
                  <a:pt x="1123696" y="29463"/>
                </a:moveTo>
                <a:lnTo>
                  <a:pt x="1047496" y="29590"/>
                </a:lnTo>
                <a:lnTo>
                  <a:pt x="1047496" y="48640"/>
                </a:lnTo>
                <a:lnTo>
                  <a:pt x="1123696" y="48513"/>
                </a:lnTo>
                <a:lnTo>
                  <a:pt x="1123696" y="29463"/>
                </a:lnTo>
                <a:close/>
              </a:path>
              <a:path w="1706879" h="76200">
                <a:moveTo>
                  <a:pt x="1199769" y="29337"/>
                </a:moveTo>
                <a:lnTo>
                  <a:pt x="1180719" y="29337"/>
                </a:lnTo>
                <a:lnTo>
                  <a:pt x="1180846" y="48387"/>
                </a:lnTo>
                <a:lnTo>
                  <a:pt x="1199896" y="48387"/>
                </a:lnTo>
                <a:lnTo>
                  <a:pt x="1199769" y="29337"/>
                </a:lnTo>
                <a:close/>
              </a:path>
              <a:path w="1706879" h="76200">
                <a:moveTo>
                  <a:pt x="1333119" y="29083"/>
                </a:moveTo>
                <a:lnTo>
                  <a:pt x="1256919" y="29210"/>
                </a:lnTo>
                <a:lnTo>
                  <a:pt x="1257046" y="48260"/>
                </a:lnTo>
                <a:lnTo>
                  <a:pt x="1333119" y="48133"/>
                </a:lnTo>
                <a:lnTo>
                  <a:pt x="1333119" y="29083"/>
                </a:lnTo>
                <a:close/>
              </a:path>
              <a:path w="1706879" h="76200">
                <a:moveTo>
                  <a:pt x="1409319" y="28955"/>
                </a:moveTo>
                <a:lnTo>
                  <a:pt x="1390269" y="29083"/>
                </a:lnTo>
                <a:lnTo>
                  <a:pt x="1390269" y="48133"/>
                </a:lnTo>
                <a:lnTo>
                  <a:pt x="1409319" y="48005"/>
                </a:lnTo>
                <a:lnTo>
                  <a:pt x="1409319" y="28955"/>
                </a:lnTo>
                <a:close/>
              </a:path>
              <a:path w="1706879" h="76200">
                <a:moveTo>
                  <a:pt x="1542669" y="28828"/>
                </a:moveTo>
                <a:lnTo>
                  <a:pt x="1466469" y="28955"/>
                </a:lnTo>
                <a:lnTo>
                  <a:pt x="1466469" y="48005"/>
                </a:lnTo>
                <a:lnTo>
                  <a:pt x="1542669" y="47878"/>
                </a:lnTo>
                <a:lnTo>
                  <a:pt x="1542669" y="28828"/>
                </a:lnTo>
                <a:close/>
              </a:path>
              <a:path w="1706879" h="76200">
                <a:moveTo>
                  <a:pt x="1618869" y="28701"/>
                </a:moveTo>
                <a:lnTo>
                  <a:pt x="1599819" y="28701"/>
                </a:lnTo>
                <a:lnTo>
                  <a:pt x="1599819" y="47751"/>
                </a:lnTo>
                <a:lnTo>
                  <a:pt x="1618869" y="47751"/>
                </a:lnTo>
                <a:lnTo>
                  <a:pt x="1618869" y="28701"/>
                </a:lnTo>
                <a:close/>
              </a:path>
              <a:path w="1706879" h="76200">
                <a:moveTo>
                  <a:pt x="1630426" y="0"/>
                </a:moveTo>
                <a:lnTo>
                  <a:pt x="1630552" y="76200"/>
                </a:lnTo>
                <a:lnTo>
                  <a:pt x="1706626" y="37973"/>
                </a:lnTo>
                <a:lnTo>
                  <a:pt x="1630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2643885" y="2360231"/>
            <a:ext cx="119189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latin typeface="Arial MT"/>
                <a:cs typeface="Arial MT"/>
              </a:rPr>
              <a:t>Sales</a:t>
            </a:r>
            <a:r>
              <a:rPr dirty="0" sz="1550">
                <a:latin typeface="Arial MT"/>
                <a:cs typeface="Arial MT"/>
              </a:rPr>
              <a:t> Orders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210</a:t>
            </a:fld>
          </a:p>
        </p:txBody>
      </p:sp>
      <p:sp>
        <p:nvSpPr>
          <p:cNvPr id="93" name="object 9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5244" y="653510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213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2254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8250" y="4430293"/>
            <a:ext cx="606425" cy="471170"/>
            <a:chOff x="6438250" y="4430293"/>
            <a:chExt cx="606425" cy="471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8250" y="4647592"/>
              <a:ext cx="606136" cy="2535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24" y="4430293"/>
              <a:ext cx="447675" cy="3906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74155" y="4503356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47775" y="1581556"/>
            <a:ext cx="606425" cy="471805"/>
            <a:chOff x="6447775" y="1581556"/>
            <a:chExt cx="606425" cy="4718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7775" y="1799617"/>
              <a:ext cx="606136" cy="253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949" y="1581556"/>
              <a:ext cx="447675" cy="39062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94093" y="161956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47775" y="2172233"/>
            <a:ext cx="596900" cy="462280"/>
            <a:chOff x="6447775" y="2172233"/>
            <a:chExt cx="596900" cy="46228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7775" y="2380642"/>
              <a:ext cx="596665" cy="2535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7949" y="2172233"/>
              <a:ext cx="447675" cy="38110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594093" y="223297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38250" y="3477539"/>
            <a:ext cx="596900" cy="461645"/>
            <a:chOff x="6438250" y="3477539"/>
            <a:chExt cx="596900" cy="4616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250" y="3685567"/>
              <a:ext cx="596665" cy="2535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24" y="3477539"/>
              <a:ext cx="447675" cy="38110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584950" y="354044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38250" y="2696235"/>
            <a:ext cx="606425" cy="471805"/>
            <a:chOff x="6438250" y="2696235"/>
            <a:chExt cx="606425" cy="47180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250" y="2914042"/>
              <a:ext cx="606136" cy="253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24" y="2696235"/>
              <a:ext cx="447675" cy="39062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586855" y="276574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44270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SAP</a:t>
            </a:r>
            <a:r>
              <a:rPr dirty="0" spc="40"/>
              <a:t> </a:t>
            </a:r>
            <a:r>
              <a:rPr dirty="0" spc="15"/>
              <a:t>Sales</a:t>
            </a:r>
            <a:r>
              <a:rPr dirty="0" spc="-135"/>
              <a:t> </a:t>
            </a:r>
            <a:r>
              <a:rPr dirty="0" spc="-5"/>
              <a:t>Cloud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Scenario: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New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from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Sales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Cloud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Duplicate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Found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(BP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Already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Sales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Cloud)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30212" y="2050033"/>
            <a:ext cx="1892300" cy="1149985"/>
            <a:chOff x="430212" y="2050033"/>
            <a:chExt cx="1892300" cy="1149985"/>
          </a:xfrm>
        </p:grpSpPr>
        <p:sp>
          <p:nvSpPr>
            <p:cNvPr id="26" name="object 26"/>
            <p:cNvSpPr/>
            <p:nvPr/>
          </p:nvSpPr>
          <p:spPr>
            <a:xfrm>
              <a:off x="433387" y="2053208"/>
              <a:ext cx="1885950" cy="1143635"/>
            </a:xfrm>
            <a:custGeom>
              <a:avLst/>
              <a:gdLst/>
              <a:ahLst/>
              <a:cxnLst/>
              <a:rect l="l" t="t" r="r" b="b"/>
              <a:pathLst>
                <a:path w="1885950" h="1143635">
                  <a:moveTo>
                    <a:pt x="942911" y="0"/>
                  </a:moveTo>
                  <a:lnTo>
                    <a:pt x="869227" y="572"/>
                  </a:lnTo>
                  <a:lnTo>
                    <a:pt x="797093" y="2262"/>
                  </a:lnTo>
                  <a:lnTo>
                    <a:pt x="726720" y="5027"/>
                  </a:lnTo>
                  <a:lnTo>
                    <a:pt x="658316" y="8825"/>
                  </a:lnTo>
                  <a:lnTo>
                    <a:pt x="592091" y="13613"/>
                  </a:lnTo>
                  <a:lnTo>
                    <a:pt x="528256" y="19349"/>
                  </a:lnTo>
                  <a:lnTo>
                    <a:pt x="467019" y="25992"/>
                  </a:lnTo>
                  <a:lnTo>
                    <a:pt x="408591" y="33499"/>
                  </a:lnTo>
                  <a:lnTo>
                    <a:pt x="353181" y="41827"/>
                  </a:lnTo>
                  <a:lnTo>
                    <a:pt x="300998" y="50935"/>
                  </a:lnTo>
                  <a:lnTo>
                    <a:pt x="252254" y="60781"/>
                  </a:lnTo>
                  <a:lnTo>
                    <a:pt x="207156" y="71321"/>
                  </a:lnTo>
                  <a:lnTo>
                    <a:pt x="165915" y="82514"/>
                  </a:lnTo>
                  <a:lnTo>
                    <a:pt x="128741" y="94318"/>
                  </a:lnTo>
                  <a:lnTo>
                    <a:pt x="67431" y="119589"/>
                  </a:lnTo>
                  <a:lnTo>
                    <a:pt x="24904" y="146797"/>
                  </a:lnTo>
                  <a:lnTo>
                    <a:pt x="0" y="190500"/>
                  </a:lnTo>
                  <a:lnTo>
                    <a:pt x="0" y="952753"/>
                  </a:lnTo>
                  <a:lnTo>
                    <a:pt x="24904" y="996416"/>
                  </a:lnTo>
                  <a:lnTo>
                    <a:pt x="67431" y="1023611"/>
                  </a:lnTo>
                  <a:lnTo>
                    <a:pt x="128741" y="1048878"/>
                  </a:lnTo>
                  <a:lnTo>
                    <a:pt x="165915" y="1060683"/>
                  </a:lnTo>
                  <a:lnTo>
                    <a:pt x="207156" y="1071879"/>
                  </a:lnTo>
                  <a:lnTo>
                    <a:pt x="252254" y="1082423"/>
                  </a:lnTo>
                  <a:lnTo>
                    <a:pt x="300998" y="1092272"/>
                  </a:lnTo>
                  <a:lnTo>
                    <a:pt x="353181" y="1101386"/>
                  </a:lnTo>
                  <a:lnTo>
                    <a:pt x="408591" y="1109720"/>
                  </a:lnTo>
                  <a:lnTo>
                    <a:pt x="467019" y="1117233"/>
                  </a:lnTo>
                  <a:lnTo>
                    <a:pt x="528256" y="1123881"/>
                  </a:lnTo>
                  <a:lnTo>
                    <a:pt x="592091" y="1129624"/>
                  </a:lnTo>
                  <a:lnTo>
                    <a:pt x="658316" y="1134417"/>
                  </a:lnTo>
                  <a:lnTo>
                    <a:pt x="726720" y="1138219"/>
                  </a:lnTo>
                  <a:lnTo>
                    <a:pt x="797093" y="1140988"/>
                  </a:lnTo>
                  <a:lnTo>
                    <a:pt x="869227" y="1142680"/>
                  </a:lnTo>
                  <a:lnTo>
                    <a:pt x="942911" y="1143253"/>
                  </a:lnTo>
                  <a:lnTo>
                    <a:pt x="1016609" y="1142680"/>
                  </a:lnTo>
                  <a:lnTo>
                    <a:pt x="1088754" y="1140988"/>
                  </a:lnTo>
                  <a:lnTo>
                    <a:pt x="1159138" y="1138219"/>
                  </a:lnTo>
                  <a:lnTo>
                    <a:pt x="1227550" y="1134417"/>
                  </a:lnTo>
                  <a:lnTo>
                    <a:pt x="1293782" y="1129624"/>
                  </a:lnTo>
                  <a:lnTo>
                    <a:pt x="1357623" y="1123881"/>
                  </a:lnTo>
                  <a:lnTo>
                    <a:pt x="1418865" y="1117233"/>
                  </a:lnTo>
                  <a:lnTo>
                    <a:pt x="1477296" y="1109720"/>
                  </a:lnTo>
                  <a:lnTo>
                    <a:pt x="1532709" y="1101386"/>
                  </a:lnTo>
                  <a:lnTo>
                    <a:pt x="1584893" y="1092272"/>
                  </a:lnTo>
                  <a:lnTo>
                    <a:pt x="1633639" y="1082423"/>
                  </a:lnTo>
                  <a:lnTo>
                    <a:pt x="1678736" y="1071879"/>
                  </a:lnTo>
                  <a:lnTo>
                    <a:pt x="1719977" y="1060683"/>
                  </a:lnTo>
                  <a:lnTo>
                    <a:pt x="1757150" y="1048878"/>
                  </a:lnTo>
                  <a:lnTo>
                    <a:pt x="1818458" y="1023611"/>
                  </a:lnTo>
                  <a:lnTo>
                    <a:pt x="1860983" y="996416"/>
                  </a:lnTo>
                  <a:lnTo>
                    <a:pt x="1885886" y="952753"/>
                  </a:lnTo>
                  <a:lnTo>
                    <a:pt x="1885886" y="190500"/>
                  </a:lnTo>
                  <a:lnTo>
                    <a:pt x="1860983" y="146797"/>
                  </a:lnTo>
                  <a:lnTo>
                    <a:pt x="1818458" y="119589"/>
                  </a:lnTo>
                  <a:lnTo>
                    <a:pt x="1757150" y="94318"/>
                  </a:lnTo>
                  <a:lnTo>
                    <a:pt x="1719977" y="82514"/>
                  </a:lnTo>
                  <a:lnTo>
                    <a:pt x="1678736" y="71321"/>
                  </a:lnTo>
                  <a:lnTo>
                    <a:pt x="1633639" y="60781"/>
                  </a:lnTo>
                  <a:lnTo>
                    <a:pt x="1584893" y="50935"/>
                  </a:lnTo>
                  <a:lnTo>
                    <a:pt x="1532709" y="41827"/>
                  </a:lnTo>
                  <a:lnTo>
                    <a:pt x="1477296" y="33499"/>
                  </a:lnTo>
                  <a:lnTo>
                    <a:pt x="1418865" y="25992"/>
                  </a:lnTo>
                  <a:lnTo>
                    <a:pt x="1357623" y="19349"/>
                  </a:lnTo>
                  <a:lnTo>
                    <a:pt x="1293782" y="13613"/>
                  </a:lnTo>
                  <a:lnTo>
                    <a:pt x="1227550" y="8825"/>
                  </a:lnTo>
                  <a:lnTo>
                    <a:pt x="1159138" y="5027"/>
                  </a:lnTo>
                  <a:lnTo>
                    <a:pt x="1088754" y="2262"/>
                  </a:lnTo>
                  <a:lnTo>
                    <a:pt x="1016609" y="572"/>
                  </a:lnTo>
                  <a:lnTo>
                    <a:pt x="94291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3387" y="2053208"/>
              <a:ext cx="1885950" cy="1143635"/>
            </a:xfrm>
            <a:custGeom>
              <a:avLst/>
              <a:gdLst/>
              <a:ahLst/>
              <a:cxnLst/>
              <a:rect l="l" t="t" r="r" b="b"/>
              <a:pathLst>
                <a:path w="1885950" h="1143635">
                  <a:moveTo>
                    <a:pt x="1885886" y="190500"/>
                  </a:moveTo>
                  <a:lnTo>
                    <a:pt x="1860983" y="234202"/>
                  </a:lnTo>
                  <a:lnTo>
                    <a:pt x="1818458" y="261410"/>
                  </a:lnTo>
                  <a:lnTo>
                    <a:pt x="1757150" y="286681"/>
                  </a:lnTo>
                  <a:lnTo>
                    <a:pt x="1719977" y="298485"/>
                  </a:lnTo>
                  <a:lnTo>
                    <a:pt x="1678736" y="309678"/>
                  </a:lnTo>
                  <a:lnTo>
                    <a:pt x="1633639" y="320218"/>
                  </a:lnTo>
                  <a:lnTo>
                    <a:pt x="1584893" y="330064"/>
                  </a:lnTo>
                  <a:lnTo>
                    <a:pt x="1532709" y="339172"/>
                  </a:lnTo>
                  <a:lnTo>
                    <a:pt x="1477296" y="347500"/>
                  </a:lnTo>
                  <a:lnTo>
                    <a:pt x="1418865" y="355007"/>
                  </a:lnTo>
                  <a:lnTo>
                    <a:pt x="1357623" y="361650"/>
                  </a:lnTo>
                  <a:lnTo>
                    <a:pt x="1293782" y="367386"/>
                  </a:lnTo>
                  <a:lnTo>
                    <a:pt x="1227550" y="372174"/>
                  </a:lnTo>
                  <a:lnTo>
                    <a:pt x="1159138" y="375972"/>
                  </a:lnTo>
                  <a:lnTo>
                    <a:pt x="1088754" y="378737"/>
                  </a:lnTo>
                  <a:lnTo>
                    <a:pt x="1016609" y="380427"/>
                  </a:lnTo>
                  <a:lnTo>
                    <a:pt x="942911" y="381000"/>
                  </a:lnTo>
                  <a:lnTo>
                    <a:pt x="869227" y="380427"/>
                  </a:lnTo>
                  <a:lnTo>
                    <a:pt x="797093" y="378737"/>
                  </a:lnTo>
                  <a:lnTo>
                    <a:pt x="726720" y="375972"/>
                  </a:lnTo>
                  <a:lnTo>
                    <a:pt x="658316" y="372174"/>
                  </a:lnTo>
                  <a:lnTo>
                    <a:pt x="592091" y="367386"/>
                  </a:lnTo>
                  <a:lnTo>
                    <a:pt x="528256" y="361650"/>
                  </a:lnTo>
                  <a:lnTo>
                    <a:pt x="467019" y="355007"/>
                  </a:lnTo>
                  <a:lnTo>
                    <a:pt x="408591" y="347500"/>
                  </a:lnTo>
                  <a:lnTo>
                    <a:pt x="353181" y="339172"/>
                  </a:lnTo>
                  <a:lnTo>
                    <a:pt x="300998" y="330064"/>
                  </a:lnTo>
                  <a:lnTo>
                    <a:pt x="252254" y="320218"/>
                  </a:lnTo>
                  <a:lnTo>
                    <a:pt x="207156" y="309678"/>
                  </a:lnTo>
                  <a:lnTo>
                    <a:pt x="165915" y="298485"/>
                  </a:lnTo>
                  <a:lnTo>
                    <a:pt x="128741" y="286681"/>
                  </a:lnTo>
                  <a:lnTo>
                    <a:pt x="67431" y="261410"/>
                  </a:lnTo>
                  <a:lnTo>
                    <a:pt x="24904" y="234202"/>
                  </a:lnTo>
                  <a:lnTo>
                    <a:pt x="2837" y="205396"/>
                  </a:lnTo>
                  <a:lnTo>
                    <a:pt x="0" y="190500"/>
                  </a:lnTo>
                </a:path>
                <a:path w="1885950" h="1143635">
                  <a:moveTo>
                    <a:pt x="0" y="190500"/>
                  </a:moveTo>
                  <a:lnTo>
                    <a:pt x="24904" y="146797"/>
                  </a:lnTo>
                  <a:lnTo>
                    <a:pt x="67431" y="119589"/>
                  </a:lnTo>
                  <a:lnTo>
                    <a:pt x="128741" y="94318"/>
                  </a:lnTo>
                  <a:lnTo>
                    <a:pt x="165915" y="82514"/>
                  </a:lnTo>
                  <a:lnTo>
                    <a:pt x="207156" y="71321"/>
                  </a:lnTo>
                  <a:lnTo>
                    <a:pt x="252254" y="60781"/>
                  </a:lnTo>
                  <a:lnTo>
                    <a:pt x="300998" y="50935"/>
                  </a:lnTo>
                  <a:lnTo>
                    <a:pt x="353181" y="41827"/>
                  </a:lnTo>
                  <a:lnTo>
                    <a:pt x="408591" y="33499"/>
                  </a:lnTo>
                  <a:lnTo>
                    <a:pt x="467019" y="25992"/>
                  </a:lnTo>
                  <a:lnTo>
                    <a:pt x="528256" y="19349"/>
                  </a:lnTo>
                  <a:lnTo>
                    <a:pt x="592091" y="13613"/>
                  </a:lnTo>
                  <a:lnTo>
                    <a:pt x="658316" y="8825"/>
                  </a:lnTo>
                  <a:lnTo>
                    <a:pt x="726720" y="5027"/>
                  </a:lnTo>
                  <a:lnTo>
                    <a:pt x="797093" y="2262"/>
                  </a:lnTo>
                  <a:lnTo>
                    <a:pt x="869227" y="572"/>
                  </a:lnTo>
                  <a:lnTo>
                    <a:pt x="942911" y="0"/>
                  </a:lnTo>
                  <a:lnTo>
                    <a:pt x="1016609" y="572"/>
                  </a:lnTo>
                  <a:lnTo>
                    <a:pt x="1088754" y="2262"/>
                  </a:lnTo>
                  <a:lnTo>
                    <a:pt x="1159138" y="5027"/>
                  </a:lnTo>
                  <a:lnTo>
                    <a:pt x="1227550" y="8825"/>
                  </a:lnTo>
                  <a:lnTo>
                    <a:pt x="1293782" y="13613"/>
                  </a:lnTo>
                  <a:lnTo>
                    <a:pt x="1357623" y="19349"/>
                  </a:lnTo>
                  <a:lnTo>
                    <a:pt x="1418865" y="25992"/>
                  </a:lnTo>
                  <a:lnTo>
                    <a:pt x="1477296" y="33499"/>
                  </a:lnTo>
                  <a:lnTo>
                    <a:pt x="1532709" y="41827"/>
                  </a:lnTo>
                  <a:lnTo>
                    <a:pt x="1584893" y="50935"/>
                  </a:lnTo>
                  <a:lnTo>
                    <a:pt x="1633639" y="60781"/>
                  </a:lnTo>
                  <a:lnTo>
                    <a:pt x="1678736" y="71321"/>
                  </a:lnTo>
                  <a:lnTo>
                    <a:pt x="1719977" y="82514"/>
                  </a:lnTo>
                  <a:lnTo>
                    <a:pt x="1757150" y="94318"/>
                  </a:lnTo>
                  <a:lnTo>
                    <a:pt x="1818458" y="119589"/>
                  </a:lnTo>
                  <a:lnTo>
                    <a:pt x="1860983" y="146797"/>
                  </a:lnTo>
                  <a:lnTo>
                    <a:pt x="1885886" y="190500"/>
                  </a:lnTo>
                  <a:lnTo>
                    <a:pt x="1885886" y="952753"/>
                  </a:lnTo>
                  <a:lnTo>
                    <a:pt x="1860983" y="996416"/>
                  </a:lnTo>
                  <a:lnTo>
                    <a:pt x="1818458" y="1023611"/>
                  </a:lnTo>
                  <a:lnTo>
                    <a:pt x="1757150" y="1048878"/>
                  </a:lnTo>
                  <a:lnTo>
                    <a:pt x="1719977" y="1060683"/>
                  </a:lnTo>
                  <a:lnTo>
                    <a:pt x="1678736" y="1071879"/>
                  </a:lnTo>
                  <a:lnTo>
                    <a:pt x="1633639" y="1082423"/>
                  </a:lnTo>
                  <a:lnTo>
                    <a:pt x="1584893" y="1092272"/>
                  </a:lnTo>
                  <a:lnTo>
                    <a:pt x="1532709" y="1101386"/>
                  </a:lnTo>
                  <a:lnTo>
                    <a:pt x="1477296" y="1109720"/>
                  </a:lnTo>
                  <a:lnTo>
                    <a:pt x="1418865" y="1117233"/>
                  </a:lnTo>
                  <a:lnTo>
                    <a:pt x="1357623" y="1123881"/>
                  </a:lnTo>
                  <a:lnTo>
                    <a:pt x="1293782" y="1129624"/>
                  </a:lnTo>
                  <a:lnTo>
                    <a:pt x="1227550" y="1134417"/>
                  </a:lnTo>
                  <a:lnTo>
                    <a:pt x="1159138" y="1138219"/>
                  </a:lnTo>
                  <a:lnTo>
                    <a:pt x="1088754" y="1140988"/>
                  </a:lnTo>
                  <a:lnTo>
                    <a:pt x="1016609" y="1142680"/>
                  </a:lnTo>
                  <a:lnTo>
                    <a:pt x="942911" y="1143253"/>
                  </a:lnTo>
                  <a:lnTo>
                    <a:pt x="869227" y="1142680"/>
                  </a:lnTo>
                  <a:lnTo>
                    <a:pt x="797093" y="1140988"/>
                  </a:lnTo>
                  <a:lnTo>
                    <a:pt x="726720" y="1138219"/>
                  </a:lnTo>
                  <a:lnTo>
                    <a:pt x="658316" y="1134417"/>
                  </a:lnTo>
                  <a:lnTo>
                    <a:pt x="592091" y="1129624"/>
                  </a:lnTo>
                  <a:lnTo>
                    <a:pt x="528256" y="1123881"/>
                  </a:lnTo>
                  <a:lnTo>
                    <a:pt x="467019" y="1117233"/>
                  </a:lnTo>
                  <a:lnTo>
                    <a:pt x="408591" y="1109720"/>
                  </a:lnTo>
                  <a:lnTo>
                    <a:pt x="353181" y="1101386"/>
                  </a:lnTo>
                  <a:lnTo>
                    <a:pt x="300998" y="1092272"/>
                  </a:lnTo>
                  <a:lnTo>
                    <a:pt x="252254" y="1082423"/>
                  </a:lnTo>
                  <a:lnTo>
                    <a:pt x="207156" y="1071879"/>
                  </a:lnTo>
                  <a:lnTo>
                    <a:pt x="165915" y="1060683"/>
                  </a:lnTo>
                  <a:lnTo>
                    <a:pt x="128741" y="1048878"/>
                  </a:lnTo>
                  <a:lnTo>
                    <a:pt x="67431" y="1023611"/>
                  </a:lnTo>
                  <a:lnTo>
                    <a:pt x="24904" y="996416"/>
                  </a:lnTo>
                  <a:lnTo>
                    <a:pt x="0" y="952753"/>
                  </a:lnTo>
                  <a:lnTo>
                    <a:pt x="0" y="190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44842" y="2344102"/>
            <a:ext cx="1459230" cy="6705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374650" marR="5080" indent="-362585">
              <a:lnSpc>
                <a:spcPct val="101400"/>
              </a:lnSpc>
              <a:spcBef>
                <a:spcPts val="65"/>
              </a:spcBef>
            </a:pPr>
            <a:r>
              <a:rPr dirty="0" sz="2100" spc="-20">
                <a:latin typeface="Arial MT"/>
                <a:cs typeface="Arial MT"/>
              </a:rPr>
              <a:t>Sales</a:t>
            </a:r>
            <a:r>
              <a:rPr dirty="0" sz="2100" spc="2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Cloud </a:t>
            </a:r>
            <a:r>
              <a:rPr dirty="0" sz="2100" spc="-56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(C4C)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92626" y="2050033"/>
            <a:ext cx="1778000" cy="1149985"/>
            <a:chOff x="3992626" y="2050033"/>
            <a:chExt cx="1778000" cy="1149985"/>
          </a:xfrm>
        </p:grpSpPr>
        <p:sp>
          <p:nvSpPr>
            <p:cNvPr id="30" name="object 30"/>
            <p:cNvSpPr/>
            <p:nvPr/>
          </p:nvSpPr>
          <p:spPr>
            <a:xfrm>
              <a:off x="3995801" y="2053208"/>
              <a:ext cx="1771650" cy="1143635"/>
            </a:xfrm>
            <a:custGeom>
              <a:avLst/>
              <a:gdLst/>
              <a:ahLst/>
              <a:cxnLst/>
              <a:rect l="l" t="t" r="r" b="b"/>
              <a:pathLst>
                <a:path w="1771650" h="1143635">
                  <a:moveTo>
                    <a:pt x="885825" y="0"/>
                  </a:moveTo>
                  <a:lnTo>
                    <a:pt x="813159" y="630"/>
                  </a:lnTo>
                  <a:lnTo>
                    <a:pt x="742114" y="2491"/>
                  </a:lnTo>
                  <a:lnTo>
                    <a:pt x="672917" y="5532"/>
                  </a:lnTo>
                  <a:lnTo>
                    <a:pt x="605796" y="9704"/>
                  </a:lnTo>
                  <a:lnTo>
                    <a:pt x="540978" y="14960"/>
                  </a:lnTo>
                  <a:lnTo>
                    <a:pt x="478691" y="21249"/>
                  </a:lnTo>
                  <a:lnTo>
                    <a:pt x="419164" y="28523"/>
                  </a:lnTo>
                  <a:lnTo>
                    <a:pt x="362623" y="36734"/>
                  </a:lnTo>
                  <a:lnTo>
                    <a:pt x="309297" y="45832"/>
                  </a:lnTo>
                  <a:lnTo>
                    <a:pt x="259413" y="55768"/>
                  </a:lnTo>
                  <a:lnTo>
                    <a:pt x="213199" y="66494"/>
                  </a:lnTo>
                  <a:lnTo>
                    <a:pt x="170883" y="77961"/>
                  </a:lnTo>
                  <a:lnTo>
                    <a:pt x="132692" y="90120"/>
                  </a:lnTo>
                  <a:lnTo>
                    <a:pt x="69597" y="116318"/>
                  </a:lnTo>
                  <a:lnTo>
                    <a:pt x="25738" y="144696"/>
                  </a:lnTo>
                  <a:lnTo>
                    <a:pt x="0" y="190500"/>
                  </a:lnTo>
                  <a:lnTo>
                    <a:pt x="0" y="952753"/>
                  </a:lnTo>
                  <a:lnTo>
                    <a:pt x="25738" y="998515"/>
                  </a:lnTo>
                  <a:lnTo>
                    <a:pt x="69597" y="1026882"/>
                  </a:lnTo>
                  <a:lnTo>
                    <a:pt x="132692" y="1053077"/>
                  </a:lnTo>
                  <a:lnTo>
                    <a:pt x="170883" y="1065237"/>
                  </a:lnTo>
                  <a:lnTo>
                    <a:pt x="213199" y="1076707"/>
                  </a:lnTo>
                  <a:lnTo>
                    <a:pt x="259413" y="1087437"/>
                  </a:lnTo>
                  <a:lnTo>
                    <a:pt x="309297" y="1097379"/>
                  </a:lnTo>
                  <a:lnTo>
                    <a:pt x="362623" y="1106482"/>
                  </a:lnTo>
                  <a:lnTo>
                    <a:pt x="419164" y="1114699"/>
                  </a:lnTo>
                  <a:lnTo>
                    <a:pt x="478691" y="1121980"/>
                  </a:lnTo>
                  <a:lnTo>
                    <a:pt x="540978" y="1128275"/>
                  </a:lnTo>
                  <a:lnTo>
                    <a:pt x="605796" y="1133536"/>
                  </a:lnTo>
                  <a:lnTo>
                    <a:pt x="672917" y="1137714"/>
                  </a:lnTo>
                  <a:lnTo>
                    <a:pt x="742114" y="1140759"/>
                  </a:lnTo>
                  <a:lnTo>
                    <a:pt x="813159" y="1142622"/>
                  </a:lnTo>
                  <a:lnTo>
                    <a:pt x="885825" y="1143253"/>
                  </a:lnTo>
                  <a:lnTo>
                    <a:pt x="958472" y="1142622"/>
                  </a:lnTo>
                  <a:lnTo>
                    <a:pt x="1029501" y="1140759"/>
                  </a:lnTo>
                  <a:lnTo>
                    <a:pt x="1098683" y="1137714"/>
                  </a:lnTo>
                  <a:lnTo>
                    <a:pt x="1165791" y="1133536"/>
                  </a:lnTo>
                  <a:lnTo>
                    <a:pt x="1230598" y="1128275"/>
                  </a:lnTo>
                  <a:lnTo>
                    <a:pt x="1292874" y="1121980"/>
                  </a:lnTo>
                  <a:lnTo>
                    <a:pt x="1352393" y="1114699"/>
                  </a:lnTo>
                  <a:lnTo>
                    <a:pt x="1408926" y="1106482"/>
                  </a:lnTo>
                  <a:lnTo>
                    <a:pt x="1462246" y="1097379"/>
                  </a:lnTo>
                  <a:lnTo>
                    <a:pt x="1512125" y="1087437"/>
                  </a:lnTo>
                  <a:lnTo>
                    <a:pt x="1558335" y="1076707"/>
                  </a:lnTo>
                  <a:lnTo>
                    <a:pt x="1600648" y="1065237"/>
                  </a:lnTo>
                  <a:lnTo>
                    <a:pt x="1638836" y="1053077"/>
                  </a:lnTo>
                  <a:lnTo>
                    <a:pt x="1701927" y="1026882"/>
                  </a:lnTo>
                  <a:lnTo>
                    <a:pt x="1745784" y="998515"/>
                  </a:lnTo>
                  <a:lnTo>
                    <a:pt x="1771523" y="952753"/>
                  </a:lnTo>
                  <a:lnTo>
                    <a:pt x="1771523" y="190500"/>
                  </a:lnTo>
                  <a:lnTo>
                    <a:pt x="1745784" y="144696"/>
                  </a:lnTo>
                  <a:lnTo>
                    <a:pt x="1701927" y="116318"/>
                  </a:lnTo>
                  <a:lnTo>
                    <a:pt x="1638836" y="90120"/>
                  </a:lnTo>
                  <a:lnTo>
                    <a:pt x="1600648" y="77961"/>
                  </a:lnTo>
                  <a:lnTo>
                    <a:pt x="1558335" y="66494"/>
                  </a:lnTo>
                  <a:lnTo>
                    <a:pt x="1512125" y="55768"/>
                  </a:lnTo>
                  <a:lnTo>
                    <a:pt x="1462246" y="45832"/>
                  </a:lnTo>
                  <a:lnTo>
                    <a:pt x="1408926" y="36734"/>
                  </a:lnTo>
                  <a:lnTo>
                    <a:pt x="1352393" y="28523"/>
                  </a:lnTo>
                  <a:lnTo>
                    <a:pt x="1292874" y="21249"/>
                  </a:lnTo>
                  <a:lnTo>
                    <a:pt x="1230598" y="14960"/>
                  </a:lnTo>
                  <a:lnTo>
                    <a:pt x="1165791" y="9704"/>
                  </a:lnTo>
                  <a:lnTo>
                    <a:pt x="1098683" y="5532"/>
                  </a:lnTo>
                  <a:lnTo>
                    <a:pt x="1029501" y="2491"/>
                  </a:lnTo>
                  <a:lnTo>
                    <a:pt x="958472" y="630"/>
                  </a:lnTo>
                  <a:lnTo>
                    <a:pt x="88582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995801" y="2053208"/>
              <a:ext cx="1771650" cy="1143635"/>
            </a:xfrm>
            <a:custGeom>
              <a:avLst/>
              <a:gdLst/>
              <a:ahLst/>
              <a:cxnLst/>
              <a:rect l="l" t="t" r="r" b="b"/>
              <a:pathLst>
                <a:path w="1771650" h="1143635">
                  <a:moveTo>
                    <a:pt x="1771523" y="190500"/>
                  </a:moveTo>
                  <a:lnTo>
                    <a:pt x="1745784" y="236303"/>
                  </a:lnTo>
                  <a:lnTo>
                    <a:pt x="1701927" y="264681"/>
                  </a:lnTo>
                  <a:lnTo>
                    <a:pt x="1638836" y="290879"/>
                  </a:lnTo>
                  <a:lnTo>
                    <a:pt x="1600648" y="303038"/>
                  </a:lnTo>
                  <a:lnTo>
                    <a:pt x="1558335" y="314505"/>
                  </a:lnTo>
                  <a:lnTo>
                    <a:pt x="1512125" y="325231"/>
                  </a:lnTo>
                  <a:lnTo>
                    <a:pt x="1462246" y="335167"/>
                  </a:lnTo>
                  <a:lnTo>
                    <a:pt x="1408926" y="344265"/>
                  </a:lnTo>
                  <a:lnTo>
                    <a:pt x="1352393" y="352476"/>
                  </a:lnTo>
                  <a:lnTo>
                    <a:pt x="1292874" y="359750"/>
                  </a:lnTo>
                  <a:lnTo>
                    <a:pt x="1230598" y="366039"/>
                  </a:lnTo>
                  <a:lnTo>
                    <a:pt x="1165791" y="371295"/>
                  </a:lnTo>
                  <a:lnTo>
                    <a:pt x="1098683" y="375467"/>
                  </a:lnTo>
                  <a:lnTo>
                    <a:pt x="1029501" y="378508"/>
                  </a:lnTo>
                  <a:lnTo>
                    <a:pt x="958472" y="380369"/>
                  </a:lnTo>
                  <a:lnTo>
                    <a:pt x="885825" y="381000"/>
                  </a:lnTo>
                  <a:lnTo>
                    <a:pt x="813159" y="380369"/>
                  </a:lnTo>
                  <a:lnTo>
                    <a:pt x="742114" y="378508"/>
                  </a:lnTo>
                  <a:lnTo>
                    <a:pt x="672917" y="375467"/>
                  </a:lnTo>
                  <a:lnTo>
                    <a:pt x="605796" y="371295"/>
                  </a:lnTo>
                  <a:lnTo>
                    <a:pt x="540978" y="366039"/>
                  </a:lnTo>
                  <a:lnTo>
                    <a:pt x="478691" y="359750"/>
                  </a:lnTo>
                  <a:lnTo>
                    <a:pt x="419164" y="352476"/>
                  </a:lnTo>
                  <a:lnTo>
                    <a:pt x="362623" y="344265"/>
                  </a:lnTo>
                  <a:lnTo>
                    <a:pt x="309297" y="335167"/>
                  </a:lnTo>
                  <a:lnTo>
                    <a:pt x="259413" y="325231"/>
                  </a:lnTo>
                  <a:lnTo>
                    <a:pt x="213199" y="314505"/>
                  </a:lnTo>
                  <a:lnTo>
                    <a:pt x="170883" y="303038"/>
                  </a:lnTo>
                  <a:lnTo>
                    <a:pt x="132692" y="290879"/>
                  </a:lnTo>
                  <a:lnTo>
                    <a:pt x="69597" y="264681"/>
                  </a:lnTo>
                  <a:lnTo>
                    <a:pt x="25738" y="236303"/>
                  </a:lnTo>
                  <a:lnTo>
                    <a:pt x="2935" y="206133"/>
                  </a:lnTo>
                  <a:lnTo>
                    <a:pt x="0" y="190500"/>
                  </a:lnTo>
                </a:path>
                <a:path w="1771650" h="1143635">
                  <a:moveTo>
                    <a:pt x="0" y="190500"/>
                  </a:moveTo>
                  <a:lnTo>
                    <a:pt x="25738" y="144696"/>
                  </a:lnTo>
                  <a:lnTo>
                    <a:pt x="69597" y="116318"/>
                  </a:lnTo>
                  <a:lnTo>
                    <a:pt x="132692" y="90120"/>
                  </a:lnTo>
                  <a:lnTo>
                    <a:pt x="170883" y="77961"/>
                  </a:lnTo>
                  <a:lnTo>
                    <a:pt x="213199" y="66494"/>
                  </a:lnTo>
                  <a:lnTo>
                    <a:pt x="259413" y="55768"/>
                  </a:lnTo>
                  <a:lnTo>
                    <a:pt x="309297" y="45832"/>
                  </a:lnTo>
                  <a:lnTo>
                    <a:pt x="362623" y="36734"/>
                  </a:lnTo>
                  <a:lnTo>
                    <a:pt x="419164" y="28523"/>
                  </a:lnTo>
                  <a:lnTo>
                    <a:pt x="478691" y="21249"/>
                  </a:lnTo>
                  <a:lnTo>
                    <a:pt x="540978" y="14960"/>
                  </a:lnTo>
                  <a:lnTo>
                    <a:pt x="605796" y="9704"/>
                  </a:lnTo>
                  <a:lnTo>
                    <a:pt x="672917" y="5532"/>
                  </a:lnTo>
                  <a:lnTo>
                    <a:pt x="742114" y="2491"/>
                  </a:lnTo>
                  <a:lnTo>
                    <a:pt x="813159" y="630"/>
                  </a:lnTo>
                  <a:lnTo>
                    <a:pt x="885825" y="0"/>
                  </a:lnTo>
                  <a:lnTo>
                    <a:pt x="958472" y="630"/>
                  </a:lnTo>
                  <a:lnTo>
                    <a:pt x="1029501" y="2491"/>
                  </a:lnTo>
                  <a:lnTo>
                    <a:pt x="1098683" y="5532"/>
                  </a:lnTo>
                  <a:lnTo>
                    <a:pt x="1165791" y="9704"/>
                  </a:lnTo>
                  <a:lnTo>
                    <a:pt x="1230598" y="14960"/>
                  </a:lnTo>
                  <a:lnTo>
                    <a:pt x="1292874" y="21249"/>
                  </a:lnTo>
                  <a:lnTo>
                    <a:pt x="1352393" y="28523"/>
                  </a:lnTo>
                  <a:lnTo>
                    <a:pt x="1408926" y="36734"/>
                  </a:lnTo>
                  <a:lnTo>
                    <a:pt x="1462246" y="45832"/>
                  </a:lnTo>
                  <a:lnTo>
                    <a:pt x="1512125" y="55768"/>
                  </a:lnTo>
                  <a:lnTo>
                    <a:pt x="1558335" y="66494"/>
                  </a:lnTo>
                  <a:lnTo>
                    <a:pt x="1600648" y="77961"/>
                  </a:lnTo>
                  <a:lnTo>
                    <a:pt x="1638836" y="90120"/>
                  </a:lnTo>
                  <a:lnTo>
                    <a:pt x="1701927" y="116318"/>
                  </a:lnTo>
                  <a:lnTo>
                    <a:pt x="1745784" y="144696"/>
                  </a:lnTo>
                  <a:lnTo>
                    <a:pt x="1771523" y="190500"/>
                  </a:lnTo>
                  <a:lnTo>
                    <a:pt x="1771523" y="952753"/>
                  </a:lnTo>
                  <a:lnTo>
                    <a:pt x="1745784" y="998515"/>
                  </a:lnTo>
                  <a:lnTo>
                    <a:pt x="1701927" y="1026882"/>
                  </a:lnTo>
                  <a:lnTo>
                    <a:pt x="1638836" y="1053077"/>
                  </a:lnTo>
                  <a:lnTo>
                    <a:pt x="1600648" y="1065237"/>
                  </a:lnTo>
                  <a:lnTo>
                    <a:pt x="1558335" y="1076707"/>
                  </a:lnTo>
                  <a:lnTo>
                    <a:pt x="1512125" y="1087437"/>
                  </a:lnTo>
                  <a:lnTo>
                    <a:pt x="1462246" y="1097379"/>
                  </a:lnTo>
                  <a:lnTo>
                    <a:pt x="1408926" y="1106482"/>
                  </a:lnTo>
                  <a:lnTo>
                    <a:pt x="1352393" y="1114699"/>
                  </a:lnTo>
                  <a:lnTo>
                    <a:pt x="1292874" y="1121980"/>
                  </a:lnTo>
                  <a:lnTo>
                    <a:pt x="1230598" y="1128275"/>
                  </a:lnTo>
                  <a:lnTo>
                    <a:pt x="1165791" y="1133536"/>
                  </a:lnTo>
                  <a:lnTo>
                    <a:pt x="1098683" y="1137714"/>
                  </a:lnTo>
                  <a:lnTo>
                    <a:pt x="1029501" y="1140759"/>
                  </a:lnTo>
                  <a:lnTo>
                    <a:pt x="958472" y="1142622"/>
                  </a:lnTo>
                  <a:lnTo>
                    <a:pt x="885825" y="1143253"/>
                  </a:lnTo>
                  <a:lnTo>
                    <a:pt x="813159" y="1142622"/>
                  </a:lnTo>
                  <a:lnTo>
                    <a:pt x="742114" y="1140759"/>
                  </a:lnTo>
                  <a:lnTo>
                    <a:pt x="672917" y="1137714"/>
                  </a:lnTo>
                  <a:lnTo>
                    <a:pt x="605796" y="1133536"/>
                  </a:lnTo>
                  <a:lnTo>
                    <a:pt x="540978" y="1128275"/>
                  </a:lnTo>
                  <a:lnTo>
                    <a:pt x="478691" y="1121980"/>
                  </a:lnTo>
                  <a:lnTo>
                    <a:pt x="419164" y="1114699"/>
                  </a:lnTo>
                  <a:lnTo>
                    <a:pt x="362623" y="1106482"/>
                  </a:lnTo>
                  <a:lnTo>
                    <a:pt x="309297" y="1097379"/>
                  </a:lnTo>
                  <a:lnTo>
                    <a:pt x="259413" y="1087437"/>
                  </a:lnTo>
                  <a:lnTo>
                    <a:pt x="213199" y="1076707"/>
                  </a:lnTo>
                  <a:lnTo>
                    <a:pt x="170883" y="1065237"/>
                  </a:lnTo>
                  <a:lnTo>
                    <a:pt x="132692" y="1053077"/>
                  </a:lnTo>
                  <a:lnTo>
                    <a:pt x="69597" y="1026882"/>
                  </a:lnTo>
                  <a:lnTo>
                    <a:pt x="25738" y="998515"/>
                  </a:lnTo>
                  <a:lnTo>
                    <a:pt x="0" y="952753"/>
                  </a:lnTo>
                  <a:lnTo>
                    <a:pt x="0" y="190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590796" y="2592069"/>
            <a:ext cx="57594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0">
                <a:latin typeface="Arial MT"/>
                <a:cs typeface="Arial MT"/>
              </a:rPr>
              <a:t>E</a:t>
            </a:r>
            <a:r>
              <a:rPr dirty="0" sz="2100" spc="-20">
                <a:latin typeface="Arial MT"/>
                <a:cs typeface="Arial MT"/>
              </a:rPr>
              <a:t>R</a:t>
            </a:r>
            <a:r>
              <a:rPr dirty="0" sz="2100">
                <a:latin typeface="Arial MT"/>
                <a:cs typeface="Arial MT"/>
              </a:rPr>
              <a:t>P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3137" y="4860544"/>
            <a:ext cx="4702810" cy="1483360"/>
            <a:chOff x="973137" y="4860544"/>
            <a:chExt cx="4702810" cy="1483360"/>
          </a:xfrm>
        </p:grpSpPr>
        <p:sp>
          <p:nvSpPr>
            <p:cNvPr id="34" name="object 34"/>
            <p:cNvSpPr/>
            <p:nvPr/>
          </p:nvSpPr>
          <p:spPr>
            <a:xfrm>
              <a:off x="976312" y="4863719"/>
              <a:ext cx="4696460" cy="1477010"/>
            </a:xfrm>
            <a:custGeom>
              <a:avLst/>
              <a:gdLst/>
              <a:ahLst/>
              <a:cxnLst/>
              <a:rect l="l" t="t" r="r" b="b"/>
              <a:pathLst>
                <a:path w="4696460" h="1477010">
                  <a:moveTo>
                    <a:pt x="2347912" y="0"/>
                  </a:moveTo>
                  <a:lnTo>
                    <a:pt x="2268838" y="137"/>
                  </a:lnTo>
                  <a:lnTo>
                    <a:pt x="2190418" y="545"/>
                  </a:lnTo>
                  <a:lnTo>
                    <a:pt x="2112693" y="1220"/>
                  </a:lnTo>
                  <a:lnTo>
                    <a:pt x="2035705" y="2157"/>
                  </a:lnTo>
                  <a:lnTo>
                    <a:pt x="1959495" y="3353"/>
                  </a:lnTo>
                  <a:lnTo>
                    <a:pt x="1884103" y="4803"/>
                  </a:lnTo>
                  <a:lnTo>
                    <a:pt x="1809572" y="6502"/>
                  </a:lnTo>
                  <a:lnTo>
                    <a:pt x="1735941" y="8447"/>
                  </a:lnTo>
                  <a:lnTo>
                    <a:pt x="1663253" y="10632"/>
                  </a:lnTo>
                  <a:lnTo>
                    <a:pt x="1591547" y="13054"/>
                  </a:lnTo>
                  <a:lnTo>
                    <a:pt x="1520866" y="15709"/>
                  </a:lnTo>
                  <a:lnTo>
                    <a:pt x="1451251" y="18591"/>
                  </a:lnTo>
                  <a:lnTo>
                    <a:pt x="1382741" y="21698"/>
                  </a:lnTo>
                  <a:lnTo>
                    <a:pt x="1315380" y="25023"/>
                  </a:lnTo>
                  <a:lnTo>
                    <a:pt x="1249207" y="28564"/>
                  </a:lnTo>
                  <a:lnTo>
                    <a:pt x="1184264" y="32316"/>
                  </a:lnTo>
                  <a:lnTo>
                    <a:pt x="1120591" y="36274"/>
                  </a:lnTo>
                  <a:lnTo>
                    <a:pt x="1058231" y="40434"/>
                  </a:lnTo>
                  <a:lnTo>
                    <a:pt x="997223" y="44792"/>
                  </a:lnTo>
                  <a:lnTo>
                    <a:pt x="937610" y="49343"/>
                  </a:lnTo>
                  <a:lnTo>
                    <a:pt x="879432" y="54084"/>
                  </a:lnTo>
                  <a:lnTo>
                    <a:pt x="822730" y="59009"/>
                  </a:lnTo>
                  <a:lnTo>
                    <a:pt x="767546" y="64115"/>
                  </a:lnTo>
                  <a:lnTo>
                    <a:pt x="713920" y="69398"/>
                  </a:lnTo>
                  <a:lnTo>
                    <a:pt x="661894" y="74852"/>
                  </a:lnTo>
                  <a:lnTo>
                    <a:pt x="611508" y="80474"/>
                  </a:lnTo>
                  <a:lnTo>
                    <a:pt x="562805" y="86259"/>
                  </a:lnTo>
                  <a:lnTo>
                    <a:pt x="515824" y="92204"/>
                  </a:lnTo>
                  <a:lnTo>
                    <a:pt x="470607" y="98303"/>
                  </a:lnTo>
                  <a:lnTo>
                    <a:pt x="427196" y="104552"/>
                  </a:lnTo>
                  <a:lnTo>
                    <a:pt x="385630" y="110948"/>
                  </a:lnTo>
                  <a:lnTo>
                    <a:pt x="345952" y="117485"/>
                  </a:lnTo>
                  <a:lnTo>
                    <a:pt x="308202" y="124159"/>
                  </a:lnTo>
                  <a:lnTo>
                    <a:pt x="238652" y="137904"/>
                  </a:lnTo>
                  <a:lnTo>
                    <a:pt x="177309" y="152146"/>
                  </a:lnTo>
                  <a:lnTo>
                    <a:pt x="124501" y="166852"/>
                  </a:lnTo>
                  <a:lnTo>
                    <a:pt x="80557" y="181987"/>
                  </a:lnTo>
                  <a:lnTo>
                    <a:pt x="31981" y="205418"/>
                  </a:lnTo>
                  <a:lnTo>
                    <a:pt x="1306" y="237838"/>
                  </a:lnTo>
                  <a:lnTo>
                    <a:pt x="0" y="246125"/>
                  </a:lnTo>
                  <a:lnTo>
                    <a:pt x="0" y="1230693"/>
                  </a:lnTo>
                  <a:lnTo>
                    <a:pt x="20577" y="1263421"/>
                  </a:lnTo>
                  <a:lnTo>
                    <a:pt x="62012" y="1287126"/>
                  </a:lnTo>
                  <a:lnTo>
                    <a:pt x="101400" y="1302465"/>
                  </a:lnTo>
                  <a:lnTo>
                    <a:pt x="149817" y="1317391"/>
                  </a:lnTo>
                  <a:lnTo>
                    <a:pt x="206934" y="1331870"/>
                  </a:lnTo>
                  <a:lnTo>
                    <a:pt x="272422" y="1345868"/>
                  </a:lnTo>
                  <a:lnTo>
                    <a:pt x="345952" y="1359351"/>
                  </a:lnTo>
                  <a:lnTo>
                    <a:pt x="385630" y="1365888"/>
                  </a:lnTo>
                  <a:lnTo>
                    <a:pt x="427196" y="1372283"/>
                  </a:lnTo>
                  <a:lnTo>
                    <a:pt x="470607" y="1378532"/>
                  </a:lnTo>
                  <a:lnTo>
                    <a:pt x="515824" y="1384631"/>
                  </a:lnTo>
                  <a:lnTo>
                    <a:pt x="562805" y="1390575"/>
                  </a:lnTo>
                  <a:lnTo>
                    <a:pt x="611508" y="1396359"/>
                  </a:lnTo>
                  <a:lnTo>
                    <a:pt x="661894" y="1401981"/>
                  </a:lnTo>
                  <a:lnTo>
                    <a:pt x="713920" y="1407435"/>
                  </a:lnTo>
                  <a:lnTo>
                    <a:pt x="767546" y="1412716"/>
                  </a:lnTo>
                  <a:lnTo>
                    <a:pt x="822730" y="1417822"/>
                  </a:lnTo>
                  <a:lnTo>
                    <a:pt x="879432" y="1422747"/>
                  </a:lnTo>
                  <a:lnTo>
                    <a:pt x="937610" y="1427487"/>
                  </a:lnTo>
                  <a:lnTo>
                    <a:pt x="997223" y="1432037"/>
                  </a:lnTo>
                  <a:lnTo>
                    <a:pt x="1058231" y="1436395"/>
                  </a:lnTo>
                  <a:lnTo>
                    <a:pt x="1120591" y="1440554"/>
                  </a:lnTo>
                  <a:lnTo>
                    <a:pt x="1184264" y="1444511"/>
                  </a:lnTo>
                  <a:lnTo>
                    <a:pt x="1249207" y="1448262"/>
                  </a:lnTo>
                  <a:lnTo>
                    <a:pt x="1315380" y="1451802"/>
                  </a:lnTo>
                  <a:lnTo>
                    <a:pt x="1382741" y="1455127"/>
                  </a:lnTo>
                  <a:lnTo>
                    <a:pt x="1451251" y="1458232"/>
                  </a:lnTo>
                  <a:lnTo>
                    <a:pt x="1520866" y="1461114"/>
                  </a:lnTo>
                  <a:lnTo>
                    <a:pt x="1591547" y="1463768"/>
                  </a:lnTo>
                  <a:lnTo>
                    <a:pt x="1663253" y="1466190"/>
                  </a:lnTo>
                  <a:lnTo>
                    <a:pt x="1735941" y="1468374"/>
                  </a:lnTo>
                  <a:lnTo>
                    <a:pt x="1809572" y="1470318"/>
                  </a:lnTo>
                  <a:lnTo>
                    <a:pt x="1884103" y="1472017"/>
                  </a:lnTo>
                  <a:lnTo>
                    <a:pt x="1959495" y="1473466"/>
                  </a:lnTo>
                  <a:lnTo>
                    <a:pt x="2035705" y="1474662"/>
                  </a:lnTo>
                  <a:lnTo>
                    <a:pt x="2112693" y="1475599"/>
                  </a:lnTo>
                  <a:lnTo>
                    <a:pt x="2190418" y="1476274"/>
                  </a:lnTo>
                  <a:lnTo>
                    <a:pt x="2268838" y="1476682"/>
                  </a:lnTo>
                  <a:lnTo>
                    <a:pt x="2347912" y="1476819"/>
                  </a:lnTo>
                  <a:lnTo>
                    <a:pt x="2426987" y="1476682"/>
                  </a:lnTo>
                  <a:lnTo>
                    <a:pt x="2505407" y="1476274"/>
                  </a:lnTo>
                  <a:lnTo>
                    <a:pt x="2583132" y="1475599"/>
                  </a:lnTo>
                  <a:lnTo>
                    <a:pt x="2660120" y="1474662"/>
                  </a:lnTo>
                  <a:lnTo>
                    <a:pt x="2736331" y="1473466"/>
                  </a:lnTo>
                  <a:lnTo>
                    <a:pt x="2811723" y="1472017"/>
                  </a:lnTo>
                  <a:lnTo>
                    <a:pt x="2886256" y="1470318"/>
                  </a:lnTo>
                  <a:lnTo>
                    <a:pt x="2959887" y="1468374"/>
                  </a:lnTo>
                  <a:lnTo>
                    <a:pt x="3032577" y="1466190"/>
                  </a:lnTo>
                  <a:lnTo>
                    <a:pt x="3104283" y="1463768"/>
                  </a:lnTo>
                  <a:lnTo>
                    <a:pt x="3174966" y="1461114"/>
                  </a:lnTo>
                  <a:lnTo>
                    <a:pt x="3244583" y="1458232"/>
                  </a:lnTo>
                  <a:lnTo>
                    <a:pt x="3313094" y="1455127"/>
                  </a:lnTo>
                  <a:lnTo>
                    <a:pt x="3380457" y="1451802"/>
                  </a:lnTo>
                  <a:lnTo>
                    <a:pt x="3446631" y="1448262"/>
                  </a:lnTo>
                  <a:lnTo>
                    <a:pt x="3511576" y="1444511"/>
                  </a:lnTo>
                  <a:lnTo>
                    <a:pt x="3575250" y="1440554"/>
                  </a:lnTo>
                  <a:lnTo>
                    <a:pt x="3637613" y="1436395"/>
                  </a:lnTo>
                  <a:lnTo>
                    <a:pt x="3698622" y="1432037"/>
                  </a:lnTo>
                  <a:lnTo>
                    <a:pt x="3758237" y="1427487"/>
                  </a:lnTo>
                  <a:lnTo>
                    <a:pt x="3816417" y="1422747"/>
                  </a:lnTo>
                  <a:lnTo>
                    <a:pt x="3873121" y="1417822"/>
                  </a:lnTo>
                  <a:lnTo>
                    <a:pt x="3928307" y="1412716"/>
                  </a:lnTo>
                  <a:lnTo>
                    <a:pt x="3981935" y="1407435"/>
                  </a:lnTo>
                  <a:lnTo>
                    <a:pt x="4033963" y="1401981"/>
                  </a:lnTo>
                  <a:lnTo>
                    <a:pt x="4084350" y="1396359"/>
                  </a:lnTo>
                  <a:lnTo>
                    <a:pt x="4133056" y="1390575"/>
                  </a:lnTo>
                  <a:lnTo>
                    <a:pt x="4180038" y="1384631"/>
                  </a:lnTo>
                  <a:lnTo>
                    <a:pt x="4225257" y="1378532"/>
                  </a:lnTo>
                  <a:lnTo>
                    <a:pt x="4268671" y="1372283"/>
                  </a:lnTo>
                  <a:lnTo>
                    <a:pt x="4310238" y="1365888"/>
                  </a:lnTo>
                  <a:lnTo>
                    <a:pt x="4349918" y="1359351"/>
                  </a:lnTo>
                  <a:lnTo>
                    <a:pt x="4387669" y="1352676"/>
                  </a:lnTo>
                  <a:lnTo>
                    <a:pt x="4457223" y="1338931"/>
                  </a:lnTo>
                  <a:lnTo>
                    <a:pt x="4518569" y="1324688"/>
                  </a:lnTo>
                  <a:lnTo>
                    <a:pt x="4571380" y="1309981"/>
                  </a:lnTo>
                  <a:lnTo>
                    <a:pt x="4615326" y="1294845"/>
                  </a:lnTo>
                  <a:lnTo>
                    <a:pt x="4663905" y="1271410"/>
                  </a:lnTo>
                  <a:lnTo>
                    <a:pt x="4694581" y="1238982"/>
                  </a:lnTo>
                  <a:lnTo>
                    <a:pt x="4695888" y="1230693"/>
                  </a:lnTo>
                  <a:lnTo>
                    <a:pt x="4695888" y="246125"/>
                  </a:lnTo>
                  <a:lnTo>
                    <a:pt x="4675309" y="213405"/>
                  </a:lnTo>
                  <a:lnTo>
                    <a:pt x="4633872" y="189704"/>
                  </a:lnTo>
                  <a:lnTo>
                    <a:pt x="4594482" y="174368"/>
                  </a:lnTo>
                  <a:lnTo>
                    <a:pt x="4546062" y="159443"/>
                  </a:lnTo>
                  <a:lnTo>
                    <a:pt x="4488942" y="144965"/>
                  </a:lnTo>
                  <a:lnTo>
                    <a:pt x="4423451" y="130967"/>
                  </a:lnTo>
                  <a:lnTo>
                    <a:pt x="4349918" y="117485"/>
                  </a:lnTo>
                  <a:lnTo>
                    <a:pt x="4310238" y="110948"/>
                  </a:lnTo>
                  <a:lnTo>
                    <a:pt x="4268671" y="104552"/>
                  </a:lnTo>
                  <a:lnTo>
                    <a:pt x="4225257" y="98303"/>
                  </a:lnTo>
                  <a:lnTo>
                    <a:pt x="4180038" y="92204"/>
                  </a:lnTo>
                  <a:lnTo>
                    <a:pt x="4133056" y="86259"/>
                  </a:lnTo>
                  <a:lnTo>
                    <a:pt x="4084350" y="80474"/>
                  </a:lnTo>
                  <a:lnTo>
                    <a:pt x="4033963" y="74852"/>
                  </a:lnTo>
                  <a:lnTo>
                    <a:pt x="3981935" y="69398"/>
                  </a:lnTo>
                  <a:lnTo>
                    <a:pt x="3928307" y="64115"/>
                  </a:lnTo>
                  <a:lnTo>
                    <a:pt x="3873121" y="59009"/>
                  </a:lnTo>
                  <a:lnTo>
                    <a:pt x="3816417" y="54084"/>
                  </a:lnTo>
                  <a:lnTo>
                    <a:pt x="3758237" y="49343"/>
                  </a:lnTo>
                  <a:lnTo>
                    <a:pt x="3698622" y="44792"/>
                  </a:lnTo>
                  <a:lnTo>
                    <a:pt x="3637613" y="40434"/>
                  </a:lnTo>
                  <a:lnTo>
                    <a:pt x="3575250" y="36274"/>
                  </a:lnTo>
                  <a:lnTo>
                    <a:pt x="3511576" y="32316"/>
                  </a:lnTo>
                  <a:lnTo>
                    <a:pt x="3446631" y="28564"/>
                  </a:lnTo>
                  <a:lnTo>
                    <a:pt x="3380457" y="25023"/>
                  </a:lnTo>
                  <a:lnTo>
                    <a:pt x="3313094" y="21698"/>
                  </a:lnTo>
                  <a:lnTo>
                    <a:pt x="3244583" y="18591"/>
                  </a:lnTo>
                  <a:lnTo>
                    <a:pt x="3174966" y="15709"/>
                  </a:lnTo>
                  <a:lnTo>
                    <a:pt x="3104283" y="13054"/>
                  </a:lnTo>
                  <a:lnTo>
                    <a:pt x="3032577" y="10632"/>
                  </a:lnTo>
                  <a:lnTo>
                    <a:pt x="2959887" y="8447"/>
                  </a:lnTo>
                  <a:lnTo>
                    <a:pt x="2886256" y="6502"/>
                  </a:lnTo>
                  <a:lnTo>
                    <a:pt x="2811723" y="4803"/>
                  </a:lnTo>
                  <a:lnTo>
                    <a:pt x="2736331" y="3353"/>
                  </a:lnTo>
                  <a:lnTo>
                    <a:pt x="2660120" y="2157"/>
                  </a:lnTo>
                  <a:lnTo>
                    <a:pt x="2583132" y="1220"/>
                  </a:lnTo>
                  <a:lnTo>
                    <a:pt x="2505407" y="545"/>
                  </a:lnTo>
                  <a:lnTo>
                    <a:pt x="2426987" y="137"/>
                  </a:lnTo>
                  <a:lnTo>
                    <a:pt x="2347912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76312" y="4863719"/>
              <a:ext cx="4696460" cy="1477010"/>
            </a:xfrm>
            <a:custGeom>
              <a:avLst/>
              <a:gdLst/>
              <a:ahLst/>
              <a:cxnLst/>
              <a:rect l="l" t="t" r="r" b="b"/>
              <a:pathLst>
                <a:path w="4696460" h="1477010">
                  <a:moveTo>
                    <a:pt x="4695888" y="246125"/>
                  </a:moveTo>
                  <a:lnTo>
                    <a:pt x="4675309" y="278872"/>
                  </a:lnTo>
                  <a:lnTo>
                    <a:pt x="4633872" y="302587"/>
                  </a:lnTo>
                  <a:lnTo>
                    <a:pt x="4594482" y="317930"/>
                  </a:lnTo>
                  <a:lnTo>
                    <a:pt x="4546062" y="332859"/>
                  </a:lnTo>
                  <a:lnTo>
                    <a:pt x="4488942" y="347341"/>
                  </a:lnTo>
                  <a:lnTo>
                    <a:pt x="4423451" y="361340"/>
                  </a:lnTo>
                  <a:lnTo>
                    <a:pt x="4349918" y="374823"/>
                  </a:lnTo>
                  <a:lnTo>
                    <a:pt x="4310238" y="381359"/>
                  </a:lnTo>
                  <a:lnTo>
                    <a:pt x="4268671" y="387754"/>
                  </a:lnTo>
                  <a:lnTo>
                    <a:pt x="4225257" y="394003"/>
                  </a:lnTo>
                  <a:lnTo>
                    <a:pt x="4180038" y="400101"/>
                  </a:lnTo>
                  <a:lnTo>
                    <a:pt x="4133056" y="406044"/>
                  </a:lnTo>
                  <a:lnTo>
                    <a:pt x="4084350" y="411827"/>
                  </a:lnTo>
                  <a:lnTo>
                    <a:pt x="4033963" y="417447"/>
                  </a:lnTo>
                  <a:lnTo>
                    <a:pt x="3981935" y="422900"/>
                  </a:lnTo>
                  <a:lnTo>
                    <a:pt x="3928307" y="428180"/>
                  </a:lnTo>
                  <a:lnTo>
                    <a:pt x="3873121" y="433284"/>
                  </a:lnTo>
                  <a:lnTo>
                    <a:pt x="3816417" y="438207"/>
                  </a:lnTo>
                  <a:lnTo>
                    <a:pt x="3758237" y="442946"/>
                  </a:lnTo>
                  <a:lnTo>
                    <a:pt x="3698622" y="447494"/>
                  </a:lnTo>
                  <a:lnTo>
                    <a:pt x="3637613" y="451850"/>
                  </a:lnTo>
                  <a:lnTo>
                    <a:pt x="3575250" y="456007"/>
                  </a:lnTo>
                  <a:lnTo>
                    <a:pt x="3511576" y="459963"/>
                  </a:lnTo>
                  <a:lnTo>
                    <a:pt x="3446631" y="463712"/>
                  </a:lnTo>
                  <a:lnTo>
                    <a:pt x="3380457" y="467250"/>
                  </a:lnTo>
                  <a:lnTo>
                    <a:pt x="3313094" y="470573"/>
                  </a:lnTo>
                  <a:lnTo>
                    <a:pt x="3244583" y="473677"/>
                  </a:lnTo>
                  <a:lnTo>
                    <a:pt x="3174966" y="476557"/>
                  </a:lnTo>
                  <a:lnTo>
                    <a:pt x="3104283" y="479209"/>
                  </a:lnTo>
                  <a:lnTo>
                    <a:pt x="3032577" y="481629"/>
                  </a:lnTo>
                  <a:lnTo>
                    <a:pt x="2959887" y="483813"/>
                  </a:lnTo>
                  <a:lnTo>
                    <a:pt x="2886256" y="485756"/>
                  </a:lnTo>
                  <a:lnTo>
                    <a:pt x="2811723" y="487453"/>
                  </a:lnTo>
                  <a:lnTo>
                    <a:pt x="2736331" y="488901"/>
                  </a:lnTo>
                  <a:lnTo>
                    <a:pt x="2660120" y="490096"/>
                  </a:lnTo>
                  <a:lnTo>
                    <a:pt x="2583132" y="491033"/>
                  </a:lnTo>
                  <a:lnTo>
                    <a:pt x="2505407" y="491707"/>
                  </a:lnTo>
                  <a:lnTo>
                    <a:pt x="2426987" y="492115"/>
                  </a:lnTo>
                  <a:lnTo>
                    <a:pt x="2347912" y="492251"/>
                  </a:lnTo>
                  <a:lnTo>
                    <a:pt x="2268838" y="492115"/>
                  </a:lnTo>
                  <a:lnTo>
                    <a:pt x="2190418" y="491707"/>
                  </a:lnTo>
                  <a:lnTo>
                    <a:pt x="2112693" y="491033"/>
                  </a:lnTo>
                  <a:lnTo>
                    <a:pt x="2035705" y="490096"/>
                  </a:lnTo>
                  <a:lnTo>
                    <a:pt x="1959495" y="488901"/>
                  </a:lnTo>
                  <a:lnTo>
                    <a:pt x="1884103" y="487453"/>
                  </a:lnTo>
                  <a:lnTo>
                    <a:pt x="1809572" y="485756"/>
                  </a:lnTo>
                  <a:lnTo>
                    <a:pt x="1735941" y="483813"/>
                  </a:lnTo>
                  <a:lnTo>
                    <a:pt x="1663253" y="481629"/>
                  </a:lnTo>
                  <a:lnTo>
                    <a:pt x="1591547" y="479209"/>
                  </a:lnTo>
                  <a:lnTo>
                    <a:pt x="1520866" y="476557"/>
                  </a:lnTo>
                  <a:lnTo>
                    <a:pt x="1451251" y="473677"/>
                  </a:lnTo>
                  <a:lnTo>
                    <a:pt x="1382741" y="470573"/>
                  </a:lnTo>
                  <a:lnTo>
                    <a:pt x="1315380" y="467250"/>
                  </a:lnTo>
                  <a:lnTo>
                    <a:pt x="1249207" y="463712"/>
                  </a:lnTo>
                  <a:lnTo>
                    <a:pt x="1184264" y="459963"/>
                  </a:lnTo>
                  <a:lnTo>
                    <a:pt x="1120591" y="456007"/>
                  </a:lnTo>
                  <a:lnTo>
                    <a:pt x="1058231" y="451850"/>
                  </a:lnTo>
                  <a:lnTo>
                    <a:pt x="997223" y="447494"/>
                  </a:lnTo>
                  <a:lnTo>
                    <a:pt x="937610" y="442946"/>
                  </a:lnTo>
                  <a:lnTo>
                    <a:pt x="879432" y="438207"/>
                  </a:lnTo>
                  <a:lnTo>
                    <a:pt x="822730" y="433284"/>
                  </a:lnTo>
                  <a:lnTo>
                    <a:pt x="767546" y="428180"/>
                  </a:lnTo>
                  <a:lnTo>
                    <a:pt x="713920" y="422900"/>
                  </a:lnTo>
                  <a:lnTo>
                    <a:pt x="661894" y="417447"/>
                  </a:lnTo>
                  <a:lnTo>
                    <a:pt x="611508" y="411827"/>
                  </a:lnTo>
                  <a:lnTo>
                    <a:pt x="562805" y="406044"/>
                  </a:lnTo>
                  <a:lnTo>
                    <a:pt x="515824" y="400101"/>
                  </a:lnTo>
                  <a:lnTo>
                    <a:pt x="470607" y="394003"/>
                  </a:lnTo>
                  <a:lnTo>
                    <a:pt x="427196" y="387754"/>
                  </a:lnTo>
                  <a:lnTo>
                    <a:pt x="385630" y="381359"/>
                  </a:lnTo>
                  <a:lnTo>
                    <a:pt x="345952" y="374823"/>
                  </a:lnTo>
                  <a:lnTo>
                    <a:pt x="308202" y="368148"/>
                  </a:lnTo>
                  <a:lnTo>
                    <a:pt x="238652" y="354403"/>
                  </a:lnTo>
                  <a:lnTo>
                    <a:pt x="177309" y="340158"/>
                  </a:lnTo>
                  <a:lnTo>
                    <a:pt x="124501" y="325448"/>
                  </a:lnTo>
                  <a:lnTo>
                    <a:pt x="80557" y="310308"/>
                  </a:lnTo>
                  <a:lnTo>
                    <a:pt x="31981" y="286865"/>
                  </a:lnTo>
                  <a:lnTo>
                    <a:pt x="1306" y="254420"/>
                  </a:lnTo>
                  <a:lnTo>
                    <a:pt x="0" y="246125"/>
                  </a:lnTo>
                </a:path>
                <a:path w="4696460" h="1477010">
                  <a:moveTo>
                    <a:pt x="0" y="246125"/>
                  </a:moveTo>
                  <a:lnTo>
                    <a:pt x="20577" y="213405"/>
                  </a:lnTo>
                  <a:lnTo>
                    <a:pt x="62012" y="189704"/>
                  </a:lnTo>
                  <a:lnTo>
                    <a:pt x="101400" y="174368"/>
                  </a:lnTo>
                  <a:lnTo>
                    <a:pt x="149817" y="159443"/>
                  </a:lnTo>
                  <a:lnTo>
                    <a:pt x="206934" y="144965"/>
                  </a:lnTo>
                  <a:lnTo>
                    <a:pt x="272422" y="130967"/>
                  </a:lnTo>
                  <a:lnTo>
                    <a:pt x="345952" y="117485"/>
                  </a:lnTo>
                  <a:lnTo>
                    <a:pt x="385630" y="110948"/>
                  </a:lnTo>
                  <a:lnTo>
                    <a:pt x="427196" y="104552"/>
                  </a:lnTo>
                  <a:lnTo>
                    <a:pt x="470607" y="98303"/>
                  </a:lnTo>
                  <a:lnTo>
                    <a:pt x="515824" y="92204"/>
                  </a:lnTo>
                  <a:lnTo>
                    <a:pt x="562805" y="86259"/>
                  </a:lnTo>
                  <a:lnTo>
                    <a:pt x="611508" y="80474"/>
                  </a:lnTo>
                  <a:lnTo>
                    <a:pt x="661894" y="74852"/>
                  </a:lnTo>
                  <a:lnTo>
                    <a:pt x="713920" y="69398"/>
                  </a:lnTo>
                  <a:lnTo>
                    <a:pt x="767546" y="64115"/>
                  </a:lnTo>
                  <a:lnTo>
                    <a:pt x="822730" y="59009"/>
                  </a:lnTo>
                  <a:lnTo>
                    <a:pt x="879432" y="54084"/>
                  </a:lnTo>
                  <a:lnTo>
                    <a:pt x="937610" y="49343"/>
                  </a:lnTo>
                  <a:lnTo>
                    <a:pt x="997223" y="44792"/>
                  </a:lnTo>
                  <a:lnTo>
                    <a:pt x="1058231" y="40434"/>
                  </a:lnTo>
                  <a:lnTo>
                    <a:pt x="1120591" y="36274"/>
                  </a:lnTo>
                  <a:lnTo>
                    <a:pt x="1184264" y="32316"/>
                  </a:lnTo>
                  <a:lnTo>
                    <a:pt x="1249207" y="28564"/>
                  </a:lnTo>
                  <a:lnTo>
                    <a:pt x="1315380" y="25023"/>
                  </a:lnTo>
                  <a:lnTo>
                    <a:pt x="1382741" y="21698"/>
                  </a:lnTo>
                  <a:lnTo>
                    <a:pt x="1451251" y="18591"/>
                  </a:lnTo>
                  <a:lnTo>
                    <a:pt x="1520866" y="15709"/>
                  </a:lnTo>
                  <a:lnTo>
                    <a:pt x="1591547" y="13054"/>
                  </a:lnTo>
                  <a:lnTo>
                    <a:pt x="1663253" y="10632"/>
                  </a:lnTo>
                  <a:lnTo>
                    <a:pt x="1735941" y="8447"/>
                  </a:lnTo>
                  <a:lnTo>
                    <a:pt x="1809572" y="6502"/>
                  </a:lnTo>
                  <a:lnTo>
                    <a:pt x="1884103" y="4803"/>
                  </a:lnTo>
                  <a:lnTo>
                    <a:pt x="1959495" y="3353"/>
                  </a:lnTo>
                  <a:lnTo>
                    <a:pt x="2035705" y="2157"/>
                  </a:lnTo>
                  <a:lnTo>
                    <a:pt x="2112693" y="1220"/>
                  </a:lnTo>
                  <a:lnTo>
                    <a:pt x="2190418" y="545"/>
                  </a:lnTo>
                  <a:lnTo>
                    <a:pt x="2268838" y="137"/>
                  </a:lnTo>
                  <a:lnTo>
                    <a:pt x="2347912" y="0"/>
                  </a:lnTo>
                  <a:lnTo>
                    <a:pt x="2426987" y="137"/>
                  </a:lnTo>
                  <a:lnTo>
                    <a:pt x="2505407" y="545"/>
                  </a:lnTo>
                  <a:lnTo>
                    <a:pt x="2583132" y="1220"/>
                  </a:lnTo>
                  <a:lnTo>
                    <a:pt x="2660120" y="2157"/>
                  </a:lnTo>
                  <a:lnTo>
                    <a:pt x="2736331" y="3353"/>
                  </a:lnTo>
                  <a:lnTo>
                    <a:pt x="2811723" y="4803"/>
                  </a:lnTo>
                  <a:lnTo>
                    <a:pt x="2886256" y="6502"/>
                  </a:lnTo>
                  <a:lnTo>
                    <a:pt x="2959887" y="8447"/>
                  </a:lnTo>
                  <a:lnTo>
                    <a:pt x="3032577" y="10632"/>
                  </a:lnTo>
                  <a:lnTo>
                    <a:pt x="3104283" y="13054"/>
                  </a:lnTo>
                  <a:lnTo>
                    <a:pt x="3174966" y="15709"/>
                  </a:lnTo>
                  <a:lnTo>
                    <a:pt x="3244583" y="18591"/>
                  </a:lnTo>
                  <a:lnTo>
                    <a:pt x="3313094" y="21698"/>
                  </a:lnTo>
                  <a:lnTo>
                    <a:pt x="3380457" y="25023"/>
                  </a:lnTo>
                  <a:lnTo>
                    <a:pt x="3446631" y="28564"/>
                  </a:lnTo>
                  <a:lnTo>
                    <a:pt x="3511576" y="32316"/>
                  </a:lnTo>
                  <a:lnTo>
                    <a:pt x="3575250" y="36274"/>
                  </a:lnTo>
                  <a:lnTo>
                    <a:pt x="3637613" y="40434"/>
                  </a:lnTo>
                  <a:lnTo>
                    <a:pt x="3698622" y="44792"/>
                  </a:lnTo>
                  <a:lnTo>
                    <a:pt x="3758237" y="49343"/>
                  </a:lnTo>
                  <a:lnTo>
                    <a:pt x="3816417" y="54084"/>
                  </a:lnTo>
                  <a:lnTo>
                    <a:pt x="3873121" y="59009"/>
                  </a:lnTo>
                  <a:lnTo>
                    <a:pt x="3928307" y="64115"/>
                  </a:lnTo>
                  <a:lnTo>
                    <a:pt x="3981935" y="69398"/>
                  </a:lnTo>
                  <a:lnTo>
                    <a:pt x="4033963" y="74852"/>
                  </a:lnTo>
                  <a:lnTo>
                    <a:pt x="4084350" y="80474"/>
                  </a:lnTo>
                  <a:lnTo>
                    <a:pt x="4133056" y="86259"/>
                  </a:lnTo>
                  <a:lnTo>
                    <a:pt x="4180038" y="92204"/>
                  </a:lnTo>
                  <a:lnTo>
                    <a:pt x="4225257" y="98303"/>
                  </a:lnTo>
                  <a:lnTo>
                    <a:pt x="4268671" y="104552"/>
                  </a:lnTo>
                  <a:lnTo>
                    <a:pt x="4310238" y="110948"/>
                  </a:lnTo>
                  <a:lnTo>
                    <a:pt x="4349918" y="117485"/>
                  </a:lnTo>
                  <a:lnTo>
                    <a:pt x="4387669" y="124159"/>
                  </a:lnTo>
                  <a:lnTo>
                    <a:pt x="4457223" y="137904"/>
                  </a:lnTo>
                  <a:lnTo>
                    <a:pt x="4518569" y="152146"/>
                  </a:lnTo>
                  <a:lnTo>
                    <a:pt x="4571380" y="166852"/>
                  </a:lnTo>
                  <a:lnTo>
                    <a:pt x="4615326" y="181987"/>
                  </a:lnTo>
                  <a:lnTo>
                    <a:pt x="4663905" y="205418"/>
                  </a:lnTo>
                  <a:lnTo>
                    <a:pt x="4694581" y="237838"/>
                  </a:lnTo>
                  <a:lnTo>
                    <a:pt x="4695888" y="246125"/>
                  </a:lnTo>
                  <a:lnTo>
                    <a:pt x="4695888" y="1230693"/>
                  </a:lnTo>
                  <a:lnTo>
                    <a:pt x="4675309" y="1263421"/>
                  </a:lnTo>
                  <a:lnTo>
                    <a:pt x="4633872" y="1287126"/>
                  </a:lnTo>
                  <a:lnTo>
                    <a:pt x="4594482" y="1302465"/>
                  </a:lnTo>
                  <a:lnTo>
                    <a:pt x="4546062" y="1317391"/>
                  </a:lnTo>
                  <a:lnTo>
                    <a:pt x="4488942" y="1331870"/>
                  </a:lnTo>
                  <a:lnTo>
                    <a:pt x="4423451" y="1345868"/>
                  </a:lnTo>
                  <a:lnTo>
                    <a:pt x="4349918" y="1359351"/>
                  </a:lnTo>
                  <a:lnTo>
                    <a:pt x="4310238" y="1365888"/>
                  </a:lnTo>
                  <a:lnTo>
                    <a:pt x="4268671" y="1372283"/>
                  </a:lnTo>
                  <a:lnTo>
                    <a:pt x="4225257" y="1378532"/>
                  </a:lnTo>
                  <a:lnTo>
                    <a:pt x="4180038" y="1384631"/>
                  </a:lnTo>
                  <a:lnTo>
                    <a:pt x="4133056" y="1390575"/>
                  </a:lnTo>
                  <a:lnTo>
                    <a:pt x="4084350" y="1396359"/>
                  </a:lnTo>
                  <a:lnTo>
                    <a:pt x="4033963" y="1401981"/>
                  </a:lnTo>
                  <a:lnTo>
                    <a:pt x="3981935" y="1407435"/>
                  </a:lnTo>
                  <a:lnTo>
                    <a:pt x="3928307" y="1412716"/>
                  </a:lnTo>
                  <a:lnTo>
                    <a:pt x="3873121" y="1417822"/>
                  </a:lnTo>
                  <a:lnTo>
                    <a:pt x="3816417" y="1422747"/>
                  </a:lnTo>
                  <a:lnTo>
                    <a:pt x="3758237" y="1427487"/>
                  </a:lnTo>
                  <a:lnTo>
                    <a:pt x="3698622" y="1432037"/>
                  </a:lnTo>
                  <a:lnTo>
                    <a:pt x="3637613" y="1436395"/>
                  </a:lnTo>
                  <a:lnTo>
                    <a:pt x="3575250" y="1440554"/>
                  </a:lnTo>
                  <a:lnTo>
                    <a:pt x="3511576" y="1444511"/>
                  </a:lnTo>
                  <a:lnTo>
                    <a:pt x="3446631" y="1448262"/>
                  </a:lnTo>
                  <a:lnTo>
                    <a:pt x="3380457" y="1451802"/>
                  </a:lnTo>
                  <a:lnTo>
                    <a:pt x="3313094" y="1455127"/>
                  </a:lnTo>
                  <a:lnTo>
                    <a:pt x="3244583" y="1458232"/>
                  </a:lnTo>
                  <a:lnTo>
                    <a:pt x="3174966" y="1461114"/>
                  </a:lnTo>
                  <a:lnTo>
                    <a:pt x="3104283" y="1463768"/>
                  </a:lnTo>
                  <a:lnTo>
                    <a:pt x="3032577" y="1466190"/>
                  </a:lnTo>
                  <a:lnTo>
                    <a:pt x="2959887" y="1468374"/>
                  </a:lnTo>
                  <a:lnTo>
                    <a:pt x="2886256" y="1470318"/>
                  </a:lnTo>
                  <a:lnTo>
                    <a:pt x="2811723" y="1472017"/>
                  </a:lnTo>
                  <a:lnTo>
                    <a:pt x="2736331" y="1473466"/>
                  </a:lnTo>
                  <a:lnTo>
                    <a:pt x="2660120" y="1474662"/>
                  </a:lnTo>
                  <a:lnTo>
                    <a:pt x="2583132" y="1475599"/>
                  </a:lnTo>
                  <a:lnTo>
                    <a:pt x="2505407" y="1476274"/>
                  </a:lnTo>
                  <a:lnTo>
                    <a:pt x="2426987" y="1476682"/>
                  </a:lnTo>
                  <a:lnTo>
                    <a:pt x="2347912" y="1476819"/>
                  </a:lnTo>
                  <a:lnTo>
                    <a:pt x="2268838" y="1476682"/>
                  </a:lnTo>
                  <a:lnTo>
                    <a:pt x="2190418" y="1476274"/>
                  </a:lnTo>
                  <a:lnTo>
                    <a:pt x="2112693" y="1475599"/>
                  </a:lnTo>
                  <a:lnTo>
                    <a:pt x="2035705" y="1474662"/>
                  </a:lnTo>
                  <a:lnTo>
                    <a:pt x="1959495" y="1473466"/>
                  </a:lnTo>
                  <a:lnTo>
                    <a:pt x="1884103" y="1472017"/>
                  </a:lnTo>
                  <a:lnTo>
                    <a:pt x="1809572" y="1470318"/>
                  </a:lnTo>
                  <a:lnTo>
                    <a:pt x="1735941" y="1468374"/>
                  </a:lnTo>
                  <a:lnTo>
                    <a:pt x="1663253" y="1466190"/>
                  </a:lnTo>
                  <a:lnTo>
                    <a:pt x="1591547" y="1463768"/>
                  </a:lnTo>
                  <a:lnTo>
                    <a:pt x="1520866" y="1461114"/>
                  </a:lnTo>
                  <a:lnTo>
                    <a:pt x="1451251" y="1458232"/>
                  </a:lnTo>
                  <a:lnTo>
                    <a:pt x="1382741" y="1455127"/>
                  </a:lnTo>
                  <a:lnTo>
                    <a:pt x="1315380" y="1451802"/>
                  </a:lnTo>
                  <a:lnTo>
                    <a:pt x="1249207" y="1448262"/>
                  </a:lnTo>
                  <a:lnTo>
                    <a:pt x="1184264" y="1444511"/>
                  </a:lnTo>
                  <a:lnTo>
                    <a:pt x="1120591" y="1440554"/>
                  </a:lnTo>
                  <a:lnTo>
                    <a:pt x="1058231" y="1436395"/>
                  </a:lnTo>
                  <a:lnTo>
                    <a:pt x="997223" y="1432037"/>
                  </a:lnTo>
                  <a:lnTo>
                    <a:pt x="937610" y="1427487"/>
                  </a:lnTo>
                  <a:lnTo>
                    <a:pt x="879432" y="1422747"/>
                  </a:lnTo>
                  <a:lnTo>
                    <a:pt x="822730" y="1417822"/>
                  </a:lnTo>
                  <a:lnTo>
                    <a:pt x="767546" y="1412716"/>
                  </a:lnTo>
                  <a:lnTo>
                    <a:pt x="713920" y="1407435"/>
                  </a:lnTo>
                  <a:lnTo>
                    <a:pt x="661894" y="1401981"/>
                  </a:lnTo>
                  <a:lnTo>
                    <a:pt x="611508" y="1396359"/>
                  </a:lnTo>
                  <a:lnTo>
                    <a:pt x="562805" y="1390575"/>
                  </a:lnTo>
                  <a:lnTo>
                    <a:pt x="515824" y="1384631"/>
                  </a:lnTo>
                  <a:lnTo>
                    <a:pt x="470607" y="1378532"/>
                  </a:lnTo>
                  <a:lnTo>
                    <a:pt x="427196" y="1372283"/>
                  </a:lnTo>
                  <a:lnTo>
                    <a:pt x="385630" y="1365888"/>
                  </a:lnTo>
                  <a:lnTo>
                    <a:pt x="345952" y="1359351"/>
                  </a:lnTo>
                  <a:lnTo>
                    <a:pt x="308202" y="1352676"/>
                  </a:lnTo>
                  <a:lnTo>
                    <a:pt x="238652" y="1338931"/>
                  </a:lnTo>
                  <a:lnTo>
                    <a:pt x="177309" y="1324688"/>
                  </a:lnTo>
                  <a:lnTo>
                    <a:pt x="124501" y="1309981"/>
                  </a:lnTo>
                  <a:lnTo>
                    <a:pt x="80557" y="1294845"/>
                  </a:lnTo>
                  <a:lnTo>
                    <a:pt x="31981" y="1271410"/>
                  </a:lnTo>
                  <a:lnTo>
                    <a:pt x="1306" y="1238982"/>
                  </a:lnTo>
                  <a:lnTo>
                    <a:pt x="0" y="1230693"/>
                  </a:lnTo>
                  <a:lnTo>
                    <a:pt x="0" y="2461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711704" y="5360034"/>
            <a:ext cx="121158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MDG</a:t>
            </a:r>
            <a:r>
              <a:rPr dirty="0" sz="2100" spc="-5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01662" y="2334285"/>
            <a:ext cx="2222500" cy="3328035"/>
            <a:chOff x="601662" y="2334285"/>
            <a:chExt cx="2222500" cy="3328035"/>
          </a:xfrm>
        </p:grpSpPr>
        <p:sp>
          <p:nvSpPr>
            <p:cNvPr id="38" name="object 38"/>
            <p:cNvSpPr/>
            <p:nvPr/>
          </p:nvSpPr>
          <p:spPr>
            <a:xfrm>
              <a:off x="601662" y="3082163"/>
              <a:ext cx="374015" cy="2580005"/>
            </a:xfrm>
            <a:custGeom>
              <a:avLst/>
              <a:gdLst/>
              <a:ahLst/>
              <a:cxnLst/>
              <a:rect l="l" t="t" r="r" b="b"/>
              <a:pathLst>
                <a:path w="374015" h="2580004">
                  <a:moveTo>
                    <a:pt x="323332" y="2520617"/>
                  </a:moveTo>
                  <a:lnTo>
                    <a:pt x="259892" y="2557627"/>
                  </a:lnTo>
                  <a:lnTo>
                    <a:pt x="257848" y="2565400"/>
                  </a:lnTo>
                  <a:lnTo>
                    <a:pt x="264922" y="2577515"/>
                  </a:lnTo>
                  <a:lnTo>
                    <a:pt x="272694" y="2579573"/>
                  </a:lnTo>
                  <a:lnTo>
                    <a:pt x="351965" y="2533319"/>
                  </a:lnTo>
                  <a:lnTo>
                    <a:pt x="348538" y="2533319"/>
                  </a:lnTo>
                  <a:lnTo>
                    <a:pt x="348538" y="2531579"/>
                  </a:lnTo>
                  <a:lnTo>
                    <a:pt x="342138" y="2531579"/>
                  </a:lnTo>
                  <a:lnTo>
                    <a:pt x="323332" y="2520617"/>
                  </a:lnTo>
                  <a:close/>
                </a:path>
                <a:path w="374015" h="2580004">
                  <a:moveTo>
                    <a:pt x="25400" y="0"/>
                  </a:moveTo>
                  <a:lnTo>
                    <a:pt x="0" y="0"/>
                  </a:lnTo>
                  <a:lnTo>
                    <a:pt x="0" y="2527630"/>
                  </a:lnTo>
                  <a:lnTo>
                    <a:pt x="5689" y="2533319"/>
                  </a:lnTo>
                  <a:lnTo>
                    <a:pt x="301559" y="2533319"/>
                  </a:lnTo>
                  <a:lnTo>
                    <a:pt x="323329" y="2520619"/>
                  </a:lnTo>
                  <a:lnTo>
                    <a:pt x="25397" y="2520617"/>
                  </a:lnTo>
                  <a:lnTo>
                    <a:pt x="12700" y="2507919"/>
                  </a:lnTo>
                  <a:lnTo>
                    <a:pt x="25400" y="2507919"/>
                  </a:lnTo>
                  <a:lnTo>
                    <a:pt x="25400" y="0"/>
                  </a:lnTo>
                  <a:close/>
                </a:path>
                <a:path w="374015" h="2580004">
                  <a:moveTo>
                    <a:pt x="351970" y="2507919"/>
                  </a:moveTo>
                  <a:lnTo>
                    <a:pt x="348538" y="2507919"/>
                  </a:lnTo>
                  <a:lnTo>
                    <a:pt x="348538" y="2533319"/>
                  </a:lnTo>
                  <a:lnTo>
                    <a:pt x="351965" y="2533319"/>
                  </a:lnTo>
                  <a:lnTo>
                    <a:pt x="373735" y="2520619"/>
                  </a:lnTo>
                  <a:lnTo>
                    <a:pt x="351970" y="2507919"/>
                  </a:lnTo>
                  <a:close/>
                </a:path>
                <a:path w="374015" h="2580004">
                  <a:moveTo>
                    <a:pt x="342138" y="2509647"/>
                  </a:moveTo>
                  <a:lnTo>
                    <a:pt x="323332" y="2520617"/>
                  </a:lnTo>
                  <a:lnTo>
                    <a:pt x="342138" y="2531579"/>
                  </a:lnTo>
                  <a:lnTo>
                    <a:pt x="342138" y="2509647"/>
                  </a:lnTo>
                  <a:close/>
                </a:path>
                <a:path w="374015" h="2580004">
                  <a:moveTo>
                    <a:pt x="348538" y="2509647"/>
                  </a:moveTo>
                  <a:lnTo>
                    <a:pt x="342138" y="2509647"/>
                  </a:lnTo>
                  <a:lnTo>
                    <a:pt x="342138" y="2531579"/>
                  </a:lnTo>
                  <a:lnTo>
                    <a:pt x="348538" y="2531579"/>
                  </a:lnTo>
                  <a:lnTo>
                    <a:pt x="348538" y="2509647"/>
                  </a:lnTo>
                  <a:close/>
                </a:path>
                <a:path w="374015" h="2580004">
                  <a:moveTo>
                    <a:pt x="25400" y="2507919"/>
                  </a:moveTo>
                  <a:lnTo>
                    <a:pt x="12700" y="2507919"/>
                  </a:lnTo>
                  <a:lnTo>
                    <a:pt x="25400" y="2520619"/>
                  </a:lnTo>
                  <a:lnTo>
                    <a:pt x="25400" y="2507919"/>
                  </a:lnTo>
                  <a:close/>
                </a:path>
                <a:path w="374015" h="2580004">
                  <a:moveTo>
                    <a:pt x="301549" y="2507919"/>
                  </a:moveTo>
                  <a:lnTo>
                    <a:pt x="25400" y="2507919"/>
                  </a:lnTo>
                  <a:lnTo>
                    <a:pt x="25400" y="2520619"/>
                  </a:lnTo>
                  <a:lnTo>
                    <a:pt x="323332" y="2520617"/>
                  </a:lnTo>
                  <a:lnTo>
                    <a:pt x="301549" y="2507919"/>
                  </a:lnTo>
                  <a:close/>
                </a:path>
                <a:path w="374015" h="2580004">
                  <a:moveTo>
                    <a:pt x="272694" y="2461641"/>
                  </a:moveTo>
                  <a:lnTo>
                    <a:pt x="264922" y="2463673"/>
                  </a:lnTo>
                  <a:lnTo>
                    <a:pt x="257848" y="2475865"/>
                  </a:lnTo>
                  <a:lnTo>
                    <a:pt x="259892" y="2483612"/>
                  </a:lnTo>
                  <a:lnTo>
                    <a:pt x="323332" y="2520617"/>
                  </a:lnTo>
                  <a:lnTo>
                    <a:pt x="342138" y="2509647"/>
                  </a:lnTo>
                  <a:lnTo>
                    <a:pt x="348538" y="2509647"/>
                  </a:lnTo>
                  <a:lnTo>
                    <a:pt x="348538" y="2507919"/>
                  </a:lnTo>
                  <a:lnTo>
                    <a:pt x="351970" y="2507919"/>
                  </a:lnTo>
                  <a:lnTo>
                    <a:pt x="272694" y="24616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0725" y="2514536"/>
              <a:ext cx="833437" cy="3286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50" y="2334285"/>
              <a:ext cx="447675" cy="39062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244470" y="237115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85775" y="3925341"/>
            <a:ext cx="833755" cy="508634"/>
            <a:chOff x="485775" y="3925341"/>
            <a:chExt cx="833755" cy="508634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775" y="4105211"/>
              <a:ext cx="833437" cy="3286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925341"/>
              <a:ext cx="447675" cy="39062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45490" y="399256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114425" y="5697435"/>
            <a:ext cx="5129530" cy="546735"/>
            <a:chOff x="1114425" y="5697435"/>
            <a:chExt cx="5129530" cy="546735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425" y="5697435"/>
              <a:ext cx="4352925" cy="4573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0200" y="5915025"/>
              <a:ext cx="833437" cy="3286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4025" y="5735548"/>
              <a:ext cx="447675" cy="39061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666104" y="5803900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410200" y="5306809"/>
            <a:ext cx="833755" cy="508634"/>
            <a:chOff x="5410200" y="5306809"/>
            <a:chExt cx="833755" cy="508634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200" y="5486400"/>
              <a:ext cx="833437" cy="3286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4025" y="5306809"/>
              <a:ext cx="447675" cy="390626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666104" y="537686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828150" y="3629939"/>
            <a:ext cx="606425" cy="471170"/>
            <a:chOff x="1828150" y="3629939"/>
            <a:chExt cx="606425" cy="471170"/>
          </a:xfrm>
        </p:grpSpPr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8150" y="3847492"/>
              <a:ext cx="606136" cy="2535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8325" y="3629939"/>
              <a:ext cx="447675" cy="39062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964435" y="369601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81062" y="3196463"/>
            <a:ext cx="4059554" cy="1924685"/>
            <a:chOff x="881062" y="3196463"/>
            <a:chExt cx="4059554" cy="1924685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9400" y="3847492"/>
              <a:ext cx="606136" cy="25350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9575" y="3629939"/>
              <a:ext cx="447675" cy="39062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317371" y="3196462"/>
              <a:ext cx="3623310" cy="1663064"/>
            </a:xfrm>
            <a:custGeom>
              <a:avLst/>
              <a:gdLst/>
              <a:ahLst/>
              <a:cxnLst/>
              <a:rect l="l" t="t" r="r" b="b"/>
              <a:pathLst>
                <a:path w="3623310" h="1663064">
                  <a:moveTo>
                    <a:pt x="3623183" y="100965"/>
                  </a:moveTo>
                  <a:lnTo>
                    <a:pt x="3619627" y="94996"/>
                  </a:lnTo>
                  <a:lnTo>
                    <a:pt x="3578910" y="25146"/>
                  </a:lnTo>
                  <a:lnTo>
                    <a:pt x="3564255" y="0"/>
                  </a:lnTo>
                  <a:lnTo>
                    <a:pt x="3508883" y="94996"/>
                  </a:lnTo>
                  <a:lnTo>
                    <a:pt x="3505327" y="100965"/>
                  </a:lnTo>
                  <a:lnTo>
                    <a:pt x="3507359" y="108839"/>
                  </a:lnTo>
                  <a:lnTo>
                    <a:pt x="3513455" y="112268"/>
                  </a:lnTo>
                  <a:lnTo>
                    <a:pt x="3519424" y="115824"/>
                  </a:lnTo>
                  <a:lnTo>
                    <a:pt x="3527298" y="113792"/>
                  </a:lnTo>
                  <a:lnTo>
                    <a:pt x="3551555" y="72110"/>
                  </a:lnTo>
                  <a:lnTo>
                    <a:pt x="3551555" y="818642"/>
                  </a:lnTo>
                  <a:lnTo>
                    <a:pt x="2011032" y="818642"/>
                  </a:lnTo>
                  <a:lnTo>
                    <a:pt x="1995043" y="818642"/>
                  </a:lnTo>
                  <a:lnTo>
                    <a:pt x="71628" y="818642"/>
                  </a:lnTo>
                  <a:lnTo>
                    <a:pt x="71628" y="71996"/>
                  </a:lnTo>
                  <a:lnTo>
                    <a:pt x="96012" y="113792"/>
                  </a:lnTo>
                  <a:lnTo>
                    <a:pt x="103759" y="115824"/>
                  </a:lnTo>
                  <a:lnTo>
                    <a:pt x="115824" y="108839"/>
                  </a:lnTo>
                  <a:lnTo>
                    <a:pt x="117983" y="100965"/>
                  </a:lnTo>
                  <a:lnTo>
                    <a:pt x="114427" y="94996"/>
                  </a:lnTo>
                  <a:lnTo>
                    <a:pt x="73609" y="25146"/>
                  </a:lnTo>
                  <a:lnTo>
                    <a:pt x="58928" y="0"/>
                  </a:lnTo>
                  <a:lnTo>
                    <a:pt x="3556" y="94996"/>
                  </a:lnTo>
                  <a:lnTo>
                    <a:pt x="0" y="100965"/>
                  </a:lnTo>
                  <a:lnTo>
                    <a:pt x="2159" y="108839"/>
                  </a:lnTo>
                  <a:lnTo>
                    <a:pt x="14224" y="115824"/>
                  </a:lnTo>
                  <a:lnTo>
                    <a:pt x="21971" y="113792"/>
                  </a:lnTo>
                  <a:lnTo>
                    <a:pt x="46355" y="71996"/>
                  </a:lnTo>
                  <a:lnTo>
                    <a:pt x="46355" y="838327"/>
                  </a:lnTo>
                  <a:lnTo>
                    <a:pt x="51943" y="844042"/>
                  </a:lnTo>
                  <a:lnTo>
                    <a:pt x="1989455" y="844042"/>
                  </a:lnTo>
                  <a:lnTo>
                    <a:pt x="1989455" y="1662684"/>
                  </a:lnTo>
                  <a:lnTo>
                    <a:pt x="1991347" y="1662684"/>
                  </a:lnTo>
                  <a:lnTo>
                    <a:pt x="2014728" y="1662684"/>
                  </a:lnTo>
                  <a:lnTo>
                    <a:pt x="2016760" y="1662684"/>
                  </a:lnTo>
                  <a:lnTo>
                    <a:pt x="2016760" y="844042"/>
                  </a:lnTo>
                  <a:lnTo>
                    <a:pt x="3571240" y="844042"/>
                  </a:lnTo>
                  <a:lnTo>
                    <a:pt x="3576955" y="838327"/>
                  </a:lnTo>
                  <a:lnTo>
                    <a:pt x="3576955" y="818642"/>
                  </a:lnTo>
                  <a:lnTo>
                    <a:pt x="3576955" y="71996"/>
                  </a:lnTo>
                  <a:lnTo>
                    <a:pt x="3576955" y="31496"/>
                  </a:lnTo>
                  <a:lnTo>
                    <a:pt x="3577005" y="72110"/>
                  </a:lnTo>
                  <a:lnTo>
                    <a:pt x="3597783" y="107696"/>
                  </a:lnTo>
                  <a:lnTo>
                    <a:pt x="3601212" y="113792"/>
                  </a:lnTo>
                  <a:lnTo>
                    <a:pt x="3609086" y="115824"/>
                  </a:lnTo>
                  <a:lnTo>
                    <a:pt x="3615055" y="112268"/>
                  </a:lnTo>
                  <a:lnTo>
                    <a:pt x="3621151" y="108839"/>
                  </a:lnTo>
                  <a:lnTo>
                    <a:pt x="3623183" y="100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81062" y="4673231"/>
              <a:ext cx="2076450" cy="448309"/>
            </a:xfrm>
            <a:custGeom>
              <a:avLst/>
              <a:gdLst/>
              <a:ahLst/>
              <a:cxnLst/>
              <a:rect l="l" t="t" r="r" b="b"/>
              <a:pathLst>
                <a:path w="2076450" h="448310">
                  <a:moveTo>
                    <a:pt x="2076450" y="0"/>
                  </a:moveTo>
                  <a:lnTo>
                    <a:pt x="0" y="0"/>
                  </a:lnTo>
                  <a:lnTo>
                    <a:pt x="0" y="447789"/>
                  </a:lnTo>
                  <a:lnTo>
                    <a:pt x="2076450" y="447789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C3EB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881062" y="4673231"/>
            <a:ext cx="2076450" cy="44830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 marL="191135" marR="180340" indent="-9525">
              <a:lnSpc>
                <a:spcPct val="102899"/>
              </a:lnSpc>
              <a:spcBef>
                <a:spcPts val="15"/>
              </a:spcBef>
            </a:pP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5000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-45" b="1">
                <a:latin typeface="Arial"/>
                <a:cs typeface="Arial"/>
              </a:rPr>
              <a:t>A</a:t>
            </a: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.  </a:t>
            </a: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5001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D</a:t>
            </a:r>
            <a:r>
              <a:rPr dirty="0" sz="1400" spc="3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F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48151" y="1567294"/>
            <a:ext cx="2076450" cy="553085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90500" marR="177165" indent="-9525">
              <a:lnSpc>
                <a:spcPct val="102800"/>
              </a:lnSpc>
              <a:spcBef>
                <a:spcPts val="409"/>
              </a:spcBef>
            </a:pP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2000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-40" b="1">
                <a:latin typeface="Arial"/>
                <a:cs typeface="Arial"/>
              </a:rPr>
              <a:t>A</a:t>
            </a: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.  </a:t>
            </a: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2001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D</a:t>
            </a:r>
            <a:r>
              <a:rPr dirty="0" sz="1400" spc="3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F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5" b="1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438250" y="5030495"/>
            <a:ext cx="606425" cy="471170"/>
            <a:chOff x="6438250" y="5030495"/>
            <a:chExt cx="606425" cy="471170"/>
          </a:xfrm>
        </p:grpSpPr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8250" y="5247794"/>
              <a:ext cx="606136" cy="2535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24" y="5030495"/>
              <a:ext cx="447675" cy="39062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76212" y="1595843"/>
            <a:ext cx="3000375" cy="638810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645">
              <a:lnSpc>
                <a:spcPts val="1614"/>
              </a:lnSpc>
            </a:pP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1000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D</a:t>
            </a:r>
            <a:r>
              <a:rPr dirty="0" sz="1400" spc="3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F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20" b="1">
                <a:latin typeface="Arial"/>
                <a:cs typeface="Arial"/>
              </a:rPr>
              <a:t>.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105" b="1">
                <a:latin typeface="Arial"/>
                <a:cs typeface="Arial"/>
              </a:rPr>
              <a:t>M</a:t>
            </a:r>
            <a:r>
              <a:rPr dirty="0" sz="1400" spc="35" b="1">
                <a:latin typeface="Arial"/>
                <a:cs typeface="Arial"/>
              </a:rPr>
              <a:t>D</a:t>
            </a:r>
            <a:r>
              <a:rPr dirty="0" sz="1400" spc="20" b="1">
                <a:latin typeface="Arial"/>
                <a:cs typeface="Arial"/>
              </a:rPr>
              <a:t>G</a:t>
            </a:r>
            <a:r>
              <a:rPr dirty="0" sz="1400" spc="-15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</a:t>
            </a:r>
            <a:r>
              <a:rPr dirty="0" sz="1400" spc="15" b="1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80645">
              <a:lnSpc>
                <a:spcPts val="1664"/>
              </a:lnSpc>
              <a:spcBef>
                <a:spcPts val="45"/>
              </a:spcBef>
            </a:pP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1001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-40" b="1">
                <a:latin typeface="Arial"/>
                <a:cs typeface="Arial"/>
              </a:rPr>
              <a:t>A</a:t>
            </a: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20" b="1">
                <a:latin typeface="Arial"/>
                <a:cs typeface="Arial"/>
              </a:rPr>
              <a:t>.</a:t>
            </a:r>
            <a:r>
              <a:rPr dirty="0" sz="1400" spc="5" b="1">
                <a:latin typeface="Arial"/>
                <a:cs typeface="Arial"/>
              </a:rPr>
              <a:t>,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105" b="1">
                <a:latin typeface="Arial"/>
                <a:cs typeface="Arial"/>
              </a:rPr>
              <a:t>M</a:t>
            </a:r>
            <a:r>
              <a:rPr dirty="0" sz="1400" spc="35" b="1">
                <a:latin typeface="Arial"/>
                <a:cs typeface="Arial"/>
              </a:rPr>
              <a:t>D</a:t>
            </a:r>
            <a:r>
              <a:rPr dirty="0" sz="1400" spc="20" b="1">
                <a:latin typeface="Arial"/>
                <a:cs typeface="Arial"/>
              </a:rPr>
              <a:t>G</a:t>
            </a:r>
            <a:r>
              <a:rPr dirty="0" sz="1400" spc="-15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</a:t>
            </a:r>
            <a:r>
              <a:rPr dirty="0" sz="1400" spc="15" b="1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80645">
              <a:lnSpc>
                <a:spcPts val="1664"/>
              </a:lnSpc>
            </a:pP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B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6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1002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,</a:t>
            </a:r>
            <a:r>
              <a:rPr dirty="0" sz="1400" spc="-18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E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F</a:t>
            </a:r>
            <a:r>
              <a:rPr dirty="0" sz="1400" spc="-14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o</a:t>
            </a:r>
            <a:r>
              <a:rPr dirty="0" sz="1400" spc="50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400" spc="-20" b="1">
                <a:solidFill>
                  <a:srgbClr val="E25400"/>
                </a:solidFill>
                <a:latin typeface="Arial"/>
                <a:cs typeface="Arial"/>
              </a:rPr>
              <a:t>.</a:t>
            </a:r>
            <a:r>
              <a:rPr dirty="0" sz="1400" spc="5" b="1">
                <a:solidFill>
                  <a:srgbClr val="E25400"/>
                </a:solidFill>
                <a:latin typeface="Arial"/>
                <a:cs typeface="Arial"/>
              </a:rPr>
              <a:t>,</a:t>
            </a:r>
            <a:r>
              <a:rPr dirty="0" sz="1400" spc="-18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105" b="1">
                <a:solidFill>
                  <a:srgbClr val="E25400"/>
                </a:solidFill>
                <a:latin typeface="Arial"/>
                <a:cs typeface="Arial"/>
              </a:rPr>
              <a:t>M</a:t>
            </a:r>
            <a:r>
              <a:rPr dirty="0" sz="1400" spc="35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400" spc="20" b="1">
                <a:solidFill>
                  <a:srgbClr val="E25400"/>
                </a:solidFill>
                <a:latin typeface="Arial"/>
                <a:cs typeface="Arial"/>
              </a:rPr>
              <a:t>G</a:t>
            </a:r>
            <a:r>
              <a:rPr dirty="0" sz="1400" spc="-15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500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209800" y="3639464"/>
            <a:ext cx="843280" cy="499109"/>
            <a:chOff x="2209800" y="3639464"/>
            <a:chExt cx="843280" cy="499109"/>
          </a:xfrm>
        </p:grpSpPr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9800" y="3809936"/>
              <a:ext cx="842962" cy="3286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3625" y="3639464"/>
              <a:ext cx="457200" cy="381101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2462529" y="3703320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755645" y="6107747"/>
            <a:ext cx="112839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0">
                <a:latin typeface="Arial MT"/>
                <a:cs typeface="Arial MT"/>
              </a:rPr>
              <a:t>Consolidation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009775" y="2724810"/>
            <a:ext cx="2424430" cy="1414145"/>
            <a:chOff x="2009775" y="2724810"/>
            <a:chExt cx="2424430" cy="1414145"/>
          </a:xfrm>
        </p:grpSpPr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00450" y="3809936"/>
              <a:ext cx="833437" cy="32861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4275" y="3629939"/>
              <a:ext cx="447675" cy="39062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9775" y="2905061"/>
              <a:ext cx="833437" cy="32861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0" y="2724810"/>
              <a:ext cx="447675" cy="390626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6438250" y="5649798"/>
            <a:ext cx="596900" cy="461645"/>
            <a:chOff x="6438250" y="5649798"/>
            <a:chExt cx="596900" cy="461645"/>
          </a:xfrm>
        </p:grpSpPr>
        <p:pic>
          <p:nvPicPr>
            <p:cNvPr id="81" name="object 8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38250" y="5857330"/>
              <a:ext cx="596665" cy="253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8424" y="5649798"/>
              <a:ext cx="447675" cy="381101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6577965" y="571595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577583" y="1496060"/>
            <a:ext cx="5096510" cy="4864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7528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Arial MT"/>
                <a:cs typeface="Arial MT"/>
              </a:rPr>
              <a:t>Create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Corp.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endParaRPr sz="1800">
              <a:latin typeface="Arial MT"/>
              <a:cs typeface="Arial MT"/>
            </a:endParaRPr>
          </a:p>
          <a:p>
            <a:pPr marL="375285">
              <a:lnSpc>
                <a:spcPct val="100000"/>
              </a:lnSpc>
              <a:spcBef>
                <a:spcPts val="20"/>
              </a:spcBef>
            </a:pPr>
            <a:r>
              <a:rPr dirty="0" sz="1800" spc="-25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5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;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w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rt</a:t>
            </a:r>
            <a:endParaRPr sz="1800">
              <a:latin typeface="Arial MT"/>
              <a:cs typeface="Arial MT"/>
            </a:endParaRPr>
          </a:p>
          <a:p>
            <a:pPr marL="375285">
              <a:lnSpc>
                <a:spcPct val="100000"/>
              </a:lnSpc>
              <a:spcBef>
                <a:spcPts val="1285"/>
              </a:spcBef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  <a:p>
            <a:pPr marL="375285" marR="226060">
              <a:lnSpc>
                <a:spcPct val="100899"/>
              </a:lnSpc>
              <a:spcBef>
                <a:spcPts val="1265"/>
              </a:spcBef>
            </a:pPr>
            <a:r>
              <a:rPr dirty="0" sz="1800" spc="-5">
                <a:latin typeface="Arial MT"/>
                <a:cs typeface="Arial MT"/>
              </a:rPr>
              <a:t>Start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Consolidation.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Match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against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Cloud,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merge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375285" marR="83185">
              <a:lnSpc>
                <a:spcPct val="100899"/>
              </a:lnSpc>
              <a:spcBef>
                <a:spcPts val="1270"/>
              </a:spcBef>
            </a:pP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H</a:t>
            </a:r>
            <a:r>
              <a:rPr dirty="0" sz="1800" spc="45">
                <a:latin typeface="Arial MT"/>
                <a:cs typeface="Arial MT"/>
              </a:rPr>
              <a:t>ub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70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ce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y 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x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0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6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>
                <a:latin typeface="Arial MT"/>
                <a:cs typeface="Arial MT"/>
              </a:rPr>
              <a:t>o 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-25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  <a:p>
            <a:pPr marL="368935" marR="109220">
              <a:lnSpc>
                <a:spcPct val="100800"/>
              </a:lnSpc>
              <a:spcBef>
                <a:spcPts val="1275"/>
              </a:spcBef>
            </a:pPr>
            <a:r>
              <a:rPr dirty="0" sz="1800" spc="-5">
                <a:latin typeface="Arial MT"/>
                <a:cs typeface="Arial MT"/>
              </a:rPr>
              <a:t>Replicate </a:t>
            </a:r>
            <a:r>
              <a:rPr dirty="0" sz="1800">
                <a:latin typeface="Arial MT"/>
                <a:cs typeface="Arial MT"/>
              </a:rPr>
              <a:t>customer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from </a:t>
            </a:r>
            <a:r>
              <a:rPr dirty="0" sz="1800" spc="-35">
                <a:latin typeface="Arial MT"/>
                <a:cs typeface="Arial MT"/>
              </a:rPr>
              <a:t>MDG </a:t>
            </a:r>
            <a:r>
              <a:rPr dirty="0" sz="1800" spc="5">
                <a:latin typeface="Arial MT"/>
                <a:cs typeface="Arial MT"/>
              </a:rPr>
              <a:t>Hub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all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connected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68935" marR="368935" indent="-356870">
              <a:lnSpc>
                <a:spcPct val="158800"/>
              </a:lnSpc>
              <a:spcBef>
                <a:spcPts val="30"/>
              </a:spcBef>
              <a:tabLst>
                <a:tab pos="368935" algn="l"/>
              </a:tabLst>
            </a:pPr>
            <a:r>
              <a:rPr dirty="0" sz="1550" spc="15" b="1">
                <a:latin typeface="Arial"/>
                <a:cs typeface="Arial"/>
              </a:rPr>
              <a:t>6</a:t>
            </a:r>
            <a:r>
              <a:rPr dirty="0" sz="1550" spc="15" b="1">
                <a:latin typeface="Arial"/>
                <a:cs typeface="Arial"/>
              </a:rPr>
              <a:t>	</a:t>
            </a:r>
            <a:r>
              <a:rPr dirty="0" sz="1800" spc="-30">
                <a:latin typeface="Arial MT"/>
                <a:cs typeface="Arial MT"/>
              </a:rPr>
              <a:t>Re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35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6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-1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ms 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5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5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rs,</a:t>
            </a:r>
            <a:endParaRPr sz="1800">
              <a:latin typeface="Arial MT"/>
              <a:cs typeface="Arial MT"/>
            </a:endParaRPr>
          </a:p>
          <a:p>
            <a:pPr marL="368935" marR="98425">
              <a:lnSpc>
                <a:spcPct val="100800"/>
              </a:lnSpc>
              <a:spcBef>
                <a:spcPts val="5"/>
              </a:spcBef>
            </a:pPr>
            <a:r>
              <a:rPr dirty="0" sz="1800">
                <a:latin typeface="Arial MT"/>
                <a:cs typeface="Arial MT"/>
              </a:rPr>
              <a:t>starts </a:t>
            </a:r>
            <a:r>
              <a:rPr dirty="0" sz="1800" spc="-5">
                <a:latin typeface="Arial MT"/>
                <a:cs typeface="Arial MT"/>
              </a:rPr>
              <a:t>local merge,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5">
                <a:latin typeface="Arial MT"/>
                <a:cs typeface="Arial MT"/>
              </a:rPr>
              <a:t>marks </a:t>
            </a:r>
            <a:r>
              <a:rPr dirty="0" sz="1800" spc="15">
                <a:latin typeface="Arial MT"/>
                <a:cs typeface="Arial MT"/>
              </a:rPr>
              <a:t>superfluous 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inactive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(only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yet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replicated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933945" y="6336982"/>
            <a:ext cx="8255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258441" y="279203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7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713226" y="4076153"/>
            <a:ext cx="1812925" cy="1108710"/>
            <a:chOff x="3713226" y="4076153"/>
            <a:chExt cx="1812925" cy="1108710"/>
          </a:xfrm>
        </p:grpSpPr>
        <p:sp>
          <p:nvSpPr>
            <p:cNvPr id="88" name="object 88"/>
            <p:cNvSpPr/>
            <p:nvPr/>
          </p:nvSpPr>
          <p:spPr>
            <a:xfrm>
              <a:off x="3719576" y="4082503"/>
              <a:ext cx="1800225" cy="1096010"/>
            </a:xfrm>
            <a:custGeom>
              <a:avLst/>
              <a:gdLst/>
              <a:ahLst/>
              <a:cxnLst/>
              <a:rect l="l" t="t" r="r" b="b"/>
              <a:pathLst>
                <a:path w="1800225" h="1096010">
                  <a:moveTo>
                    <a:pt x="1800225" y="0"/>
                  </a:moveTo>
                  <a:lnTo>
                    <a:pt x="0" y="0"/>
                  </a:lnTo>
                  <a:lnTo>
                    <a:pt x="0" y="1095667"/>
                  </a:lnTo>
                  <a:lnTo>
                    <a:pt x="1800225" y="1095667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8FE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719576" y="4082503"/>
              <a:ext cx="1800225" cy="1096010"/>
            </a:xfrm>
            <a:custGeom>
              <a:avLst/>
              <a:gdLst/>
              <a:ahLst/>
              <a:cxnLst/>
              <a:rect l="l" t="t" r="r" b="b"/>
              <a:pathLst>
                <a:path w="1800225" h="1096010">
                  <a:moveTo>
                    <a:pt x="0" y="1095667"/>
                  </a:moveTo>
                  <a:lnTo>
                    <a:pt x="1800225" y="1095667"/>
                  </a:lnTo>
                  <a:lnTo>
                    <a:pt x="1800225" y="0"/>
                  </a:lnTo>
                  <a:lnTo>
                    <a:pt x="0" y="0"/>
                  </a:lnTo>
                  <a:lnTo>
                    <a:pt x="0" y="109566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3725926" y="3696652"/>
            <a:ext cx="1787525" cy="1481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25"/>
              </a:spcBef>
              <a:tabLst>
                <a:tab pos="632460" algn="l"/>
              </a:tabLst>
            </a:pPr>
            <a:r>
              <a:rPr dirty="0" sz="1550" spc="15" b="1">
                <a:latin typeface="Arial"/>
                <a:cs typeface="Arial"/>
              </a:rPr>
              <a:t>6	5</a:t>
            </a:r>
            <a:endParaRPr sz="155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1130"/>
              </a:spcBef>
            </a:pP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5000</a:t>
            </a:r>
            <a:r>
              <a:rPr dirty="0" sz="1400" spc="5" b="1">
                <a:latin typeface="Arial"/>
                <a:cs typeface="Arial"/>
              </a:rPr>
              <a:t>:</a:t>
            </a:r>
            <a:r>
              <a:rPr dirty="0" sz="1400" spc="-114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E</a:t>
            </a:r>
            <a:r>
              <a:rPr dirty="0" sz="1400" spc="-40" b="1">
                <a:latin typeface="Arial"/>
                <a:cs typeface="Arial"/>
              </a:rPr>
              <a:t>R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200</a:t>
            </a:r>
            <a:r>
              <a:rPr dirty="0" sz="1400" spc="15" b="1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873125">
              <a:lnSpc>
                <a:spcPts val="1664"/>
              </a:lnSpc>
              <a:spcBef>
                <a:spcPts val="50"/>
              </a:spcBef>
            </a:pP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4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14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100</a:t>
            </a:r>
            <a:r>
              <a:rPr dirty="0" sz="1400" spc="15" b="1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81915">
              <a:lnSpc>
                <a:spcPts val="1655"/>
              </a:lnSpc>
            </a:pP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5001</a:t>
            </a:r>
            <a:r>
              <a:rPr dirty="0" sz="1400" spc="5" b="1">
                <a:latin typeface="Arial"/>
                <a:cs typeface="Arial"/>
              </a:rPr>
              <a:t>:</a:t>
            </a:r>
            <a:r>
              <a:rPr dirty="0" sz="1400" spc="-114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E</a:t>
            </a:r>
            <a:r>
              <a:rPr dirty="0" sz="1400" spc="-40" b="1">
                <a:latin typeface="Arial"/>
                <a:cs typeface="Arial"/>
              </a:rPr>
              <a:t>R</a:t>
            </a:r>
            <a:r>
              <a:rPr dirty="0" sz="1400" spc="15" b="1">
                <a:latin typeface="Arial"/>
                <a:cs typeface="Arial"/>
              </a:rPr>
              <a:t>P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200</a:t>
            </a:r>
            <a:r>
              <a:rPr dirty="0" sz="1400" spc="15" b="1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873125">
              <a:lnSpc>
                <a:spcPts val="1664"/>
              </a:lnSpc>
            </a:pP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4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14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100</a:t>
            </a:r>
            <a:r>
              <a:rPr dirty="0" sz="1400" spc="15" b="1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 marL="873125">
              <a:lnSpc>
                <a:spcPct val="100000"/>
              </a:lnSpc>
              <a:spcBef>
                <a:spcPts val="45"/>
              </a:spcBef>
            </a:pPr>
            <a:r>
              <a:rPr dirty="0" sz="1400" spc="30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4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400" spc="-14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E25400"/>
                </a:solidFill>
                <a:latin typeface="Arial"/>
                <a:cs typeface="Arial"/>
              </a:rPr>
              <a:t>100</a:t>
            </a:r>
            <a:r>
              <a:rPr dirty="0" sz="1400" spc="15" b="1">
                <a:solidFill>
                  <a:srgbClr val="E254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7983220" cy="269684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(SAP-SLC)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(SAP-CRM)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latin typeface="Arial"/>
                <a:cs typeface="Arial"/>
              </a:rPr>
              <a:t>Integration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with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SAP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Ariba</a:t>
            </a:r>
            <a:r>
              <a:rPr dirty="0" sz="2000" spc="-10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Supplier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Lifecycle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and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reening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</a:t>
            </a:r>
            <a:r>
              <a:rPr dirty="0" sz="2000" spc="-125">
                <a:latin typeface="Arial MT"/>
                <a:cs typeface="Arial MT"/>
              </a:rPr>
              <a:t>P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latin typeface="Arial MT"/>
                <a:cs typeface="Arial MT"/>
              </a:rPr>
              <a:t>Global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local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Hubs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Arial MT"/>
                <a:cs typeface="Arial MT"/>
              </a:rPr>
              <a:t>Technique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10902315" cy="39503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Arial MT"/>
                <a:cs typeface="Arial MT"/>
              </a:rPr>
              <a:t>Supplier </a:t>
            </a:r>
            <a:r>
              <a:rPr dirty="0" sz="2000" spc="20">
                <a:latin typeface="Arial MT"/>
                <a:cs typeface="Arial MT"/>
              </a:rPr>
              <a:t>data </a:t>
            </a:r>
            <a:r>
              <a:rPr dirty="0" sz="2000" spc="25">
                <a:latin typeface="Arial MT"/>
                <a:cs typeface="Arial MT"/>
              </a:rPr>
              <a:t>can </a:t>
            </a:r>
            <a:r>
              <a:rPr dirty="0" sz="2000" spc="15">
                <a:latin typeface="Arial MT"/>
                <a:cs typeface="Arial MT"/>
              </a:rPr>
              <a:t>be </a:t>
            </a:r>
            <a:r>
              <a:rPr dirty="0" sz="2000" spc="10">
                <a:latin typeface="Arial MT"/>
                <a:cs typeface="Arial MT"/>
              </a:rPr>
              <a:t>maintained in </a:t>
            </a:r>
            <a:r>
              <a:rPr dirty="0" sz="2000" spc="15">
                <a:latin typeface="Arial MT"/>
                <a:cs typeface="Arial MT"/>
              </a:rPr>
              <a:t>SAP </a:t>
            </a:r>
            <a:r>
              <a:rPr dirty="0" sz="2000" spc="10">
                <a:latin typeface="Arial MT"/>
                <a:cs typeface="Arial MT"/>
              </a:rPr>
              <a:t>Ariba as </a:t>
            </a:r>
            <a:r>
              <a:rPr dirty="0" sz="2000">
                <a:latin typeface="Arial MT"/>
                <a:cs typeface="Arial MT"/>
              </a:rPr>
              <a:t>well </a:t>
            </a:r>
            <a:r>
              <a:rPr dirty="0" sz="2000" spc="10">
                <a:latin typeface="Arial MT"/>
                <a:cs typeface="Arial MT"/>
              </a:rPr>
              <a:t>as in </a:t>
            </a:r>
            <a:r>
              <a:rPr dirty="0" sz="2000" spc="20">
                <a:latin typeface="Arial MT"/>
                <a:cs typeface="Arial MT"/>
              </a:rPr>
              <a:t>MDG-S; </a:t>
            </a:r>
            <a:r>
              <a:rPr dirty="0" sz="2000" spc="15">
                <a:latin typeface="Arial MT"/>
                <a:cs typeface="Arial MT"/>
              </a:rPr>
              <a:t>bi-directional replication 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between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Ariba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Performance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(SLP)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MDG-S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supported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using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SOA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Services.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recommends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using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best-practice</a:t>
            </a:r>
            <a:r>
              <a:rPr dirty="0" sz="2000" spc="-2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integration</a:t>
            </a:r>
            <a:r>
              <a:rPr dirty="0" sz="2000" spc="-17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scenarios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goal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to: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Optimize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quality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using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processes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like </a:t>
            </a:r>
            <a:r>
              <a:rPr dirty="0" sz="1800" spc="-5">
                <a:latin typeface="Arial MT"/>
                <a:cs typeface="Arial MT"/>
              </a:rPr>
              <a:t>Consolidation</a:t>
            </a:r>
            <a:r>
              <a:rPr dirty="0" sz="1800" spc="5">
                <a:latin typeface="Arial MT"/>
                <a:cs typeface="Arial MT"/>
              </a:rPr>
              <a:t> 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Central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Make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2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sync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across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-10">
                <a:latin typeface="Arial MT"/>
                <a:cs typeface="Arial MT"/>
              </a:rPr>
              <a:t>operational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Best-practice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integration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scenarios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delivered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of: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9.2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1809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above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 spc="25">
                <a:latin typeface="Arial MT"/>
                <a:cs typeface="Arial MT"/>
              </a:rPr>
              <a:t>For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more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information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about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u="heavy" sz="20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scenarios</a:t>
            </a:r>
            <a:r>
              <a:rPr dirty="0" sz="2000" spc="-135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system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configuration,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see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u="heavy" sz="20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SAP</a:t>
            </a:r>
            <a:r>
              <a:rPr dirty="0" u="heavy" sz="20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Help</a:t>
            </a:r>
            <a:r>
              <a:rPr dirty="0" u="heavy" sz="20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Portal</a:t>
            </a:r>
            <a:r>
              <a:rPr dirty="0" u="heavy" sz="20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for</a:t>
            </a:r>
            <a:r>
              <a:rPr dirty="0" u="heavy" sz="20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4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094105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0"/>
              <a:t> </a:t>
            </a:r>
            <a:r>
              <a:rPr dirty="0" spc="5"/>
              <a:t>Scenarios:</a:t>
            </a:r>
            <a:r>
              <a:rPr dirty="0" spc="-114"/>
              <a:t> </a:t>
            </a:r>
            <a:r>
              <a:rPr dirty="0" spc="-10"/>
              <a:t>SAP</a:t>
            </a:r>
            <a:r>
              <a:rPr dirty="0" spc="-100"/>
              <a:t> </a:t>
            </a:r>
            <a:r>
              <a:rPr dirty="0" spc="10"/>
              <a:t>Ariba</a:t>
            </a:r>
            <a:r>
              <a:rPr dirty="0" spc="-50"/>
              <a:t> </a:t>
            </a:r>
            <a:r>
              <a:rPr dirty="0"/>
              <a:t>Supplier</a:t>
            </a:r>
            <a:r>
              <a:rPr dirty="0" spc="-30"/>
              <a:t> </a:t>
            </a:r>
            <a:r>
              <a:rPr dirty="0" spc="20"/>
              <a:t>Lifecycle</a:t>
            </a:r>
            <a:r>
              <a:rPr dirty="0" spc="-200"/>
              <a:t> </a:t>
            </a:r>
            <a:r>
              <a:rPr dirty="0" spc="-15"/>
              <a:t>and</a:t>
            </a:r>
            <a:r>
              <a:rPr dirty="0" spc="-35"/>
              <a:t> </a:t>
            </a:r>
            <a:r>
              <a:rPr dirty="0" spc="-10"/>
              <a:t>Performance</a:t>
            </a:r>
            <a:r>
              <a:rPr dirty="0" spc="95"/>
              <a:t> </a:t>
            </a:r>
            <a:r>
              <a:rPr dirty="0" spc="-15"/>
              <a:t>(SLP)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Summary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540233"/>
            <a:ext cx="9289415" cy="464058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36550" indent="-324485">
              <a:lnSpc>
                <a:spcPct val="100000"/>
              </a:lnSpc>
              <a:spcBef>
                <a:spcPts val="600"/>
              </a:spcBef>
              <a:buFont typeface="Arial MT"/>
              <a:buAutoNum type="alphaUcParenR"/>
              <a:tabLst>
                <a:tab pos="337185" algn="l"/>
              </a:tabLst>
            </a:pPr>
            <a:r>
              <a:rPr dirty="0" sz="2000">
                <a:latin typeface="Arial MT"/>
                <a:cs typeface="Arial MT"/>
              </a:rPr>
              <a:t>N</a:t>
            </a:r>
            <a:r>
              <a:rPr dirty="0" sz="2000">
                <a:latin typeface="Arial MT"/>
                <a:cs typeface="Arial MT"/>
              </a:rPr>
              <a:t>ew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supplier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from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SLP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replicated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Request</a:t>
            </a:r>
            <a:endParaRPr sz="2000">
              <a:latin typeface="Arial MT"/>
              <a:cs typeface="Arial MT"/>
            </a:endParaRPr>
          </a:p>
          <a:p>
            <a:pPr lvl="1" marL="1099185" indent="-343535">
              <a:lnSpc>
                <a:spcPct val="100000"/>
              </a:lnSpc>
              <a:spcBef>
                <a:spcPts val="430"/>
              </a:spcBef>
              <a:buClr>
                <a:srgbClr val="EFAB00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dirty="0" sz="1800" spc="-10">
                <a:latin typeface="Arial MT"/>
                <a:cs typeface="Arial MT"/>
              </a:rPr>
              <a:t>Scenario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1a: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duplicate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endParaRPr sz="1800">
              <a:latin typeface="Arial MT"/>
              <a:cs typeface="Arial MT"/>
            </a:endParaRPr>
          </a:p>
          <a:p>
            <a:pPr lvl="1" marL="1099185" indent="-34353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dirty="0" sz="1800" spc="-5">
                <a:latin typeface="Arial MT"/>
                <a:cs typeface="Arial MT"/>
              </a:rPr>
              <a:t>Scenario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2a: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Duplicate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MDG: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yet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SLP</a:t>
            </a:r>
            <a:endParaRPr sz="1800">
              <a:latin typeface="Arial MT"/>
              <a:cs typeface="Arial MT"/>
            </a:endParaRPr>
          </a:p>
          <a:p>
            <a:pPr lvl="1" marL="1099185" indent="-34353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dirty="0" sz="1800" spc="-10">
                <a:latin typeface="Arial MT"/>
                <a:cs typeface="Arial MT"/>
              </a:rPr>
              <a:t>Scenario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3a: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Duplicate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already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SLP</a:t>
            </a:r>
            <a:endParaRPr sz="1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1170"/>
              </a:spcBef>
              <a:buAutoNum type="alphaUcParenR"/>
              <a:tabLst>
                <a:tab pos="337185" algn="l"/>
              </a:tabLst>
            </a:pPr>
            <a:r>
              <a:rPr dirty="0" sz="2000" spc="5">
                <a:latin typeface="Arial MT"/>
                <a:cs typeface="Arial MT"/>
              </a:rPr>
              <a:t>New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supplier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from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SLP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replicated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after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Registration</a:t>
            </a:r>
            <a:r>
              <a:rPr dirty="0" sz="2000" spc="-25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Qualification</a:t>
            </a:r>
            <a:endParaRPr sz="2000">
              <a:latin typeface="Arial MT"/>
              <a:cs typeface="Arial MT"/>
            </a:endParaRPr>
          </a:p>
          <a:p>
            <a:pPr lvl="1" marL="1099185" indent="-343535">
              <a:lnSpc>
                <a:spcPct val="100000"/>
              </a:lnSpc>
              <a:spcBef>
                <a:spcPts val="430"/>
              </a:spcBef>
              <a:buClr>
                <a:srgbClr val="EFAB00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dirty="0" sz="1800" spc="-10">
                <a:latin typeface="Arial MT"/>
                <a:cs typeface="Arial MT"/>
              </a:rPr>
              <a:t>Scenario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1b: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duplicate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endParaRPr sz="1800">
              <a:latin typeface="Arial MT"/>
              <a:cs typeface="Arial MT"/>
            </a:endParaRPr>
          </a:p>
          <a:p>
            <a:pPr lvl="1" marL="1099185" indent="-34353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dirty="0" sz="1800" spc="-10">
                <a:latin typeface="Arial MT"/>
                <a:cs typeface="Arial MT"/>
              </a:rPr>
              <a:t>Scenario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2b: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Duplicate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yet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SLP</a:t>
            </a:r>
            <a:endParaRPr sz="1800">
              <a:latin typeface="Arial MT"/>
              <a:cs typeface="Arial MT"/>
            </a:endParaRPr>
          </a:p>
          <a:p>
            <a:pPr lvl="1" marL="1099185" indent="-34353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1099185" algn="l"/>
                <a:tab pos="1099820" algn="l"/>
              </a:tabLst>
            </a:pPr>
            <a:r>
              <a:rPr dirty="0" sz="1800" spc="-10">
                <a:latin typeface="Arial MT"/>
                <a:cs typeface="Arial MT"/>
              </a:rPr>
              <a:t>Scenario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3b: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supplier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65">
                <a:latin typeface="Arial MT"/>
                <a:cs typeface="Arial MT"/>
              </a:rPr>
              <a:t>SLP,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Duplicate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found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MDG: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already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SLP</a:t>
            </a:r>
            <a:endParaRPr sz="1800">
              <a:latin typeface="Arial MT"/>
              <a:cs typeface="Arial MT"/>
            </a:endParaRPr>
          </a:p>
          <a:p>
            <a:pPr marL="12700" marR="5110480">
              <a:lnSpc>
                <a:spcPct val="150300"/>
              </a:lnSpc>
              <a:spcBef>
                <a:spcPts val="35"/>
              </a:spcBef>
            </a:pPr>
            <a:r>
              <a:rPr dirty="0" sz="2000" spc="15">
                <a:latin typeface="Arial MT"/>
                <a:cs typeface="Arial MT"/>
              </a:rPr>
              <a:t>Scenario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4: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Change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supplier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Scenario </a:t>
            </a:r>
            <a:r>
              <a:rPr dirty="0" sz="2000" spc="10">
                <a:latin typeface="Arial MT"/>
                <a:cs typeface="Arial MT"/>
              </a:rPr>
              <a:t>5: </a:t>
            </a:r>
            <a:r>
              <a:rPr dirty="0" sz="2000" spc="20">
                <a:latin typeface="Arial MT"/>
                <a:cs typeface="Arial MT"/>
              </a:rPr>
              <a:t>Change </a:t>
            </a:r>
            <a:r>
              <a:rPr dirty="0" sz="2000" spc="15">
                <a:latin typeface="Arial MT"/>
                <a:cs typeface="Arial MT"/>
              </a:rPr>
              <a:t>supplier </a:t>
            </a:r>
            <a:r>
              <a:rPr dirty="0" sz="2000" spc="10">
                <a:latin typeface="Arial MT"/>
                <a:cs typeface="Arial MT"/>
              </a:rPr>
              <a:t>in </a:t>
            </a:r>
            <a:r>
              <a:rPr dirty="0" sz="2000" spc="15">
                <a:latin typeface="Arial MT"/>
                <a:cs typeface="Arial MT"/>
              </a:rPr>
              <a:t>SLP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enario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6: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upplier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enario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7: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erge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uppliers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094105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0"/>
              <a:t> </a:t>
            </a:r>
            <a:r>
              <a:rPr dirty="0" spc="5"/>
              <a:t>Scenarios:</a:t>
            </a:r>
            <a:r>
              <a:rPr dirty="0" spc="-114"/>
              <a:t> </a:t>
            </a:r>
            <a:r>
              <a:rPr dirty="0" spc="-10"/>
              <a:t>SAP</a:t>
            </a:r>
            <a:r>
              <a:rPr dirty="0" spc="-100"/>
              <a:t> </a:t>
            </a:r>
            <a:r>
              <a:rPr dirty="0" spc="10"/>
              <a:t>Ariba</a:t>
            </a:r>
            <a:r>
              <a:rPr dirty="0" spc="-50"/>
              <a:t> </a:t>
            </a:r>
            <a:r>
              <a:rPr dirty="0"/>
              <a:t>Supplier</a:t>
            </a:r>
            <a:r>
              <a:rPr dirty="0" spc="-30"/>
              <a:t> </a:t>
            </a:r>
            <a:r>
              <a:rPr dirty="0" spc="20"/>
              <a:t>Lifecycle</a:t>
            </a:r>
            <a:r>
              <a:rPr dirty="0" spc="-200"/>
              <a:t> </a:t>
            </a:r>
            <a:r>
              <a:rPr dirty="0" spc="-15"/>
              <a:t>and</a:t>
            </a:r>
            <a:r>
              <a:rPr dirty="0" spc="-35"/>
              <a:t> </a:t>
            </a:r>
            <a:r>
              <a:rPr dirty="0" spc="-10"/>
              <a:t>Performance</a:t>
            </a:r>
            <a:r>
              <a:rPr dirty="0" spc="95"/>
              <a:t> </a:t>
            </a:r>
            <a:r>
              <a:rPr dirty="0" spc="-15"/>
              <a:t>(SLP)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enari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iew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737" y="2440685"/>
            <a:ext cx="1911985" cy="1149985"/>
            <a:chOff x="439737" y="2440685"/>
            <a:chExt cx="1911985" cy="1149985"/>
          </a:xfrm>
        </p:grpSpPr>
        <p:sp>
          <p:nvSpPr>
            <p:cNvPr id="3" name="object 3"/>
            <p:cNvSpPr/>
            <p:nvPr/>
          </p:nvSpPr>
          <p:spPr>
            <a:xfrm>
              <a:off x="442912" y="2443860"/>
              <a:ext cx="1905635" cy="1143635"/>
            </a:xfrm>
            <a:custGeom>
              <a:avLst/>
              <a:gdLst/>
              <a:ahLst/>
              <a:cxnLst/>
              <a:rect l="l" t="t" r="r" b="b"/>
              <a:pathLst>
                <a:path w="1905635" h="1143635">
                  <a:moveTo>
                    <a:pt x="952436" y="0"/>
                  </a:moveTo>
                  <a:lnTo>
                    <a:pt x="878008" y="572"/>
                  </a:lnTo>
                  <a:lnTo>
                    <a:pt x="805146" y="2262"/>
                  </a:lnTo>
                  <a:lnTo>
                    <a:pt x="734061" y="5027"/>
                  </a:lnTo>
                  <a:lnTo>
                    <a:pt x="664967" y="8825"/>
                  </a:lnTo>
                  <a:lnTo>
                    <a:pt x="598073" y="13613"/>
                  </a:lnTo>
                  <a:lnTo>
                    <a:pt x="533593" y="19349"/>
                  </a:lnTo>
                  <a:lnTo>
                    <a:pt x="471738" y="25992"/>
                  </a:lnTo>
                  <a:lnTo>
                    <a:pt x="412719" y="33499"/>
                  </a:lnTo>
                  <a:lnTo>
                    <a:pt x="356749" y="41827"/>
                  </a:lnTo>
                  <a:lnTo>
                    <a:pt x="304040" y="50935"/>
                  </a:lnTo>
                  <a:lnTo>
                    <a:pt x="254803" y="60781"/>
                  </a:lnTo>
                  <a:lnTo>
                    <a:pt x="209249" y="71321"/>
                  </a:lnTo>
                  <a:lnTo>
                    <a:pt x="167592" y="82514"/>
                  </a:lnTo>
                  <a:lnTo>
                    <a:pt x="130042" y="94318"/>
                  </a:lnTo>
                  <a:lnTo>
                    <a:pt x="68113" y="119589"/>
                  </a:lnTo>
                  <a:lnTo>
                    <a:pt x="25156" y="146797"/>
                  </a:lnTo>
                  <a:lnTo>
                    <a:pt x="0" y="190500"/>
                  </a:lnTo>
                  <a:lnTo>
                    <a:pt x="0" y="952626"/>
                  </a:lnTo>
                  <a:lnTo>
                    <a:pt x="25156" y="996336"/>
                  </a:lnTo>
                  <a:lnTo>
                    <a:pt x="68113" y="1023555"/>
                  </a:lnTo>
                  <a:lnTo>
                    <a:pt x="130042" y="1048841"/>
                  </a:lnTo>
                  <a:lnTo>
                    <a:pt x="167592" y="1060653"/>
                  </a:lnTo>
                  <a:lnTo>
                    <a:pt x="209249" y="1071855"/>
                  </a:lnTo>
                  <a:lnTo>
                    <a:pt x="254803" y="1082404"/>
                  </a:lnTo>
                  <a:lnTo>
                    <a:pt x="304040" y="1092259"/>
                  </a:lnTo>
                  <a:lnTo>
                    <a:pt x="356749" y="1101376"/>
                  </a:lnTo>
                  <a:lnTo>
                    <a:pt x="412719" y="1109713"/>
                  </a:lnTo>
                  <a:lnTo>
                    <a:pt x="471738" y="1117228"/>
                  </a:lnTo>
                  <a:lnTo>
                    <a:pt x="533593" y="1123878"/>
                  </a:lnTo>
                  <a:lnTo>
                    <a:pt x="598073" y="1129622"/>
                  </a:lnTo>
                  <a:lnTo>
                    <a:pt x="664967" y="1134416"/>
                  </a:lnTo>
                  <a:lnTo>
                    <a:pt x="734061" y="1138219"/>
                  </a:lnTo>
                  <a:lnTo>
                    <a:pt x="805146" y="1140988"/>
                  </a:lnTo>
                  <a:lnTo>
                    <a:pt x="878008" y="1142680"/>
                  </a:lnTo>
                  <a:lnTo>
                    <a:pt x="952436" y="1143253"/>
                  </a:lnTo>
                  <a:lnTo>
                    <a:pt x="1026888" y="1142680"/>
                  </a:lnTo>
                  <a:lnTo>
                    <a:pt x="1099773" y="1140988"/>
                  </a:lnTo>
                  <a:lnTo>
                    <a:pt x="1170877" y="1138219"/>
                  </a:lnTo>
                  <a:lnTo>
                    <a:pt x="1239990" y="1134416"/>
                  </a:lnTo>
                  <a:lnTo>
                    <a:pt x="1306900" y="1129622"/>
                  </a:lnTo>
                  <a:lnTo>
                    <a:pt x="1371395" y="1123878"/>
                  </a:lnTo>
                  <a:lnTo>
                    <a:pt x="1433263" y="1117228"/>
                  </a:lnTo>
                  <a:lnTo>
                    <a:pt x="1492292" y="1109713"/>
                  </a:lnTo>
                  <a:lnTo>
                    <a:pt x="1548272" y="1101376"/>
                  </a:lnTo>
                  <a:lnTo>
                    <a:pt x="1600990" y="1092259"/>
                  </a:lnTo>
                  <a:lnTo>
                    <a:pt x="1650235" y="1082404"/>
                  </a:lnTo>
                  <a:lnTo>
                    <a:pt x="1695794" y="1071855"/>
                  </a:lnTo>
                  <a:lnTo>
                    <a:pt x="1737456" y="1060653"/>
                  </a:lnTo>
                  <a:lnTo>
                    <a:pt x="1775010" y="1048841"/>
                  </a:lnTo>
                  <a:lnTo>
                    <a:pt x="1836945" y="1023555"/>
                  </a:lnTo>
                  <a:lnTo>
                    <a:pt x="1879906" y="996336"/>
                  </a:lnTo>
                  <a:lnTo>
                    <a:pt x="1905063" y="952626"/>
                  </a:lnTo>
                  <a:lnTo>
                    <a:pt x="1905063" y="190500"/>
                  </a:lnTo>
                  <a:lnTo>
                    <a:pt x="1879906" y="146797"/>
                  </a:lnTo>
                  <a:lnTo>
                    <a:pt x="1836945" y="119589"/>
                  </a:lnTo>
                  <a:lnTo>
                    <a:pt x="1775010" y="94318"/>
                  </a:lnTo>
                  <a:lnTo>
                    <a:pt x="1737456" y="82514"/>
                  </a:lnTo>
                  <a:lnTo>
                    <a:pt x="1695794" y="71321"/>
                  </a:lnTo>
                  <a:lnTo>
                    <a:pt x="1650235" y="60781"/>
                  </a:lnTo>
                  <a:lnTo>
                    <a:pt x="1600990" y="50935"/>
                  </a:lnTo>
                  <a:lnTo>
                    <a:pt x="1548272" y="41827"/>
                  </a:lnTo>
                  <a:lnTo>
                    <a:pt x="1492292" y="33499"/>
                  </a:lnTo>
                  <a:lnTo>
                    <a:pt x="1433263" y="25992"/>
                  </a:lnTo>
                  <a:lnTo>
                    <a:pt x="1371395" y="19349"/>
                  </a:lnTo>
                  <a:lnTo>
                    <a:pt x="1306900" y="13613"/>
                  </a:lnTo>
                  <a:lnTo>
                    <a:pt x="1239990" y="8825"/>
                  </a:lnTo>
                  <a:lnTo>
                    <a:pt x="1170877" y="5027"/>
                  </a:lnTo>
                  <a:lnTo>
                    <a:pt x="1099773" y="2262"/>
                  </a:lnTo>
                  <a:lnTo>
                    <a:pt x="1026888" y="572"/>
                  </a:lnTo>
                  <a:lnTo>
                    <a:pt x="952436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2912" y="2443860"/>
              <a:ext cx="1905635" cy="1143635"/>
            </a:xfrm>
            <a:custGeom>
              <a:avLst/>
              <a:gdLst/>
              <a:ahLst/>
              <a:cxnLst/>
              <a:rect l="l" t="t" r="r" b="b"/>
              <a:pathLst>
                <a:path w="1905635" h="1143635">
                  <a:moveTo>
                    <a:pt x="1905063" y="190500"/>
                  </a:moveTo>
                  <a:lnTo>
                    <a:pt x="1879906" y="234202"/>
                  </a:lnTo>
                  <a:lnTo>
                    <a:pt x="1836945" y="261410"/>
                  </a:lnTo>
                  <a:lnTo>
                    <a:pt x="1775010" y="286681"/>
                  </a:lnTo>
                  <a:lnTo>
                    <a:pt x="1737456" y="298485"/>
                  </a:lnTo>
                  <a:lnTo>
                    <a:pt x="1695794" y="309678"/>
                  </a:lnTo>
                  <a:lnTo>
                    <a:pt x="1650235" y="320218"/>
                  </a:lnTo>
                  <a:lnTo>
                    <a:pt x="1600990" y="330064"/>
                  </a:lnTo>
                  <a:lnTo>
                    <a:pt x="1548272" y="339172"/>
                  </a:lnTo>
                  <a:lnTo>
                    <a:pt x="1492292" y="347500"/>
                  </a:lnTo>
                  <a:lnTo>
                    <a:pt x="1433263" y="355007"/>
                  </a:lnTo>
                  <a:lnTo>
                    <a:pt x="1371395" y="361650"/>
                  </a:lnTo>
                  <a:lnTo>
                    <a:pt x="1306900" y="367386"/>
                  </a:lnTo>
                  <a:lnTo>
                    <a:pt x="1239990" y="372174"/>
                  </a:lnTo>
                  <a:lnTo>
                    <a:pt x="1170877" y="375972"/>
                  </a:lnTo>
                  <a:lnTo>
                    <a:pt x="1099773" y="378737"/>
                  </a:lnTo>
                  <a:lnTo>
                    <a:pt x="1026888" y="380427"/>
                  </a:lnTo>
                  <a:lnTo>
                    <a:pt x="952436" y="381000"/>
                  </a:lnTo>
                  <a:lnTo>
                    <a:pt x="878008" y="380427"/>
                  </a:lnTo>
                  <a:lnTo>
                    <a:pt x="805146" y="378737"/>
                  </a:lnTo>
                  <a:lnTo>
                    <a:pt x="734061" y="375972"/>
                  </a:lnTo>
                  <a:lnTo>
                    <a:pt x="664967" y="372174"/>
                  </a:lnTo>
                  <a:lnTo>
                    <a:pt x="598073" y="367386"/>
                  </a:lnTo>
                  <a:lnTo>
                    <a:pt x="533593" y="361650"/>
                  </a:lnTo>
                  <a:lnTo>
                    <a:pt x="471738" y="355007"/>
                  </a:lnTo>
                  <a:lnTo>
                    <a:pt x="412719" y="347500"/>
                  </a:lnTo>
                  <a:lnTo>
                    <a:pt x="356749" y="339172"/>
                  </a:lnTo>
                  <a:lnTo>
                    <a:pt x="304040" y="330064"/>
                  </a:lnTo>
                  <a:lnTo>
                    <a:pt x="254803" y="320218"/>
                  </a:lnTo>
                  <a:lnTo>
                    <a:pt x="209249" y="309678"/>
                  </a:lnTo>
                  <a:lnTo>
                    <a:pt x="167592" y="298485"/>
                  </a:lnTo>
                  <a:lnTo>
                    <a:pt x="130042" y="286681"/>
                  </a:lnTo>
                  <a:lnTo>
                    <a:pt x="68113" y="261410"/>
                  </a:lnTo>
                  <a:lnTo>
                    <a:pt x="25156" y="234202"/>
                  </a:lnTo>
                  <a:lnTo>
                    <a:pt x="2865" y="205396"/>
                  </a:lnTo>
                  <a:lnTo>
                    <a:pt x="0" y="190500"/>
                  </a:lnTo>
                </a:path>
                <a:path w="1905635" h="1143635">
                  <a:moveTo>
                    <a:pt x="0" y="190500"/>
                  </a:moveTo>
                  <a:lnTo>
                    <a:pt x="25156" y="146797"/>
                  </a:lnTo>
                  <a:lnTo>
                    <a:pt x="68113" y="119589"/>
                  </a:lnTo>
                  <a:lnTo>
                    <a:pt x="130042" y="94318"/>
                  </a:lnTo>
                  <a:lnTo>
                    <a:pt x="167592" y="82514"/>
                  </a:lnTo>
                  <a:lnTo>
                    <a:pt x="209249" y="71321"/>
                  </a:lnTo>
                  <a:lnTo>
                    <a:pt x="254803" y="60781"/>
                  </a:lnTo>
                  <a:lnTo>
                    <a:pt x="304040" y="50935"/>
                  </a:lnTo>
                  <a:lnTo>
                    <a:pt x="356749" y="41827"/>
                  </a:lnTo>
                  <a:lnTo>
                    <a:pt x="412719" y="33499"/>
                  </a:lnTo>
                  <a:lnTo>
                    <a:pt x="471738" y="25992"/>
                  </a:lnTo>
                  <a:lnTo>
                    <a:pt x="533593" y="19349"/>
                  </a:lnTo>
                  <a:lnTo>
                    <a:pt x="598073" y="13613"/>
                  </a:lnTo>
                  <a:lnTo>
                    <a:pt x="664967" y="8825"/>
                  </a:lnTo>
                  <a:lnTo>
                    <a:pt x="734061" y="5027"/>
                  </a:lnTo>
                  <a:lnTo>
                    <a:pt x="805146" y="2262"/>
                  </a:lnTo>
                  <a:lnTo>
                    <a:pt x="878008" y="572"/>
                  </a:lnTo>
                  <a:lnTo>
                    <a:pt x="952436" y="0"/>
                  </a:lnTo>
                  <a:lnTo>
                    <a:pt x="1026888" y="572"/>
                  </a:lnTo>
                  <a:lnTo>
                    <a:pt x="1099773" y="2262"/>
                  </a:lnTo>
                  <a:lnTo>
                    <a:pt x="1170877" y="5027"/>
                  </a:lnTo>
                  <a:lnTo>
                    <a:pt x="1239990" y="8825"/>
                  </a:lnTo>
                  <a:lnTo>
                    <a:pt x="1306900" y="13613"/>
                  </a:lnTo>
                  <a:lnTo>
                    <a:pt x="1371395" y="19349"/>
                  </a:lnTo>
                  <a:lnTo>
                    <a:pt x="1433263" y="25992"/>
                  </a:lnTo>
                  <a:lnTo>
                    <a:pt x="1492292" y="33499"/>
                  </a:lnTo>
                  <a:lnTo>
                    <a:pt x="1548272" y="41827"/>
                  </a:lnTo>
                  <a:lnTo>
                    <a:pt x="1600990" y="50935"/>
                  </a:lnTo>
                  <a:lnTo>
                    <a:pt x="1650235" y="60781"/>
                  </a:lnTo>
                  <a:lnTo>
                    <a:pt x="1695794" y="71321"/>
                  </a:lnTo>
                  <a:lnTo>
                    <a:pt x="1737456" y="82514"/>
                  </a:lnTo>
                  <a:lnTo>
                    <a:pt x="1775010" y="94318"/>
                  </a:lnTo>
                  <a:lnTo>
                    <a:pt x="1836945" y="119589"/>
                  </a:lnTo>
                  <a:lnTo>
                    <a:pt x="1879906" y="146797"/>
                  </a:lnTo>
                  <a:lnTo>
                    <a:pt x="1905063" y="190500"/>
                  </a:lnTo>
                  <a:lnTo>
                    <a:pt x="1905063" y="952626"/>
                  </a:lnTo>
                  <a:lnTo>
                    <a:pt x="1879906" y="996336"/>
                  </a:lnTo>
                  <a:lnTo>
                    <a:pt x="1836945" y="1023555"/>
                  </a:lnTo>
                  <a:lnTo>
                    <a:pt x="1775010" y="1048841"/>
                  </a:lnTo>
                  <a:lnTo>
                    <a:pt x="1737456" y="1060653"/>
                  </a:lnTo>
                  <a:lnTo>
                    <a:pt x="1695794" y="1071855"/>
                  </a:lnTo>
                  <a:lnTo>
                    <a:pt x="1650235" y="1082404"/>
                  </a:lnTo>
                  <a:lnTo>
                    <a:pt x="1600990" y="1092259"/>
                  </a:lnTo>
                  <a:lnTo>
                    <a:pt x="1548272" y="1101376"/>
                  </a:lnTo>
                  <a:lnTo>
                    <a:pt x="1492292" y="1109713"/>
                  </a:lnTo>
                  <a:lnTo>
                    <a:pt x="1433263" y="1117228"/>
                  </a:lnTo>
                  <a:lnTo>
                    <a:pt x="1371395" y="1123878"/>
                  </a:lnTo>
                  <a:lnTo>
                    <a:pt x="1306900" y="1129622"/>
                  </a:lnTo>
                  <a:lnTo>
                    <a:pt x="1239990" y="1134416"/>
                  </a:lnTo>
                  <a:lnTo>
                    <a:pt x="1170877" y="1138219"/>
                  </a:lnTo>
                  <a:lnTo>
                    <a:pt x="1099773" y="1140988"/>
                  </a:lnTo>
                  <a:lnTo>
                    <a:pt x="1026888" y="1142680"/>
                  </a:lnTo>
                  <a:lnTo>
                    <a:pt x="952436" y="1143253"/>
                  </a:lnTo>
                  <a:lnTo>
                    <a:pt x="878008" y="1142680"/>
                  </a:lnTo>
                  <a:lnTo>
                    <a:pt x="805146" y="1140988"/>
                  </a:lnTo>
                  <a:lnTo>
                    <a:pt x="734061" y="1138219"/>
                  </a:lnTo>
                  <a:lnTo>
                    <a:pt x="664967" y="1134416"/>
                  </a:lnTo>
                  <a:lnTo>
                    <a:pt x="598073" y="1129622"/>
                  </a:lnTo>
                  <a:lnTo>
                    <a:pt x="533593" y="1123878"/>
                  </a:lnTo>
                  <a:lnTo>
                    <a:pt x="471738" y="1117228"/>
                  </a:lnTo>
                  <a:lnTo>
                    <a:pt x="412719" y="1109713"/>
                  </a:lnTo>
                  <a:lnTo>
                    <a:pt x="356749" y="1101376"/>
                  </a:lnTo>
                  <a:lnTo>
                    <a:pt x="304040" y="1092259"/>
                  </a:lnTo>
                  <a:lnTo>
                    <a:pt x="254803" y="1082404"/>
                  </a:lnTo>
                  <a:lnTo>
                    <a:pt x="209249" y="1071855"/>
                  </a:lnTo>
                  <a:lnTo>
                    <a:pt x="167592" y="1060653"/>
                  </a:lnTo>
                  <a:lnTo>
                    <a:pt x="130042" y="1048841"/>
                  </a:lnTo>
                  <a:lnTo>
                    <a:pt x="68113" y="1023555"/>
                  </a:lnTo>
                  <a:lnTo>
                    <a:pt x="25156" y="996336"/>
                  </a:lnTo>
                  <a:lnTo>
                    <a:pt x="0" y="952626"/>
                  </a:lnTo>
                  <a:lnTo>
                    <a:pt x="0" y="1905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984" y="2928302"/>
            <a:ext cx="123126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 MT"/>
                <a:cs typeface="Arial MT"/>
              </a:rPr>
              <a:t>Ariba</a:t>
            </a:r>
            <a:r>
              <a:rPr dirty="0" sz="2100" spc="-135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SLP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85950" y="5135270"/>
            <a:ext cx="606425" cy="471170"/>
            <a:chOff x="7085950" y="5135270"/>
            <a:chExt cx="606425" cy="4711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5950" y="5352505"/>
              <a:ext cx="606136" cy="253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124" y="5135270"/>
              <a:ext cx="447675" cy="3906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226681" y="520287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05000" y="2524785"/>
            <a:ext cx="606425" cy="471805"/>
            <a:chOff x="7105000" y="2524785"/>
            <a:chExt cx="606425" cy="471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5000" y="2742592"/>
              <a:ext cx="606136" cy="2535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5174" y="2524785"/>
              <a:ext cx="447675" cy="3906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249159" y="256635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085943" y="3105937"/>
            <a:ext cx="596900" cy="471805"/>
            <a:chOff x="7085943" y="3105937"/>
            <a:chExt cx="596900" cy="47180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5943" y="3323617"/>
              <a:ext cx="596626" cy="2535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125" y="3105937"/>
              <a:ext cx="438150" cy="39062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7085950" y="4430293"/>
            <a:ext cx="606425" cy="471170"/>
            <a:chOff x="7085950" y="4430293"/>
            <a:chExt cx="606425" cy="47117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5950" y="4647592"/>
              <a:ext cx="606136" cy="2535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124" y="4430293"/>
              <a:ext cx="447675" cy="390626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085950" y="3658514"/>
            <a:ext cx="606425" cy="471170"/>
            <a:chOff x="7085950" y="3658514"/>
            <a:chExt cx="606425" cy="47117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5950" y="3876067"/>
              <a:ext cx="606136" cy="25350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124" y="3658514"/>
              <a:ext cx="447675" cy="39062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235443" y="372624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97318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10"/>
              <a:t>Scenario</a:t>
            </a:r>
            <a:r>
              <a:rPr dirty="0" spc="-114"/>
              <a:t> </a:t>
            </a:r>
            <a:r>
              <a:rPr dirty="0" spc="-15"/>
              <a:t>3b:</a:t>
            </a:r>
            <a:r>
              <a:rPr dirty="0" spc="25"/>
              <a:t> </a:t>
            </a:r>
            <a:r>
              <a:rPr dirty="0" spc="-25"/>
              <a:t>New</a:t>
            </a:r>
            <a:r>
              <a:rPr dirty="0" spc="5"/>
              <a:t> </a:t>
            </a:r>
            <a:r>
              <a:rPr dirty="0"/>
              <a:t>Supplier</a:t>
            </a:r>
            <a:r>
              <a:rPr dirty="0" spc="-30"/>
              <a:t> </a:t>
            </a:r>
            <a:r>
              <a:rPr dirty="0" spc="5"/>
              <a:t>from</a:t>
            </a:r>
            <a:r>
              <a:rPr dirty="0" spc="-35"/>
              <a:t> </a:t>
            </a:r>
            <a:r>
              <a:rPr dirty="0" spc="-100"/>
              <a:t>SLP,</a:t>
            </a:r>
            <a:r>
              <a:rPr dirty="0" spc="85"/>
              <a:t> </a:t>
            </a:r>
            <a:r>
              <a:rPr dirty="0" spc="10"/>
              <a:t>Duplicate</a:t>
            </a:r>
            <a:r>
              <a:rPr dirty="0" spc="-130"/>
              <a:t> </a:t>
            </a:r>
            <a:r>
              <a:rPr dirty="0" spc="-20"/>
              <a:t>Found</a:t>
            </a:r>
            <a:r>
              <a:rPr dirty="0" spc="35"/>
              <a:t> in</a:t>
            </a:r>
            <a:r>
              <a:rPr dirty="0" spc="-110"/>
              <a:t> </a:t>
            </a:r>
            <a:r>
              <a:rPr dirty="0" spc="5"/>
              <a:t>MDG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latin typeface="Arial MT"/>
                <a:cs typeface="Arial MT"/>
              </a:rPr>
              <a:t>BP</a:t>
            </a:r>
            <a:r>
              <a:rPr dirty="0" sz="2000" spc="-190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Alrea</a:t>
            </a:r>
            <a:r>
              <a:rPr dirty="0" sz="2000" spc="5" b="0">
                <a:latin typeface="Arial MT"/>
                <a:cs typeface="Arial MT"/>
              </a:rPr>
              <a:t>d</a:t>
            </a:r>
            <a:r>
              <a:rPr dirty="0" sz="2000" spc="15" b="0">
                <a:latin typeface="Arial MT"/>
                <a:cs typeface="Arial MT"/>
              </a:rPr>
              <a:t>y</a:t>
            </a:r>
            <a:r>
              <a:rPr dirty="0" sz="2000" spc="-75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in</a:t>
            </a:r>
            <a:r>
              <a:rPr dirty="0" sz="2000" spc="-3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SLP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73124" y="4450969"/>
            <a:ext cx="4692650" cy="1483360"/>
            <a:chOff x="1373124" y="4450969"/>
            <a:chExt cx="4692650" cy="1483360"/>
          </a:xfrm>
        </p:grpSpPr>
        <p:sp>
          <p:nvSpPr>
            <p:cNvPr id="26" name="object 26"/>
            <p:cNvSpPr/>
            <p:nvPr/>
          </p:nvSpPr>
          <p:spPr>
            <a:xfrm>
              <a:off x="1376299" y="4454144"/>
              <a:ext cx="4686300" cy="1477010"/>
            </a:xfrm>
            <a:custGeom>
              <a:avLst/>
              <a:gdLst/>
              <a:ahLst/>
              <a:cxnLst/>
              <a:rect l="l" t="t" r="r" b="b"/>
              <a:pathLst>
                <a:path w="4686300" h="1477010">
                  <a:moveTo>
                    <a:pt x="2343277" y="0"/>
                  </a:moveTo>
                  <a:lnTo>
                    <a:pt x="2264357" y="136"/>
                  </a:lnTo>
                  <a:lnTo>
                    <a:pt x="2186091" y="544"/>
                  </a:lnTo>
                  <a:lnTo>
                    <a:pt x="2108519" y="1218"/>
                  </a:lnTo>
                  <a:lnTo>
                    <a:pt x="2031682" y="2155"/>
                  </a:lnTo>
                  <a:lnTo>
                    <a:pt x="1955621" y="3350"/>
                  </a:lnTo>
                  <a:lnTo>
                    <a:pt x="1880378" y="4798"/>
                  </a:lnTo>
                  <a:lnTo>
                    <a:pt x="1805993" y="6495"/>
                  </a:lnTo>
                  <a:lnTo>
                    <a:pt x="1732507" y="8438"/>
                  </a:lnTo>
                  <a:lnTo>
                    <a:pt x="1659962" y="10622"/>
                  </a:lnTo>
                  <a:lnTo>
                    <a:pt x="1588397" y="13042"/>
                  </a:lnTo>
                  <a:lnTo>
                    <a:pt x="1517856" y="15694"/>
                  </a:lnTo>
                  <a:lnTo>
                    <a:pt x="1448377" y="18574"/>
                  </a:lnTo>
                  <a:lnTo>
                    <a:pt x="1380003" y="21678"/>
                  </a:lnTo>
                  <a:lnTo>
                    <a:pt x="1312774" y="25001"/>
                  </a:lnTo>
                  <a:lnTo>
                    <a:pt x="1246732" y="28539"/>
                  </a:lnTo>
                  <a:lnTo>
                    <a:pt x="1181917" y="32288"/>
                  </a:lnTo>
                  <a:lnTo>
                    <a:pt x="1118370" y="36244"/>
                  </a:lnTo>
                  <a:lnTo>
                    <a:pt x="1056133" y="40401"/>
                  </a:lnTo>
                  <a:lnTo>
                    <a:pt x="995246" y="44757"/>
                  </a:lnTo>
                  <a:lnTo>
                    <a:pt x="935750" y="49305"/>
                  </a:lnTo>
                  <a:lnTo>
                    <a:pt x="877687" y="54044"/>
                  </a:lnTo>
                  <a:lnTo>
                    <a:pt x="821098" y="58967"/>
                  </a:lnTo>
                  <a:lnTo>
                    <a:pt x="766023" y="64071"/>
                  </a:lnTo>
                  <a:lnTo>
                    <a:pt x="712503" y="69351"/>
                  </a:lnTo>
                  <a:lnTo>
                    <a:pt x="660580" y="74804"/>
                  </a:lnTo>
                  <a:lnTo>
                    <a:pt x="610294" y="80424"/>
                  </a:lnTo>
                  <a:lnTo>
                    <a:pt x="561687" y="86207"/>
                  </a:lnTo>
                  <a:lnTo>
                    <a:pt x="514799" y="92150"/>
                  </a:lnTo>
                  <a:lnTo>
                    <a:pt x="469672" y="98248"/>
                  </a:lnTo>
                  <a:lnTo>
                    <a:pt x="426347" y="104497"/>
                  </a:lnTo>
                  <a:lnTo>
                    <a:pt x="384864" y="110892"/>
                  </a:lnTo>
                  <a:lnTo>
                    <a:pt x="345264" y="117428"/>
                  </a:lnTo>
                  <a:lnTo>
                    <a:pt x="307589" y="124103"/>
                  </a:lnTo>
                  <a:lnTo>
                    <a:pt x="238177" y="137848"/>
                  </a:lnTo>
                  <a:lnTo>
                    <a:pt x="176956" y="152093"/>
                  </a:lnTo>
                  <a:lnTo>
                    <a:pt x="124253" y="166803"/>
                  </a:lnTo>
                  <a:lnTo>
                    <a:pt x="80397" y="181943"/>
                  </a:lnTo>
                  <a:lnTo>
                    <a:pt x="31917" y="205386"/>
                  </a:lnTo>
                  <a:lnTo>
                    <a:pt x="1304" y="237831"/>
                  </a:lnTo>
                  <a:lnTo>
                    <a:pt x="0" y="246125"/>
                  </a:lnTo>
                  <a:lnTo>
                    <a:pt x="0" y="1230591"/>
                  </a:lnTo>
                  <a:lnTo>
                    <a:pt x="20536" y="1263320"/>
                  </a:lnTo>
                  <a:lnTo>
                    <a:pt x="61888" y="1287025"/>
                  </a:lnTo>
                  <a:lnTo>
                    <a:pt x="101198" y="1302363"/>
                  </a:lnTo>
                  <a:lnTo>
                    <a:pt x="149519" y="1317289"/>
                  </a:lnTo>
                  <a:lnTo>
                    <a:pt x="206522" y="1331768"/>
                  </a:lnTo>
                  <a:lnTo>
                    <a:pt x="271880" y="1345767"/>
                  </a:lnTo>
                  <a:lnTo>
                    <a:pt x="345264" y="1359249"/>
                  </a:lnTo>
                  <a:lnTo>
                    <a:pt x="384864" y="1365786"/>
                  </a:lnTo>
                  <a:lnTo>
                    <a:pt x="426347" y="1372181"/>
                  </a:lnTo>
                  <a:lnTo>
                    <a:pt x="469672" y="1378431"/>
                  </a:lnTo>
                  <a:lnTo>
                    <a:pt x="514799" y="1384529"/>
                  </a:lnTo>
                  <a:lnTo>
                    <a:pt x="561687" y="1390473"/>
                  </a:lnTo>
                  <a:lnTo>
                    <a:pt x="610294" y="1396258"/>
                  </a:lnTo>
                  <a:lnTo>
                    <a:pt x="660580" y="1401879"/>
                  </a:lnTo>
                  <a:lnTo>
                    <a:pt x="712503" y="1407333"/>
                  </a:lnTo>
                  <a:lnTo>
                    <a:pt x="766023" y="1412615"/>
                  </a:lnTo>
                  <a:lnTo>
                    <a:pt x="821098" y="1417720"/>
                  </a:lnTo>
                  <a:lnTo>
                    <a:pt x="877687" y="1422645"/>
                  </a:lnTo>
                  <a:lnTo>
                    <a:pt x="935750" y="1427385"/>
                  </a:lnTo>
                  <a:lnTo>
                    <a:pt x="995246" y="1431936"/>
                  </a:lnTo>
                  <a:lnTo>
                    <a:pt x="1056133" y="1436293"/>
                  </a:lnTo>
                  <a:lnTo>
                    <a:pt x="1118370" y="1440452"/>
                  </a:lnTo>
                  <a:lnTo>
                    <a:pt x="1181917" y="1444410"/>
                  </a:lnTo>
                  <a:lnTo>
                    <a:pt x="1246732" y="1448160"/>
                  </a:lnTo>
                  <a:lnTo>
                    <a:pt x="1312774" y="1451700"/>
                  </a:lnTo>
                  <a:lnTo>
                    <a:pt x="1380003" y="1455025"/>
                  </a:lnTo>
                  <a:lnTo>
                    <a:pt x="1448377" y="1458131"/>
                  </a:lnTo>
                  <a:lnTo>
                    <a:pt x="1517856" y="1461013"/>
                  </a:lnTo>
                  <a:lnTo>
                    <a:pt x="1588397" y="1463666"/>
                  </a:lnTo>
                  <a:lnTo>
                    <a:pt x="1659962" y="1466088"/>
                  </a:lnTo>
                  <a:lnTo>
                    <a:pt x="1732507" y="1468273"/>
                  </a:lnTo>
                  <a:lnTo>
                    <a:pt x="1805993" y="1470217"/>
                  </a:lnTo>
                  <a:lnTo>
                    <a:pt x="1880378" y="1471916"/>
                  </a:lnTo>
                  <a:lnTo>
                    <a:pt x="1955621" y="1473365"/>
                  </a:lnTo>
                  <a:lnTo>
                    <a:pt x="2031682" y="1474560"/>
                  </a:lnTo>
                  <a:lnTo>
                    <a:pt x="2108519" y="1475498"/>
                  </a:lnTo>
                  <a:lnTo>
                    <a:pt x="2186091" y="1476172"/>
                  </a:lnTo>
                  <a:lnTo>
                    <a:pt x="2264357" y="1476580"/>
                  </a:lnTo>
                  <a:lnTo>
                    <a:pt x="2343277" y="1476717"/>
                  </a:lnTo>
                  <a:lnTo>
                    <a:pt x="2422188" y="1476580"/>
                  </a:lnTo>
                  <a:lnTo>
                    <a:pt x="2500447" y="1476172"/>
                  </a:lnTo>
                  <a:lnTo>
                    <a:pt x="2578011" y="1475498"/>
                  </a:lnTo>
                  <a:lnTo>
                    <a:pt x="2654840" y="1474560"/>
                  </a:lnTo>
                  <a:lnTo>
                    <a:pt x="2730893" y="1473365"/>
                  </a:lnTo>
                  <a:lnTo>
                    <a:pt x="2806129" y="1471916"/>
                  </a:lnTo>
                  <a:lnTo>
                    <a:pt x="2880506" y="1470217"/>
                  </a:lnTo>
                  <a:lnTo>
                    <a:pt x="2953984" y="1468273"/>
                  </a:lnTo>
                  <a:lnTo>
                    <a:pt x="3026522" y="1466088"/>
                  </a:lnTo>
                  <a:lnTo>
                    <a:pt x="3098079" y="1463666"/>
                  </a:lnTo>
                  <a:lnTo>
                    <a:pt x="3168613" y="1461013"/>
                  </a:lnTo>
                  <a:lnTo>
                    <a:pt x="3238085" y="1458131"/>
                  </a:lnTo>
                  <a:lnTo>
                    <a:pt x="3306451" y="1455025"/>
                  </a:lnTo>
                  <a:lnTo>
                    <a:pt x="3373673" y="1451700"/>
                  </a:lnTo>
                  <a:lnTo>
                    <a:pt x="3439708" y="1448160"/>
                  </a:lnTo>
                  <a:lnTo>
                    <a:pt x="3504516" y="1444410"/>
                  </a:lnTo>
                  <a:lnTo>
                    <a:pt x="3568056" y="1440452"/>
                  </a:lnTo>
                  <a:lnTo>
                    <a:pt x="3630287" y="1436293"/>
                  </a:lnTo>
                  <a:lnTo>
                    <a:pt x="3691167" y="1431936"/>
                  </a:lnTo>
                  <a:lnTo>
                    <a:pt x="3750656" y="1427385"/>
                  </a:lnTo>
                  <a:lnTo>
                    <a:pt x="3808712" y="1422645"/>
                  </a:lnTo>
                  <a:lnTo>
                    <a:pt x="3865296" y="1417720"/>
                  </a:lnTo>
                  <a:lnTo>
                    <a:pt x="3920365" y="1412615"/>
                  </a:lnTo>
                  <a:lnTo>
                    <a:pt x="3973878" y="1407333"/>
                  </a:lnTo>
                  <a:lnTo>
                    <a:pt x="4025796" y="1401879"/>
                  </a:lnTo>
                  <a:lnTo>
                    <a:pt x="4076076" y="1396258"/>
                  </a:lnTo>
                  <a:lnTo>
                    <a:pt x="4124677" y="1390473"/>
                  </a:lnTo>
                  <a:lnTo>
                    <a:pt x="4171560" y="1384529"/>
                  </a:lnTo>
                  <a:lnTo>
                    <a:pt x="4216682" y="1378431"/>
                  </a:lnTo>
                  <a:lnTo>
                    <a:pt x="4260002" y="1372181"/>
                  </a:lnTo>
                  <a:lnTo>
                    <a:pt x="4301480" y="1365786"/>
                  </a:lnTo>
                  <a:lnTo>
                    <a:pt x="4341075" y="1359249"/>
                  </a:lnTo>
                  <a:lnTo>
                    <a:pt x="4378746" y="1352574"/>
                  </a:lnTo>
                  <a:lnTo>
                    <a:pt x="4448150" y="1338830"/>
                  </a:lnTo>
                  <a:lnTo>
                    <a:pt x="4509364" y="1324587"/>
                  </a:lnTo>
                  <a:lnTo>
                    <a:pt x="4562061" y="1309880"/>
                  </a:lnTo>
                  <a:lnTo>
                    <a:pt x="4605912" y="1294743"/>
                  </a:lnTo>
                  <a:lnTo>
                    <a:pt x="4654386" y="1271309"/>
                  </a:lnTo>
                  <a:lnTo>
                    <a:pt x="4684996" y="1238881"/>
                  </a:lnTo>
                  <a:lnTo>
                    <a:pt x="4686300" y="1230591"/>
                  </a:lnTo>
                  <a:lnTo>
                    <a:pt x="4686300" y="246125"/>
                  </a:lnTo>
                  <a:lnTo>
                    <a:pt x="4665765" y="213379"/>
                  </a:lnTo>
                  <a:lnTo>
                    <a:pt x="4624418" y="189664"/>
                  </a:lnTo>
                  <a:lnTo>
                    <a:pt x="4585113" y="174321"/>
                  </a:lnTo>
                  <a:lnTo>
                    <a:pt x="4536798" y="159392"/>
                  </a:lnTo>
                  <a:lnTo>
                    <a:pt x="4479801" y="144910"/>
                  </a:lnTo>
                  <a:lnTo>
                    <a:pt x="4414451" y="130911"/>
                  </a:lnTo>
                  <a:lnTo>
                    <a:pt x="4341075" y="117428"/>
                  </a:lnTo>
                  <a:lnTo>
                    <a:pt x="4301480" y="110892"/>
                  </a:lnTo>
                  <a:lnTo>
                    <a:pt x="4260002" y="104497"/>
                  </a:lnTo>
                  <a:lnTo>
                    <a:pt x="4216682" y="98248"/>
                  </a:lnTo>
                  <a:lnTo>
                    <a:pt x="4171560" y="92150"/>
                  </a:lnTo>
                  <a:lnTo>
                    <a:pt x="4124677" y="86207"/>
                  </a:lnTo>
                  <a:lnTo>
                    <a:pt x="4076076" y="80424"/>
                  </a:lnTo>
                  <a:lnTo>
                    <a:pt x="4025796" y="74804"/>
                  </a:lnTo>
                  <a:lnTo>
                    <a:pt x="3973878" y="69351"/>
                  </a:lnTo>
                  <a:lnTo>
                    <a:pt x="3920365" y="64071"/>
                  </a:lnTo>
                  <a:lnTo>
                    <a:pt x="3865296" y="58967"/>
                  </a:lnTo>
                  <a:lnTo>
                    <a:pt x="3808712" y="54044"/>
                  </a:lnTo>
                  <a:lnTo>
                    <a:pt x="3750656" y="49305"/>
                  </a:lnTo>
                  <a:lnTo>
                    <a:pt x="3691167" y="44757"/>
                  </a:lnTo>
                  <a:lnTo>
                    <a:pt x="3630287" y="40401"/>
                  </a:lnTo>
                  <a:lnTo>
                    <a:pt x="3568056" y="36244"/>
                  </a:lnTo>
                  <a:lnTo>
                    <a:pt x="3504516" y="32288"/>
                  </a:lnTo>
                  <a:lnTo>
                    <a:pt x="3439708" y="28539"/>
                  </a:lnTo>
                  <a:lnTo>
                    <a:pt x="3373673" y="25001"/>
                  </a:lnTo>
                  <a:lnTo>
                    <a:pt x="3306451" y="21678"/>
                  </a:lnTo>
                  <a:lnTo>
                    <a:pt x="3238085" y="18574"/>
                  </a:lnTo>
                  <a:lnTo>
                    <a:pt x="3168613" y="15694"/>
                  </a:lnTo>
                  <a:lnTo>
                    <a:pt x="3098079" y="13042"/>
                  </a:lnTo>
                  <a:lnTo>
                    <a:pt x="3026522" y="10622"/>
                  </a:lnTo>
                  <a:lnTo>
                    <a:pt x="2953984" y="8438"/>
                  </a:lnTo>
                  <a:lnTo>
                    <a:pt x="2880506" y="6495"/>
                  </a:lnTo>
                  <a:lnTo>
                    <a:pt x="2806129" y="4798"/>
                  </a:lnTo>
                  <a:lnTo>
                    <a:pt x="2730893" y="3350"/>
                  </a:lnTo>
                  <a:lnTo>
                    <a:pt x="2654840" y="2155"/>
                  </a:lnTo>
                  <a:lnTo>
                    <a:pt x="2578011" y="1218"/>
                  </a:lnTo>
                  <a:lnTo>
                    <a:pt x="2500447" y="544"/>
                  </a:lnTo>
                  <a:lnTo>
                    <a:pt x="2422188" y="136"/>
                  </a:lnTo>
                  <a:lnTo>
                    <a:pt x="234327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76299" y="4454144"/>
              <a:ext cx="4686300" cy="1477010"/>
            </a:xfrm>
            <a:custGeom>
              <a:avLst/>
              <a:gdLst/>
              <a:ahLst/>
              <a:cxnLst/>
              <a:rect l="l" t="t" r="r" b="b"/>
              <a:pathLst>
                <a:path w="4686300" h="1477010">
                  <a:moveTo>
                    <a:pt x="4686300" y="246125"/>
                  </a:moveTo>
                  <a:lnTo>
                    <a:pt x="4665765" y="278846"/>
                  </a:lnTo>
                  <a:lnTo>
                    <a:pt x="4624418" y="302547"/>
                  </a:lnTo>
                  <a:lnTo>
                    <a:pt x="4585113" y="317883"/>
                  </a:lnTo>
                  <a:lnTo>
                    <a:pt x="4536798" y="332808"/>
                  </a:lnTo>
                  <a:lnTo>
                    <a:pt x="4479801" y="347286"/>
                  </a:lnTo>
                  <a:lnTo>
                    <a:pt x="4414451" y="361284"/>
                  </a:lnTo>
                  <a:lnTo>
                    <a:pt x="4341075" y="374766"/>
                  </a:lnTo>
                  <a:lnTo>
                    <a:pt x="4301480" y="381303"/>
                  </a:lnTo>
                  <a:lnTo>
                    <a:pt x="4260002" y="387699"/>
                  </a:lnTo>
                  <a:lnTo>
                    <a:pt x="4216682" y="393948"/>
                  </a:lnTo>
                  <a:lnTo>
                    <a:pt x="4171560" y="400047"/>
                  </a:lnTo>
                  <a:lnTo>
                    <a:pt x="4124677" y="405992"/>
                  </a:lnTo>
                  <a:lnTo>
                    <a:pt x="4076076" y="411777"/>
                  </a:lnTo>
                  <a:lnTo>
                    <a:pt x="4025796" y="417399"/>
                  </a:lnTo>
                  <a:lnTo>
                    <a:pt x="3973878" y="422853"/>
                  </a:lnTo>
                  <a:lnTo>
                    <a:pt x="3920365" y="428136"/>
                  </a:lnTo>
                  <a:lnTo>
                    <a:pt x="3865296" y="433242"/>
                  </a:lnTo>
                  <a:lnTo>
                    <a:pt x="3808712" y="438167"/>
                  </a:lnTo>
                  <a:lnTo>
                    <a:pt x="3750656" y="442908"/>
                  </a:lnTo>
                  <a:lnTo>
                    <a:pt x="3691167" y="447459"/>
                  </a:lnTo>
                  <a:lnTo>
                    <a:pt x="3630287" y="451817"/>
                  </a:lnTo>
                  <a:lnTo>
                    <a:pt x="3568056" y="455977"/>
                  </a:lnTo>
                  <a:lnTo>
                    <a:pt x="3504516" y="459935"/>
                  </a:lnTo>
                  <a:lnTo>
                    <a:pt x="3439708" y="463687"/>
                  </a:lnTo>
                  <a:lnTo>
                    <a:pt x="3373673" y="467228"/>
                  </a:lnTo>
                  <a:lnTo>
                    <a:pt x="3306451" y="470553"/>
                  </a:lnTo>
                  <a:lnTo>
                    <a:pt x="3238085" y="473660"/>
                  </a:lnTo>
                  <a:lnTo>
                    <a:pt x="3168613" y="476542"/>
                  </a:lnTo>
                  <a:lnTo>
                    <a:pt x="3098079" y="479197"/>
                  </a:lnTo>
                  <a:lnTo>
                    <a:pt x="3026522" y="481619"/>
                  </a:lnTo>
                  <a:lnTo>
                    <a:pt x="2953984" y="483804"/>
                  </a:lnTo>
                  <a:lnTo>
                    <a:pt x="2880506" y="485749"/>
                  </a:lnTo>
                  <a:lnTo>
                    <a:pt x="2806129" y="487448"/>
                  </a:lnTo>
                  <a:lnTo>
                    <a:pt x="2730893" y="488898"/>
                  </a:lnTo>
                  <a:lnTo>
                    <a:pt x="2654840" y="490094"/>
                  </a:lnTo>
                  <a:lnTo>
                    <a:pt x="2578011" y="491031"/>
                  </a:lnTo>
                  <a:lnTo>
                    <a:pt x="2500447" y="491706"/>
                  </a:lnTo>
                  <a:lnTo>
                    <a:pt x="2422188" y="492114"/>
                  </a:lnTo>
                  <a:lnTo>
                    <a:pt x="2343277" y="492251"/>
                  </a:lnTo>
                  <a:lnTo>
                    <a:pt x="2264357" y="492114"/>
                  </a:lnTo>
                  <a:lnTo>
                    <a:pt x="2186091" y="491706"/>
                  </a:lnTo>
                  <a:lnTo>
                    <a:pt x="2108519" y="491031"/>
                  </a:lnTo>
                  <a:lnTo>
                    <a:pt x="2031682" y="490094"/>
                  </a:lnTo>
                  <a:lnTo>
                    <a:pt x="1955621" y="488898"/>
                  </a:lnTo>
                  <a:lnTo>
                    <a:pt x="1880378" y="487448"/>
                  </a:lnTo>
                  <a:lnTo>
                    <a:pt x="1805993" y="485749"/>
                  </a:lnTo>
                  <a:lnTo>
                    <a:pt x="1732507" y="483804"/>
                  </a:lnTo>
                  <a:lnTo>
                    <a:pt x="1659962" y="481619"/>
                  </a:lnTo>
                  <a:lnTo>
                    <a:pt x="1588397" y="479197"/>
                  </a:lnTo>
                  <a:lnTo>
                    <a:pt x="1517856" y="476542"/>
                  </a:lnTo>
                  <a:lnTo>
                    <a:pt x="1448377" y="473660"/>
                  </a:lnTo>
                  <a:lnTo>
                    <a:pt x="1380003" y="470553"/>
                  </a:lnTo>
                  <a:lnTo>
                    <a:pt x="1312774" y="467228"/>
                  </a:lnTo>
                  <a:lnTo>
                    <a:pt x="1246732" y="463687"/>
                  </a:lnTo>
                  <a:lnTo>
                    <a:pt x="1181917" y="459935"/>
                  </a:lnTo>
                  <a:lnTo>
                    <a:pt x="1118370" y="455977"/>
                  </a:lnTo>
                  <a:lnTo>
                    <a:pt x="1056133" y="451817"/>
                  </a:lnTo>
                  <a:lnTo>
                    <a:pt x="995246" y="447459"/>
                  </a:lnTo>
                  <a:lnTo>
                    <a:pt x="935750" y="442908"/>
                  </a:lnTo>
                  <a:lnTo>
                    <a:pt x="877687" y="438167"/>
                  </a:lnTo>
                  <a:lnTo>
                    <a:pt x="821098" y="433242"/>
                  </a:lnTo>
                  <a:lnTo>
                    <a:pt x="766023" y="428136"/>
                  </a:lnTo>
                  <a:lnTo>
                    <a:pt x="712503" y="422853"/>
                  </a:lnTo>
                  <a:lnTo>
                    <a:pt x="660580" y="417399"/>
                  </a:lnTo>
                  <a:lnTo>
                    <a:pt x="610294" y="411777"/>
                  </a:lnTo>
                  <a:lnTo>
                    <a:pt x="561687" y="405992"/>
                  </a:lnTo>
                  <a:lnTo>
                    <a:pt x="514799" y="400047"/>
                  </a:lnTo>
                  <a:lnTo>
                    <a:pt x="469672" y="393948"/>
                  </a:lnTo>
                  <a:lnTo>
                    <a:pt x="426347" y="387699"/>
                  </a:lnTo>
                  <a:lnTo>
                    <a:pt x="384864" y="381303"/>
                  </a:lnTo>
                  <a:lnTo>
                    <a:pt x="345264" y="374766"/>
                  </a:lnTo>
                  <a:lnTo>
                    <a:pt x="307589" y="368092"/>
                  </a:lnTo>
                  <a:lnTo>
                    <a:pt x="238177" y="354347"/>
                  </a:lnTo>
                  <a:lnTo>
                    <a:pt x="176956" y="340105"/>
                  </a:lnTo>
                  <a:lnTo>
                    <a:pt x="124253" y="325399"/>
                  </a:lnTo>
                  <a:lnTo>
                    <a:pt x="80397" y="310264"/>
                  </a:lnTo>
                  <a:lnTo>
                    <a:pt x="31917" y="286833"/>
                  </a:lnTo>
                  <a:lnTo>
                    <a:pt x="1304" y="254413"/>
                  </a:lnTo>
                  <a:lnTo>
                    <a:pt x="0" y="246125"/>
                  </a:lnTo>
                </a:path>
                <a:path w="4686300" h="1477010">
                  <a:moveTo>
                    <a:pt x="0" y="246125"/>
                  </a:moveTo>
                  <a:lnTo>
                    <a:pt x="20536" y="213379"/>
                  </a:lnTo>
                  <a:lnTo>
                    <a:pt x="61888" y="189664"/>
                  </a:lnTo>
                  <a:lnTo>
                    <a:pt x="101198" y="174321"/>
                  </a:lnTo>
                  <a:lnTo>
                    <a:pt x="149519" y="159392"/>
                  </a:lnTo>
                  <a:lnTo>
                    <a:pt x="206522" y="144910"/>
                  </a:lnTo>
                  <a:lnTo>
                    <a:pt x="271880" y="130911"/>
                  </a:lnTo>
                  <a:lnTo>
                    <a:pt x="345264" y="117428"/>
                  </a:lnTo>
                  <a:lnTo>
                    <a:pt x="384864" y="110892"/>
                  </a:lnTo>
                  <a:lnTo>
                    <a:pt x="426347" y="104497"/>
                  </a:lnTo>
                  <a:lnTo>
                    <a:pt x="469672" y="98248"/>
                  </a:lnTo>
                  <a:lnTo>
                    <a:pt x="514799" y="92150"/>
                  </a:lnTo>
                  <a:lnTo>
                    <a:pt x="561687" y="86207"/>
                  </a:lnTo>
                  <a:lnTo>
                    <a:pt x="610294" y="80424"/>
                  </a:lnTo>
                  <a:lnTo>
                    <a:pt x="660580" y="74804"/>
                  </a:lnTo>
                  <a:lnTo>
                    <a:pt x="712503" y="69351"/>
                  </a:lnTo>
                  <a:lnTo>
                    <a:pt x="766023" y="64071"/>
                  </a:lnTo>
                  <a:lnTo>
                    <a:pt x="821098" y="58967"/>
                  </a:lnTo>
                  <a:lnTo>
                    <a:pt x="877687" y="54044"/>
                  </a:lnTo>
                  <a:lnTo>
                    <a:pt x="935750" y="49305"/>
                  </a:lnTo>
                  <a:lnTo>
                    <a:pt x="995246" y="44757"/>
                  </a:lnTo>
                  <a:lnTo>
                    <a:pt x="1056133" y="40401"/>
                  </a:lnTo>
                  <a:lnTo>
                    <a:pt x="1118370" y="36244"/>
                  </a:lnTo>
                  <a:lnTo>
                    <a:pt x="1181917" y="32288"/>
                  </a:lnTo>
                  <a:lnTo>
                    <a:pt x="1246732" y="28539"/>
                  </a:lnTo>
                  <a:lnTo>
                    <a:pt x="1312774" y="25001"/>
                  </a:lnTo>
                  <a:lnTo>
                    <a:pt x="1380003" y="21678"/>
                  </a:lnTo>
                  <a:lnTo>
                    <a:pt x="1448377" y="18574"/>
                  </a:lnTo>
                  <a:lnTo>
                    <a:pt x="1517856" y="15694"/>
                  </a:lnTo>
                  <a:lnTo>
                    <a:pt x="1588397" y="13042"/>
                  </a:lnTo>
                  <a:lnTo>
                    <a:pt x="1659962" y="10622"/>
                  </a:lnTo>
                  <a:lnTo>
                    <a:pt x="1732507" y="8438"/>
                  </a:lnTo>
                  <a:lnTo>
                    <a:pt x="1805993" y="6495"/>
                  </a:lnTo>
                  <a:lnTo>
                    <a:pt x="1880378" y="4798"/>
                  </a:lnTo>
                  <a:lnTo>
                    <a:pt x="1955621" y="3350"/>
                  </a:lnTo>
                  <a:lnTo>
                    <a:pt x="2031682" y="2155"/>
                  </a:lnTo>
                  <a:lnTo>
                    <a:pt x="2108519" y="1218"/>
                  </a:lnTo>
                  <a:lnTo>
                    <a:pt x="2186091" y="544"/>
                  </a:lnTo>
                  <a:lnTo>
                    <a:pt x="2264357" y="136"/>
                  </a:lnTo>
                  <a:lnTo>
                    <a:pt x="2343277" y="0"/>
                  </a:lnTo>
                  <a:lnTo>
                    <a:pt x="2422188" y="136"/>
                  </a:lnTo>
                  <a:lnTo>
                    <a:pt x="2500447" y="544"/>
                  </a:lnTo>
                  <a:lnTo>
                    <a:pt x="2578011" y="1218"/>
                  </a:lnTo>
                  <a:lnTo>
                    <a:pt x="2654840" y="2155"/>
                  </a:lnTo>
                  <a:lnTo>
                    <a:pt x="2730893" y="3350"/>
                  </a:lnTo>
                  <a:lnTo>
                    <a:pt x="2806129" y="4798"/>
                  </a:lnTo>
                  <a:lnTo>
                    <a:pt x="2880506" y="6495"/>
                  </a:lnTo>
                  <a:lnTo>
                    <a:pt x="2953984" y="8438"/>
                  </a:lnTo>
                  <a:lnTo>
                    <a:pt x="3026522" y="10622"/>
                  </a:lnTo>
                  <a:lnTo>
                    <a:pt x="3098079" y="13042"/>
                  </a:lnTo>
                  <a:lnTo>
                    <a:pt x="3168613" y="15694"/>
                  </a:lnTo>
                  <a:lnTo>
                    <a:pt x="3238085" y="18574"/>
                  </a:lnTo>
                  <a:lnTo>
                    <a:pt x="3306451" y="21678"/>
                  </a:lnTo>
                  <a:lnTo>
                    <a:pt x="3373673" y="25001"/>
                  </a:lnTo>
                  <a:lnTo>
                    <a:pt x="3439708" y="28539"/>
                  </a:lnTo>
                  <a:lnTo>
                    <a:pt x="3504516" y="32288"/>
                  </a:lnTo>
                  <a:lnTo>
                    <a:pt x="3568056" y="36244"/>
                  </a:lnTo>
                  <a:lnTo>
                    <a:pt x="3630287" y="40401"/>
                  </a:lnTo>
                  <a:lnTo>
                    <a:pt x="3691167" y="44757"/>
                  </a:lnTo>
                  <a:lnTo>
                    <a:pt x="3750656" y="49305"/>
                  </a:lnTo>
                  <a:lnTo>
                    <a:pt x="3808712" y="54044"/>
                  </a:lnTo>
                  <a:lnTo>
                    <a:pt x="3865296" y="58967"/>
                  </a:lnTo>
                  <a:lnTo>
                    <a:pt x="3920365" y="64071"/>
                  </a:lnTo>
                  <a:lnTo>
                    <a:pt x="3973878" y="69351"/>
                  </a:lnTo>
                  <a:lnTo>
                    <a:pt x="4025796" y="74804"/>
                  </a:lnTo>
                  <a:lnTo>
                    <a:pt x="4076076" y="80424"/>
                  </a:lnTo>
                  <a:lnTo>
                    <a:pt x="4124677" y="86207"/>
                  </a:lnTo>
                  <a:lnTo>
                    <a:pt x="4171560" y="92150"/>
                  </a:lnTo>
                  <a:lnTo>
                    <a:pt x="4216682" y="98248"/>
                  </a:lnTo>
                  <a:lnTo>
                    <a:pt x="4260002" y="104497"/>
                  </a:lnTo>
                  <a:lnTo>
                    <a:pt x="4301480" y="110892"/>
                  </a:lnTo>
                  <a:lnTo>
                    <a:pt x="4341075" y="117428"/>
                  </a:lnTo>
                  <a:lnTo>
                    <a:pt x="4378746" y="124103"/>
                  </a:lnTo>
                  <a:lnTo>
                    <a:pt x="4448150" y="137848"/>
                  </a:lnTo>
                  <a:lnTo>
                    <a:pt x="4509364" y="152093"/>
                  </a:lnTo>
                  <a:lnTo>
                    <a:pt x="4562061" y="166803"/>
                  </a:lnTo>
                  <a:lnTo>
                    <a:pt x="4605912" y="181943"/>
                  </a:lnTo>
                  <a:lnTo>
                    <a:pt x="4654386" y="205386"/>
                  </a:lnTo>
                  <a:lnTo>
                    <a:pt x="4684996" y="237831"/>
                  </a:lnTo>
                  <a:lnTo>
                    <a:pt x="4686300" y="246125"/>
                  </a:lnTo>
                  <a:lnTo>
                    <a:pt x="4686300" y="1230591"/>
                  </a:lnTo>
                  <a:lnTo>
                    <a:pt x="4665765" y="1263320"/>
                  </a:lnTo>
                  <a:lnTo>
                    <a:pt x="4624418" y="1287025"/>
                  </a:lnTo>
                  <a:lnTo>
                    <a:pt x="4585113" y="1302363"/>
                  </a:lnTo>
                  <a:lnTo>
                    <a:pt x="4536798" y="1317289"/>
                  </a:lnTo>
                  <a:lnTo>
                    <a:pt x="4479801" y="1331768"/>
                  </a:lnTo>
                  <a:lnTo>
                    <a:pt x="4414451" y="1345767"/>
                  </a:lnTo>
                  <a:lnTo>
                    <a:pt x="4341075" y="1359249"/>
                  </a:lnTo>
                  <a:lnTo>
                    <a:pt x="4301480" y="1365786"/>
                  </a:lnTo>
                  <a:lnTo>
                    <a:pt x="4260002" y="1372181"/>
                  </a:lnTo>
                  <a:lnTo>
                    <a:pt x="4216682" y="1378431"/>
                  </a:lnTo>
                  <a:lnTo>
                    <a:pt x="4171560" y="1384529"/>
                  </a:lnTo>
                  <a:lnTo>
                    <a:pt x="4124677" y="1390473"/>
                  </a:lnTo>
                  <a:lnTo>
                    <a:pt x="4076076" y="1396258"/>
                  </a:lnTo>
                  <a:lnTo>
                    <a:pt x="4025796" y="1401879"/>
                  </a:lnTo>
                  <a:lnTo>
                    <a:pt x="3973878" y="1407333"/>
                  </a:lnTo>
                  <a:lnTo>
                    <a:pt x="3920365" y="1412615"/>
                  </a:lnTo>
                  <a:lnTo>
                    <a:pt x="3865296" y="1417720"/>
                  </a:lnTo>
                  <a:lnTo>
                    <a:pt x="3808712" y="1422645"/>
                  </a:lnTo>
                  <a:lnTo>
                    <a:pt x="3750656" y="1427385"/>
                  </a:lnTo>
                  <a:lnTo>
                    <a:pt x="3691167" y="1431936"/>
                  </a:lnTo>
                  <a:lnTo>
                    <a:pt x="3630287" y="1436293"/>
                  </a:lnTo>
                  <a:lnTo>
                    <a:pt x="3568056" y="1440452"/>
                  </a:lnTo>
                  <a:lnTo>
                    <a:pt x="3504516" y="1444410"/>
                  </a:lnTo>
                  <a:lnTo>
                    <a:pt x="3439708" y="1448160"/>
                  </a:lnTo>
                  <a:lnTo>
                    <a:pt x="3373673" y="1451700"/>
                  </a:lnTo>
                  <a:lnTo>
                    <a:pt x="3306451" y="1455025"/>
                  </a:lnTo>
                  <a:lnTo>
                    <a:pt x="3238085" y="1458131"/>
                  </a:lnTo>
                  <a:lnTo>
                    <a:pt x="3168613" y="1461013"/>
                  </a:lnTo>
                  <a:lnTo>
                    <a:pt x="3098079" y="1463666"/>
                  </a:lnTo>
                  <a:lnTo>
                    <a:pt x="3026522" y="1466088"/>
                  </a:lnTo>
                  <a:lnTo>
                    <a:pt x="2953984" y="1468273"/>
                  </a:lnTo>
                  <a:lnTo>
                    <a:pt x="2880506" y="1470217"/>
                  </a:lnTo>
                  <a:lnTo>
                    <a:pt x="2806129" y="1471916"/>
                  </a:lnTo>
                  <a:lnTo>
                    <a:pt x="2730893" y="1473365"/>
                  </a:lnTo>
                  <a:lnTo>
                    <a:pt x="2654840" y="1474560"/>
                  </a:lnTo>
                  <a:lnTo>
                    <a:pt x="2578011" y="1475498"/>
                  </a:lnTo>
                  <a:lnTo>
                    <a:pt x="2500447" y="1476172"/>
                  </a:lnTo>
                  <a:lnTo>
                    <a:pt x="2422188" y="1476580"/>
                  </a:lnTo>
                  <a:lnTo>
                    <a:pt x="2343277" y="1476717"/>
                  </a:lnTo>
                  <a:lnTo>
                    <a:pt x="2264357" y="1476580"/>
                  </a:lnTo>
                  <a:lnTo>
                    <a:pt x="2186091" y="1476172"/>
                  </a:lnTo>
                  <a:lnTo>
                    <a:pt x="2108519" y="1475498"/>
                  </a:lnTo>
                  <a:lnTo>
                    <a:pt x="2031682" y="1474560"/>
                  </a:lnTo>
                  <a:lnTo>
                    <a:pt x="1955621" y="1473365"/>
                  </a:lnTo>
                  <a:lnTo>
                    <a:pt x="1880378" y="1471916"/>
                  </a:lnTo>
                  <a:lnTo>
                    <a:pt x="1805993" y="1470217"/>
                  </a:lnTo>
                  <a:lnTo>
                    <a:pt x="1732507" y="1468273"/>
                  </a:lnTo>
                  <a:lnTo>
                    <a:pt x="1659962" y="1466088"/>
                  </a:lnTo>
                  <a:lnTo>
                    <a:pt x="1588397" y="1463666"/>
                  </a:lnTo>
                  <a:lnTo>
                    <a:pt x="1517856" y="1461013"/>
                  </a:lnTo>
                  <a:lnTo>
                    <a:pt x="1448377" y="1458131"/>
                  </a:lnTo>
                  <a:lnTo>
                    <a:pt x="1380003" y="1455025"/>
                  </a:lnTo>
                  <a:lnTo>
                    <a:pt x="1312774" y="1451700"/>
                  </a:lnTo>
                  <a:lnTo>
                    <a:pt x="1246732" y="1448160"/>
                  </a:lnTo>
                  <a:lnTo>
                    <a:pt x="1181917" y="1444410"/>
                  </a:lnTo>
                  <a:lnTo>
                    <a:pt x="1118370" y="1440452"/>
                  </a:lnTo>
                  <a:lnTo>
                    <a:pt x="1056133" y="1436293"/>
                  </a:lnTo>
                  <a:lnTo>
                    <a:pt x="995246" y="1431936"/>
                  </a:lnTo>
                  <a:lnTo>
                    <a:pt x="935750" y="1427385"/>
                  </a:lnTo>
                  <a:lnTo>
                    <a:pt x="877687" y="1422645"/>
                  </a:lnTo>
                  <a:lnTo>
                    <a:pt x="821098" y="1417720"/>
                  </a:lnTo>
                  <a:lnTo>
                    <a:pt x="766023" y="1412615"/>
                  </a:lnTo>
                  <a:lnTo>
                    <a:pt x="712503" y="1407333"/>
                  </a:lnTo>
                  <a:lnTo>
                    <a:pt x="660580" y="1401879"/>
                  </a:lnTo>
                  <a:lnTo>
                    <a:pt x="610294" y="1396258"/>
                  </a:lnTo>
                  <a:lnTo>
                    <a:pt x="561687" y="1390473"/>
                  </a:lnTo>
                  <a:lnTo>
                    <a:pt x="514799" y="1384529"/>
                  </a:lnTo>
                  <a:lnTo>
                    <a:pt x="469672" y="1378431"/>
                  </a:lnTo>
                  <a:lnTo>
                    <a:pt x="426347" y="1372181"/>
                  </a:lnTo>
                  <a:lnTo>
                    <a:pt x="384864" y="1365786"/>
                  </a:lnTo>
                  <a:lnTo>
                    <a:pt x="345264" y="1359249"/>
                  </a:lnTo>
                  <a:lnTo>
                    <a:pt x="307589" y="1352574"/>
                  </a:lnTo>
                  <a:lnTo>
                    <a:pt x="238177" y="1338830"/>
                  </a:lnTo>
                  <a:lnTo>
                    <a:pt x="176956" y="1324587"/>
                  </a:lnTo>
                  <a:lnTo>
                    <a:pt x="124253" y="1309880"/>
                  </a:lnTo>
                  <a:lnTo>
                    <a:pt x="80397" y="1294743"/>
                  </a:lnTo>
                  <a:lnTo>
                    <a:pt x="31917" y="1271309"/>
                  </a:lnTo>
                  <a:lnTo>
                    <a:pt x="1304" y="1238881"/>
                  </a:lnTo>
                  <a:lnTo>
                    <a:pt x="0" y="1230591"/>
                  </a:lnTo>
                  <a:lnTo>
                    <a:pt x="0" y="2461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106166" y="4954270"/>
            <a:ext cx="121348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15">
                <a:latin typeface="Arial MT"/>
                <a:cs typeface="Arial MT"/>
              </a:rPr>
              <a:t>MDG</a:t>
            </a:r>
            <a:r>
              <a:rPr dirty="0" sz="2100" spc="-4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7200" y="3587115"/>
            <a:ext cx="918844" cy="1664970"/>
            <a:chOff x="457200" y="3587115"/>
            <a:chExt cx="918844" cy="1664970"/>
          </a:xfrm>
        </p:grpSpPr>
        <p:sp>
          <p:nvSpPr>
            <p:cNvPr id="30" name="object 30"/>
            <p:cNvSpPr/>
            <p:nvPr/>
          </p:nvSpPr>
          <p:spPr>
            <a:xfrm>
              <a:off x="1020762" y="3587115"/>
              <a:ext cx="355600" cy="1664970"/>
            </a:xfrm>
            <a:custGeom>
              <a:avLst/>
              <a:gdLst/>
              <a:ahLst/>
              <a:cxnLst/>
              <a:rect l="l" t="t" r="r" b="b"/>
              <a:pathLst>
                <a:path w="355600" h="1664970">
                  <a:moveTo>
                    <a:pt x="304582" y="1605597"/>
                  </a:moveTo>
                  <a:lnTo>
                    <a:pt x="241185" y="1642618"/>
                  </a:lnTo>
                  <a:lnTo>
                    <a:pt x="239140" y="1650365"/>
                  </a:lnTo>
                  <a:lnTo>
                    <a:pt x="246214" y="1662557"/>
                  </a:lnTo>
                  <a:lnTo>
                    <a:pt x="253936" y="1664589"/>
                  </a:lnTo>
                  <a:lnTo>
                    <a:pt x="333240" y="1618361"/>
                  </a:lnTo>
                  <a:lnTo>
                    <a:pt x="329882" y="1618361"/>
                  </a:lnTo>
                  <a:lnTo>
                    <a:pt x="329882" y="1616583"/>
                  </a:lnTo>
                  <a:lnTo>
                    <a:pt x="323405" y="1616583"/>
                  </a:lnTo>
                  <a:lnTo>
                    <a:pt x="304582" y="1605597"/>
                  </a:lnTo>
                  <a:close/>
                </a:path>
                <a:path w="355600" h="1664970">
                  <a:moveTo>
                    <a:pt x="25400" y="0"/>
                  </a:moveTo>
                  <a:lnTo>
                    <a:pt x="0" y="0"/>
                  </a:lnTo>
                  <a:lnTo>
                    <a:pt x="0" y="1612646"/>
                  </a:lnTo>
                  <a:lnTo>
                    <a:pt x="5689" y="1618361"/>
                  </a:lnTo>
                  <a:lnTo>
                    <a:pt x="282713" y="1618361"/>
                  </a:lnTo>
                  <a:lnTo>
                    <a:pt x="304473" y="1605661"/>
                  </a:lnTo>
                  <a:lnTo>
                    <a:pt x="25400" y="1605661"/>
                  </a:lnTo>
                  <a:lnTo>
                    <a:pt x="12700" y="1592961"/>
                  </a:lnTo>
                  <a:lnTo>
                    <a:pt x="25400" y="1592961"/>
                  </a:lnTo>
                  <a:lnTo>
                    <a:pt x="25400" y="0"/>
                  </a:lnTo>
                  <a:close/>
                </a:path>
                <a:path w="355600" h="1664970">
                  <a:moveTo>
                    <a:pt x="333288" y="1592961"/>
                  </a:moveTo>
                  <a:lnTo>
                    <a:pt x="329882" y="1592961"/>
                  </a:lnTo>
                  <a:lnTo>
                    <a:pt x="329882" y="1618361"/>
                  </a:lnTo>
                  <a:lnTo>
                    <a:pt x="333240" y="1618361"/>
                  </a:lnTo>
                  <a:lnTo>
                    <a:pt x="355028" y="1605661"/>
                  </a:lnTo>
                  <a:lnTo>
                    <a:pt x="333288" y="1592961"/>
                  </a:lnTo>
                  <a:close/>
                </a:path>
                <a:path w="355600" h="1664970">
                  <a:moveTo>
                    <a:pt x="323405" y="1594612"/>
                  </a:moveTo>
                  <a:lnTo>
                    <a:pt x="304582" y="1605597"/>
                  </a:lnTo>
                  <a:lnTo>
                    <a:pt x="323405" y="1616583"/>
                  </a:lnTo>
                  <a:lnTo>
                    <a:pt x="323405" y="1594612"/>
                  </a:lnTo>
                  <a:close/>
                </a:path>
                <a:path w="355600" h="1664970">
                  <a:moveTo>
                    <a:pt x="329882" y="1594612"/>
                  </a:moveTo>
                  <a:lnTo>
                    <a:pt x="323405" y="1594612"/>
                  </a:lnTo>
                  <a:lnTo>
                    <a:pt x="323405" y="1616583"/>
                  </a:lnTo>
                  <a:lnTo>
                    <a:pt x="329882" y="1616583"/>
                  </a:lnTo>
                  <a:lnTo>
                    <a:pt x="329882" y="1594612"/>
                  </a:lnTo>
                  <a:close/>
                </a:path>
                <a:path w="355600" h="1664970">
                  <a:moveTo>
                    <a:pt x="25400" y="1592961"/>
                  </a:moveTo>
                  <a:lnTo>
                    <a:pt x="12700" y="1592961"/>
                  </a:lnTo>
                  <a:lnTo>
                    <a:pt x="25400" y="1605661"/>
                  </a:lnTo>
                  <a:lnTo>
                    <a:pt x="25400" y="1592961"/>
                  </a:lnTo>
                  <a:close/>
                </a:path>
                <a:path w="355600" h="1664970">
                  <a:moveTo>
                    <a:pt x="282930" y="1592961"/>
                  </a:moveTo>
                  <a:lnTo>
                    <a:pt x="25400" y="1592961"/>
                  </a:lnTo>
                  <a:lnTo>
                    <a:pt x="25400" y="1605661"/>
                  </a:lnTo>
                  <a:lnTo>
                    <a:pt x="304473" y="1605661"/>
                  </a:lnTo>
                  <a:lnTo>
                    <a:pt x="282930" y="1592961"/>
                  </a:lnTo>
                  <a:close/>
                </a:path>
                <a:path w="355600" h="1664970">
                  <a:moveTo>
                    <a:pt x="253936" y="1546606"/>
                  </a:moveTo>
                  <a:lnTo>
                    <a:pt x="246214" y="1548638"/>
                  </a:lnTo>
                  <a:lnTo>
                    <a:pt x="239140" y="1560830"/>
                  </a:lnTo>
                  <a:lnTo>
                    <a:pt x="241185" y="1568577"/>
                  </a:lnTo>
                  <a:lnTo>
                    <a:pt x="304582" y="1605597"/>
                  </a:lnTo>
                  <a:lnTo>
                    <a:pt x="323405" y="1594612"/>
                  </a:lnTo>
                  <a:lnTo>
                    <a:pt x="329882" y="1594612"/>
                  </a:lnTo>
                  <a:lnTo>
                    <a:pt x="329882" y="1592961"/>
                  </a:lnTo>
                  <a:lnTo>
                    <a:pt x="333288" y="1592961"/>
                  </a:lnTo>
                  <a:lnTo>
                    <a:pt x="253936" y="1546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4400486"/>
              <a:ext cx="833437" cy="3286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025" y="4220616"/>
              <a:ext cx="447675" cy="39062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12787" y="428974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04950" y="5287746"/>
            <a:ext cx="4939665" cy="1042669"/>
            <a:chOff x="1504950" y="5287746"/>
            <a:chExt cx="4939665" cy="1042669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4950" y="5287746"/>
              <a:ext cx="4352925" cy="4668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7700" y="6076405"/>
              <a:ext cx="596665" cy="2535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875" y="5868924"/>
              <a:ext cx="447675" cy="38110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990209" y="5936615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734050" y="4982870"/>
            <a:ext cx="833755" cy="508634"/>
            <a:chOff x="5734050" y="4982870"/>
            <a:chExt cx="833755" cy="508634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4050" y="5162613"/>
              <a:ext cx="833437" cy="3286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875" y="4982870"/>
              <a:ext cx="447675" cy="39062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990209" y="505148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295125" y="3620414"/>
            <a:ext cx="606425" cy="471170"/>
            <a:chOff x="4295125" y="3620414"/>
            <a:chExt cx="606425" cy="471170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5125" y="3837967"/>
              <a:ext cx="606136" cy="2535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5299" y="3620414"/>
              <a:ext cx="447675" cy="39062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427601" y="369119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294875" y="3629939"/>
            <a:ext cx="606425" cy="471170"/>
            <a:chOff x="2294875" y="3629939"/>
            <a:chExt cx="606425" cy="471170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4875" y="3847492"/>
              <a:ext cx="606136" cy="25350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050" y="3629939"/>
              <a:ext cx="447675" cy="3906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433320" y="3700779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336421" y="3567938"/>
            <a:ext cx="4004310" cy="1026160"/>
            <a:chOff x="1336421" y="3567938"/>
            <a:chExt cx="4004310" cy="1026160"/>
          </a:xfrm>
        </p:grpSpPr>
        <p:sp>
          <p:nvSpPr>
            <p:cNvPr id="52" name="object 52"/>
            <p:cNvSpPr/>
            <p:nvPr/>
          </p:nvSpPr>
          <p:spPr>
            <a:xfrm>
              <a:off x="1336421" y="3567937"/>
              <a:ext cx="4004310" cy="891540"/>
            </a:xfrm>
            <a:custGeom>
              <a:avLst/>
              <a:gdLst/>
              <a:ahLst/>
              <a:cxnLst/>
              <a:rect l="l" t="t" r="r" b="b"/>
              <a:pathLst>
                <a:path w="4004310" h="891539">
                  <a:moveTo>
                    <a:pt x="4003802" y="101092"/>
                  </a:moveTo>
                  <a:lnTo>
                    <a:pt x="3959606" y="25273"/>
                  </a:lnTo>
                  <a:lnTo>
                    <a:pt x="3944874" y="0"/>
                  </a:lnTo>
                  <a:lnTo>
                    <a:pt x="3885946" y="101092"/>
                  </a:lnTo>
                  <a:lnTo>
                    <a:pt x="3887978" y="108839"/>
                  </a:lnTo>
                  <a:lnTo>
                    <a:pt x="3900170" y="115951"/>
                  </a:lnTo>
                  <a:lnTo>
                    <a:pt x="3907917" y="113919"/>
                  </a:lnTo>
                  <a:lnTo>
                    <a:pt x="3932174" y="72339"/>
                  </a:lnTo>
                  <a:lnTo>
                    <a:pt x="3932301" y="72123"/>
                  </a:lnTo>
                  <a:lnTo>
                    <a:pt x="3932174" y="432943"/>
                  </a:lnTo>
                  <a:lnTo>
                    <a:pt x="2390140" y="432943"/>
                  </a:lnTo>
                  <a:lnTo>
                    <a:pt x="2388362" y="431165"/>
                  </a:lnTo>
                  <a:lnTo>
                    <a:pt x="71628" y="431165"/>
                  </a:lnTo>
                  <a:lnTo>
                    <a:pt x="71628" y="91173"/>
                  </a:lnTo>
                  <a:lnTo>
                    <a:pt x="96012" y="132969"/>
                  </a:lnTo>
                  <a:lnTo>
                    <a:pt x="103759" y="135001"/>
                  </a:lnTo>
                  <a:lnTo>
                    <a:pt x="109855" y="131445"/>
                  </a:lnTo>
                  <a:lnTo>
                    <a:pt x="115824" y="127889"/>
                  </a:lnTo>
                  <a:lnTo>
                    <a:pt x="117983" y="120142"/>
                  </a:lnTo>
                  <a:lnTo>
                    <a:pt x="73685" y="44323"/>
                  </a:lnTo>
                  <a:lnTo>
                    <a:pt x="58928" y="19050"/>
                  </a:lnTo>
                  <a:lnTo>
                    <a:pt x="0" y="120142"/>
                  </a:lnTo>
                  <a:lnTo>
                    <a:pt x="2159" y="127889"/>
                  </a:lnTo>
                  <a:lnTo>
                    <a:pt x="8128" y="131445"/>
                  </a:lnTo>
                  <a:lnTo>
                    <a:pt x="14224" y="135001"/>
                  </a:lnTo>
                  <a:lnTo>
                    <a:pt x="21971" y="132969"/>
                  </a:lnTo>
                  <a:lnTo>
                    <a:pt x="46355" y="91173"/>
                  </a:lnTo>
                  <a:lnTo>
                    <a:pt x="46355" y="450850"/>
                  </a:lnTo>
                  <a:lnTo>
                    <a:pt x="51943" y="456565"/>
                  </a:lnTo>
                  <a:lnTo>
                    <a:pt x="2368677" y="456565"/>
                  </a:lnTo>
                  <a:lnTo>
                    <a:pt x="2368677" y="887603"/>
                  </a:lnTo>
                  <a:lnTo>
                    <a:pt x="2370455" y="887603"/>
                  </a:lnTo>
                  <a:lnTo>
                    <a:pt x="2370455" y="891159"/>
                  </a:lnTo>
                  <a:lnTo>
                    <a:pt x="2395728" y="891159"/>
                  </a:lnTo>
                  <a:lnTo>
                    <a:pt x="2395728" y="458343"/>
                  </a:lnTo>
                  <a:lnTo>
                    <a:pt x="3951859" y="458343"/>
                  </a:lnTo>
                  <a:lnTo>
                    <a:pt x="3957574" y="452628"/>
                  </a:lnTo>
                  <a:lnTo>
                    <a:pt x="3957574" y="432943"/>
                  </a:lnTo>
                  <a:lnTo>
                    <a:pt x="3957574" y="72123"/>
                  </a:lnTo>
                  <a:lnTo>
                    <a:pt x="3957574" y="31623"/>
                  </a:lnTo>
                  <a:lnTo>
                    <a:pt x="3957574" y="25273"/>
                  </a:lnTo>
                  <a:lnTo>
                    <a:pt x="3957701" y="72339"/>
                  </a:lnTo>
                  <a:lnTo>
                    <a:pt x="3981958" y="113919"/>
                  </a:lnTo>
                  <a:lnTo>
                    <a:pt x="3989705" y="115951"/>
                  </a:lnTo>
                  <a:lnTo>
                    <a:pt x="3995674" y="112395"/>
                  </a:lnTo>
                  <a:lnTo>
                    <a:pt x="4001770" y="108839"/>
                  </a:lnTo>
                  <a:lnTo>
                    <a:pt x="4003802" y="101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795526" y="4282617"/>
              <a:ext cx="1638300" cy="305435"/>
            </a:xfrm>
            <a:custGeom>
              <a:avLst/>
              <a:gdLst/>
              <a:ahLst/>
              <a:cxnLst/>
              <a:rect l="l" t="t" r="r" b="b"/>
              <a:pathLst>
                <a:path w="1638300" h="305435">
                  <a:moveTo>
                    <a:pt x="1638300" y="0"/>
                  </a:moveTo>
                  <a:lnTo>
                    <a:pt x="0" y="0"/>
                  </a:lnTo>
                  <a:lnTo>
                    <a:pt x="0" y="304876"/>
                  </a:lnTo>
                  <a:lnTo>
                    <a:pt x="1638300" y="304876"/>
                  </a:lnTo>
                  <a:lnTo>
                    <a:pt x="1638300" y="0"/>
                  </a:lnTo>
                  <a:close/>
                </a:path>
              </a:pathLst>
            </a:custGeom>
            <a:solidFill>
              <a:srgbClr val="C3E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795526" y="4282617"/>
              <a:ext cx="1638300" cy="305435"/>
            </a:xfrm>
            <a:custGeom>
              <a:avLst/>
              <a:gdLst/>
              <a:ahLst/>
              <a:cxnLst/>
              <a:rect l="l" t="t" r="r" b="b"/>
              <a:pathLst>
                <a:path w="1638300" h="305435">
                  <a:moveTo>
                    <a:pt x="0" y="304876"/>
                  </a:moveTo>
                  <a:lnTo>
                    <a:pt x="1638300" y="304876"/>
                  </a:lnTo>
                  <a:lnTo>
                    <a:pt x="1638300" y="0"/>
                  </a:lnTo>
                  <a:lnTo>
                    <a:pt x="0" y="0"/>
                  </a:lnTo>
                  <a:lnTo>
                    <a:pt x="0" y="304876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801876" y="4334827"/>
            <a:ext cx="16256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5001</a:t>
            </a:r>
            <a:r>
              <a:rPr dirty="0" sz="1200" b="1">
                <a:latin typeface="Arial"/>
                <a:cs typeface="Arial"/>
              </a:rPr>
              <a:t>,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45" b="1">
                <a:latin typeface="Arial"/>
                <a:cs typeface="Arial"/>
              </a:rPr>
              <a:t>A</a:t>
            </a: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C</a:t>
            </a:r>
            <a:r>
              <a:rPr dirty="0" sz="1200" spc="10" b="1">
                <a:latin typeface="Arial"/>
                <a:cs typeface="Arial"/>
              </a:rPr>
              <a:t>o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10" b="1">
                <a:latin typeface="Arial"/>
                <a:cs typeface="Arial"/>
              </a:rPr>
              <a:t>p</a:t>
            </a:r>
            <a:r>
              <a:rPr dirty="0" sz="1200" b="1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017898" y="4276293"/>
            <a:ext cx="1622425" cy="689610"/>
            <a:chOff x="4017898" y="4276293"/>
            <a:chExt cx="1622425" cy="689610"/>
          </a:xfrm>
        </p:grpSpPr>
        <p:sp>
          <p:nvSpPr>
            <p:cNvPr id="57" name="object 57"/>
            <p:cNvSpPr/>
            <p:nvPr/>
          </p:nvSpPr>
          <p:spPr>
            <a:xfrm>
              <a:off x="4024248" y="4282643"/>
              <a:ext cx="1609725" cy="676910"/>
            </a:xfrm>
            <a:custGeom>
              <a:avLst/>
              <a:gdLst/>
              <a:ahLst/>
              <a:cxnLst/>
              <a:rect l="l" t="t" r="r" b="b"/>
              <a:pathLst>
                <a:path w="1609725" h="676910">
                  <a:moveTo>
                    <a:pt x="1609725" y="0"/>
                  </a:moveTo>
                  <a:lnTo>
                    <a:pt x="0" y="0"/>
                  </a:lnTo>
                  <a:lnTo>
                    <a:pt x="0" y="676452"/>
                  </a:lnTo>
                  <a:lnTo>
                    <a:pt x="1609725" y="676452"/>
                  </a:lnTo>
                  <a:lnTo>
                    <a:pt x="1609725" y="0"/>
                  </a:lnTo>
                  <a:close/>
                </a:path>
              </a:pathLst>
            </a:custGeom>
            <a:solidFill>
              <a:srgbClr val="8FE7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024248" y="4282643"/>
              <a:ext cx="1609725" cy="676910"/>
            </a:xfrm>
            <a:custGeom>
              <a:avLst/>
              <a:gdLst/>
              <a:ahLst/>
              <a:cxnLst/>
              <a:rect l="l" t="t" r="r" b="b"/>
              <a:pathLst>
                <a:path w="1609725" h="676910">
                  <a:moveTo>
                    <a:pt x="0" y="676452"/>
                  </a:moveTo>
                  <a:lnTo>
                    <a:pt x="1609725" y="676452"/>
                  </a:lnTo>
                  <a:lnTo>
                    <a:pt x="1609725" y="0"/>
                  </a:lnTo>
                  <a:lnTo>
                    <a:pt x="0" y="0"/>
                  </a:lnTo>
                  <a:lnTo>
                    <a:pt x="0" y="6764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4030598" y="4339907"/>
            <a:ext cx="1597025" cy="57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28270">
              <a:lnSpc>
                <a:spcPts val="1435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5001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E</a:t>
            </a:r>
            <a:r>
              <a:rPr dirty="0" sz="1200" spc="30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9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2001</a:t>
            </a:r>
            <a:endParaRPr sz="1200">
              <a:latin typeface="Arial"/>
              <a:cs typeface="Arial"/>
            </a:endParaRPr>
          </a:p>
          <a:p>
            <a:pPr algn="r" marR="134620">
              <a:lnSpc>
                <a:spcPts val="1430"/>
              </a:lnSpc>
            </a:pP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5" b="1">
                <a:latin typeface="Arial"/>
                <a:cs typeface="Arial"/>
              </a:rPr>
              <a:t>L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100</a:t>
            </a:r>
            <a:r>
              <a:rPr dirty="0" sz="1200" b="1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algn="r" marR="134620">
              <a:lnSpc>
                <a:spcPts val="1435"/>
              </a:lnSpc>
            </a:pPr>
            <a:r>
              <a:rPr dirty="0" sz="1200" spc="20" b="1">
                <a:solidFill>
                  <a:srgbClr val="E25400"/>
                </a:solidFill>
                <a:latin typeface="Arial"/>
                <a:cs typeface="Arial"/>
              </a:rPr>
              <a:t>S</a:t>
            </a:r>
            <a:r>
              <a:rPr dirty="0" sz="1200" spc="15" b="1">
                <a:solidFill>
                  <a:srgbClr val="E25400"/>
                </a:solidFill>
                <a:latin typeface="Arial"/>
                <a:cs typeface="Arial"/>
              </a:rPr>
              <a:t>L</a:t>
            </a:r>
            <a:r>
              <a:rPr dirty="0" sz="1200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200" spc="-1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E25400"/>
                </a:solidFill>
                <a:latin typeface="Arial"/>
                <a:cs typeface="Arial"/>
              </a:rPr>
              <a:t>100</a:t>
            </a:r>
            <a:r>
              <a:rPr dirty="0" sz="1200" b="1">
                <a:solidFill>
                  <a:srgbClr val="E25400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2912" y="1986533"/>
            <a:ext cx="2438400" cy="495934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70485" rIns="0" bIns="0" rtlCol="0" vert="horz">
            <a:spAutoFit/>
          </a:bodyPr>
          <a:lstStyle/>
          <a:p>
            <a:pPr marL="80645" marR="77470">
              <a:lnSpc>
                <a:spcPts val="1430"/>
              </a:lnSpc>
              <a:spcBef>
                <a:spcPts val="555"/>
              </a:spcBef>
            </a:pPr>
            <a:r>
              <a:rPr dirty="0" sz="1200" spc="15" b="1">
                <a:latin typeface="Arial"/>
                <a:cs typeface="Arial"/>
              </a:rPr>
              <a:t>BP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1001,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ABC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Corp.,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MDG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5001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15" b="1" strike="sngStrike">
                <a:solidFill>
                  <a:srgbClr val="E25400"/>
                </a:solidFill>
                <a:latin typeface="Arial"/>
                <a:cs typeface="Arial"/>
              </a:rPr>
              <a:t>BP</a:t>
            </a:r>
            <a:r>
              <a:rPr dirty="0" sz="1200" spc="-30" b="1" strike="sngStrike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b="1" strike="sngStrike">
                <a:solidFill>
                  <a:srgbClr val="E25400"/>
                </a:solidFill>
                <a:latin typeface="Arial"/>
                <a:cs typeface="Arial"/>
              </a:rPr>
              <a:t>1002,</a:t>
            </a:r>
            <a:r>
              <a:rPr dirty="0" sz="1200" spc="-85" b="1" strike="sngStrike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spc="-5" b="1" strike="sngStrike">
                <a:solidFill>
                  <a:srgbClr val="E25400"/>
                </a:solidFill>
                <a:latin typeface="Arial"/>
                <a:cs typeface="Arial"/>
              </a:rPr>
              <a:t>ABC</a:t>
            </a:r>
            <a:r>
              <a:rPr dirty="0" sz="1200" spc="-15" b="1" strike="sngStrike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b="1" strike="sngStrike">
                <a:solidFill>
                  <a:srgbClr val="E25400"/>
                </a:solidFill>
                <a:latin typeface="Arial"/>
                <a:cs typeface="Arial"/>
              </a:rPr>
              <a:t>Corp.,</a:t>
            </a:r>
            <a:r>
              <a:rPr dirty="0" sz="1200" spc="-10" b="1" strike="sngStrike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b="1" strike="sngStrike">
                <a:solidFill>
                  <a:srgbClr val="E25400"/>
                </a:solidFill>
                <a:latin typeface="Arial"/>
                <a:cs typeface="Arial"/>
              </a:rPr>
              <a:t>MDG</a:t>
            </a:r>
            <a:r>
              <a:rPr dirty="0" sz="1200" spc="-15" b="1" strike="sngStrike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b="1" strike="sngStrike">
                <a:solidFill>
                  <a:srgbClr val="E25400"/>
                </a:solidFill>
                <a:latin typeface="Arial"/>
                <a:cs typeface="Arial"/>
              </a:rPr>
              <a:t>5001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085950" y="5830823"/>
            <a:ext cx="606425" cy="470534"/>
            <a:chOff x="7085950" y="5830823"/>
            <a:chExt cx="606425" cy="470534"/>
          </a:xfrm>
        </p:grpSpPr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5950" y="6047830"/>
              <a:ext cx="606136" cy="25350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6124" y="5830823"/>
              <a:ext cx="447675" cy="39061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7220584" y="590391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229729" y="2614231"/>
            <a:ext cx="4420870" cy="37401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443230" marR="213995">
              <a:lnSpc>
                <a:spcPct val="105100"/>
              </a:lnSpc>
              <a:spcBef>
                <a:spcPts val="30"/>
              </a:spcBef>
            </a:pPr>
            <a:r>
              <a:rPr dirty="0" sz="1550" spc="-10">
                <a:latin typeface="Arial MT"/>
                <a:cs typeface="Arial MT"/>
              </a:rPr>
              <a:t>ABC </a:t>
            </a:r>
            <a:r>
              <a:rPr dirty="0" sz="1550">
                <a:latin typeface="Arial MT"/>
                <a:cs typeface="Arial MT"/>
              </a:rPr>
              <a:t>Corp. </a:t>
            </a:r>
            <a:r>
              <a:rPr dirty="0" sz="1550" spc="25">
                <a:latin typeface="Arial MT"/>
                <a:cs typeface="Arial MT"/>
              </a:rPr>
              <a:t>(1002) </a:t>
            </a:r>
            <a:r>
              <a:rPr dirty="0" sz="1550" spc="20">
                <a:latin typeface="Arial MT"/>
                <a:cs typeface="Arial MT"/>
              </a:rPr>
              <a:t>in SLP </a:t>
            </a:r>
            <a:r>
              <a:rPr dirty="0" sz="1550" spc="-5">
                <a:latin typeface="Arial MT"/>
                <a:cs typeface="Arial MT"/>
              </a:rPr>
              <a:t>ignoring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already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existing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2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ABC</a:t>
            </a:r>
            <a:r>
              <a:rPr dirty="0" sz="1550" spc="7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Corp.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(1001);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443230" algn="l"/>
              </a:tabLst>
            </a:pPr>
            <a:r>
              <a:rPr dirty="0" sz="1550" spc="15" b="1">
                <a:latin typeface="Arial"/>
                <a:cs typeface="Arial"/>
              </a:rPr>
              <a:t>2	</a:t>
            </a:r>
            <a:r>
              <a:rPr dirty="0" baseline="1792" sz="2325" spc="7">
                <a:latin typeface="Arial MT"/>
                <a:cs typeface="Arial MT"/>
              </a:rPr>
              <a:t>Send</a:t>
            </a:r>
            <a:r>
              <a:rPr dirty="0" baseline="1792" sz="2325" spc="165">
                <a:latin typeface="Arial MT"/>
                <a:cs typeface="Arial MT"/>
              </a:rPr>
              <a:t> </a:t>
            </a:r>
            <a:r>
              <a:rPr dirty="0" baseline="1792" sz="2325" spc="-7">
                <a:latin typeface="Arial MT"/>
                <a:cs typeface="Arial MT"/>
              </a:rPr>
              <a:t>the</a:t>
            </a:r>
            <a:r>
              <a:rPr dirty="0" baseline="1792" sz="2325" spc="52">
                <a:latin typeface="Arial MT"/>
                <a:cs typeface="Arial MT"/>
              </a:rPr>
              <a:t> </a:t>
            </a:r>
            <a:r>
              <a:rPr dirty="0" baseline="1792" sz="2325" spc="-15">
                <a:latin typeface="Arial MT"/>
                <a:cs typeface="Arial MT"/>
              </a:rPr>
              <a:t>supplier</a:t>
            </a:r>
            <a:r>
              <a:rPr dirty="0" baseline="1792" sz="2325" spc="390">
                <a:latin typeface="Arial MT"/>
                <a:cs typeface="Arial MT"/>
              </a:rPr>
              <a:t> </a:t>
            </a:r>
            <a:r>
              <a:rPr dirty="0" baseline="1792" sz="2325" spc="15">
                <a:latin typeface="Arial MT"/>
                <a:cs typeface="Arial MT"/>
              </a:rPr>
              <a:t>to</a:t>
            </a:r>
            <a:r>
              <a:rPr dirty="0" baseline="1792" sz="2325" spc="52">
                <a:latin typeface="Arial MT"/>
                <a:cs typeface="Arial MT"/>
              </a:rPr>
              <a:t> </a:t>
            </a:r>
            <a:r>
              <a:rPr dirty="0" baseline="1792" sz="2325">
                <a:latin typeface="Arial MT"/>
                <a:cs typeface="Arial MT"/>
              </a:rPr>
              <a:t>MDG</a:t>
            </a:r>
            <a:r>
              <a:rPr dirty="0" baseline="1792" sz="2325" spc="89">
                <a:latin typeface="Arial MT"/>
                <a:cs typeface="Arial MT"/>
              </a:rPr>
              <a:t> </a:t>
            </a:r>
            <a:r>
              <a:rPr dirty="0" baseline="1792" sz="2325" spc="37">
                <a:latin typeface="Arial MT"/>
                <a:cs typeface="Arial MT"/>
              </a:rPr>
              <a:t>via</a:t>
            </a:r>
            <a:r>
              <a:rPr dirty="0" baseline="1792" sz="2325" spc="52">
                <a:latin typeface="Arial MT"/>
                <a:cs typeface="Arial MT"/>
              </a:rPr>
              <a:t> </a:t>
            </a:r>
            <a:r>
              <a:rPr dirty="0" baseline="1792" sz="2325" spc="7">
                <a:latin typeface="Arial MT"/>
                <a:cs typeface="Arial MT"/>
              </a:rPr>
              <a:t>SOA</a:t>
            </a:r>
            <a:r>
              <a:rPr dirty="0" baseline="1792" sz="2325" spc="-89">
                <a:latin typeface="Arial MT"/>
                <a:cs typeface="Arial MT"/>
              </a:rPr>
              <a:t> </a:t>
            </a:r>
            <a:r>
              <a:rPr dirty="0" baseline="1792" sz="2325" spc="37">
                <a:latin typeface="Arial MT"/>
                <a:cs typeface="Arial MT"/>
              </a:rPr>
              <a:t>Service</a:t>
            </a:r>
            <a:endParaRPr baseline="1792" sz="2325">
              <a:latin typeface="Arial MT"/>
              <a:cs typeface="Arial MT"/>
            </a:endParaRPr>
          </a:p>
          <a:p>
            <a:pPr marL="443230" marR="323850">
              <a:lnSpc>
                <a:spcPct val="103000"/>
              </a:lnSpc>
              <a:spcBef>
                <a:spcPts val="420"/>
              </a:spcBef>
            </a:pPr>
            <a:r>
              <a:rPr dirty="0" sz="1550" spc="15">
                <a:latin typeface="Arial MT"/>
                <a:cs typeface="Arial MT"/>
              </a:rPr>
              <a:t>Start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Consolidation.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Match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found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against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BP </a:t>
            </a:r>
            <a:r>
              <a:rPr dirty="0" sz="1550" spc="-10">
                <a:latin typeface="Arial MT"/>
                <a:cs typeface="Arial MT"/>
              </a:rPr>
              <a:t>ABC </a:t>
            </a:r>
            <a:r>
              <a:rPr dirty="0" sz="1550">
                <a:latin typeface="Arial MT"/>
                <a:cs typeface="Arial MT"/>
              </a:rPr>
              <a:t>Corp.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(5001) </a:t>
            </a:r>
            <a:r>
              <a:rPr dirty="0" sz="1550" spc="10">
                <a:latin typeface="Arial MT"/>
                <a:cs typeface="Arial MT"/>
              </a:rPr>
              <a:t>existing </a:t>
            </a:r>
            <a:r>
              <a:rPr dirty="0" sz="1550" spc="20">
                <a:latin typeface="Arial MT"/>
                <a:cs typeface="Arial MT"/>
              </a:rPr>
              <a:t>in </a:t>
            </a:r>
            <a:r>
              <a:rPr dirty="0" sz="1550">
                <a:latin typeface="Arial MT"/>
                <a:cs typeface="Arial MT"/>
              </a:rPr>
              <a:t>MDG </a:t>
            </a:r>
            <a:r>
              <a:rPr dirty="0" sz="1550" spc="5">
                <a:latin typeface="Arial MT"/>
                <a:cs typeface="Arial MT"/>
              </a:rPr>
              <a:t>/ </a:t>
            </a:r>
            <a:r>
              <a:rPr dirty="0" sz="1550" spc="10">
                <a:latin typeface="Arial MT"/>
                <a:cs typeface="Arial MT"/>
              </a:rPr>
              <a:t> ERP</a:t>
            </a:r>
            <a:r>
              <a:rPr dirty="0" sz="1550" spc="5">
                <a:latin typeface="Arial MT"/>
                <a:cs typeface="Arial MT"/>
              </a:rPr>
              <a:t> /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40">
                <a:latin typeface="Arial MT"/>
                <a:cs typeface="Arial MT"/>
              </a:rPr>
              <a:t>SLP,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merge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data.</a:t>
            </a:r>
            <a:endParaRPr sz="1550">
              <a:latin typeface="Arial MT"/>
              <a:cs typeface="Arial MT"/>
            </a:endParaRPr>
          </a:p>
          <a:p>
            <a:pPr marL="443230">
              <a:lnSpc>
                <a:spcPct val="100000"/>
              </a:lnSpc>
              <a:spcBef>
                <a:spcPts val="555"/>
              </a:spcBef>
            </a:pPr>
            <a:r>
              <a:rPr dirty="0" sz="1550" spc="15">
                <a:latin typeface="Arial MT"/>
                <a:cs typeface="Arial MT"/>
              </a:rPr>
              <a:t>Activate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-40">
                <a:latin typeface="Arial MT"/>
                <a:cs typeface="Arial MT"/>
              </a:rPr>
              <a:t>Hub,</a:t>
            </a:r>
            <a:r>
              <a:rPr dirty="0" sz="1550" spc="2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enhance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Key</a:t>
            </a:r>
            <a:endParaRPr sz="155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20"/>
              </a:spcBef>
              <a:tabLst>
                <a:tab pos="443230" algn="l"/>
              </a:tabLst>
            </a:pPr>
            <a:r>
              <a:rPr dirty="0" sz="1550" spc="15" b="1">
                <a:latin typeface="Arial"/>
                <a:cs typeface="Arial"/>
              </a:rPr>
              <a:t>4	</a:t>
            </a:r>
            <a:r>
              <a:rPr dirty="0" sz="1550" spc="-10">
                <a:latin typeface="Arial MT"/>
                <a:cs typeface="Arial MT"/>
              </a:rPr>
              <a:t>Mapping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existing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BP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resulting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two</a:t>
            </a:r>
            <a:endParaRPr sz="1550">
              <a:latin typeface="Arial MT"/>
              <a:cs typeface="Arial MT"/>
            </a:endParaRPr>
          </a:p>
          <a:p>
            <a:pPr marL="443230">
              <a:lnSpc>
                <a:spcPct val="100000"/>
              </a:lnSpc>
              <a:spcBef>
                <a:spcPts val="95"/>
              </a:spcBef>
            </a:pPr>
            <a:r>
              <a:rPr dirty="0" sz="1550" spc="-25">
                <a:latin typeface="Arial MT"/>
                <a:cs typeface="Arial MT"/>
              </a:rPr>
              <a:t>mappings</a:t>
            </a:r>
            <a:r>
              <a:rPr dirty="0" sz="1550" spc="3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towards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SLP</a:t>
            </a:r>
            <a:endParaRPr sz="1550">
              <a:latin typeface="Arial MT"/>
              <a:cs typeface="Arial MT"/>
            </a:endParaRPr>
          </a:p>
          <a:p>
            <a:pPr marL="443230">
              <a:lnSpc>
                <a:spcPct val="100000"/>
              </a:lnSpc>
              <a:spcBef>
                <a:spcPts val="550"/>
              </a:spcBef>
            </a:pPr>
            <a:r>
              <a:rPr dirty="0" sz="1550" spc="5">
                <a:latin typeface="Arial MT"/>
                <a:cs typeface="Arial MT"/>
              </a:rPr>
              <a:t>Replicate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Hub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</a:t>
            </a:r>
            <a:endParaRPr sz="1550">
              <a:latin typeface="Arial MT"/>
              <a:cs typeface="Arial MT"/>
            </a:endParaRPr>
          </a:p>
          <a:p>
            <a:pPr marL="443230">
              <a:lnSpc>
                <a:spcPct val="100000"/>
              </a:lnSpc>
              <a:spcBef>
                <a:spcPts val="20"/>
              </a:spcBef>
            </a:pPr>
            <a:r>
              <a:rPr dirty="0" sz="1550" spc="15">
                <a:latin typeface="Arial MT"/>
                <a:cs typeface="Arial MT"/>
              </a:rPr>
              <a:t>connected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client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systems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(including</a:t>
            </a:r>
            <a:r>
              <a:rPr dirty="0" sz="1550" spc="25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SLP)</a:t>
            </a:r>
            <a:endParaRPr sz="1550">
              <a:latin typeface="Arial MT"/>
              <a:cs typeface="Arial MT"/>
            </a:endParaRPr>
          </a:p>
          <a:p>
            <a:pPr marL="443230" marR="335280">
              <a:lnSpc>
                <a:spcPct val="103000"/>
              </a:lnSpc>
              <a:spcBef>
                <a:spcPts val="509"/>
              </a:spcBef>
            </a:pPr>
            <a:r>
              <a:rPr dirty="0" sz="1550" spc="20">
                <a:latin typeface="Arial MT"/>
                <a:cs typeface="Arial MT"/>
              </a:rPr>
              <a:t>SLP </a:t>
            </a:r>
            <a:r>
              <a:rPr dirty="0" sz="1550" spc="15">
                <a:latin typeface="Arial MT"/>
                <a:cs typeface="Arial MT"/>
              </a:rPr>
              <a:t>notices </a:t>
            </a:r>
            <a:r>
              <a:rPr dirty="0" sz="1550">
                <a:latin typeface="Arial MT"/>
                <a:cs typeface="Arial MT"/>
              </a:rPr>
              <a:t>that </a:t>
            </a:r>
            <a:r>
              <a:rPr dirty="0" sz="1550" spc="5">
                <a:latin typeface="Arial MT"/>
                <a:cs typeface="Arial MT"/>
              </a:rPr>
              <a:t>another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(1001)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refers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>
                <a:latin typeface="Arial MT"/>
                <a:cs typeface="Arial MT"/>
              </a:rPr>
              <a:t>same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 </a:t>
            </a:r>
            <a:r>
              <a:rPr dirty="0" sz="1550" spc="15">
                <a:latin typeface="Arial MT"/>
                <a:cs typeface="Arial MT"/>
              </a:rPr>
              <a:t>ID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10">
                <a:latin typeface="Arial MT"/>
                <a:cs typeface="Arial MT"/>
              </a:rPr>
              <a:t>therefore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inactivates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duplicate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(1002).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96455" y="1815528"/>
            <a:ext cx="4257040" cy="826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186690">
              <a:lnSpc>
                <a:spcPct val="100899"/>
              </a:lnSpc>
              <a:spcBef>
                <a:spcPts val="110"/>
              </a:spcBef>
            </a:pPr>
            <a:r>
              <a:rPr dirty="0" sz="1550" spc="-15" b="1">
                <a:latin typeface="Arial"/>
                <a:cs typeface="Arial"/>
              </a:rPr>
              <a:t>Initial</a:t>
            </a:r>
            <a:r>
              <a:rPr dirty="0" sz="1550" spc="24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situation:</a:t>
            </a:r>
            <a:r>
              <a:rPr dirty="0" sz="1550" spc="175" b="1">
                <a:latin typeface="Arial"/>
                <a:cs typeface="Arial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r>
              <a:rPr dirty="0" sz="1550" spc="2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ABC</a:t>
            </a:r>
            <a:r>
              <a:rPr dirty="0" sz="1550" spc="1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Corp.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already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known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MDG,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ERP,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SLP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(BP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1001)</a:t>
            </a:r>
            <a:endParaRPr sz="1550">
              <a:latin typeface="Arial MT"/>
              <a:cs typeface="Arial MT"/>
            </a:endParaRPr>
          </a:p>
          <a:p>
            <a:pPr marL="476884">
              <a:lnSpc>
                <a:spcPct val="100000"/>
              </a:lnSpc>
              <a:spcBef>
                <a:spcPts val="675"/>
              </a:spcBef>
            </a:pPr>
            <a:r>
              <a:rPr dirty="0" sz="1550" spc="15">
                <a:latin typeface="Arial MT"/>
                <a:cs typeface="Arial MT"/>
              </a:rPr>
              <a:t>Registration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Qualification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new</a:t>
            </a:r>
            <a:r>
              <a:rPr dirty="0" sz="1550" spc="8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supplier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485375" y="2639085"/>
            <a:ext cx="606425" cy="471805"/>
            <a:chOff x="2485375" y="2639085"/>
            <a:chExt cx="606425" cy="471805"/>
          </a:xfrm>
        </p:grpSpPr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5375" y="2856892"/>
              <a:ext cx="606136" cy="25350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550" y="2639085"/>
              <a:ext cx="447675" cy="390626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617216" y="270224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150235" y="5702934"/>
            <a:ext cx="1129030" cy="242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0">
                <a:latin typeface="Arial MT"/>
                <a:cs typeface="Arial MT"/>
              </a:rPr>
              <a:t>Consolidation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392548" y="2411983"/>
            <a:ext cx="1778635" cy="1159510"/>
            <a:chOff x="4392548" y="2411983"/>
            <a:chExt cx="1778635" cy="1159510"/>
          </a:xfrm>
        </p:grpSpPr>
        <p:sp>
          <p:nvSpPr>
            <p:cNvPr id="73" name="object 73"/>
            <p:cNvSpPr/>
            <p:nvPr/>
          </p:nvSpPr>
          <p:spPr>
            <a:xfrm>
              <a:off x="4395723" y="2415158"/>
              <a:ext cx="1772285" cy="1153160"/>
            </a:xfrm>
            <a:custGeom>
              <a:avLst/>
              <a:gdLst/>
              <a:ahLst/>
              <a:cxnLst/>
              <a:rect l="l" t="t" r="r" b="b"/>
              <a:pathLst>
                <a:path w="1772285" h="1153160">
                  <a:moveTo>
                    <a:pt x="885951" y="0"/>
                  </a:moveTo>
                  <a:lnTo>
                    <a:pt x="813285" y="637"/>
                  </a:lnTo>
                  <a:lnTo>
                    <a:pt x="742237" y="2517"/>
                  </a:lnTo>
                  <a:lnTo>
                    <a:pt x="673036" y="5588"/>
                  </a:lnTo>
                  <a:lnTo>
                    <a:pt x="605909" y="9803"/>
                  </a:lnTo>
                  <a:lnTo>
                    <a:pt x="541085" y="15111"/>
                  </a:lnTo>
                  <a:lnTo>
                    <a:pt x="478791" y="21462"/>
                  </a:lnTo>
                  <a:lnTo>
                    <a:pt x="419255" y="28807"/>
                  </a:lnTo>
                  <a:lnTo>
                    <a:pt x="362705" y="37096"/>
                  </a:lnTo>
                  <a:lnTo>
                    <a:pt x="309370" y="46279"/>
                  </a:lnTo>
                  <a:lnTo>
                    <a:pt x="259476" y="56308"/>
                  </a:lnTo>
                  <a:lnTo>
                    <a:pt x="213253" y="67132"/>
                  </a:lnTo>
                  <a:lnTo>
                    <a:pt x="170927" y="78702"/>
                  </a:lnTo>
                  <a:lnTo>
                    <a:pt x="132728" y="90968"/>
                  </a:lnTo>
                  <a:lnTo>
                    <a:pt x="69617" y="117389"/>
                  </a:lnTo>
                  <a:lnTo>
                    <a:pt x="25746" y="145999"/>
                  </a:lnTo>
                  <a:lnTo>
                    <a:pt x="0" y="192150"/>
                  </a:lnTo>
                  <a:lnTo>
                    <a:pt x="0" y="960754"/>
                  </a:lnTo>
                  <a:lnTo>
                    <a:pt x="25746" y="1006906"/>
                  </a:lnTo>
                  <a:lnTo>
                    <a:pt x="69617" y="1035516"/>
                  </a:lnTo>
                  <a:lnTo>
                    <a:pt x="132728" y="1061937"/>
                  </a:lnTo>
                  <a:lnTo>
                    <a:pt x="170927" y="1074203"/>
                  </a:lnTo>
                  <a:lnTo>
                    <a:pt x="213253" y="1085773"/>
                  </a:lnTo>
                  <a:lnTo>
                    <a:pt x="259476" y="1096597"/>
                  </a:lnTo>
                  <a:lnTo>
                    <a:pt x="309370" y="1106626"/>
                  </a:lnTo>
                  <a:lnTo>
                    <a:pt x="362705" y="1115809"/>
                  </a:lnTo>
                  <a:lnTo>
                    <a:pt x="419255" y="1124098"/>
                  </a:lnTo>
                  <a:lnTo>
                    <a:pt x="478791" y="1131443"/>
                  </a:lnTo>
                  <a:lnTo>
                    <a:pt x="541085" y="1137794"/>
                  </a:lnTo>
                  <a:lnTo>
                    <a:pt x="605909" y="1143102"/>
                  </a:lnTo>
                  <a:lnTo>
                    <a:pt x="673036" y="1147317"/>
                  </a:lnTo>
                  <a:lnTo>
                    <a:pt x="742237" y="1150388"/>
                  </a:lnTo>
                  <a:lnTo>
                    <a:pt x="813285" y="1152268"/>
                  </a:lnTo>
                  <a:lnTo>
                    <a:pt x="885951" y="1152905"/>
                  </a:lnTo>
                  <a:lnTo>
                    <a:pt x="958600" y="1152268"/>
                  </a:lnTo>
                  <a:lnTo>
                    <a:pt x="1029631" y="1150388"/>
                  </a:lnTo>
                  <a:lnTo>
                    <a:pt x="1098818" y="1147317"/>
                  </a:lnTo>
                  <a:lnTo>
                    <a:pt x="1165932" y="1143102"/>
                  </a:lnTo>
                  <a:lnTo>
                    <a:pt x="1230745" y="1137794"/>
                  </a:lnTo>
                  <a:lnTo>
                    <a:pt x="1293029" y="1131443"/>
                  </a:lnTo>
                  <a:lnTo>
                    <a:pt x="1352556" y="1124098"/>
                  </a:lnTo>
                  <a:lnTo>
                    <a:pt x="1409098" y="1115809"/>
                  </a:lnTo>
                  <a:lnTo>
                    <a:pt x="1462427" y="1106626"/>
                  </a:lnTo>
                  <a:lnTo>
                    <a:pt x="1512316" y="1096597"/>
                  </a:lnTo>
                  <a:lnTo>
                    <a:pt x="1558535" y="1085773"/>
                  </a:lnTo>
                  <a:lnTo>
                    <a:pt x="1600857" y="1074203"/>
                  </a:lnTo>
                  <a:lnTo>
                    <a:pt x="1639054" y="1061937"/>
                  </a:lnTo>
                  <a:lnTo>
                    <a:pt x="1702161" y="1035516"/>
                  </a:lnTo>
                  <a:lnTo>
                    <a:pt x="1746031" y="1006906"/>
                  </a:lnTo>
                  <a:lnTo>
                    <a:pt x="1771777" y="960754"/>
                  </a:lnTo>
                  <a:lnTo>
                    <a:pt x="1771777" y="192150"/>
                  </a:lnTo>
                  <a:lnTo>
                    <a:pt x="1746031" y="145999"/>
                  </a:lnTo>
                  <a:lnTo>
                    <a:pt x="1702161" y="117389"/>
                  </a:lnTo>
                  <a:lnTo>
                    <a:pt x="1639054" y="90968"/>
                  </a:lnTo>
                  <a:lnTo>
                    <a:pt x="1600857" y="78702"/>
                  </a:lnTo>
                  <a:lnTo>
                    <a:pt x="1558535" y="67132"/>
                  </a:lnTo>
                  <a:lnTo>
                    <a:pt x="1512315" y="56308"/>
                  </a:lnTo>
                  <a:lnTo>
                    <a:pt x="1462427" y="46279"/>
                  </a:lnTo>
                  <a:lnTo>
                    <a:pt x="1409098" y="37096"/>
                  </a:lnTo>
                  <a:lnTo>
                    <a:pt x="1352556" y="28807"/>
                  </a:lnTo>
                  <a:lnTo>
                    <a:pt x="1293029" y="21462"/>
                  </a:lnTo>
                  <a:lnTo>
                    <a:pt x="1230745" y="15111"/>
                  </a:lnTo>
                  <a:lnTo>
                    <a:pt x="1165932" y="9803"/>
                  </a:lnTo>
                  <a:lnTo>
                    <a:pt x="1098818" y="5588"/>
                  </a:lnTo>
                  <a:lnTo>
                    <a:pt x="1029631" y="2517"/>
                  </a:lnTo>
                  <a:lnTo>
                    <a:pt x="958600" y="637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395723" y="2415158"/>
              <a:ext cx="1772285" cy="1153160"/>
            </a:xfrm>
            <a:custGeom>
              <a:avLst/>
              <a:gdLst/>
              <a:ahLst/>
              <a:cxnLst/>
              <a:rect l="l" t="t" r="r" b="b"/>
              <a:pathLst>
                <a:path w="1772285" h="1153160">
                  <a:moveTo>
                    <a:pt x="1771777" y="192150"/>
                  </a:moveTo>
                  <a:lnTo>
                    <a:pt x="1746031" y="238343"/>
                  </a:lnTo>
                  <a:lnTo>
                    <a:pt x="1702161" y="266965"/>
                  </a:lnTo>
                  <a:lnTo>
                    <a:pt x="1639054" y="293390"/>
                  </a:lnTo>
                  <a:lnTo>
                    <a:pt x="1600857" y="305654"/>
                  </a:lnTo>
                  <a:lnTo>
                    <a:pt x="1558535" y="317221"/>
                  </a:lnTo>
                  <a:lnTo>
                    <a:pt x="1512316" y="328040"/>
                  </a:lnTo>
                  <a:lnTo>
                    <a:pt x="1462427" y="338064"/>
                  </a:lnTo>
                  <a:lnTo>
                    <a:pt x="1409098" y="347242"/>
                  </a:lnTo>
                  <a:lnTo>
                    <a:pt x="1352556" y="355525"/>
                  </a:lnTo>
                  <a:lnTo>
                    <a:pt x="1293029" y="362863"/>
                  </a:lnTo>
                  <a:lnTo>
                    <a:pt x="1230745" y="369208"/>
                  </a:lnTo>
                  <a:lnTo>
                    <a:pt x="1165932" y="374510"/>
                  </a:lnTo>
                  <a:lnTo>
                    <a:pt x="1098818" y="378720"/>
                  </a:lnTo>
                  <a:lnTo>
                    <a:pt x="1029631" y="381788"/>
                  </a:lnTo>
                  <a:lnTo>
                    <a:pt x="958600" y="383665"/>
                  </a:lnTo>
                  <a:lnTo>
                    <a:pt x="885951" y="384301"/>
                  </a:lnTo>
                  <a:lnTo>
                    <a:pt x="813285" y="383665"/>
                  </a:lnTo>
                  <a:lnTo>
                    <a:pt x="742237" y="381788"/>
                  </a:lnTo>
                  <a:lnTo>
                    <a:pt x="673036" y="378720"/>
                  </a:lnTo>
                  <a:lnTo>
                    <a:pt x="605909" y="374510"/>
                  </a:lnTo>
                  <a:lnTo>
                    <a:pt x="541085" y="369208"/>
                  </a:lnTo>
                  <a:lnTo>
                    <a:pt x="478791" y="362863"/>
                  </a:lnTo>
                  <a:lnTo>
                    <a:pt x="419255" y="355525"/>
                  </a:lnTo>
                  <a:lnTo>
                    <a:pt x="362705" y="347242"/>
                  </a:lnTo>
                  <a:lnTo>
                    <a:pt x="309370" y="338064"/>
                  </a:lnTo>
                  <a:lnTo>
                    <a:pt x="259476" y="328041"/>
                  </a:lnTo>
                  <a:lnTo>
                    <a:pt x="213253" y="317221"/>
                  </a:lnTo>
                  <a:lnTo>
                    <a:pt x="170927" y="305654"/>
                  </a:lnTo>
                  <a:lnTo>
                    <a:pt x="132728" y="293390"/>
                  </a:lnTo>
                  <a:lnTo>
                    <a:pt x="69617" y="266965"/>
                  </a:lnTo>
                  <a:lnTo>
                    <a:pt x="25746" y="238343"/>
                  </a:lnTo>
                  <a:lnTo>
                    <a:pt x="2936" y="207917"/>
                  </a:lnTo>
                  <a:lnTo>
                    <a:pt x="0" y="192150"/>
                  </a:lnTo>
                </a:path>
                <a:path w="1772285" h="1153160">
                  <a:moveTo>
                    <a:pt x="0" y="192150"/>
                  </a:moveTo>
                  <a:lnTo>
                    <a:pt x="25746" y="145999"/>
                  </a:lnTo>
                  <a:lnTo>
                    <a:pt x="69617" y="117389"/>
                  </a:lnTo>
                  <a:lnTo>
                    <a:pt x="132728" y="90968"/>
                  </a:lnTo>
                  <a:lnTo>
                    <a:pt x="170927" y="78702"/>
                  </a:lnTo>
                  <a:lnTo>
                    <a:pt x="213253" y="67132"/>
                  </a:lnTo>
                  <a:lnTo>
                    <a:pt x="259476" y="56308"/>
                  </a:lnTo>
                  <a:lnTo>
                    <a:pt x="309370" y="46279"/>
                  </a:lnTo>
                  <a:lnTo>
                    <a:pt x="362705" y="37096"/>
                  </a:lnTo>
                  <a:lnTo>
                    <a:pt x="419255" y="28807"/>
                  </a:lnTo>
                  <a:lnTo>
                    <a:pt x="478791" y="21462"/>
                  </a:lnTo>
                  <a:lnTo>
                    <a:pt x="541085" y="15111"/>
                  </a:lnTo>
                  <a:lnTo>
                    <a:pt x="605909" y="9803"/>
                  </a:lnTo>
                  <a:lnTo>
                    <a:pt x="673036" y="5588"/>
                  </a:lnTo>
                  <a:lnTo>
                    <a:pt x="742237" y="2517"/>
                  </a:lnTo>
                  <a:lnTo>
                    <a:pt x="813285" y="637"/>
                  </a:lnTo>
                  <a:lnTo>
                    <a:pt x="885951" y="0"/>
                  </a:lnTo>
                  <a:lnTo>
                    <a:pt x="958600" y="637"/>
                  </a:lnTo>
                  <a:lnTo>
                    <a:pt x="1029631" y="2517"/>
                  </a:lnTo>
                  <a:lnTo>
                    <a:pt x="1098818" y="5588"/>
                  </a:lnTo>
                  <a:lnTo>
                    <a:pt x="1165932" y="9803"/>
                  </a:lnTo>
                  <a:lnTo>
                    <a:pt x="1230745" y="15111"/>
                  </a:lnTo>
                  <a:lnTo>
                    <a:pt x="1293029" y="21462"/>
                  </a:lnTo>
                  <a:lnTo>
                    <a:pt x="1352556" y="28807"/>
                  </a:lnTo>
                  <a:lnTo>
                    <a:pt x="1409098" y="37096"/>
                  </a:lnTo>
                  <a:lnTo>
                    <a:pt x="1462427" y="46279"/>
                  </a:lnTo>
                  <a:lnTo>
                    <a:pt x="1512315" y="56308"/>
                  </a:lnTo>
                  <a:lnTo>
                    <a:pt x="1558535" y="67132"/>
                  </a:lnTo>
                  <a:lnTo>
                    <a:pt x="1600857" y="78702"/>
                  </a:lnTo>
                  <a:lnTo>
                    <a:pt x="1639054" y="90968"/>
                  </a:lnTo>
                  <a:lnTo>
                    <a:pt x="1702161" y="117389"/>
                  </a:lnTo>
                  <a:lnTo>
                    <a:pt x="1746031" y="145999"/>
                  </a:lnTo>
                  <a:lnTo>
                    <a:pt x="1771777" y="192150"/>
                  </a:lnTo>
                  <a:lnTo>
                    <a:pt x="1771777" y="960754"/>
                  </a:lnTo>
                  <a:lnTo>
                    <a:pt x="1746031" y="1006906"/>
                  </a:lnTo>
                  <a:lnTo>
                    <a:pt x="1702161" y="1035516"/>
                  </a:lnTo>
                  <a:lnTo>
                    <a:pt x="1639054" y="1061937"/>
                  </a:lnTo>
                  <a:lnTo>
                    <a:pt x="1600857" y="1074203"/>
                  </a:lnTo>
                  <a:lnTo>
                    <a:pt x="1558535" y="1085773"/>
                  </a:lnTo>
                  <a:lnTo>
                    <a:pt x="1512316" y="1096597"/>
                  </a:lnTo>
                  <a:lnTo>
                    <a:pt x="1462427" y="1106626"/>
                  </a:lnTo>
                  <a:lnTo>
                    <a:pt x="1409098" y="1115809"/>
                  </a:lnTo>
                  <a:lnTo>
                    <a:pt x="1352556" y="1124098"/>
                  </a:lnTo>
                  <a:lnTo>
                    <a:pt x="1293029" y="1131443"/>
                  </a:lnTo>
                  <a:lnTo>
                    <a:pt x="1230745" y="1137794"/>
                  </a:lnTo>
                  <a:lnTo>
                    <a:pt x="1165932" y="1143102"/>
                  </a:lnTo>
                  <a:lnTo>
                    <a:pt x="1098818" y="1147317"/>
                  </a:lnTo>
                  <a:lnTo>
                    <a:pt x="1029631" y="1150388"/>
                  </a:lnTo>
                  <a:lnTo>
                    <a:pt x="958600" y="1152268"/>
                  </a:lnTo>
                  <a:lnTo>
                    <a:pt x="885951" y="1152905"/>
                  </a:lnTo>
                  <a:lnTo>
                    <a:pt x="813285" y="1152268"/>
                  </a:lnTo>
                  <a:lnTo>
                    <a:pt x="742237" y="1150388"/>
                  </a:lnTo>
                  <a:lnTo>
                    <a:pt x="673036" y="1147317"/>
                  </a:lnTo>
                  <a:lnTo>
                    <a:pt x="605909" y="1143102"/>
                  </a:lnTo>
                  <a:lnTo>
                    <a:pt x="541085" y="1137794"/>
                  </a:lnTo>
                  <a:lnTo>
                    <a:pt x="478791" y="1131443"/>
                  </a:lnTo>
                  <a:lnTo>
                    <a:pt x="419255" y="1124098"/>
                  </a:lnTo>
                  <a:lnTo>
                    <a:pt x="362705" y="1115809"/>
                  </a:lnTo>
                  <a:lnTo>
                    <a:pt x="309370" y="1106626"/>
                  </a:lnTo>
                  <a:lnTo>
                    <a:pt x="259476" y="1096597"/>
                  </a:lnTo>
                  <a:lnTo>
                    <a:pt x="213253" y="1085773"/>
                  </a:lnTo>
                  <a:lnTo>
                    <a:pt x="170927" y="1074203"/>
                  </a:lnTo>
                  <a:lnTo>
                    <a:pt x="132728" y="1061937"/>
                  </a:lnTo>
                  <a:lnTo>
                    <a:pt x="69617" y="1035516"/>
                  </a:lnTo>
                  <a:lnTo>
                    <a:pt x="25746" y="1006906"/>
                  </a:lnTo>
                  <a:lnTo>
                    <a:pt x="0" y="960754"/>
                  </a:lnTo>
                  <a:lnTo>
                    <a:pt x="0" y="1921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4985003" y="2959988"/>
            <a:ext cx="57531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5">
                <a:latin typeface="Arial MT"/>
                <a:cs typeface="Arial MT"/>
              </a:rPr>
              <a:t>E</a:t>
            </a:r>
            <a:r>
              <a:rPr dirty="0" sz="2100" spc="-20">
                <a:latin typeface="Arial MT"/>
                <a:cs typeface="Arial MT"/>
              </a:rPr>
              <a:t>R</a:t>
            </a:r>
            <a:r>
              <a:rPr dirty="0" sz="2100">
                <a:latin typeface="Arial MT"/>
                <a:cs typeface="Arial MT"/>
              </a:rPr>
              <a:t>P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14325" y="2743860"/>
            <a:ext cx="833755" cy="509270"/>
            <a:chOff x="314325" y="2743860"/>
            <a:chExt cx="833755" cy="509270"/>
          </a:xfrm>
        </p:grpSpPr>
        <p:pic>
          <p:nvPicPr>
            <p:cNvPr id="77" name="object 7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325" y="2924111"/>
              <a:ext cx="833437" cy="32861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" y="2743860"/>
              <a:ext cx="447675" cy="390626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568959" y="278352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53001" y="2186609"/>
            <a:ext cx="1638300" cy="295910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425"/>
              </a:spcBef>
            </a:pPr>
            <a:r>
              <a:rPr dirty="0" sz="1200" spc="10" b="1">
                <a:latin typeface="Arial"/>
                <a:cs typeface="Arial"/>
              </a:rPr>
              <a:t>BP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2001,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ABC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Corp.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7700" y="3201187"/>
            <a:ext cx="1143000" cy="390626"/>
          </a:xfrm>
          <a:prstGeom prst="rect">
            <a:avLst/>
          </a:prstGeom>
        </p:spPr>
      </p:pic>
      <p:sp>
        <p:nvSpPr>
          <p:cNvPr id="82" name="object 8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215</a:t>
            </a:fld>
          </a:p>
        </p:txBody>
      </p:sp>
      <p:sp>
        <p:nvSpPr>
          <p:cNvPr id="83" name="object 8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00227" y="1943633"/>
            <a:ext cx="577850" cy="471805"/>
            <a:chOff x="7200227" y="1943633"/>
            <a:chExt cx="577850" cy="471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227" y="2161567"/>
              <a:ext cx="577607" cy="2535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425" y="1943633"/>
              <a:ext cx="419100" cy="390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345426" y="198443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00227" y="2458110"/>
            <a:ext cx="577850" cy="471805"/>
            <a:chOff x="7200227" y="2458110"/>
            <a:chExt cx="577850" cy="4718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227" y="2675917"/>
              <a:ext cx="577607" cy="253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425" y="2458110"/>
              <a:ext cx="419100" cy="3906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45426" y="252533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00227" y="3696614"/>
            <a:ext cx="577850" cy="471170"/>
            <a:chOff x="7200227" y="3696614"/>
            <a:chExt cx="577850" cy="47117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0227" y="3914167"/>
              <a:ext cx="577607" cy="2535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425" y="3696614"/>
              <a:ext cx="419100" cy="3906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342505" y="3766248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00227" y="2982112"/>
            <a:ext cx="577850" cy="471805"/>
            <a:chOff x="7200227" y="2982112"/>
            <a:chExt cx="577850" cy="47180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0227" y="3199792"/>
              <a:ext cx="577607" cy="2535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425" y="2982112"/>
              <a:ext cx="419100" cy="3906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345426" y="3049841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65415" y="1872678"/>
            <a:ext cx="3895090" cy="23780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178435">
              <a:lnSpc>
                <a:spcPct val="100899"/>
              </a:lnSpc>
              <a:spcBef>
                <a:spcPts val="110"/>
              </a:spcBef>
            </a:pPr>
            <a:r>
              <a:rPr dirty="0" sz="1550" spc="-10">
                <a:latin typeface="Arial MT"/>
                <a:cs typeface="Arial MT"/>
              </a:rPr>
              <a:t>Change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supplier</a:t>
            </a:r>
            <a:r>
              <a:rPr dirty="0" sz="1550" spc="24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name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ABC</a:t>
            </a:r>
            <a:r>
              <a:rPr dirty="0" sz="1550" spc="1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BCD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SLP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550" spc="5">
                <a:latin typeface="Arial MT"/>
                <a:cs typeface="Arial MT"/>
              </a:rPr>
              <a:t>Send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supplier</a:t>
            </a:r>
            <a:r>
              <a:rPr dirty="0" sz="1550" spc="2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via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SOA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Service</a:t>
            </a:r>
            <a:endParaRPr sz="1550">
              <a:latin typeface="Arial MT"/>
              <a:cs typeface="Arial MT"/>
            </a:endParaRPr>
          </a:p>
          <a:p>
            <a:pPr marL="12700" marR="173990">
              <a:lnSpc>
                <a:spcPct val="100899"/>
              </a:lnSpc>
              <a:spcBef>
                <a:spcPts val="1095"/>
              </a:spcBef>
            </a:pPr>
            <a:r>
              <a:rPr dirty="0" sz="1550" spc="15">
                <a:latin typeface="Arial MT"/>
                <a:cs typeface="Arial MT"/>
              </a:rPr>
              <a:t>Start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Change</a:t>
            </a:r>
            <a:r>
              <a:rPr dirty="0" sz="1550" spc="27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Request,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</a:t>
            </a:r>
            <a:r>
              <a:rPr dirty="0" sz="1550" spc="7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Specialist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will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verify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correct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approve.</a:t>
            </a:r>
            <a:endParaRPr sz="1550">
              <a:latin typeface="Arial MT"/>
              <a:cs typeface="Arial MT"/>
            </a:endParaRPr>
          </a:p>
          <a:p>
            <a:pPr marL="12700" marR="116839">
              <a:lnSpc>
                <a:spcPct val="103000"/>
              </a:lnSpc>
              <a:spcBef>
                <a:spcPts val="1120"/>
              </a:spcBef>
            </a:pPr>
            <a:r>
              <a:rPr dirty="0" sz="1550">
                <a:latin typeface="Arial MT"/>
                <a:cs typeface="Arial MT"/>
              </a:rPr>
              <a:t>After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activation</a:t>
            </a:r>
            <a:r>
              <a:rPr dirty="0" sz="1550" spc="-10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replication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client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systems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including</a:t>
            </a:r>
            <a:r>
              <a:rPr dirty="0" sz="1550" spc="27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SLP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will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be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triggered.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2038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Scenario</a:t>
            </a:r>
            <a:r>
              <a:rPr dirty="0" spc="-120"/>
              <a:t> </a:t>
            </a:r>
            <a:r>
              <a:rPr dirty="0" spc="5"/>
              <a:t>5:</a:t>
            </a:r>
            <a:r>
              <a:rPr dirty="0" spc="-65"/>
              <a:t> </a:t>
            </a:r>
            <a:r>
              <a:rPr dirty="0" spc="-20"/>
              <a:t>Change</a:t>
            </a:r>
            <a:r>
              <a:rPr dirty="0" spc="80"/>
              <a:t> </a:t>
            </a:r>
            <a:r>
              <a:rPr dirty="0"/>
              <a:t>Supplier</a:t>
            </a:r>
            <a:r>
              <a:rPr dirty="0" spc="-45"/>
              <a:t> </a:t>
            </a:r>
            <a:r>
              <a:rPr dirty="0" spc="35"/>
              <a:t>in</a:t>
            </a:r>
            <a:r>
              <a:rPr dirty="0" spc="-120"/>
              <a:t> </a:t>
            </a:r>
            <a:r>
              <a:rPr dirty="0"/>
              <a:t>SLP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523875" y="3406013"/>
            <a:ext cx="5608955" cy="2347595"/>
            <a:chOff x="523875" y="3406013"/>
            <a:chExt cx="5608955" cy="2347595"/>
          </a:xfrm>
        </p:grpSpPr>
        <p:sp>
          <p:nvSpPr>
            <p:cNvPr id="21" name="object 21"/>
            <p:cNvSpPr/>
            <p:nvPr/>
          </p:nvSpPr>
          <p:spPr>
            <a:xfrm>
              <a:off x="1442974" y="4273041"/>
              <a:ext cx="4686935" cy="1477010"/>
            </a:xfrm>
            <a:custGeom>
              <a:avLst/>
              <a:gdLst/>
              <a:ahLst/>
              <a:cxnLst/>
              <a:rect l="l" t="t" r="r" b="b"/>
              <a:pathLst>
                <a:path w="4686935" h="1477010">
                  <a:moveTo>
                    <a:pt x="2343277" y="0"/>
                  </a:moveTo>
                  <a:lnTo>
                    <a:pt x="2264357" y="137"/>
                  </a:lnTo>
                  <a:lnTo>
                    <a:pt x="2186091" y="545"/>
                  </a:lnTo>
                  <a:lnTo>
                    <a:pt x="2108519" y="1220"/>
                  </a:lnTo>
                  <a:lnTo>
                    <a:pt x="2031682" y="2157"/>
                  </a:lnTo>
                  <a:lnTo>
                    <a:pt x="1955621" y="3353"/>
                  </a:lnTo>
                  <a:lnTo>
                    <a:pt x="1880378" y="4803"/>
                  </a:lnTo>
                  <a:lnTo>
                    <a:pt x="1805993" y="6502"/>
                  </a:lnTo>
                  <a:lnTo>
                    <a:pt x="1732507" y="8447"/>
                  </a:lnTo>
                  <a:lnTo>
                    <a:pt x="1659962" y="10632"/>
                  </a:lnTo>
                  <a:lnTo>
                    <a:pt x="1588397" y="13054"/>
                  </a:lnTo>
                  <a:lnTo>
                    <a:pt x="1517856" y="15709"/>
                  </a:lnTo>
                  <a:lnTo>
                    <a:pt x="1448377" y="18591"/>
                  </a:lnTo>
                  <a:lnTo>
                    <a:pt x="1380003" y="21698"/>
                  </a:lnTo>
                  <a:lnTo>
                    <a:pt x="1312774" y="25023"/>
                  </a:lnTo>
                  <a:lnTo>
                    <a:pt x="1246732" y="28564"/>
                  </a:lnTo>
                  <a:lnTo>
                    <a:pt x="1181917" y="32316"/>
                  </a:lnTo>
                  <a:lnTo>
                    <a:pt x="1118370" y="36274"/>
                  </a:lnTo>
                  <a:lnTo>
                    <a:pt x="1056133" y="40434"/>
                  </a:lnTo>
                  <a:lnTo>
                    <a:pt x="995246" y="44792"/>
                  </a:lnTo>
                  <a:lnTo>
                    <a:pt x="935750" y="49343"/>
                  </a:lnTo>
                  <a:lnTo>
                    <a:pt x="877687" y="54084"/>
                  </a:lnTo>
                  <a:lnTo>
                    <a:pt x="821098" y="59009"/>
                  </a:lnTo>
                  <a:lnTo>
                    <a:pt x="766023" y="64115"/>
                  </a:lnTo>
                  <a:lnTo>
                    <a:pt x="712503" y="69398"/>
                  </a:lnTo>
                  <a:lnTo>
                    <a:pt x="660580" y="74852"/>
                  </a:lnTo>
                  <a:lnTo>
                    <a:pt x="610294" y="80474"/>
                  </a:lnTo>
                  <a:lnTo>
                    <a:pt x="561687" y="86259"/>
                  </a:lnTo>
                  <a:lnTo>
                    <a:pt x="514799" y="92204"/>
                  </a:lnTo>
                  <a:lnTo>
                    <a:pt x="469672" y="98303"/>
                  </a:lnTo>
                  <a:lnTo>
                    <a:pt x="426347" y="104552"/>
                  </a:lnTo>
                  <a:lnTo>
                    <a:pt x="384864" y="110948"/>
                  </a:lnTo>
                  <a:lnTo>
                    <a:pt x="345264" y="117485"/>
                  </a:lnTo>
                  <a:lnTo>
                    <a:pt x="307589" y="124159"/>
                  </a:lnTo>
                  <a:lnTo>
                    <a:pt x="238177" y="137904"/>
                  </a:lnTo>
                  <a:lnTo>
                    <a:pt x="176956" y="152146"/>
                  </a:lnTo>
                  <a:lnTo>
                    <a:pt x="124253" y="166852"/>
                  </a:lnTo>
                  <a:lnTo>
                    <a:pt x="80397" y="181987"/>
                  </a:lnTo>
                  <a:lnTo>
                    <a:pt x="31917" y="205418"/>
                  </a:lnTo>
                  <a:lnTo>
                    <a:pt x="1304" y="237838"/>
                  </a:lnTo>
                  <a:lnTo>
                    <a:pt x="0" y="246125"/>
                  </a:lnTo>
                  <a:lnTo>
                    <a:pt x="0" y="1230629"/>
                  </a:lnTo>
                  <a:lnTo>
                    <a:pt x="20536" y="1263366"/>
                  </a:lnTo>
                  <a:lnTo>
                    <a:pt x="61888" y="1287077"/>
                  </a:lnTo>
                  <a:lnTo>
                    <a:pt x="101198" y="1302419"/>
                  </a:lnTo>
                  <a:lnTo>
                    <a:pt x="149519" y="1317348"/>
                  </a:lnTo>
                  <a:lnTo>
                    <a:pt x="206522" y="1331830"/>
                  </a:lnTo>
                  <a:lnTo>
                    <a:pt x="271880" y="1345830"/>
                  </a:lnTo>
                  <a:lnTo>
                    <a:pt x="345264" y="1359315"/>
                  </a:lnTo>
                  <a:lnTo>
                    <a:pt x="384864" y="1365853"/>
                  </a:lnTo>
                  <a:lnTo>
                    <a:pt x="426347" y="1372249"/>
                  </a:lnTo>
                  <a:lnTo>
                    <a:pt x="469672" y="1378499"/>
                  </a:lnTo>
                  <a:lnTo>
                    <a:pt x="514799" y="1384598"/>
                  </a:lnTo>
                  <a:lnTo>
                    <a:pt x="561687" y="1390543"/>
                  </a:lnTo>
                  <a:lnTo>
                    <a:pt x="610294" y="1396328"/>
                  </a:lnTo>
                  <a:lnTo>
                    <a:pt x="660580" y="1401950"/>
                  </a:lnTo>
                  <a:lnTo>
                    <a:pt x="712503" y="1407405"/>
                  </a:lnTo>
                  <a:lnTo>
                    <a:pt x="766023" y="1412687"/>
                  </a:lnTo>
                  <a:lnTo>
                    <a:pt x="821098" y="1417793"/>
                  </a:lnTo>
                  <a:lnTo>
                    <a:pt x="877687" y="1422718"/>
                  </a:lnTo>
                  <a:lnTo>
                    <a:pt x="935750" y="1427459"/>
                  </a:lnTo>
                  <a:lnTo>
                    <a:pt x="995246" y="1432010"/>
                  </a:lnTo>
                  <a:lnTo>
                    <a:pt x="1056133" y="1436367"/>
                  </a:lnTo>
                  <a:lnTo>
                    <a:pt x="1118370" y="1440527"/>
                  </a:lnTo>
                  <a:lnTo>
                    <a:pt x="1181917" y="1444484"/>
                  </a:lnTo>
                  <a:lnTo>
                    <a:pt x="1246732" y="1448235"/>
                  </a:lnTo>
                  <a:lnTo>
                    <a:pt x="1312774" y="1451776"/>
                  </a:lnTo>
                  <a:lnTo>
                    <a:pt x="1380003" y="1455101"/>
                  </a:lnTo>
                  <a:lnTo>
                    <a:pt x="1448377" y="1458206"/>
                  </a:lnTo>
                  <a:lnTo>
                    <a:pt x="1517856" y="1461088"/>
                  </a:lnTo>
                  <a:lnTo>
                    <a:pt x="1588397" y="1463742"/>
                  </a:lnTo>
                  <a:lnTo>
                    <a:pt x="1659962" y="1466164"/>
                  </a:lnTo>
                  <a:lnTo>
                    <a:pt x="1732507" y="1468349"/>
                  </a:lnTo>
                  <a:lnTo>
                    <a:pt x="1805993" y="1470293"/>
                  </a:lnTo>
                  <a:lnTo>
                    <a:pt x="1880378" y="1471992"/>
                  </a:lnTo>
                  <a:lnTo>
                    <a:pt x="1955621" y="1473441"/>
                  </a:lnTo>
                  <a:lnTo>
                    <a:pt x="2031682" y="1474636"/>
                  </a:lnTo>
                  <a:lnTo>
                    <a:pt x="2108519" y="1475574"/>
                  </a:lnTo>
                  <a:lnTo>
                    <a:pt x="2186091" y="1476249"/>
                  </a:lnTo>
                  <a:lnTo>
                    <a:pt x="2264357" y="1476657"/>
                  </a:lnTo>
                  <a:lnTo>
                    <a:pt x="2343277" y="1476794"/>
                  </a:lnTo>
                  <a:lnTo>
                    <a:pt x="2422188" y="1476657"/>
                  </a:lnTo>
                  <a:lnTo>
                    <a:pt x="2500447" y="1476249"/>
                  </a:lnTo>
                  <a:lnTo>
                    <a:pt x="2578012" y="1475574"/>
                  </a:lnTo>
                  <a:lnTo>
                    <a:pt x="2654843" y="1474636"/>
                  </a:lnTo>
                  <a:lnTo>
                    <a:pt x="2730897" y="1473441"/>
                  </a:lnTo>
                  <a:lnTo>
                    <a:pt x="2806134" y="1471992"/>
                  </a:lnTo>
                  <a:lnTo>
                    <a:pt x="2880513" y="1470293"/>
                  </a:lnTo>
                  <a:lnTo>
                    <a:pt x="2953993" y="1468349"/>
                  </a:lnTo>
                  <a:lnTo>
                    <a:pt x="3026534" y="1466164"/>
                  </a:lnTo>
                  <a:lnTo>
                    <a:pt x="3098093" y="1463742"/>
                  </a:lnTo>
                  <a:lnTo>
                    <a:pt x="3168630" y="1461088"/>
                  </a:lnTo>
                  <a:lnTo>
                    <a:pt x="3238104" y="1458206"/>
                  </a:lnTo>
                  <a:lnTo>
                    <a:pt x="3306473" y="1455101"/>
                  </a:lnTo>
                  <a:lnTo>
                    <a:pt x="3373698" y="1451776"/>
                  </a:lnTo>
                  <a:lnTo>
                    <a:pt x="3439737" y="1448235"/>
                  </a:lnTo>
                  <a:lnTo>
                    <a:pt x="3504548" y="1444484"/>
                  </a:lnTo>
                  <a:lnTo>
                    <a:pt x="3568092" y="1440527"/>
                  </a:lnTo>
                  <a:lnTo>
                    <a:pt x="3630326" y="1436367"/>
                  </a:lnTo>
                  <a:lnTo>
                    <a:pt x="3691209" y="1432010"/>
                  </a:lnTo>
                  <a:lnTo>
                    <a:pt x="3750702" y="1427459"/>
                  </a:lnTo>
                  <a:lnTo>
                    <a:pt x="3808762" y="1422718"/>
                  </a:lnTo>
                  <a:lnTo>
                    <a:pt x="3865350" y="1417793"/>
                  </a:lnTo>
                  <a:lnTo>
                    <a:pt x="3920422" y="1412687"/>
                  </a:lnTo>
                  <a:lnTo>
                    <a:pt x="3973940" y="1407405"/>
                  </a:lnTo>
                  <a:lnTo>
                    <a:pt x="4025861" y="1401950"/>
                  </a:lnTo>
                  <a:lnTo>
                    <a:pt x="4076145" y="1396328"/>
                  </a:lnTo>
                  <a:lnTo>
                    <a:pt x="4124750" y="1390543"/>
                  </a:lnTo>
                  <a:lnTo>
                    <a:pt x="4171637" y="1384598"/>
                  </a:lnTo>
                  <a:lnTo>
                    <a:pt x="4216762" y="1378499"/>
                  </a:lnTo>
                  <a:lnTo>
                    <a:pt x="4260087" y="1372249"/>
                  </a:lnTo>
                  <a:lnTo>
                    <a:pt x="4301569" y="1365853"/>
                  </a:lnTo>
                  <a:lnTo>
                    <a:pt x="4341167" y="1359315"/>
                  </a:lnTo>
                  <a:lnTo>
                    <a:pt x="4378841" y="1352639"/>
                  </a:lnTo>
                  <a:lnTo>
                    <a:pt x="4448252" y="1338892"/>
                  </a:lnTo>
                  <a:lnTo>
                    <a:pt x="4509472" y="1324647"/>
                  </a:lnTo>
                  <a:lnTo>
                    <a:pt x="4562174" y="1309937"/>
                  </a:lnTo>
                  <a:lnTo>
                    <a:pt x="4606030" y="1294797"/>
                  </a:lnTo>
                  <a:lnTo>
                    <a:pt x="4654509" y="1271357"/>
                  </a:lnTo>
                  <a:lnTo>
                    <a:pt x="4685122" y="1238921"/>
                  </a:lnTo>
                  <a:lnTo>
                    <a:pt x="4686427" y="1230629"/>
                  </a:lnTo>
                  <a:lnTo>
                    <a:pt x="4686427" y="246125"/>
                  </a:lnTo>
                  <a:lnTo>
                    <a:pt x="4665890" y="213405"/>
                  </a:lnTo>
                  <a:lnTo>
                    <a:pt x="4624538" y="189704"/>
                  </a:lnTo>
                  <a:lnTo>
                    <a:pt x="4585228" y="174368"/>
                  </a:lnTo>
                  <a:lnTo>
                    <a:pt x="4536908" y="159443"/>
                  </a:lnTo>
                  <a:lnTo>
                    <a:pt x="4479906" y="144965"/>
                  </a:lnTo>
                  <a:lnTo>
                    <a:pt x="4414550" y="130967"/>
                  </a:lnTo>
                  <a:lnTo>
                    <a:pt x="4341167" y="117485"/>
                  </a:lnTo>
                  <a:lnTo>
                    <a:pt x="4301569" y="110948"/>
                  </a:lnTo>
                  <a:lnTo>
                    <a:pt x="4260087" y="104552"/>
                  </a:lnTo>
                  <a:lnTo>
                    <a:pt x="4216762" y="98303"/>
                  </a:lnTo>
                  <a:lnTo>
                    <a:pt x="4171637" y="92204"/>
                  </a:lnTo>
                  <a:lnTo>
                    <a:pt x="4124750" y="86259"/>
                  </a:lnTo>
                  <a:lnTo>
                    <a:pt x="4076145" y="80474"/>
                  </a:lnTo>
                  <a:lnTo>
                    <a:pt x="4025861" y="74852"/>
                  </a:lnTo>
                  <a:lnTo>
                    <a:pt x="3973940" y="69398"/>
                  </a:lnTo>
                  <a:lnTo>
                    <a:pt x="3920422" y="64115"/>
                  </a:lnTo>
                  <a:lnTo>
                    <a:pt x="3865350" y="59009"/>
                  </a:lnTo>
                  <a:lnTo>
                    <a:pt x="3808762" y="54084"/>
                  </a:lnTo>
                  <a:lnTo>
                    <a:pt x="3750702" y="49343"/>
                  </a:lnTo>
                  <a:lnTo>
                    <a:pt x="3691209" y="44792"/>
                  </a:lnTo>
                  <a:lnTo>
                    <a:pt x="3630326" y="40434"/>
                  </a:lnTo>
                  <a:lnTo>
                    <a:pt x="3568092" y="36274"/>
                  </a:lnTo>
                  <a:lnTo>
                    <a:pt x="3504548" y="32316"/>
                  </a:lnTo>
                  <a:lnTo>
                    <a:pt x="3439737" y="28564"/>
                  </a:lnTo>
                  <a:lnTo>
                    <a:pt x="3373698" y="25023"/>
                  </a:lnTo>
                  <a:lnTo>
                    <a:pt x="3306473" y="21698"/>
                  </a:lnTo>
                  <a:lnTo>
                    <a:pt x="3238104" y="18591"/>
                  </a:lnTo>
                  <a:lnTo>
                    <a:pt x="3168630" y="15709"/>
                  </a:lnTo>
                  <a:lnTo>
                    <a:pt x="3098093" y="13054"/>
                  </a:lnTo>
                  <a:lnTo>
                    <a:pt x="3026534" y="10632"/>
                  </a:lnTo>
                  <a:lnTo>
                    <a:pt x="2953993" y="8447"/>
                  </a:lnTo>
                  <a:lnTo>
                    <a:pt x="2880513" y="6502"/>
                  </a:lnTo>
                  <a:lnTo>
                    <a:pt x="2806134" y="4803"/>
                  </a:lnTo>
                  <a:lnTo>
                    <a:pt x="2730897" y="3353"/>
                  </a:lnTo>
                  <a:lnTo>
                    <a:pt x="2654843" y="2157"/>
                  </a:lnTo>
                  <a:lnTo>
                    <a:pt x="2578012" y="1220"/>
                  </a:lnTo>
                  <a:lnTo>
                    <a:pt x="2500447" y="545"/>
                  </a:lnTo>
                  <a:lnTo>
                    <a:pt x="2422188" y="137"/>
                  </a:lnTo>
                  <a:lnTo>
                    <a:pt x="234327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42974" y="4273041"/>
              <a:ext cx="4686935" cy="1477010"/>
            </a:xfrm>
            <a:custGeom>
              <a:avLst/>
              <a:gdLst/>
              <a:ahLst/>
              <a:cxnLst/>
              <a:rect l="l" t="t" r="r" b="b"/>
              <a:pathLst>
                <a:path w="4686935" h="1477010">
                  <a:moveTo>
                    <a:pt x="4686427" y="246125"/>
                  </a:moveTo>
                  <a:lnTo>
                    <a:pt x="4665890" y="278872"/>
                  </a:lnTo>
                  <a:lnTo>
                    <a:pt x="4624538" y="302587"/>
                  </a:lnTo>
                  <a:lnTo>
                    <a:pt x="4585228" y="317930"/>
                  </a:lnTo>
                  <a:lnTo>
                    <a:pt x="4536908" y="332859"/>
                  </a:lnTo>
                  <a:lnTo>
                    <a:pt x="4479906" y="347341"/>
                  </a:lnTo>
                  <a:lnTo>
                    <a:pt x="4414550" y="361340"/>
                  </a:lnTo>
                  <a:lnTo>
                    <a:pt x="4341167" y="374823"/>
                  </a:lnTo>
                  <a:lnTo>
                    <a:pt x="4301569" y="381359"/>
                  </a:lnTo>
                  <a:lnTo>
                    <a:pt x="4260087" y="387754"/>
                  </a:lnTo>
                  <a:lnTo>
                    <a:pt x="4216762" y="394003"/>
                  </a:lnTo>
                  <a:lnTo>
                    <a:pt x="4171637" y="400101"/>
                  </a:lnTo>
                  <a:lnTo>
                    <a:pt x="4124750" y="406044"/>
                  </a:lnTo>
                  <a:lnTo>
                    <a:pt x="4076145" y="411827"/>
                  </a:lnTo>
                  <a:lnTo>
                    <a:pt x="4025861" y="417447"/>
                  </a:lnTo>
                  <a:lnTo>
                    <a:pt x="3973940" y="422900"/>
                  </a:lnTo>
                  <a:lnTo>
                    <a:pt x="3920422" y="428180"/>
                  </a:lnTo>
                  <a:lnTo>
                    <a:pt x="3865350" y="433284"/>
                  </a:lnTo>
                  <a:lnTo>
                    <a:pt x="3808762" y="438207"/>
                  </a:lnTo>
                  <a:lnTo>
                    <a:pt x="3750702" y="442946"/>
                  </a:lnTo>
                  <a:lnTo>
                    <a:pt x="3691209" y="447494"/>
                  </a:lnTo>
                  <a:lnTo>
                    <a:pt x="3630326" y="451850"/>
                  </a:lnTo>
                  <a:lnTo>
                    <a:pt x="3568092" y="456007"/>
                  </a:lnTo>
                  <a:lnTo>
                    <a:pt x="3504548" y="459963"/>
                  </a:lnTo>
                  <a:lnTo>
                    <a:pt x="3439737" y="463712"/>
                  </a:lnTo>
                  <a:lnTo>
                    <a:pt x="3373698" y="467250"/>
                  </a:lnTo>
                  <a:lnTo>
                    <a:pt x="3306473" y="470573"/>
                  </a:lnTo>
                  <a:lnTo>
                    <a:pt x="3238104" y="473677"/>
                  </a:lnTo>
                  <a:lnTo>
                    <a:pt x="3168630" y="476557"/>
                  </a:lnTo>
                  <a:lnTo>
                    <a:pt x="3098093" y="479209"/>
                  </a:lnTo>
                  <a:lnTo>
                    <a:pt x="3026534" y="481629"/>
                  </a:lnTo>
                  <a:lnTo>
                    <a:pt x="2953993" y="483813"/>
                  </a:lnTo>
                  <a:lnTo>
                    <a:pt x="2880513" y="485756"/>
                  </a:lnTo>
                  <a:lnTo>
                    <a:pt x="2806134" y="487453"/>
                  </a:lnTo>
                  <a:lnTo>
                    <a:pt x="2730897" y="488901"/>
                  </a:lnTo>
                  <a:lnTo>
                    <a:pt x="2654843" y="490096"/>
                  </a:lnTo>
                  <a:lnTo>
                    <a:pt x="2578012" y="491033"/>
                  </a:lnTo>
                  <a:lnTo>
                    <a:pt x="2500447" y="491707"/>
                  </a:lnTo>
                  <a:lnTo>
                    <a:pt x="2422188" y="492115"/>
                  </a:lnTo>
                  <a:lnTo>
                    <a:pt x="2343277" y="492251"/>
                  </a:lnTo>
                  <a:lnTo>
                    <a:pt x="2264357" y="492115"/>
                  </a:lnTo>
                  <a:lnTo>
                    <a:pt x="2186091" y="491707"/>
                  </a:lnTo>
                  <a:lnTo>
                    <a:pt x="2108519" y="491033"/>
                  </a:lnTo>
                  <a:lnTo>
                    <a:pt x="2031682" y="490096"/>
                  </a:lnTo>
                  <a:lnTo>
                    <a:pt x="1955621" y="488901"/>
                  </a:lnTo>
                  <a:lnTo>
                    <a:pt x="1880378" y="487453"/>
                  </a:lnTo>
                  <a:lnTo>
                    <a:pt x="1805993" y="485756"/>
                  </a:lnTo>
                  <a:lnTo>
                    <a:pt x="1732507" y="483813"/>
                  </a:lnTo>
                  <a:lnTo>
                    <a:pt x="1659962" y="481629"/>
                  </a:lnTo>
                  <a:lnTo>
                    <a:pt x="1588397" y="479209"/>
                  </a:lnTo>
                  <a:lnTo>
                    <a:pt x="1517856" y="476557"/>
                  </a:lnTo>
                  <a:lnTo>
                    <a:pt x="1448377" y="473677"/>
                  </a:lnTo>
                  <a:lnTo>
                    <a:pt x="1380003" y="470573"/>
                  </a:lnTo>
                  <a:lnTo>
                    <a:pt x="1312774" y="467250"/>
                  </a:lnTo>
                  <a:lnTo>
                    <a:pt x="1246732" y="463712"/>
                  </a:lnTo>
                  <a:lnTo>
                    <a:pt x="1181917" y="459963"/>
                  </a:lnTo>
                  <a:lnTo>
                    <a:pt x="1118370" y="456007"/>
                  </a:lnTo>
                  <a:lnTo>
                    <a:pt x="1056133" y="451850"/>
                  </a:lnTo>
                  <a:lnTo>
                    <a:pt x="995246" y="447494"/>
                  </a:lnTo>
                  <a:lnTo>
                    <a:pt x="935750" y="442946"/>
                  </a:lnTo>
                  <a:lnTo>
                    <a:pt x="877687" y="438207"/>
                  </a:lnTo>
                  <a:lnTo>
                    <a:pt x="821098" y="433284"/>
                  </a:lnTo>
                  <a:lnTo>
                    <a:pt x="766023" y="428180"/>
                  </a:lnTo>
                  <a:lnTo>
                    <a:pt x="712503" y="422900"/>
                  </a:lnTo>
                  <a:lnTo>
                    <a:pt x="660580" y="417447"/>
                  </a:lnTo>
                  <a:lnTo>
                    <a:pt x="610294" y="411827"/>
                  </a:lnTo>
                  <a:lnTo>
                    <a:pt x="561687" y="406044"/>
                  </a:lnTo>
                  <a:lnTo>
                    <a:pt x="514799" y="400101"/>
                  </a:lnTo>
                  <a:lnTo>
                    <a:pt x="469672" y="394003"/>
                  </a:lnTo>
                  <a:lnTo>
                    <a:pt x="426347" y="387754"/>
                  </a:lnTo>
                  <a:lnTo>
                    <a:pt x="384864" y="381359"/>
                  </a:lnTo>
                  <a:lnTo>
                    <a:pt x="345264" y="374823"/>
                  </a:lnTo>
                  <a:lnTo>
                    <a:pt x="307589" y="368148"/>
                  </a:lnTo>
                  <a:lnTo>
                    <a:pt x="238177" y="354403"/>
                  </a:lnTo>
                  <a:lnTo>
                    <a:pt x="176956" y="340158"/>
                  </a:lnTo>
                  <a:lnTo>
                    <a:pt x="124253" y="325448"/>
                  </a:lnTo>
                  <a:lnTo>
                    <a:pt x="80397" y="310308"/>
                  </a:lnTo>
                  <a:lnTo>
                    <a:pt x="31917" y="286865"/>
                  </a:lnTo>
                  <a:lnTo>
                    <a:pt x="1304" y="254420"/>
                  </a:lnTo>
                  <a:lnTo>
                    <a:pt x="0" y="246125"/>
                  </a:lnTo>
                </a:path>
                <a:path w="4686935" h="1477010">
                  <a:moveTo>
                    <a:pt x="0" y="246125"/>
                  </a:moveTo>
                  <a:lnTo>
                    <a:pt x="20536" y="213405"/>
                  </a:lnTo>
                  <a:lnTo>
                    <a:pt x="61888" y="189704"/>
                  </a:lnTo>
                  <a:lnTo>
                    <a:pt x="101198" y="174368"/>
                  </a:lnTo>
                  <a:lnTo>
                    <a:pt x="149519" y="159443"/>
                  </a:lnTo>
                  <a:lnTo>
                    <a:pt x="206522" y="144965"/>
                  </a:lnTo>
                  <a:lnTo>
                    <a:pt x="271880" y="130967"/>
                  </a:lnTo>
                  <a:lnTo>
                    <a:pt x="345264" y="117485"/>
                  </a:lnTo>
                  <a:lnTo>
                    <a:pt x="384864" y="110948"/>
                  </a:lnTo>
                  <a:lnTo>
                    <a:pt x="426347" y="104552"/>
                  </a:lnTo>
                  <a:lnTo>
                    <a:pt x="469672" y="98303"/>
                  </a:lnTo>
                  <a:lnTo>
                    <a:pt x="514799" y="92204"/>
                  </a:lnTo>
                  <a:lnTo>
                    <a:pt x="561687" y="86259"/>
                  </a:lnTo>
                  <a:lnTo>
                    <a:pt x="610294" y="80474"/>
                  </a:lnTo>
                  <a:lnTo>
                    <a:pt x="660580" y="74852"/>
                  </a:lnTo>
                  <a:lnTo>
                    <a:pt x="712503" y="69398"/>
                  </a:lnTo>
                  <a:lnTo>
                    <a:pt x="766023" y="64115"/>
                  </a:lnTo>
                  <a:lnTo>
                    <a:pt x="821098" y="59009"/>
                  </a:lnTo>
                  <a:lnTo>
                    <a:pt x="877687" y="54084"/>
                  </a:lnTo>
                  <a:lnTo>
                    <a:pt x="935750" y="49343"/>
                  </a:lnTo>
                  <a:lnTo>
                    <a:pt x="995246" y="44792"/>
                  </a:lnTo>
                  <a:lnTo>
                    <a:pt x="1056133" y="40434"/>
                  </a:lnTo>
                  <a:lnTo>
                    <a:pt x="1118370" y="36274"/>
                  </a:lnTo>
                  <a:lnTo>
                    <a:pt x="1181917" y="32316"/>
                  </a:lnTo>
                  <a:lnTo>
                    <a:pt x="1246732" y="28564"/>
                  </a:lnTo>
                  <a:lnTo>
                    <a:pt x="1312774" y="25023"/>
                  </a:lnTo>
                  <a:lnTo>
                    <a:pt x="1380003" y="21698"/>
                  </a:lnTo>
                  <a:lnTo>
                    <a:pt x="1448377" y="18591"/>
                  </a:lnTo>
                  <a:lnTo>
                    <a:pt x="1517856" y="15709"/>
                  </a:lnTo>
                  <a:lnTo>
                    <a:pt x="1588397" y="13054"/>
                  </a:lnTo>
                  <a:lnTo>
                    <a:pt x="1659962" y="10632"/>
                  </a:lnTo>
                  <a:lnTo>
                    <a:pt x="1732507" y="8447"/>
                  </a:lnTo>
                  <a:lnTo>
                    <a:pt x="1805993" y="6502"/>
                  </a:lnTo>
                  <a:lnTo>
                    <a:pt x="1880378" y="4803"/>
                  </a:lnTo>
                  <a:lnTo>
                    <a:pt x="1955621" y="3353"/>
                  </a:lnTo>
                  <a:lnTo>
                    <a:pt x="2031682" y="2157"/>
                  </a:lnTo>
                  <a:lnTo>
                    <a:pt x="2108519" y="1220"/>
                  </a:lnTo>
                  <a:lnTo>
                    <a:pt x="2186091" y="545"/>
                  </a:lnTo>
                  <a:lnTo>
                    <a:pt x="2264357" y="137"/>
                  </a:lnTo>
                  <a:lnTo>
                    <a:pt x="2343277" y="0"/>
                  </a:lnTo>
                  <a:lnTo>
                    <a:pt x="2422188" y="137"/>
                  </a:lnTo>
                  <a:lnTo>
                    <a:pt x="2500447" y="545"/>
                  </a:lnTo>
                  <a:lnTo>
                    <a:pt x="2578012" y="1220"/>
                  </a:lnTo>
                  <a:lnTo>
                    <a:pt x="2654843" y="2157"/>
                  </a:lnTo>
                  <a:lnTo>
                    <a:pt x="2730897" y="3353"/>
                  </a:lnTo>
                  <a:lnTo>
                    <a:pt x="2806134" y="4803"/>
                  </a:lnTo>
                  <a:lnTo>
                    <a:pt x="2880513" y="6502"/>
                  </a:lnTo>
                  <a:lnTo>
                    <a:pt x="2953993" y="8447"/>
                  </a:lnTo>
                  <a:lnTo>
                    <a:pt x="3026534" y="10632"/>
                  </a:lnTo>
                  <a:lnTo>
                    <a:pt x="3098093" y="13054"/>
                  </a:lnTo>
                  <a:lnTo>
                    <a:pt x="3168630" y="15709"/>
                  </a:lnTo>
                  <a:lnTo>
                    <a:pt x="3238104" y="18591"/>
                  </a:lnTo>
                  <a:lnTo>
                    <a:pt x="3306473" y="21698"/>
                  </a:lnTo>
                  <a:lnTo>
                    <a:pt x="3373698" y="25023"/>
                  </a:lnTo>
                  <a:lnTo>
                    <a:pt x="3439737" y="28564"/>
                  </a:lnTo>
                  <a:lnTo>
                    <a:pt x="3504548" y="32316"/>
                  </a:lnTo>
                  <a:lnTo>
                    <a:pt x="3568092" y="36274"/>
                  </a:lnTo>
                  <a:lnTo>
                    <a:pt x="3630326" y="40434"/>
                  </a:lnTo>
                  <a:lnTo>
                    <a:pt x="3691209" y="44792"/>
                  </a:lnTo>
                  <a:lnTo>
                    <a:pt x="3750702" y="49343"/>
                  </a:lnTo>
                  <a:lnTo>
                    <a:pt x="3808762" y="54084"/>
                  </a:lnTo>
                  <a:lnTo>
                    <a:pt x="3865350" y="59009"/>
                  </a:lnTo>
                  <a:lnTo>
                    <a:pt x="3920422" y="64115"/>
                  </a:lnTo>
                  <a:lnTo>
                    <a:pt x="3973940" y="69398"/>
                  </a:lnTo>
                  <a:lnTo>
                    <a:pt x="4025861" y="74852"/>
                  </a:lnTo>
                  <a:lnTo>
                    <a:pt x="4076145" y="80474"/>
                  </a:lnTo>
                  <a:lnTo>
                    <a:pt x="4124750" y="86259"/>
                  </a:lnTo>
                  <a:lnTo>
                    <a:pt x="4171637" y="92204"/>
                  </a:lnTo>
                  <a:lnTo>
                    <a:pt x="4216762" y="98303"/>
                  </a:lnTo>
                  <a:lnTo>
                    <a:pt x="4260087" y="104552"/>
                  </a:lnTo>
                  <a:lnTo>
                    <a:pt x="4301569" y="110948"/>
                  </a:lnTo>
                  <a:lnTo>
                    <a:pt x="4341167" y="117485"/>
                  </a:lnTo>
                  <a:lnTo>
                    <a:pt x="4378841" y="124159"/>
                  </a:lnTo>
                  <a:lnTo>
                    <a:pt x="4448252" y="137904"/>
                  </a:lnTo>
                  <a:lnTo>
                    <a:pt x="4509472" y="152146"/>
                  </a:lnTo>
                  <a:lnTo>
                    <a:pt x="4562174" y="166852"/>
                  </a:lnTo>
                  <a:lnTo>
                    <a:pt x="4606030" y="181987"/>
                  </a:lnTo>
                  <a:lnTo>
                    <a:pt x="4654509" y="205418"/>
                  </a:lnTo>
                  <a:lnTo>
                    <a:pt x="4685122" y="237838"/>
                  </a:lnTo>
                  <a:lnTo>
                    <a:pt x="4686427" y="246125"/>
                  </a:lnTo>
                  <a:lnTo>
                    <a:pt x="4686427" y="1230629"/>
                  </a:lnTo>
                  <a:lnTo>
                    <a:pt x="4665890" y="1263366"/>
                  </a:lnTo>
                  <a:lnTo>
                    <a:pt x="4624538" y="1287077"/>
                  </a:lnTo>
                  <a:lnTo>
                    <a:pt x="4585228" y="1302419"/>
                  </a:lnTo>
                  <a:lnTo>
                    <a:pt x="4536908" y="1317348"/>
                  </a:lnTo>
                  <a:lnTo>
                    <a:pt x="4479906" y="1331830"/>
                  </a:lnTo>
                  <a:lnTo>
                    <a:pt x="4414550" y="1345830"/>
                  </a:lnTo>
                  <a:lnTo>
                    <a:pt x="4341167" y="1359315"/>
                  </a:lnTo>
                  <a:lnTo>
                    <a:pt x="4301569" y="1365853"/>
                  </a:lnTo>
                  <a:lnTo>
                    <a:pt x="4260087" y="1372249"/>
                  </a:lnTo>
                  <a:lnTo>
                    <a:pt x="4216762" y="1378499"/>
                  </a:lnTo>
                  <a:lnTo>
                    <a:pt x="4171637" y="1384598"/>
                  </a:lnTo>
                  <a:lnTo>
                    <a:pt x="4124750" y="1390543"/>
                  </a:lnTo>
                  <a:lnTo>
                    <a:pt x="4076145" y="1396328"/>
                  </a:lnTo>
                  <a:lnTo>
                    <a:pt x="4025861" y="1401950"/>
                  </a:lnTo>
                  <a:lnTo>
                    <a:pt x="3973940" y="1407405"/>
                  </a:lnTo>
                  <a:lnTo>
                    <a:pt x="3920422" y="1412687"/>
                  </a:lnTo>
                  <a:lnTo>
                    <a:pt x="3865350" y="1417793"/>
                  </a:lnTo>
                  <a:lnTo>
                    <a:pt x="3808762" y="1422718"/>
                  </a:lnTo>
                  <a:lnTo>
                    <a:pt x="3750702" y="1427459"/>
                  </a:lnTo>
                  <a:lnTo>
                    <a:pt x="3691209" y="1432010"/>
                  </a:lnTo>
                  <a:lnTo>
                    <a:pt x="3630326" y="1436367"/>
                  </a:lnTo>
                  <a:lnTo>
                    <a:pt x="3568092" y="1440527"/>
                  </a:lnTo>
                  <a:lnTo>
                    <a:pt x="3504548" y="1444484"/>
                  </a:lnTo>
                  <a:lnTo>
                    <a:pt x="3439737" y="1448235"/>
                  </a:lnTo>
                  <a:lnTo>
                    <a:pt x="3373698" y="1451776"/>
                  </a:lnTo>
                  <a:lnTo>
                    <a:pt x="3306473" y="1455101"/>
                  </a:lnTo>
                  <a:lnTo>
                    <a:pt x="3238104" y="1458206"/>
                  </a:lnTo>
                  <a:lnTo>
                    <a:pt x="3168630" y="1461088"/>
                  </a:lnTo>
                  <a:lnTo>
                    <a:pt x="3098093" y="1463742"/>
                  </a:lnTo>
                  <a:lnTo>
                    <a:pt x="3026534" y="1466164"/>
                  </a:lnTo>
                  <a:lnTo>
                    <a:pt x="2953993" y="1468349"/>
                  </a:lnTo>
                  <a:lnTo>
                    <a:pt x="2880513" y="1470293"/>
                  </a:lnTo>
                  <a:lnTo>
                    <a:pt x="2806134" y="1471992"/>
                  </a:lnTo>
                  <a:lnTo>
                    <a:pt x="2730897" y="1473441"/>
                  </a:lnTo>
                  <a:lnTo>
                    <a:pt x="2654843" y="1474636"/>
                  </a:lnTo>
                  <a:lnTo>
                    <a:pt x="2578012" y="1475574"/>
                  </a:lnTo>
                  <a:lnTo>
                    <a:pt x="2500447" y="1476249"/>
                  </a:lnTo>
                  <a:lnTo>
                    <a:pt x="2422188" y="1476657"/>
                  </a:lnTo>
                  <a:lnTo>
                    <a:pt x="2343277" y="1476794"/>
                  </a:lnTo>
                  <a:lnTo>
                    <a:pt x="2264357" y="1476657"/>
                  </a:lnTo>
                  <a:lnTo>
                    <a:pt x="2186091" y="1476249"/>
                  </a:lnTo>
                  <a:lnTo>
                    <a:pt x="2108519" y="1475574"/>
                  </a:lnTo>
                  <a:lnTo>
                    <a:pt x="2031682" y="1474636"/>
                  </a:lnTo>
                  <a:lnTo>
                    <a:pt x="1955621" y="1473441"/>
                  </a:lnTo>
                  <a:lnTo>
                    <a:pt x="1880378" y="1471992"/>
                  </a:lnTo>
                  <a:lnTo>
                    <a:pt x="1805993" y="1470293"/>
                  </a:lnTo>
                  <a:lnTo>
                    <a:pt x="1732507" y="1468349"/>
                  </a:lnTo>
                  <a:lnTo>
                    <a:pt x="1659962" y="1466164"/>
                  </a:lnTo>
                  <a:lnTo>
                    <a:pt x="1588397" y="1463742"/>
                  </a:lnTo>
                  <a:lnTo>
                    <a:pt x="1517856" y="1461088"/>
                  </a:lnTo>
                  <a:lnTo>
                    <a:pt x="1448377" y="1458206"/>
                  </a:lnTo>
                  <a:lnTo>
                    <a:pt x="1380003" y="1455101"/>
                  </a:lnTo>
                  <a:lnTo>
                    <a:pt x="1312774" y="1451776"/>
                  </a:lnTo>
                  <a:lnTo>
                    <a:pt x="1246732" y="1448235"/>
                  </a:lnTo>
                  <a:lnTo>
                    <a:pt x="1181917" y="1444484"/>
                  </a:lnTo>
                  <a:lnTo>
                    <a:pt x="1118370" y="1440527"/>
                  </a:lnTo>
                  <a:lnTo>
                    <a:pt x="1056133" y="1436367"/>
                  </a:lnTo>
                  <a:lnTo>
                    <a:pt x="995246" y="1432010"/>
                  </a:lnTo>
                  <a:lnTo>
                    <a:pt x="935750" y="1427459"/>
                  </a:lnTo>
                  <a:lnTo>
                    <a:pt x="877687" y="1422718"/>
                  </a:lnTo>
                  <a:lnTo>
                    <a:pt x="821098" y="1417793"/>
                  </a:lnTo>
                  <a:lnTo>
                    <a:pt x="766023" y="1412687"/>
                  </a:lnTo>
                  <a:lnTo>
                    <a:pt x="712503" y="1407405"/>
                  </a:lnTo>
                  <a:lnTo>
                    <a:pt x="660580" y="1401950"/>
                  </a:lnTo>
                  <a:lnTo>
                    <a:pt x="610294" y="1396328"/>
                  </a:lnTo>
                  <a:lnTo>
                    <a:pt x="561687" y="1390543"/>
                  </a:lnTo>
                  <a:lnTo>
                    <a:pt x="514799" y="1384598"/>
                  </a:lnTo>
                  <a:lnTo>
                    <a:pt x="469672" y="1378499"/>
                  </a:lnTo>
                  <a:lnTo>
                    <a:pt x="426347" y="1372249"/>
                  </a:lnTo>
                  <a:lnTo>
                    <a:pt x="384864" y="1365853"/>
                  </a:lnTo>
                  <a:lnTo>
                    <a:pt x="345264" y="1359315"/>
                  </a:lnTo>
                  <a:lnTo>
                    <a:pt x="307589" y="1352639"/>
                  </a:lnTo>
                  <a:lnTo>
                    <a:pt x="238177" y="1338892"/>
                  </a:lnTo>
                  <a:lnTo>
                    <a:pt x="176956" y="1324647"/>
                  </a:lnTo>
                  <a:lnTo>
                    <a:pt x="124253" y="1309937"/>
                  </a:lnTo>
                  <a:lnTo>
                    <a:pt x="80397" y="1294797"/>
                  </a:lnTo>
                  <a:lnTo>
                    <a:pt x="31917" y="1271357"/>
                  </a:lnTo>
                  <a:lnTo>
                    <a:pt x="1304" y="1238921"/>
                  </a:lnTo>
                  <a:lnTo>
                    <a:pt x="0" y="1230629"/>
                  </a:lnTo>
                  <a:lnTo>
                    <a:pt x="0" y="2461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7437" y="3406013"/>
              <a:ext cx="358140" cy="1664970"/>
            </a:xfrm>
            <a:custGeom>
              <a:avLst/>
              <a:gdLst/>
              <a:ahLst/>
              <a:cxnLst/>
              <a:rect l="l" t="t" r="r" b="b"/>
              <a:pathLst>
                <a:path w="358140" h="1664970">
                  <a:moveTo>
                    <a:pt x="307240" y="1605724"/>
                  </a:moveTo>
                  <a:lnTo>
                    <a:pt x="243776" y="1642745"/>
                  </a:lnTo>
                  <a:lnTo>
                    <a:pt x="241744" y="1650492"/>
                  </a:lnTo>
                  <a:lnTo>
                    <a:pt x="245300" y="1656588"/>
                  </a:lnTo>
                  <a:lnTo>
                    <a:pt x="248856" y="1662557"/>
                  </a:lnTo>
                  <a:lnTo>
                    <a:pt x="256603" y="1664589"/>
                  </a:lnTo>
                  <a:lnTo>
                    <a:pt x="262699" y="1661160"/>
                  </a:lnTo>
                  <a:lnTo>
                    <a:pt x="335957" y="1618361"/>
                  </a:lnTo>
                  <a:lnTo>
                    <a:pt x="332422" y="1618361"/>
                  </a:lnTo>
                  <a:lnTo>
                    <a:pt x="332422" y="1616710"/>
                  </a:lnTo>
                  <a:lnTo>
                    <a:pt x="326072" y="1616710"/>
                  </a:lnTo>
                  <a:lnTo>
                    <a:pt x="307240" y="1605724"/>
                  </a:lnTo>
                  <a:close/>
                </a:path>
                <a:path w="358140" h="1664970">
                  <a:moveTo>
                    <a:pt x="25400" y="0"/>
                  </a:moveTo>
                  <a:lnTo>
                    <a:pt x="0" y="0"/>
                  </a:lnTo>
                  <a:lnTo>
                    <a:pt x="0" y="1612645"/>
                  </a:lnTo>
                  <a:lnTo>
                    <a:pt x="5689" y="1618361"/>
                  </a:lnTo>
                  <a:lnTo>
                    <a:pt x="285577" y="1618361"/>
                  </a:lnTo>
                  <a:lnTo>
                    <a:pt x="307240" y="1605724"/>
                  </a:lnTo>
                  <a:lnTo>
                    <a:pt x="25400" y="1605661"/>
                  </a:lnTo>
                  <a:lnTo>
                    <a:pt x="12700" y="1592961"/>
                  </a:lnTo>
                  <a:lnTo>
                    <a:pt x="25400" y="1592961"/>
                  </a:lnTo>
                  <a:lnTo>
                    <a:pt x="25400" y="0"/>
                  </a:lnTo>
                  <a:close/>
                </a:path>
                <a:path w="358140" h="1664970">
                  <a:moveTo>
                    <a:pt x="335908" y="1592961"/>
                  </a:moveTo>
                  <a:lnTo>
                    <a:pt x="332422" y="1592961"/>
                  </a:lnTo>
                  <a:lnTo>
                    <a:pt x="332422" y="1618361"/>
                  </a:lnTo>
                  <a:lnTo>
                    <a:pt x="335957" y="1618361"/>
                  </a:lnTo>
                  <a:lnTo>
                    <a:pt x="357695" y="1605661"/>
                  </a:lnTo>
                  <a:lnTo>
                    <a:pt x="335908" y="1592961"/>
                  </a:lnTo>
                  <a:close/>
                </a:path>
                <a:path w="358140" h="1664970">
                  <a:moveTo>
                    <a:pt x="326072" y="1594739"/>
                  </a:moveTo>
                  <a:lnTo>
                    <a:pt x="307240" y="1605724"/>
                  </a:lnTo>
                  <a:lnTo>
                    <a:pt x="326072" y="1616710"/>
                  </a:lnTo>
                  <a:lnTo>
                    <a:pt x="326072" y="1594739"/>
                  </a:lnTo>
                  <a:close/>
                </a:path>
                <a:path w="358140" h="1664970">
                  <a:moveTo>
                    <a:pt x="332422" y="1594739"/>
                  </a:moveTo>
                  <a:lnTo>
                    <a:pt x="326072" y="1594739"/>
                  </a:lnTo>
                  <a:lnTo>
                    <a:pt x="326072" y="1616710"/>
                  </a:lnTo>
                  <a:lnTo>
                    <a:pt x="332422" y="1616710"/>
                  </a:lnTo>
                  <a:lnTo>
                    <a:pt x="332422" y="1594739"/>
                  </a:lnTo>
                  <a:close/>
                </a:path>
                <a:path w="358140" h="1664970">
                  <a:moveTo>
                    <a:pt x="256603" y="1546733"/>
                  </a:moveTo>
                  <a:lnTo>
                    <a:pt x="248856" y="1548764"/>
                  </a:lnTo>
                  <a:lnTo>
                    <a:pt x="245300" y="1554861"/>
                  </a:lnTo>
                  <a:lnTo>
                    <a:pt x="241744" y="1560830"/>
                  </a:lnTo>
                  <a:lnTo>
                    <a:pt x="243776" y="1568704"/>
                  </a:lnTo>
                  <a:lnTo>
                    <a:pt x="307240" y="1605724"/>
                  </a:lnTo>
                  <a:lnTo>
                    <a:pt x="326072" y="1594739"/>
                  </a:lnTo>
                  <a:lnTo>
                    <a:pt x="332422" y="1594739"/>
                  </a:lnTo>
                  <a:lnTo>
                    <a:pt x="332422" y="1592961"/>
                  </a:lnTo>
                  <a:lnTo>
                    <a:pt x="335908" y="1592961"/>
                  </a:lnTo>
                  <a:lnTo>
                    <a:pt x="256603" y="1546733"/>
                  </a:lnTo>
                  <a:close/>
                </a:path>
                <a:path w="358140" h="1664970">
                  <a:moveTo>
                    <a:pt x="25400" y="1592961"/>
                  </a:moveTo>
                  <a:lnTo>
                    <a:pt x="12700" y="1592961"/>
                  </a:lnTo>
                  <a:lnTo>
                    <a:pt x="25400" y="1605661"/>
                  </a:lnTo>
                  <a:lnTo>
                    <a:pt x="25400" y="1592961"/>
                  </a:lnTo>
                  <a:close/>
                </a:path>
                <a:path w="358140" h="1664970">
                  <a:moveTo>
                    <a:pt x="285359" y="1592961"/>
                  </a:moveTo>
                  <a:lnTo>
                    <a:pt x="25400" y="1592961"/>
                  </a:lnTo>
                  <a:lnTo>
                    <a:pt x="25400" y="1605661"/>
                  </a:lnTo>
                  <a:lnTo>
                    <a:pt x="307131" y="1605661"/>
                  </a:lnTo>
                  <a:lnTo>
                    <a:pt x="285359" y="1592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875" y="4000436"/>
              <a:ext cx="833437" cy="328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3830091"/>
              <a:ext cx="447675" cy="38110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77240" y="389350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895975" y="5154320"/>
            <a:ext cx="833755" cy="499109"/>
            <a:chOff x="5895975" y="5154320"/>
            <a:chExt cx="833755" cy="499109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5975" y="5324474"/>
              <a:ext cx="833437" cy="3286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800" y="5154320"/>
              <a:ext cx="447675" cy="38110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156071" y="522001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75875" y="3429914"/>
            <a:ext cx="606425" cy="471170"/>
            <a:chOff x="2675875" y="3429914"/>
            <a:chExt cx="606425" cy="471170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5875" y="3647467"/>
              <a:ext cx="606136" cy="2535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050" y="3429914"/>
              <a:ext cx="447675" cy="39062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815970" y="350170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03096" y="3386963"/>
            <a:ext cx="4240530" cy="1219835"/>
            <a:chOff x="1403096" y="3386963"/>
            <a:chExt cx="4240530" cy="1219835"/>
          </a:xfrm>
        </p:grpSpPr>
        <p:sp>
          <p:nvSpPr>
            <p:cNvPr id="36" name="object 36"/>
            <p:cNvSpPr/>
            <p:nvPr/>
          </p:nvSpPr>
          <p:spPr>
            <a:xfrm>
              <a:off x="1403096" y="3386962"/>
              <a:ext cx="4004310" cy="891540"/>
            </a:xfrm>
            <a:custGeom>
              <a:avLst/>
              <a:gdLst/>
              <a:ahLst/>
              <a:cxnLst/>
              <a:rect l="l" t="t" r="r" b="b"/>
              <a:pathLst>
                <a:path w="4004310" h="891539">
                  <a:moveTo>
                    <a:pt x="4003802" y="101092"/>
                  </a:moveTo>
                  <a:lnTo>
                    <a:pt x="3959529" y="25146"/>
                  </a:lnTo>
                  <a:lnTo>
                    <a:pt x="3944874" y="0"/>
                  </a:lnTo>
                  <a:lnTo>
                    <a:pt x="3885946" y="101092"/>
                  </a:lnTo>
                  <a:lnTo>
                    <a:pt x="3887978" y="108839"/>
                  </a:lnTo>
                  <a:lnTo>
                    <a:pt x="3900170" y="115951"/>
                  </a:lnTo>
                  <a:lnTo>
                    <a:pt x="3907917" y="113919"/>
                  </a:lnTo>
                  <a:lnTo>
                    <a:pt x="3932174" y="72339"/>
                  </a:lnTo>
                  <a:lnTo>
                    <a:pt x="3932301" y="72123"/>
                  </a:lnTo>
                  <a:lnTo>
                    <a:pt x="3932174" y="432943"/>
                  </a:lnTo>
                  <a:lnTo>
                    <a:pt x="2394077" y="432943"/>
                  </a:lnTo>
                  <a:lnTo>
                    <a:pt x="2394077" y="426720"/>
                  </a:lnTo>
                  <a:lnTo>
                    <a:pt x="2388362" y="421005"/>
                  </a:lnTo>
                  <a:lnTo>
                    <a:pt x="71628" y="421005"/>
                  </a:lnTo>
                  <a:lnTo>
                    <a:pt x="71628" y="91173"/>
                  </a:lnTo>
                  <a:lnTo>
                    <a:pt x="96012" y="132969"/>
                  </a:lnTo>
                  <a:lnTo>
                    <a:pt x="103759" y="135001"/>
                  </a:lnTo>
                  <a:lnTo>
                    <a:pt x="109855" y="131445"/>
                  </a:lnTo>
                  <a:lnTo>
                    <a:pt x="115824" y="127889"/>
                  </a:lnTo>
                  <a:lnTo>
                    <a:pt x="117983" y="120142"/>
                  </a:lnTo>
                  <a:lnTo>
                    <a:pt x="73609" y="44196"/>
                  </a:lnTo>
                  <a:lnTo>
                    <a:pt x="58928" y="19050"/>
                  </a:lnTo>
                  <a:lnTo>
                    <a:pt x="0" y="120142"/>
                  </a:lnTo>
                  <a:lnTo>
                    <a:pt x="2159" y="127889"/>
                  </a:lnTo>
                  <a:lnTo>
                    <a:pt x="8128" y="131445"/>
                  </a:lnTo>
                  <a:lnTo>
                    <a:pt x="14224" y="135001"/>
                  </a:lnTo>
                  <a:lnTo>
                    <a:pt x="21971" y="132969"/>
                  </a:lnTo>
                  <a:lnTo>
                    <a:pt x="46355" y="91173"/>
                  </a:lnTo>
                  <a:lnTo>
                    <a:pt x="46355" y="440690"/>
                  </a:lnTo>
                  <a:lnTo>
                    <a:pt x="51943" y="446405"/>
                  </a:lnTo>
                  <a:lnTo>
                    <a:pt x="2368677" y="446405"/>
                  </a:lnTo>
                  <a:lnTo>
                    <a:pt x="2368677" y="887603"/>
                  </a:lnTo>
                  <a:lnTo>
                    <a:pt x="2370455" y="887603"/>
                  </a:lnTo>
                  <a:lnTo>
                    <a:pt x="2370455" y="891159"/>
                  </a:lnTo>
                  <a:lnTo>
                    <a:pt x="2395728" y="891159"/>
                  </a:lnTo>
                  <a:lnTo>
                    <a:pt x="2395728" y="458343"/>
                  </a:lnTo>
                  <a:lnTo>
                    <a:pt x="3951859" y="458343"/>
                  </a:lnTo>
                  <a:lnTo>
                    <a:pt x="3957574" y="452628"/>
                  </a:lnTo>
                  <a:lnTo>
                    <a:pt x="3957574" y="432943"/>
                  </a:lnTo>
                  <a:lnTo>
                    <a:pt x="3957574" y="72123"/>
                  </a:lnTo>
                  <a:lnTo>
                    <a:pt x="3957574" y="31623"/>
                  </a:lnTo>
                  <a:lnTo>
                    <a:pt x="3957574" y="25146"/>
                  </a:lnTo>
                  <a:lnTo>
                    <a:pt x="3957701" y="72339"/>
                  </a:lnTo>
                  <a:lnTo>
                    <a:pt x="3981958" y="113919"/>
                  </a:lnTo>
                  <a:lnTo>
                    <a:pt x="3989705" y="115951"/>
                  </a:lnTo>
                  <a:lnTo>
                    <a:pt x="3995674" y="112395"/>
                  </a:lnTo>
                  <a:lnTo>
                    <a:pt x="4001770" y="108839"/>
                  </a:lnTo>
                  <a:lnTo>
                    <a:pt x="4003802" y="1010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081399" y="4082529"/>
              <a:ext cx="1562100" cy="524510"/>
            </a:xfrm>
            <a:custGeom>
              <a:avLst/>
              <a:gdLst/>
              <a:ahLst/>
              <a:cxnLst/>
              <a:rect l="l" t="t" r="r" b="b"/>
              <a:pathLst>
                <a:path w="1562100" h="524510">
                  <a:moveTo>
                    <a:pt x="1562100" y="0"/>
                  </a:moveTo>
                  <a:lnTo>
                    <a:pt x="0" y="0"/>
                  </a:lnTo>
                  <a:lnTo>
                    <a:pt x="0" y="524014"/>
                  </a:lnTo>
                  <a:lnTo>
                    <a:pt x="1562100" y="52401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8FE7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4081398" y="4087317"/>
            <a:ext cx="1562100" cy="5194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algn="r" marR="87630">
              <a:lnSpc>
                <a:spcPts val="1435"/>
              </a:lnSpc>
              <a:spcBef>
                <a:spcPts val="615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5001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E</a:t>
            </a:r>
            <a:r>
              <a:rPr dirty="0" sz="1200" spc="30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9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2001</a:t>
            </a:r>
            <a:endParaRPr sz="1200">
              <a:latin typeface="Arial"/>
              <a:cs typeface="Arial"/>
            </a:endParaRPr>
          </a:p>
          <a:p>
            <a:pPr algn="r" marR="95250">
              <a:lnSpc>
                <a:spcPts val="1435"/>
              </a:lnSpc>
            </a:pP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0" b="1">
                <a:latin typeface="Arial"/>
                <a:cs typeface="Arial"/>
              </a:rPr>
              <a:t>L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1001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71726" y="4092105"/>
            <a:ext cx="1619250" cy="334010"/>
          </a:xfrm>
          <a:custGeom>
            <a:avLst/>
            <a:gdLst/>
            <a:ahLst/>
            <a:cxnLst/>
            <a:rect l="l" t="t" r="r" b="b"/>
            <a:pathLst>
              <a:path w="1619250" h="334010">
                <a:moveTo>
                  <a:pt x="1619250" y="0"/>
                </a:moveTo>
                <a:lnTo>
                  <a:pt x="0" y="0"/>
                </a:lnTo>
                <a:lnTo>
                  <a:pt x="0" y="333463"/>
                </a:lnTo>
                <a:lnTo>
                  <a:pt x="1619250" y="333463"/>
                </a:lnTo>
                <a:lnTo>
                  <a:pt x="1619250" y="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871726" y="4087317"/>
            <a:ext cx="1619250" cy="3384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620"/>
              </a:spcBef>
            </a:pPr>
            <a:r>
              <a:rPr dirty="0" sz="1200" spc="10" b="1">
                <a:latin typeface="Arial"/>
                <a:cs typeface="Arial"/>
              </a:rPr>
              <a:t>BP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5001,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spc="15" b="1">
                <a:solidFill>
                  <a:srgbClr val="E25400"/>
                </a:solidFill>
                <a:latin typeface="Arial"/>
                <a:cs typeface="Arial"/>
              </a:rPr>
              <a:t>BCD</a:t>
            </a:r>
            <a:r>
              <a:rPr dirty="0" sz="1200" spc="-8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E25400"/>
                </a:solidFill>
                <a:latin typeface="Arial"/>
                <a:cs typeface="Arial"/>
              </a:rPr>
              <a:t>Corp.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000500" y="3429914"/>
            <a:ext cx="833755" cy="508634"/>
            <a:chOff x="4000500" y="3429914"/>
            <a:chExt cx="833755" cy="508634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500" y="3609911"/>
              <a:ext cx="833437" cy="3286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4325" y="3429914"/>
              <a:ext cx="447675" cy="39062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262501" y="349789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94051" y="5190871"/>
            <a:ext cx="3336925" cy="337185"/>
            <a:chOff x="2694051" y="5190871"/>
            <a:chExt cx="3336925" cy="337185"/>
          </a:xfrm>
        </p:grpSpPr>
        <p:sp>
          <p:nvSpPr>
            <p:cNvPr id="46" name="object 46"/>
            <p:cNvSpPr/>
            <p:nvPr/>
          </p:nvSpPr>
          <p:spPr>
            <a:xfrm>
              <a:off x="2700401" y="5197221"/>
              <a:ext cx="1190625" cy="324485"/>
            </a:xfrm>
            <a:custGeom>
              <a:avLst/>
              <a:gdLst/>
              <a:ahLst/>
              <a:cxnLst/>
              <a:rect l="l" t="t" r="r" b="b"/>
              <a:pathLst>
                <a:path w="1190625" h="324485">
                  <a:moveTo>
                    <a:pt x="1028700" y="0"/>
                  </a:moveTo>
                  <a:lnTo>
                    <a:pt x="0" y="0"/>
                  </a:lnTo>
                  <a:lnTo>
                    <a:pt x="161798" y="161924"/>
                  </a:lnTo>
                  <a:lnTo>
                    <a:pt x="0" y="323976"/>
                  </a:lnTo>
                  <a:lnTo>
                    <a:pt x="1028700" y="323976"/>
                  </a:lnTo>
                  <a:lnTo>
                    <a:pt x="1190625" y="161924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700401" y="5197221"/>
              <a:ext cx="1190625" cy="324485"/>
            </a:xfrm>
            <a:custGeom>
              <a:avLst/>
              <a:gdLst/>
              <a:ahLst/>
              <a:cxnLst/>
              <a:rect l="l" t="t" r="r" b="b"/>
              <a:pathLst>
                <a:path w="1190625" h="324485">
                  <a:moveTo>
                    <a:pt x="0" y="0"/>
                  </a:moveTo>
                  <a:lnTo>
                    <a:pt x="1028700" y="0"/>
                  </a:lnTo>
                  <a:lnTo>
                    <a:pt x="1190625" y="161924"/>
                  </a:lnTo>
                  <a:lnTo>
                    <a:pt x="1028700" y="323976"/>
                  </a:lnTo>
                  <a:lnTo>
                    <a:pt x="0" y="323976"/>
                  </a:lnTo>
                  <a:lnTo>
                    <a:pt x="161798" y="1619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833874" y="5197221"/>
              <a:ext cx="1190625" cy="324485"/>
            </a:xfrm>
            <a:custGeom>
              <a:avLst/>
              <a:gdLst/>
              <a:ahLst/>
              <a:cxnLst/>
              <a:rect l="l" t="t" r="r" b="b"/>
              <a:pathLst>
                <a:path w="1190625" h="324485">
                  <a:moveTo>
                    <a:pt x="1028826" y="0"/>
                  </a:moveTo>
                  <a:lnTo>
                    <a:pt x="0" y="0"/>
                  </a:lnTo>
                  <a:lnTo>
                    <a:pt x="161925" y="161924"/>
                  </a:lnTo>
                  <a:lnTo>
                    <a:pt x="0" y="323976"/>
                  </a:lnTo>
                  <a:lnTo>
                    <a:pt x="1028826" y="323976"/>
                  </a:lnTo>
                  <a:lnTo>
                    <a:pt x="1190625" y="161924"/>
                  </a:lnTo>
                  <a:lnTo>
                    <a:pt x="1028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33874" y="5197221"/>
              <a:ext cx="1190625" cy="324485"/>
            </a:xfrm>
            <a:custGeom>
              <a:avLst/>
              <a:gdLst/>
              <a:ahLst/>
              <a:cxnLst/>
              <a:rect l="l" t="t" r="r" b="b"/>
              <a:pathLst>
                <a:path w="1190625" h="324485">
                  <a:moveTo>
                    <a:pt x="0" y="0"/>
                  </a:moveTo>
                  <a:lnTo>
                    <a:pt x="1028826" y="0"/>
                  </a:lnTo>
                  <a:lnTo>
                    <a:pt x="1190625" y="161924"/>
                  </a:lnTo>
                  <a:lnTo>
                    <a:pt x="1028826" y="323976"/>
                  </a:lnTo>
                  <a:lnTo>
                    <a:pt x="0" y="323976"/>
                  </a:lnTo>
                  <a:lnTo>
                    <a:pt x="161925" y="1619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5121909" y="5255958"/>
            <a:ext cx="6591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 b="1">
                <a:latin typeface="Arial"/>
                <a:cs typeface="Arial"/>
              </a:rPr>
              <a:t>Replicate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627251" y="5190871"/>
            <a:ext cx="3336925" cy="337185"/>
            <a:chOff x="1627251" y="5190871"/>
            <a:chExt cx="3336925" cy="337185"/>
          </a:xfrm>
        </p:grpSpPr>
        <p:sp>
          <p:nvSpPr>
            <p:cNvPr id="52" name="object 52"/>
            <p:cNvSpPr/>
            <p:nvPr/>
          </p:nvSpPr>
          <p:spPr>
            <a:xfrm>
              <a:off x="3767201" y="5197221"/>
              <a:ext cx="1190625" cy="324485"/>
            </a:xfrm>
            <a:custGeom>
              <a:avLst/>
              <a:gdLst/>
              <a:ahLst/>
              <a:cxnLst/>
              <a:rect l="l" t="t" r="r" b="b"/>
              <a:pathLst>
                <a:path w="1190625" h="324485">
                  <a:moveTo>
                    <a:pt x="1028700" y="0"/>
                  </a:moveTo>
                  <a:lnTo>
                    <a:pt x="0" y="0"/>
                  </a:lnTo>
                  <a:lnTo>
                    <a:pt x="161925" y="161924"/>
                  </a:lnTo>
                  <a:lnTo>
                    <a:pt x="0" y="323976"/>
                  </a:lnTo>
                  <a:lnTo>
                    <a:pt x="1028700" y="323976"/>
                  </a:lnTo>
                  <a:lnTo>
                    <a:pt x="1190625" y="161924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767201" y="5197221"/>
              <a:ext cx="1190625" cy="324485"/>
            </a:xfrm>
            <a:custGeom>
              <a:avLst/>
              <a:gdLst/>
              <a:ahLst/>
              <a:cxnLst/>
              <a:rect l="l" t="t" r="r" b="b"/>
              <a:pathLst>
                <a:path w="1190625" h="324485">
                  <a:moveTo>
                    <a:pt x="0" y="0"/>
                  </a:moveTo>
                  <a:lnTo>
                    <a:pt x="1028700" y="0"/>
                  </a:lnTo>
                  <a:lnTo>
                    <a:pt x="1190625" y="161924"/>
                  </a:lnTo>
                  <a:lnTo>
                    <a:pt x="1028700" y="323976"/>
                  </a:lnTo>
                  <a:lnTo>
                    <a:pt x="0" y="323976"/>
                  </a:lnTo>
                  <a:lnTo>
                    <a:pt x="161925" y="1619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33601" y="5197221"/>
              <a:ext cx="1181100" cy="324485"/>
            </a:xfrm>
            <a:custGeom>
              <a:avLst/>
              <a:gdLst/>
              <a:ahLst/>
              <a:cxnLst/>
              <a:rect l="l" t="t" r="r" b="b"/>
              <a:pathLst>
                <a:path w="1181100" h="324485">
                  <a:moveTo>
                    <a:pt x="1019175" y="0"/>
                  </a:moveTo>
                  <a:lnTo>
                    <a:pt x="0" y="0"/>
                  </a:lnTo>
                  <a:lnTo>
                    <a:pt x="161798" y="161924"/>
                  </a:lnTo>
                  <a:lnTo>
                    <a:pt x="0" y="323976"/>
                  </a:lnTo>
                  <a:lnTo>
                    <a:pt x="1019175" y="323976"/>
                  </a:lnTo>
                  <a:lnTo>
                    <a:pt x="1180973" y="161924"/>
                  </a:lnTo>
                  <a:lnTo>
                    <a:pt x="1019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33601" y="5197221"/>
              <a:ext cx="1181100" cy="324485"/>
            </a:xfrm>
            <a:custGeom>
              <a:avLst/>
              <a:gdLst/>
              <a:ahLst/>
              <a:cxnLst/>
              <a:rect l="l" t="t" r="r" b="b"/>
              <a:pathLst>
                <a:path w="1181100" h="324485">
                  <a:moveTo>
                    <a:pt x="0" y="0"/>
                  </a:moveTo>
                  <a:lnTo>
                    <a:pt x="1019175" y="0"/>
                  </a:lnTo>
                  <a:lnTo>
                    <a:pt x="1180973" y="161924"/>
                  </a:lnTo>
                  <a:lnTo>
                    <a:pt x="1019175" y="323976"/>
                  </a:lnTo>
                  <a:lnTo>
                    <a:pt x="0" y="323976"/>
                  </a:lnTo>
                  <a:lnTo>
                    <a:pt x="161798" y="1619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940179" y="5255958"/>
            <a:ext cx="59880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5" b="1">
                <a:latin typeface="Arial"/>
                <a:cs typeface="Arial"/>
              </a:rPr>
              <a:t>M</a:t>
            </a:r>
            <a:r>
              <a:rPr dirty="0" sz="1100" spc="-15" b="1">
                <a:latin typeface="Arial"/>
                <a:cs typeface="Arial"/>
              </a:rPr>
              <a:t>a</a:t>
            </a:r>
            <a:r>
              <a:rPr dirty="0" sz="1100" spc="-10" b="1">
                <a:latin typeface="Arial"/>
                <a:cs typeface="Arial"/>
              </a:rPr>
              <a:t>i</a:t>
            </a:r>
            <a:r>
              <a:rPr dirty="0" sz="1100" b="1">
                <a:latin typeface="Arial"/>
                <a:cs typeface="Arial"/>
              </a:rPr>
              <a:t>n</a:t>
            </a:r>
            <a:r>
              <a:rPr dirty="0" sz="1100" spc="5" b="1">
                <a:latin typeface="Arial"/>
                <a:cs typeface="Arial"/>
              </a:rPr>
              <a:t>t</a:t>
            </a:r>
            <a:r>
              <a:rPr dirty="0" sz="1100" spc="-15" b="1">
                <a:latin typeface="Arial"/>
                <a:cs typeface="Arial"/>
              </a:rPr>
              <a:t>a</a:t>
            </a:r>
            <a:r>
              <a:rPr dirty="0" sz="1100" spc="-10" b="1">
                <a:latin typeface="Arial"/>
                <a:cs typeface="Arial"/>
              </a:rPr>
              <a:t>i</a:t>
            </a:r>
            <a:r>
              <a:rPr dirty="0" sz="1100" spc="15" b="1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029330" y="4772914"/>
            <a:ext cx="1642110" cy="9918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105"/>
              </a:spcBef>
            </a:pPr>
            <a:r>
              <a:rPr dirty="0" sz="2100" spc="-15">
                <a:latin typeface="Arial MT"/>
                <a:cs typeface="Arial MT"/>
              </a:rPr>
              <a:t>MDG </a:t>
            </a:r>
            <a:r>
              <a:rPr dirty="0" sz="2100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  <a:tabLst>
                <a:tab pos="1063625" algn="l"/>
              </a:tabLst>
            </a:pPr>
            <a:r>
              <a:rPr dirty="0" sz="1100" spc="-60" b="1">
                <a:latin typeface="Arial"/>
                <a:cs typeface="Arial"/>
              </a:rPr>
              <a:t>V</a:t>
            </a:r>
            <a:r>
              <a:rPr dirty="0" sz="1100" spc="-10" b="1">
                <a:latin typeface="Arial"/>
                <a:cs typeface="Arial"/>
              </a:rPr>
              <a:t>a</a:t>
            </a:r>
            <a:r>
              <a:rPr dirty="0" sz="1100" spc="-10" b="1">
                <a:latin typeface="Arial"/>
                <a:cs typeface="Arial"/>
              </a:rPr>
              <a:t>li</a:t>
            </a:r>
            <a:r>
              <a:rPr dirty="0" sz="1100" b="1">
                <a:latin typeface="Arial"/>
                <a:cs typeface="Arial"/>
              </a:rPr>
              <a:t>d</a:t>
            </a:r>
            <a:r>
              <a:rPr dirty="0" sz="1100" spc="-10" b="1">
                <a:latin typeface="Arial"/>
                <a:cs typeface="Arial"/>
              </a:rPr>
              <a:t>a</a:t>
            </a:r>
            <a:r>
              <a:rPr dirty="0" sz="1100" spc="10" b="1">
                <a:latin typeface="Arial"/>
                <a:cs typeface="Arial"/>
              </a:rPr>
              <a:t>te</a:t>
            </a:r>
            <a:r>
              <a:rPr dirty="0" sz="1100" b="1">
                <a:latin typeface="Arial"/>
                <a:cs typeface="Arial"/>
              </a:rPr>
              <a:t>	</a:t>
            </a:r>
            <a:r>
              <a:rPr dirty="0" sz="1100" spc="-125" b="1">
                <a:latin typeface="Arial"/>
                <a:cs typeface="Arial"/>
              </a:rPr>
              <a:t>A</a:t>
            </a:r>
            <a:r>
              <a:rPr dirty="0" sz="1100" b="1">
                <a:latin typeface="Arial"/>
                <a:cs typeface="Arial"/>
              </a:rPr>
              <a:t>pp</a:t>
            </a:r>
            <a:r>
              <a:rPr dirty="0" sz="1100" spc="20" b="1">
                <a:latin typeface="Arial"/>
                <a:cs typeface="Arial"/>
              </a:rPr>
              <a:t>r</a:t>
            </a:r>
            <a:r>
              <a:rPr dirty="0" sz="1100" b="1">
                <a:latin typeface="Arial"/>
                <a:cs typeface="Arial"/>
              </a:rPr>
              <a:t>o</a:t>
            </a:r>
            <a:r>
              <a:rPr dirty="0" sz="1100" spc="60" b="1">
                <a:latin typeface="Arial"/>
                <a:cs typeface="Arial"/>
              </a:rPr>
              <a:t>v</a:t>
            </a:r>
            <a:r>
              <a:rPr dirty="0" sz="1100" spc="15" b="1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  <a:spcBef>
                <a:spcPts val="770"/>
              </a:spcBef>
            </a:pPr>
            <a:r>
              <a:rPr dirty="0" sz="1400" spc="-5">
                <a:latin typeface="Arial MT"/>
                <a:cs typeface="Arial MT"/>
              </a:rPr>
              <a:t>Central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Governance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06412" y="2259583"/>
            <a:ext cx="1921510" cy="1149985"/>
            <a:chOff x="506412" y="2259583"/>
            <a:chExt cx="1921510" cy="1149985"/>
          </a:xfrm>
        </p:grpSpPr>
        <p:sp>
          <p:nvSpPr>
            <p:cNvPr id="59" name="object 59"/>
            <p:cNvSpPr/>
            <p:nvPr/>
          </p:nvSpPr>
          <p:spPr>
            <a:xfrm>
              <a:off x="509587" y="2262758"/>
              <a:ext cx="1915160" cy="1143635"/>
            </a:xfrm>
            <a:custGeom>
              <a:avLst/>
              <a:gdLst/>
              <a:ahLst/>
              <a:cxnLst/>
              <a:rect l="l" t="t" r="r" b="b"/>
              <a:pathLst>
                <a:path w="1915160" h="1143635">
                  <a:moveTo>
                    <a:pt x="957262" y="0"/>
                  </a:moveTo>
                  <a:lnTo>
                    <a:pt x="882453" y="573"/>
                  </a:lnTo>
                  <a:lnTo>
                    <a:pt x="809219" y="2265"/>
                  </a:lnTo>
                  <a:lnTo>
                    <a:pt x="737772" y="5034"/>
                  </a:lnTo>
                  <a:lnTo>
                    <a:pt x="668326" y="8837"/>
                  </a:lnTo>
                  <a:lnTo>
                    <a:pt x="601092" y="13631"/>
                  </a:lnTo>
                  <a:lnTo>
                    <a:pt x="536285" y="19375"/>
                  </a:lnTo>
                  <a:lnTo>
                    <a:pt x="474116" y="26025"/>
                  </a:lnTo>
                  <a:lnTo>
                    <a:pt x="414799" y="33540"/>
                  </a:lnTo>
                  <a:lnTo>
                    <a:pt x="358546" y="41877"/>
                  </a:lnTo>
                  <a:lnTo>
                    <a:pt x="305570" y="50994"/>
                  </a:lnTo>
                  <a:lnTo>
                    <a:pt x="256084" y="60849"/>
                  </a:lnTo>
                  <a:lnTo>
                    <a:pt x="210301" y="71398"/>
                  </a:lnTo>
                  <a:lnTo>
                    <a:pt x="168434" y="82600"/>
                  </a:lnTo>
                  <a:lnTo>
                    <a:pt x="130695" y="94412"/>
                  </a:lnTo>
                  <a:lnTo>
                    <a:pt x="68455" y="119698"/>
                  </a:lnTo>
                  <a:lnTo>
                    <a:pt x="25282" y="146917"/>
                  </a:lnTo>
                  <a:lnTo>
                    <a:pt x="0" y="190626"/>
                  </a:lnTo>
                  <a:lnTo>
                    <a:pt x="0" y="952753"/>
                  </a:lnTo>
                  <a:lnTo>
                    <a:pt x="25282" y="996456"/>
                  </a:lnTo>
                  <a:lnTo>
                    <a:pt x="68455" y="1023664"/>
                  </a:lnTo>
                  <a:lnTo>
                    <a:pt x="130695" y="1048935"/>
                  </a:lnTo>
                  <a:lnTo>
                    <a:pt x="168434" y="1060739"/>
                  </a:lnTo>
                  <a:lnTo>
                    <a:pt x="210301" y="1071932"/>
                  </a:lnTo>
                  <a:lnTo>
                    <a:pt x="256084" y="1082472"/>
                  </a:lnTo>
                  <a:lnTo>
                    <a:pt x="305570" y="1092318"/>
                  </a:lnTo>
                  <a:lnTo>
                    <a:pt x="358546" y="1101426"/>
                  </a:lnTo>
                  <a:lnTo>
                    <a:pt x="414799" y="1109754"/>
                  </a:lnTo>
                  <a:lnTo>
                    <a:pt x="474116" y="1117261"/>
                  </a:lnTo>
                  <a:lnTo>
                    <a:pt x="536285" y="1123904"/>
                  </a:lnTo>
                  <a:lnTo>
                    <a:pt x="601092" y="1129640"/>
                  </a:lnTo>
                  <a:lnTo>
                    <a:pt x="668326" y="1134428"/>
                  </a:lnTo>
                  <a:lnTo>
                    <a:pt x="737772" y="1138226"/>
                  </a:lnTo>
                  <a:lnTo>
                    <a:pt x="809219" y="1140991"/>
                  </a:lnTo>
                  <a:lnTo>
                    <a:pt x="882453" y="1142681"/>
                  </a:lnTo>
                  <a:lnTo>
                    <a:pt x="957262" y="1143253"/>
                  </a:lnTo>
                  <a:lnTo>
                    <a:pt x="1032074" y="1142681"/>
                  </a:lnTo>
                  <a:lnTo>
                    <a:pt x="1105312" y="1140991"/>
                  </a:lnTo>
                  <a:lnTo>
                    <a:pt x="1176763" y="1138226"/>
                  </a:lnTo>
                  <a:lnTo>
                    <a:pt x="1246214" y="1134428"/>
                  </a:lnTo>
                  <a:lnTo>
                    <a:pt x="1313451" y="1129640"/>
                  </a:lnTo>
                  <a:lnTo>
                    <a:pt x="1378263" y="1123904"/>
                  </a:lnTo>
                  <a:lnTo>
                    <a:pt x="1440436" y="1117261"/>
                  </a:lnTo>
                  <a:lnTo>
                    <a:pt x="1499757" y="1109754"/>
                  </a:lnTo>
                  <a:lnTo>
                    <a:pt x="1556014" y="1101426"/>
                  </a:lnTo>
                  <a:lnTo>
                    <a:pt x="1608994" y="1092318"/>
                  </a:lnTo>
                  <a:lnTo>
                    <a:pt x="1658483" y="1082472"/>
                  </a:lnTo>
                  <a:lnTo>
                    <a:pt x="1704269" y="1071932"/>
                  </a:lnTo>
                  <a:lnTo>
                    <a:pt x="1746140" y="1060739"/>
                  </a:lnTo>
                  <a:lnTo>
                    <a:pt x="1783881" y="1048935"/>
                  </a:lnTo>
                  <a:lnTo>
                    <a:pt x="1846127" y="1023664"/>
                  </a:lnTo>
                  <a:lnTo>
                    <a:pt x="1889304" y="996456"/>
                  </a:lnTo>
                  <a:lnTo>
                    <a:pt x="1914588" y="952753"/>
                  </a:lnTo>
                  <a:lnTo>
                    <a:pt x="1914588" y="190626"/>
                  </a:lnTo>
                  <a:lnTo>
                    <a:pt x="1889304" y="146917"/>
                  </a:lnTo>
                  <a:lnTo>
                    <a:pt x="1846127" y="119698"/>
                  </a:lnTo>
                  <a:lnTo>
                    <a:pt x="1783881" y="94412"/>
                  </a:lnTo>
                  <a:lnTo>
                    <a:pt x="1746140" y="82600"/>
                  </a:lnTo>
                  <a:lnTo>
                    <a:pt x="1704269" y="71398"/>
                  </a:lnTo>
                  <a:lnTo>
                    <a:pt x="1658483" y="60849"/>
                  </a:lnTo>
                  <a:lnTo>
                    <a:pt x="1608994" y="50994"/>
                  </a:lnTo>
                  <a:lnTo>
                    <a:pt x="1556014" y="41877"/>
                  </a:lnTo>
                  <a:lnTo>
                    <a:pt x="1499757" y="33540"/>
                  </a:lnTo>
                  <a:lnTo>
                    <a:pt x="1440436" y="26025"/>
                  </a:lnTo>
                  <a:lnTo>
                    <a:pt x="1378263" y="19375"/>
                  </a:lnTo>
                  <a:lnTo>
                    <a:pt x="1313451" y="13631"/>
                  </a:lnTo>
                  <a:lnTo>
                    <a:pt x="1246214" y="8837"/>
                  </a:lnTo>
                  <a:lnTo>
                    <a:pt x="1176763" y="5034"/>
                  </a:lnTo>
                  <a:lnTo>
                    <a:pt x="1105312" y="2265"/>
                  </a:lnTo>
                  <a:lnTo>
                    <a:pt x="1032074" y="573"/>
                  </a:lnTo>
                  <a:lnTo>
                    <a:pt x="957262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09587" y="2262758"/>
              <a:ext cx="1915160" cy="1143635"/>
            </a:xfrm>
            <a:custGeom>
              <a:avLst/>
              <a:gdLst/>
              <a:ahLst/>
              <a:cxnLst/>
              <a:rect l="l" t="t" r="r" b="b"/>
              <a:pathLst>
                <a:path w="1915160" h="1143635">
                  <a:moveTo>
                    <a:pt x="1914588" y="190626"/>
                  </a:moveTo>
                  <a:lnTo>
                    <a:pt x="1889304" y="234289"/>
                  </a:lnTo>
                  <a:lnTo>
                    <a:pt x="1846127" y="261484"/>
                  </a:lnTo>
                  <a:lnTo>
                    <a:pt x="1783881" y="286751"/>
                  </a:lnTo>
                  <a:lnTo>
                    <a:pt x="1746140" y="298556"/>
                  </a:lnTo>
                  <a:lnTo>
                    <a:pt x="1704269" y="309752"/>
                  </a:lnTo>
                  <a:lnTo>
                    <a:pt x="1658483" y="320296"/>
                  </a:lnTo>
                  <a:lnTo>
                    <a:pt x="1608994" y="330145"/>
                  </a:lnTo>
                  <a:lnTo>
                    <a:pt x="1556014" y="339259"/>
                  </a:lnTo>
                  <a:lnTo>
                    <a:pt x="1499757" y="347593"/>
                  </a:lnTo>
                  <a:lnTo>
                    <a:pt x="1440436" y="355106"/>
                  </a:lnTo>
                  <a:lnTo>
                    <a:pt x="1378263" y="361754"/>
                  </a:lnTo>
                  <a:lnTo>
                    <a:pt x="1313451" y="367497"/>
                  </a:lnTo>
                  <a:lnTo>
                    <a:pt x="1246214" y="372290"/>
                  </a:lnTo>
                  <a:lnTo>
                    <a:pt x="1176763" y="376092"/>
                  </a:lnTo>
                  <a:lnTo>
                    <a:pt x="1105312" y="378861"/>
                  </a:lnTo>
                  <a:lnTo>
                    <a:pt x="1032074" y="380553"/>
                  </a:lnTo>
                  <a:lnTo>
                    <a:pt x="957262" y="381126"/>
                  </a:lnTo>
                  <a:lnTo>
                    <a:pt x="882453" y="380553"/>
                  </a:lnTo>
                  <a:lnTo>
                    <a:pt x="809219" y="378861"/>
                  </a:lnTo>
                  <a:lnTo>
                    <a:pt x="737772" y="376092"/>
                  </a:lnTo>
                  <a:lnTo>
                    <a:pt x="668326" y="372290"/>
                  </a:lnTo>
                  <a:lnTo>
                    <a:pt x="601092" y="367497"/>
                  </a:lnTo>
                  <a:lnTo>
                    <a:pt x="536285" y="361754"/>
                  </a:lnTo>
                  <a:lnTo>
                    <a:pt x="474116" y="355106"/>
                  </a:lnTo>
                  <a:lnTo>
                    <a:pt x="414799" y="347593"/>
                  </a:lnTo>
                  <a:lnTo>
                    <a:pt x="358546" y="339259"/>
                  </a:lnTo>
                  <a:lnTo>
                    <a:pt x="305570" y="330145"/>
                  </a:lnTo>
                  <a:lnTo>
                    <a:pt x="256084" y="320296"/>
                  </a:lnTo>
                  <a:lnTo>
                    <a:pt x="210301" y="309752"/>
                  </a:lnTo>
                  <a:lnTo>
                    <a:pt x="168434" y="298556"/>
                  </a:lnTo>
                  <a:lnTo>
                    <a:pt x="130695" y="286751"/>
                  </a:lnTo>
                  <a:lnTo>
                    <a:pt x="68455" y="261484"/>
                  </a:lnTo>
                  <a:lnTo>
                    <a:pt x="25282" y="234289"/>
                  </a:lnTo>
                  <a:lnTo>
                    <a:pt x="2880" y="205507"/>
                  </a:lnTo>
                  <a:lnTo>
                    <a:pt x="0" y="190626"/>
                  </a:lnTo>
                </a:path>
                <a:path w="1915160" h="1143635">
                  <a:moveTo>
                    <a:pt x="0" y="190626"/>
                  </a:moveTo>
                  <a:lnTo>
                    <a:pt x="25282" y="146917"/>
                  </a:lnTo>
                  <a:lnTo>
                    <a:pt x="68455" y="119698"/>
                  </a:lnTo>
                  <a:lnTo>
                    <a:pt x="130695" y="94412"/>
                  </a:lnTo>
                  <a:lnTo>
                    <a:pt x="168434" y="82600"/>
                  </a:lnTo>
                  <a:lnTo>
                    <a:pt x="210301" y="71398"/>
                  </a:lnTo>
                  <a:lnTo>
                    <a:pt x="256084" y="60849"/>
                  </a:lnTo>
                  <a:lnTo>
                    <a:pt x="305570" y="50994"/>
                  </a:lnTo>
                  <a:lnTo>
                    <a:pt x="358546" y="41877"/>
                  </a:lnTo>
                  <a:lnTo>
                    <a:pt x="414799" y="33540"/>
                  </a:lnTo>
                  <a:lnTo>
                    <a:pt x="474116" y="26025"/>
                  </a:lnTo>
                  <a:lnTo>
                    <a:pt x="536285" y="19375"/>
                  </a:lnTo>
                  <a:lnTo>
                    <a:pt x="601092" y="13631"/>
                  </a:lnTo>
                  <a:lnTo>
                    <a:pt x="668326" y="8837"/>
                  </a:lnTo>
                  <a:lnTo>
                    <a:pt x="737772" y="5034"/>
                  </a:lnTo>
                  <a:lnTo>
                    <a:pt x="809219" y="2265"/>
                  </a:lnTo>
                  <a:lnTo>
                    <a:pt x="882453" y="573"/>
                  </a:lnTo>
                  <a:lnTo>
                    <a:pt x="957262" y="0"/>
                  </a:lnTo>
                  <a:lnTo>
                    <a:pt x="1032074" y="573"/>
                  </a:lnTo>
                  <a:lnTo>
                    <a:pt x="1105312" y="2265"/>
                  </a:lnTo>
                  <a:lnTo>
                    <a:pt x="1176763" y="5034"/>
                  </a:lnTo>
                  <a:lnTo>
                    <a:pt x="1246214" y="8837"/>
                  </a:lnTo>
                  <a:lnTo>
                    <a:pt x="1313451" y="13631"/>
                  </a:lnTo>
                  <a:lnTo>
                    <a:pt x="1378263" y="19375"/>
                  </a:lnTo>
                  <a:lnTo>
                    <a:pt x="1440436" y="26025"/>
                  </a:lnTo>
                  <a:lnTo>
                    <a:pt x="1499757" y="33540"/>
                  </a:lnTo>
                  <a:lnTo>
                    <a:pt x="1556014" y="41877"/>
                  </a:lnTo>
                  <a:lnTo>
                    <a:pt x="1608994" y="50994"/>
                  </a:lnTo>
                  <a:lnTo>
                    <a:pt x="1658483" y="60849"/>
                  </a:lnTo>
                  <a:lnTo>
                    <a:pt x="1704269" y="71398"/>
                  </a:lnTo>
                  <a:lnTo>
                    <a:pt x="1746140" y="82600"/>
                  </a:lnTo>
                  <a:lnTo>
                    <a:pt x="1783881" y="94412"/>
                  </a:lnTo>
                  <a:lnTo>
                    <a:pt x="1846127" y="119698"/>
                  </a:lnTo>
                  <a:lnTo>
                    <a:pt x="1889304" y="146917"/>
                  </a:lnTo>
                  <a:lnTo>
                    <a:pt x="1914588" y="190626"/>
                  </a:lnTo>
                  <a:lnTo>
                    <a:pt x="1914588" y="952753"/>
                  </a:lnTo>
                  <a:lnTo>
                    <a:pt x="1889304" y="996456"/>
                  </a:lnTo>
                  <a:lnTo>
                    <a:pt x="1846127" y="1023664"/>
                  </a:lnTo>
                  <a:lnTo>
                    <a:pt x="1783881" y="1048935"/>
                  </a:lnTo>
                  <a:lnTo>
                    <a:pt x="1746140" y="1060739"/>
                  </a:lnTo>
                  <a:lnTo>
                    <a:pt x="1704269" y="1071932"/>
                  </a:lnTo>
                  <a:lnTo>
                    <a:pt x="1658483" y="1082472"/>
                  </a:lnTo>
                  <a:lnTo>
                    <a:pt x="1608994" y="1092318"/>
                  </a:lnTo>
                  <a:lnTo>
                    <a:pt x="1556014" y="1101426"/>
                  </a:lnTo>
                  <a:lnTo>
                    <a:pt x="1499757" y="1109754"/>
                  </a:lnTo>
                  <a:lnTo>
                    <a:pt x="1440436" y="1117261"/>
                  </a:lnTo>
                  <a:lnTo>
                    <a:pt x="1378263" y="1123904"/>
                  </a:lnTo>
                  <a:lnTo>
                    <a:pt x="1313451" y="1129640"/>
                  </a:lnTo>
                  <a:lnTo>
                    <a:pt x="1246214" y="1134428"/>
                  </a:lnTo>
                  <a:lnTo>
                    <a:pt x="1176763" y="1138226"/>
                  </a:lnTo>
                  <a:lnTo>
                    <a:pt x="1105312" y="1140991"/>
                  </a:lnTo>
                  <a:lnTo>
                    <a:pt x="1032074" y="1142681"/>
                  </a:lnTo>
                  <a:lnTo>
                    <a:pt x="957262" y="1143253"/>
                  </a:lnTo>
                  <a:lnTo>
                    <a:pt x="882453" y="1142681"/>
                  </a:lnTo>
                  <a:lnTo>
                    <a:pt x="809219" y="1140991"/>
                  </a:lnTo>
                  <a:lnTo>
                    <a:pt x="737772" y="1138226"/>
                  </a:lnTo>
                  <a:lnTo>
                    <a:pt x="668326" y="1134428"/>
                  </a:lnTo>
                  <a:lnTo>
                    <a:pt x="601092" y="1129640"/>
                  </a:lnTo>
                  <a:lnTo>
                    <a:pt x="536285" y="1123904"/>
                  </a:lnTo>
                  <a:lnTo>
                    <a:pt x="474116" y="1117261"/>
                  </a:lnTo>
                  <a:lnTo>
                    <a:pt x="414799" y="1109754"/>
                  </a:lnTo>
                  <a:lnTo>
                    <a:pt x="358546" y="1101426"/>
                  </a:lnTo>
                  <a:lnTo>
                    <a:pt x="305570" y="1092318"/>
                  </a:lnTo>
                  <a:lnTo>
                    <a:pt x="256084" y="1082472"/>
                  </a:lnTo>
                  <a:lnTo>
                    <a:pt x="210301" y="1071932"/>
                  </a:lnTo>
                  <a:lnTo>
                    <a:pt x="168434" y="1060739"/>
                  </a:lnTo>
                  <a:lnTo>
                    <a:pt x="130695" y="1048935"/>
                  </a:lnTo>
                  <a:lnTo>
                    <a:pt x="68455" y="1023664"/>
                  </a:lnTo>
                  <a:lnTo>
                    <a:pt x="25282" y="996456"/>
                  </a:lnTo>
                  <a:lnTo>
                    <a:pt x="0" y="952753"/>
                  </a:lnTo>
                  <a:lnTo>
                    <a:pt x="0" y="19062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839152" y="2801937"/>
            <a:ext cx="123126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 MT"/>
                <a:cs typeface="Arial MT"/>
              </a:rPr>
              <a:t>Ariba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SLP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459351" y="2231008"/>
            <a:ext cx="1778000" cy="1159510"/>
            <a:chOff x="4459351" y="2231008"/>
            <a:chExt cx="1778000" cy="1159510"/>
          </a:xfrm>
        </p:grpSpPr>
        <p:sp>
          <p:nvSpPr>
            <p:cNvPr id="63" name="object 63"/>
            <p:cNvSpPr/>
            <p:nvPr/>
          </p:nvSpPr>
          <p:spPr>
            <a:xfrm>
              <a:off x="4462526" y="2234183"/>
              <a:ext cx="1771650" cy="1153160"/>
            </a:xfrm>
            <a:custGeom>
              <a:avLst/>
              <a:gdLst/>
              <a:ahLst/>
              <a:cxnLst/>
              <a:rect l="l" t="t" r="r" b="b"/>
              <a:pathLst>
                <a:path w="1771650" h="1153160">
                  <a:moveTo>
                    <a:pt x="885825" y="0"/>
                  </a:moveTo>
                  <a:lnTo>
                    <a:pt x="813159" y="636"/>
                  </a:lnTo>
                  <a:lnTo>
                    <a:pt x="742114" y="2513"/>
                  </a:lnTo>
                  <a:lnTo>
                    <a:pt x="672917" y="5581"/>
                  </a:lnTo>
                  <a:lnTo>
                    <a:pt x="605796" y="9791"/>
                  </a:lnTo>
                  <a:lnTo>
                    <a:pt x="540978" y="15093"/>
                  </a:lnTo>
                  <a:lnTo>
                    <a:pt x="478691" y="21438"/>
                  </a:lnTo>
                  <a:lnTo>
                    <a:pt x="419164" y="28776"/>
                  </a:lnTo>
                  <a:lnTo>
                    <a:pt x="362623" y="37059"/>
                  </a:lnTo>
                  <a:lnTo>
                    <a:pt x="309297" y="46237"/>
                  </a:lnTo>
                  <a:lnTo>
                    <a:pt x="259413" y="56261"/>
                  </a:lnTo>
                  <a:lnTo>
                    <a:pt x="213199" y="67080"/>
                  </a:lnTo>
                  <a:lnTo>
                    <a:pt x="170883" y="78647"/>
                  </a:lnTo>
                  <a:lnTo>
                    <a:pt x="132692" y="90911"/>
                  </a:lnTo>
                  <a:lnTo>
                    <a:pt x="69597" y="117336"/>
                  </a:lnTo>
                  <a:lnTo>
                    <a:pt x="25738" y="145958"/>
                  </a:lnTo>
                  <a:lnTo>
                    <a:pt x="0" y="192150"/>
                  </a:lnTo>
                  <a:lnTo>
                    <a:pt x="0" y="960754"/>
                  </a:lnTo>
                  <a:lnTo>
                    <a:pt x="25738" y="1006898"/>
                  </a:lnTo>
                  <a:lnTo>
                    <a:pt x="69597" y="1035496"/>
                  </a:lnTo>
                  <a:lnTo>
                    <a:pt x="132692" y="1061901"/>
                  </a:lnTo>
                  <a:lnTo>
                    <a:pt x="170883" y="1074158"/>
                  </a:lnTo>
                  <a:lnTo>
                    <a:pt x="213199" y="1085719"/>
                  </a:lnTo>
                  <a:lnTo>
                    <a:pt x="259413" y="1096533"/>
                  </a:lnTo>
                  <a:lnTo>
                    <a:pt x="309297" y="1106553"/>
                  </a:lnTo>
                  <a:lnTo>
                    <a:pt x="362623" y="1115727"/>
                  </a:lnTo>
                  <a:lnTo>
                    <a:pt x="419164" y="1124007"/>
                  </a:lnTo>
                  <a:lnTo>
                    <a:pt x="478691" y="1131344"/>
                  </a:lnTo>
                  <a:lnTo>
                    <a:pt x="540978" y="1137687"/>
                  </a:lnTo>
                  <a:lnTo>
                    <a:pt x="605796" y="1142988"/>
                  </a:lnTo>
                  <a:lnTo>
                    <a:pt x="672917" y="1147197"/>
                  </a:lnTo>
                  <a:lnTo>
                    <a:pt x="742114" y="1150265"/>
                  </a:lnTo>
                  <a:lnTo>
                    <a:pt x="813159" y="1152142"/>
                  </a:lnTo>
                  <a:lnTo>
                    <a:pt x="885825" y="1152778"/>
                  </a:lnTo>
                  <a:lnTo>
                    <a:pt x="958472" y="1152142"/>
                  </a:lnTo>
                  <a:lnTo>
                    <a:pt x="1029501" y="1150265"/>
                  </a:lnTo>
                  <a:lnTo>
                    <a:pt x="1098683" y="1147197"/>
                  </a:lnTo>
                  <a:lnTo>
                    <a:pt x="1165791" y="1142988"/>
                  </a:lnTo>
                  <a:lnTo>
                    <a:pt x="1230598" y="1137687"/>
                  </a:lnTo>
                  <a:lnTo>
                    <a:pt x="1292874" y="1131344"/>
                  </a:lnTo>
                  <a:lnTo>
                    <a:pt x="1352393" y="1124007"/>
                  </a:lnTo>
                  <a:lnTo>
                    <a:pt x="1408926" y="1115727"/>
                  </a:lnTo>
                  <a:lnTo>
                    <a:pt x="1462246" y="1106553"/>
                  </a:lnTo>
                  <a:lnTo>
                    <a:pt x="1512125" y="1096533"/>
                  </a:lnTo>
                  <a:lnTo>
                    <a:pt x="1558335" y="1085719"/>
                  </a:lnTo>
                  <a:lnTo>
                    <a:pt x="1600648" y="1074158"/>
                  </a:lnTo>
                  <a:lnTo>
                    <a:pt x="1638836" y="1061901"/>
                  </a:lnTo>
                  <a:lnTo>
                    <a:pt x="1701927" y="1035496"/>
                  </a:lnTo>
                  <a:lnTo>
                    <a:pt x="1745784" y="1006898"/>
                  </a:lnTo>
                  <a:lnTo>
                    <a:pt x="1771523" y="960754"/>
                  </a:lnTo>
                  <a:lnTo>
                    <a:pt x="1771523" y="192150"/>
                  </a:lnTo>
                  <a:lnTo>
                    <a:pt x="1745784" y="145958"/>
                  </a:lnTo>
                  <a:lnTo>
                    <a:pt x="1701927" y="117336"/>
                  </a:lnTo>
                  <a:lnTo>
                    <a:pt x="1638836" y="90911"/>
                  </a:lnTo>
                  <a:lnTo>
                    <a:pt x="1600648" y="78647"/>
                  </a:lnTo>
                  <a:lnTo>
                    <a:pt x="1558335" y="67080"/>
                  </a:lnTo>
                  <a:lnTo>
                    <a:pt x="1512125" y="56260"/>
                  </a:lnTo>
                  <a:lnTo>
                    <a:pt x="1462246" y="46237"/>
                  </a:lnTo>
                  <a:lnTo>
                    <a:pt x="1408926" y="37059"/>
                  </a:lnTo>
                  <a:lnTo>
                    <a:pt x="1352393" y="28776"/>
                  </a:lnTo>
                  <a:lnTo>
                    <a:pt x="1292874" y="21438"/>
                  </a:lnTo>
                  <a:lnTo>
                    <a:pt x="1230598" y="15093"/>
                  </a:lnTo>
                  <a:lnTo>
                    <a:pt x="1165791" y="9791"/>
                  </a:lnTo>
                  <a:lnTo>
                    <a:pt x="1098683" y="5581"/>
                  </a:lnTo>
                  <a:lnTo>
                    <a:pt x="1029501" y="2513"/>
                  </a:lnTo>
                  <a:lnTo>
                    <a:pt x="958472" y="636"/>
                  </a:lnTo>
                  <a:lnTo>
                    <a:pt x="88582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462526" y="2234183"/>
              <a:ext cx="1771650" cy="1153160"/>
            </a:xfrm>
            <a:custGeom>
              <a:avLst/>
              <a:gdLst/>
              <a:ahLst/>
              <a:cxnLst/>
              <a:rect l="l" t="t" r="r" b="b"/>
              <a:pathLst>
                <a:path w="1771650" h="1153160">
                  <a:moveTo>
                    <a:pt x="1771523" y="192150"/>
                  </a:moveTo>
                  <a:lnTo>
                    <a:pt x="1745784" y="238343"/>
                  </a:lnTo>
                  <a:lnTo>
                    <a:pt x="1701927" y="266965"/>
                  </a:lnTo>
                  <a:lnTo>
                    <a:pt x="1638836" y="293390"/>
                  </a:lnTo>
                  <a:lnTo>
                    <a:pt x="1600648" y="305654"/>
                  </a:lnTo>
                  <a:lnTo>
                    <a:pt x="1558335" y="317221"/>
                  </a:lnTo>
                  <a:lnTo>
                    <a:pt x="1512125" y="328040"/>
                  </a:lnTo>
                  <a:lnTo>
                    <a:pt x="1462246" y="338064"/>
                  </a:lnTo>
                  <a:lnTo>
                    <a:pt x="1408926" y="347242"/>
                  </a:lnTo>
                  <a:lnTo>
                    <a:pt x="1352393" y="355525"/>
                  </a:lnTo>
                  <a:lnTo>
                    <a:pt x="1292874" y="362863"/>
                  </a:lnTo>
                  <a:lnTo>
                    <a:pt x="1230598" y="369208"/>
                  </a:lnTo>
                  <a:lnTo>
                    <a:pt x="1165791" y="374510"/>
                  </a:lnTo>
                  <a:lnTo>
                    <a:pt x="1098683" y="378720"/>
                  </a:lnTo>
                  <a:lnTo>
                    <a:pt x="1029501" y="381788"/>
                  </a:lnTo>
                  <a:lnTo>
                    <a:pt x="958472" y="383665"/>
                  </a:lnTo>
                  <a:lnTo>
                    <a:pt x="885825" y="384301"/>
                  </a:lnTo>
                  <a:lnTo>
                    <a:pt x="813159" y="383665"/>
                  </a:lnTo>
                  <a:lnTo>
                    <a:pt x="742114" y="381788"/>
                  </a:lnTo>
                  <a:lnTo>
                    <a:pt x="672917" y="378720"/>
                  </a:lnTo>
                  <a:lnTo>
                    <a:pt x="605796" y="374510"/>
                  </a:lnTo>
                  <a:lnTo>
                    <a:pt x="540978" y="369208"/>
                  </a:lnTo>
                  <a:lnTo>
                    <a:pt x="478691" y="362863"/>
                  </a:lnTo>
                  <a:lnTo>
                    <a:pt x="419164" y="355525"/>
                  </a:lnTo>
                  <a:lnTo>
                    <a:pt x="362623" y="347242"/>
                  </a:lnTo>
                  <a:lnTo>
                    <a:pt x="309297" y="338064"/>
                  </a:lnTo>
                  <a:lnTo>
                    <a:pt x="259413" y="328041"/>
                  </a:lnTo>
                  <a:lnTo>
                    <a:pt x="213199" y="317221"/>
                  </a:lnTo>
                  <a:lnTo>
                    <a:pt x="170883" y="305654"/>
                  </a:lnTo>
                  <a:lnTo>
                    <a:pt x="132692" y="293390"/>
                  </a:lnTo>
                  <a:lnTo>
                    <a:pt x="69597" y="266965"/>
                  </a:lnTo>
                  <a:lnTo>
                    <a:pt x="25738" y="238343"/>
                  </a:lnTo>
                  <a:lnTo>
                    <a:pt x="2935" y="207917"/>
                  </a:lnTo>
                  <a:lnTo>
                    <a:pt x="0" y="192150"/>
                  </a:lnTo>
                </a:path>
                <a:path w="1771650" h="1153160">
                  <a:moveTo>
                    <a:pt x="0" y="192150"/>
                  </a:moveTo>
                  <a:lnTo>
                    <a:pt x="25738" y="145958"/>
                  </a:lnTo>
                  <a:lnTo>
                    <a:pt x="69597" y="117336"/>
                  </a:lnTo>
                  <a:lnTo>
                    <a:pt x="132692" y="90911"/>
                  </a:lnTo>
                  <a:lnTo>
                    <a:pt x="170883" y="78647"/>
                  </a:lnTo>
                  <a:lnTo>
                    <a:pt x="213199" y="67080"/>
                  </a:lnTo>
                  <a:lnTo>
                    <a:pt x="259413" y="56261"/>
                  </a:lnTo>
                  <a:lnTo>
                    <a:pt x="309297" y="46237"/>
                  </a:lnTo>
                  <a:lnTo>
                    <a:pt x="362623" y="37059"/>
                  </a:lnTo>
                  <a:lnTo>
                    <a:pt x="419164" y="28776"/>
                  </a:lnTo>
                  <a:lnTo>
                    <a:pt x="478691" y="21438"/>
                  </a:lnTo>
                  <a:lnTo>
                    <a:pt x="540978" y="15093"/>
                  </a:lnTo>
                  <a:lnTo>
                    <a:pt x="605796" y="9791"/>
                  </a:lnTo>
                  <a:lnTo>
                    <a:pt x="672917" y="5581"/>
                  </a:lnTo>
                  <a:lnTo>
                    <a:pt x="742114" y="2513"/>
                  </a:lnTo>
                  <a:lnTo>
                    <a:pt x="813159" y="636"/>
                  </a:lnTo>
                  <a:lnTo>
                    <a:pt x="885825" y="0"/>
                  </a:lnTo>
                  <a:lnTo>
                    <a:pt x="958472" y="636"/>
                  </a:lnTo>
                  <a:lnTo>
                    <a:pt x="1029501" y="2513"/>
                  </a:lnTo>
                  <a:lnTo>
                    <a:pt x="1098683" y="5581"/>
                  </a:lnTo>
                  <a:lnTo>
                    <a:pt x="1165791" y="9791"/>
                  </a:lnTo>
                  <a:lnTo>
                    <a:pt x="1230598" y="15093"/>
                  </a:lnTo>
                  <a:lnTo>
                    <a:pt x="1292874" y="21438"/>
                  </a:lnTo>
                  <a:lnTo>
                    <a:pt x="1352393" y="28776"/>
                  </a:lnTo>
                  <a:lnTo>
                    <a:pt x="1408926" y="37059"/>
                  </a:lnTo>
                  <a:lnTo>
                    <a:pt x="1462246" y="46237"/>
                  </a:lnTo>
                  <a:lnTo>
                    <a:pt x="1512125" y="56260"/>
                  </a:lnTo>
                  <a:lnTo>
                    <a:pt x="1558335" y="67080"/>
                  </a:lnTo>
                  <a:lnTo>
                    <a:pt x="1600648" y="78647"/>
                  </a:lnTo>
                  <a:lnTo>
                    <a:pt x="1638836" y="90911"/>
                  </a:lnTo>
                  <a:lnTo>
                    <a:pt x="1701927" y="117336"/>
                  </a:lnTo>
                  <a:lnTo>
                    <a:pt x="1745784" y="145958"/>
                  </a:lnTo>
                  <a:lnTo>
                    <a:pt x="1771523" y="192150"/>
                  </a:lnTo>
                  <a:lnTo>
                    <a:pt x="1771523" y="960754"/>
                  </a:lnTo>
                  <a:lnTo>
                    <a:pt x="1745784" y="1006898"/>
                  </a:lnTo>
                  <a:lnTo>
                    <a:pt x="1701927" y="1035496"/>
                  </a:lnTo>
                  <a:lnTo>
                    <a:pt x="1638836" y="1061901"/>
                  </a:lnTo>
                  <a:lnTo>
                    <a:pt x="1600648" y="1074158"/>
                  </a:lnTo>
                  <a:lnTo>
                    <a:pt x="1558335" y="1085719"/>
                  </a:lnTo>
                  <a:lnTo>
                    <a:pt x="1512125" y="1096533"/>
                  </a:lnTo>
                  <a:lnTo>
                    <a:pt x="1462246" y="1106553"/>
                  </a:lnTo>
                  <a:lnTo>
                    <a:pt x="1408926" y="1115727"/>
                  </a:lnTo>
                  <a:lnTo>
                    <a:pt x="1352393" y="1124007"/>
                  </a:lnTo>
                  <a:lnTo>
                    <a:pt x="1292874" y="1131344"/>
                  </a:lnTo>
                  <a:lnTo>
                    <a:pt x="1230598" y="1137687"/>
                  </a:lnTo>
                  <a:lnTo>
                    <a:pt x="1165791" y="1142988"/>
                  </a:lnTo>
                  <a:lnTo>
                    <a:pt x="1098683" y="1147197"/>
                  </a:lnTo>
                  <a:lnTo>
                    <a:pt x="1029501" y="1150265"/>
                  </a:lnTo>
                  <a:lnTo>
                    <a:pt x="958472" y="1152142"/>
                  </a:lnTo>
                  <a:lnTo>
                    <a:pt x="885825" y="1152778"/>
                  </a:lnTo>
                  <a:lnTo>
                    <a:pt x="813159" y="1152142"/>
                  </a:lnTo>
                  <a:lnTo>
                    <a:pt x="742114" y="1150265"/>
                  </a:lnTo>
                  <a:lnTo>
                    <a:pt x="672917" y="1147197"/>
                  </a:lnTo>
                  <a:lnTo>
                    <a:pt x="605796" y="1142988"/>
                  </a:lnTo>
                  <a:lnTo>
                    <a:pt x="540978" y="1137687"/>
                  </a:lnTo>
                  <a:lnTo>
                    <a:pt x="478691" y="1131344"/>
                  </a:lnTo>
                  <a:lnTo>
                    <a:pt x="419164" y="1124007"/>
                  </a:lnTo>
                  <a:lnTo>
                    <a:pt x="362623" y="1115727"/>
                  </a:lnTo>
                  <a:lnTo>
                    <a:pt x="309297" y="1106553"/>
                  </a:lnTo>
                  <a:lnTo>
                    <a:pt x="259413" y="1096533"/>
                  </a:lnTo>
                  <a:lnTo>
                    <a:pt x="213199" y="1085719"/>
                  </a:lnTo>
                  <a:lnTo>
                    <a:pt x="170883" y="1074158"/>
                  </a:lnTo>
                  <a:lnTo>
                    <a:pt x="132692" y="1061901"/>
                  </a:lnTo>
                  <a:lnTo>
                    <a:pt x="69597" y="1035496"/>
                  </a:lnTo>
                  <a:lnTo>
                    <a:pt x="25738" y="1006898"/>
                  </a:lnTo>
                  <a:lnTo>
                    <a:pt x="0" y="960754"/>
                  </a:lnTo>
                  <a:lnTo>
                    <a:pt x="0" y="19215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5055234" y="2779331"/>
            <a:ext cx="5746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>
                <a:latin typeface="Arial MT"/>
                <a:cs typeface="Arial MT"/>
              </a:rPr>
              <a:t>E</a:t>
            </a:r>
            <a:r>
              <a:rPr dirty="0" sz="2100" spc="-20">
                <a:latin typeface="Arial MT"/>
                <a:cs typeface="Arial MT"/>
              </a:rPr>
              <a:t>R</a:t>
            </a:r>
            <a:r>
              <a:rPr dirty="0" sz="2100">
                <a:latin typeface="Arial MT"/>
                <a:cs typeface="Arial MT"/>
              </a:rPr>
              <a:t>P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9112" y="1995970"/>
            <a:ext cx="2495550" cy="353060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8636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680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1001</a:t>
            </a:r>
            <a:r>
              <a:rPr dirty="0" sz="1200" b="1">
                <a:latin typeface="Arial"/>
                <a:cs typeface="Arial"/>
              </a:rPr>
              <a:t>,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E25400"/>
                </a:solidFill>
                <a:latin typeface="Arial"/>
                <a:cs typeface="Arial"/>
              </a:rPr>
              <a:t>BC</a:t>
            </a:r>
            <a:r>
              <a:rPr dirty="0" sz="1200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200" spc="-75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200" spc="15" b="1">
                <a:solidFill>
                  <a:srgbClr val="E25400"/>
                </a:solidFill>
                <a:latin typeface="Arial"/>
                <a:cs typeface="Arial"/>
              </a:rPr>
              <a:t>o</a:t>
            </a:r>
            <a:r>
              <a:rPr dirty="0" sz="1200" spc="-20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200" spc="15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200" spc="-40" b="1">
                <a:solidFill>
                  <a:srgbClr val="E25400"/>
                </a:solidFill>
                <a:latin typeface="Arial"/>
                <a:cs typeface="Arial"/>
              </a:rPr>
              <a:t>.</a:t>
            </a:r>
            <a:r>
              <a:rPr dirty="0" sz="1200" b="1">
                <a:latin typeface="Arial"/>
                <a:cs typeface="Arial"/>
              </a:rPr>
              <a:t>,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30" b="1">
                <a:latin typeface="Arial"/>
                <a:cs typeface="Arial"/>
              </a:rPr>
              <a:t>M</a:t>
            </a:r>
            <a:r>
              <a:rPr dirty="0" sz="1200" spc="30" b="1">
                <a:latin typeface="Arial"/>
                <a:cs typeface="Arial"/>
              </a:rPr>
              <a:t>D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10151" y="1995970"/>
            <a:ext cx="1676400" cy="353060"/>
          </a:xfrm>
          <a:prstGeom prst="rect">
            <a:avLst/>
          </a:prstGeom>
          <a:solidFill>
            <a:srgbClr val="C3EBFF"/>
          </a:solidFill>
          <a:ln w="12700">
            <a:solidFill>
              <a:srgbClr val="000000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635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2001</a:t>
            </a:r>
            <a:r>
              <a:rPr dirty="0" sz="1200" b="1">
                <a:latin typeface="Arial"/>
                <a:cs typeface="Arial"/>
              </a:rPr>
              <a:t>,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E25400"/>
                </a:solidFill>
                <a:latin typeface="Arial"/>
                <a:cs typeface="Arial"/>
              </a:rPr>
              <a:t>BC</a:t>
            </a:r>
            <a:r>
              <a:rPr dirty="0" sz="1200" b="1">
                <a:solidFill>
                  <a:srgbClr val="E25400"/>
                </a:solidFill>
                <a:latin typeface="Arial"/>
                <a:cs typeface="Arial"/>
              </a:rPr>
              <a:t>D</a:t>
            </a:r>
            <a:r>
              <a:rPr dirty="0" sz="1200" spc="-80" b="1">
                <a:solidFill>
                  <a:srgbClr val="E25400"/>
                </a:solidFill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E25400"/>
                </a:solidFill>
                <a:latin typeface="Arial"/>
                <a:cs typeface="Arial"/>
              </a:rPr>
              <a:t>C</a:t>
            </a:r>
            <a:r>
              <a:rPr dirty="0" sz="1200" spc="10" b="1">
                <a:solidFill>
                  <a:srgbClr val="E25400"/>
                </a:solidFill>
                <a:latin typeface="Arial"/>
                <a:cs typeface="Arial"/>
              </a:rPr>
              <a:t>o</a:t>
            </a:r>
            <a:r>
              <a:rPr dirty="0" sz="1200" spc="-20" b="1">
                <a:solidFill>
                  <a:srgbClr val="E25400"/>
                </a:solidFill>
                <a:latin typeface="Arial"/>
                <a:cs typeface="Arial"/>
              </a:rPr>
              <a:t>r</a:t>
            </a:r>
            <a:r>
              <a:rPr dirty="0" sz="1200" spc="10" b="1">
                <a:solidFill>
                  <a:srgbClr val="E25400"/>
                </a:solidFill>
                <a:latin typeface="Arial"/>
                <a:cs typeface="Arial"/>
              </a:rPr>
              <a:t>p</a:t>
            </a:r>
            <a:r>
              <a:rPr dirty="0" sz="1200" b="1">
                <a:solidFill>
                  <a:srgbClr val="E25400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81000" y="2505735"/>
            <a:ext cx="833755" cy="509270"/>
            <a:chOff x="381000" y="2505735"/>
            <a:chExt cx="833755" cy="509270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" y="2685986"/>
              <a:ext cx="833437" cy="3286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2505735"/>
              <a:ext cx="447675" cy="390626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35952" y="254349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215</a:t>
            </a:fld>
          </a:p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7731759" cy="269684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(SAP-SLC)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(SAP-CRM)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Ariba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5" b="1">
                <a:latin typeface="Arial"/>
                <a:cs typeface="Arial"/>
              </a:rPr>
              <a:t>Integration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with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Business</a:t>
            </a:r>
            <a:r>
              <a:rPr dirty="0" sz="2000" spc="-17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Partner</a:t>
            </a:r>
            <a:r>
              <a:rPr dirty="0" sz="2000" spc="-140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Screening</a:t>
            </a:r>
            <a:r>
              <a:rPr dirty="0" sz="2000" spc="-21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(SAP-BPS)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latin typeface="Arial MT"/>
                <a:cs typeface="Arial MT"/>
              </a:rPr>
              <a:t>Global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local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Hubs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Arial MT"/>
                <a:cs typeface="Arial MT"/>
              </a:rPr>
              <a:t>Technique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5114" y="1301756"/>
            <a:ext cx="5325745" cy="137414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15" b="1">
                <a:latin typeface="Arial"/>
                <a:cs typeface="Arial"/>
              </a:rPr>
              <a:t>Replication</a:t>
            </a:r>
            <a:endParaRPr sz="2000">
              <a:latin typeface="Arial"/>
              <a:cs typeface="Arial"/>
            </a:endParaRPr>
          </a:p>
          <a:p>
            <a:pPr marL="193675" marR="5080" indent="-181610">
              <a:lnSpc>
                <a:spcPct val="113199"/>
              </a:lnSpc>
              <a:spcBef>
                <a:spcPts val="43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20">
                <a:latin typeface="Arial MT"/>
                <a:cs typeface="Arial MT"/>
              </a:rPr>
              <a:t>Direct, </a:t>
            </a:r>
            <a:r>
              <a:rPr dirty="0" sz="1550" spc="5">
                <a:latin typeface="Arial MT"/>
                <a:cs typeface="Arial MT"/>
              </a:rPr>
              <a:t>pooled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manual</a:t>
            </a:r>
            <a:r>
              <a:rPr dirty="0" sz="1550" spc="26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SAP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non-SAP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systems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Peer-to-peer</a:t>
            </a:r>
            <a:r>
              <a:rPr dirty="0" sz="1550" spc="7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mediated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5114" y="2702410"/>
            <a:ext cx="4132579" cy="78422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000" spc="45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45" b="1">
                <a:latin typeface="Arial"/>
                <a:cs typeface="Arial"/>
              </a:rPr>
              <a:t>p</a:t>
            </a:r>
            <a:r>
              <a:rPr dirty="0" sz="2000" spc="35" b="1">
                <a:latin typeface="Arial"/>
                <a:cs typeface="Arial"/>
              </a:rPr>
              <a:t>li</a:t>
            </a:r>
            <a:r>
              <a:rPr dirty="0" sz="2000" spc="10" b="1">
                <a:latin typeface="Arial"/>
                <a:cs typeface="Arial"/>
              </a:rPr>
              <a:t>cat</a:t>
            </a:r>
            <a:r>
              <a:rPr dirty="0" sz="2000" spc="-40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T</a:t>
            </a:r>
            <a:r>
              <a:rPr dirty="0" sz="2000" spc="15" b="1">
                <a:latin typeface="Arial"/>
                <a:cs typeface="Arial"/>
              </a:rPr>
              <a:t>ec</a:t>
            </a:r>
            <a:r>
              <a:rPr dirty="0" sz="2000" spc="-30" b="1">
                <a:latin typeface="Arial"/>
                <a:cs typeface="Arial"/>
              </a:rPr>
              <a:t>h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q</a:t>
            </a:r>
            <a:r>
              <a:rPr dirty="0" sz="2000" spc="45" b="1">
                <a:latin typeface="Arial"/>
                <a:cs typeface="Arial"/>
              </a:rPr>
              <a:t>u</a:t>
            </a:r>
            <a:r>
              <a:rPr dirty="0" sz="2000" spc="15" b="1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7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5">
                <a:latin typeface="Arial MT"/>
                <a:cs typeface="Arial MT"/>
              </a:rPr>
              <a:t>DRF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controlling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mechanisms</a:t>
            </a:r>
            <a:r>
              <a:rPr dirty="0" sz="1550" spc="27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like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8420" y="3489769"/>
            <a:ext cx="4755515" cy="63627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235"/>
              </a:spcBef>
              <a:buChar char="–"/>
              <a:tabLst>
                <a:tab pos="194310" algn="l"/>
              </a:tabLst>
            </a:pPr>
            <a:r>
              <a:rPr dirty="0" sz="1200" spc="5">
                <a:latin typeface="Arial MT"/>
                <a:cs typeface="Arial MT"/>
              </a:rPr>
              <a:t>ALE</a:t>
            </a:r>
            <a:r>
              <a:rPr dirty="0" sz="1200" spc="-15">
                <a:latin typeface="Arial MT"/>
                <a:cs typeface="Arial MT"/>
              </a:rPr>
              <a:t> for</a:t>
            </a:r>
            <a:r>
              <a:rPr dirty="0" sz="1200" spc="15">
                <a:latin typeface="Arial MT"/>
                <a:cs typeface="Arial MT"/>
              </a:rPr>
              <a:t> SAP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S/HANA </a:t>
            </a:r>
            <a:r>
              <a:rPr dirty="0" sz="1200" spc="-60">
                <a:latin typeface="Arial MT"/>
                <a:cs typeface="Arial MT"/>
              </a:rPr>
              <a:t>OP,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ERP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6.0,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R/3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non-SAP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135"/>
              </a:spcBef>
              <a:buChar char="–"/>
              <a:tabLst>
                <a:tab pos="194310" algn="l"/>
              </a:tabLst>
            </a:pPr>
            <a:r>
              <a:rPr dirty="0" sz="1200" spc="-5">
                <a:latin typeface="Arial MT"/>
                <a:cs typeface="Arial MT"/>
              </a:rPr>
              <a:t>SOA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service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non-SAP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215"/>
              </a:spcBef>
              <a:buChar char="–"/>
              <a:tabLst>
                <a:tab pos="194310" algn="l"/>
              </a:tabLst>
            </a:pPr>
            <a:r>
              <a:rPr dirty="0" sz="1200" spc="-10">
                <a:latin typeface="Arial MT"/>
                <a:cs typeface="Arial MT"/>
              </a:rPr>
              <a:t>RFC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File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non-SAP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5114" y="4174235"/>
            <a:ext cx="4368165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3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0">
                <a:latin typeface="Arial MT"/>
                <a:cs typeface="Arial MT"/>
              </a:rPr>
              <a:t>CIF</a:t>
            </a:r>
            <a:r>
              <a:rPr dirty="0" sz="1550" spc="20">
                <a:latin typeface="Arial MT"/>
                <a:cs typeface="Arial MT"/>
              </a:rPr>
              <a:t> 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SAP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SCM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MW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SAP-CRM/SRM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5114" y="4479408"/>
            <a:ext cx="5552440" cy="1993264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45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45" b="1">
                <a:latin typeface="Arial"/>
                <a:cs typeface="Arial"/>
              </a:rPr>
              <a:t>p</a:t>
            </a:r>
            <a:r>
              <a:rPr dirty="0" sz="2000" spc="35" b="1">
                <a:latin typeface="Arial"/>
                <a:cs typeface="Arial"/>
              </a:rPr>
              <a:t>li</a:t>
            </a:r>
            <a:r>
              <a:rPr dirty="0" sz="2000" spc="10" b="1">
                <a:latin typeface="Arial"/>
                <a:cs typeface="Arial"/>
              </a:rPr>
              <a:t>cat</a:t>
            </a:r>
            <a:r>
              <a:rPr dirty="0" sz="2000" spc="-40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45" b="1">
                <a:latin typeface="Arial"/>
                <a:cs typeface="Arial"/>
              </a:rPr>
              <a:t>F</a:t>
            </a:r>
            <a:r>
              <a:rPr dirty="0" sz="2000" spc="10" b="1">
                <a:latin typeface="Arial"/>
                <a:cs typeface="Arial"/>
              </a:rPr>
              <a:t>eat</a:t>
            </a:r>
            <a:r>
              <a:rPr dirty="0" sz="2000" spc="45" b="1">
                <a:latin typeface="Arial"/>
                <a:cs typeface="Arial"/>
              </a:rPr>
              <a:t>u</a:t>
            </a:r>
            <a:r>
              <a:rPr dirty="0" sz="2000" spc="-3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  <a:p>
            <a:pPr marL="193675" marR="120650" indent="-181610">
              <a:lnSpc>
                <a:spcPct val="113100"/>
              </a:lnSpc>
              <a:spcBef>
                <a:spcPts val="43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>
                <a:latin typeface="Arial MT"/>
                <a:cs typeface="Arial MT"/>
              </a:rPr>
              <a:t>Flexibility </a:t>
            </a:r>
            <a:r>
              <a:rPr dirty="0" sz="1550" spc="10">
                <a:latin typeface="Arial MT"/>
                <a:cs typeface="Arial MT"/>
              </a:rPr>
              <a:t>to replicate </a:t>
            </a:r>
            <a:r>
              <a:rPr dirty="0" sz="1550" spc="20">
                <a:latin typeface="Arial MT"/>
                <a:cs typeface="Arial MT"/>
              </a:rPr>
              <a:t>selected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-10">
                <a:latin typeface="Arial MT"/>
                <a:cs typeface="Arial MT"/>
              </a:rPr>
              <a:t>only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20">
                <a:latin typeface="Arial MT"/>
                <a:cs typeface="Arial MT"/>
              </a:rPr>
              <a:t>specific </a:t>
            </a:r>
            <a:r>
              <a:rPr dirty="0" sz="1550" spc="5">
                <a:latin typeface="Arial MT"/>
                <a:cs typeface="Arial MT"/>
              </a:rPr>
              <a:t>client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35">
                <a:latin typeface="Arial MT"/>
                <a:cs typeface="Arial MT"/>
              </a:rPr>
              <a:t>system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defining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filters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(controlled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DRF)</a:t>
            </a:r>
            <a:endParaRPr sz="1550">
              <a:latin typeface="Arial MT"/>
              <a:cs typeface="Arial MT"/>
            </a:endParaRPr>
          </a:p>
          <a:p>
            <a:pPr marL="193675" marR="5080" indent="-181610">
              <a:lnSpc>
                <a:spcPct val="112999"/>
              </a:lnSpc>
              <a:spcBef>
                <a:spcPts val="6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5">
                <a:latin typeface="Arial MT"/>
                <a:cs typeface="Arial MT"/>
              </a:rPr>
              <a:t>Support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5">
                <a:latin typeface="Arial MT"/>
                <a:cs typeface="Arial MT"/>
              </a:rPr>
              <a:t>different object </a:t>
            </a:r>
            <a:r>
              <a:rPr dirty="0" sz="1550" spc="10">
                <a:latin typeface="Arial MT"/>
                <a:cs typeface="Arial MT"/>
              </a:rPr>
              <a:t>IDs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-5">
                <a:latin typeface="Arial MT"/>
                <a:cs typeface="Arial MT"/>
              </a:rPr>
              <a:t>customizing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keys </a:t>
            </a:r>
            <a:r>
              <a:rPr dirty="0" sz="1550" spc="10">
                <a:latin typeface="Arial MT"/>
                <a:cs typeface="Arial MT"/>
              </a:rPr>
              <a:t>between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hub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client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systems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(via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mapping</a:t>
            </a:r>
            <a:r>
              <a:rPr dirty="0" sz="1550" spc="3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PI)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844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5">
                <a:latin typeface="Arial MT"/>
                <a:cs typeface="Arial MT"/>
              </a:rPr>
              <a:t>Monitoring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error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handling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90725" y="3210814"/>
            <a:ext cx="3476625" cy="2105660"/>
            <a:chOff x="1990725" y="3210814"/>
            <a:chExt cx="3476625" cy="2105660"/>
          </a:xfrm>
        </p:grpSpPr>
        <p:sp>
          <p:nvSpPr>
            <p:cNvPr id="8" name="object 8"/>
            <p:cNvSpPr/>
            <p:nvPr/>
          </p:nvSpPr>
          <p:spPr>
            <a:xfrm>
              <a:off x="2838450" y="4192143"/>
              <a:ext cx="1724025" cy="1124585"/>
            </a:xfrm>
            <a:custGeom>
              <a:avLst/>
              <a:gdLst/>
              <a:ahLst/>
              <a:cxnLst/>
              <a:rect l="l" t="t" r="r" b="b"/>
              <a:pathLst>
                <a:path w="1724025" h="1124585">
                  <a:moveTo>
                    <a:pt x="861949" y="0"/>
                  </a:moveTo>
                  <a:lnTo>
                    <a:pt x="805280" y="1195"/>
                  </a:lnTo>
                  <a:lnTo>
                    <a:pt x="749590" y="4731"/>
                  </a:lnTo>
                  <a:lnTo>
                    <a:pt x="694991" y="10535"/>
                  </a:lnTo>
                  <a:lnTo>
                    <a:pt x="641598" y="18532"/>
                  </a:lnTo>
                  <a:lnTo>
                    <a:pt x="589523" y="28649"/>
                  </a:lnTo>
                  <a:lnTo>
                    <a:pt x="538881" y="40810"/>
                  </a:lnTo>
                  <a:lnTo>
                    <a:pt x="489786" y="54944"/>
                  </a:lnTo>
                  <a:lnTo>
                    <a:pt x="442350" y="70974"/>
                  </a:lnTo>
                  <a:lnTo>
                    <a:pt x="396688" y="88828"/>
                  </a:lnTo>
                  <a:lnTo>
                    <a:pt x="352912" y="108431"/>
                  </a:lnTo>
                  <a:lnTo>
                    <a:pt x="311138" y="129710"/>
                  </a:lnTo>
                  <a:lnTo>
                    <a:pt x="271477" y="152590"/>
                  </a:lnTo>
                  <a:lnTo>
                    <a:pt x="234045" y="176997"/>
                  </a:lnTo>
                  <a:lnTo>
                    <a:pt x="198954" y="202859"/>
                  </a:lnTo>
                  <a:lnTo>
                    <a:pt x="166319" y="230099"/>
                  </a:lnTo>
                  <a:lnTo>
                    <a:pt x="136252" y="258645"/>
                  </a:lnTo>
                  <a:lnTo>
                    <a:pt x="108868" y="288423"/>
                  </a:lnTo>
                  <a:lnTo>
                    <a:pt x="84280" y="319358"/>
                  </a:lnTo>
                  <a:lnTo>
                    <a:pt x="62602" y="351377"/>
                  </a:lnTo>
                  <a:lnTo>
                    <a:pt x="28429" y="418369"/>
                  </a:lnTo>
                  <a:lnTo>
                    <a:pt x="7258" y="488808"/>
                  </a:lnTo>
                  <a:lnTo>
                    <a:pt x="0" y="562101"/>
                  </a:lnTo>
                  <a:lnTo>
                    <a:pt x="1833" y="599054"/>
                  </a:lnTo>
                  <a:lnTo>
                    <a:pt x="16161" y="670973"/>
                  </a:lnTo>
                  <a:lnTo>
                    <a:pt x="43947" y="739749"/>
                  </a:lnTo>
                  <a:lnTo>
                    <a:pt x="84280" y="804790"/>
                  </a:lnTo>
                  <a:lnTo>
                    <a:pt x="108868" y="835724"/>
                  </a:lnTo>
                  <a:lnTo>
                    <a:pt x="136252" y="865502"/>
                  </a:lnTo>
                  <a:lnTo>
                    <a:pt x="166319" y="894049"/>
                  </a:lnTo>
                  <a:lnTo>
                    <a:pt x="198954" y="921292"/>
                  </a:lnTo>
                  <a:lnTo>
                    <a:pt x="234045" y="947156"/>
                  </a:lnTo>
                  <a:lnTo>
                    <a:pt x="271477" y="971567"/>
                  </a:lnTo>
                  <a:lnTo>
                    <a:pt x="311138" y="994452"/>
                  </a:lnTo>
                  <a:lnTo>
                    <a:pt x="352912" y="1015735"/>
                  </a:lnTo>
                  <a:lnTo>
                    <a:pt x="396688" y="1035344"/>
                  </a:lnTo>
                  <a:lnTo>
                    <a:pt x="442350" y="1053202"/>
                  </a:lnTo>
                  <a:lnTo>
                    <a:pt x="489786" y="1069238"/>
                  </a:lnTo>
                  <a:lnTo>
                    <a:pt x="538881" y="1083376"/>
                  </a:lnTo>
                  <a:lnTo>
                    <a:pt x="589523" y="1095542"/>
                  </a:lnTo>
                  <a:lnTo>
                    <a:pt x="641598" y="1105663"/>
                  </a:lnTo>
                  <a:lnTo>
                    <a:pt x="694991" y="1113663"/>
                  </a:lnTo>
                  <a:lnTo>
                    <a:pt x="749590" y="1119469"/>
                  </a:lnTo>
                  <a:lnTo>
                    <a:pt x="805280" y="1123008"/>
                  </a:lnTo>
                  <a:lnTo>
                    <a:pt x="861949" y="1124203"/>
                  </a:lnTo>
                  <a:lnTo>
                    <a:pt x="918632" y="1123008"/>
                  </a:lnTo>
                  <a:lnTo>
                    <a:pt x="974335" y="1119469"/>
                  </a:lnTo>
                  <a:lnTo>
                    <a:pt x="1028946" y="1113663"/>
                  </a:lnTo>
                  <a:lnTo>
                    <a:pt x="1082351" y="1105663"/>
                  </a:lnTo>
                  <a:lnTo>
                    <a:pt x="1134436" y="1095542"/>
                  </a:lnTo>
                  <a:lnTo>
                    <a:pt x="1185087" y="1083376"/>
                  </a:lnTo>
                  <a:lnTo>
                    <a:pt x="1234191" y="1069238"/>
                  </a:lnTo>
                  <a:lnTo>
                    <a:pt x="1281634" y="1053202"/>
                  </a:lnTo>
                  <a:lnTo>
                    <a:pt x="1327303" y="1035344"/>
                  </a:lnTo>
                  <a:lnTo>
                    <a:pt x="1371084" y="1015735"/>
                  </a:lnTo>
                  <a:lnTo>
                    <a:pt x="1412864" y="994452"/>
                  </a:lnTo>
                  <a:lnTo>
                    <a:pt x="1452529" y="971567"/>
                  </a:lnTo>
                  <a:lnTo>
                    <a:pt x="1489965" y="947156"/>
                  </a:lnTo>
                  <a:lnTo>
                    <a:pt x="1525059" y="921292"/>
                  </a:lnTo>
                  <a:lnTo>
                    <a:pt x="1557697" y="894049"/>
                  </a:lnTo>
                  <a:lnTo>
                    <a:pt x="1587766" y="865502"/>
                  </a:lnTo>
                  <a:lnTo>
                    <a:pt x="1615152" y="835724"/>
                  </a:lnTo>
                  <a:lnTo>
                    <a:pt x="1639741" y="804790"/>
                  </a:lnTo>
                  <a:lnTo>
                    <a:pt x="1661421" y="772773"/>
                  </a:lnTo>
                  <a:lnTo>
                    <a:pt x="1695595" y="705791"/>
                  </a:lnTo>
                  <a:lnTo>
                    <a:pt x="1716766" y="635369"/>
                  </a:lnTo>
                  <a:lnTo>
                    <a:pt x="1724025" y="562101"/>
                  </a:lnTo>
                  <a:lnTo>
                    <a:pt x="1722191" y="525135"/>
                  </a:lnTo>
                  <a:lnTo>
                    <a:pt x="1707862" y="453195"/>
                  </a:lnTo>
                  <a:lnTo>
                    <a:pt x="1680076" y="384405"/>
                  </a:lnTo>
                  <a:lnTo>
                    <a:pt x="1639741" y="319358"/>
                  </a:lnTo>
                  <a:lnTo>
                    <a:pt x="1615152" y="288423"/>
                  </a:lnTo>
                  <a:lnTo>
                    <a:pt x="1587766" y="258645"/>
                  </a:lnTo>
                  <a:lnTo>
                    <a:pt x="1557697" y="230099"/>
                  </a:lnTo>
                  <a:lnTo>
                    <a:pt x="1525059" y="202859"/>
                  </a:lnTo>
                  <a:lnTo>
                    <a:pt x="1489965" y="176997"/>
                  </a:lnTo>
                  <a:lnTo>
                    <a:pt x="1452529" y="152590"/>
                  </a:lnTo>
                  <a:lnTo>
                    <a:pt x="1412864" y="129710"/>
                  </a:lnTo>
                  <a:lnTo>
                    <a:pt x="1371084" y="108431"/>
                  </a:lnTo>
                  <a:lnTo>
                    <a:pt x="1327303" y="88828"/>
                  </a:lnTo>
                  <a:lnTo>
                    <a:pt x="1281634" y="70974"/>
                  </a:lnTo>
                  <a:lnTo>
                    <a:pt x="1234191" y="54944"/>
                  </a:lnTo>
                  <a:lnTo>
                    <a:pt x="1185087" y="40810"/>
                  </a:lnTo>
                  <a:lnTo>
                    <a:pt x="1134436" y="28649"/>
                  </a:lnTo>
                  <a:lnTo>
                    <a:pt x="1082351" y="18532"/>
                  </a:lnTo>
                  <a:lnTo>
                    <a:pt x="1028946" y="10535"/>
                  </a:lnTo>
                  <a:lnTo>
                    <a:pt x="974335" y="4731"/>
                  </a:lnTo>
                  <a:lnTo>
                    <a:pt x="918632" y="1195"/>
                  </a:lnTo>
                  <a:lnTo>
                    <a:pt x="861949" y="0"/>
                  </a:lnTo>
                  <a:close/>
                </a:path>
              </a:pathLst>
            </a:custGeom>
            <a:solidFill>
              <a:srgbClr val="D9D9D9">
                <a:alpha val="9686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48001" y="4368292"/>
              <a:ext cx="2363470" cy="578485"/>
            </a:xfrm>
            <a:custGeom>
              <a:avLst/>
              <a:gdLst/>
              <a:ahLst/>
              <a:cxnLst/>
              <a:rect l="l" t="t" r="r" b="b"/>
              <a:pathLst>
                <a:path w="2363470" h="578485">
                  <a:moveTo>
                    <a:pt x="952500" y="578357"/>
                  </a:moveTo>
                  <a:lnTo>
                    <a:pt x="1108710" y="578357"/>
                  </a:lnTo>
                  <a:lnTo>
                    <a:pt x="1108710" y="0"/>
                  </a:lnTo>
                  <a:lnTo>
                    <a:pt x="962533" y="0"/>
                  </a:lnTo>
                </a:path>
                <a:path w="2363470" h="578485">
                  <a:moveTo>
                    <a:pt x="1391158" y="578357"/>
                  </a:moveTo>
                  <a:lnTo>
                    <a:pt x="1234821" y="578357"/>
                  </a:lnTo>
                  <a:lnTo>
                    <a:pt x="1234821" y="0"/>
                  </a:lnTo>
                  <a:lnTo>
                    <a:pt x="1381125" y="0"/>
                  </a:lnTo>
                </a:path>
                <a:path w="2363470" h="578485">
                  <a:moveTo>
                    <a:pt x="1371473" y="295401"/>
                  </a:moveTo>
                  <a:lnTo>
                    <a:pt x="2363470" y="295401"/>
                  </a:lnTo>
                </a:path>
                <a:path w="2363470" h="578485">
                  <a:moveTo>
                    <a:pt x="0" y="295401"/>
                  </a:moveTo>
                  <a:lnTo>
                    <a:pt x="991870" y="29540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0450" y="4582668"/>
              <a:ext cx="238125" cy="2096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90725" y="4554092"/>
              <a:ext cx="3476625" cy="419734"/>
            </a:xfrm>
            <a:custGeom>
              <a:avLst/>
              <a:gdLst/>
              <a:ahLst/>
              <a:cxnLst/>
              <a:rect l="l" t="t" r="r" b="b"/>
              <a:pathLst>
                <a:path w="3476625" h="419735">
                  <a:moveTo>
                    <a:pt x="638175" y="209677"/>
                  </a:moveTo>
                  <a:lnTo>
                    <a:pt x="618197" y="136512"/>
                  </a:lnTo>
                  <a:lnTo>
                    <a:pt x="594601" y="103847"/>
                  </a:lnTo>
                  <a:lnTo>
                    <a:pt x="563118" y="74587"/>
                  </a:lnTo>
                  <a:lnTo>
                    <a:pt x="524649" y="49314"/>
                  </a:lnTo>
                  <a:lnTo>
                    <a:pt x="480110" y="28625"/>
                  </a:lnTo>
                  <a:lnTo>
                    <a:pt x="430390" y="13119"/>
                  </a:lnTo>
                  <a:lnTo>
                    <a:pt x="376389" y="3378"/>
                  </a:lnTo>
                  <a:lnTo>
                    <a:pt x="319024" y="0"/>
                  </a:lnTo>
                  <a:lnTo>
                    <a:pt x="261683" y="3378"/>
                  </a:lnTo>
                  <a:lnTo>
                    <a:pt x="207721" y="13119"/>
                  </a:lnTo>
                  <a:lnTo>
                    <a:pt x="158013" y="28625"/>
                  </a:lnTo>
                  <a:lnTo>
                    <a:pt x="113487" y="49314"/>
                  </a:lnTo>
                  <a:lnTo>
                    <a:pt x="75044" y="74587"/>
                  </a:lnTo>
                  <a:lnTo>
                    <a:pt x="43561" y="103847"/>
                  </a:lnTo>
                  <a:lnTo>
                    <a:pt x="19951" y="136512"/>
                  </a:lnTo>
                  <a:lnTo>
                    <a:pt x="5130" y="171983"/>
                  </a:lnTo>
                  <a:lnTo>
                    <a:pt x="0" y="209677"/>
                  </a:lnTo>
                  <a:lnTo>
                    <a:pt x="5130" y="247345"/>
                  </a:lnTo>
                  <a:lnTo>
                    <a:pt x="19951" y="282790"/>
                  </a:lnTo>
                  <a:lnTo>
                    <a:pt x="43561" y="315429"/>
                  </a:lnTo>
                  <a:lnTo>
                    <a:pt x="75044" y="344678"/>
                  </a:lnTo>
                  <a:lnTo>
                    <a:pt x="113487" y="369938"/>
                  </a:lnTo>
                  <a:lnTo>
                    <a:pt x="158013" y="390613"/>
                  </a:lnTo>
                  <a:lnTo>
                    <a:pt x="207721" y="406120"/>
                  </a:lnTo>
                  <a:lnTo>
                    <a:pt x="261683" y="415861"/>
                  </a:lnTo>
                  <a:lnTo>
                    <a:pt x="319024" y="419227"/>
                  </a:lnTo>
                  <a:lnTo>
                    <a:pt x="376389" y="415861"/>
                  </a:lnTo>
                  <a:lnTo>
                    <a:pt x="430390" y="406120"/>
                  </a:lnTo>
                  <a:lnTo>
                    <a:pt x="480110" y="390613"/>
                  </a:lnTo>
                  <a:lnTo>
                    <a:pt x="524649" y="369938"/>
                  </a:lnTo>
                  <a:lnTo>
                    <a:pt x="563118" y="344678"/>
                  </a:lnTo>
                  <a:lnTo>
                    <a:pt x="594601" y="315429"/>
                  </a:lnTo>
                  <a:lnTo>
                    <a:pt x="618197" y="282790"/>
                  </a:lnTo>
                  <a:lnTo>
                    <a:pt x="633031" y="247345"/>
                  </a:lnTo>
                  <a:lnTo>
                    <a:pt x="638175" y="209677"/>
                  </a:lnTo>
                  <a:close/>
                </a:path>
                <a:path w="3476625" h="419735">
                  <a:moveTo>
                    <a:pt x="3476625" y="209677"/>
                  </a:moveTo>
                  <a:lnTo>
                    <a:pt x="3456660" y="136512"/>
                  </a:lnTo>
                  <a:lnTo>
                    <a:pt x="3433051" y="103847"/>
                  </a:lnTo>
                  <a:lnTo>
                    <a:pt x="3401568" y="74587"/>
                  </a:lnTo>
                  <a:lnTo>
                    <a:pt x="3363125" y="49314"/>
                  </a:lnTo>
                  <a:lnTo>
                    <a:pt x="3318599" y="28625"/>
                  </a:lnTo>
                  <a:lnTo>
                    <a:pt x="3268891" y="13119"/>
                  </a:lnTo>
                  <a:lnTo>
                    <a:pt x="3214928" y="3378"/>
                  </a:lnTo>
                  <a:lnTo>
                    <a:pt x="3157601" y="0"/>
                  </a:lnTo>
                  <a:lnTo>
                    <a:pt x="3100222" y="3378"/>
                  </a:lnTo>
                  <a:lnTo>
                    <a:pt x="3046222" y="13119"/>
                  </a:lnTo>
                  <a:lnTo>
                    <a:pt x="2996501" y="28625"/>
                  </a:lnTo>
                  <a:lnTo>
                    <a:pt x="2951962" y="49314"/>
                  </a:lnTo>
                  <a:lnTo>
                    <a:pt x="2913494" y="74587"/>
                  </a:lnTo>
                  <a:lnTo>
                    <a:pt x="2882011" y="103847"/>
                  </a:lnTo>
                  <a:lnTo>
                    <a:pt x="2858414" y="136512"/>
                  </a:lnTo>
                  <a:lnTo>
                    <a:pt x="2843580" y="171983"/>
                  </a:lnTo>
                  <a:lnTo>
                    <a:pt x="2838450" y="209677"/>
                  </a:lnTo>
                  <a:lnTo>
                    <a:pt x="2843580" y="247345"/>
                  </a:lnTo>
                  <a:lnTo>
                    <a:pt x="2858414" y="282790"/>
                  </a:lnTo>
                  <a:lnTo>
                    <a:pt x="2882011" y="315429"/>
                  </a:lnTo>
                  <a:lnTo>
                    <a:pt x="2913494" y="344678"/>
                  </a:lnTo>
                  <a:lnTo>
                    <a:pt x="2951962" y="369938"/>
                  </a:lnTo>
                  <a:lnTo>
                    <a:pt x="2996501" y="390613"/>
                  </a:lnTo>
                  <a:lnTo>
                    <a:pt x="3046222" y="406120"/>
                  </a:lnTo>
                  <a:lnTo>
                    <a:pt x="3100222" y="415861"/>
                  </a:lnTo>
                  <a:lnTo>
                    <a:pt x="3157601" y="419227"/>
                  </a:lnTo>
                  <a:lnTo>
                    <a:pt x="3214928" y="415861"/>
                  </a:lnTo>
                  <a:lnTo>
                    <a:pt x="3268891" y="406120"/>
                  </a:lnTo>
                  <a:lnTo>
                    <a:pt x="3318599" y="390613"/>
                  </a:lnTo>
                  <a:lnTo>
                    <a:pt x="3363125" y="369938"/>
                  </a:lnTo>
                  <a:lnTo>
                    <a:pt x="3401568" y="344678"/>
                  </a:lnTo>
                  <a:lnTo>
                    <a:pt x="3433051" y="315429"/>
                  </a:lnTo>
                  <a:lnTo>
                    <a:pt x="3456660" y="282790"/>
                  </a:lnTo>
                  <a:lnTo>
                    <a:pt x="3471481" y="247345"/>
                  </a:lnTo>
                  <a:lnTo>
                    <a:pt x="3476625" y="209677"/>
                  </a:lnTo>
                  <a:close/>
                </a:path>
              </a:pathLst>
            </a:custGeom>
            <a:solidFill>
              <a:srgbClr val="D9D9D9">
                <a:alpha val="9686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86000" y="3210813"/>
              <a:ext cx="2905125" cy="1353185"/>
            </a:xfrm>
            <a:custGeom>
              <a:avLst/>
              <a:gdLst/>
              <a:ahLst/>
              <a:cxnLst/>
              <a:rect l="l" t="t" r="r" b="b"/>
              <a:pathLst>
                <a:path w="2905125" h="1353185">
                  <a:moveTo>
                    <a:pt x="581025" y="533527"/>
                  </a:moveTo>
                  <a:lnTo>
                    <a:pt x="443865" y="540004"/>
                  </a:lnTo>
                  <a:lnTo>
                    <a:pt x="0" y="1331976"/>
                  </a:lnTo>
                  <a:lnTo>
                    <a:pt x="37973" y="1352804"/>
                  </a:lnTo>
                  <a:lnTo>
                    <a:pt x="581025" y="533527"/>
                  </a:lnTo>
                  <a:close/>
                </a:path>
                <a:path w="2905125" h="1353185">
                  <a:moveTo>
                    <a:pt x="600075" y="360057"/>
                  </a:moveTo>
                  <a:lnTo>
                    <a:pt x="90424" y="28575"/>
                  </a:lnTo>
                  <a:lnTo>
                    <a:pt x="28575" y="35179"/>
                  </a:lnTo>
                  <a:lnTo>
                    <a:pt x="454914" y="381000"/>
                  </a:lnTo>
                  <a:lnTo>
                    <a:pt x="600075" y="360057"/>
                  </a:lnTo>
                  <a:close/>
                </a:path>
                <a:path w="2905125" h="1353185">
                  <a:moveTo>
                    <a:pt x="914400" y="966851"/>
                  </a:moveTo>
                  <a:lnTo>
                    <a:pt x="888365" y="524002"/>
                  </a:lnTo>
                  <a:lnTo>
                    <a:pt x="781050" y="529717"/>
                  </a:lnTo>
                  <a:lnTo>
                    <a:pt x="867791" y="981329"/>
                  </a:lnTo>
                  <a:lnTo>
                    <a:pt x="914400" y="966851"/>
                  </a:lnTo>
                  <a:close/>
                </a:path>
                <a:path w="2905125" h="1353185">
                  <a:moveTo>
                    <a:pt x="1133475" y="352425"/>
                  </a:moveTo>
                  <a:lnTo>
                    <a:pt x="865632" y="19050"/>
                  </a:lnTo>
                  <a:lnTo>
                    <a:pt x="790575" y="32131"/>
                  </a:lnTo>
                  <a:lnTo>
                    <a:pt x="865632" y="352425"/>
                  </a:lnTo>
                  <a:lnTo>
                    <a:pt x="1133475" y="352425"/>
                  </a:lnTo>
                  <a:close/>
                </a:path>
                <a:path w="2905125" h="1353185">
                  <a:moveTo>
                    <a:pt x="1438275" y="543052"/>
                  </a:moveTo>
                  <a:lnTo>
                    <a:pt x="1165733" y="549529"/>
                  </a:lnTo>
                  <a:lnTo>
                    <a:pt x="1076325" y="938403"/>
                  </a:lnTo>
                  <a:lnTo>
                    <a:pt x="1132840" y="952754"/>
                  </a:lnTo>
                  <a:lnTo>
                    <a:pt x="1438275" y="543052"/>
                  </a:lnTo>
                  <a:close/>
                </a:path>
                <a:path w="2905125" h="1353185">
                  <a:moveTo>
                    <a:pt x="1990725" y="546735"/>
                  </a:moveTo>
                  <a:lnTo>
                    <a:pt x="1714500" y="533527"/>
                  </a:lnTo>
                  <a:lnTo>
                    <a:pt x="1800860" y="971804"/>
                  </a:lnTo>
                  <a:lnTo>
                    <a:pt x="1864106" y="971804"/>
                  </a:lnTo>
                  <a:lnTo>
                    <a:pt x="1990725" y="546735"/>
                  </a:lnTo>
                  <a:close/>
                </a:path>
                <a:path w="2905125" h="1353185">
                  <a:moveTo>
                    <a:pt x="2028825" y="19050"/>
                  </a:moveTo>
                  <a:lnTo>
                    <a:pt x="1966976" y="19050"/>
                  </a:lnTo>
                  <a:lnTo>
                    <a:pt x="1724025" y="381000"/>
                  </a:lnTo>
                  <a:lnTo>
                    <a:pt x="1999615" y="375285"/>
                  </a:lnTo>
                  <a:lnTo>
                    <a:pt x="2028825" y="19050"/>
                  </a:lnTo>
                  <a:close/>
                </a:path>
                <a:path w="2905125" h="1353185">
                  <a:moveTo>
                    <a:pt x="2800350" y="1331976"/>
                  </a:moveTo>
                  <a:lnTo>
                    <a:pt x="2356485" y="540004"/>
                  </a:lnTo>
                  <a:lnTo>
                    <a:pt x="2219325" y="533527"/>
                  </a:lnTo>
                  <a:lnTo>
                    <a:pt x="2762377" y="1352804"/>
                  </a:lnTo>
                  <a:lnTo>
                    <a:pt x="2800350" y="1331976"/>
                  </a:lnTo>
                  <a:close/>
                </a:path>
                <a:path w="2905125" h="1353185">
                  <a:moveTo>
                    <a:pt x="2905125" y="0"/>
                  </a:moveTo>
                  <a:lnTo>
                    <a:pt x="2843657" y="0"/>
                  </a:lnTo>
                  <a:lnTo>
                    <a:pt x="2247900" y="361950"/>
                  </a:lnTo>
                  <a:lnTo>
                    <a:pt x="2392045" y="381000"/>
                  </a:lnTo>
                  <a:lnTo>
                    <a:pt x="29051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31557" y="3693731"/>
            <a:ext cx="624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8FD2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8033" y="3010915"/>
            <a:ext cx="3702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 b="1">
                <a:solidFill>
                  <a:srgbClr val="008FD2"/>
                </a:solidFill>
                <a:latin typeface="Arial"/>
                <a:cs typeface="Arial"/>
              </a:rPr>
              <a:t>U</a:t>
            </a:r>
            <a:r>
              <a:rPr dirty="0" sz="1200" b="1">
                <a:solidFill>
                  <a:srgbClr val="008FD2"/>
                </a:solidFill>
                <a:latin typeface="Arial"/>
                <a:cs typeface="Arial"/>
              </a:rPr>
              <a:t>se</a:t>
            </a:r>
            <a:r>
              <a:rPr dirty="0" sz="1200" spc="-5" b="1">
                <a:solidFill>
                  <a:srgbClr val="008FD2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1050" y="4586223"/>
            <a:ext cx="84137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40640">
              <a:lnSpc>
                <a:spcPts val="132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20"/>
              </a:lnSpc>
            </a:pPr>
            <a:r>
              <a:rPr dirty="0" sz="1200" spc="-10" b="1">
                <a:latin typeface="Arial"/>
                <a:cs typeface="Arial"/>
              </a:rPr>
              <a:t>Replication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66951" y="4406519"/>
            <a:ext cx="0" cy="610235"/>
          </a:xfrm>
          <a:custGeom>
            <a:avLst/>
            <a:gdLst/>
            <a:ahLst/>
            <a:cxnLst/>
            <a:rect l="l" t="t" r="r" b="b"/>
            <a:pathLst>
              <a:path w="0" h="610235">
                <a:moveTo>
                  <a:pt x="0" y="0"/>
                </a:moveTo>
                <a:lnTo>
                  <a:pt x="0" y="609726"/>
                </a:lnTo>
              </a:path>
            </a:pathLst>
          </a:custGeom>
          <a:ln w="9525">
            <a:solidFill>
              <a:srgbClr val="008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66951" y="3491865"/>
            <a:ext cx="0" cy="600710"/>
          </a:xfrm>
          <a:custGeom>
            <a:avLst/>
            <a:gdLst/>
            <a:ahLst/>
            <a:cxnLst/>
            <a:rect l="l" t="t" r="r" b="b"/>
            <a:pathLst>
              <a:path w="0" h="600710">
                <a:moveTo>
                  <a:pt x="0" y="0"/>
                </a:moveTo>
                <a:lnTo>
                  <a:pt x="0" y="600202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66951" y="2729610"/>
            <a:ext cx="0" cy="610235"/>
          </a:xfrm>
          <a:custGeom>
            <a:avLst/>
            <a:gdLst/>
            <a:ahLst/>
            <a:cxnLst/>
            <a:rect l="l" t="t" r="r" b="b"/>
            <a:pathLst>
              <a:path w="0" h="610235">
                <a:moveTo>
                  <a:pt x="0" y="0"/>
                </a:moveTo>
                <a:lnTo>
                  <a:pt x="0" y="609726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47291" y="4989893"/>
            <a:ext cx="68961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2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N</a:t>
            </a:r>
            <a:r>
              <a:rPr dirty="0" sz="1200" spc="10" b="1">
                <a:latin typeface="Arial"/>
                <a:cs typeface="Arial"/>
              </a:rPr>
              <a:t>o</a:t>
            </a:r>
            <a:r>
              <a:rPr dirty="0" sz="1200" spc="15" b="1">
                <a:latin typeface="Arial"/>
                <a:cs typeface="Arial"/>
              </a:rPr>
              <a:t>n</a:t>
            </a:r>
            <a:r>
              <a:rPr dirty="0" sz="1200" spc="-30" b="1">
                <a:latin typeface="Arial"/>
                <a:cs typeface="Arial"/>
              </a:rPr>
              <a:t>-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-45" b="1">
                <a:latin typeface="Arial"/>
                <a:cs typeface="Arial"/>
              </a:rPr>
              <a:t>A</a:t>
            </a:r>
            <a:r>
              <a:rPr dirty="0" sz="1200" b="1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  <a:p>
            <a:pPr marL="69850">
              <a:lnSpc>
                <a:spcPts val="1320"/>
              </a:lnSpc>
            </a:pPr>
            <a:r>
              <a:rPr dirty="0" sz="1200" b="1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59020" y="4967922"/>
            <a:ext cx="570230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SAP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20"/>
              </a:lnSpc>
            </a:pPr>
            <a:r>
              <a:rPr dirty="0" sz="1200" spc="-5" b="1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11577" y="2440118"/>
            <a:ext cx="208279" cy="722630"/>
            <a:chOff x="2211577" y="2440118"/>
            <a:chExt cx="208279" cy="72263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4" y="2440118"/>
              <a:ext cx="76200" cy="1132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11578" y="2534284"/>
              <a:ext cx="208279" cy="628650"/>
            </a:xfrm>
            <a:custGeom>
              <a:avLst/>
              <a:gdLst/>
              <a:ahLst/>
              <a:cxnLst/>
              <a:rect l="l" t="t" r="r" b="b"/>
              <a:pathLst>
                <a:path w="208280" h="628650">
                  <a:moveTo>
                    <a:pt x="160147" y="203327"/>
                  </a:moveTo>
                  <a:lnTo>
                    <a:pt x="157962" y="162280"/>
                  </a:lnTo>
                  <a:lnTo>
                    <a:pt x="153593" y="119303"/>
                  </a:lnTo>
                  <a:lnTo>
                    <a:pt x="145224" y="84239"/>
                  </a:lnTo>
                  <a:lnTo>
                    <a:pt x="141986" y="70993"/>
                  </a:lnTo>
                  <a:lnTo>
                    <a:pt x="138557" y="55118"/>
                  </a:lnTo>
                  <a:lnTo>
                    <a:pt x="136906" y="46228"/>
                  </a:lnTo>
                  <a:lnTo>
                    <a:pt x="138557" y="39243"/>
                  </a:lnTo>
                  <a:lnTo>
                    <a:pt x="128651" y="28575"/>
                  </a:lnTo>
                  <a:lnTo>
                    <a:pt x="122047" y="39243"/>
                  </a:lnTo>
                  <a:lnTo>
                    <a:pt x="128651" y="46228"/>
                  </a:lnTo>
                  <a:lnTo>
                    <a:pt x="127000" y="56896"/>
                  </a:lnTo>
                  <a:lnTo>
                    <a:pt x="127000" y="63881"/>
                  </a:lnTo>
                  <a:lnTo>
                    <a:pt x="126771" y="70993"/>
                  </a:lnTo>
                  <a:lnTo>
                    <a:pt x="126580" y="79362"/>
                  </a:lnTo>
                  <a:lnTo>
                    <a:pt x="127000" y="90233"/>
                  </a:lnTo>
                  <a:lnTo>
                    <a:pt x="128651" y="102743"/>
                  </a:lnTo>
                  <a:lnTo>
                    <a:pt x="130987" y="128854"/>
                  </a:lnTo>
                  <a:lnTo>
                    <a:pt x="131330" y="162280"/>
                  </a:lnTo>
                  <a:lnTo>
                    <a:pt x="130733" y="191084"/>
                  </a:lnTo>
                  <a:lnTo>
                    <a:pt x="130302" y="203327"/>
                  </a:lnTo>
                  <a:lnTo>
                    <a:pt x="146939" y="219202"/>
                  </a:lnTo>
                  <a:lnTo>
                    <a:pt x="160147" y="203327"/>
                  </a:lnTo>
                  <a:close/>
                </a:path>
                <a:path w="208280" h="628650">
                  <a:moveTo>
                    <a:pt x="207772" y="148717"/>
                  </a:moveTo>
                  <a:lnTo>
                    <a:pt x="205879" y="136461"/>
                  </a:lnTo>
                  <a:lnTo>
                    <a:pt x="203479" y="114935"/>
                  </a:lnTo>
                  <a:lnTo>
                    <a:pt x="201409" y="91033"/>
                  </a:lnTo>
                  <a:lnTo>
                    <a:pt x="200533" y="71628"/>
                  </a:lnTo>
                  <a:lnTo>
                    <a:pt x="199034" y="59563"/>
                  </a:lnTo>
                  <a:lnTo>
                    <a:pt x="169506" y="29387"/>
                  </a:lnTo>
                  <a:lnTo>
                    <a:pt x="159816" y="25628"/>
                  </a:lnTo>
                  <a:lnTo>
                    <a:pt x="154940" y="23368"/>
                  </a:lnTo>
                  <a:lnTo>
                    <a:pt x="153162" y="21463"/>
                  </a:lnTo>
                  <a:lnTo>
                    <a:pt x="149479" y="17907"/>
                  </a:lnTo>
                  <a:lnTo>
                    <a:pt x="145796" y="23368"/>
                  </a:lnTo>
                  <a:lnTo>
                    <a:pt x="156362" y="61302"/>
                  </a:lnTo>
                  <a:lnTo>
                    <a:pt x="160401" y="73533"/>
                  </a:lnTo>
                  <a:lnTo>
                    <a:pt x="165277" y="91033"/>
                  </a:lnTo>
                  <a:lnTo>
                    <a:pt x="170637" y="116484"/>
                  </a:lnTo>
                  <a:lnTo>
                    <a:pt x="174980" y="142024"/>
                  </a:lnTo>
                  <a:lnTo>
                    <a:pt x="176784" y="159512"/>
                  </a:lnTo>
                  <a:lnTo>
                    <a:pt x="178358" y="174244"/>
                  </a:lnTo>
                  <a:lnTo>
                    <a:pt x="179959" y="191312"/>
                  </a:lnTo>
                  <a:lnTo>
                    <a:pt x="180886" y="206362"/>
                  </a:lnTo>
                  <a:lnTo>
                    <a:pt x="180467" y="215011"/>
                  </a:lnTo>
                  <a:lnTo>
                    <a:pt x="138557" y="231140"/>
                  </a:lnTo>
                  <a:lnTo>
                    <a:pt x="103886" y="231140"/>
                  </a:lnTo>
                  <a:lnTo>
                    <a:pt x="103886" y="576834"/>
                  </a:lnTo>
                  <a:lnTo>
                    <a:pt x="102108" y="578739"/>
                  </a:lnTo>
                  <a:lnTo>
                    <a:pt x="98425" y="584073"/>
                  </a:lnTo>
                  <a:lnTo>
                    <a:pt x="98425" y="592963"/>
                  </a:lnTo>
                  <a:lnTo>
                    <a:pt x="96647" y="601980"/>
                  </a:lnTo>
                  <a:lnTo>
                    <a:pt x="100203" y="607314"/>
                  </a:lnTo>
                  <a:lnTo>
                    <a:pt x="100203" y="612775"/>
                  </a:lnTo>
                  <a:lnTo>
                    <a:pt x="98425" y="612775"/>
                  </a:lnTo>
                  <a:lnTo>
                    <a:pt x="91186" y="610870"/>
                  </a:lnTo>
                  <a:lnTo>
                    <a:pt x="83820" y="607314"/>
                  </a:lnTo>
                  <a:lnTo>
                    <a:pt x="74803" y="605536"/>
                  </a:lnTo>
                  <a:lnTo>
                    <a:pt x="72898" y="601980"/>
                  </a:lnTo>
                  <a:lnTo>
                    <a:pt x="71120" y="598424"/>
                  </a:lnTo>
                  <a:lnTo>
                    <a:pt x="69342" y="592963"/>
                  </a:lnTo>
                  <a:lnTo>
                    <a:pt x="65659" y="589407"/>
                  </a:lnTo>
                  <a:lnTo>
                    <a:pt x="69342" y="587629"/>
                  </a:lnTo>
                  <a:lnTo>
                    <a:pt x="72898" y="587629"/>
                  </a:lnTo>
                  <a:lnTo>
                    <a:pt x="72034" y="583285"/>
                  </a:lnTo>
                  <a:lnTo>
                    <a:pt x="70167" y="573062"/>
                  </a:lnTo>
                  <a:lnTo>
                    <a:pt x="68287" y="561162"/>
                  </a:lnTo>
                  <a:lnTo>
                    <a:pt x="67437" y="551815"/>
                  </a:lnTo>
                  <a:lnTo>
                    <a:pt x="67437" y="512445"/>
                  </a:lnTo>
                  <a:lnTo>
                    <a:pt x="73406" y="473900"/>
                  </a:lnTo>
                  <a:lnTo>
                    <a:pt x="82042" y="430022"/>
                  </a:lnTo>
                  <a:lnTo>
                    <a:pt x="93167" y="388112"/>
                  </a:lnTo>
                  <a:lnTo>
                    <a:pt x="100203" y="363728"/>
                  </a:lnTo>
                  <a:lnTo>
                    <a:pt x="99885" y="374878"/>
                  </a:lnTo>
                  <a:lnTo>
                    <a:pt x="99085" y="400456"/>
                  </a:lnTo>
                  <a:lnTo>
                    <a:pt x="97942" y="428726"/>
                  </a:lnTo>
                  <a:lnTo>
                    <a:pt x="96647" y="447929"/>
                  </a:lnTo>
                  <a:lnTo>
                    <a:pt x="96062" y="465683"/>
                  </a:lnTo>
                  <a:lnTo>
                    <a:pt x="93535" y="517944"/>
                  </a:lnTo>
                  <a:lnTo>
                    <a:pt x="92964" y="535686"/>
                  </a:lnTo>
                  <a:lnTo>
                    <a:pt x="94322" y="548690"/>
                  </a:lnTo>
                  <a:lnTo>
                    <a:pt x="95465" y="561644"/>
                  </a:lnTo>
                  <a:lnTo>
                    <a:pt x="96647" y="576834"/>
                  </a:lnTo>
                  <a:lnTo>
                    <a:pt x="103886" y="576834"/>
                  </a:lnTo>
                  <a:lnTo>
                    <a:pt x="103886" y="231140"/>
                  </a:lnTo>
                  <a:lnTo>
                    <a:pt x="74803" y="231140"/>
                  </a:lnTo>
                  <a:lnTo>
                    <a:pt x="72898" y="227584"/>
                  </a:lnTo>
                  <a:lnTo>
                    <a:pt x="78359" y="220345"/>
                  </a:lnTo>
                  <a:lnTo>
                    <a:pt x="83820" y="211455"/>
                  </a:lnTo>
                  <a:lnTo>
                    <a:pt x="88519" y="205803"/>
                  </a:lnTo>
                  <a:lnTo>
                    <a:pt x="111823" y="153873"/>
                  </a:lnTo>
                  <a:lnTo>
                    <a:pt x="118757" y="108597"/>
                  </a:lnTo>
                  <a:lnTo>
                    <a:pt x="118491" y="89662"/>
                  </a:lnTo>
                  <a:lnTo>
                    <a:pt x="116192" y="71170"/>
                  </a:lnTo>
                  <a:lnTo>
                    <a:pt x="112344" y="52184"/>
                  </a:lnTo>
                  <a:lnTo>
                    <a:pt x="107467" y="34899"/>
                  </a:lnTo>
                  <a:lnTo>
                    <a:pt x="102108" y="21463"/>
                  </a:lnTo>
                  <a:lnTo>
                    <a:pt x="96647" y="7239"/>
                  </a:lnTo>
                  <a:lnTo>
                    <a:pt x="94742" y="1778"/>
                  </a:lnTo>
                  <a:lnTo>
                    <a:pt x="91186" y="0"/>
                  </a:lnTo>
                  <a:lnTo>
                    <a:pt x="91186" y="1778"/>
                  </a:lnTo>
                  <a:lnTo>
                    <a:pt x="89281" y="5461"/>
                  </a:lnTo>
                  <a:lnTo>
                    <a:pt x="78359" y="12573"/>
                  </a:lnTo>
                  <a:lnTo>
                    <a:pt x="74803" y="14351"/>
                  </a:lnTo>
                  <a:lnTo>
                    <a:pt x="69342" y="17907"/>
                  </a:lnTo>
                  <a:lnTo>
                    <a:pt x="62877" y="20878"/>
                  </a:lnTo>
                  <a:lnTo>
                    <a:pt x="53162" y="24206"/>
                  </a:lnTo>
                  <a:lnTo>
                    <a:pt x="32893" y="30480"/>
                  </a:lnTo>
                  <a:lnTo>
                    <a:pt x="26720" y="37249"/>
                  </a:lnTo>
                  <a:lnTo>
                    <a:pt x="21920" y="49745"/>
                  </a:lnTo>
                  <a:lnTo>
                    <a:pt x="18478" y="64262"/>
                  </a:lnTo>
                  <a:lnTo>
                    <a:pt x="16383" y="77089"/>
                  </a:lnTo>
                  <a:lnTo>
                    <a:pt x="12814" y="98463"/>
                  </a:lnTo>
                  <a:lnTo>
                    <a:pt x="6858" y="133756"/>
                  </a:lnTo>
                  <a:lnTo>
                    <a:pt x="1549" y="168021"/>
                  </a:lnTo>
                  <a:lnTo>
                    <a:pt x="0" y="186309"/>
                  </a:lnTo>
                  <a:lnTo>
                    <a:pt x="5930" y="199174"/>
                  </a:lnTo>
                  <a:lnTo>
                    <a:pt x="17157" y="220395"/>
                  </a:lnTo>
                  <a:lnTo>
                    <a:pt x="28016" y="240271"/>
                  </a:lnTo>
                  <a:lnTo>
                    <a:pt x="32893" y="249047"/>
                  </a:lnTo>
                  <a:lnTo>
                    <a:pt x="32893" y="272288"/>
                  </a:lnTo>
                  <a:lnTo>
                    <a:pt x="31508" y="283019"/>
                  </a:lnTo>
                  <a:lnTo>
                    <a:pt x="30327" y="296087"/>
                  </a:lnTo>
                  <a:lnTo>
                    <a:pt x="29425" y="308356"/>
                  </a:lnTo>
                  <a:lnTo>
                    <a:pt x="29210" y="311785"/>
                  </a:lnTo>
                  <a:lnTo>
                    <a:pt x="30988" y="320675"/>
                  </a:lnTo>
                  <a:lnTo>
                    <a:pt x="29210" y="329692"/>
                  </a:lnTo>
                  <a:lnTo>
                    <a:pt x="26898" y="390880"/>
                  </a:lnTo>
                  <a:lnTo>
                    <a:pt x="18148" y="450443"/>
                  </a:lnTo>
                  <a:lnTo>
                    <a:pt x="13754" y="477278"/>
                  </a:lnTo>
                  <a:lnTo>
                    <a:pt x="10922" y="498094"/>
                  </a:lnTo>
                  <a:lnTo>
                    <a:pt x="10642" y="519366"/>
                  </a:lnTo>
                  <a:lnTo>
                    <a:pt x="9144" y="585851"/>
                  </a:lnTo>
                  <a:lnTo>
                    <a:pt x="12827" y="585851"/>
                  </a:lnTo>
                  <a:lnTo>
                    <a:pt x="16383" y="587629"/>
                  </a:lnTo>
                  <a:lnTo>
                    <a:pt x="16383" y="589407"/>
                  </a:lnTo>
                  <a:lnTo>
                    <a:pt x="14605" y="592963"/>
                  </a:lnTo>
                  <a:lnTo>
                    <a:pt x="14605" y="605536"/>
                  </a:lnTo>
                  <a:lnTo>
                    <a:pt x="18288" y="610870"/>
                  </a:lnTo>
                  <a:lnTo>
                    <a:pt x="20066" y="618109"/>
                  </a:lnTo>
                  <a:lnTo>
                    <a:pt x="36449" y="619887"/>
                  </a:lnTo>
                  <a:lnTo>
                    <a:pt x="47371" y="625221"/>
                  </a:lnTo>
                  <a:lnTo>
                    <a:pt x="56515" y="626999"/>
                  </a:lnTo>
                  <a:lnTo>
                    <a:pt x="65112" y="628002"/>
                  </a:lnTo>
                  <a:lnTo>
                    <a:pt x="77292" y="628345"/>
                  </a:lnTo>
                  <a:lnTo>
                    <a:pt x="89103" y="628002"/>
                  </a:lnTo>
                  <a:lnTo>
                    <a:pt x="96647" y="626999"/>
                  </a:lnTo>
                  <a:lnTo>
                    <a:pt x="103886" y="626999"/>
                  </a:lnTo>
                  <a:lnTo>
                    <a:pt x="100203" y="623443"/>
                  </a:lnTo>
                  <a:lnTo>
                    <a:pt x="100203" y="619887"/>
                  </a:lnTo>
                  <a:lnTo>
                    <a:pt x="134874" y="619887"/>
                  </a:lnTo>
                  <a:lnTo>
                    <a:pt x="134874" y="614553"/>
                  </a:lnTo>
                  <a:lnTo>
                    <a:pt x="144018" y="618109"/>
                  </a:lnTo>
                  <a:lnTo>
                    <a:pt x="158623" y="618109"/>
                  </a:lnTo>
                  <a:lnTo>
                    <a:pt x="170510" y="619112"/>
                  </a:lnTo>
                  <a:lnTo>
                    <a:pt x="182956" y="619455"/>
                  </a:lnTo>
                  <a:lnTo>
                    <a:pt x="193713" y="619112"/>
                  </a:lnTo>
                  <a:lnTo>
                    <a:pt x="200533" y="618109"/>
                  </a:lnTo>
                  <a:lnTo>
                    <a:pt x="205994" y="616331"/>
                  </a:lnTo>
                  <a:lnTo>
                    <a:pt x="202311" y="612775"/>
                  </a:lnTo>
                  <a:lnTo>
                    <a:pt x="205994" y="607314"/>
                  </a:lnTo>
                  <a:lnTo>
                    <a:pt x="200533" y="601980"/>
                  </a:lnTo>
                  <a:lnTo>
                    <a:pt x="192747" y="599541"/>
                  </a:lnTo>
                  <a:lnTo>
                    <a:pt x="180682" y="597077"/>
                  </a:lnTo>
                  <a:lnTo>
                    <a:pt x="168948" y="593928"/>
                  </a:lnTo>
                  <a:lnTo>
                    <a:pt x="162179" y="589407"/>
                  </a:lnTo>
                  <a:lnTo>
                    <a:pt x="158623" y="584073"/>
                  </a:lnTo>
                  <a:lnTo>
                    <a:pt x="153162" y="576834"/>
                  </a:lnTo>
                  <a:lnTo>
                    <a:pt x="151257" y="573278"/>
                  </a:lnTo>
                  <a:lnTo>
                    <a:pt x="154940" y="573278"/>
                  </a:lnTo>
                  <a:lnTo>
                    <a:pt x="156718" y="571500"/>
                  </a:lnTo>
                  <a:lnTo>
                    <a:pt x="155575" y="567131"/>
                  </a:lnTo>
                  <a:lnTo>
                    <a:pt x="153098" y="556704"/>
                  </a:lnTo>
                  <a:lnTo>
                    <a:pt x="150609" y="544283"/>
                  </a:lnTo>
                  <a:lnTo>
                    <a:pt x="149479" y="533908"/>
                  </a:lnTo>
                  <a:lnTo>
                    <a:pt x="150456" y="519366"/>
                  </a:lnTo>
                  <a:lnTo>
                    <a:pt x="150520" y="517944"/>
                  </a:lnTo>
                  <a:lnTo>
                    <a:pt x="151028" y="495147"/>
                  </a:lnTo>
                  <a:lnTo>
                    <a:pt x="151168" y="477278"/>
                  </a:lnTo>
                  <a:lnTo>
                    <a:pt x="151257" y="455041"/>
                  </a:lnTo>
                  <a:lnTo>
                    <a:pt x="152133" y="442836"/>
                  </a:lnTo>
                  <a:lnTo>
                    <a:pt x="158623" y="399542"/>
                  </a:lnTo>
                  <a:lnTo>
                    <a:pt x="176491" y="340296"/>
                  </a:lnTo>
                  <a:lnTo>
                    <a:pt x="186804" y="308356"/>
                  </a:lnTo>
                  <a:lnTo>
                    <a:pt x="189801" y="295592"/>
                  </a:lnTo>
                  <a:lnTo>
                    <a:pt x="191744" y="284162"/>
                  </a:lnTo>
                  <a:lnTo>
                    <a:pt x="193167" y="274066"/>
                  </a:lnTo>
                  <a:lnTo>
                    <a:pt x="194627" y="266077"/>
                  </a:lnTo>
                  <a:lnTo>
                    <a:pt x="196405" y="259562"/>
                  </a:lnTo>
                  <a:lnTo>
                    <a:pt x="198843" y="252717"/>
                  </a:lnTo>
                  <a:lnTo>
                    <a:pt x="202311" y="243713"/>
                  </a:lnTo>
                  <a:lnTo>
                    <a:pt x="205536" y="231140"/>
                  </a:lnTo>
                  <a:lnTo>
                    <a:pt x="205994" y="229362"/>
                  </a:lnTo>
                  <a:lnTo>
                    <a:pt x="202323" y="220395"/>
                  </a:lnTo>
                  <a:lnTo>
                    <a:pt x="202311" y="211455"/>
                  </a:lnTo>
                  <a:lnTo>
                    <a:pt x="203339" y="205803"/>
                  </a:lnTo>
                  <a:lnTo>
                    <a:pt x="203860" y="196443"/>
                  </a:lnTo>
                  <a:lnTo>
                    <a:pt x="203962" y="191312"/>
                  </a:lnTo>
                  <a:lnTo>
                    <a:pt x="204089" y="177419"/>
                  </a:lnTo>
                  <a:lnTo>
                    <a:pt x="205460" y="170141"/>
                  </a:lnTo>
                  <a:lnTo>
                    <a:pt x="206641" y="162356"/>
                  </a:lnTo>
                  <a:lnTo>
                    <a:pt x="207454" y="154940"/>
                  </a:lnTo>
                  <a:lnTo>
                    <a:pt x="207772" y="14871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2882366" y="2431288"/>
            <a:ext cx="222885" cy="719455"/>
            <a:chOff x="2882366" y="2431288"/>
            <a:chExt cx="222885" cy="719455"/>
          </a:xfrm>
        </p:grpSpPr>
        <p:sp>
          <p:nvSpPr>
            <p:cNvPr id="25" name="object 25"/>
            <p:cNvSpPr/>
            <p:nvPr/>
          </p:nvSpPr>
          <p:spPr>
            <a:xfrm>
              <a:off x="2895600" y="2431300"/>
              <a:ext cx="209550" cy="719455"/>
            </a:xfrm>
            <a:custGeom>
              <a:avLst/>
              <a:gdLst/>
              <a:ahLst/>
              <a:cxnLst/>
              <a:rect l="l" t="t" r="r" b="b"/>
              <a:pathLst>
                <a:path w="209550" h="719455">
                  <a:moveTo>
                    <a:pt x="9525" y="233159"/>
                  </a:moveTo>
                  <a:lnTo>
                    <a:pt x="4826" y="226809"/>
                  </a:lnTo>
                  <a:lnTo>
                    <a:pt x="2413" y="229984"/>
                  </a:lnTo>
                  <a:lnTo>
                    <a:pt x="2413" y="233159"/>
                  </a:lnTo>
                  <a:lnTo>
                    <a:pt x="0" y="236334"/>
                  </a:lnTo>
                  <a:lnTo>
                    <a:pt x="7112" y="236334"/>
                  </a:lnTo>
                  <a:lnTo>
                    <a:pt x="9525" y="233159"/>
                  </a:lnTo>
                  <a:close/>
                </a:path>
                <a:path w="209550" h="719455">
                  <a:moveTo>
                    <a:pt x="209550" y="341871"/>
                  </a:moveTo>
                  <a:lnTo>
                    <a:pt x="207772" y="332854"/>
                  </a:lnTo>
                  <a:lnTo>
                    <a:pt x="206883" y="325043"/>
                  </a:lnTo>
                  <a:lnTo>
                    <a:pt x="205168" y="318846"/>
                  </a:lnTo>
                  <a:lnTo>
                    <a:pt x="204812" y="317550"/>
                  </a:lnTo>
                  <a:lnTo>
                    <a:pt x="202412" y="310070"/>
                  </a:lnTo>
                  <a:lnTo>
                    <a:pt x="200533" y="302247"/>
                  </a:lnTo>
                  <a:lnTo>
                    <a:pt x="199732" y="282435"/>
                  </a:lnTo>
                  <a:lnTo>
                    <a:pt x="199415" y="262026"/>
                  </a:lnTo>
                  <a:lnTo>
                    <a:pt x="198780" y="242316"/>
                  </a:lnTo>
                  <a:lnTo>
                    <a:pt x="198158" y="235699"/>
                  </a:lnTo>
                  <a:lnTo>
                    <a:pt x="196977" y="223126"/>
                  </a:lnTo>
                  <a:lnTo>
                    <a:pt x="196049" y="217665"/>
                  </a:lnTo>
                  <a:lnTo>
                    <a:pt x="193916" y="205092"/>
                  </a:lnTo>
                  <a:lnTo>
                    <a:pt x="187286" y="168948"/>
                  </a:lnTo>
                  <a:lnTo>
                    <a:pt x="184175" y="150456"/>
                  </a:lnTo>
                  <a:lnTo>
                    <a:pt x="164465" y="116954"/>
                  </a:lnTo>
                  <a:lnTo>
                    <a:pt x="160909" y="116954"/>
                  </a:lnTo>
                  <a:lnTo>
                    <a:pt x="157353" y="115176"/>
                  </a:lnTo>
                  <a:lnTo>
                    <a:pt x="151892" y="113398"/>
                  </a:lnTo>
                  <a:lnTo>
                    <a:pt x="150114" y="112445"/>
                  </a:lnTo>
                  <a:lnTo>
                    <a:pt x="150114" y="125971"/>
                  </a:lnTo>
                  <a:lnTo>
                    <a:pt x="128397" y="125971"/>
                  </a:lnTo>
                  <a:lnTo>
                    <a:pt x="126619" y="133083"/>
                  </a:lnTo>
                  <a:lnTo>
                    <a:pt x="124561" y="141516"/>
                  </a:lnTo>
                  <a:lnTo>
                    <a:pt x="123507" y="150456"/>
                  </a:lnTo>
                  <a:lnTo>
                    <a:pt x="123164" y="158356"/>
                  </a:lnTo>
                  <a:lnTo>
                    <a:pt x="123063" y="169151"/>
                  </a:lnTo>
                  <a:lnTo>
                    <a:pt x="121056" y="181025"/>
                  </a:lnTo>
                  <a:lnTo>
                    <a:pt x="116535" y="194081"/>
                  </a:lnTo>
                  <a:lnTo>
                    <a:pt x="111645" y="206806"/>
                  </a:lnTo>
                  <a:lnTo>
                    <a:pt x="108585" y="217665"/>
                  </a:lnTo>
                  <a:lnTo>
                    <a:pt x="96012" y="179946"/>
                  </a:lnTo>
                  <a:lnTo>
                    <a:pt x="90678" y="172707"/>
                  </a:lnTo>
                  <a:lnTo>
                    <a:pt x="92456" y="165468"/>
                  </a:lnTo>
                  <a:lnTo>
                    <a:pt x="89687" y="160134"/>
                  </a:lnTo>
                  <a:lnTo>
                    <a:pt x="88773" y="158356"/>
                  </a:lnTo>
                  <a:lnTo>
                    <a:pt x="84912" y="151599"/>
                  </a:lnTo>
                  <a:lnTo>
                    <a:pt x="79349" y="143497"/>
                  </a:lnTo>
                  <a:lnTo>
                    <a:pt x="73101" y="136080"/>
                  </a:lnTo>
                  <a:lnTo>
                    <a:pt x="67183" y="131305"/>
                  </a:lnTo>
                  <a:lnTo>
                    <a:pt x="63627" y="129527"/>
                  </a:lnTo>
                  <a:lnTo>
                    <a:pt x="52832" y="131305"/>
                  </a:lnTo>
                  <a:lnTo>
                    <a:pt x="47371" y="131305"/>
                  </a:lnTo>
                  <a:lnTo>
                    <a:pt x="48526" y="129527"/>
                  </a:lnTo>
                  <a:lnTo>
                    <a:pt x="51650" y="124790"/>
                  </a:lnTo>
                  <a:lnTo>
                    <a:pt x="61328" y="118287"/>
                  </a:lnTo>
                  <a:lnTo>
                    <a:pt x="71691" y="111125"/>
                  </a:lnTo>
                  <a:lnTo>
                    <a:pt x="77978" y="102603"/>
                  </a:lnTo>
                  <a:lnTo>
                    <a:pt x="81927" y="113665"/>
                  </a:lnTo>
                  <a:lnTo>
                    <a:pt x="89446" y="126428"/>
                  </a:lnTo>
                  <a:lnTo>
                    <a:pt x="98031" y="138544"/>
                  </a:lnTo>
                  <a:lnTo>
                    <a:pt x="105029" y="147561"/>
                  </a:lnTo>
                  <a:lnTo>
                    <a:pt x="113449" y="136601"/>
                  </a:lnTo>
                  <a:lnTo>
                    <a:pt x="118135" y="124599"/>
                  </a:lnTo>
                  <a:lnTo>
                    <a:pt x="120777" y="114617"/>
                  </a:lnTo>
                  <a:lnTo>
                    <a:pt x="123063" y="109715"/>
                  </a:lnTo>
                  <a:lnTo>
                    <a:pt x="126619" y="106159"/>
                  </a:lnTo>
                  <a:lnTo>
                    <a:pt x="130302" y="106159"/>
                  </a:lnTo>
                  <a:lnTo>
                    <a:pt x="133858" y="107937"/>
                  </a:lnTo>
                  <a:lnTo>
                    <a:pt x="136639" y="112801"/>
                  </a:lnTo>
                  <a:lnTo>
                    <a:pt x="142646" y="116954"/>
                  </a:lnTo>
                  <a:lnTo>
                    <a:pt x="148323" y="121119"/>
                  </a:lnTo>
                  <a:lnTo>
                    <a:pt x="150114" y="125971"/>
                  </a:lnTo>
                  <a:lnTo>
                    <a:pt x="150114" y="112445"/>
                  </a:lnTo>
                  <a:lnTo>
                    <a:pt x="148336" y="111493"/>
                  </a:lnTo>
                  <a:lnTo>
                    <a:pt x="142875" y="109715"/>
                  </a:lnTo>
                  <a:lnTo>
                    <a:pt x="141097" y="106159"/>
                  </a:lnTo>
                  <a:lnTo>
                    <a:pt x="139319" y="102603"/>
                  </a:lnTo>
                  <a:lnTo>
                    <a:pt x="137414" y="98920"/>
                  </a:lnTo>
                  <a:lnTo>
                    <a:pt x="133858" y="91808"/>
                  </a:lnTo>
                  <a:lnTo>
                    <a:pt x="133972" y="71958"/>
                  </a:lnTo>
                  <a:lnTo>
                    <a:pt x="134099" y="66573"/>
                  </a:lnTo>
                  <a:lnTo>
                    <a:pt x="134518" y="55791"/>
                  </a:lnTo>
                  <a:lnTo>
                    <a:pt x="134607" y="44996"/>
                  </a:lnTo>
                  <a:lnTo>
                    <a:pt x="121437" y="9118"/>
                  </a:lnTo>
                  <a:lnTo>
                    <a:pt x="98513" y="0"/>
                  </a:lnTo>
                  <a:lnTo>
                    <a:pt x="89496" y="50"/>
                  </a:lnTo>
                  <a:lnTo>
                    <a:pt x="63131" y="29883"/>
                  </a:lnTo>
                  <a:lnTo>
                    <a:pt x="53441" y="61683"/>
                  </a:lnTo>
                  <a:lnTo>
                    <a:pt x="50317" y="71958"/>
                  </a:lnTo>
                  <a:lnTo>
                    <a:pt x="47523" y="82257"/>
                  </a:lnTo>
                  <a:lnTo>
                    <a:pt x="45593" y="93586"/>
                  </a:lnTo>
                  <a:lnTo>
                    <a:pt x="44145" y="101168"/>
                  </a:lnTo>
                  <a:lnTo>
                    <a:pt x="29337" y="129527"/>
                  </a:lnTo>
                  <a:lnTo>
                    <a:pt x="25781" y="127749"/>
                  </a:lnTo>
                  <a:lnTo>
                    <a:pt x="20320" y="133083"/>
                  </a:lnTo>
                  <a:lnTo>
                    <a:pt x="18554" y="138506"/>
                  </a:lnTo>
                  <a:lnTo>
                    <a:pt x="18542" y="152895"/>
                  </a:lnTo>
                  <a:lnTo>
                    <a:pt x="16764" y="160134"/>
                  </a:lnTo>
                  <a:lnTo>
                    <a:pt x="13081" y="167373"/>
                  </a:lnTo>
                  <a:lnTo>
                    <a:pt x="11303" y="174485"/>
                  </a:lnTo>
                  <a:lnTo>
                    <a:pt x="9525" y="176263"/>
                  </a:lnTo>
                  <a:lnTo>
                    <a:pt x="9525" y="181724"/>
                  </a:lnTo>
                  <a:lnTo>
                    <a:pt x="29337" y="160134"/>
                  </a:lnTo>
                  <a:lnTo>
                    <a:pt x="59944" y="187058"/>
                  </a:lnTo>
                  <a:lnTo>
                    <a:pt x="63627" y="187058"/>
                  </a:lnTo>
                  <a:lnTo>
                    <a:pt x="67183" y="188963"/>
                  </a:lnTo>
                  <a:lnTo>
                    <a:pt x="72644" y="192519"/>
                  </a:lnTo>
                  <a:lnTo>
                    <a:pt x="79756" y="197853"/>
                  </a:lnTo>
                  <a:lnTo>
                    <a:pt x="85217" y="205092"/>
                  </a:lnTo>
                  <a:lnTo>
                    <a:pt x="85217" y="210553"/>
                  </a:lnTo>
                  <a:lnTo>
                    <a:pt x="99568" y="224904"/>
                  </a:lnTo>
                  <a:lnTo>
                    <a:pt x="56388" y="277101"/>
                  </a:lnTo>
                  <a:lnTo>
                    <a:pt x="34798" y="253733"/>
                  </a:lnTo>
                  <a:lnTo>
                    <a:pt x="32893" y="257289"/>
                  </a:lnTo>
                  <a:lnTo>
                    <a:pt x="29337" y="259067"/>
                  </a:lnTo>
                  <a:lnTo>
                    <a:pt x="25781" y="262623"/>
                  </a:lnTo>
                  <a:lnTo>
                    <a:pt x="24003" y="264528"/>
                  </a:lnTo>
                  <a:lnTo>
                    <a:pt x="22098" y="264528"/>
                  </a:lnTo>
                  <a:lnTo>
                    <a:pt x="22098" y="266306"/>
                  </a:lnTo>
                  <a:lnTo>
                    <a:pt x="27559" y="269862"/>
                  </a:lnTo>
                  <a:lnTo>
                    <a:pt x="27559" y="282435"/>
                  </a:lnTo>
                  <a:lnTo>
                    <a:pt x="27279" y="290385"/>
                  </a:lnTo>
                  <a:lnTo>
                    <a:pt x="26047" y="312343"/>
                  </a:lnTo>
                  <a:lnTo>
                    <a:pt x="25869" y="317550"/>
                  </a:lnTo>
                  <a:lnTo>
                    <a:pt x="25781" y="325615"/>
                  </a:lnTo>
                  <a:lnTo>
                    <a:pt x="27559" y="327520"/>
                  </a:lnTo>
                  <a:lnTo>
                    <a:pt x="27559" y="322059"/>
                  </a:lnTo>
                  <a:lnTo>
                    <a:pt x="31115" y="314820"/>
                  </a:lnTo>
                  <a:lnTo>
                    <a:pt x="40703" y="321398"/>
                  </a:lnTo>
                  <a:lnTo>
                    <a:pt x="52489" y="325450"/>
                  </a:lnTo>
                  <a:lnTo>
                    <a:pt x="65303" y="327812"/>
                  </a:lnTo>
                  <a:lnTo>
                    <a:pt x="77978" y="329298"/>
                  </a:lnTo>
                  <a:lnTo>
                    <a:pt x="85344" y="314820"/>
                  </a:lnTo>
                  <a:lnTo>
                    <a:pt x="86334" y="312877"/>
                  </a:lnTo>
                  <a:lnTo>
                    <a:pt x="96227" y="288556"/>
                  </a:lnTo>
                  <a:lnTo>
                    <a:pt x="99949" y="277101"/>
                  </a:lnTo>
                  <a:lnTo>
                    <a:pt x="105117" y="261200"/>
                  </a:lnTo>
                  <a:lnTo>
                    <a:pt x="110490" y="235699"/>
                  </a:lnTo>
                  <a:lnTo>
                    <a:pt x="114338" y="256857"/>
                  </a:lnTo>
                  <a:lnTo>
                    <a:pt x="119900" y="279539"/>
                  </a:lnTo>
                  <a:lnTo>
                    <a:pt x="137414" y="320281"/>
                  </a:lnTo>
                  <a:lnTo>
                    <a:pt x="141097" y="323837"/>
                  </a:lnTo>
                  <a:lnTo>
                    <a:pt x="146799" y="321284"/>
                  </a:lnTo>
                  <a:lnTo>
                    <a:pt x="152819" y="319392"/>
                  </a:lnTo>
                  <a:lnTo>
                    <a:pt x="158826" y="318846"/>
                  </a:lnTo>
                  <a:lnTo>
                    <a:pt x="164465" y="320281"/>
                  </a:lnTo>
                  <a:lnTo>
                    <a:pt x="170141" y="325882"/>
                  </a:lnTo>
                  <a:lnTo>
                    <a:pt x="170573" y="328041"/>
                  </a:lnTo>
                  <a:lnTo>
                    <a:pt x="170053" y="327520"/>
                  </a:lnTo>
                  <a:lnTo>
                    <a:pt x="164338" y="326085"/>
                  </a:lnTo>
                  <a:lnTo>
                    <a:pt x="158305" y="326631"/>
                  </a:lnTo>
                  <a:lnTo>
                    <a:pt x="152260" y="328523"/>
                  </a:lnTo>
                  <a:lnTo>
                    <a:pt x="146558" y="331076"/>
                  </a:lnTo>
                  <a:lnTo>
                    <a:pt x="141097" y="332854"/>
                  </a:lnTo>
                  <a:lnTo>
                    <a:pt x="137414" y="334632"/>
                  </a:lnTo>
                  <a:lnTo>
                    <a:pt x="135636" y="334632"/>
                  </a:lnTo>
                  <a:lnTo>
                    <a:pt x="123901" y="336664"/>
                  </a:lnTo>
                  <a:lnTo>
                    <a:pt x="111125" y="337527"/>
                  </a:lnTo>
                  <a:lnTo>
                    <a:pt x="98336" y="337388"/>
                  </a:lnTo>
                  <a:lnTo>
                    <a:pt x="86614" y="336410"/>
                  </a:lnTo>
                  <a:lnTo>
                    <a:pt x="83058" y="336410"/>
                  </a:lnTo>
                  <a:lnTo>
                    <a:pt x="70294" y="334949"/>
                  </a:lnTo>
                  <a:lnTo>
                    <a:pt x="57378" y="332638"/>
                  </a:lnTo>
                  <a:lnTo>
                    <a:pt x="45491" y="328663"/>
                  </a:lnTo>
                  <a:lnTo>
                    <a:pt x="35814" y="322186"/>
                  </a:lnTo>
                  <a:lnTo>
                    <a:pt x="32258" y="329298"/>
                  </a:lnTo>
                  <a:lnTo>
                    <a:pt x="32181" y="337527"/>
                  </a:lnTo>
                  <a:lnTo>
                    <a:pt x="31737" y="355727"/>
                  </a:lnTo>
                  <a:lnTo>
                    <a:pt x="30873" y="376643"/>
                  </a:lnTo>
                  <a:lnTo>
                    <a:pt x="30746" y="398640"/>
                  </a:lnTo>
                  <a:lnTo>
                    <a:pt x="32258" y="419976"/>
                  </a:lnTo>
                  <a:lnTo>
                    <a:pt x="34417" y="435978"/>
                  </a:lnTo>
                  <a:lnTo>
                    <a:pt x="37426" y="451980"/>
                  </a:lnTo>
                  <a:lnTo>
                    <a:pt x="40106" y="467982"/>
                  </a:lnTo>
                  <a:lnTo>
                    <a:pt x="41249" y="483679"/>
                  </a:lnTo>
                  <a:lnTo>
                    <a:pt x="41541" y="501319"/>
                  </a:lnTo>
                  <a:lnTo>
                    <a:pt x="42773" y="536003"/>
                  </a:lnTo>
                  <a:lnTo>
                    <a:pt x="42926" y="545744"/>
                  </a:lnTo>
                  <a:lnTo>
                    <a:pt x="42938" y="578840"/>
                  </a:lnTo>
                  <a:lnTo>
                    <a:pt x="42608" y="598665"/>
                  </a:lnTo>
                  <a:lnTo>
                    <a:pt x="41541" y="621334"/>
                  </a:lnTo>
                  <a:lnTo>
                    <a:pt x="39497" y="644004"/>
                  </a:lnTo>
                  <a:lnTo>
                    <a:pt x="39217" y="653592"/>
                  </a:lnTo>
                  <a:lnTo>
                    <a:pt x="38798" y="662952"/>
                  </a:lnTo>
                  <a:lnTo>
                    <a:pt x="38684" y="672769"/>
                  </a:lnTo>
                  <a:lnTo>
                    <a:pt x="39497" y="681342"/>
                  </a:lnTo>
                  <a:lnTo>
                    <a:pt x="41275" y="692010"/>
                  </a:lnTo>
                  <a:lnTo>
                    <a:pt x="43053" y="690232"/>
                  </a:lnTo>
                  <a:lnTo>
                    <a:pt x="50292" y="693788"/>
                  </a:lnTo>
                  <a:lnTo>
                    <a:pt x="55867" y="699935"/>
                  </a:lnTo>
                  <a:lnTo>
                    <a:pt x="56870" y="706907"/>
                  </a:lnTo>
                  <a:lnTo>
                    <a:pt x="58229" y="713549"/>
                  </a:lnTo>
                  <a:lnTo>
                    <a:pt x="64897" y="718680"/>
                  </a:lnTo>
                  <a:lnTo>
                    <a:pt x="74587" y="719328"/>
                  </a:lnTo>
                  <a:lnTo>
                    <a:pt x="82765" y="717130"/>
                  </a:lnTo>
                  <a:lnTo>
                    <a:pt x="90614" y="713930"/>
                  </a:lnTo>
                  <a:lnTo>
                    <a:pt x="99314" y="711568"/>
                  </a:lnTo>
                  <a:lnTo>
                    <a:pt x="101092" y="702678"/>
                  </a:lnTo>
                  <a:lnTo>
                    <a:pt x="92075" y="700900"/>
                  </a:lnTo>
                  <a:lnTo>
                    <a:pt x="93853" y="690232"/>
                  </a:lnTo>
                  <a:lnTo>
                    <a:pt x="95758" y="681342"/>
                  </a:lnTo>
                  <a:lnTo>
                    <a:pt x="97536" y="674230"/>
                  </a:lnTo>
                  <a:lnTo>
                    <a:pt x="97421" y="663346"/>
                  </a:lnTo>
                  <a:lnTo>
                    <a:pt x="96647" y="649617"/>
                  </a:lnTo>
                  <a:lnTo>
                    <a:pt x="94576" y="634225"/>
                  </a:lnTo>
                  <a:lnTo>
                    <a:pt x="92176" y="618845"/>
                  </a:lnTo>
                  <a:lnTo>
                    <a:pt x="90297" y="603110"/>
                  </a:lnTo>
                  <a:lnTo>
                    <a:pt x="90043" y="578840"/>
                  </a:lnTo>
                  <a:lnTo>
                    <a:pt x="91414" y="553326"/>
                  </a:lnTo>
                  <a:lnTo>
                    <a:pt x="93027" y="529602"/>
                  </a:lnTo>
                  <a:lnTo>
                    <a:pt x="93853" y="505320"/>
                  </a:lnTo>
                  <a:lnTo>
                    <a:pt x="94449" y="489597"/>
                  </a:lnTo>
                  <a:lnTo>
                    <a:pt x="95910" y="474205"/>
                  </a:lnTo>
                  <a:lnTo>
                    <a:pt x="97701" y="458825"/>
                  </a:lnTo>
                  <a:lnTo>
                    <a:pt x="99314" y="443090"/>
                  </a:lnTo>
                  <a:lnTo>
                    <a:pt x="100939" y="434073"/>
                  </a:lnTo>
                  <a:lnTo>
                    <a:pt x="102933" y="425538"/>
                  </a:lnTo>
                  <a:lnTo>
                    <a:pt x="104914" y="417347"/>
                  </a:lnTo>
                  <a:lnTo>
                    <a:pt x="106553" y="409308"/>
                  </a:lnTo>
                  <a:lnTo>
                    <a:pt x="106553" y="398640"/>
                  </a:lnTo>
                  <a:lnTo>
                    <a:pt x="110236" y="395084"/>
                  </a:lnTo>
                  <a:lnTo>
                    <a:pt x="115697" y="400418"/>
                  </a:lnTo>
                  <a:lnTo>
                    <a:pt x="117475" y="411086"/>
                  </a:lnTo>
                  <a:lnTo>
                    <a:pt x="119253" y="418198"/>
                  </a:lnTo>
                  <a:lnTo>
                    <a:pt x="119545" y="426986"/>
                  </a:lnTo>
                  <a:lnTo>
                    <a:pt x="120853" y="443204"/>
                  </a:lnTo>
                  <a:lnTo>
                    <a:pt x="122288" y="483679"/>
                  </a:lnTo>
                  <a:lnTo>
                    <a:pt x="124802" y="515353"/>
                  </a:lnTo>
                  <a:lnTo>
                    <a:pt x="127254" y="545744"/>
                  </a:lnTo>
                  <a:lnTo>
                    <a:pt x="128397" y="576440"/>
                  </a:lnTo>
                  <a:lnTo>
                    <a:pt x="126936" y="601954"/>
                  </a:lnTo>
                  <a:lnTo>
                    <a:pt x="123596" y="632447"/>
                  </a:lnTo>
                  <a:lnTo>
                    <a:pt x="119888" y="663346"/>
                  </a:lnTo>
                  <a:lnTo>
                    <a:pt x="117475" y="688454"/>
                  </a:lnTo>
                  <a:lnTo>
                    <a:pt x="123240" y="693407"/>
                  </a:lnTo>
                  <a:lnTo>
                    <a:pt x="124256" y="700011"/>
                  </a:lnTo>
                  <a:lnTo>
                    <a:pt x="124561" y="706907"/>
                  </a:lnTo>
                  <a:lnTo>
                    <a:pt x="124637" y="708012"/>
                  </a:lnTo>
                  <a:lnTo>
                    <a:pt x="128397" y="716902"/>
                  </a:lnTo>
                  <a:lnTo>
                    <a:pt x="137363" y="718654"/>
                  </a:lnTo>
                  <a:lnTo>
                    <a:pt x="147396" y="718908"/>
                  </a:lnTo>
                  <a:lnTo>
                    <a:pt x="157441" y="718159"/>
                  </a:lnTo>
                  <a:lnTo>
                    <a:pt x="166497" y="716902"/>
                  </a:lnTo>
                  <a:lnTo>
                    <a:pt x="168275" y="708012"/>
                  </a:lnTo>
                  <a:lnTo>
                    <a:pt x="166497" y="704456"/>
                  </a:lnTo>
                  <a:lnTo>
                    <a:pt x="162814" y="697344"/>
                  </a:lnTo>
                  <a:lnTo>
                    <a:pt x="163195" y="693458"/>
                  </a:lnTo>
                  <a:lnTo>
                    <a:pt x="165760" y="692899"/>
                  </a:lnTo>
                  <a:lnTo>
                    <a:pt x="168668" y="692353"/>
                  </a:lnTo>
                  <a:lnTo>
                    <a:pt x="170053" y="688454"/>
                  </a:lnTo>
                  <a:lnTo>
                    <a:pt x="170319" y="672630"/>
                  </a:lnTo>
                  <a:lnTo>
                    <a:pt x="168059" y="634949"/>
                  </a:lnTo>
                  <a:lnTo>
                    <a:pt x="168236" y="621334"/>
                  </a:lnTo>
                  <a:lnTo>
                    <a:pt x="168300" y="618845"/>
                  </a:lnTo>
                  <a:lnTo>
                    <a:pt x="171704" y="585203"/>
                  </a:lnTo>
                  <a:lnTo>
                    <a:pt x="173939" y="550443"/>
                  </a:lnTo>
                  <a:lnTo>
                    <a:pt x="175145" y="515353"/>
                  </a:lnTo>
                  <a:lnTo>
                    <a:pt x="175412" y="489597"/>
                  </a:lnTo>
                  <a:lnTo>
                    <a:pt x="175514" y="407530"/>
                  </a:lnTo>
                  <a:lnTo>
                    <a:pt x="175514" y="407250"/>
                  </a:lnTo>
                  <a:lnTo>
                    <a:pt x="176911" y="408101"/>
                  </a:lnTo>
                  <a:lnTo>
                    <a:pt x="185178" y="402386"/>
                  </a:lnTo>
                  <a:lnTo>
                    <a:pt x="193471" y="392976"/>
                  </a:lnTo>
                  <a:lnTo>
                    <a:pt x="198755" y="385051"/>
                  </a:lnTo>
                  <a:lnTo>
                    <a:pt x="198958" y="378015"/>
                  </a:lnTo>
                  <a:lnTo>
                    <a:pt x="196697" y="363270"/>
                  </a:lnTo>
                  <a:lnTo>
                    <a:pt x="196977" y="356222"/>
                  </a:lnTo>
                  <a:lnTo>
                    <a:pt x="198755" y="356222"/>
                  </a:lnTo>
                  <a:lnTo>
                    <a:pt x="200533" y="354444"/>
                  </a:lnTo>
                  <a:lnTo>
                    <a:pt x="202311" y="354444"/>
                  </a:lnTo>
                  <a:lnTo>
                    <a:pt x="200533" y="343649"/>
                  </a:lnTo>
                  <a:lnTo>
                    <a:pt x="209550" y="34187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366" y="2620010"/>
              <a:ext cx="98958" cy="8366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219575" y="2460388"/>
            <a:ext cx="266700" cy="693420"/>
            <a:chOff x="4219575" y="2460388"/>
            <a:chExt cx="266700" cy="693420"/>
          </a:xfrm>
        </p:grpSpPr>
        <p:sp>
          <p:nvSpPr>
            <p:cNvPr id="28" name="object 28"/>
            <p:cNvSpPr/>
            <p:nvPr/>
          </p:nvSpPr>
          <p:spPr>
            <a:xfrm>
              <a:off x="4219575" y="2553334"/>
              <a:ext cx="266700" cy="600710"/>
            </a:xfrm>
            <a:custGeom>
              <a:avLst/>
              <a:gdLst/>
              <a:ahLst/>
              <a:cxnLst/>
              <a:rect l="l" t="t" r="r" b="b"/>
              <a:pathLst>
                <a:path w="266700" h="600710">
                  <a:moveTo>
                    <a:pt x="208554" y="519684"/>
                  </a:moveTo>
                  <a:lnTo>
                    <a:pt x="174371" y="519684"/>
                  </a:lnTo>
                  <a:lnTo>
                    <a:pt x="176073" y="536320"/>
                  </a:lnTo>
                  <a:lnTo>
                    <a:pt x="176056" y="539114"/>
                  </a:lnTo>
                  <a:lnTo>
                    <a:pt x="175748" y="547147"/>
                  </a:lnTo>
                  <a:lnTo>
                    <a:pt x="175627" y="549636"/>
                  </a:lnTo>
                  <a:lnTo>
                    <a:pt x="171959" y="561099"/>
                  </a:lnTo>
                  <a:lnTo>
                    <a:pt x="164084" y="575310"/>
                  </a:lnTo>
                  <a:lnTo>
                    <a:pt x="161672" y="581521"/>
                  </a:lnTo>
                  <a:lnTo>
                    <a:pt x="160226" y="587756"/>
                  </a:lnTo>
                  <a:lnTo>
                    <a:pt x="160708" y="593990"/>
                  </a:lnTo>
                  <a:lnTo>
                    <a:pt x="164084" y="600201"/>
                  </a:lnTo>
                  <a:lnTo>
                    <a:pt x="182119" y="598171"/>
                  </a:lnTo>
                  <a:lnTo>
                    <a:pt x="195310" y="592248"/>
                  </a:lnTo>
                  <a:lnTo>
                    <a:pt x="203999" y="582681"/>
                  </a:lnTo>
                  <a:lnTo>
                    <a:pt x="208534" y="569722"/>
                  </a:lnTo>
                  <a:lnTo>
                    <a:pt x="208534" y="555751"/>
                  </a:lnTo>
                  <a:lnTo>
                    <a:pt x="211962" y="547497"/>
                  </a:lnTo>
                  <a:lnTo>
                    <a:pt x="215177" y="537563"/>
                  </a:lnTo>
                  <a:lnTo>
                    <a:pt x="214534" y="528701"/>
                  </a:lnTo>
                  <a:lnTo>
                    <a:pt x="210034" y="520886"/>
                  </a:lnTo>
                  <a:lnTo>
                    <a:pt x="208554" y="519684"/>
                  </a:lnTo>
                  <a:close/>
                </a:path>
                <a:path w="266700" h="600710">
                  <a:moveTo>
                    <a:pt x="218821" y="175132"/>
                  </a:moveTo>
                  <a:lnTo>
                    <a:pt x="106045" y="175132"/>
                  </a:lnTo>
                  <a:lnTo>
                    <a:pt x="105455" y="185054"/>
                  </a:lnTo>
                  <a:lnTo>
                    <a:pt x="103901" y="194214"/>
                  </a:lnTo>
                  <a:lnTo>
                    <a:pt x="101705" y="202850"/>
                  </a:lnTo>
                  <a:lnTo>
                    <a:pt x="99187" y="211200"/>
                  </a:lnTo>
                  <a:lnTo>
                    <a:pt x="99187" y="219582"/>
                  </a:lnTo>
                  <a:lnTo>
                    <a:pt x="95758" y="225170"/>
                  </a:lnTo>
                  <a:lnTo>
                    <a:pt x="102615" y="233425"/>
                  </a:lnTo>
                  <a:lnTo>
                    <a:pt x="102512" y="260520"/>
                  </a:lnTo>
                  <a:lnTo>
                    <a:pt x="102399" y="277939"/>
                  </a:lnTo>
                  <a:lnTo>
                    <a:pt x="106029" y="311276"/>
                  </a:lnTo>
                  <a:lnTo>
                    <a:pt x="112206" y="344614"/>
                  </a:lnTo>
                  <a:lnTo>
                    <a:pt x="119634" y="377951"/>
                  </a:lnTo>
                  <a:lnTo>
                    <a:pt x="121294" y="387917"/>
                  </a:lnTo>
                  <a:lnTo>
                    <a:pt x="125206" y="397382"/>
                  </a:lnTo>
                  <a:lnTo>
                    <a:pt x="129760" y="406848"/>
                  </a:lnTo>
                  <a:lnTo>
                    <a:pt x="133350" y="416813"/>
                  </a:lnTo>
                  <a:lnTo>
                    <a:pt x="144440" y="454372"/>
                  </a:lnTo>
                  <a:lnTo>
                    <a:pt x="149637" y="487394"/>
                  </a:lnTo>
                  <a:lnTo>
                    <a:pt x="148994" y="496998"/>
                  </a:lnTo>
                  <a:lnTo>
                    <a:pt x="123062" y="533526"/>
                  </a:lnTo>
                  <a:lnTo>
                    <a:pt x="106045" y="539114"/>
                  </a:lnTo>
                  <a:lnTo>
                    <a:pt x="109474" y="547497"/>
                  </a:lnTo>
                  <a:lnTo>
                    <a:pt x="116204" y="547497"/>
                  </a:lnTo>
                  <a:lnTo>
                    <a:pt x="123062" y="550290"/>
                  </a:lnTo>
                  <a:lnTo>
                    <a:pt x="129921" y="550290"/>
                  </a:lnTo>
                  <a:lnTo>
                    <a:pt x="139509" y="549636"/>
                  </a:lnTo>
                  <a:lnTo>
                    <a:pt x="147478" y="547147"/>
                  </a:lnTo>
                  <a:lnTo>
                    <a:pt x="153495" y="542039"/>
                  </a:lnTo>
                  <a:lnTo>
                    <a:pt x="157225" y="533526"/>
                  </a:lnTo>
                  <a:lnTo>
                    <a:pt x="160654" y="528065"/>
                  </a:lnTo>
                  <a:lnTo>
                    <a:pt x="167512" y="525272"/>
                  </a:lnTo>
                  <a:lnTo>
                    <a:pt x="174371" y="519684"/>
                  </a:lnTo>
                  <a:lnTo>
                    <a:pt x="208554" y="519684"/>
                  </a:lnTo>
                  <a:lnTo>
                    <a:pt x="201675" y="514095"/>
                  </a:lnTo>
                  <a:lnTo>
                    <a:pt x="202211" y="502078"/>
                  </a:lnTo>
                  <a:lnTo>
                    <a:pt x="203390" y="490823"/>
                  </a:lnTo>
                  <a:lnTo>
                    <a:pt x="204569" y="480091"/>
                  </a:lnTo>
                  <a:lnTo>
                    <a:pt x="205104" y="469645"/>
                  </a:lnTo>
                  <a:lnTo>
                    <a:pt x="205104" y="444626"/>
                  </a:lnTo>
                  <a:lnTo>
                    <a:pt x="194945" y="386334"/>
                  </a:lnTo>
                  <a:lnTo>
                    <a:pt x="193657" y="362944"/>
                  </a:lnTo>
                  <a:lnTo>
                    <a:pt x="194929" y="339042"/>
                  </a:lnTo>
                  <a:lnTo>
                    <a:pt x="198749" y="315164"/>
                  </a:lnTo>
                  <a:lnTo>
                    <a:pt x="205104" y="291845"/>
                  </a:lnTo>
                  <a:lnTo>
                    <a:pt x="209659" y="281388"/>
                  </a:lnTo>
                  <a:lnTo>
                    <a:pt x="213248" y="270954"/>
                  </a:lnTo>
                  <a:lnTo>
                    <a:pt x="216195" y="260520"/>
                  </a:lnTo>
                  <a:lnTo>
                    <a:pt x="218821" y="250062"/>
                  </a:lnTo>
                  <a:lnTo>
                    <a:pt x="218821" y="244601"/>
                  </a:lnTo>
                  <a:lnTo>
                    <a:pt x="215391" y="239013"/>
                  </a:lnTo>
                  <a:lnTo>
                    <a:pt x="218821" y="236219"/>
                  </a:lnTo>
                  <a:lnTo>
                    <a:pt x="225678" y="227837"/>
                  </a:lnTo>
                  <a:lnTo>
                    <a:pt x="222250" y="222376"/>
                  </a:lnTo>
                  <a:lnTo>
                    <a:pt x="222250" y="213994"/>
                  </a:lnTo>
                  <a:lnTo>
                    <a:pt x="220214" y="205251"/>
                  </a:lnTo>
                  <a:lnTo>
                    <a:pt x="217427" y="186670"/>
                  </a:lnTo>
                  <a:lnTo>
                    <a:pt x="215391" y="177926"/>
                  </a:lnTo>
                  <a:lnTo>
                    <a:pt x="218821" y="175132"/>
                  </a:lnTo>
                  <a:close/>
                </a:path>
                <a:path w="266700" h="600710">
                  <a:moveTo>
                    <a:pt x="30734" y="116712"/>
                  </a:moveTo>
                  <a:lnTo>
                    <a:pt x="0" y="127888"/>
                  </a:lnTo>
                  <a:lnTo>
                    <a:pt x="65024" y="147319"/>
                  </a:lnTo>
                  <a:lnTo>
                    <a:pt x="67790" y="148758"/>
                  </a:lnTo>
                  <a:lnTo>
                    <a:pt x="74390" y="152542"/>
                  </a:lnTo>
                  <a:lnTo>
                    <a:pt x="82276" y="157874"/>
                  </a:lnTo>
                  <a:lnTo>
                    <a:pt x="88900" y="163956"/>
                  </a:lnTo>
                  <a:lnTo>
                    <a:pt x="88900" y="169544"/>
                  </a:lnTo>
                  <a:lnTo>
                    <a:pt x="95758" y="175132"/>
                  </a:lnTo>
                  <a:lnTo>
                    <a:pt x="222250" y="175132"/>
                  </a:lnTo>
                  <a:lnTo>
                    <a:pt x="229108" y="172338"/>
                  </a:lnTo>
                  <a:lnTo>
                    <a:pt x="235965" y="172338"/>
                  </a:lnTo>
                  <a:lnTo>
                    <a:pt x="246340" y="170070"/>
                  </a:lnTo>
                  <a:lnTo>
                    <a:pt x="252571" y="166766"/>
                  </a:lnTo>
                  <a:lnTo>
                    <a:pt x="255611" y="161391"/>
                  </a:lnTo>
                  <a:lnTo>
                    <a:pt x="256412" y="152907"/>
                  </a:lnTo>
                  <a:lnTo>
                    <a:pt x="258931" y="138314"/>
                  </a:lnTo>
                  <a:lnTo>
                    <a:pt x="259658" y="133476"/>
                  </a:lnTo>
                  <a:lnTo>
                    <a:pt x="85471" y="133476"/>
                  </a:lnTo>
                  <a:lnTo>
                    <a:pt x="30734" y="116712"/>
                  </a:lnTo>
                  <a:close/>
                </a:path>
                <a:path w="266700" h="600710">
                  <a:moveTo>
                    <a:pt x="140208" y="38988"/>
                  </a:moveTo>
                  <a:lnTo>
                    <a:pt x="123507" y="55975"/>
                  </a:lnTo>
                  <a:lnTo>
                    <a:pt x="115669" y="65135"/>
                  </a:lnTo>
                  <a:lnTo>
                    <a:pt x="109474" y="75056"/>
                  </a:lnTo>
                  <a:lnTo>
                    <a:pt x="106045" y="80644"/>
                  </a:lnTo>
                  <a:lnTo>
                    <a:pt x="109474" y="91693"/>
                  </a:lnTo>
                  <a:lnTo>
                    <a:pt x="109474" y="97281"/>
                  </a:lnTo>
                  <a:lnTo>
                    <a:pt x="112775" y="102869"/>
                  </a:lnTo>
                  <a:lnTo>
                    <a:pt x="116204" y="108457"/>
                  </a:lnTo>
                  <a:lnTo>
                    <a:pt x="119634" y="113918"/>
                  </a:lnTo>
                  <a:lnTo>
                    <a:pt x="119634" y="119506"/>
                  </a:lnTo>
                  <a:lnTo>
                    <a:pt x="112775" y="130682"/>
                  </a:lnTo>
                  <a:lnTo>
                    <a:pt x="85471" y="130682"/>
                  </a:lnTo>
                  <a:lnTo>
                    <a:pt x="85471" y="133476"/>
                  </a:lnTo>
                  <a:lnTo>
                    <a:pt x="259658" y="133476"/>
                  </a:lnTo>
                  <a:lnTo>
                    <a:pt x="261127" y="123698"/>
                  </a:lnTo>
                  <a:lnTo>
                    <a:pt x="262681" y="109081"/>
                  </a:lnTo>
                  <a:lnTo>
                    <a:pt x="263271" y="94487"/>
                  </a:lnTo>
                  <a:lnTo>
                    <a:pt x="263806" y="84129"/>
                  </a:lnTo>
                  <a:lnTo>
                    <a:pt x="264212" y="80644"/>
                  </a:lnTo>
                  <a:lnTo>
                    <a:pt x="129921" y="80644"/>
                  </a:lnTo>
                  <a:lnTo>
                    <a:pt x="130081" y="69010"/>
                  </a:lnTo>
                  <a:lnTo>
                    <a:pt x="133778" y="58721"/>
                  </a:lnTo>
                  <a:lnTo>
                    <a:pt x="138118" y="48980"/>
                  </a:lnTo>
                  <a:lnTo>
                    <a:pt x="140208" y="38988"/>
                  </a:lnTo>
                  <a:close/>
                </a:path>
                <a:path w="266700" h="600710">
                  <a:moveTo>
                    <a:pt x="88900" y="127888"/>
                  </a:moveTo>
                  <a:lnTo>
                    <a:pt x="88900" y="130682"/>
                  </a:lnTo>
                  <a:lnTo>
                    <a:pt x="95758" y="130682"/>
                  </a:lnTo>
                  <a:lnTo>
                    <a:pt x="88900" y="127888"/>
                  </a:lnTo>
                  <a:close/>
                </a:path>
                <a:path w="266700" h="600710">
                  <a:moveTo>
                    <a:pt x="218821" y="0"/>
                  </a:moveTo>
                  <a:lnTo>
                    <a:pt x="215391" y="0"/>
                  </a:lnTo>
                  <a:lnTo>
                    <a:pt x="204053" y="8405"/>
                  </a:lnTo>
                  <a:lnTo>
                    <a:pt x="191452" y="17049"/>
                  </a:lnTo>
                  <a:lnTo>
                    <a:pt x="157835" y="46622"/>
                  </a:lnTo>
                  <a:lnTo>
                    <a:pt x="129921" y="80644"/>
                  </a:lnTo>
                  <a:lnTo>
                    <a:pt x="264212" y="80644"/>
                  </a:lnTo>
                  <a:lnTo>
                    <a:pt x="264985" y="74009"/>
                  </a:lnTo>
                  <a:lnTo>
                    <a:pt x="266164" y="64412"/>
                  </a:lnTo>
                  <a:lnTo>
                    <a:pt x="253734" y="26283"/>
                  </a:lnTo>
                  <a:lnTo>
                    <a:pt x="239395" y="22225"/>
                  </a:lnTo>
                  <a:lnTo>
                    <a:pt x="232537" y="19430"/>
                  </a:lnTo>
                  <a:lnTo>
                    <a:pt x="225678" y="13969"/>
                  </a:lnTo>
                  <a:lnTo>
                    <a:pt x="222264" y="8405"/>
                  </a:lnTo>
                  <a:lnTo>
                    <a:pt x="222250" y="2793"/>
                  </a:lnTo>
                  <a:lnTo>
                    <a:pt x="21882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3400" y="2460388"/>
              <a:ext cx="116010" cy="1119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19575" y="2667634"/>
              <a:ext cx="85725" cy="19685"/>
            </a:xfrm>
            <a:custGeom>
              <a:avLst/>
              <a:gdLst/>
              <a:ahLst/>
              <a:cxnLst/>
              <a:rect l="l" t="t" r="r" b="b"/>
              <a:pathLst>
                <a:path w="85725" h="19685">
                  <a:moveTo>
                    <a:pt x="85725" y="19177"/>
                  </a:moveTo>
                  <a:lnTo>
                    <a:pt x="29845" y="0"/>
                  </a:lnTo>
                  <a:lnTo>
                    <a:pt x="0" y="11811"/>
                  </a:lnTo>
                  <a:lnTo>
                    <a:pt x="0" y="14732"/>
                  </a:lnTo>
                  <a:lnTo>
                    <a:pt x="85725" y="1917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3562350" y="2429510"/>
            <a:ext cx="238125" cy="724535"/>
            <a:chOff x="3562350" y="2429510"/>
            <a:chExt cx="238125" cy="724535"/>
          </a:xfrm>
        </p:grpSpPr>
        <p:sp>
          <p:nvSpPr>
            <p:cNvPr id="32" name="object 32"/>
            <p:cNvSpPr/>
            <p:nvPr/>
          </p:nvSpPr>
          <p:spPr>
            <a:xfrm>
              <a:off x="3562350" y="2515235"/>
              <a:ext cx="238125" cy="638810"/>
            </a:xfrm>
            <a:custGeom>
              <a:avLst/>
              <a:gdLst/>
              <a:ahLst/>
              <a:cxnLst/>
              <a:rect l="l" t="t" r="r" b="b"/>
              <a:pathLst>
                <a:path w="238125" h="638810">
                  <a:moveTo>
                    <a:pt x="205898" y="383031"/>
                  </a:moveTo>
                  <a:lnTo>
                    <a:pt x="131825" y="383031"/>
                  </a:lnTo>
                  <a:lnTo>
                    <a:pt x="139191" y="400812"/>
                  </a:lnTo>
                  <a:lnTo>
                    <a:pt x="142049" y="410219"/>
                  </a:lnTo>
                  <a:lnTo>
                    <a:pt x="148336" y="428640"/>
                  </a:lnTo>
                  <a:lnTo>
                    <a:pt x="154622" y="449085"/>
                  </a:lnTo>
                  <a:lnTo>
                    <a:pt x="157479" y="464565"/>
                  </a:lnTo>
                  <a:lnTo>
                    <a:pt x="157424" y="468510"/>
                  </a:lnTo>
                  <a:lnTo>
                    <a:pt x="157035" y="474789"/>
                  </a:lnTo>
                  <a:lnTo>
                    <a:pt x="155979" y="483068"/>
                  </a:lnTo>
                  <a:lnTo>
                    <a:pt x="153924" y="493013"/>
                  </a:lnTo>
                  <a:lnTo>
                    <a:pt x="153406" y="504553"/>
                  </a:lnTo>
                  <a:lnTo>
                    <a:pt x="152553" y="516312"/>
                  </a:lnTo>
                  <a:lnTo>
                    <a:pt x="152370" y="526393"/>
                  </a:lnTo>
                  <a:lnTo>
                    <a:pt x="153924" y="532002"/>
                  </a:lnTo>
                  <a:lnTo>
                    <a:pt x="155055" y="540039"/>
                  </a:lnTo>
                  <a:lnTo>
                    <a:pt x="157543" y="551052"/>
                  </a:lnTo>
                  <a:lnTo>
                    <a:pt x="160031" y="561399"/>
                  </a:lnTo>
                  <a:lnTo>
                    <a:pt x="161162" y="567436"/>
                  </a:lnTo>
                  <a:lnTo>
                    <a:pt x="161738" y="572434"/>
                  </a:lnTo>
                  <a:lnTo>
                    <a:pt x="163004" y="580755"/>
                  </a:lnTo>
                  <a:lnTo>
                    <a:pt x="164270" y="590385"/>
                  </a:lnTo>
                  <a:lnTo>
                    <a:pt x="164785" y="598368"/>
                  </a:lnTo>
                  <a:lnTo>
                    <a:pt x="164846" y="602868"/>
                  </a:lnTo>
                  <a:lnTo>
                    <a:pt x="164212" y="606369"/>
                  </a:lnTo>
                  <a:lnTo>
                    <a:pt x="162544" y="614870"/>
                  </a:lnTo>
                  <a:lnTo>
                    <a:pt x="160184" y="625371"/>
                  </a:lnTo>
                  <a:lnTo>
                    <a:pt x="157479" y="634873"/>
                  </a:lnTo>
                  <a:lnTo>
                    <a:pt x="157479" y="638301"/>
                  </a:lnTo>
                  <a:lnTo>
                    <a:pt x="194183" y="638301"/>
                  </a:lnTo>
                  <a:lnTo>
                    <a:pt x="201549" y="631316"/>
                  </a:lnTo>
                  <a:lnTo>
                    <a:pt x="205104" y="617092"/>
                  </a:lnTo>
                  <a:lnTo>
                    <a:pt x="208787" y="602868"/>
                  </a:lnTo>
                  <a:lnTo>
                    <a:pt x="208787" y="595756"/>
                  </a:lnTo>
                  <a:lnTo>
                    <a:pt x="212471" y="553212"/>
                  </a:lnTo>
                  <a:lnTo>
                    <a:pt x="213046" y="543784"/>
                  </a:lnTo>
                  <a:lnTo>
                    <a:pt x="214312" y="533320"/>
                  </a:lnTo>
                  <a:lnTo>
                    <a:pt x="215578" y="524833"/>
                  </a:lnTo>
                  <a:lnTo>
                    <a:pt x="216153" y="521335"/>
                  </a:lnTo>
                  <a:lnTo>
                    <a:pt x="213871" y="488299"/>
                  </a:lnTo>
                  <a:lnTo>
                    <a:pt x="205898" y="383031"/>
                  </a:lnTo>
                  <a:close/>
                </a:path>
                <a:path w="238125" h="638810">
                  <a:moveTo>
                    <a:pt x="7365" y="124078"/>
                  </a:moveTo>
                  <a:lnTo>
                    <a:pt x="0" y="124078"/>
                  </a:lnTo>
                  <a:lnTo>
                    <a:pt x="0" y="127635"/>
                  </a:lnTo>
                  <a:lnTo>
                    <a:pt x="3683" y="131190"/>
                  </a:lnTo>
                  <a:lnTo>
                    <a:pt x="33020" y="191515"/>
                  </a:lnTo>
                  <a:lnTo>
                    <a:pt x="36575" y="195072"/>
                  </a:lnTo>
                  <a:lnTo>
                    <a:pt x="47625" y="205739"/>
                  </a:lnTo>
                  <a:lnTo>
                    <a:pt x="47625" y="212851"/>
                  </a:lnTo>
                  <a:lnTo>
                    <a:pt x="58674" y="269493"/>
                  </a:lnTo>
                  <a:lnTo>
                    <a:pt x="62106" y="295548"/>
                  </a:lnTo>
                  <a:lnTo>
                    <a:pt x="69659" y="350202"/>
                  </a:lnTo>
                  <a:lnTo>
                    <a:pt x="77212" y="406189"/>
                  </a:lnTo>
                  <a:lnTo>
                    <a:pt x="80645" y="436244"/>
                  </a:lnTo>
                  <a:lnTo>
                    <a:pt x="81200" y="442559"/>
                  </a:lnTo>
                  <a:lnTo>
                    <a:pt x="82423" y="454850"/>
                  </a:lnTo>
                  <a:lnTo>
                    <a:pt x="83645" y="471142"/>
                  </a:lnTo>
                  <a:lnTo>
                    <a:pt x="84165" y="488299"/>
                  </a:lnTo>
                  <a:lnTo>
                    <a:pt x="84241" y="489715"/>
                  </a:lnTo>
                  <a:lnTo>
                    <a:pt x="88477" y="516461"/>
                  </a:lnTo>
                  <a:lnTo>
                    <a:pt x="90646" y="534177"/>
                  </a:lnTo>
                  <a:lnTo>
                    <a:pt x="91451" y="544732"/>
                  </a:lnTo>
                  <a:lnTo>
                    <a:pt x="91566" y="549655"/>
                  </a:lnTo>
                  <a:lnTo>
                    <a:pt x="90416" y="554545"/>
                  </a:lnTo>
                  <a:lnTo>
                    <a:pt x="85351" y="569658"/>
                  </a:lnTo>
                  <a:lnTo>
                    <a:pt x="84200" y="574548"/>
                  </a:lnTo>
                  <a:lnTo>
                    <a:pt x="80645" y="574548"/>
                  </a:lnTo>
                  <a:lnTo>
                    <a:pt x="67141" y="579880"/>
                  </a:lnTo>
                  <a:lnTo>
                    <a:pt x="55362" y="585215"/>
                  </a:lnTo>
                  <a:lnTo>
                    <a:pt x="47087" y="590496"/>
                  </a:lnTo>
                  <a:lnTo>
                    <a:pt x="43941" y="595756"/>
                  </a:lnTo>
                  <a:lnTo>
                    <a:pt x="47625" y="599313"/>
                  </a:lnTo>
                  <a:lnTo>
                    <a:pt x="54990" y="602868"/>
                  </a:lnTo>
                  <a:lnTo>
                    <a:pt x="65912" y="602868"/>
                  </a:lnTo>
                  <a:lnTo>
                    <a:pt x="74064" y="602257"/>
                  </a:lnTo>
                  <a:lnTo>
                    <a:pt x="81502" y="600646"/>
                  </a:lnTo>
                  <a:lnTo>
                    <a:pt x="87558" y="598368"/>
                  </a:lnTo>
                  <a:lnTo>
                    <a:pt x="91566" y="595756"/>
                  </a:lnTo>
                  <a:lnTo>
                    <a:pt x="102615" y="592201"/>
                  </a:lnTo>
                  <a:lnTo>
                    <a:pt x="113537" y="592201"/>
                  </a:lnTo>
                  <a:lnTo>
                    <a:pt x="142875" y="585215"/>
                  </a:lnTo>
                  <a:lnTo>
                    <a:pt x="142875" y="567436"/>
                  </a:lnTo>
                  <a:lnTo>
                    <a:pt x="139191" y="563879"/>
                  </a:lnTo>
                  <a:lnTo>
                    <a:pt x="139191" y="510666"/>
                  </a:lnTo>
                  <a:lnTo>
                    <a:pt x="135509" y="507111"/>
                  </a:lnTo>
                  <a:lnTo>
                    <a:pt x="134991" y="501741"/>
                  </a:lnTo>
                  <a:lnTo>
                    <a:pt x="134127" y="496062"/>
                  </a:lnTo>
                  <a:lnTo>
                    <a:pt x="134044" y="493013"/>
                  </a:lnTo>
                  <a:lnTo>
                    <a:pt x="134009" y="489457"/>
                  </a:lnTo>
                  <a:lnTo>
                    <a:pt x="135509" y="482345"/>
                  </a:lnTo>
                  <a:lnTo>
                    <a:pt x="135509" y="400812"/>
                  </a:lnTo>
                  <a:lnTo>
                    <a:pt x="131825" y="383031"/>
                  </a:lnTo>
                  <a:lnTo>
                    <a:pt x="205898" y="383031"/>
                  </a:lnTo>
                  <a:lnTo>
                    <a:pt x="203831" y="355742"/>
                  </a:lnTo>
                  <a:lnTo>
                    <a:pt x="201549" y="322706"/>
                  </a:lnTo>
                  <a:lnTo>
                    <a:pt x="201549" y="312038"/>
                  </a:lnTo>
                  <a:lnTo>
                    <a:pt x="198268" y="289184"/>
                  </a:lnTo>
                  <a:lnTo>
                    <a:pt x="194643" y="259318"/>
                  </a:lnTo>
                  <a:lnTo>
                    <a:pt x="191708" y="232761"/>
                  </a:lnTo>
                  <a:lnTo>
                    <a:pt x="190500" y="219837"/>
                  </a:lnTo>
                  <a:lnTo>
                    <a:pt x="186816" y="216407"/>
                  </a:lnTo>
                  <a:lnTo>
                    <a:pt x="183134" y="202184"/>
                  </a:lnTo>
                  <a:lnTo>
                    <a:pt x="109854" y="202184"/>
                  </a:lnTo>
                  <a:lnTo>
                    <a:pt x="51308" y="195072"/>
                  </a:lnTo>
                  <a:lnTo>
                    <a:pt x="47625" y="195072"/>
                  </a:lnTo>
                  <a:lnTo>
                    <a:pt x="40259" y="191515"/>
                  </a:lnTo>
                  <a:lnTo>
                    <a:pt x="40259" y="187960"/>
                  </a:lnTo>
                  <a:lnTo>
                    <a:pt x="7365" y="127635"/>
                  </a:lnTo>
                  <a:lnTo>
                    <a:pt x="7365" y="124078"/>
                  </a:lnTo>
                  <a:close/>
                </a:path>
                <a:path w="238125" h="638810">
                  <a:moveTo>
                    <a:pt x="95250" y="7112"/>
                  </a:moveTo>
                  <a:lnTo>
                    <a:pt x="58674" y="24891"/>
                  </a:lnTo>
                  <a:lnTo>
                    <a:pt x="44172" y="75219"/>
                  </a:lnTo>
                  <a:lnTo>
                    <a:pt x="39683" y="101701"/>
                  </a:lnTo>
                  <a:lnTo>
                    <a:pt x="38359" y="108981"/>
                  </a:lnTo>
                  <a:lnTo>
                    <a:pt x="37151" y="116206"/>
                  </a:lnTo>
                  <a:lnTo>
                    <a:pt x="36575" y="124078"/>
                  </a:lnTo>
                  <a:lnTo>
                    <a:pt x="11049" y="124078"/>
                  </a:lnTo>
                  <a:lnTo>
                    <a:pt x="69596" y="134747"/>
                  </a:lnTo>
                  <a:lnTo>
                    <a:pt x="73278" y="134747"/>
                  </a:lnTo>
                  <a:lnTo>
                    <a:pt x="80645" y="138302"/>
                  </a:lnTo>
                  <a:lnTo>
                    <a:pt x="80645" y="141859"/>
                  </a:lnTo>
                  <a:lnTo>
                    <a:pt x="91566" y="163194"/>
                  </a:lnTo>
                  <a:lnTo>
                    <a:pt x="87884" y="163194"/>
                  </a:lnTo>
                  <a:lnTo>
                    <a:pt x="80645" y="166750"/>
                  </a:lnTo>
                  <a:lnTo>
                    <a:pt x="65912" y="166750"/>
                  </a:lnTo>
                  <a:lnTo>
                    <a:pt x="65912" y="177291"/>
                  </a:lnTo>
                  <a:lnTo>
                    <a:pt x="69596" y="177291"/>
                  </a:lnTo>
                  <a:lnTo>
                    <a:pt x="65912" y="180848"/>
                  </a:lnTo>
                  <a:lnTo>
                    <a:pt x="65912" y="184403"/>
                  </a:lnTo>
                  <a:lnTo>
                    <a:pt x="73278" y="191515"/>
                  </a:lnTo>
                  <a:lnTo>
                    <a:pt x="106299" y="191515"/>
                  </a:lnTo>
                  <a:lnTo>
                    <a:pt x="109854" y="198627"/>
                  </a:lnTo>
                  <a:lnTo>
                    <a:pt x="113537" y="198627"/>
                  </a:lnTo>
                  <a:lnTo>
                    <a:pt x="113537" y="202184"/>
                  </a:lnTo>
                  <a:lnTo>
                    <a:pt x="183134" y="202184"/>
                  </a:lnTo>
                  <a:lnTo>
                    <a:pt x="183134" y="195072"/>
                  </a:lnTo>
                  <a:lnTo>
                    <a:pt x="186816" y="195072"/>
                  </a:lnTo>
                  <a:lnTo>
                    <a:pt x="190422" y="194294"/>
                  </a:lnTo>
                  <a:lnTo>
                    <a:pt x="227302" y="166697"/>
                  </a:lnTo>
                  <a:lnTo>
                    <a:pt x="233348" y="152526"/>
                  </a:lnTo>
                  <a:lnTo>
                    <a:pt x="117221" y="152526"/>
                  </a:lnTo>
                  <a:lnTo>
                    <a:pt x="102615" y="148970"/>
                  </a:lnTo>
                  <a:lnTo>
                    <a:pt x="106299" y="120650"/>
                  </a:lnTo>
                  <a:lnTo>
                    <a:pt x="106209" y="113537"/>
                  </a:lnTo>
                  <a:lnTo>
                    <a:pt x="105838" y="99774"/>
                  </a:lnTo>
                  <a:lnTo>
                    <a:pt x="104745" y="80198"/>
                  </a:lnTo>
                  <a:lnTo>
                    <a:pt x="102615" y="60325"/>
                  </a:lnTo>
                  <a:lnTo>
                    <a:pt x="99911" y="41509"/>
                  </a:lnTo>
                  <a:lnTo>
                    <a:pt x="97551" y="24384"/>
                  </a:lnTo>
                  <a:lnTo>
                    <a:pt x="95250" y="7112"/>
                  </a:lnTo>
                  <a:close/>
                </a:path>
                <a:path w="238125" h="638810">
                  <a:moveTo>
                    <a:pt x="153924" y="0"/>
                  </a:moveTo>
                  <a:lnTo>
                    <a:pt x="153924" y="7112"/>
                  </a:lnTo>
                  <a:lnTo>
                    <a:pt x="151622" y="20314"/>
                  </a:lnTo>
                  <a:lnTo>
                    <a:pt x="146558" y="43481"/>
                  </a:lnTo>
                  <a:lnTo>
                    <a:pt x="141493" y="67958"/>
                  </a:lnTo>
                  <a:lnTo>
                    <a:pt x="139191" y="85089"/>
                  </a:lnTo>
                  <a:lnTo>
                    <a:pt x="140342" y="100516"/>
                  </a:lnTo>
                  <a:lnTo>
                    <a:pt x="142884" y="120650"/>
                  </a:lnTo>
                  <a:lnTo>
                    <a:pt x="145455" y="138302"/>
                  </a:lnTo>
                  <a:lnTo>
                    <a:pt x="146558" y="145414"/>
                  </a:lnTo>
                  <a:lnTo>
                    <a:pt x="117221" y="152526"/>
                  </a:lnTo>
                  <a:lnTo>
                    <a:pt x="233348" y="152526"/>
                  </a:lnTo>
                  <a:lnTo>
                    <a:pt x="236803" y="141412"/>
                  </a:lnTo>
                  <a:lnTo>
                    <a:pt x="238125" y="134747"/>
                  </a:lnTo>
                  <a:lnTo>
                    <a:pt x="238125" y="131190"/>
                  </a:lnTo>
                  <a:lnTo>
                    <a:pt x="234441" y="117093"/>
                  </a:lnTo>
                  <a:lnTo>
                    <a:pt x="230759" y="113537"/>
                  </a:lnTo>
                  <a:lnTo>
                    <a:pt x="230127" y="108981"/>
                  </a:lnTo>
                  <a:lnTo>
                    <a:pt x="228346" y="100516"/>
                  </a:lnTo>
                  <a:lnTo>
                    <a:pt x="226151" y="90535"/>
                  </a:lnTo>
                  <a:lnTo>
                    <a:pt x="223520" y="77977"/>
                  </a:lnTo>
                  <a:lnTo>
                    <a:pt x="223520" y="70992"/>
                  </a:lnTo>
                  <a:lnTo>
                    <a:pt x="219837" y="63880"/>
                  </a:lnTo>
                  <a:lnTo>
                    <a:pt x="219837" y="60325"/>
                  </a:lnTo>
                  <a:lnTo>
                    <a:pt x="191000" y="22502"/>
                  </a:lnTo>
                  <a:lnTo>
                    <a:pt x="174974" y="12890"/>
                  </a:lnTo>
                  <a:lnTo>
                    <a:pt x="153924" y="0"/>
                  </a:lnTo>
                  <a:close/>
                </a:path>
                <a:path w="238125" h="638810">
                  <a:moveTo>
                    <a:pt x="11049" y="120650"/>
                  </a:moveTo>
                  <a:lnTo>
                    <a:pt x="3683" y="120650"/>
                  </a:lnTo>
                  <a:lnTo>
                    <a:pt x="3683" y="124078"/>
                  </a:lnTo>
                  <a:lnTo>
                    <a:pt x="36575" y="124078"/>
                  </a:lnTo>
                  <a:lnTo>
                    <a:pt x="11049" y="12065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0" y="2429510"/>
              <a:ext cx="66675" cy="114300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33950" y="2468372"/>
            <a:ext cx="247650" cy="694689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095500" y="3561715"/>
            <a:ext cx="3276600" cy="1640839"/>
            <a:chOff x="2095500" y="3561715"/>
            <a:chExt cx="3276600" cy="1640839"/>
          </a:xfrm>
        </p:grpSpPr>
        <p:sp>
          <p:nvSpPr>
            <p:cNvPr id="36" name="object 36"/>
            <p:cNvSpPr/>
            <p:nvPr/>
          </p:nvSpPr>
          <p:spPr>
            <a:xfrm>
              <a:off x="2586101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7" y="0"/>
                  </a:moveTo>
                  <a:lnTo>
                    <a:pt x="0" y="0"/>
                  </a:lnTo>
                  <a:lnTo>
                    <a:pt x="76581" y="98933"/>
                  </a:lnTo>
                  <a:lnTo>
                    <a:pt x="0" y="200025"/>
                  </a:lnTo>
                  <a:lnTo>
                    <a:pt x="256667" y="200025"/>
                  </a:lnTo>
                  <a:lnTo>
                    <a:pt x="333375" y="98933"/>
                  </a:lnTo>
                  <a:lnTo>
                    <a:pt x="2566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86101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7" y="200025"/>
                  </a:moveTo>
                  <a:lnTo>
                    <a:pt x="0" y="200025"/>
                  </a:lnTo>
                  <a:lnTo>
                    <a:pt x="76581" y="98933"/>
                  </a:lnTo>
                  <a:lnTo>
                    <a:pt x="0" y="0"/>
                  </a:lnTo>
                  <a:lnTo>
                    <a:pt x="256667" y="0"/>
                  </a:lnTo>
                  <a:lnTo>
                    <a:pt x="333375" y="98933"/>
                  </a:lnTo>
                  <a:lnTo>
                    <a:pt x="256667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7172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4" y="0"/>
                  </a:moveTo>
                  <a:lnTo>
                    <a:pt x="0" y="0"/>
                  </a:lnTo>
                  <a:lnTo>
                    <a:pt x="76707" y="98933"/>
                  </a:lnTo>
                  <a:lnTo>
                    <a:pt x="0" y="200025"/>
                  </a:lnTo>
                  <a:lnTo>
                    <a:pt x="256794" y="200025"/>
                  </a:lnTo>
                  <a:lnTo>
                    <a:pt x="333375" y="98933"/>
                  </a:lnTo>
                  <a:lnTo>
                    <a:pt x="25679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7172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4" y="200025"/>
                  </a:moveTo>
                  <a:lnTo>
                    <a:pt x="0" y="200025"/>
                  </a:lnTo>
                  <a:lnTo>
                    <a:pt x="76707" y="98933"/>
                  </a:lnTo>
                  <a:lnTo>
                    <a:pt x="0" y="0"/>
                  </a:lnTo>
                  <a:lnTo>
                    <a:pt x="256794" y="0"/>
                  </a:lnTo>
                  <a:lnTo>
                    <a:pt x="333375" y="98933"/>
                  </a:lnTo>
                  <a:lnTo>
                    <a:pt x="256794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166999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0"/>
                  </a:moveTo>
                  <a:lnTo>
                    <a:pt x="0" y="0"/>
                  </a:lnTo>
                  <a:lnTo>
                    <a:pt x="76707" y="98933"/>
                  </a:lnTo>
                  <a:lnTo>
                    <a:pt x="0" y="200025"/>
                  </a:lnTo>
                  <a:lnTo>
                    <a:pt x="256793" y="200025"/>
                  </a:lnTo>
                  <a:lnTo>
                    <a:pt x="333375" y="98933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66999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200025"/>
                  </a:moveTo>
                  <a:lnTo>
                    <a:pt x="0" y="200025"/>
                  </a:lnTo>
                  <a:lnTo>
                    <a:pt x="76707" y="98933"/>
                  </a:lnTo>
                  <a:lnTo>
                    <a:pt x="0" y="0"/>
                  </a:lnTo>
                  <a:lnTo>
                    <a:pt x="256793" y="0"/>
                  </a:lnTo>
                  <a:lnTo>
                    <a:pt x="333375" y="98933"/>
                  </a:lnTo>
                  <a:lnTo>
                    <a:pt x="256793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452875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6" y="0"/>
                  </a:moveTo>
                  <a:lnTo>
                    <a:pt x="0" y="0"/>
                  </a:lnTo>
                  <a:lnTo>
                    <a:pt x="76581" y="98933"/>
                  </a:lnTo>
                  <a:lnTo>
                    <a:pt x="0" y="200025"/>
                  </a:lnTo>
                  <a:lnTo>
                    <a:pt x="256666" y="200025"/>
                  </a:lnTo>
                  <a:lnTo>
                    <a:pt x="333248" y="98933"/>
                  </a:lnTo>
                  <a:lnTo>
                    <a:pt x="25666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452875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666" y="200025"/>
                  </a:moveTo>
                  <a:lnTo>
                    <a:pt x="0" y="200025"/>
                  </a:lnTo>
                  <a:lnTo>
                    <a:pt x="76581" y="98933"/>
                  </a:lnTo>
                  <a:lnTo>
                    <a:pt x="0" y="0"/>
                  </a:lnTo>
                  <a:lnTo>
                    <a:pt x="256666" y="0"/>
                  </a:lnTo>
                  <a:lnTo>
                    <a:pt x="333248" y="98933"/>
                  </a:lnTo>
                  <a:lnTo>
                    <a:pt x="256666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757676" y="3568065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>
                  <a:moveTo>
                    <a:pt x="249300" y="0"/>
                  </a:moveTo>
                  <a:lnTo>
                    <a:pt x="0" y="0"/>
                  </a:lnTo>
                  <a:lnTo>
                    <a:pt x="74422" y="98933"/>
                  </a:lnTo>
                  <a:lnTo>
                    <a:pt x="0" y="200025"/>
                  </a:lnTo>
                  <a:lnTo>
                    <a:pt x="249300" y="200025"/>
                  </a:lnTo>
                  <a:lnTo>
                    <a:pt x="323723" y="98933"/>
                  </a:lnTo>
                  <a:lnTo>
                    <a:pt x="24930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757676" y="3568065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>
                  <a:moveTo>
                    <a:pt x="249300" y="200025"/>
                  </a:moveTo>
                  <a:lnTo>
                    <a:pt x="0" y="200025"/>
                  </a:lnTo>
                  <a:lnTo>
                    <a:pt x="74422" y="98933"/>
                  </a:lnTo>
                  <a:lnTo>
                    <a:pt x="0" y="0"/>
                  </a:lnTo>
                  <a:lnTo>
                    <a:pt x="249300" y="0"/>
                  </a:lnTo>
                  <a:lnTo>
                    <a:pt x="323723" y="98933"/>
                  </a:lnTo>
                  <a:lnTo>
                    <a:pt x="249300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043298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0"/>
                  </a:moveTo>
                  <a:lnTo>
                    <a:pt x="0" y="0"/>
                  </a:lnTo>
                  <a:lnTo>
                    <a:pt x="76708" y="98933"/>
                  </a:lnTo>
                  <a:lnTo>
                    <a:pt x="0" y="200025"/>
                  </a:lnTo>
                  <a:lnTo>
                    <a:pt x="256793" y="200025"/>
                  </a:lnTo>
                  <a:lnTo>
                    <a:pt x="333375" y="98933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043298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200025"/>
                  </a:moveTo>
                  <a:lnTo>
                    <a:pt x="0" y="200025"/>
                  </a:lnTo>
                  <a:lnTo>
                    <a:pt x="76708" y="98933"/>
                  </a:lnTo>
                  <a:lnTo>
                    <a:pt x="0" y="0"/>
                  </a:lnTo>
                  <a:lnTo>
                    <a:pt x="256793" y="0"/>
                  </a:lnTo>
                  <a:lnTo>
                    <a:pt x="333375" y="98933"/>
                  </a:lnTo>
                  <a:lnTo>
                    <a:pt x="256793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33857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0"/>
                  </a:moveTo>
                  <a:lnTo>
                    <a:pt x="0" y="0"/>
                  </a:lnTo>
                  <a:lnTo>
                    <a:pt x="76708" y="98933"/>
                  </a:lnTo>
                  <a:lnTo>
                    <a:pt x="0" y="200025"/>
                  </a:lnTo>
                  <a:lnTo>
                    <a:pt x="256793" y="200025"/>
                  </a:lnTo>
                  <a:lnTo>
                    <a:pt x="333375" y="98933"/>
                  </a:lnTo>
                  <a:lnTo>
                    <a:pt x="25679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338573" y="3568065"/>
              <a:ext cx="333375" cy="200025"/>
            </a:xfrm>
            <a:custGeom>
              <a:avLst/>
              <a:gdLst/>
              <a:ahLst/>
              <a:cxnLst/>
              <a:rect l="l" t="t" r="r" b="b"/>
              <a:pathLst>
                <a:path w="333375" h="200025">
                  <a:moveTo>
                    <a:pt x="256793" y="200025"/>
                  </a:moveTo>
                  <a:lnTo>
                    <a:pt x="0" y="200025"/>
                  </a:lnTo>
                  <a:lnTo>
                    <a:pt x="76708" y="98933"/>
                  </a:lnTo>
                  <a:lnTo>
                    <a:pt x="0" y="0"/>
                  </a:lnTo>
                  <a:lnTo>
                    <a:pt x="256793" y="0"/>
                  </a:lnTo>
                  <a:lnTo>
                    <a:pt x="333375" y="98933"/>
                  </a:lnTo>
                  <a:lnTo>
                    <a:pt x="256793" y="2000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095500" y="4363593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4206"/>
                  </a:moveTo>
                  <a:lnTo>
                    <a:pt x="219456" y="0"/>
                  </a:lnTo>
                  <a:lnTo>
                    <a:pt x="0" y="124206"/>
                  </a:lnTo>
                  <a:lnTo>
                    <a:pt x="222631" y="247650"/>
                  </a:lnTo>
                  <a:lnTo>
                    <a:pt x="330708" y="187833"/>
                  </a:lnTo>
                  <a:lnTo>
                    <a:pt x="438150" y="124206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52900" y="4230243"/>
              <a:ext cx="219075" cy="371475"/>
            </a:xfrm>
            <a:custGeom>
              <a:avLst/>
              <a:gdLst/>
              <a:ahLst/>
              <a:cxnLst/>
              <a:rect l="l" t="t" r="r" b="b"/>
              <a:pathLst>
                <a:path w="219075" h="371475">
                  <a:moveTo>
                    <a:pt x="219075" y="0"/>
                  </a:moveTo>
                  <a:lnTo>
                    <a:pt x="0" y="126745"/>
                  </a:lnTo>
                  <a:lnTo>
                    <a:pt x="0" y="371474"/>
                  </a:lnTo>
                  <a:lnTo>
                    <a:pt x="219075" y="244728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143375" y="461124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9524"/>
                  </a:lnTo>
                  <a:lnTo>
                    <a:pt x="9525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924300" y="4096766"/>
              <a:ext cx="438150" cy="505459"/>
            </a:xfrm>
            <a:custGeom>
              <a:avLst/>
              <a:gdLst/>
              <a:ahLst/>
              <a:cxnLst/>
              <a:rect l="l" t="t" r="r" b="b"/>
              <a:pathLst>
                <a:path w="438150" h="505460">
                  <a:moveTo>
                    <a:pt x="219075" y="260223"/>
                  </a:moveTo>
                  <a:lnTo>
                    <a:pt x="0" y="133477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223"/>
                  </a:lnTo>
                  <a:close/>
                </a:path>
                <a:path w="438150" h="505460">
                  <a:moveTo>
                    <a:pt x="438150" y="124333"/>
                  </a:moveTo>
                  <a:lnTo>
                    <a:pt x="224282" y="0"/>
                  </a:lnTo>
                  <a:lnTo>
                    <a:pt x="9525" y="124333"/>
                  </a:lnTo>
                  <a:lnTo>
                    <a:pt x="227330" y="247777"/>
                  </a:lnTo>
                  <a:lnTo>
                    <a:pt x="333121" y="187960"/>
                  </a:lnTo>
                  <a:lnTo>
                    <a:pt x="438150" y="124333"/>
                  </a:lnTo>
                  <a:close/>
                </a:path>
              </a:pathLst>
            </a:custGeom>
            <a:solidFill>
              <a:srgbClr val="004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24425" y="4363593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4206"/>
                  </a:moveTo>
                  <a:lnTo>
                    <a:pt x="219456" y="0"/>
                  </a:lnTo>
                  <a:lnTo>
                    <a:pt x="0" y="124206"/>
                  </a:lnTo>
                  <a:lnTo>
                    <a:pt x="222631" y="247650"/>
                  </a:lnTo>
                  <a:lnTo>
                    <a:pt x="330708" y="187833"/>
                  </a:lnTo>
                  <a:lnTo>
                    <a:pt x="438150" y="124206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2525" y="4582757"/>
              <a:ext cx="152400" cy="1333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48000" y="4096766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223"/>
                  </a:moveTo>
                  <a:lnTo>
                    <a:pt x="0" y="133477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223"/>
                  </a:lnTo>
                  <a:close/>
                </a:path>
                <a:path w="447675" h="505460">
                  <a:moveTo>
                    <a:pt x="438150" y="124333"/>
                  </a:moveTo>
                  <a:lnTo>
                    <a:pt x="219443" y="0"/>
                  </a:lnTo>
                  <a:lnTo>
                    <a:pt x="0" y="124333"/>
                  </a:lnTo>
                  <a:lnTo>
                    <a:pt x="222618" y="247777"/>
                  </a:lnTo>
                  <a:lnTo>
                    <a:pt x="330708" y="187960"/>
                  </a:lnTo>
                  <a:lnTo>
                    <a:pt x="438150" y="124333"/>
                  </a:lnTo>
                  <a:close/>
                </a:path>
                <a:path w="447675" h="505460">
                  <a:moveTo>
                    <a:pt x="447675" y="133477"/>
                  </a:moveTo>
                  <a:lnTo>
                    <a:pt x="228600" y="260223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477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100" y="4315930"/>
              <a:ext cx="152400" cy="13338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048000" y="4678045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8905"/>
                  </a:moveTo>
                  <a:lnTo>
                    <a:pt x="219443" y="0"/>
                  </a:lnTo>
                  <a:lnTo>
                    <a:pt x="0" y="128905"/>
                  </a:lnTo>
                  <a:lnTo>
                    <a:pt x="222618" y="257175"/>
                  </a:lnTo>
                  <a:lnTo>
                    <a:pt x="330708" y="195072"/>
                  </a:lnTo>
                  <a:lnTo>
                    <a:pt x="438150" y="128905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6100" y="4906612"/>
              <a:ext cx="152400" cy="12385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933825" y="4678045"/>
              <a:ext cx="447675" cy="505459"/>
            </a:xfrm>
            <a:custGeom>
              <a:avLst/>
              <a:gdLst/>
              <a:ahLst/>
              <a:cxnLst/>
              <a:rect l="l" t="t" r="r" b="b"/>
              <a:pathLst>
                <a:path w="447675" h="505460">
                  <a:moveTo>
                    <a:pt x="219075" y="260096"/>
                  </a:moveTo>
                  <a:lnTo>
                    <a:pt x="0" y="133350"/>
                  </a:lnTo>
                  <a:lnTo>
                    <a:pt x="0" y="378206"/>
                  </a:lnTo>
                  <a:lnTo>
                    <a:pt x="219075" y="504952"/>
                  </a:lnTo>
                  <a:lnTo>
                    <a:pt x="219075" y="260096"/>
                  </a:lnTo>
                  <a:close/>
                </a:path>
                <a:path w="447675" h="505460">
                  <a:moveTo>
                    <a:pt x="438150" y="128905"/>
                  </a:moveTo>
                  <a:lnTo>
                    <a:pt x="219456" y="0"/>
                  </a:lnTo>
                  <a:lnTo>
                    <a:pt x="0" y="128905"/>
                  </a:lnTo>
                  <a:lnTo>
                    <a:pt x="222631" y="257175"/>
                  </a:lnTo>
                  <a:lnTo>
                    <a:pt x="330708" y="195072"/>
                  </a:lnTo>
                  <a:lnTo>
                    <a:pt x="438150" y="128905"/>
                  </a:lnTo>
                  <a:close/>
                </a:path>
                <a:path w="447675" h="505460">
                  <a:moveTo>
                    <a:pt x="447675" y="133350"/>
                  </a:moveTo>
                  <a:lnTo>
                    <a:pt x="228600" y="260096"/>
                  </a:lnTo>
                  <a:lnTo>
                    <a:pt x="228600" y="504952"/>
                  </a:lnTo>
                  <a:lnTo>
                    <a:pt x="447675" y="378206"/>
                  </a:lnTo>
                  <a:lnTo>
                    <a:pt x="447675" y="13335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4275" y="4620768"/>
              <a:ext cx="190500" cy="21920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533775" y="4506468"/>
              <a:ext cx="371475" cy="219710"/>
            </a:xfrm>
            <a:custGeom>
              <a:avLst/>
              <a:gdLst/>
              <a:ahLst/>
              <a:cxnLst/>
              <a:rect l="l" t="t" r="r" b="b"/>
              <a:pathLst>
                <a:path w="371475" h="219710">
                  <a:moveTo>
                    <a:pt x="371475" y="109982"/>
                  </a:moveTo>
                  <a:lnTo>
                    <a:pt x="186055" y="0"/>
                  </a:lnTo>
                  <a:lnTo>
                    <a:pt x="0" y="109982"/>
                  </a:lnTo>
                  <a:lnTo>
                    <a:pt x="188722" y="219202"/>
                  </a:lnTo>
                  <a:lnTo>
                    <a:pt x="280416" y="166243"/>
                  </a:lnTo>
                  <a:lnTo>
                    <a:pt x="371475" y="109982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3775" y="4620768"/>
              <a:ext cx="180975" cy="219201"/>
            </a:xfrm>
            <a:prstGeom prst="rect">
              <a:avLst/>
            </a:prstGeom>
          </p:spPr>
        </p:pic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424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578228" y="902080"/>
            <a:ext cx="27870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b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06412" y="897127"/>
            <a:ext cx="339725" cy="349885"/>
            <a:chOff x="506412" y="897127"/>
            <a:chExt cx="339725" cy="349885"/>
          </a:xfrm>
        </p:grpSpPr>
        <p:sp>
          <p:nvSpPr>
            <p:cNvPr id="67" name="object 67"/>
            <p:cNvSpPr/>
            <p:nvPr/>
          </p:nvSpPr>
          <p:spPr>
            <a:xfrm>
              <a:off x="509587" y="900302"/>
              <a:ext cx="333375" cy="343535"/>
            </a:xfrm>
            <a:custGeom>
              <a:avLst/>
              <a:gdLst/>
              <a:ahLst/>
              <a:cxnLst/>
              <a:rect l="l" t="t" r="r" b="b"/>
              <a:pathLst>
                <a:path w="333375" h="343534">
                  <a:moveTo>
                    <a:pt x="166687" y="0"/>
                  </a:moveTo>
                  <a:lnTo>
                    <a:pt x="122374" y="6130"/>
                  </a:lnTo>
                  <a:lnTo>
                    <a:pt x="82555" y="23429"/>
                  </a:lnTo>
                  <a:lnTo>
                    <a:pt x="48820" y="50260"/>
                  </a:lnTo>
                  <a:lnTo>
                    <a:pt x="22756" y="84986"/>
                  </a:lnTo>
                  <a:lnTo>
                    <a:pt x="5954" y="125971"/>
                  </a:lnTo>
                  <a:lnTo>
                    <a:pt x="0" y="171576"/>
                  </a:lnTo>
                  <a:lnTo>
                    <a:pt x="5954" y="217129"/>
                  </a:lnTo>
                  <a:lnTo>
                    <a:pt x="22756" y="258078"/>
                  </a:lnTo>
                  <a:lnTo>
                    <a:pt x="48820" y="292782"/>
                  </a:lnTo>
                  <a:lnTo>
                    <a:pt x="82555" y="319602"/>
                  </a:lnTo>
                  <a:lnTo>
                    <a:pt x="122374" y="336897"/>
                  </a:lnTo>
                  <a:lnTo>
                    <a:pt x="166687" y="343026"/>
                  </a:lnTo>
                  <a:lnTo>
                    <a:pt x="211000" y="336897"/>
                  </a:lnTo>
                  <a:lnTo>
                    <a:pt x="250819" y="319602"/>
                  </a:lnTo>
                  <a:lnTo>
                    <a:pt x="284554" y="292782"/>
                  </a:lnTo>
                  <a:lnTo>
                    <a:pt x="310618" y="258078"/>
                  </a:lnTo>
                  <a:lnTo>
                    <a:pt x="327420" y="217129"/>
                  </a:lnTo>
                  <a:lnTo>
                    <a:pt x="333375" y="171576"/>
                  </a:lnTo>
                  <a:lnTo>
                    <a:pt x="327420" y="125971"/>
                  </a:lnTo>
                  <a:lnTo>
                    <a:pt x="310618" y="84986"/>
                  </a:lnTo>
                  <a:lnTo>
                    <a:pt x="284554" y="50260"/>
                  </a:lnTo>
                  <a:lnTo>
                    <a:pt x="250819" y="23429"/>
                  </a:lnTo>
                  <a:lnTo>
                    <a:pt x="211000" y="6130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09587" y="900302"/>
              <a:ext cx="333375" cy="343535"/>
            </a:xfrm>
            <a:custGeom>
              <a:avLst/>
              <a:gdLst/>
              <a:ahLst/>
              <a:cxnLst/>
              <a:rect l="l" t="t" r="r" b="b"/>
              <a:pathLst>
                <a:path w="333375" h="343534">
                  <a:moveTo>
                    <a:pt x="0" y="171576"/>
                  </a:moveTo>
                  <a:lnTo>
                    <a:pt x="5954" y="125971"/>
                  </a:lnTo>
                  <a:lnTo>
                    <a:pt x="22756" y="84986"/>
                  </a:lnTo>
                  <a:lnTo>
                    <a:pt x="48820" y="50260"/>
                  </a:lnTo>
                  <a:lnTo>
                    <a:pt x="82555" y="23429"/>
                  </a:lnTo>
                  <a:lnTo>
                    <a:pt x="122374" y="6130"/>
                  </a:lnTo>
                  <a:lnTo>
                    <a:pt x="166687" y="0"/>
                  </a:lnTo>
                  <a:lnTo>
                    <a:pt x="211000" y="6130"/>
                  </a:lnTo>
                  <a:lnTo>
                    <a:pt x="250819" y="23429"/>
                  </a:lnTo>
                  <a:lnTo>
                    <a:pt x="284554" y="50260"/>
                  </a:lnTo>
                  <a:lnTo>
                    <a:pt x="310618" y="84986"/>
                  </a:lnTo>
                  <a:lnTo>
                    <a:pt x="327420" y="125971"/>
                  </a:lnTo>
                  <a:lnTo>
                    <a:pt x="333375" y="171576"/>
                  </a:lnTo>
                  <a:lnTo>
                    <a:pt x="327420" y="217129"/>
                  </a:lnTo>
                  <a:lnTo>
                    <a:pt x="310618" y="258078"/>
                  </a:lnTo>
                  <a:lnTo>
                    <a:pt x="284554" y="292782"/>
                  </a:lnTo>
                  <a:lnTo>
                    <a:pt x="250819" y="319602"/>
                  </a:lnTo>
                  <a:lnTo>
                    <a:pt x="211000" y="336897"/>
                  </a:lnTo>
                  <a:lnTo>
                    <a:pt x="166687" y="343026"/>
                  </a:lnTo>
                  <a:lnTo>
                    <a:pt x="122374" y="336897"/>
                  </a:lnTo>
                  <a:lnTo>
                    <a:pt x="82555" y="319602"/>
                  </a:lnTo>
                  <a:lnTo>
                    <a:pt x="48820" y="292782"/>
                  </a:lnTo>
                  <a:lnTo>
                    <a:pt x="22756" y="258078"/>
                  </a:lnTo>
                  <a:lnTo>
                    <a:pt x="5954" y="217129"/>
                  </a:lnTo>
                  <a:lnTo>
                    <a:pt x="0" y="171576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98169" y="907986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5244" y="653510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220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2254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234" y="1877258"/>
            <a:ext cx="780481" cy="13713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6625" y="1886457"/>
            <a:ext cx="1304925" cy="13815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0126" y="2158936"/>
            <a:ext cx="504825" cy="1010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450" spc="5" b="1">
                <a:latin typeface="Arial"/>
                <a:cs typeface="Arial"/>
              </a:rPr>
              <a:t>=</a:t>
            </a:r>
            <a:endParaRPr sz="6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6626" y="1534795"/>
            <a:ext cx="579120" cy="1113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100" spc="20" b="1">
                <a:latin typeface="Arial"/>
                <a:cs typeface="Arial"/>
              </a:rPr>
              <a:t>?</a:t>
            </a:r>
            <a:endParaRPr sz="7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72350" y="1886457"/>
            <a:ext cx="809625" cy="1438910"/>
            <a:chOff x="7372350" y="1886457"/>
            <a:chExt cx="809625" cy="14389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8550" y="1886457"/>
              <a:ext cx="666750" cy="733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2350" y="2620086"/>
              <a:ext cx="809625" cy="70502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9700" y="1838832"/>
            <a:ext cx="838200" cy="144818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33340" y="1877694"/>
            <a:ext cx="429895" cy="358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50" spc="-25" b="1">
                <a:latin typeface="Arial"/>
                <a:cs typeface="Arial"/>
              </a:rPr>
              <a:t>OR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7680" y="1893569"/>
            <a:ext cx="429895" cy="358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50" spc="-25" b="1">
                <a:latin typeface="Arial"/>
                <a:cs typeface="Arial"/>
              </a:rPr>
              <a:t>OR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21040" y="1879345"/>
            <a:ext cx="429895" cy="358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50" spc="-25" b="1">
                <a:latin typeface="Arial"/>
                <a:cs typeface="Arial"/>
              </a:rPr>
              <a:t>OR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86175" y="3572764"/>
            <a:ext cx="1438275" cy="353060"/>
          </a:xfrm>
          <a:custGeom>
            <a:avLst/>
            <a:gdLst/>
            <a:ahLst/>
            <a:cxnLst/>
            <a:rect l="l" t="t" r="r" b="b"/>
            <a:pathLst>
              <a:path w="1438275" h="353060">
                <a:moveTo>
                  <a:pt x="1379474" y="0"/>
                </a:moveTo>
                <a:lnTo>
                  <a:pt x="58800" y="0"/>
                </a:lnTo>
                <a:lnTo>
                  <a:pt x="35897" y="4615"/>
                </a:lnTo>
                <a:lnTo>
                  <a:pt x="17208" y="17208"/>
                </a:lnTo>
                <a:lnTo>
                  <a:pt x="4615" y="35897"/>
                </a:lnTo>
                <a:lnTo>
                  <a:pt x="0" y="58800"/>
                </a:lnTo>
                <a:lnTo>
                  <a:pt x="0" y="293750"/>
                </a:lnTo>
                <a:lnTo>
                  <a:pt x="4615" y="316654"/>
                </a:lnTo>
                <a:lnTo>
                  <a:pt x="17208" y="335343"/>
                </a:lnTo>
                <a:lnTo>
                  <a:pt x="35897" y="347936"/>
                </a:lnTo>
                <a:lnTo>
                  <a:pt x="58800" y="352552"/>
                </a:lnTo>
                <a:lnTo>
                  <a:pt x="1379474" y="352552"/>
                </a:lnTo>
                <a:lnTo>
                  <a:pt x="1402377" y="347936"/>
                </a:lnTo>
                <a:lnTo>
                  <a:pt x="1421066" y="335343"/>
                </a:lnTo>
                <a:lnTo>
                  <a:pt x="1433659" y="316654"/>
                </a:lnTo>
                <a:lnTo>
                  <a:pt x="1438275" y="293750"/>
                </a:lnTo>
                <a:lnTo>
                  <a:pt x="1438275" y="58800"/>
                </a:lnTo>
                <a:lnTo>
                  <a:pt x="1433659" y="35897"/>
                </a:lnTo>
                <a:lnTo>
                  <a:pt x="1421066" y="17208"/>
                </a:lnTo>
                <a:lnTo>
                  <a:pt x="1402377" y="4615"/>
                </a:lnTo>
                <a:lnTo>
                  <a:pt x="1379474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12946" y="3665156"/>
            <a:ext cx="78676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latin typeface="Arial MT"/>
                <a:cs typeface="Arial MT"/>
              </a:rPr>
              <a:t>D</a:t>
            </a:r>
            <a:r>
              <a:rPr dirty="0" sz="1050" spc="10">
                <a:latin typeface="Arial MT"/>
                <a:cs typeface="Arial MT"/>
              </a:rPr>
              <a:t>en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d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10">
                <a:latin typeface="Arial MT"/>
                <a:cs typeface="Arial MT"/>
              </a:rPr>
              <a:t>pa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>
                <a:latin typeface="Arial MT"/>
                <a:cs typeface="Arial MT"/>
              </a:rPr>
              <a:t>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86400" y="4068190"/>
            <a:ext cx="1438275" cy="486409"/>
          </a:xfrm>
          <a:custGeom>
            <a:avLst/>
            <a:gdLst/>
            <a:ahLst/>
            <a:cxnLst/>
            <a:rect l="l" t="t" r="r" b="b"/>
            <a:pathLst>
              <a:path w="1438275" h="486410">
                <a:moveTo>
                  <a:pt x="1357249" y="0"/>
                </a:moveTo>
                <a:lnTo>
                  <a:pt x="81025" y="0"/>
                </a:lnTo>
                <a:lnTo>
                  <a:pt x="49452" y="6373"/>
                </a:lnTo>
                <a:lnTo>
                  <a:pt x="23701" y="23748"/>
                </a:lnTo>
                <a:lnTo>
                  <a:pt x="6355" y="49506"/>
                </a:lnTo>
                <a:lnTo>
                  <a:pt x="0" y="81025"/>
                </a:lnTo>
                <a:lnTo>
                  <a:pt x="0" y="405002"/>
                </a:lnTo>
                <a:lnTo>
                  <a:pt x="6355" y="436502"/>
                </a:lnTo>
                <a:lnTo>
                  <a:pt x="23701" y="462216"/>
                </a:lnTo>
                <a:lnTo>
                  <a:pt x="49452" y="479548"/>
                </a:lnTo>
                <a:lnTo>
                  <a:pt x="81025" y="485901"/>
                </a:lnTo>
                <a:lnTo>
                  <a:pt x="1357249" y="485901"/>
                </a:lnTo>
                <a:lnTo>
                  <a:pt x="1388822" y="479548"/>
                </a:lnTo>
                <a:lnTo>
                  <a:pt x="1414573" y="462216"/>
                </a:lnTo>
                <a:lnTo>
                  <a:pt x="1431919" y="436502"/>
                </a:lnTo>
                <a:lnTo>
                  <a:pt x="1438275" y="405002"/>
                </a:lnTo>
                <a:lnTo>
                  <a:pt x="1438275" y="81025"/>
                </a:lnTo>
                <a:lnTo>
                  <a:pt x="1431919" y="49506"/>
                </a:lnTo>
                <a:lnTo>
                  <a:pt x="1414573" y="23748"/>
                </a:lnTo>
                <a:lnTo>
                  <a:pt x="1388822" y="6373"/>
                </a:lnTo>
                <a:lnTo>
                  <a:pt x="1357249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81675" y="4061205"/>
            <a:ext cx="842010" cy="5003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2700" marR="5080" indent="10160">
              <a:lnSpc>
                <a:spcPct val="98300"/>
              </a:lnSpc>
              <a:spcBef>
                <a:spcPts val="120"/>
              </a:spcBef>
            </a:pPr>
            <a:r>
              <a:rPr dirty="0" sz="1050" spc="-25">
                <a:latin typeface="Arial MT"/>
                <a:cs typeface="Arial MT"/>
              </a:rPr>
              <a:t>High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risk: 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Enhanced 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Due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diligence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86175" y="4068190"/>
            <a:ext cx="1438275" cy="486409"/>
          </a:xfrm>
          <a:custGeom>
            <a:avLst/>
            <a:gdLst/>
            <a:ahLst/>
            <a:cxnLst/>
            <a:rect l="l" t="t" r="r" b="b"/>
            <a:pathLst>
              <a:path w="1438275" h="486410">
                <a:moveTo>
                  <a:pt x="1357249" y="0"/>
                </a:moveTo>
                <a:lnTo>
                  <a:pt x="81025" y="0"/>
                </a:lnTo>
                <a:lnTo>
                  <a:pt x="49452" y="6373"/>
                </a:lnTo>
                <a:lnTo>
                  <a:pt x="23701" y="23748"/>
                </a:lnTo>
                <a:lnTo>
                  <a:pt x="6355" y="49506"/>
                </a:lnTo>
                <a:lnTo>
                  <a:pt x="0" y="81025"/>
                </a:lnTo>
                <a:lnTo>
                  <a:pt x="0" y="405002"/>
                </a:lnTo>
                <a:lnTo>
                  <a:pt x="6355" y="436502"/>
                </a:lnTo>
                <a:lnTo>
                  <a:pt x="23701" y="462216"/>
                </a:lnTo>
                <a:lnTo>
                  <a:pt x="49452" y="479548"/>
                </a:lnTo>
                <a:lnTo>
                  <a:pt x="81025" y="485901"/>
                </a:lnTo>
                <a:lnTo>
                  <a:pt x="1357249" y="485901"/>
                </a:lnTo>
                <a:lnTo>
                  <a:pt x="1388822" y="479548"/>
                </a:lnTo>
                <a:lnTo>
                  <a:pt x="1414573" y="462216"/>
                </a:lnTo>
                <a:lnTo>
                  <a:pt x="1431919" y="436502"/>
                </a:lnTo>
                <a:lnTo>
                  <a:pt x="1438275" y="405002"/>
                </a:lnTo>
                <a:lnTo>
                  <a:pt x="1438275" y="81025"/>
                </a:lnTo>
                <a:lnTo>
                  <a:pt x="1431919" y="49506"/>
                </a:lnTo>
                <a:lnTo>
                  <a:pt x="1414573" y="23748"/>
                </a:lnTo>
                <a:lnTo>
                  <a:pt x="1388822" y="6373"/>
                </a:lnTo>
                <a:lnTo>
                  <a:pt x="1357249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20184" y="4221479"/>
            <a:ext cx="77724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>
                <a:latin typeface="Arial MT"/>
                <a:cs typeface="Arial MT"/>
              </a:rPr>
              <a:t>No</a:t>
            </a:r>
            <a:r>
              <a:rPr dirty="0" sz="1050" spc="45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Business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0" y="3572764"/>
            <a:ext cx="1438275" cy="353060"/>
          </a:xfrm>
          <a:custGeom>
            <a:avLst/>
            <a:gdLst/>
            <a:ahLst/>
            <a:cxnLst/>
            <a:rect l="l" t="t" r="r" b="b"/>
            <a:pathLst>
              <a:path w="1438275" h="353060">
                <a:moveTo>
                  <a:pt x="1379474" y="0"/>
                </a:moveTo>
                <a:lnTo>
                  <a:pt x="58800" y="0"/>
                </a:lnTo>
                <a:lnTo>
                  <a:pt x="35897" y="4615"/>
                </a:lnTo>
                <a:lnTo>
                  <a:pt x="17208" y="17208"/>
                </a:lnTo>
                <a:lnTo>
                  <a:pt x="4615" y="35897"/>
                </a:lnTo>
                <a:lnTo>
                  <a:pt x="0" y="58800"/>
                </a:lnTo>
                <a:lnTo>
                  <a:pt x="0" y="293750"/>
                </a:lnTo>
                <a:lnTo>
                  <a:pt x="4615" y="316654"/>
                </a:lnTo>
                <a:lnTo>
                  <a:pt x="17208" y="335343"/>
                </a:lnTo>
                <a:lnTo>
                  <a:pt x="35897" y="347936"/>
                </a:lnTo>
                <a:lnTo>
                  <a:pt x="58800" y="352552"/>
                </a:lnTo>
                <a:lnTo>
                  <a:pt x="1379474" y="352552"/>
                </a:lnTo>
                <a:lnTo>
                  <a:pt x="1402377" y="347936"/>
                </a:lnTo>
                <a:lnTo>
                  <a:pt x="1421066" y="335343"/>
                </a:lnTo>
                <a:lnTo>
                  <a:pt x="1433659" y="316654"/>
                </a:lnTo>
                <a:lnTo>
                  <a:pt x="1438275" y="293750"/>
                </a:lnTo>
                <a:lnTo>
                  <a:pt x="1438275" y="58800"/>
                </a:lnTo>
                <a:lnTo>
                  <a:pt x="1433659" y="35897"/>
                </a:lnTo>
                <a:lnTo>
                  <a:pt x="1421066" y="17208"/>
                </a:lnTo>
                <a:lnTo>
                  <a:pt x="1402377" y="4615"/>
                </a:lnTo>
                <a:lnTo>
                  <a:pt x="1379474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650484" y="3585464"/>
            <a:ext cx="1117600" cy="3384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46075" marR="5080" indent="-334010">
              <a:lnSpc>
                <a:spcPts val="1200"/>
              </a:lnSpc>
              <a:spcBef>
                <a:spcPts val="190"/>
              </a:spcBef>
            </a:pPr>
            <a:r>
              <a:rPr dirty="0" sz="1050" spc="-10">
                <a:latin typeface="Arial MT"/>
                <a:cs typeface="Arial MT"/>
              </a:rPr>
              <a:t>Politically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exposed </a:t>
            </a:r>
            <a:r>
              <a:rPr dirty="0" sz="1050" spc="-280">
                <a:latin typeface="Arial MT"/>
                <a:cs typeface="Arial MT"/>
              </a:rPr>
              <a:t> </a:t>
            </a:r>
            <a:r>
              <a:rPr dirty="0" sz="1050" spc="10">
                <a:latin typeface="Arial MT"/>
                <a:cs typeface="Arial MT"/>
              </a:rPr>
              <a:t>person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39000" y="3572764"/>
            <a:ext cx="1447800" cy="353060"/>
          </a:xfrm>
          <a:custGeom>
            <a:avLst/>
            <a:gdLst/>
            <a:ahLst/>
            <a:cxnLst/>
            <a:rect l="l" t="t" r="r" b="b"/>
            <a:pathLst>
              <a:path w="1447800" h="353060">
                <a:moveTo>
                  <a:pt x="1388999" y="0"/>
                </a:moveTo>
                <a:lnTo>
                  <a:pt x="58800" y="0"/>
                </a:lnTo>
                <a:lnTo>
                  <a:pt x="35897" y="4615"/>
                </a:lnTo>
                <a:lnTo>
                  <a:pt x="17208" y="17208"/>
                </a:lnTo>
                <a:lnTo>
                  <a:pt x="4615" y="35897"/>
                </a:lnTo>
                <a:lnTo>
                  <a:pt x="0" y="58800"/>
                </a:lnTo>
                <a:lnTo>
                  <a:pt x="0" y="293750"/>
                </a:lnTo>
                <a:lnTo>
                  <a:pt x="4615" y="316654"/>
                </a:lnTo>
                <a:lnTo>
                  <a:pt x="17208" y="335343"/>
                </a:lnTo>
                <a:lnTo>
                  <a:pt x="35897" y="347936"/>
                </a:lnTo>
                <a:lnTo>
                  <a:pt x="58800" y="352552"/>
                </a:lnTo>
                <a:lnTo>
                  <a:pt x="1388999" y="352552"/>
                </a:lnTo>
                <a:lnTo>
                  <a:pt x="1411902" y="347936"/>
                </a:lnTo>
                <a:lnTo>
                  <a:pt x="1430591" y="335343"/>
                </a:lnTo>
                <a:lnTo>
                  <a:pt x="1443184" y="316654"/>
                </a:lnTo>
                <a:lnTo>
                  <a:pt x="1447800" y="293750"/>
                </a:lnTo>
                <a:lnTo>
                  <a:pt x="1447800" y="58800"/>
                </a:lnTo>
                <a:lnTo>
                  <a:pt x="1443184" y="35897"/>
                </a:lnTo>
                <a:lnTo>
                  <a:pt x="1430591" y="17208"/>
                </a:lnTo>
                <a:lnTo>
                  <a:pt x="1411902" y="4615"/>
                </a:lnTo>
                <a:lnTo>
                  <a:pt x="1388999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515225" y="3665156"/>
            <a:ext cx="9086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30">
                <a:latin typeface="Arial MT"/>
                <a:cs typeface="Arial MT"/>
              </a:rPr>
              <a:t>A</a:t>
            </a:r>
            <a:r>
              <a:rPr dirty="0" sz="1050" spc="10">
                <a:latin typeface="Arial MT"/>
                <a:cs typeface="Arial MT"/>
              </a:rPr>
              <a:t>d</a:t>
            </a:r>
            <a:r>
              <a:rPr dirty="0" sz="1050">
                <a:latin typeface="Arial MT"/>
                <a:cs typeface="Arial MT"/>
              </a:rPr>
              <a:t>v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se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ed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a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39000" y="4068190"/>
            <a:ext cx="1447800" cy="486409"/>
          </a:xfrm>
          <a:custGeom>
            <a:avLst/>
            <a:gdLst/>
            <a:ahLst/>
            <a:cxnLst/>
            <a:rect l="l" t="t" r="r" b="b"/>
            <a:pathLst>
              <a:path w="1447800" h="486410">
                <a:moveTo>
                  <a:pt x="1366774" y="0"/>
                </a:moveTo>
                <a:lnTo>
                  <a:pt x="81025" y="0"/>
                </a:lnTo>
                <a:lnTo>
                  <a:pt x="49452" y="6373"/>
                </a:lnTo>
                <a:lnTo>
                  <a:pt x="23701" y="23748"/>
                </a:lnTo>
                <a:lnTo>
                  <a:pt x="6355" y="49506"/>
                </a:lnTo>
                <a:lnTo>
                  <a:pt x="0" y="81025"/>
                </a:lnTo>
                <a:lnTo>
                  <a:pt x="0" y="405002"/>
                </a:lnTo>
                <a:lnTo>
                  <a:pt x="6355" y="436502"/>
                </a:lnTo>
                <a:lnTo>
                  <a:pt x="23701" y="462216"/>
                </a:lnTo>
                <a:lnTo>
                  <a:pt x="49452" y="479548"/>
                </a:lnTo>
                <a:lnTo>
                  <a:pt x="81025" y="485901"/>
                </a:lnTo>
                <a:lnTo>
                  <a:pt x="1366774" y="485901"/>
                </a:lnTo>
                <a:lnTo>
                  <a:pt x="1398347" y="479548"/>
                </a:lnTo>
                <a:lnTo>
                  <a:pt x="1424098" y="462216"/>
                </a:lnTo>
                <a:lnTo>
                  <a:pt x="1441444" y="436502"/>
                </a:lnTo>
                <a:lnTo>
                  <a:pt x="1447800" y="405002"/>
                </a:lnTo>
                <a:lnTo>
                  <a:pt x="1447800" y="81025"/>
                </a:lnTo>
                <a:lnTo>
                  <a:pt x="1441444" y="49506"/>
                </a:lnTo>
                <a:lnTo>
                  <a:pt x="1424098" y="23748"/>
                </a:lnTo>
                <a:lnTo>
                  <a:pt x="1398347" y="6373"/>
                </a:lnTo>
                <a:lnTo>
                  <a:pt x="1366774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531734" y="4140898"/>
            <a:ext cx="871855" cy="3384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2225" marR="5080" indent="-9525">
              <a:lnSpc>
                <a:spcPts val="1200"/>
              </a:lnSpc>
              <a:spcBef>
                <a:spcPts val="190"/>
              </a:spcBef>
            </a:pP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ode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>
                <a:latin typeface="Arial MT"/>
                <a:cs typeface="Arial MT"/>
              </a:rPr>
              <a:t>e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sk:  </a:t>
            </a:r>
            <a:r>
              <a:rPr dirty="0" sz="1050">
                <a:latin typeface="Arial MT"/>
                <a:cs typeface="Arial MT"/>
              </a:rPr>
              <a:t>Due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diligence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63025" y="3572764"/>
            <a:ext cx="1438275" cy="353060"/>
          </a:xfrm>
          <a:custGeom>
            <a:avLst/>
            <a:gdLst/>
            <a:ahLst/>
            <a:cxnLst/>
            <a:rect l="l" t="t" r="r" b="b"/>
            <a:pathLst>
              <a:path w="1438275" h="353060">
                <a:moveTo>
                  <a:pt x="1379474" y="0"/>
                </a:moveTo>
                <a:lnTo>
                  <a:pt x="58800" y="0"/>
                </a:lnTo>
                <a:lnTo>
                  <a:pt x="35897" y="4615"/>
                </a:lnTo>
                <a:lnTo>
                  <a:pt x="17208" y="17208"/>
                </a:lnTo>
                <a:lnTo>
                  <a:pt x="4615" y="35897"/>
                </a:lnTo>
                <a:lnTo>
                  <a:pt x="0" y="58800"/>
                </a:lnTo>
                <a:lnTo>
                  <a:pt x="0" y="293750"/>
                </a:lnTo>
                <a:lnTo>
                  <a:pt x="4615" y="316654"/>
                </a:lnTo>
                <a:lnTo>
                  <a:pt x="17208" y="335343"/>
                </a:lnTo>
                <a:lnTo>
                  <a:pt x="35897" y="347936"/>
                </a:lnTo>
                <a:lnTo>
                  <a:pt x="58800" y="352552"/>
                </a:lnTo>
                <a:lnTo>
                  <a:pt x="1379474" y="352552"/>
                </a:lnTo>
                <a:lnTo>
                  <a:pt x="1402377" y="347936"/>
                </a:lnTo>
                <a:lnTo>
                  <a:pt x="1421066" y="335343"/>
                </a:lnTo>
                <a:lnTo>
                  <a:pt x="1433659" y="316654"/>
                </a:lnTo>
                <a:lnTo>
                  <a:pt x="1438275" y="293750"/>
                </a:lnTo>
                <a:lnTo>
                  <a:pt x="1438275" y="58800"/>
                </a:lnTo>
                <a:lnTo>
                  <a:pt x="1433659" y="35897"/>
                </a:lnTo>
                <a:lnTo>
                  <a:pt x="1421066" y="17208"/>
                </a:lnTo>
                <a:lnTo>
                  <a:pt x="1402377" y="4615"/>
                </a:lnTo>
                <a:lnTo>
                  <a:pt x="1379474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495790" y="3665156"/>
            <a:ext cx="3860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>
                <a:latin typeface="Arial MT"/>
                <a:cs typeface="Arial MT"/>
              </a:rPr>
              <a:t>No</a:t>
            </a:r>
            <a:r>
              <a:rPr dirty="0" sz="1050" spc="25">
                <a:latin typeface="Arial MT"/>
                <a:cs typeface="Arial MT"/>
              </a:rPr>
              <a:t> </a:t>
            </a:r>
            <a:r>
              <a:rPr dirty="0" sz="1050" spc="-35">
                <a:latin typeface="Arial MT"/>
                <a:cs typeface="Arial MT"/>
              </a:rPr>
              <a:t>Hit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63025" y="4068190"/>
            <a:ext cx="1438275" cy="486409"/>
          </a:xfrm>
          <a:custGeom>
            <a:avLst/>
            <a:gdLst/>
            <a:ahLst/>
            <a:cxnLst/>
            <a:rect l="l" t="t" r="r" b="b"/>
            <a:pathLst>
              <a:path w="1438275" h="486410">
                <a:moveTo>
                  <a:pt x="1357249" y="0"/>
                </a:moveTo>
                <a:lnTo>
                  <a:pt x="81025" y="0"/>
                </a:lnTo>
                <a:lnTo>
                  <a:pt x="49452" y="6373"/>
                </a:lnTo>
                <a:lnTo>
                  <a:pt x="23701" y="23748"/>
                </a:lnTo>
                <a:lnTo>
                  <a:pt x="6355" y="49506"/>
                </a:lnTo>
                <a:lnTo>
                  <a:pt x="0" y="81025"/>
                </a:lnTo>
                <a:lnTo>
                  <a:pt x="0" y="405002"/>
                </a:lnTo>
                <a:lnTo>
                  <a:pt x="6355" y="436502"/>
                </a:lnTo>
                <a:lnTo>
                  <a:pt x="23701" y="462216"/>
                </a:lnTo>
                <a:lnTo>
                  <a:pt x="49452" y="479548"/>
                </a:lnTo>
                <a:lnTo>
                  <a:pt x="81025" y="485901"/>
                </a:lnTo>
                <a:lnTo>
                  <a:pt x="1357249" y="485901"/>
                </a:lnTo>
                <a:lnTo>
                  <a:pt x="1388822" y="479548"/>
                </a:lnTo>
                <a:lnTo>
                  <a:pt x="1414573" y="462216"/>
                </a:lnTo>
                <a:lnTo>
                  <a:pt x="1431919" y="436502"/>
                </a:lnTo>
                <a:lnTo>
                  <a:pt x="1438275" y="405002"/>
                </a:lnTo>
                <a:lnTo>
                  <a:pt x="1438275" y="81025"/>
                </a:lnTo>
                <a:lnTo>
                  <a:pt x="1431919" y="49506"/>
                </a:lnTo>
                <a:lnTo>
                  <a:pt x="1414573" y="23748"/>
                </a:lnTo>
                <a:lnTo>
                  <a:pt x="1388822" y="6373"/>
                </a:lnTo>
                <a:lnTo>
                  <a:pt x="1357249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407525" y="4140898"/>
            <a:ext cx="570230" cy="3384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74625" marR="5080" indent="-162560">
              <a:lnSpc>
                <a:spcPts val="1200"/>
              </a:lnSpc>
              <a:spcBef>
                <a:spcPts val="190"/>
              </a:spcBef>
            </a:pPr>
            <a:r>
              <a:rPr dirty="0" sz="1050" spc="-25">
                <a:latin typeface="Arial MT"/>
                <a:cs typeface="Arial MT"/>
              </a:rPr>
              <a:t>B</a:t>
            </a:r>
            <a:r>
              <a:rPr dirty="0" sz="1050" spc="15">
                <a:latin typeface="Arial MT"/>
                <a:cs typeface="Arial MT"/>
              </a:rPr>
              <a:t>u</a:t>
            </a:r>
            <a:r>
              <a:rPr dirty="0" sz="1050">
                <a:latin typeface="Arial MT"/>
                <a:cs typeface="Arial MT"/>
              </a:rPr>
              <a:t>s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5">
                <a:latin typeface="Arial MT"/>
                <a:cs typeface="Arial MT"/>
              </a:rPr>
              <a:t>ne</a:t>
            </a:r>
            <a:r>
              <a:rPr dirty="0" sz="1050">
                <a:latin typeface="Arial MT"/>
                <a:cs typeface="Arial MT"/>
              </a:rPr>
              <a:t>ss  </a:t>
            </a:r>
            <a:r>
              <a:rPr dirty="0" sz="1050">
                <a:latin typeface="Arial MT"/>
                <a:cs typeface="Arial MT"/>
              </a:rPr>
              <a:t>o.k.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29300" y="1838756"/>
            <a:ext cx="876300" cy="1438910"/>
            <a:chOff x="5829300" y="1838756"/>
            <a:chExt cx="876300" cy="143891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9300" y="1895982"/>
              <a:ext cx="828675" cy="13811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9300" y="1838756"/>
              <a:ext cx="876300" cy="7717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34125" y="3091657"/>
              <a:ext cx="190500" cy="114935"/>
            </a:xfrm>
            <a:custGeom>
              <a:avLst/>
              <a:gdLst/>
              <a:ahLst/>
              <a:cxnLst/>
              <a:rect l="l" t="t" r="r" b="b"/>
              <a:pathLst>
                <a:path w="190500" h="114935">
                  <a:moveTo>
                    <a:pt x="190500" y="0"/>
                  </a:moveTo>
                  <a:lnTo>
                    <a:pt x="0" y="0"/>
                  </a:lnTo>
                  <a:lnTo>
                    <a:pt x="0" y="114330"/>
                  </a:lnTo>
                  <a:lnTo>
                    <a:pt x="190500" y="11433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34125" y="3091657"/>
              <a:ext cx="190500" cy="114935"/>
            </a:xfrm>
            <a:custGeom>
              <a:avLst/>
              <a:gdLst/>
              <a:ahLst/>
              <a:cxnLst/>
              <a:rect l="l" t="t" r="r" b="b"/>
              <a:pathLst>
                <a:path w="190500" h="114935">
                  <a:moveTo>
                    <a:pt x="0" y="114330"/>
                  </a:moveTo>
                  <a:lnTo>
                    <a:pt x="190500" y="114330"/>
                  </a:lnTo>
                  <a:lnTo>
                    <a:pt x="190500" y="0"/>
                  </a:lnTo>
                  <a:lnTo>
                    <a:pt x="0" y="0"/>
                  </a:lnTo>
                  <a:lnTo>
                    <a:pt x="0" y="114330"/>
                  </a:lnTo>
                  <a:close/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3686175" y="4658995"/>
            <a:ext cx="1438275" cy="1762760"/>
          </a:xfrm>
          <a:custGeom>
            <a:avLst/>
            <a:gdLst/>
            <a:ahLst/>
            <a:cxnLst/>
            <a:rect l="l" t="t" r="r" b="b"/>
            <a:pathLst>
              <a:path w="1438275" h="1762760">
                <a:moveTo>
                  <a:pt x="1198499" y="0"/>
                </a:moveTo>
                <a:lnTo>
                  <a:pt x="239775" y="0"/>
                </a:lnTo>
                <a:lnTo>
                  <a:pt x="191442" y="4869"/>
                </a:lnTo>
                <a:lnTo>
                  <a:pt x="146429" y="18837"/>
                </a:lnTo>
                <a:lnTo>
                  <a:pt x="105698" y="40940"/>
                </a:lnTo>
                <a:lnTo>
                  <a:pt x="70215" y="70215"/>
                </a:lnTo>
                <a:lnTo>
                  <a:pt x="40940" y="105698"/>
                </a:lnTo>
                <a:lnTo>
                  <a:pt x="18837" y="146429"/>
                </a:lnTo>
                <a:lnTo>
                  <a:pt x="4869" y="191442"/>
                </a:lnTo>
                <a:lnTo>
                  <a:pt x="0" y="239775"/>
                </a:lnTo>
                <a:lnTo>
                  <a:pt x="0" y="1522742"/>
                </a:lnTo>
                <a:lnTo>
                  <a:pt x="4869" y="1571069"/>
                </a:lnTo>
                <a:lnTo>
                  <a:pt x="18837" y="1616080"/>
                </a:lnTo>
                <a:lnTo>
                  <a:pt x="40940" y="1656812"/>
                </a:lnTo>
                <a:lnTo>
                  <a:pt x="70215" y="1692300"/>
                </a:lnTo>
                <a:lnTo>
                  <a:pt x="105698" y="1721580"/>
                </a:lnTo>
                <a:lnTo>
                  <a:pt x="146429" y="1743688"/>
                </a:lnTo>
                <a:lnTo>
                  <a:pt x="191442" y="1757659"/>
                </a:lnTo>
                <a:lnTo>
                  <a:pt x="239775" y="1762531"/>
                </a:lnTo>
                <a:lnTo>
                  <a:pt x="1198499" y="1762531"/>
                </a:lnTo>
                <a:lnTo>
                  <a:pt x="1246832" y="1757659"/>
                </a:lnTo>
                <a:lnTo>
                  <a:pt x="1291845" y="1743688"/>
                </a:lnTo>
                <a:lnTo>
                  <a:pt x="1332576" y="1721580"/>
                </a:lnTo>
                <a:lnTo>
                  <a:pt x="1368059" y="1692300"/>
                </a:lnTo>
                <a:lnTo>
                  <a:pt x="1397334" y="1656812"/>
                </a:lnTo>
                <a:lnTo>
                  <a:pt x="1419437" y="1616080"/>
                </a:lnTo>
                <a:lnTo>
                  <a:pt x="1433405" y="1571069"/>
                </a:lnTo>
                <a:lnTo>
                  <a:pt x="1438275" y="1522742"/>
                </a:lnTo>
                <a:lnTo>
                  <a:pt x="1438275" y="239775"/>
                </a:lnTo>
                <a:lnTo>
                  <a:pt x="1433405" y="191442"/>
                </a:lnTo>
                <a:lnTo>
                  <a:pt x="1419437" y="146429"/>
                </a:lnTo>
                <a:lnTo>
                  <a:pt x="1397334" y="105698"/>
                </a:lnTo>
                <a:lnTo>
                  <a:pt x="1368059" y="70215"/>
                </a:lnTo>
                <a:lnTo>
                  <a:pt x="1332576" y="40940"/>
                </a:lnTo>
                <a:lnTo>
                  <a:pt x="1291845" y="18837"/>
                </a:lnTo>
                <a:lnTo>
                  <a:pt x="1246832" y="4869"/>
                </a:lnTo>
                <a:lnTo>
                  <a:pt x="1198499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903979" y="4736782"/>
            <a:ext cx="100520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">
                <a:latin typeface="Arial MT"/>
                <a:cs typeface="Arial MT"/>
              </a:rPr>
              <a:t>Some</a:t>
            </a:r>
            <a:r>
              <a:rPr dirty="0" sz="1050" spc="-15">
                <a:latin typeface="Arial MT"/>
                <a:cs typeface="Arial MT"/>
              </a:rPr>
              <a:t> examples: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99229" y="4975288"/>
            <a:ext cx="831215" cy="138811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65100">
              <a:lnSpc>
                <a:spcPct val="101299"/>
              </a:lnSpc>
              <a:spcBef>
                <a:spcPts val="85"/>
              </a:spcBef>
            </a:pPr>
            <a:r>
              <a:rPr dirty="0" sz="1050" spc="-45">
                <a:latin typeface="Arial MT"/>
                <a:cs typeface="Arial MT"/>
              </a:rPr>
              <a:t>US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Denied </a:t>
            </a:r>
            <a:r>
              <a:rPr dirty="0" sz="1050" spc="-275">
                <a:latin typeface="Arial MT"/>
                <a:cs typeface="Arial MT"/>
              </a:rPr>
              <a:t> </a:t>
            </a:r>
            <a:r>
              <a:rPr dirty="0" sz="1050" spc="10">
                <a:latin typeface="Arial MT"/>
                <a:cs typeface="Arial MT"/>
              </a:rPr>
              <a:t>pa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>
                <a:latin typeface="Arial MT"/>
                <a:cs typeface="Arial MT"/>
              </a:rPr>
              <a:t>y</a:t>
            </a:r>
            <a:r>
              <a:rPr dirty="0" sz="1050" spc="-7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li</a:t>
            </a:r>
            <a:r>
              <a:rPr dirty="0" sz="1050">
                <a:latin typeface="Arial MT"/>
                <a:cs typeface="Arial MT"/>
              </a:rPr>
              <a:t>s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u="sng" sz="105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DFAT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(Australia)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u="sng" sz="105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M</a:t>
            </a:r>
            <a:r>
              <a:rPr dirty="0" u="sng" sz="105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E</a:t>
            </a:r>
            <a:r>
              <a:rPr dirty="0" u="sng" sz="105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T</a:t>
            </a: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I</a:t>
            </a:r>
            <a:r>
              <a:rPr dirty="0" u="sng" sz="105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5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(</a:t>
            </a:r>
            <a:r>
              <a:rPr dirty="0" u="sng" sz="1050" spc="-7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J</a:t>
            </a:r>
            <a:r>
              <a:rPr dirty="0" u="sng" sz="10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apan</a:t>
            </a: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)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1"/>
              </a:rPr>
              <a:t>Consolidated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u="sng" sz="105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1"/>
              </a:rPr>
              <a:t>list(EU)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24500" y="4658995"/>
            <a:ext cx="1438275" cy="1762760"/>
          </a:xfrm>
          <a:custGeom>
            <a:avLst/>
            <a:gdLst/>
            <a:ahLst/>
            <a:cxnLst/>
            <a:rect l="l" t="t" r="r" b="b"/>
            <a:pathLst>
              <a:path w="1438275" h="1762760">
                <a:moveTo>
                  <a:pt x="1198499" y="0"/>
                </a:moveTo>
                <a:lnTo>
                  <a:pt x="239775" y="0"/>
                </a:lnTo>
                <a:lnTo>
                  <a:pt x="191442" y="4869"/>
                </a:lnTo>
                <a:lnTo>
                  <a:pt x="146429" y="18837"/>
                </a:lnTo>
                <a:lnTo>
                  <a:pt x="105698" y="40940"/>
                </a:lnTo>
                <a:lnTo>
                  <a:pt x="70215" y="70215"/>
                </a:lnTo>
                <a:lnTo>
                  <a:pt x="40940" y="105698"/>
                </a:lnTo>
                <a:lnTo>
                  <a:pt x="18837" y="146429"/>
                </a:lnTo>
                <a:lnTo>
                  <a:pt x="4869" y="191442"/>
                </a:lnTo>
                <a:lnTo>
                  <a:pt x="0" y="239775"/>
                </a:lnTo>
                <a:lnTo>
                  <a:pt x="0" y="1522742"/>
                </a:lnTo>
                <a:lnTo>
                  <a:pt x="4869" y="1571069"/>
                </a:lnTo>
                <a:lnTo>
                  <a:pt x="18837" y="1616080"/>
                </a:lnTo>
                <a:lnTo>
                  <a:pt x="40940" y="1656812"/>
                </a:lnTo>
                <a:lnTo>
                  <a:pt x="70215" y="1692300"/>
                </a:lnTo>
                <a:lnTo>
                  <a:pt x="105698" y="1721580"/>
                </a:lnTo>
                <a:lnTo>
                  <a:pt x="146429" y="1743688"/>
                </a:lnTo>
                <a:lnTo>
                  <a:pt x="191442" y="1757659"/>
                </a:lnTo>
                <a:lnTo>
                  <a:pt x="239775" y="1762531"/>
                </a:lnTo>
                <a:lnTo>
                  <a:pt x="1198499" y="1762531"/>
                </a:lnTo>
                <a:lnTo>
                  <a:pt x="1246832" y="1757659"/>
                </a:lnTo>
                <a:lnTo>
                  <a:pt x="1291845" y="1743688"/>
                </a:lnTo>
                <a:lnTo>
                  <a:pt x="1332576" y="1721580"/>
                </a:lnTo>
                <a:lnTo>
                  <a:pt x="1368059" y="1692300"/>
                </a:lnTo>
                <a:lnTo>
                  <a:pt x="1397334" y="1656812"/>
                </a:lnTo>
                <a:lnTo>
                  <a:pt x="1419437" y="1616080"/>
                </a:lnTo>
                <a:lnTo>
                  <a:pt x="1433405" y="1571069"/>
                </a:lnTo>
                <a:lnTo>
                  <a:pt x="1438275" y="1522742"/>
                </a:lnTo>
                <a:lnTo>
                  <a:pt x="1438275" y="239775"/>
                </a:lnTo>
                <a:lnTo>
                  <a:pt x="1433405" y="191442"/>
                </a:lnTo>
                <a:lnTo>
                  <a:pt x="1419437" y="146429"/>
                </a:lnTo>
                <a:lnTo>
                  <a:pt x="1397334" y="105698"/>
                </a:lnTo>
                <a:lnTo>
                  <a:pt x="1368059" y="70215"/>
                </a:lnTo>
                <a:lnTo>
                  <a:pt x="1332576" y="40940"/>
                </a:lnTo>
                <a:lnTo>
                  <a:pt x="1291845" y="18837"/>
                </a:lnTo>
                <a:lnTo>
                  <a:pt x="1246832" y="4869"/>
                </a:lnTo>
                <a:lnTo>
                  <a:pt x="1198499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665470" y="4736206"/>
            <a:ext cx="1158240" cy="130365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715"/>
              </a:spcBef>
            </a:pPr>
            <a:r>
              <a:rPr dirty="0" sz="1050" spc="-20">
                <a:latin typeface="Arial MT"/>
                <a:cs typeface="Arial MT"/>
              </a:rPr>
              <a:t>Some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 spc="-15">
                <a:latin typeface="Arial MT"/>
                <a:cs typeface="Arial MT"/>
              </a:rPr>
              <a:t>examples: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200"/>
              </a:lnSpc>
              <a:spcBef>
                <a:spcPts val="615"/>
              </a:spcBef>
              <a:buClr>
                <a:srgbClr val="000000"/>
              </a:buClr>
              <a:buSzPct val="76190"/>
              <a:buChar char="•"/>
              <a:tabLst>
                <a:tab pos="183515" algn="l"/>
                <a:tab pos="184150" algn="l"/>
              </a:tabLst>
            </a:pPr>
            <a:r>
              <a:rPr dirty="0" u="sng" sz="10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2003 Financia</a:t>
            </a:r>
            <a:r>
              <a:rPr dirty="0" sz="1050" spc="5">
                <a:solidFill>
                  <a:srgbClr val="008FD2"/>
                </a:solidFill>
                <a:latin typeface="Arial MT"/>
                <a:cs typeface="Arial MT"/>
                <a:hlinkClick r:id="rId12"/>
              </a:rPr>
              <a:t>l </a:t>
            </a:r>
            <a:r>
              <a:rPr dirty="0" sz="1050" spc="1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sng" sz="105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Action</a:t>
            </a:r>
            <a:r>
              <a:rPr dirty="0" u="sng" sz="10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 </a:t>
            </a:r>
            <a:r>
              <a:rPr dirty="0" u="sng" sz="105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Task </a:t>
            </a:r>
            <a:r>
              <a:rPr dirty="0" sz="1050" spc="15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sng" sz="105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F</a:t>
            </a:r>
            <a:r>
              <a:rPr dirty="0" u="sng" sz="105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o</a:t>
            </a:r>
            <a:r>
              <a:rPr dirty="0" u="sng" sz="105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r</a:t>
            </a: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c</a:t>
            </a: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e</a:t>
            </a:r>
            <a:r>
              <a:rPr dirty="0" u="sng" sz="105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 </a:t>
            </a:r>
            <a:r>
              <a:rPr dirty="0" u="sng" sz="105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o</a:t>
            </a: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n</a:t>
            </a:r>
            <a:r>
              <a:rPr dirty="0" u="sng" sz="105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 </a:t>
            </a:r>
            <a:r>
              <a:rPr dirty="0" u="sng" sz="105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M</a:t>
            </a:r>
            <a:r>
              <a:rPr dirty="0" u="sng" sz="105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one</a:t>
            </a:r>
            <a:r>
              <a:rPr dirty="0" u="sng" sz="10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y </a:t>
            </a:r>
            <a:r>
              <a:rPr dirty="0" sz="105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sng" sz="10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Laundering </a:t>
            </a:r>
            <a:r>
              <a:rPr dirty="0" sz="1050" spc="1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sng" sz="105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(FATF) </a:t>
            </a:r>
            <a:r>
              <a:rPr dirty="0" sz="1050" spc="15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sng" sz="10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standard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217591" y="1265308"/>
            <a:ext cx="1691639" cy="1822450"/>
            <a:chOff x="10217591" y="1265308"/>
            <a:chExt cx="1691639" cy="1822450"/>
          </a:xfrm>
        </p:grpSpPr>
        <p:sp>
          <p:nvSpPr>
            <p:cNvPr id="42" name="object 42"/>
            <p:cNvSpPr/>
            <p:nvPr/>
          </p:nvSpPr>
          <p:spPr>
            <a:xfrm>
              <a:off x="10217591" y="1265308"/>
              <a:ext cx="1691639" cy="1822450"/>
            </a:xfrm>
            <a:custGeom>
              <a:avLst/>
              <a:gdLst/>
              <a:ahLst/>
              <a:cxnLst/>
              <a:rect l="l" t="t" r="r" b="b"/>
              <a:pathLst>
                <a:path w="1691640" h="1822450">
                  <a:moveTo>
                    <a:pt x="825935" y="0"/>
                  </a:moveTo>
                  <a:lnTo>
                    <a:pt x="780959" y="763"/>
                  </a:lnTo>
                  <a:lnTo>
                    <a:pt x="735776" y="4155"/>
                  </a:lnTo>
                  <a:lnTo>
                    <a:pt x="690463" y="10230"/>
                  </a:lnTo>
                  <a:lnTo>
                    <a:pt x="645099" y="19042"/>
                  </a:lnTo>
                  <a:lnTo>
                    <a:pt x="600315" y="30493"/>
                  </a:lnTo>
                  <a:lnTo>
                    <a:pt x="556751" y="44397"/>
                  </a:lnTo>
                  <a:lnTo>
                    <a:pt x="514453" y="60670"/>
                  </a:lnTo>
                  <a:lnTo>
                    <a:pt x="473469" y="79231"/>
                  </a:lnTo>
                  <a:lnTo>
                    <a:pt x="433847" y="99998"/>
                  </a:lnTo>
                  <a:lnTo>
                    <a:pt x="395632" y="122888"/>
                  </a:lnTo>
                  <a:lnTo>
                    <a:pt x="358873" y="147820"/>
                  </a:lnTo>
                  <a:lnTo>
                    <a:pt x="323618" y="174711"/>
                  </a:lnTo>
                  <a:lnTo>
                    <a:pt x="289913" y="203480"/>
                  </a:lnTo>
                  <a:lnTo>
                    <a:pt x="257805" y="234043"/>
                  </a:lnTo>
                  <a:lnTo>
                    <a:pt x="227343" y="266320"/>
                  </a:lnTo>
                  <a:lnTo>
                    <a:pt x="198573" y="300228"/>
                  </a:lnTo>
                  <a:lnTo>
                    <a:pt x="171543" y="335684"/>
                  </a:lnTo>
                  <a:lnTo>
                    <a:pt x="146299" y="372608"/>
                  </a:lnTo>
                  <a:lnTo>
                    <a:pt x="122891" y="410916"/>
                  </a:lnTo>
                  <a:lnTo>
                    <a:pt x="101312" y="450633"/>
                  </a:lnTo>
                  <a:lnTo>
                    <a:pt x="81766" y="491358"/>
                  </a:lnTo>
                  <a:lnTo>
                    <a:pt x="64144" y="533328"/>
                  </a:lnTo>
                  <a:lnTo>
                    <a:pt x="48546" y="576354"/>
                  </a:lnTo>
                  <a:lnTo>
                    <a:pt x="35019" y="620354"/>
                  </a:lnTo>
                  <a:lnTo>
                    <a:pt x="23610" y="665246"/>
                  </a:lnTo>
                  <a:lnTo>
                    <a:pt x="14368" y="710948"/>
                  </a:lnTo>
                  <a:lnTo>
                    <a:pt x="7338" y="757378"/>
                  </a:lnTo>
                  <a:lnTo>
                    <a:pt x="2568" y="804454"/>
                  </a:lnTo>
                  <a:lnTo>
                    <a:pt x="106" y="852094"/>
                  </a:lnTo>
                  <a:lnTo>
                    <a:pt x="0" y="900215"/>
                  </a:lnTo>
                  <a:lnTo>
                    <a:pt x="2295" y="948736"/>
                  </a:lnTo>
                  <a:lnTo>
                    <a:pt x="7040" y="997574"/>
                  </a:lnTo>
                  <a:lnTo>
                    <a:pt x="14282" y="1046648"/>
                  </a:lnTo>
                  <a:lnTo>
                    <a:pt x="24069" y="1095875"/>
                  </a:lnTo>
                  <a:lnTo>
                    <a:pt x="36286" y="1144555"/>
                  </a:lnTo>
                  <a:lnTo>
                    <a:pt x="50738" y="1192006"/>
                  </a:lnTo>
                  <a:lnTo>
                    <a:pt x="67346" y="1238176"/>
                  </a:lnTo>
                  <a:lnTo>
                    <a:pt x="86033" y="1283009"/>
                  </a:lnTo>
                  <a:lnTo>
                    <a:pt x="106720" y="1326453"/>
                  </a:lnTo>
                  <a:lnTo>
                    <a:pt x="129329" y="1368453"/>
                  </a:lnTo>
                  <a:lnTo>
                    <a:pt x="153783" y="1408956"/>
                  </a:lnTo>
                  <a:lnTo>
                    <a:pt x="180004" y="1447907"/>
                  </a:lnTo>
                  <a:lnTo>
                    <a:pt x="207913" y="1485252"/>
                  </a:lnTo>
                  <a:lnTo>
                    <a:pt x="237433" y="1520939"/>
                  </a:lnTo>
                  <a:lnTo>
                    <a:pt x="268486" y="1554912"/>
                  </a:lnTo>
                  <a:lnTo>
                    <a:pt x="300994" y="1587119"/>
                  </a:lnTo>
                  <a:lnTo>
                    <a:pt x="334878" y="1617504"/>
                  </a:lnTo>
                  <a:lnTo>
                    <a:pt x="370062" y="1646015"/>
                  </a:lnTo>
                  <a:lnTo>
                    <a:pt x="406466" y="1672598"/>
                  </a:lnTo>
                  <a:lnTo>
                    <a:pt x="444013" y="1697197"/>
                  </a:lnTo>
                  <a:lnTo>
                    <a:pt x="482625" y="1719761"/>
                  </a:lnTo>
                  <a:lnTo>
                    <a:pt x="522225" y="1740234"/>
                  </a:lnTo>
                  <a:lnTo>
                    <a:pt x="562733" y="1758563"/>
                  </a:lnTo>
                  <a:lnTo>
                    <a:pt x="604073" y="1774694"/>
                  </a:lnTo>
                  <a:lnTo>
                    <a:pt x="646166" y="1788574"/>
                  </a:lnTo>
                  <a:lnTo>
                    <a:pt x="688934" y="1800147"/>
                  </a:lnTo>
                  <a:lnTo>
                    <a:pt x="732300" y="1809361"/>
                  </a:lnTo>
                  <a:lnTo>
                    <a:pt x="776185" y="1816162"/>
                  </a:lnTo>
                  <a:lnTo>
                    <a:pt x="820512" y="1820495"/>
                  </a:lnTo>
                  <a:lnTo>
                    <a:pt x="865202" y="1822307"/>
                  </a:lnTo>
                  <a:lnTo>
                    <a:pt x="910177" y="1821544"/>
                  </a:lnTo>
                  <a:lnTo>
                    <a:pt x="955360" y="1818151"/>
                  </a:lnTo>
                  <a:lnTo>
                    <a:pt x="1000673" y="1812076"/>
                  </a:lnTo>
                  <a:lnTo>
                    <a:pt x="1046038" y="1803265"/>
                  </a:lnTo>
                  <a:lnTo>
                    <a:pt x="1090809" y="1791813"/>
                  </a:lnTo>
                  <a:lnTo>
                    <a:pt x="1134362" y="1777910"/>
                  </a:lnTo>
                  <a:lnTo>
                    <a:pt x="1176649" y="1761636"/>
                  </a:lnTo>
                  <a:lnTo>
                    <a:pt x="1217623" y="1743075"/>
                  </a:lnTo>
                  <a:lnTo>
                    <a:pt x="1257237" y="1722309"/>
                  </a:lnTo>
                  <a:lnTo>
                    <a:pt x="1295443" y="1699418"/>
                  </a:lnTo>
                  <a:lnTo>
                    <a:pt x="1331674" y="1674840"/>
                  </a:lnTo>
                  <a:lnTo>
                    <a:pt x="879271" y="1674840"/>
                  </a:lnTo>
                  <a:lnTo>
                    <a:pt x="834912" y="1673626"/>
                  </a:lnTo>
                  <a:lnTo>
                    <a:pt x="790956" y="1669359"/>
                  </a:lnTo>
                  <a:lnTo>
                    <a:pt x="747514" y="1662116"/>
                  </a:lnTo>
                  <a:lnTo>
                    <a:pt x="704698" y="1651977"/>
                  </a:lnTo>
                  <a:lnTo>
                    <a:pt x="662620" y="1639019"/>
                  </a:lnTo>
                  <a:lnTo>
                    <a:pt x="621391" y="1623321"/>
                  </a:lnTo>
                  <a:lnTo>
                    <a:pt x="581121" y="1604961"/>
                  </a:lnTo>
                  <a:lnTo>
                    <a:pt x="541924" y="1584018"/>
                  </a:lnTo>
                  <a:lnTo>
                    <a:pt x="503909" y="1560570"/>
                  </a:lnTo>
                  <a:lnTo>
                    <a:pt x="467189" y="1534696"/>
                  </a:lnTo>
                  <a:lnTo>
                    <a:pt x="431875" y="1506473"/>
                  </a:lnTo>
                  <a:lnTo>
                    <a:pt x="398079" y="1475982"/>
                  </a:lnTo>
                  <a:lnTo>
                    <a:pt x="365911" y="1443299"/>
                  </a:lnTo>
                  <a:lnTo>
                    <a:pt x="335484" y="1408503"/>
                  </a:lnTo>
                  <a:lnTo>
                    <a:pt x="306908" y="1371673"/>
                  </a:lnTo>
                  <a:lnTo>
                    <a:pt x="280295" y="1332887"/>
                  </a:lnTo>
                  <a:lnTo>
                    <a:pt x="255757" y="1292224"/>
                  </a:lnTo>
                  <a:lnTo>
                    <a:pt x="233405" y="1249761"/>
                  </a:lnTo>
                  <a:lnTo>
                    <a:pt x="213351" y="1205578"/>
                  </a:lnTo>
                  <a:lnTo>
                    <a:pt x="195705" y="1159753"/>
                  </a:lnTo>
                  <a:lnTo>
                    <a:pt x="180580" y="1112364"/>
                  </a:lnTo>
                  <a:lnTo>
                    <a:pt x="168087" y="1063490"/>
                  </a:lnTo>
                  <a:lnTo>
                    <a:pt x="158461" y="1013981"/>
                  </a:lnTo>
                  <a:lnTo>
                    <a:pt x="151850" y="964687"/>
                  </a:lnTo>
                  <a:lnTo>
                    <a:pt x="148187" y="915725"/>
                  </a:lnTo>
                  <a:lnTo>
                    <a:pt x="147404" y="867214"/>
                  </a:lnTo>
                  <a:lnTo>
                    <a:pt x="149435" y="819273"/>
                  </a:lnTo>
                  <a:lnTo>
                    <a:pt x="154212" y="772020"/>
                  </a:lnTo>
                  <a:lnTo>
                    <a:pt x="161668" y="725575"/>
                  </a:lnTo>
                  <a:lnTo>
                    <a:pt x="171735" y="680056"/>
                  </a:lnTo>
                  <a:lnTo>
                    <a:pt x="184347" y="635582"/>
                  </a:lnTo>
                  <a:lnTo>
                    <a:pt x="199436" y="592271"/>
                  </a:lnTo>
                  <a:lnTo>
                    <a:pt x="216936" y="550242"/>
                  </a:lnTo>
                  <a:lnTo>
                    <a:pt x="236778" y="509614"/>
                  </a:lnTo>
                  <a:lnTo>
                    <a:pt x="258896" y="470506"/>
                  </a:lnTo>
                  <a:lnTo>
                    <a:pt x="283223" y="433035"/>
                  </a:lnTo>
                  <a:lnTo>
                    <a:pt x="309691" y="397322"/>
                  </a:lnTo>
                  <a:lnTo>
                    <a:pt x="338233" y="363484"/>
                  </a:lnTo>
                  <a:lnTo>
                    <a:pt x="368782" y="331641"/>
                  </a:lnTo>
                  <a:lnTo>
                    <a:pt x="401270" y="301910"/>
                  </a:lnTo>
                  <a:lnTo>
                    <a:pt x="435631" y="274411"/>
                  </a:lnTo>
                  <a:lnTo>
                    <a:pt x="471798" y="249263"/>
                  </a:lnTo>
                  <a:lnTo>
                    <a:pt x="509702" y="226584"/>
                  </a:lnTo>
                  <a:lnTo>
                    <a:pt x="549277" y="206493"/>
                  </a:lnTo>
                  <a:lnTo>
                    <a:pt x="590456" y="189108"/>
                  </a:lnTo>
                  <a:lnTo>
                    <a:pt x="633172" y="174548"/>
                  </a:lnTo>
                  <a:lnTo>
                    <a:pt x="677357" y="162933"/>
                  </a:lnTo>
                  <a:lnTo>
                    <a:pt x="722271" y="154514"/>
                  </a:lnTo>
                  <a:lnTo>
                    <a:pt x="767116" y="149385"/>
                  </a:lnTo>
                  <a:lnTo>
                    <a:pt x="811779" y="147467"/>
                  </a:lnTo>
                  <a:lnTo>
                    <a:pt x="1281248" y="147467"/>
                  </a:lnTo>
                  <a:lnTo>
                    <a:pt x="1247124" y="125109"/>
                  </a:lnTo>
                  <a:lnTo>
                    <a:pt x="1208511" y="102546"/>
                  </a:lnTo>
                  <a:lnTo>
                    <a:pt x="1168912" y="82072"/>
                  </a:lnTo>
                  <a:lnTo>
                    <a:pt x="1128403" y="63743"/>
                  </a:lnTo>
                  <a:lnTo>
                    <a:pt x="1087063" y="47612"/>
                  </a:lnTo>
                  <a:lnTo>
                    <a:pt x="1044970" y="33733"/>
                  </a:lnTo>
                  <a:lnTo>
                    <a:pt x="1002202" y="22159"/>
                  </a:lnTo>
                  <a:lnTo>
                    <a:pt x="958836" y="12945"/>
                  </a:lnTo>
                  <a:lnTo>
                    <a:pt x="914951" y="6145"/>
                  </a:lnTo>
                  <a:lnTo>
                    <a:pt x="870625" y="1811"/>
                  </a:lnTo>
                  <a:lnTo>
                    <a:pt x="825935" y="0"/>
                  </a:lnTo>
                  <a:close/>
                </a:path>
                <a:path w="1691640" h="1822450">
                  <a:moveTo>
                    <a:pt x="1281248" y="147467"/>
                  </a:moveTo>
                  <a:lnTo>
                    <a:pt x="811779" y="147467"/>
                  </a:lnTo>
                  <a:lnTo>
                    <a:pt x="856149" y="148680"/>
                  </a:lnTo>
                  <a:lnTo>
                    <a:pt x="900116" y="152947"/>
                  </a:lnTo>
                  <a:lnTo>
                    <a:pt x="943567" y="160190"/>
                  </a:lnTo>
                  <a:lnTo>
                    <a:pt x="986391" y="170330"/>
                  </a:lnTo>
                  <a:lnTo>
                    <a:pt x="1028477" y="183288"/>
                  </a:lnTo>
                  <a:lnTo>
                    <a:pt x="1069713" y="198986"/>
                  </a:lnTo>
                  <a:lnTo>
                    <a:pt x="1109988" y="217346"/>
                  </a:lnTo>
                  <a:lnTo>
                    <a:pt x="1149191" y="238289"/>
                  </a:lnTo>
                  <a:lnTo>
                    <a:pt x="1187210" y="261736"/>
                  </a:lnTo>
                  <a:lnTo>
                    <a:pt x="1223933" y="287611"/>
                  </a:lnTo>
                  <a:lnTo>
                    <a:pt x="1259250" y="315833"/>
                  </a:lnTo>
                  <a:lnTo>
                    <a:pt x="1293050" y="346325"/>
                  </a:lnTo>
                  <a:lnTo>
                    <a:pt x="1325220" y="379008"/>
                  </a:lnTo>
                  <a:lnTo>
                    <a:pt x="1355649" y="413803"/>
                  </a:lnTo>
                  <a:lnTo>
                    <a:pt x="1384226" y="450633"/>
                  </a:lnTo>
                  <a:lnTo>
                    <a:pt x="1410839" y="489419"/>
                  </a:lnTo>
                  <a:lnTo>
                    <a:pt x="1435378" y="530083"/>
                  </a:lnTo>
                  <a:lnTo>
                    <a:pt x="1457731" y="572545"/>
                  </a:lnTo>
                  <a:lnTo>
                    <a:pt x="1477785" y="616728"/>
                  </a:lnTo>
                  <a:lnTo>
                    <a:pt x="1495431" y="662553"/>
                  </a:lnTo>
                  <a:lnTo>
                    <a:pt x="1510556" y="709942"/>
                  </a:lnTo>
                  <a:lnTo>
                    <a:pt x="1523050" y="758817"/>
                  </a:lnTo>
                  <a:lnTo>
                    <a:pt x="1532662" y="808339"/>
                  </a:lnTo>
                  <a:lnTo>
                    <a:pt x="1539261" y="857645"/>
                  </a:lnTo>
                  <a:lnTo>
                    <a:pt x="1542914" y="906617"/>
                  </a:lnTo>
                  <a:lnTo>
                    <a:pt x="1543689" y="955136"/>
                  </a:lnTo>
                  <a:lnTo>
                    <a:pt x="1541652" y="1003082"/>
                  </a:lnTo>
                  <a:lnTo>
                    <a:pt x="1536870" y="1050339"/>
                  </a:lnTo>
                  <a:lnTo>
                    <a:pt x="1529411" y="1096786"/>
                  </a:lnTo>
                  <a:lnTo>
                    <a:pt x="1519341" y="1142307"/>
                  </a:lnTo>
                  <a:lnTo>
                    <a:pt x="1506727" y="1186781"/>
                  </a:lnTo>
                  <a:lnTo>
                    <a:pt x="1491637" y="1230090"/>
                  </a:lnTo>
                  <a:lnTo>
                    <a:pt x="1474137" y="1272117"/>
                  </a:lnTo>
                  <a:lnTo>
                    <a:pt x="1454295" y="1312742"/>
                  </a:lnTo>
                  <a:lnTo>
                    <a:pt x="1432177" y="1351846"/>
                  </a:lnTo>
                  <a:lnTo>
                    <a:pt x="1407850" y="1389312"/>
                  </a:lnTo>
                  <a:lnTo>
                    <a:pt x="1381382" y="1425021"/>
                  </a:lnTo>
                  <a:lnTo>
                    <a:pt x="1352839" y="1458854"/>
                  </a:lnTo>
                  <a:lnTo>
                    <a:pt x="1322288" y="1490692"/>
                  </a:lnTo>
                  <a:lnTo>
                    <a:pt x="1289797" y="1520418"/>
                  </a:lnTo>
                  <a:lnTo>
                    <a:pt x="1255433" y="1547912"/>
                  </a:lnTo>
                  <a:lnTo>
                    <a:pt x="1219262" y="1573055"/>
                  </a:lnTo>
                  <a:lnTo>
                    <a:pt x="1181351" y="1595730"/>
                  </a:lnTo>
                  <a:lnTo>
                    <a:pt x="1141768" y="1615818"/>
                  </a:lnTo>
                  <a:lnTo>
                    <a:pt x="1100579" y="1633201"/>
                  </a:lnTo>
                  <a:lnTo>
                    <a:pt x="1057852" y="1647759"/>
                  </a:lnTo>
                  <a:lnTo>
                    <a:pt x="1013653" y="1659374"/>
                  </a:lnTo>
                  <a:lnTo>
                    <a:pt x="968753" y="1667792"/>
                  </a:lnTo>
                  <a:lnTo>
                    <a:pt x="923922" y="1672921"/>
                  </a:lnTo>
                  <a:lnTo>
                    <a:pt x="879271" y="1674840"/>
                  </a:lnTo>
                  <a:lnTo>
                    <a:pt x="1331674" y="1674840"/>
                  </a:lnTo>
                  <a:lnTo>
                    <a:pt x="1367444" y="1647595"/>
                  </a:lnTo>
                  <a:lnTo>
                    <a:pt x="1401144" y="1618827"/>
                  </a:lnTo>
                  <a:lnTo>
                    <a:pt x="1433247" y="1588263"/>
                  </a:lnTo>
                  <a:lnTo>
                    <a:pt x="1463705" y="1555986"/>
                  </a:lnTo>
                  <a:lnTo>
                    <a:pt x="1492472" y="1522079"/>
                  </a:lnTo>
                  <a:lnTo>
                    <a:pt x="1519500" y="1486622"/>
                  </a:lnTo>
                  <a:lnTo>
                    <a:pt x="1544742" y="1449698"/>
                  </a:lnTo>
                  <a:lnTo>
                    <a:pt x="1568151" y="1411390"/>
                  </a:lnTo>
                  <a:lnTo>
                    <a:pt x="1589729" y="1371673"/>
                  </a:lnTo>
                  <a:lnTo>
                    <a:pt x="1609277" y="1330948"/>
                  </a:lnTo>
                  <a:lnTo>
                    <a:pt x="1626901" y="1288979"/>
                  </a:lnTo>
                  <a:lnTo>
                    <a:pt x="1642502" y="1245953"/>
                  </a:lnTo>
                  <a:lnTo>
                    <a:pt x="1656033" y="1201953"/>
                  </a:lnTo>
                  <a:lnTo>
                    <a:pt x="1667446" y="1157060"/>
                  </a:lnTo>
                  <a:lnTo>
                    <a:pt x="1676694" y="1111358"/>
                  </a:lnTo>
                  <a:lnTo>
                    <a:pt x="1683731" y="1064928"/>
                  </a:lnTo>
                  <a:lnTo>
                    <a:pt x="1688507" y="1017852"/>
                  </a:lnTo>
                  <a:lnTo>
                    <a:pt x="1690977" y="970212"/>
                  </a:lnTo>
                  <a:lnTo>
                    <a:pt x="1691093" y="922091"/>
                  </a:lnTo>
                  <a:lnTo>
                    <a:pt x="1688807" y="873570"/>
                  </a:lnTo>
                  <a:lnTo>
                    <a:pt x="1684073" y="824732"/>
                  </a:lnTo>
                  <a:lnTo>
                    <a:pt x="1676842" y="775658"/>
                  </a:lnTo>
                  <a:lnTo>
                    <a:pt x="1667068" y="726432"/>
                  </a:lnTo>
                  <a:lnTo>
                    <a:pt x="1654850" y="677752"/>
                  </a:lnTo>
                  <a:lnTo>
                    <a:pt x="1640398" y="630300"/>
                  </a:lnTo>
                  <a:lnTo>
                    <a:pt x="1623790" y="584131"/>
                  </a:lnTo>
                  <a:lnTo>
                    <a:pt x="1605104" y="539297"/>
                  </a:lnTo>
                  <a:lnTo>
                    <a:pt x="1584417" y="495853"/>
                  </a:lnTo>
                  <a:lnTo>
                    <a:pt x="1561807" y="453853"/>
                  </a:lnTo>
                  <a:lnTo>
                    <a:pt x="1537353" y="413351"/>
                  </a:lnTo>
                  <a:lnTo>
                    <a:pt x="1511132" y="374400"/>
                  </a:lnTo>
                  <a:lnTo>
                    <a:pt x="1483223" y="337054"/>
                  </a:lnTo>
                  <a:lnTo>
                    <a:pt x="1453703" y="301367"/>
                  </a:lnTo>
                  <a:lnTo>
                    <a:pt x="1422650" y="267394"/>
                  </a:lnTo>
                  <a:lnTo>
                    <a:pt x="1390143" y="235188"/>
                  </a:lnTo>
                  <a:lnTo>
                    <a:pt x="1356258" y="204802"/>
                  </a:lnTo>
                  <a:lnTo>
                    <a:pt x="1321075" y="176291"/>
                  </a:lnTo>
                  <a:lnTo>
                    <a:pt x="1284671" y="149709"/>
                  </a:lnTo>
                  <a:lnTo>
                    <a:pt x="1281248" y="147467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1325" y="1685861"/>
              <a:ext cx="938212" cy="9477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7642" y="1703831"/>
              <a:ext cx="917701" cy="90805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597642" y="1703577"/>
              <a:ext cx="918210" cy="908685"/>
            </a:xfrm>
            <a:custGeom>
              <a:avLst/>
              <a:gdLst/>
              <a:ahLst/>
              <a:cxnLst/>
              <a:rect l="l" t="t" r="r" b="b"/>
              <a:pathLst>
                <a:path w="918209" h="908685">
                  <a:moveTo>
                    <a:pt x="498982" y="368173"/>
                  </a:moveTo>
                  <a:lnTo>
                    <a:pt x="523112" y="419354"/>
                  </a:lnTo>
                  <a:lnTo>
                    <a:pt x="550544" y="391541"/>
                  </a:lnTo>
                  <a:lnTo>
                    <a:pt x="498982" y="368173"/>
                  </a:lnTo>
                  <a:close/>
                </a:path>
                <a:path w="918209" h="908685">
                  <a:moveTo>
                    <a:pt x="630047" y="188213"/>
                  </a:moveTo>
                  <a:lnTo>
                    <a:pt x="704723" y="112775"/>
                  </a:lnTo>
                  <a:lnTo>
                    <a:pt x="721994" y="129794"/>
                  </a:lnTo>
                  <a:lnTo>
                    <a:pt x="667638" y="184785"/>
                  </a:lnTo>
                  <a:lnTo>
                    <a:pt x="690117" y="207137"/>
                  </a:lnTo>
                  <a:lnTo>
                    <a:pt x="740663" y="155956"/>
                  </a:lnTo>
                  <a:lnTo>
                    <a:pt x="757808" y="172974"/>
                  </a:lnTo>
                  <a:lnTo>
                    <a:pt x="707262" y="224027"/>
                  </a:lnTo>
                  <a:lnTo>
                    <a:pt x="734949" y="251460"/>
                  </a:lnTo>
                  <a:lnTo>
                    <a:pt x="791209" y="194563"/>
                  </a:lnTo>
                  <a:lnTo>
                    <a:pt x="808354" y="211582"/>
                  </a:lnTo>
                  <a:lnTo>
                    <a:pt x="731774" y="289051"/>
                  </a:lnTo>
                  <a:lnTo>
                    <a:pt x="630047" y="188213"/>
                  </a:lnTo>
                  <a:close/>
                </a:path>
                <a:path w="918209" h="908685">
                  <a:moveTo>
                    <a:pt x="464692" y="355346"/>
                  </a:moveTo>
                  <a:lnTo>
                    <a:pt x="486282" y="333629"/>
                  </a:lnTo>
                  <a:lnTo>
                    <a:pt x="628268" y="393573"/>
                  </a:lnTo>
                  <a:lnTo>
                    <a:pt x="606171" y="415925"/>
                  </a:lnTo>
                  <a:lnTo>
                    <a:pt x="574293" y="401955"/>
                  </a:lnTo>
                  <a:lnTo>
                    <a:pt x="534034" y="442722"/>
                  </a:lnTo>
                  <a:lnTo>
                    <a:pt x="548766" y="473963"/>
                  </a:lnTo>
                  <a:lnTo>
                    <a:pt x="527176" y="495808"/>
                  </a:lnTo>
                  <a:lnTo>
                    <a:pt x="464692" y="355346"/>
                  </a:lnTo>
                  <a:close/>
                </a:path>
                <a:path w="918209" h="908685">
                  <a:moveTo>
                    <a:pt x="187705" y="635254"/>
                  </a:moveTo>
                  <a:lnTo>
                    <a:pt x="262508" y="559688"/>
                  </a:lnTo>
                  <a:lnTo>
                    <a:pt x="279653" y="576834"/>
                  </a:lnTo>
                  <a:lnTo>
                    <a:pt x="225298" y="631698"/>
                  </a:lnTo>
                  <a:lnTo>
                    <a:pt x="247903" y="654050"/>
                  </a:lnTo>
                  <a:lnTo>
                    <a:pt x="298450" y="602996"/>
                  </a:lnTo>
                  <a:lnTo>
                    <a:pt x="315594" y="619887"/>
                  </a:lnTo>
                  <a:lnTo>
                    <a:pt x="265049" y="671068"/>
                  </a:lnTo>
                  <a:lnTo>
                    <a:pt x="292734" y="698500"/>
                  </a:lnTo>
                  <a:lnTo>
                    <a:pt x="348996" y="641604"/>
                  </a:lnTo>
                  <a:lnTo>
                    <a:pt x="366140" y="658622"/>
                  </a:lnTo>
                  <a:lnTo>
                    <a:pt x="289432" y="735964"/>
                  </a:lnTo>
                  <a:lnTo>
                    <a:pt x="187705" y="635254"/>
                  </a:lnTo>
                  <a:close/>
                </a:path>
                <a:path w="918209" h="908685">
                  <a:moveTo>
                    <a:pt x="0" y="824992"/>
                  </a:moveTo>
                  <a:lnTo>
                    <a:pt x="20319" y="804418"/>
                  </a:lnTo>
                  <a:lnTo>
                    <a:pt x="75437" y="859027"/>
                  </a:lnTo>
                  <a:lnTo>
                    <a:pt x="84200" y="867663"/>
                  </a:lnTo>
                  <a:lnTo>
                    <a:pt x="90042" y="872998"/>
                  </a:lnTo>
                  <a:lnTo>
                    <a:pt x="93217" y="875030"/>
                  </a:lnTo>
                  <a:lnTo>
                    <a:pt x="98171" y="878332"/>
                  </a:lnTo>
                  <a:lnTo>
                    <a:pt x="103631" y="879601"/>
                  </a:lnTo>
                  <a:lnTo>
                    <a:pt x="109474" y="878713"/>
                  </a:lnTo>
                  <a:lnTo>
                    <a:pt x="115188" y="877951"/>
                  </a:lnTo>
                  <a:lnTo>
                    <a:pt x="120903" y="874649"/>
                  </a:lnTo>
                  <a:lnTo>
                    <a:pt x="126618" y="868934"/>
                  </a:lnTo>
                  <a:lnTo>
                    <a:pt x="132460" y="863092"/>
                  </a:lnTo>
                  <a:lnTo>
                    <a:pt x="135635" y="857504"/>
                  </a:lnTo>
                  <a:lnTo>
                    <a:pt x="136143" y="852170"/>
                  </a:lnTo>
                  <a:lnTo>
                    <a:pt x="136651" y="846836"/>
                  </a:lnTo>
                  <a:lnTo>
                    <a:pt x="135508" y="842137"/>
                  </a:lnTo>
                  <a:lnTo>
                    <a:pt x="132587" y="838073"/>
                  </a:lnTo>
                  <a:lnTo>
                    <a:pt x="129793" y="834136"/>
                  </a:lnTo>
                  <a:lnTo>
                    <a:pt x="124332" y="828039"/>
                  </a:lnTo>
                  <a:lnTo>
                    <a:pt x="116204" y="820166"/>
                  </a:lnTo>
                  <a:lnTo>
                    <a:pt x="59943" y="764413"/>
                  </a:lnTo>
                  <a:lnTo>
                    <a:pt x="133730" y="796798"/>
                  </a:lnTo>
                  <a:lnTo>
                    <a:pt x="161925" y="830199"/>
                  </a:lnTo>
                  <a:lnTo>
                    <a:pt x="165226" y="849249"/>
                  </a:lnTo>
                  <a:lnTo>
                    <a:pt x="163956" y="855980"/>
                  </a:lnTo>
                  <a:lnTo>
                    <a:pt x="137830" y="892313"/>
                  </a:lnTo>
                  <a:lnTo>
                    <a:pt x="105536" y="908304"/>
                  </a:lnTo>
                  <a:lnTo>
                    <a:pt x="99059" y="907669"/>
                  </a:lnTo>
                  <a:lnTo>
                    <a:pt x="92582" y="907034"/>
                  </a:lnTo>
                  <a:lnTo>
                    <a:pt x="54228" y="878713"/>
                  </a:lnTo>
                  <a:lnTo>
                    <a:pt x="0" y="824992"/>
                  </a:lnTo>
                  <a:close/>
                </a:path>
                <a:path w="918209" h="908685">
                  <a:moveTo>
                    <a:pt x="799846" y="15875"/>
                  </a:moveTo>
                  <a:lnTo>
                    <a:pt x="815466" y="0"/>
                  </a:lnTo>
                  <a:lnTo>
                    <a:pt x="917701" y="101219"/>
                  </a:lnTo>
                  <a:lnTo>
                    <a:pt x="898398" y="120650"/>
                  </a:lnTo>
                  <a:lnTo>
                    <a:pt x="824864" y="47879"/>
                  </a:lnTo>
                  <a:lnTo>
                    <a:pt x="824009" y="58092"/>
                  </a:lnTo>
                  <a:lnTo>
                    <a:pt x="822023" y="68151"/>
                  </a:lnTo>
                  <a:lnTo>
                    <a:pt x="818917" y="78043"/>
                  </a:lnTo>
                  <a:lnTo>
                    <a:pt x="814704" y="87757"/>
                  </a:lnTo>
                  <a:lnTo>
                    <a:pt x="797051" y="70231"/>
                  </a:lnTo>
                  <a:lnTo>
                    <a:pt x="799337" y="64823"/>
                  </a:lnTo>
                  <a:lnTo>
                    <a:pt x="801242" y="58689"/>
                  </a:lnTo>
                  <a:lnTo>
                    <a:pt x="802766" y="51817"/>
                  </a:lnTo>
                  <a:lnTo>
                    <a:pt x="803909" y="44196"/>
                  </a:lnTo>
                  <a:lnTo>
                    <a:pt x="804364" y="36484"/>
                  </a:lnTo>
                  <a:lnTo>
                    <a:pt x="803830" y="29178"/>
                  </a:lnTo>
                  <a:lnTo>
                    <a:pt x="802320" y="22300"/>
                  </a:lnTo>
                  <a:lnTo>
                    <a:pt x="799846" y="15875"/>
                  </a:lnTo>
                  <a:close/>
                </a:path>
                <a:path w="918209" h="908685">
                  <a:moveTo>
                    <a:pt x="569722" y="245745"/>
                  </a:moveTo>
                  <a:lnTo>
                    <a:pt x="579175" y="237243"/>
                  </a:lnTo>
                  <a:lnTo>
                    <a:pt x="588486" y="230981"/>
                  </a:lnTo>
                  <a:lnTo>
                    <a:pt x="597654" y="226956"/>
                  </a:lnTo>
                  <a:lnTo>
                    <a:pt x="606678" y="225171"/>
                  </a:lnTo>
                  <a:lnTo>
                    <a:pt x="615491" y="225413"/>
                  </a:lnTo>
                  <a:lnTo>
                    <a:pt x="623839" y="227488"/>
                  </a:lnTo>
                  <a:lnTo>
                    <a:pt x="631735" y="231421"/>
                  </a:lnTo>
                  <a:lnTo>
                    <a:pt x="639190" y="237236"/>
                  </a:lnTo>
                  <a:lnTo>
                    <a:pt x="619759" y="258699"/>
                  </a:lnTo>
                  <a:lnTo>
                    <a:pt x="613663" y="254381"/>
                  </a:lnTo>
                  <a:lnTo>
                    <a:pt x="608076" y="252475"/>
                  </a:lnTo>
                  <a:lnTo>
                    <a:pt x="576326" y="280416"/>
                  </a:lnTo>
                  <a:lnTo>
                    <a:pt x="575817" y="284225"/>
                  </a:lnTo>
                  <a:lnTo>
                    <a:pt x="576833" y="287400"/>
                  </a:lnTo>
                  <a:lnTo>
                    <a:pt x="579374" y="289941"/>
                  </a:lnTo>
                  <a:lnTo>
                    <a:pt x="581786" y="292354"/>
                  </a:lnTo>
                  <a:lnTo>
                    <a:pt x="584961" y="293370"/>
                  </a:lnTo>
                  <a:lnTo>
                    <a:pt x="588644" y="292988"/>
                  </a:lnTo>
                  <a:lnTo>
                    <a:pt x="592883" y="292014"/>
                  </a:lnTo>
                  <a:lnTo>
                    <a:pt x="598551" y="289671"/>
                  </a:lnTo>
                  <a:lnTo>
                    <a:pt x="605647" y="285970"/>
                  </a:lnTo>
                  <a:lnTo>
                    <a:pt x="614172" y="280924"/>
                  </a:lnTo>
                  <a:lnTo>
                    <a:pt x="622861" y="275635"/>
                  </a:lnTo>
                  <a:lnTo>
                    <a:pt x="630634" y="271383"/>
                  </a:lnTo>
                  <a:lnTo>
                    <a:pt x="637478" y="268154"/>
                  </a:lnTo>
                  <a:lnTo>
                    <a:pt x="643381" y="265938"/>
                  </a:lnTo>
                  <a:lnTo>
                    <a:pt x="650621" y="263651"/>
                  </a:lnTo>
                  <a:lnTo>
                    <a:pt x="657859" y="263271"/>
                  </a:lnTo>
                  <a:lnTo>
                    <a:pt x="664844" y="264922"/>
                  </a:lnTo>
                  <a:lnTo>
                    <a:pt x="671956" y="266573"/>
                  </a:lnTo>
                  <a:lnTo>
                    <a:pt x="678687" y="270510"/>
                  </a:lnTo>
                  <a:lnTo>
                    <a:pt x="685037" y="276860"/>
                  </a:lnTo>
                  <a:lnTo>
                    <a:pt x="690879" y="282701"/>
                  </a:lnTo>
                  <a:lnTo>
                    <a:pt x="694816" y="289687"/>
                  </a:lnTo>
                  <a:lnTo>
                    <a:pt x="696594" y="297942"/>
                  </a:lnTo>
                  <a:lnTo>
                    <a:pt x="697525" y="304208"/>
                  </a:lnTo>
                  <a:lnTo>
                    <a:pt x="697468" y="310451"/>
                  </a:lnTo>
                  <a:lnTo>
                    <a:pt x="676148" y="348742"/>
                  </a:lnTo>
                  <a:lnTo>
                    <a:pt x="637921" y="369570"/>
                  </a:lnTo>
                  <a:lnTo>
                    <a:pt x="628322" y="369308"/>
                  </a:lnTo>
                  <a:lnTo>
                    <a:pt x="618759" y="366998"/>
                  </a:lnTo>
                  <a:lnTo>
                    <a:pt x="609220" y="362640"/>
                  </a:lnTo>
                  <a:lnTo>
                    <a:pt x="599693" y="356235"/>
                  </a:lnTo>
                  <a:lnTo>
                    <a:pt x="617601" y="334263"/>
                  </a:lnTo>
                  <a:lnTo>
                    <a:pt x="625475" y="339725"/>
                  </a:lnTo>
                  <a:lnTo>
                    <a:pt x="632840" y="342138"/>
                  </a:lnTo>
                  <a:lnTo>
                    <a:pt x="639572" y="341630"/>
                  </a:lnTo>
                  <a:lnTo>
                    <a:pt x="646429" y="341122"/>
                  </a:lnTo>
                  <a:lnTo>
                    <a:pt x="652906" y="337693"/>
                  </a:lnTo>
                  <a:lnTo>
                    <a:pt x="659002" y="331470"/>
                  </a:lnTo>
                  <a:lnTo>
                    <a:pt x="665606" y="324738"/>
                  </a:lnTo>
                  <a:lnTo>
                    <a:pt x="669162" y="318388"/>
                  </a:lnTo>
                  <a:lnTo>
                    <a:pt x="669671" y="312293"/>
                  </a:lnTo>
                  <a:lnTo>
                    <a:pt x="670178" y="306197"/>
                  </a:lnTo>
                  <a:lnTo>
                    <a:pt x="668527" y="301244"/>
                  </a:lnTo>
                  <a:lnTo>
                    <a:pt x="664844" y="297561"/>
                  </a:lnTo>
                  <a:lnTo>
                    <a:pt x="662431" y="295148"/>
                  </a:lnTo>
                  <a:lnTo>
                    <a:pt x="659637" y="293877"/>
                  </a:lnTo>
                  <a:lnTo>
                    <a:pt x="656589" y="293624"/>
                  </a:lnTo>
                  <a:lnTo>
                    <a:pt x="653541" y="293243"/>
                  </a:lnTo>
                  <a:lnTo>
                    <a:pt x="624077" y="308610"/>
                  </a:lnTo>
                  <a:lnTo>
                    <a:pt x="614364" y="314158"/>
                  </a:lnTo>
                  <a:lnTo>
                    <a:pt x="605615" y="318230"/>
                  </a:lnTo>
                  <a:lnTo>
                    <a:pt x="597842" y="320825"/>
                  </a:lnTo>
                  <a:lnTo>
                    <a:pt x="591057" y="321945"/>
                  </a:lnTo>
                  <a:lnTo>
                    <a:pt x="582628" y="321613"/>
                  </a:lnTo>
                  <a:lnTo>
                    <a:pt x="551179" y="292226"/>
                  </a:lnTo>
                  <a:lnTo>
                    <a:pt x="549655" y="284734"/>
                  </a:lnTo>
                  <a:lnTo>
                    <a:pt x="550290" y="277113"/>
                  </a:lnTo>
                  <a:lnTo>
                    <a:pt x="553465" y="269239"/>
                  </a:lnTo>
                  <a:lnTo>
                    <a:pt x="556256" y="263336"/>
                  </a:lnTo>
                  <a:lnTo>
                    <a:pt x="559879" y="257444"/>
                  </a:lnTo>
                  <a:lnTo>
                    <a:pt x="564360" y="251577"/>
                  </a:lnTo>
                  <a:lnTo>
                    <a:pt x="569722" y="245745"/>
                  </a:lnTo>
                  <a:close/>
                </a:path>
                <a:path w="918209" h="908685">
                  <a:moveTo>
                    <a:pt x="377062" y="440436"/>
                  </a:moveTo>
                  <a:lnTo>
                    <a:pt x="386562" y="432222"/>
                  </a:lnTo>
                  <a:lnTo>
                    <a:pt x="396573" y="426259"/>
                  </a:lnTo>
                  <a:lnTo>
                    <a:pt x="407084" y="422558"/>
                  </a:lnTo>
                  <a:lnTo>
                    <a:pt x="418083" y="421132"/>
                  </a:lnTo>
                  <a:lnTo>
                    <a:pt x="424914" y="421419"/>
                  </a:lnTo>
                  <a:lnTo>
                    <a:pt x="432053" y="422862"/>
                  </a:lnTo>
                  <a:lnTo>
                    <a:pt x="439479" y="425471"/>
                  </a:lnTo>
                  <a:lnTo>
                    <a:pt x="447166" y="429260"/>
                  </a:lnTo>
                  <a:lnTo>
                    <a:pt x="431800" y="454406"/>
                  </a:lnTo>
                  <a:lnTo>
                    <a:pt x="425450" y="450342"/>
                  </a:lnTo>
                  <a:lnTo>
                    <a:pt x="418718" y="448691"/>
                  </a:lnTo>
                  <a:lnTo>
                    <a:pt x="411860" y="449580"/>
                  </a:lnTo>
                  <a:lnTo>
                    <a:pt x="405129" y="450342"/>
                  </a:lnTo>
                  <a:lnTo>
                    <a:pt x="398906" y="453517"/>
                  </a:lnTo>
                  <a:lnTo>
                    <a:pt x="383539" y="485267"/>
                  </a:lnTo>
                  <a:lnTo>
                    <a:pt x="385163" y="493053"/>
                  </a:lnTo>
                  <a:lnTo>
                    <a:pt x="412202" y="526839"/>
                  </a:lnTo>
                  <a:lnTo>
                    <a:pt x="437133" y="538734"/>
                  </a:lnTo>
                  <a:lnTo>
                    <a:pt x="444416" y="538541"/>
                  </a:lnTo>
                  <a:lnTo>
                    <a:pt x="471931" y="509524"/>
                  </a:lnTo>
                  <a:lnTo>
                    <a:pt x="471717" y="503832"/>
                  </a:lnTo>
                  <a:lnTo>
                    <a:pt x="470312" y="497808"/>
                  </a:lnTo>
                  <a:lnTo>
                    <a:pt x="467717" y="491450"/>
                  </a:lnTo>
                  <a:lnTo>
                    <a:pt x="463930" y="484759"/>
                  </a:lnTo>
                  <a:lnTo>
                    <a:pt x="489965" y="471170"/>
                  </a:lnTo>
                  <a:lnTo>
                    <a:pt x="495135" y="481524"/>
                  </a:lnTo>
                  <a:lnTo>
                    <a:pt x="498459" y="491617"/>
                  </a:lnTo>
                  <a:lnTo>
                    <a:pt x="499949" y="501423"/>
                  </a:lnTo>
                  <a:lnTo>
                    <a:pt x="499617" y="510921"/>
                  </a:lnTo>
                  <a:lnTo>
                    <a:pt x="480949" y="545973"/>
                  </a:lnTo>
                  <a:lnTo>
                    <a:pt x="447141" y="564582"/>
                  </a:lnTo>
                  <a:lnTo>
                    <a:pt x="434212" y="565531"/>
                  </a:lnTo>
                  <a:lnTo>
                    <a:pt x="420971" y="563792"/>
                  </a:lnTo>
                  <a:lnTo>
                    <a:pt x="383412" y="541147"/>
                  </a:lnTo>
                  <a:lnTo>
                    <a:pt x="358945" y="502356"/>
                  </a:lnTo>
                  <a:lnTo>
                    <a:pt x="356869" y="488950"/>
                  </a:lnTo>
                  <a:lnTo>
                    <a:pt x="357774" y="475779"/>
                  </a:lnTo>
                  <a:lnTo>
                    <a:pt x="361442" y="463311"/>
                  </a:lnTo>
                  <a:lnTo>
                    <a:pt x="367871" y="451534"/>
                  </a:lnTo>
                  <a:lnTo>
                    <a:pt x="377062" y="440436"/>
                  </a:lnTo>
                  <a:close/>
                </a:path>
                <a:path w="918209" h="908685">
                  <a:moveTo>
                    <a:pt x="127507" y="692658"/>
                  </a:moveTo>
                  <a:lnTo>
                    <a:pt x="136890" y="684230"/>
                  </a:lnTo>
                  <a:lnTo>
                    <a:pt x="146176" y="678005"/>
                  </a:lnTo>
                  <a:lnTo>
                    <a:pt x="155368" y="673994"/>
                  </a:lnTo>
                  <a:lnTo>
                    <a:pt x="164464" y="672211"/>
                  </a:lnTo>
                  <a:lnTo>
                    <a:pt x="173204" y="672397"/>
                  </a:lnTo>
                  <a:lnTo>
                    <a:pt x="181514" y="674465"/>
                  </a:lnTo>
                  <a:lnTo>
                    <a:pt x="189396" y="678390"/>
                  </a:lnTo>
                  <a:lnTo>
                    <a:pt x="196850" y="684149"/>
                  </a:lnTo>
                  <a:lnTo>
                    <a:pt x="177418" y="705612"/>
                  </a:lnTo>
                  <a:lnTo>
                    <a:pt x="171323" y="701294"/>
                  </a:lnTo>
                  <a:lnTo>
                    <a:pt x="165734" y="699516"/>
                  </a:lnTo>
                  <a:lnTo>
                    <a:pt x="160527" y="700151"/>
                  </a:lnTo>
                  <a:lnTo>
                    <a:pt x="155448" y="700786"/>
                  </a:lnTo>
                  <a:lnTo>
                    <a:pt x="149986" y="703961"/>
                  </a:lnTo>
                  <a:lnTo>
                    <a:pt x="144272" y="709802"/>
                  </a:lnTo>
                  <a:lnTo>
                    <a:pt x="138302" y="715772"/>
                  </a:lnTo>
                  <a:lnTo>
                    <a:pt x="135000" y="721613"/>
                  </a:lnTo>
                  <a:lnTo>
                    <a:pt x="134111" y="727456"/>
                  </a:lnTo>
                  <a:lnTo>
                    <a:pt x="133476" y="731138"/>
                  </a:lnTo>
                  <a:lnTo>
                    <a:pt x="134492" y="734313"/>
                  </a:lnTo>
                  <a:lnTo>
                    <a:pt x="137159" y="736981"/>
                  </a:lnTo>
                  <a:lnTo>
                    <a:pt x="139573" y="739267"/>
                  </a:lnTo>
                  <a:lnTo>
                    <a:pt x="142621" y="740283"/>
                  </a:lnTo>
                  <a:lnTo>
                    <a:pt x="146303" y="740029"/>
                  </a:lnTo>
                  <a:lnTo>
                    <a:pt x="180522" y="722620"/>
                  </a:lnTo>
                  <a:lnTo>
                    <a:pt x="188309" y="718391"/>
                  </a:lnTo>
                  <a:lnTo>
                    <a:pt x="195191" y="715138"/>
                  </a:lnTo>
                  <a:lnTo>
                    <a:pt x="201167" y="712851"/>
                  </a:lnTo>
                  <a:lnTo>
                    <a:pt x="208406" y="710564"/>
                  </a:lnTo>
                  <a:lnTo>
                    <a:pt x="215518" y="710311"/>
                  </a:lnTo>
                  <a:lnTo>
                    <a:pt x="222630" y="711962"/>
                  </a:lnTo>
                  <a:lnTo>
                    <a:pt x="229615" y="713486"/>
                  </a:lnTo>
                  <a:lnTo>
                    <a:pt x="236347" y="717550"/>
                  </a:lnTo>
                  <a:lnTo>
                    <a:pt x="242824" y="723900"/>
                  </a:lnTo>
                  <a:lnTo>
                    <a:pt x="248665" y="729614"/>
                  </a:lnTo>
                  <a:lnTo>
                    <a:pt x="252475" y="736726"/>
                  </a:lnTo>
                  <a:lnTo>
                    <a:pt x="254380" y="744982"/>
                  </a:lnTo>
                  <a:lnTo>
                    <a:pt x="255309" y="751195"/>
                  </a:lnTo>
                  <a:lnTo>
                    <a:pt x="255238" y="757443"/>
                  </a:lnTo>
                  <a:lnTo>
                    <a:pt x="233933" y="795782"/>
                  </a:lnTo>
                  <a:lnTo>
                    <a:pt x="195579" y="816610"/>
                  </a:lnTo>
                  <a:lnTo>
                    <a:pt x="186054" y="816348"/>
                  </a:lnTo>
                  <a:lnTo>
                    <a:pt x="176529" y="814038"/>
                  </a:lnTo>
                  <a:lnTo>
                    <a:pt x="167004" y="809680"/>
                  </a:lnTo>
                  <a:lnTo>
                    <a:pt x="157479" y="803275"/>
                  </a:lnTo>
                  <a:lnTo>
                    <a:pt x="175259" y="781304"/>
                  </a:lnTo>
                  <a:lnTo>
                    <a:pt x="183133" y="786764"/>
                  </a:lnTo>
                  <a:lnTo>
                    <a:pt x="190500" y="789177"/>
                  </a:lnTo>
                  <a:lnTo>
                    <a:pt x="226822" y="765429"/>
                  </a:lnTo>
                  <a:lnTo>
                    <a:pt x="227837" y="753110"/>
                  </a:lnTo>
                  <a:lnTo>
                    <a:pt x="226313" y="748284"/>
                  </a:lnTo>
                  <a:lnTo>
                    <a:pt x="222503" y="744474"/>
                  </a:lnTo>
                  <a:lnTo>
                    <a:pt x="220090" y="742188"/>
                  </a:lnTo>
                  <a:lnTo>
                    <a:pt x="217424" y="740791"/>
                  </a:lnTo>
                  <a:lnTo>
                    <a:pt x="214249" y="740537"/>
                  </a:lnTo>
                  <a:lnTo>
                    <a:pt x="211200" y="740283"/>
                  </a:lnTo>
                  <a:lnTo>
                    <a:pt x="207263" y="741299"/>
                  </a:lnTo>
                  <a:lnTo>
                    <a:pt x="202564" y="743585"/>
                  </a:lnTo>
                  <a:lnTo>
                    <a:pt x="199389" y="745109"/>
                  </a:lnTo>
                  <a:lnTo>
                    <a:pt x="192404" y="749173"/>
                  </a:lnTo>
                  <a:lnTo>
                    <a:pt x="181863" y="755650"/>
                  </a:lnTo>
                  <a:lnTo>
                    <a:pt x="172096" y="761124"/>
                  </a:lnTo>
                  <a:lnTo>
                    <a:pt x="163353" y="765159"/>
                  </a:lnTo>
                  <a:lnTo>
                    <a:pt x="155610" y="767740"/>
                  </a:lnTo>
                  <a:lnTo>
                    <a:pt x="148843" y="768858"/>
                  </a:lnTo>
                  <a:lnTo>
                    <a:pt x="140342" y="768598"/>
                  </a:lnTo>
                  <a:lnTo>
                    <a:pt x="108965" y="739139"/>
                  </a:lnTo>
                  <a:lnTo>
                    <a:pt x="107314" y="731774"/>
                  </a:lnTo>
                  <a:lnTo>
                    <a:pt x="122126" y="698563"/>
                  </a:lnTo>
                  <a:lnTo>
                    <a:pt x="127507" y="692658"/>
                  </a:lnTo>
                  <a:close/>
                </a:path>
              </a:pathLst>
            </a:custGeom>
            <a:ln w="952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 rot="18900000">
            <a:off x="10597603" y="2081256"/>
            <a:ext cx="918660" cy="200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75"/>
              </a:lnSpc>
            </a:pPr>
            <a:r>
              <a:rPr dirty="0" sz="1550" spc="15" b="1">
                <a:latin typeface="Arial"/>
                <a:cs typeface="Arial"/>
              </a:rPr>
              <a:t>SE</a:t>
            </a:r>
            <a:r>
              <a:rPr dirty="0" sz="1550" spc="12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CA</a:t>
            </a:r>
            <a:r>
              <a:rPr dirty="0" baseline="1792" sz="2325" b="1">
                <a:latin typeface="Arial"/>
                <a:cs typeface="Arial"/>
              </a:rPr>
              <a:t>SE</a:t>
            </a:r>
            <a:endParaRPr baseline="1792" sz="232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2440" y="470598"/>
            <a:ext cx="9002395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Integration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Scenarios: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Business</a:t>
            </a:r>
            <a:r>
              <a:rPr dirty="0" sz="2400" spc="8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Partner</a:t>
            </a:r>
            <a:r>
              <a:rPr dirty="0" sz="2400" spc="3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Screening</a:t>
            </a:r>
            <a:r>
              <a:rPr dirty="0" sz="2400" spc="-110" b="1">
                <a:latin typeface="Arial"/>
                <a:cs typeface="Arial"/>
              </a:rPr>
              <a:t> </a:t>
            </a:r>
            <a:r>
              <a:rPr dirty="0" sz="2400" spc="-30" b="1">
                <a:latin typeface="Arial"/>
                <a:cs typeface="Arial"/>
              </a:rPr>
              <a:t>(SAP-BPS)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00"/>
              </a:lnSpc>
            </a:pP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Manage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different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type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content;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is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my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business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partner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published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list?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190" y="6558629"/>
            <a:ext cx="11195050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80"/>
              </a:lnSpc>
              <a:tabLst>
                <a:tab pos="10993120" algn="l"/>
              </a:tabLst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	</a:t>
            </a:r>
            <a:r>
              <a:rPr dirty="0" baseline="-6172" sz="1350" spc="30">
                <a:latin typeface="Arial MT"/>
                <a:cs typeface="Arial MT"/>
              </a:rPr>
              <a:t>221</a:t>
            </a:r>
            <a:endParaRPr baseline="-6172" sz="13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1267205"/>
            <a:ext cx="10327531" cy="16673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8833" y="1420812"/>
            <a:ext cx="9230360" cy="125031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 marR="381000">
              <a:lnSpc>
                <a:spcPts val="2110"/>
              </a:lnSpc>
              <a:spcBef>
                <a:spcPts val="439"/>
              </a:spcBef>
            </a:pPr>
            <a:r>
              <a:rPr dirty="0" sz="2000" spc="15">
                <a:solidFill>
                  <a:srgbClr val="999999"/>
                </a:solidFill>
                <a:latin typeface="Arial Black"/>
                <a:cs typeface="Arial Black"/>
              </a:rPr>
              <a:t>$1.45</a:t>
            </a:r>
            <a:r>
              <a:rPr dirty="0" sz="2000" spc="-70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10">
                <a:solidFill>
                  <a:srgbClr val="999999"/>
                </a:solidFill>
                <a:latin typeface="Arial Black"/>
                <a:cs typeface="Arial Black"/>
              </a:rPr>
              <a:t>Billion</a:t>
            </a:r>
            <a:r>
              <a:rPr dirty="0" sz="2000" spc="-145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10">
                <a:solidFill>
                  <a:srgbClr val="999999"/>
                </a:solidFill>
                <a:latin typeface="Arial Black"/>
                <a:cs typeface="Arial Black"/>
              </a:rPr>
              <a:t>in Penalties</a:t>
            </a:r>
            <a:r>
              <a:rPr dirty="0" sz="2000" spc="-110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20">
                <a:solidFill>
                  <a:srgbClr val="999999"/>
                </a:solidFill>
                <a:latin typeface="Arial Black"/>
                <a:cs typeface="Arial Black"/>
              </a:rPr>
              <a:t>for</a:t>
            </a:r>
            <a:r>
              <a:rPr dirty="0" sz="2000" spc="-145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999999"/>
                </a:solidFill>
                <a:latin typeface="Arial Black"/>
                <a:cs typeface="Arial Black"/>
              </a:rPr>
              <a:t>Bank</a:t>
            </a:r>
            <a:r>
              <a:rPr dirty="0" sz="2000" spc="-65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999999"/>
                </a:solidFill>
                <a:latin typeface="Arial Black"/>
                <a:cs typeface="Arial Black"/>
              </a:rPr>
              <a:t>that</a:t>
            </a:r>
            <a:r>
              <a:rPr dirty="0" sz="2000" spc="-70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999999"/>
                </a:solidFill>
                <a:latin typeface="Arial Black"/>
                <a:cs typeface="Arial Black"/>
              </a:rPr>
              <a:t>Concealed</a:t>
            </a:r>
            <a:r>
              <a:rPr dirty="0" sz="2000" spc="-145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999999"/>
                </a:solidFill>
                <a:latin typeface="Arial Black"/>
                <a:cs typeface="Arial Black"/>
              </a:rPr>
              <a:t>Transactions </a:t>
            </a:r>
            <a:r>
              <a:rPr dirty="0" sz="2000" spc="-650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5">
                <a:solidFill>
                  <a:srgbClr val="999999"/>
                </a:solidFill>
                <a:latin typeface="Arial Black"/>
                <a:cs typeface="Arial Black"/>
              </a:rPr>
              <a:t>with</a:t>
            </a:r>
            <a:r>
              <a:rPr dirty="0" sz="2000" spc="-75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20">
                <a:solidFill>
                  <a:srgbClr val="999999"/>
                </a:solidFill>
                <a:latin typeface="Arial Black"/>
                <a:cs typeface="Arial Black"/>
              </a:rPr>
              <a:t>Sanctioned</a:t>
            </a:r>
            <a:r>
              <a:rPr dirty="0" sz="2000" spc="-145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2000" spc="30">
                <a:solidFill>
                  <a:srgbClr val="999999"/>
                </a:solidFill>
                <a:latin typeface="Arial Black"/>
                <a:cs typeface="Arial Black"/>
              </a:rPr>
              <a:t>Parties</a:t>
            </a:r>
            <a:r>
              <a:rPr dirty="0" sz="2000" spc="-114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dirty="0" sz="1200" spc="-10" b="1">
                <a:solidFill>
                  <a:srgbClr val="999999"/>
                </a:solidFill>
                <a:latin typeface="Arial"/>
                <a:cs typeface="Arial"/>
              </a:rPr>
              <a:t>(March</a:t>
            </a:r>
            <a:r>
              <a:rPr dirty="0" sz="1200" spc="60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999999"/>
                </a:solidFill>
                <a:latin typeface="Arial"/>
                <a:cs typeface="Arial"/>
              </a:rPr>
              <a:t>2015)</a:t>
            </a:r>
            <a:endParaRPr sz="1200">
              <a:latin typeface="Arial"/>
              <a:cs typeface="Arial"/>
            </a:endParaRPr>
          </a:p>
          <a:p>
            <a:pPr algn="just" marL="12700" marR="198755">
              <a:lnSpc>
                <a:spcPct val="99500"/>
              </a:lnSpc>
              <a:spcBef>
                <a:spcPts val="55"/>
              </a:spcBef>
            </a:pP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5">
                <a:latin typeface="Arial MT"/>
                <a:cs typeface="Arial MT"/>
              </a:rPr>
              <a:t>Justice </a:t>
            </a:r>
            <a:r>
              <a:rPr dirty="0" sz="1100">
                <a:latin typeface="Arial MT"/>
                <a:cs typeface="Arial MT"/>
              </a:rPr>
              <a:t>Department </a:t>
            </a:r>
            <a:r>
              <a:rPr dirty="0" sz="1100" spc="-10">
                <a:latin typeface="Arial MT"/>
                <a:cs typeface="Arial MT"/>
              </a:rPr>
              <a:t>announced March </a:t>
            </a:r>
            <a:r>
              <a:rPr dirty="0" sz="1100" spc="-5">
                <a:latin typeface="Arial MT"/>
                <a:cs typeface="Arial MT"/>
              </a:rPr>
              <a:t>12 </a:t>
            </a:r>
            <a:r>
              <a:rPr dirty="0" sz="1100" spc="-10">
                <a:latin typeface="Arial MT"/>
                <a:cs typeface="Arial MT"/>
              </a:rPr>
              <a:t>that </a:t>
            </a:r>
            <a:r>
              <a:rPr dirty="0" sz="1100" spc="10">
                <a:latin typeface="Arial MT"/>
                <a:cs typeface="Arial MT"/>
              </a:rPr>
              <a:t>a </a:t>
            </a:r>
            <a:r>
              <a:rPr dirty="0" sz="1100" spc="-15">
                <a:latin typeface="Arial MT"/>
                <a:cs typeface="Arial MT"/>
              </a:rPr>
              <a:t>global </a:t>
            </a:r>
            <a:r>
              <a:rPr dirty="0" sz="1100" spc="-10">
                <a:latin typeface="Arial MT"/>
                <a:cs typeface="Arial MT"/>
              </a:rPr>
              <a:t>financial institution headquartered </a:t>
            </a:r>
            <a:r>
              <a:rPr dirty="0" sz="1100" spc="-5">
                <a:latin typeface="Arial MT"/>
                <a:cs typeface="Arial MT"/>
              </a:rPr>
              <a:t>in Germany </a:t>
            </a:r>
            <a:r>
              <a:rPr dirty="0" sz="1100" spc="-10">
                <a:latin typeface="Arial MT"/>
                <a:cs typeface="Arial MT"/>
              </a:rPr>
              <a:t>and </a:t>
            </a:r>
            <a:r>
              <a:rPr dirty="0" sz="1100" spc="-5">
                <a:latin typeface="Arial MT"/>
                <a:cs typeface="Arial MT"/>
              </a:rPr>
              <a:t>its </a:t>
            </a:r>
            <a:r>
              <a:rPr dirty="0" sz="1100" spc="-20">
                <a:latin typeface="Arial MT"/>
                <a:cs typeface="Arial MT"/>
              </a:rPr>
              <a:t>New </a:t>
            </a:r>
            <a:r>
              <a:rPr dirty="0" sz="1100" spc="-15">
                <a:latin typeface="Arial MT"/>
                <a:cs typeface="Arial MT"/>
              </a:rPr>
              <a:t>York </a:t>
            </a:r>
            <a:r>
              <a:rPr dirty="0" sz="1100" spc="-5">
                <a:latin typeface="Arial MT"/>
                <a:cs typeface="Arial MT"/>
              </a:rPr>
              <a:t>branc </a:t>
            </a:r>
            <a:r>
              <a:rPr dirty="0" sz="1100" spc="10">
                <a:latin typeface="Arial MT"/>
                <a:cs typeface="Arial MT"/>
              </a:rPr>
              <a:t>h </a:t>
            </a:r>
            <a:r>
              <a:rPr dirty="0" sz="1100" spc="-15">
                <a:latin typeface="Arial MT"/>
                <a:cs typeface="Arial MT"/>
              </a:rPr>
              <a:t>have </a:t>
            </a:r>
            <a:r>
              <a:rPr dirty="0" sz="1100" spc="-10">
                <a:latin typeface="Arial MT"/>
                <a:cs typeface="Arial MT"/>
              </a:rPr>
              <a:t>agreed </a:t>
            </a:r>
            <a:r>
              <a:rPr dirty="0" sz="1100" spc="10">
                <a:latin typeface="Arial MT"/>
                <a:cs typeface="Arial MT"/>
              </a:rPr>
              <a:t>a 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total </a:t>
            </a:r>
            <a:r>
              <a:rPr dirty="0" sz="1100" spc="-5">
                <a:latin typeface="Arial MT"/>
                <a:cs typeface="Arial MT"/>
              </a:rPr>
              <a:t>of </a:t>
            </a:r>
            <a:r>
              <a:rPr dirty="0" sz="1100" spc="-10">
                <a:latin typeface="Arial MT"/>
                <a:cs typeface="Arial MT"/>
              </a:rPr>
              <a:t>$1.45 </a:t>
            </a:r>
            <a:r>
              <a:rPr dirty="0" sz="1100" spc="-15">
                <a:latin typeface="Arial MT"/>
                <a:cs typeface="Arial MT"/>
              </a:rPr>
              <a:t>billion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15">
                <a:latin typeface="Arial MT"/>
                <a:cs typeface="Arial MT"/>
              </a:rPr>
              <a:t>penalties </a:t>
            </a:r>
            <a:r>
              <a:rPr dirty="0" sz="1100" spc="-5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concealing </a:t>
            </a:r>
            <a:r>
              <a:rPr dirty="0" sz="1100" spc="-10">
                <a:latin typeface="Arial MT"/>
                <a:cs typeface="Arial MT"/>
              </a:rPr>
              <a:t>hundreds </a:t>
            </a:r>
            <a:r>
              <a:rPr dirty="0" sz="1100" spc="-5">
                <a:latin typeface="Arial MT"/>
                <a:cs typeface="Arial MT"/>
              </a:rPr>
              <a:t>of millions of </a:t>
            </a:r>
            <a:r>
              <a:rPr dirty="0" sz="1100" spc="-10">
                <a:latin typeface="Arial MT"/>
                <a:cs typeface="Arial MT"/>
              </a:rPr>
              <a:t>dollars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transactions </a:t>
            </a:r>
            <a:r>
              <a:rPr dirty="0" sz="1100" spc="-10">
                <a:latin typeface="Arial MT"/>
                <a:cs typeface="Arial MT"/>
              </a:rPr>
              <a:t>prohibited </a:t>
            </a:r>
            <a:r>
              <a:rPr dirty="0" sz="1100" spc="-5">
                <a:latin typeface="Arial MT"/>
                <a:cs typeface="Arial MT"/>
              </a:rPr>
              <a:t>by </a:t>
            </a:r>
            <a:r>
              <a:rPr dirty="0" sz="1100" spc="-10">
                <a:latin typeface="Arial MT"/>
                <a:cs typeface="Arial MT"/>
              </a:rPr>
              <a:t>U.S. </a:t>
            </a:r>
            <a:r>
              <a:rPr dirty="0" sz="1100" spc="10">
                <a:latin typeface="Arial MT"/>
                <a:cs typeface="Arial MT"/>
              </a:rPr>
              <a:t>sanctions </a:t>
            </a:r>
            <a:r>
              <a:rPr dirty="0" sz="1100">
                <a:latin typeface="Arial MT"/>
                <a:cs typeface="Arial MT"/>
              </a:rPr>
              <a:t>laws on </a:t>
            </a:r>
            <a:r>
              <a:rPr dirty="0" sz="1100" spc="-10">
                <a:latin typeface="Arial MT"/>
                <a:cs typeface="Arial MT"/>
              </a:rPr>
              <a:t>behalf </a:t>
            </a:r>
            <a:r>
              <a:rPr dirty="0" sz="1100" spc="-5">
                <a:latin typeface="Arial MT"/>
                <a:cs typeface="Arial MT"/>
              </a:rPr>
              <a:t>of </a:t>
            </a:r>
            <a:r>
              <a:rPr dirty="0" sz="1100" spc="-20">
                <a:latin typeface="Arial MT"/>
                <a:cs typeface="Arial MT"/>
              </a:rPr>
              <a:t>Iranian 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Sudanese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businesses.</a:t>
            </a:r>
            <a:endParaRPr sz="1100">
              <a:latin typeface="Arial MT"/>
              <a:cs typeface="Arial MT"/>
            </a:endParaRPr>
          </a:p>
          <a:p>
            <a:pPr marL="3672840">
              <a:lnSpc>
                <a:spcPct val="100000"/>
              </a:lnSpc>
              <a:spcBef>
                <a:spcPts val="5"/>
              </a:spcBef>
            </a:pPr>
            <a:r>
              <a:rPr dirty="0" sz="900" spc="5">
                <a:latin typeface="Arial MT"/>
                <a:cs typeface="Arial MT"/>
              </a:rPr>
              <a:t>Source:</a:t>
            </a:r>
            <a:r>
              <a:rPr dirty="0" sz="900" spc="100">
                <a:latin typeface="Arial MT"/>
                <a:cs typeface="Arial MT"/>
              </a:rPr>
              <a:t> </a:t>
            </a:r>
            <a:r>
              <a:rPr dirty="0" u="sng" sz="9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http://www.strtrade.com/news-publications-economic-sanctions-penalties-German-bank-031715.htm</a:t>
            </a:r>
            <a:r>
              <a:rPr dirty="0" sz="900" spc="-5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l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25" y="3229861"/>
            <a:ext cx="11326630" cy="35918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2817" y="5860806"/>
            <a:ext cx="9950450" cy="93218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 marR="5080" indent="4641850">
              <a:lnSpc>
                <a:spcPct val="107600"/>
              </a:lnSpc>
              <a:spcBef>
                <a:spcPts val="440"/>
              </a:spcBef>
            </a:pPr>
            <a:r>
              <a:rPr dirty="0" sz="2000" spc="50" b="1">
                <a:solidFill>
                  <a:srgbClr val="712A00"/>
                </a:solidFill>
                <a:latin typeface="Arial"/>
                <a:cs typeface="Arial"/>
              </a:rPr>
              <a:t>C</a:t>
            </a:r>
            <a:r>
              <a:rPr dirty="0" sz="2000" spc="45" b="1">
                <a:solidFill>
                  <a:srgbClr val="712A00"/>
                </a:solidFill>
                <a:latin typeface="Arial"/>
                <a:cs typeface="Arial"/>
              </a:rPr>
              <a:t>ou</a:t>
            </a:r>
            <a:r>
              <a:rPr dirty="0" sz="2000" spc="10" b="1">
                <a:solidFill>
                  <a:srgbClr val="712A00"/>
                </a:solidFill>
                <a:latin typeface="Arial"/>
                <a:cs typeface="Arial"/>
              </a:rPr>
              <a:t>tts</a:t>
            </a:r>
            <a:r>
              <a:rPr dirty="0" sz="2000" spc="-190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2000" spc="50" b="1">
                <a:solidFill>
                  <a:srgbClr val="712A00"/>
                </a:solidFill>
                <a:latin typeface="Arial"/>
                <a:cs typeface="Arial"/>
              </a:rPr>
              <a:t>B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a</a:t>
            </a:r>
            <a:r>
              <a:rPr dirty="0" sz="2000" spc="40" b="1">
                <a:solidFill>
                  <a:srgbClr val="712A00"/>
                </a:solidFill>
                <a:latin typeface="Arial"/>
                <a:cs typeface="Arial"/>
              </a:rPr>
              <a:t>n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k</a:t>
            </a:r>
            <a:r>
              <a:rPr dirty="0" sz="2000" spc="-185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712A00"/>
                </a:solidFill>
                <a:latin typeface="Arial"/>
                <a:cs typeface="Arial"/>
              </a:rPr>
              <a:t>h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as</a:t>
            </a:r>
            <a:r>
              <a:rPr dirty="0" sz="2000" spc="-40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712A00"/>
                </a:solidFill>
                <a:latin typeface="Arial"/>
                <a:cs typeface="Arial"/>
              </a:rPr>
              <a:t>b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e</a:t>
            </a:r>
            <a:r>
              <a:rPr dirty="0" sz="2000" spc="5" b="1">
                <a:solidFill>
                  <a:srgbClr val="712A00"/>
                </a:solidFill>
                <a:latin typeface="Arial"/>
                <a:cs typeface="Arial"/>
              </a:rPr>
              <a:t>e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n</a:t>
            </a:r>
            <a:r>
              <a:rPr dirty="0" sz="2000" spc="-150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2000" spc="10" b="1">
                <a:solidFill>
                  <a:srgbClr val="712A00"/>
                </a:solidFill>
                <a:latin typeface="Arial"/>
                <a:cs typeface="Arial"/>
              </a:rPr>
              <a:t>f</a:t>
            </a:r>
            <a:r>
              <a:rPr dirty="0" sz="2000" spc="40" b="1">
                <a:solidFill>
                  <a:srgbClr val="712A00"/>
                </a:solidFill>
                <a:latin typeface="Arial"/>
                <a:cs typeface="Arial"/>
              </a:rPr>
              <a:t>in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ed</a:t>
            </a:r>
            <a:r>
              <a:rPr dirty="0" sz="2000" spc="-155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£</a:t>
            </a:r>
            <a:r>
              <a:rPr dirty="0" sz="2000" spc="5" b="1">
                <a:solidFill>
                  <a:srgbClr val="712A00"/>
                </a:solidFill>
                <a:latin typeface="Arial"/>
                <a:cs typeface="Arial"/>
              </a:rPr>
              <a:t>8</a:t>
            </a:r>
            <a:r>
              <a:rPr dirty="0" sz="2000" spc="35" b="1">
                <a:solidFill>
                  <a:srgbClr val="712A00"/>
                </a:solidFill>
                <a:latin typeface="Arial"/>
                <a:cs typeface="Arial"/>
              </a:rPr>
              <a:t>.</a:t>
            </a:r>
            <a:r>
              <a:rPr dirty="0" sz="2000" spc="15" b="1">
                <a:solidFill>
                  <a:srgbClr val="712A00"/>
                </a:solidFill>
                <a:latin typeface="Arial"/>
                <a:cs typeface="Arial"/>
              </a:rPr>
              <a:t>7</a:t>
            </a:r>
            <a:r>
              <a:rPr dirty="0" sz="2000" spc="5" b="1">
                <a:solidFill>
                  <a:srgbClr val="712A00"/>
                </a:solidFill>
                <a:latin typeface="Arial"/>
                <a:cs typeface="Arial"/>
              </a:rPr>
              <a:t>5</a:t>
            </a:r>
            <a:r>
              <a:rPr dirty="0" sz="2000" spc="25" b="1">
                <a:solidFill>
                  <a:srgbClr val="712A00"/>
                </a:solidFill>
                <a:latin typeface="Arial"/>
                <a:cs typeface="Arial"/>
              </a:rPr>
              <a:t>m</a:t>
            </a:r>
            <a:r>
              <a:rPr dirty="0" sz="2000" spc="10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712A00"/>
                </a:solidFill>
                <a:latin typeface="Arial"/>
                <a:cs typeface="Arial"/>
              </a:rPr>
              <a:t>(M</a:t>
            </a:r>
            <a:r>
              <a:rPr dirty="0" sz="1200" b="1">
                <a:solidFill>
                  <a:srgbClr val="712A00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712A00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712A00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712A00"/>
                </a:solidFill>
                <a:latin typeface="Arial"/>
                <a:cs typeface="Arial"/>
              </a:rPr>
              <a:t>h</a:t>
            </a:r>
            <a:r>
              <a:rPr dirty="0" sz="1200" spc="-20" b="1">
                <a:solidFill>
                  <a:srgbClr val="712A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712A00"/>
                </a:solidFill>
                <a:latin typeface="Arial"/>
                <a:cs typeface="Arial"/>
              </a:rPr>
              <a:t>2012</a:t>
            </a:r>
            <a:r>
              <a:rPr dirty="0" sz="1200" b="1">
                <a:solidFill>
                  <a:srgbClr val="712A00"/>
                </a:solidFill>
                <a:latin typeface="Arial"/>
                <a:cs typeface="Arial"/>
              </a:rPr>
              <a:t>)  </a:t>
            </a:r>
            <a:r>
              <a:rPr dirty="0" sz="1100" spc="-5">
                <a:latin typeface="Arial MT"/>
                <a:cs typeface="Arial MT"/>
              </a:rPr>
              <a:t>Coutts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Bank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has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been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fined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£8.75m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severely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censured</a:t>
            </a:r>
            <a:r>
              <a:rPr dirty="0" sz="1100" spc="-9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by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10">
                <a:latin typeface="Arial MT"/>
                <a:cs typeface="Arial MT"/>
              </a:rPr>
              <a:t> UK’s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Financial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Services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Authority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(FSA)</a:t>
            </a:r>
            <a:r>
              <a:rPr dirty="0" sz="1100" spc="9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for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failing</a:t>
            </a:r>
            <a:r>
              <a:rPr dirty="0" sz="1100" spc="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undertake</a:t>
            </a:r>
            <a:r>
              <a:rPr dirty="0" sz="1100" spc="1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sufficient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anti-money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laundering</a:t>
            </a:r>
            <a:r>
              <a:rPr dirty="0" sz="1100" spc="1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checks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their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customers.</a:t>
            </a:r>
            <a:endParaRPr sz="1100">
              <a:latin typeface="Arial MT"/>
              <a:cs typeface="Arial MT"/>
            </a:endParaRPr>
          </a:p>
          <a:p>
            <a:pPr marL="6551295">
              <a:lnSpc>
                <a:spcPct val="100000"/>
              </a:lnSpc>
              <a:spcBef>
                <a:spcPts val="155"/>
              </a:spcBef>
            </a:pPr>
            <a:r>
              <a:rPr dirty="0" sz="900" spc="5">
                <a:latin typeface="Arial MT"/>
                <a:cs typeface="Arial MT"/>
              </a:rPr>
              <a:t>Source: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http://www.bbc.com/news/business-17512140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99965" y="5519928"/>
            <a:ext cx="1733550" cy="9525"/>
          </a:xfrm>
          <a:custGeom>
            <a:avLst/>
            <a:gdLst/>
            <a:ahLst/>
            <a:cxnLst/>
            <a:rect l="l" t="t" r="r" b="b"/>
            <a:pathLst>
              <a:path w="1733550" h="9525">
                <a:moveTo>
                  <a:pt x="1733550" y="0"/>
                </a:moveTo>
                <a:lnTo>
                  <a:pt x="0" y="0"/>
                </a:lnTo>
                <a:lnTo>
                  <a:pt x="0" y="9525"/>
                </a:lnTo>
                <a:lnTo>
                  <a:pt x="1733550" y="9525"/>
                </a:lnTo>
                <a:lnTo>
                  <a:pt x="1733550" y="0"/>
                </a:lnTo>
                <a:close/>
              </a:path>
            </a:pathLst>
          </a:custGeom>
          <a:solidFill>
            <a:srgbClr val="008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4087" y="3358832"/>
            <a:ext cx="5097145" cy="21951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solidFill>
                  <a:srgbClr val="737373"/>
                </a:solidFill>
                <a:latin typeface="Arial Black"/>
                <a:cs typeface="Arial Black"/>
              </a:rPr>
              <a:t>Diebold</a:t>
            </a:r>
            <a:r>
              <a:rPr dirty="0" sz="2000" spc="-145">
                <a:solidFill>
                  <a:srgbClr val="737373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737373"/>
                </a:solidFill>
                <a:latin typeface="Arial Black"/>
                <a:cs typeface="Arial Black"/>
              </a:rPr>
              <a:t>agrees</a:t>
            </a:r>
            <a:r>
              <a:rPr dirty="0" sz="2000" spc="35">
                <a:solidFill>
                  <a:srgbClr val="737373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737373"/>
                </a:solidFill>
                <a:latin typeface="Arial Black"/>
                <a:cs typeface="Arial Black"/>
              </a:rPr>
              <a:t>to</a:t>
            </a:r>
            <a:r>
              <a:rPr dirty="0" sz="2000" spc="-65">
                <a:solidFill>
                  <a:srgbClr val="737373"/>
                </a:solidFill>
                <a:latin typeface="Arial Black"/>
                <a:cs typeface="Arial Black"/>
              </a:rPr>
              <a:t> </a:t>
            </a:r>
            <a:r>
              <a:rPr dirty="0" sz="2000" spc="30">
                <a:solidFill>
                  <a:srgbClr val="737373"/>
                </a:solidFill>
                <a:latin typeface="Arial Black"/>
                <a:cs typeface="Arial Black"/>
              </a:rPr>
              <a:t>Pay</a:t>
            </a:r>
            <a:r>
              <a:rPr dirty="0" sz="2000" spc="-114">
                <a:solidFill>
                  <a:srgbClr val="737373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737373"/>
                </a:solidFill>
                <a:latin typeface="Arial Black"/>
                <a:cs typeface="Arial Black"/>
              </a:rPr>
              <a:t>$25.2</a:t>
            </a:r>
            <a:r>
              <a:rPr dirty="0" sz="2000" spc="-70">
                <a:solidFill>
                  <a:srgbClr val="737373"/>
                </a:solidFill>
                <a:latin typeface="Arial Black"/>
                <a:cs typeface="Arial Black"/>
              </a:rPr>
              <a:t> </a:t>
            </a:r>
            <a:r>
              <a:rPr dirty="0" sz="2000" spc="5">
                <a:solidFill>
                  <a:srgbClr val="737373"/>
                </a:solidFill>
                <a:latin typeface="Arial Black"/>
                <a:cs typeface="Arial Black"/>
              </a:rPr>
              <a:t>Million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2000" spc="10">
                <a:solidFill>
                  <a:srgbClr val="737373"/>
                </a:solidFill>
                <a:latin typeface="Arial Black"/>
                <a:cs typeface="Arial Black"/>
              </a:rPr>
              <a:t>Penalty</a:t>
            </a:r>
            <a:r>
              <a:rPr dirty="0" sz="2000" spc="-145">
                <a:solidFill>
                  <a:srgbClr val="737373"/>
                </a:solidFill>
                <a:latin typeface="Arial Black"/>
                <a:cs typeface="Arial Black"/>
              </a:rPr>
              <a:t> </a:t>
            </a:r>
            <a:r>
              <a:rPr dirty="0" sz="1200" spc="-10" b="1">
                <a:solidFill>
                  <a:srgbClr val="737373"/>
                </a:solidFill>
                <a:latin typeface="Arial"/>
                <a:cs typeface="Arial"/>
              </a:rPr>
              <a:t>(October</a:t>
            </a:r>
            <a:r>
              <a:rPr dirty="0" sz="1200" b="1">
                <a:solidFill>
                  <a:srgbClr val="737373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737373"/>
                </a:solidFill>
                <a:latin typeface="Arial"/>
                <a:cs typeface="Arial"/>
              </a:rPr>
              <a:t>2013)</a:t>
            </a:r>
            <a:endParaRPr sz="1200">
              <a:latin typeface="Arial"/>
              <a:cs typeface="Arial"/>
            </a:endParaRPr>
          </a:p>
          <a:p>
            <a:pPr marL="12700" marR="19685">
              <a:lnSpc>
                <a:spcPct val="105300"/>
              </a:lnSpc>
              <a:spcBef>
                <a:spcPts val="85"/>
              </a:spcBef>
            </a:pPr>
            <a:r>
              <a:rPr dirty="0" sz="1100">
                <a:latin typeface="Arial MT"/>
                <a:cs typeface="Arial MT"/>
              </a:rPr>
              <a:t>The </a:t>
            </a:r>
            <a:r>
              <a:rPr dirty="0" sz="1100" spc="15">
                <a:latin typeface="Arial MT"/>
                <a:cs typeface="Arial MT"/>
              </a:rPr>
              <a:t>SEC </a:t>
            </a:r>
            <a:r>
              <a:rPr dirty="0" sz="1100" spc="-15">
                <a:latin typeface="Arial MT"/>
                <a:cs typeface="Arial MT"/>
              </a:rPr>
              <a:t>alleges </a:t>
            </a:r>
            <a:r>
              <a:rPr dirty="0" sz="1100" spc="-10">
                <a:latin typeface="Arial MT"/>
                <a:cs typeface="Arial MT"/>
              </a:rPr>
              <a:t>that </a:t>
            </a:r>
            <a:r>
              <a:rPr dirty="0" sz="1100" spc="-5">
                <a:latin typeface="Arial MT"/>
                <a:cs typeface="Arial MT"/>
              </a:rPr>
              <a:t>Diebold </a:t>
            </a:r>
            <a:r>
              <a:rPr dirty="0" sz="1100">
                <a:latin typeface="Arial MT"/>
                <a:cs typeface="Arial MT"/>
              </a:rPr>
              <a:t>spent </a:t>
            </a:r>
            <a:r>
              <a:rPr dirty="0" sz="1100" spc="-5">
                <a:latin typeface="Arial MT"/>
                <a:cs typeface="Arial MT"/>
              </a:rPr>
              <a:t>approximately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$1.6 million </a:t>
            </a:r>
            <a:r>
              <a:rPr dirty="0" sz="1100">
                <a:latin typeface="Arial MT"/>
                <a:cs typeface="Arial MT"/>
              </a:rPr>
              <a:t>on leisure trips,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entertainment,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other</a:t>
            </a:r>
            <a:r>
              <a:rPr dirty="0" sz="1100">
                <a:latin typeface="Arial MT"/>
                <a:cs typeface="Arial MT"/>
              </a:rPr>
              <a:t> improper </a:t>
            </a:r>
            <a:r>
              <a:rPr dirty="0" sz="1100" spc="-10">
                <a:latin typeface="Arial MT"/>
                <a:cs typeface="Arial MT"/>
              </a:rPr>
              <a:t>gifts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government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bank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officials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China. </a:t>
            </a:r>
            <a:r>
              <a:rPr dirty="0" sz="1100">
                <a:latin typeface="Arial MT"/>
                <a:cs typeface="Arial MT"/>
              </a:rPr>
              <a:t> During </a:t>
            </a:r>
            <a:r>
              <a:rPr dirty="0" sz="1100" spc="-10">
                <a:latin typeface="Arial MT"/>
                <a:cs typeface="Arial MT"/>
              </a:rPr>
              <a:t>this </a:t>
            </a:r>
            <a:r>
              <a:rPr dirty="0" sz="1100" spc="25">
                <a:latin typeface="Arial MT"/>
                <a:cs typeface="Arial MT"/>
              </a:rPr>
              <a:t>same </a:t>
            </a:r>
            <a:r>
              <a:rPr dirty="0" sz="1100" spc="10">
                <a:latin typeface="Arial MT"/>
                <a:cs typeface="Arial MT"/>
              </a:rPr>
              <a:t>time </a:t>
            </a:r>
            <a:r>
              <a:rPr dirty="0" sz="1100" spc="-10">
                <a:latin typeface="Arial MT"/>
                <a:cs typeface="Arial MT"/>
              </a:rPr>
              <a:t>period, </a:t>
            </a:r>
            <a:r>
              <a:rPr dirty="0" sz="1100" spc="-5">
                <a:latin typeface="Arial MT"/>
                <a:cs typeface="Arial MT"/>
              </a:rPr>
              <a:t>the </a:t>
            </a:r>
            <a:r>
              <a:rPr dirty="0" sz="1100" spc="15">
                <a:latin typeface="Arial MT"/>
                <a:cs typeface="Arial MT"/>
              </a:rPr>
              <a:t>SEC </a:t>
            </a:r>
            <a:r>
              <a:rPr dirty="0" sz="1100" spc="-5">
                <a:latin typeface="Arial MT"/>
                <a:cs typeface="Arial MT"/>
              </a:rPr>
              <a:t>alleges, Diebold </a:t>
            </a:r>
            <a:r>
              <a:rPr dirty="0" sz="1100" spc="5">
                <a:latin typeface="Arial MT"/>
                <a:cs typeface="Arial MT"/>
              </a:rPr>
              <a:t>spent </a:t>
            </a:r>
            <a:r>
              <a:rPr dirty="0" sz="1100" spc="-10">
                <a:latin typeface="Arial MT"/>
                <a:cs typeface="Arial MT"/>
              </a:rPr>
              <a:t>over $147,000 </a:t>
            </a:r>
            <a:r>
              <a:rPr dirty="0" sz="1100">
                <a:latin typeface="Arial MT"/>
                <a:cs typeface="Arial MT"/>
              </a:rPr>
              <a:t>on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leisure </a:t>
            </a:r>
            <a:r>
              <a:rPr dirty="0" sz="1100" spc="-5">
                <a:latin typeface="Arial MT"/>
                <a:cs typeface="Arial MT"/>
              </a:rPr>
              <a:t>trips and entertainment for officials of government </a:t>
            </a:r>
            <a:r>
              <a:rPr dirty="0" sz="1100" spc="-10">
                <a:latin typeface="Arial MT"/>
                <a:cs typeface="Arial MT"/>
              </a:rPr>
              <a:t>banks</a:t>
            </a:r>
            <a:r>
              <a:rPr dirty="0" sz="1100" spc="-5">
                <a:latin typeface="Arial MT"/>
                <a:cs typeface="Arial MT"/>
              </a:rPr>
              <a:t> in </a:t>
            </a:r>
            <a:r>
              <a:rPr dirty="0" sz="1100" spc="-15">
                <a:latin typeface="Arial MT"/>
                <a:cs typeface="Arial MT"/>
              </a:rPr>
              <a:t>Indonesia.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As 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alleged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complaint,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Diebold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executives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charge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company's 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operations </a:t>
            </a:r>
            <a:r>
              <a:rPr dirty="0" sz="1100" spc="-5">
                <a:latin typeface="Arial MT"/>
                <a:cs typeface="Arial MT"/>
              </a:rPr>
              <a:t>in Asia </a:t>
            </a:r>
            <a:r>
              <a:rPr dirty="0" sz="1100" spc="-10">
                <a:latin typeface="Arial MT"/>
                <a:cs typeface="Arial MT"/>
              </a:rPr>
              <a:t>knew </a:t>
            </a:r>
            <a:r>
              <a:rPr dirty="0" sz="1100" spc="-5">
                <a:latin typeface="Arial MT"/>
                <a:cs typeface="Arial MT"/>
              </a:rPr>
              <a:t>of </a:t>
            </a:r>
            <a:r>
              <a:rPr dirty="0" sz="1100" spc="5">
                <a:latin typeface="Arial MT"/>
                <a:cs typeface="Arial MT"/>
              </a:rPr>
              <a:t>these </a:t>
            </a:r>
            <a:r>
              <a:rPr dirty="0" sz="1100">
                <a:latin typeface="Arial MT"/>
                <a:cs typeface="Arial MT"/>
              </a:rPr>
              <a:t>improper payments, </a:t>
            </a:r>
            <a:r>
              <a:rPr dirty="0" sz="1100" spc="10">
                <a:latin typeface="Arial MT"/>
                <a:cs typeface="Arial MT"/>
              </a:rPr>
              <a:t>which were </a:t>
            </a:r>
            <a:r>
              <a:rPr dirty="0" sz="1100" spc="-5">
                <a:latin typeface="Arial MT"/>
                <a:cs typeface="Arial MT"/>
              </a:rPr>
              <a:t>falsely </a:t>
            </a:r>
            <a:r>
              <a:rPr dirty="0" sz="1100" spc="5">
                <a:latin typeface="Arial MT"/>
                <a:cs typeface="Arial MT"/>
              </a:rPr>
              <a:t>recorded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Diebold's</a:t>
            </a:r>
            <a:r>
              <a:rPr dirty="0" sz="1100" spc="1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books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records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training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other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legitimate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business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expenses</a:t>
            </a:r>
            <a:endParaRPr sz="1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0"/>
              </a:spcBef>
            </a:pPr>
            <a:r>
              <a:rPr dirty="0" sz="900" spc="5">
                <a:latin typeface="Arial MT"/>
                <a:cs typeface="Arial MT"/>
              </a:rPr>
              <a:t>Source: 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u="sng" sz="9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http://www.justice.gov/opa/pr/diebold-incorporated-resolves-foreign-corrupt-practices-act-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900" spc="5">
                <a:solidFill>
                  <a:srgbClr val="008FD2"/>
                </a:solidFill>
                <a:latin typeface="Arial MT"/>
                <a:cs typeface="Arial MT"/>
                <a:hlinkClick r:id="rId6"/>
              </a:rPr>
              <a:t>investigation-and-agrees-pay-252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6965" y="3401695"/>
            <a:ext cx="4624705" cy="14573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3A8915"/>
                </a:solidFill>
                <a:latin typeface="Arial Black"/>
                <a:cs typeface="Arial Black"/>
              </a:rPr>
              <a:t>MoneyGram, </a:t>
            </a:r>
            <a:r>
              <a:rPr dirty="0" sz="2000" spc="20">
                <a:solidFill>
                  <a:srgbClr val="3A8915"/>
                </a:solidFill>
                <a:latin typeface="Arial Black"/>
                <a:cs typeface="Arial Black"/>
              </a:rPr>
              <a:t>one </a:t>
            </a:r>
            <a:r>
              <a:rPr dirty="0" sz="2000" spc="15">
                <a:solidFill>
                  <a:srgbClr val="3A8915"/>
                </a:solidFill>
                <a:latin typeface="Arial Black"/>
                <a:cs typeface="Arial Black"/>
              </a:rPr>
              <a:t>of the world’s </a:t>
            </a:r>
            <a:r>
              <a:rPr dirty="0" sz="2000" spc="20">
                <a:solidFill>
                  <a:srgbClr val="3A8915"/>
                </a:solidFill>
                <a:latin typeface="Arial Black"/>
                <a:cs typeface="Arial Black"/>
              </a:rPr>
              <a:t> </a:t>
            </a:r>
            <a:r>
              <a:rPr dirty="0" sz="2000" spc="10">
                <a:solidFill>
                  <a:srgbClr val="3A8915"/>
                </a:solidFill>
                <a:latin typeface="Arial Black"/>
                <a:cs typeface="Arial Black"/>
              </a:rPr>
              <a:t>la</a:t>
            </a:r>
            <a:r>
              <a:rPr dirty="0" sz="2000" spc="85">
                <a:solidFill>
                  <a:srgbClr val="3A8915"/>
                </a:solidFill>
                <a:latin typeface="Arial Black"/>
                <a:cs typeface="Arial Black"/>
              </a:rPr>
              <a:t>r</a:t>
            </a:r>
            <a:r>
              <a:rPr dirty="0" sz="2000" spc="15">
                <a:solidFill>
                  <a:srgbClr val="3A8915"/>
                </a:solidFill>
                <a:latin typeface="Arial Black"/>
                <a:cs typeface="Arial Black"/>
              </a:rPr>
              <a:t>ge</a:t>
            </a:r>
            <a:r>
              <a:rPr dirty="0" sz="2000" spc="50">
                <a:solidFill>
                  <a:srgbClr val="3A8915"/>
                </a:solidFill>
                <a:latin typeface="Arial Black"/>
                <a:cs typeface="Arial Black"/>
              </a:rPr>
              <a:t>s</a:t>
            </a:r>
            <a:r>
              <a:rPr dirty="0" sz="2000" spc="10">
                <a:solidFill>
                  <a:srgbClr val="3A8915"/>
                </a:solidFill>
                <a:latin typeface="Arial Black"/>
                <a:cs typeface="Arial Black"/>
              </a:rPr>
              <a:t>t</a:t>
            </a:r>
            <a:r>
              <a:rPr dirty="0" sz="2000" spc="-140">
                <a:solidFill>
                  <a:srgbClr val="3A8915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3A8915"/>
                </a:solidFill>
                <a:latin typeface="Arial Black"/>
                <a:cs typeface="Arial Black"/>
              </a:rPr>
              <a:t>remitte</a:t>
            </a:r>
            <a:r>
              <a:rPr dirty="0" sz="2000" spc="85">
                <a:solidFill>
                  <a:srgbClr val="3A8915"/>
                </a:solidFill>
                <a:latin typeface="Arial Black"/>
                <a:cs typeface="Arial Black"/>
              </a:rPr>
              <a:t>r</a:t>
            </a:r>
            <a:r>
              <a:rPr dirty="0" sz="2000" spc="50">
                <a:solidFill>
                  <a:srgbClr val="3A8915"/>
                </a:solidFill>
                <a:latin typeface="Arial Black"/>
                <a:cs typeface="Arial Black"/>
              </a:rPr>
              <a:t>s</a:t>
            </a:r>
            <a:r>
              <a:rPr dirty="0" sz="2000" spc="5">
                <a:solidFill>
                  <a:srgbClr val="3A8915"/>
                </a:solidFill>
                <a:latin typeface="Arial Black"/>
                <a:cs typeface="Arial Black"/>
              </a:rPr>
              <a:t>,</a:t>
            </a:r>
            <a:r>
              <a:rPr dirty="0" sz="2000" spc="-215">
                <a:solidFill>
                  <a:srgbClr val="3A8915"/>
                </a:solidFill>
                <a:latin typeface="Arial Black"/>
                <a:cs typeface="Arial Black"/>
              </a:rPr>
              <a:t> </a:t>
            </a:r>
            <a:r>
              <a:rPr dirty="0" sz="2000" spc="45">
                <a:solidFill>
                  <a:srgbClr val="3A8915"/>
                </a:solidFill>
                <a:latin typeface="Arial Black"/>
                <a:cs typeface="Arial Black"/>
              </a:rPr>
              <a:t>f</a:t>
            </a:r>
            <a:r>
              <a:rPr dirty="0" sz="2000" spc="15">
                <a:solidFill>
                  <a:srgbClr val="3A8915"/>
                </a:solidFill>
                <a:latin typeface="Arial Black"/>
                <a:cs typeface="Arial Black"/>
              </a:rPr>
              <a:t>ined</a:t>
            </a:r>
            <a:r>
              <a:rPr dirty="0" sz="2000" spc="-65">
                <a:solidFill>
                  <a:srgbClr val="3A8915"/>
                </a:solidFill>
                <a:latin typeface="Arial Black"/>
                <a:cs typeface="Arial Black"/>
              </a:rPr>
              <a:t> </a:t>
            </a:r>
            <a:r>
              <a:rPr dirty="0" sz="2000" spc="15">
                <a:solidFill>
                  <a:srgbClr val="3A8915"/>
                </a:solidFill>
                <a:latin typeface="Arial Black"/>
                <a:cs typeface="Arial Black"/>
              </a:rPr>
              <a:t>$122,400  by</a:t>
            </a:r>
            <a:r>
              <a:rPr dirty="0" sz="2000" spc="-30">
                <a:solidFill>
                  <a:srgbClr val="3A8915"/>
                </a:solidFill>
                <a:latin typeface="Arial Black"/>
                <a:cs typeface="Arial Black"/>
              </a:rPr>
              <a:t> </a:t>
            </a:r>
            <a:r>
              <a:rPr dirty="0" sz="2000" spc="-55">
                <a:solidFill>
                  <a:srgbClr val="3A8915"/>
                </a:solidFill>
                <a:latin typeface="Arial Black"/>
                <a:cs typeface="Arial Black"/>
              </a:rPr>
              <a:t>A</a:t>
            </a:r>
            <a:r>
              <a:rPr dirty="0" sz="2000" spc="-20">
                <a:solidFill>
                  <a:srgbClr val="3A8915"/>
                </a:solidFill>
                <a:latin typeface="Arial Black"/>
                <a:cs typeface="Arial Black"/>
              </a:rPr>
              <a:t>U</a:t>
            </a:r>
            <a:r>
              <a:rPr dirty="0" sz="2000" spc="50">
                <a:solidFill>
                  <a:srgbClr val="3A8915"/>
                </a:solidFill>
                <a:latin typeface="Arial Black"/>
                <a:cs typeface="Arial Black"/>
              </a:rPr>
              <a:t>ST</a:t>
            </a:r>
            <a:r>
              <a:rPr dirty="0" sz="2000" spc="20">
                <a:solidFill>
                  <a:srgbClr val="3A8915"/>
                </a:solidFill>
                <a:latin typeface="Arial Black"/>
                <a:cs typeface="Arial Black"/>
              </a:rPr>
              <a:t>RAC</a:t>
            </a:r>
            <a:r>
              <a:rPr dirty="0" sz="2000" spc="-225">
                <a:solidFill>
                  <a:srgbClr val="3A8915"/>
                </a:solidFill>
                <a:latin typeface="Arial Black"/>
                <a:cs typeface="Arial Black"/>
              </a:rPr>
              <a:t> </a:t>
            </a:r>
            <a:r>
              <a:rPr dirty="0" sz="1200" spc="-30" b="1">
                <a:solidFill>
                  <a:srgbClr val="3A8915"/>
                </a:solidFill>
                <a:latin typeface="Arial"/>
                <a:cs typeface="Arial"/>
              </a:rPr>
              <a:t>(</a:t>
            </a:r>
            <a:r>
              <a:rPr dirty="0" sz="1200" b="1">
                <a:solidFill>
                  <a:srgbClr val="3A8915"/>
                </a:solidFill>
                <a:latin typeface="Arial"/>
                <a:cs typeface="Arial"/>
              </a:rPr>
              <a:t>Ja</a:t>
            </a:r>
            <a:r>
              <a:rPr dirty="0" sz="1200" b="1">
                <a:solidFill>
                  <a:srgbClr val="3A8915"/>
                </a:solidFill>
                <a:latin typeface="Arial"/>
                <a:cs typeface="Arial"/>
              </a:rPr>
              <a:t>n</a:t>
            </a:r>
            <a:r>
              <a:rPr dirty="0" sz="1200" spc="-20" b="1">
                <a:solidFill>
                  <a:srgbClr val="3A8915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8915"/>
                </a:solidFill>
                <a:latin typeface="Arial"/>
                <a:cs typeface="Arial"/>
              </a:rPr>
              <a:t>2015</a:t>
            </a:r>
            <a:r>
              <a:rPr dirty="0" sz="1200" b="1">
                <a:solidFill>
                  <a:srgbClr val="3A8915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12700" marR="62230">
              <a:lnSpc>
                <a:spcPct val="99500"/>
              </a:lnSpc>
              <a:spcBef>
                <a:spcPts val="90"/>
              </a:spcBef>
            </a:pPr>
            <a:r>
              <a:rPr dirty="0" sz="1100" spc="-90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one</a:t>
            </a:r>
            <a:r>
              <a:rPr dirty="0" sz="1100" spc="-25">
                <a:latin typeface="Arial MT"/>
                <a:cs typeface="Arial MT"/>
              </a:rPr>
              <a:t>y</a:t>
            </a:r>
            <a:r>
              <a:rPr dirty="0" sz="1100" spc="-35">
                <a:latin typeface="Arial MT"/>
                <a:cs typeface="Arial MT"/>
              </a:rPr>
              <a:t>G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20">
                <a:latin typeface="Arial MT"/>
                <a:cs typeface="Arial MT"/>
              </a:rPr>
              <a:t>m</a:t>
            </a:r>
            <a:r>
              <a:rPr dirty="0" sz="1100" spc="11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P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25">
                <a:latin typeface="Arial MT"/>
                <a:cs typeface="Arial MT"/>
              </a:rPr>
              <a:t>y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en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25">
                <a:latin typeface="Arial MT"/>
                <a:cs typeface="Arial MT"/>
              </a:rPr>
              <a:t>y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0">
                <a:latin typeface="Arial MT"/>
                <a:cs typeface="Arial MT"/>
              </a:rPr>
              <a:t>ms</a:t>
            </a:r>
            <a:r>
              <a:rPr dirty="0" sz="1100" spc="5">
                <a:latin typeface="Arial MT"/>
                <a:cs typeface="Arial MT"/>
              </a:rPr>
              <a:t>,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ha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bee</a:t>
            </a:r>
            <a:r>
              <a:rPr dirty="0" sz="1100" spc="10">
                <a:latin typeface="Arial MT"/>
                <a:cs typeface="Arial MT"/>
              </a:rPr>
              <a:t>n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10">
                <a:latin typeface="Arial MT"/>
                <a:cs typeface="Arial MT"/>
              </a:rPr>
              <a:t>d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60">
                <a:latin typeface="Arial MT"/>
                <a:cs typeface="Arial MT"/>
              </a:rPr>
              <a:t>A</a:t>
            </a:r>
            <a:r>
              <a:rPr dirty="0" sz="1100" spc="-15">
                <a:latin typeface="Arial MT"/>
                <a:cs typeface="Arial MT"/>
              </a:rPr>
              <a:t>$122</a:t>
            </a:r>
            <a:r>
              <a:rPr dirty="0" sz="1100" spc="-10">
                <a:latin typeface="Arial MT"/>
                <a:cs typeface="Arial MT"/>
              </a:rPr>
              <a:t>,</a:t>
            </a:r>
            <a:r>
              <a:rPr dirty="0" sz="1100" spc="-15">
                <a:latin typeface="Arial MT"/>
                <a:cs typeface="Arial MT"/>
              </a:rPr>
              <a:t>40</a:t>
            </a:r>
            <a:r>
              <a:rPr dirty="0" sz="1100" spc="10">
                <a:latin typeface="Arial MT"/>
                <a:cs typeface="Arial MT"/>
              </a:rPr>
              <a:t>0</a:t>
            </a:r>
            <a:r>
              <a:rPr dirty="0" sz="1100" spc="1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  </a:t>
            </a:r>
            <a:r>
              <a:rPr dirty="0" sz="1100" spc="-5">
                <a:latin typeface="Arial MT"/>
                <a:cs typeface="Arial MT"/>
              </a:rPr>
              <a:t>contraventions of </a:t>
            </a:r>
            <a:r>
              <a:rPr dirty="0" sz="1100" spc="-10">
                <a:latin typeface="Arial MT"/>
                <a:cs typeface="Arial MT"/>
              </a:rPr>
              <a:t>Australia's anti-money laundering</a:t>
            </a:r>
            <a:r>
              <a:rPr dirty="0" sz="1100" spc="-5">
                <a:latin typeface="Arial MT"/>
                <a:cs typeface="Arial MT"/>
              </a:rPr>
              <a:t> and </a:t>
            </a:r>
            <a:r>
              <a:rPr dirty="0" sz="1100">
                <a:latin typeface="Arial MT"/>
                <a:cs typeface="Arial MT"/>
              </a:rPr>
              <a:t>counter-terrorism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financing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laws.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5325" y="5004752"/>
            <a:ext cx="3858260" cy="297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065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S</a:t>
            </a:r>
            <a:r>
              <a:rPr dirty="0" sz="900" spc="25">
                <a:latin typeface="Arial MT"/>
                <a:cs typeface="Arial MT"/>
              </a:rPr>
              <a:t>o</a:t>
            </a:r>
            <a:r>
              <a:rPr dirty="0" sz="900" spc="20">
                <a:latin typeface="Arial MT"/>
                <a:cs typeface="Arial MT"/>
              </a:rPr>
              <a:t>u</a:t>
            </a:r>
            <a:r>
              <a:rPr dirty="0" sz="900">
                <a:latin typeface="Arial MT"/>
                <a:cs typeface="Arial MT"/>
              </a:rPr>
              <a:t>rc</a:t>
            </a:r>
            <a:r>
              <a:rPr dirty="0" sz="900" spc="20">
                <a:latin typeface="Arial MT"/>
                <a:cs typeface="Arial MT"/>
              </a:rPr>
              <a:t>e</a:t>
            </a:r>
            <a:r>
              <a:rPr dirty="0" sz="900">
                <a:latin typeface="Arial MT"/>
                <a:cs typeface="Arial MT"/>
              </a:rPr>
              <a:t>: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h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tt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p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://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www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.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au</a:t>
            </a:r>
            <a:r>
              <a:rPr dirty="0" u="sng" sz="900" spc="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s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t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r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c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.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go</a:t>
            </a:r>
            <a:r>
              <a:rPr dirty="0" u="sng" sz="900" spc="-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v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.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au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/</a:t>
            </a:r>
            <a:r>
              <a:rPr dirty="0" u="sng" sz="900" spc="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ed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i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/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</a:t>
            </a:r>
            <a:r>
              <a:rPr dirty="0" u="sng" sz="90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d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i</a:t>
            </a:r>
            <a:r>
              <a:rPr dirty="0" u="sng" sz="900" spc="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-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r</a:t>
            </a:r>
            <a:r>
              <a:rPr dirty="0" u="sng" sz="90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l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</a:t>
            </a:r>
            <a:r>
              <a:rPr dirty="0" u="sng" sz="90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s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s</a:t>
            </a:r>
            <a:r>
              <a:rPr dirty="0" u="sng" sz="9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/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o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n</a:t>
            </a:r>
            <a:r>
              <a:rPr dirty="0" u="sng" sz="90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</a:t>
            </a:r>
            <a:r>
              <a:rPr dirty="0" u="sng" sz="900" spc="-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y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g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r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a</a:t>
            </a:r>
            <a:r>
              <a:rPr dirty="0" u="sng" sz="900" spc="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</a:t>
            </a: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-</a:t>
            </a:r>
            <a:r>
              <a:rPr dirty="0" u="sng" sz="90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o</a:t>
            </a:r>
            <a:r>
              <a:rPr dirty="0" u="sng" sz="9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n</a:t>
            </a:r>
            <a:r>
              <a:rPr dirty="0" u="sng" sz="9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e</a:t>
            </a:r>
            <a:r>
              <a:rPr dirty="0" sz="900">
                <a:solidFill>
                  <a:srgbClr val="008FD2"/>
                </a:solidFill>
                <a:latin typeface="Arial MT"/>
                <a:cs typeface="Arial MT"/>
                <a:hlinkClick r:id="rId7"/>
              </a:rPr>
              <a:t>-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ts val="1065"/>
              </a:lnSpc>
            </a:pPr>
            <a:r>
              <a:rPr dirty="0" u="sng" sz="9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world%E2%80%99s-largest-remitters-fined-122400-austrac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023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  <a:r>
              <a:rPr dirty="0" spc="-110"/>
              <a:t> </a:t>
            </a:r>
            <a:r>
              <a:rPr dirty="0" spc="-30"/>
              <a:t>(SAP-BPS)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hy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about</a:t>
            </a:r>
            <a:r>
              <a:rPr dirty="0" sz="2000" spc="-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par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?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6575" y="1420029"/>
            <a:ext cx="3534361" cy="49443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95465" y="1436115"/>
            <a:ext cx="3408045" cy="4402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2069" indent="-40005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D</a:t>
            </a:r>
            <a:r>
              <a:rPr dirty="0" sz="650" spc="20">
                <a:latin typeface="Arial MT"/>
                <a:cs typeface="Arial MT"/>
              </a:rPr>
              <a:t>epartment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Commerce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Entity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2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End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User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Requiring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License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(ERL)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15</a:t>
            </a:r>
            <a:r>
              <a:rPr dirty="0" sz="650" spc="30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744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Supplement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No.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4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Department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Commerce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Unv</a:t>
            </a:r>
            <a:r>
              <a:rPr dirty="0" sz="650" spc="-6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erif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ied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(RFC);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15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 </a:t>
            </a:r>
            <a:r>
              <a:rPr dirty="0" sz="650" spc="15">
                <a:latin typeface="Arial MT"/>
                <a:cs typeface="Arial MT"/>
              </a:rPr>
              <a:t>744.15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Department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Commerce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Denials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(TDO);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Specially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Designated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Nationals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and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Vessels</a:t>
            </a:r>
            <a:r>
              <a:rPr dirty="0" sz="650" spc="10">
                <a:latin typeface="Arial MT"/>
                <a:cs typeface="Arial MT"/>
              </a:rPr>
              <a:t> of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:</a:t>
            </a:r>
            <a:r>
              <a:rPr dirty="0" sz="650" spc="1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(31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 spc="10">
                <a:latin typeface="Arial MT"/>
                <a:cs typeface="Arial MT"/>
              </a:rPr>
              <a:t> ex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Parts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500-590)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Belarus,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Congo,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Cote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d'Iv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oire, </a:t>
            </a:r>
            <a:r>
              <a:rPr dirty="0" sz="650" spc="20">
                <a:latin typeface="Arial MT"/>
                <a:cs typeface="Arial MT"/>
              </a:rPr>
              <a:t>Cuba,</a:t>
            </a:r>
            <a:r>
              <a:rPr dirty="0" sz="650" spc="2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Iraq,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Iran,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Lebanon,</a:t>
            </a:r>
            <a:r>
              <a:rPr dirty="0" sz="650" spc="15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Liberia,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Liby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a,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-5">
                <a:latin typeface="Arial MT"/>
                <a:cs typeface="Arial MT"/>
              </a:rPr>
              <a:t>My</a:t>
            </a:r>
            <a:r>
              <a:rPr dirty="0" sz="650" spc="-7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anmar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Burma,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North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Korea,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Somalia,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Sudan,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Sy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ria, </a:t>
            </a:r>
            <a:r>
              <a:rPr dirty="0" sz="650" spc="25">
                <a:latin typeface="Arial MT"/>
                <a:cs typeface="Arial MT"/>
              </a:rPr>
              <a:t>Western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Balkans,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Zimbabwe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50">
                <a:latin typeface="Arial MT"/>
                <a:cs typeface="Arial MT"/>
              </a:rPr>
              <a:t>F</a:t>
            </a:r>
            <a:r>
              <a:rPr dirty="0" sz="650" spc="10">
                <a:latin typeface="Arial MT"/>
                <a:cs typeface="Arial MT"/>
              </a:rPr>
              <a:t>oreign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San</a:t>
            </a:r>
            <a:r>
              <a:rPr dirty="0" sz="650" spc="45">
                <a:latin typeface="Arial MT"/>
                <a:cs typeface="Arial MT"/>
              </a:rPr>
              <a:t>c</a:t>
            </a:r>
            <a:r>
              <a:rPr dirty="0" sz="650" spc="40">
                <a:latin typeface="Arial MT"/>
                <a:cs typeface="Arial MT"/>
              </a:rPr>
              <a:t>t</a:t>
            </a:r>
            <a:r>
              <a:rPr dirty="0" sz="650" spc="10">
                <a:latin typeface="Arial MT"/>
                <a:cs typeface="Arial MT"/>
              </a:rPr>
              <a:t>ions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Ev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aders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Li</a:t>
            </a:r>
            <a:r>
              <a:rPr dirty="0" sz="650" spc="45">
                <a:latin typeface="Arial MT"/>
                <a:cs typeface="Arial MT"/>
              </a:rPr>
              <a:t>s</a:t>
            </a:r>
            <a:r>
              <a:rPr dirty="0" sz="650" spc="5">
                <a:latin typeface="Arial MT"/>
                <a:cs typeface="Arial MT"/>
              </a:rPr>
              <a:t>t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12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55">
                <a:latin typeface="Arial MT"/>
                <a:cs typeface="Arial MT"/>
              </a:rPr>
              <a:t>W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10">
                <a:latin typeface="Arial MT"/>
                <a:cs typeface="Arial MT"/>
              </a:rPr>
              <a:t>a</a:t>
            </a:r>
            <a:r>
              <a:rPr dirty="0" sz="650" spc="15">
                <a:latin typeface="Arial MT"/>
                <a:cs typeface="Arial MT"/>
              </a:rPr>
              <a:t>p</a:t>
            </a:r>
            <a:r>
              <a:rPr dirty="0" sz="650" spc="10">
                <a:latin typeface="Arial MT"/>
                <a:cs typeface="Arial MT"/>
              </a:rPr>
              <a:t>o</a:t>
            </a:r>
            <a:r>
              <a:rPr dirty="0" sz="650" spc="10">
                <a:latin typeface="Arial MT"/>
                <a:cs typeface="Arial MT"/>
              </a:rPr>
              <a:t>ns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M</a:t>
            </a:r>
            <a:r>
              <a:rPr dirty="0" sz="650" spc="15">
                <a:latin typeface="Arial MT"/>
                <a:cs typeface="Arial MT"/>
              </a:rPr>
              <a:t>a</a:t>
            </a:r>
            <a:r>
              <a:rPr dirty="0" sz="650" spc="40">
                <a:latin typeface="Arial MT"/>
                <a:cs typeface="Arial MT"/>
              </a:rPr>
              <a:t>s</a:t>
            </a:r>
            <a:r>
              <a:rPr dirty="0" sz="650" spc="10">
                <a:latin typeface="Arial MT"/>
                <a:cs typeface="Arial MT"/>
              </a:rPr>
              <a:t>s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50">
                <a:latin typeface="Arial MT"/>
                <a:cs typeface="Arial MT"/>
              </a:rPr>
              <a:t>D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40">
                <a:latin typeface="Arial MT"/>
                <a:cs typeface="Arial MT"/>
              </a:rPr>
              <a:t>s</a:t>
            </a:r>
            <a:r>
              <a:rPr dirty="0" sz="650" spc="40">
                <a:latin typeface="Arial MT"/>
                <a:cs typeface="Arial MT"/>
              </a:rPr>
              <a:t>t</a:t>
            </a:r>
            <a:r>
              <a:rPr dirty="0" sz="650" spc="5">
                <a:latin typeface="Arial MT"/>
                <a:cs typeface="Arial MT"/>
              </a:rPr>
              <a:t>r</a:t>
            </a:r>
            <a:r>
              <a:rPr dirty="0" sz="650" spc="10">
                <a:latin typeface="Arial MT"/>
                <a:cs typeface="Arial MT"/>
              </a:rPr>
              <a:t>u</a:t>
            </a:r>
            <a:r>
              <a:rPr dirty="0" sz="650" spc="45">
                <a:latin typeface="Arial MT"/>
                <a:cs typeface="Arial MT"/>
              </a:rPr>
              <a:t>c</a:t>
            </a:r>
            <a:r>
              <a:rPr dirty="0" sz="650" spc="40">
                <a:latin typeface="Arial MT"/>
                <a:cs typeface="Arial MT"/>
              </a:rPr>
              <a:t>t</a:t>
            </a:r>
            <a:r>
              <a:rPr dirty="0" sz="650" spc="5">
                <a:latin typeface="Arial MT"/>
                <a:cs typeface="Arial MT"/>
              </a:rPr>
              <a:t>i</a:t>
            </a:r>
            <a:r>
              <a:rPr dirty="0" sz="650" spc="10">
                <a:latin typeface="Arial MT"/>
                <a:cs typeface="Arial MT"/>
              </a:rPr>
              <a:t>o</a:t>
            </a:r>
            <a:r>
              <a:rPr dirty="0" sz="650" spc="15">
                <a:latin typeface="Arial MT"/>
                <a:cs typeface="Arial MT"/>
              </a:rPr>
              <a:t>n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P</a:t>
            </a:r>
            <a:r>
              <a:rPr dirty="0" sz="650">
                <a:latin typeface="Arial MT"/>
                <a:cs typeface="Arial MT"/>
              </a:rPr>
              <a:t>r</a:t>
            </a:r>
            <a:r>
              <a:rPr dirty="0" sz="650" spc="15">
                <a:latin typeface="Arial MT"/>
                <a:cs typeface="Arial MT"/>
              </a:rPr>
              <a:t>o</a:t>
            </a:r>
            <a:r>
              <a:rPr dirty="0" sz="650">
                <a:latin typeface="Arial MT"/>
                <a:cs typeface="Arial MT"/>
              </a:rPr>
              <a:t>l</a:t>
            </a:r>
            <a:r>
              <a:rPr dirty="0" sz="650" spc="5">
                <a:latin typeface="Arial MT"/>
                <a:cs typeface="Arial MT"/>
              </a:rPr>
              <a:t>if</a:t>
            </a:r>
            <a:r>
              <a:rPr dirty="0" sz="650" spc="-7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>
                <a:latin typeface="Arial MT"/>
                <a:cs typeface="Arial MT"/>
              </a:rPr>
              <a:t>r</a:t>
            </a:r>
            <a:r>
              <a:rPr dirty="0" sz="650" spc="15">
                <a:latin typeface="Arial MT"/>
                <a:cs typeface="Arial MT"/>
              </a:rPr>
              <a:t>a</a:t>
            </a:r>
            <a:r>
              <a:rPr dirty="0" sz="650" spc="35">
                <a:latin typeface="Arial MT"/>
                <a:cs typeface="Arial MT"/>
              </a:rPr>
              <a:t>t</a:t>
            </a:r>
            <a:r>
              <a:rPr dirty="0" sz="650" spc="15">
                <a:latin typeface="Arial MT"/>
                <a:cs typeface="Arial MT"/>
              </a:rPr>
              <a:t>o</a:t>
            </a:r>
            <a:r>
              <a:rPr dirty="0" sz="650">
                <a:latin typeface="Arial MT"/>
                <a:cs typeface="Arial MT"/>
              </a:rPr>
              <a:t>r</a:t>
            </a:r>
            <a:r>
              <a:rPr dirty="0" sz="650" spc="10">
                <a:latin typeface="Arial MT"/>
                <a:cs typeface="Arial MT"/>
              </a:rPr>
              <a:t>s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50">
                <a:latin typeface="Arial MT"/>
                <a:cs typeface="Arial MT"/>
              </a:rPr>
              <a:t>N</a:t>
            </a:r>
            <a:r>
              <a:rPr dirty="0" sz="650" spc="10">
                <a:latin typeface="Arial MT"/>
                <a:cs typeface="Arial MT"/>
              </a:rPr>
              <a:t>o</a:t>
            </a:r>
            <a:r>
              <a:rPr dirty="0" sz="650" spc="5">
                <a:latin typeface="Arial MT"/>
                <a:cs typeface="Arial MT"/>
              </a:rPr>
              <a:t>n</a:t>
            </a:r>
            <a:r>
              <a:rPr dirty="0" sz="650" spc="10">
                <a:latin typeface="Arial MT"/>
                <a:cs typeface="Arial MT"/>
              </a:rPr>
              <a:t>-S</a:t>
            </a:r>
            <a:r>
              <a:rPr dirty="0" sz="650" spc="50">
                <a:latin typeface="Arial MT"/>
                <a:cs typeface="Arial MT"/>
              </a:rPr>
              <a:t>D</a:t>
            </a:r>
            <a:r>
              <a:rPr dirty="0" sz="650" spc="15">
                <a:latin typeface="Arial MT"/>
                <a:cs typeface="Arial MT"/>
              </a:rPr>
              <a:t>N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Pale</a:t>
            </a:r>
            <a:r>
              <a:rPr dirty="0" sz="650" spc="45">
                <a:latin typeface="Arial MT"/>
                <a:cs typeface="Arial MT"/>
              </a:rPr>
              <a:t>s</a:t>
            </a:r>
            <a:r>
              <a:rPr dirty="0" sz="650" spc="40">
                <a:latin typeface="Arial MT"/>
                <a:cs typeface="Arial MT"/>
              </a:rPr>
              <a:t>t</a:t>
            </a:r>
            <a:r>
              <a:rPr dirty="0" sz="650" spc="10">
                <a:latin typeface="Arial MT"/>
                <a:cs typeface="Arial MT"/>
              </a:rPr>
              <a:t>inian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Legi</a:t>
            </a:r>
            <a:r>
              <a:rPr dirty="0" sz="650" spc="45">
                <a:latin typeface="Arial MT"/>
                <a:cs typeface="Arial MT"/>
              </a:rPr>
              <a:t>s</a:t>
            </a:r>
            <a:r>
              <a:rPr dirty="0" sz="650" spc="5">
                <a:latin typeface="Arial MT"/>
                <a:cs typeface="Arial MT"/>
              </a:rPr>
              <a:t>la</a:t>
            </a:r>
            <a:r>
              <a:rPr dirty="0" sz="650" spc="40">
                <a:latin typeface="Arial MT"/>
                <a:cs typeface="Arial MT"/>
              </a:rPr>
              <a:t>t</a:t>
            </a:r>
            <a:r>
              <a:rPr dirty="0" sz="650" spc="5">
                <a:latin typeface="Arial MT"/>
                <a:cs typeface="Arial MT"/>
              </a:rPr>
              <a:t>iv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50">
                <a:latin typeface="Arial MT"/>
                <a:cs typeface="Arial MT"/>
              </a:rPr>
              <a:t>C</a:t>
            </a:r>
            <a:r>
              <a:rPr dirty="0" sz="650" spc="10">
                <a:latin typeface="Arial MT"/>
                <a:cs typeface="Arial MT"/>
              </a:rPr>
              <a:t>oun</a:t>
            </a:r>
            <a:r>
              <a:rPr dirty="0" sz="650" spc="45">
                <a:latin typeface="Arial MT"/>
                <a:cs typeface="Arial MT"/>
              </a:rPr>
              <a:t>c</a:t>
            </a:r>
            <a:r>
              <a:rPr dirty="0" sz="650" spc="5">
                <a:latin typeface="Arial MT"/>
                <a:cs typeface="Arial MT"/>
              </a:rPr>
              <a:t>il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Specially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Designated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Terrorists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Specially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Designated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Global</a:t>
            </a:r>
            <a:r>
              <a:rPr dirty="0" sz="650" spc="12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Terrorists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Specially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Designated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Narcotic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Traf</a:t>
            </a:r>
            <a:r>
              <a:rPr dirty="0" sz="650" spc="-6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f</a:t>
            </a:r>
            <a:r>
              <a:rPr dirty="0" sz="650" spc="-6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ickers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12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Specially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Designated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Nationals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Sergei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Magnitsky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Transnational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Criminal</a:t>
            </a:r>
            <a:r>
              <a:rPr dirty="0" sz="650" spc="3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Organizations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Debarred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(DOS);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22</a:t>
            </a:r>
            <a:r>
              <a:rPr dirty="0" sz="650" spc="40">
                <a:latin typeface="Arial MT"/>
                <a:cs typeface="Arial MT"/>
              </a:rPr>
              <a:t> CFR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127.7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ITAR;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Arms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Export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Control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Act,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Sec.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38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-20">
                <a:latin typeface="Arial MT"/>
                <a:cs typeface="Arial MT"/>
              </a:rPr>
              <a:t>M</a:t>
            </a:r>
            <a:r>
              <a:rPr dirty="0" sz="650" spc="5">
                <a:latin typeface="Arial MT"/>
                <a:cs typeface="Arial MT"/>
              </a:rPr>
              <a:t>i</a:t>
            </a:r>
            <a:r>
              <a:rPr dirty="0" sz="650" spc="45">
                <a:latin typeface="Arial MT"/>
                <a:cs typeface="Arial MT"/>
              </a:rPr>
              <a:t>s</a:t>
            </a:r>
            <a:r>
              <a:rPr dirty="0" sz="650" spc="45">
                <a:latin typeface="Arial MT"/>
                <a:cs typeface="Arial MT"/>
              </a:rPr>
              <a:t>s</a:t>
            </a:r>
            <a:r>
              <a:rPr dirty="0" sz="650" spc="5">
                <a:latin typeface="Arial MT"/>
                <a:cs typeface="Arial MT"/>
              </a:rPr>
              <a:t>ile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Prolif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era</a:t>
            </a:r>
            <a:r>
              <a:rPr dirty="0" sz="650" spc="40">
                <a:latin typeface="Arial MT"/>
                <a:cs typeface="Arial MT"/>
              </a:rPr>
              <a:t>t</a:t>
            </a:r>
            <a:r>
              <a:rPr dirty="0" sz="650" spc="10">
                <a:latin typeface="Arial MT"/>
                <a:cs typeface="Arial MT"/>
              </a:rPr>
              <a:t>ors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(</a:t>
            </a:r>
            <a:r>
              <a:rPr dirty="0" sz="650" spc="-20">
                <a:latin typeface="Arial MT"/>
                <a:cs typeface="Arial MT"/>
              </a:rPr>
              <a:t>M</a:t>
            </a:r>
            <a:r>
              <a:rPr dirty="0" sz="650" spc="-25">
                <a:latin typeface="Arial MT"/>
                <a:cs typeface="Arial MT"/>
              </a:rPr>
              <a:t>T</a:t>
            </a:r>
            <a:r>
              <a:rPr dirty="0" sz="650" spc="5">
                <a:latin typeface="Arial MT"/>
                <a:cs typeface="Arial MT"/>
              </a:rPr>
              <a:t>);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22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50">
                <a:latin typeface="Arial MT"/>
                <a:cs typeface="Arial MT"/>
              </a:rPr>
              <a:t>C</a:t>
            </a:r>
            <a:r>
              <a:rPr dirty="0" sz="650" spc="50">
                <a:latin typeface="Arial MT"/>
                <a:cs typeface="Arial MT"/>
              </a:rPr>
              <a:t>F</a:t>
            </a:r>
            <a:r>
              <a:rPr dirty="0" sz="650" spc="15">
                <a:latin typeface="Arial MT"/>
                <a:cs typeface="Arial MT"/>
              </a:rPr>
              <a:t>R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126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5">
                <a:latin typeface="Arial MT"/>
                <a:cs typeface="Arial MT"/>
              </a:rPr>
              <a:t>Chemical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and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Biological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Weapons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Prolif</a:t>
            </a:r>
            <a:r>
              <a:rPr dirty="0" sz="650" spc="-7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erators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(CBW);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22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126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Designated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Terrorist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Organization</a:t>
            </a:r>
            <a:r>
              <a:rPr dirty="0" sz="650" spc="19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(DTO);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22</a:t>
            </a:r>
            <a:r>
              <a:rPr dirty="0" sz="650" spc="40">
                <a:latin typeface="Arial MT"/>
                <a:cs typeface="Arial MT"/>
              </a:rPr>
              <a:t> CFR</a:t>
            </a:r>
            <a:r>
              <a:rPr dirty="0" sz="650" spc="10">
                <a:latin typeface="Arial MT"/>
                <a:cs typeface="Arial MT"/>
              </a:rPr>
              <a:t> Part 126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Iran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Nonprolif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eration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Act</a:t>
            </a:r>
            <a:r>
              <a:rPr dirty="0" sz="650" spc="10">
                <a:latin typeface="Arial MT"/>
                <a:cs typeface="Arial MT"/>
              </a:rPr>
              <a:t> of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2000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(inpa);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22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126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Iran,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North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Korea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and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Sy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ria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Nonprolif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eration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Act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Sanctions</a:t>
            </a:r>
            <a:r>
              <a:rPr dirty="0" sz="650" spc="5">
                <a:latin typeface="Arial MT"/>
                <a:cs typeface="Arial MT"/>
              </a:rPr>
              <a:t> f</a:t>
            </a:r>
            <a:r>
              <a:rPr dirty="0" sz="650" spc="-6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or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the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Transf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er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Lethal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Military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Equipment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(lme);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22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 spc="10">
                <a:latin typeface="Arial MT"/>
                <a:cs typeface="Arial MT"/>
              </a:rPr>
              <a:t> Part 126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Department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Commerce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Unv</a:t>
            </a:r>
            <a:r>
              <a:rPr dirty="0" sz="650" spc="-7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erif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ied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2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Red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Flag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Concerns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(RFC)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12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15</a:t>
            </a:r>
            <a:r>
              <a:rPr dirty="0" sz="650" spc="30">
                <a:latin typeface="Arial MT"/>
                <a:cs typeface="Arial MT"/>
              </a:rPr>
              <a:t> </a:t>
            </a:r>
            <a:r>
              <a:rPr dirty="0" sz="650" spc="40">
                <a:latin typeface="Arial MT"/>
                <a:cs typeface="Arial MT"/>
              </a:rPr>
              <a:t>CFR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Part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732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Supplement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No.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3.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European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Union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Sanctions</a:t>
            </a:r>
            <a:r>
              <a:rPr dirty="0" sz="650" spc="-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50">
                <a:latin typeface="Arial MT"/>
                <a:cs typeface="Arial MT"/>
              </a:rPr>
              <a:t>U</a:t>
            </a:r>
            <a:r>
              <a:rPr dirty="0" sz="650" spc="10">
                <a:latin typeface="Arial MT"/>
                <a:cs typeface="Arial MT"/>
              </a:rPr>
              <a:t>nv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erif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ied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Li</a:t>
            </a:r>
            <a:r>
              <a:rPr dirty="0" sz="650" spc="45">
                <a:latin typeface="Arial MT"/>
                <a:cs typeface="Arial MT"/>
              </a:rPr>
              <a:t>s</a:t>
            </a:r>
            <a:r>
              <a:rPr dirty="0" sz="650" spc="5">
                <a:latin typeface="Arial MT"/>
                <a:cs typeface="Arial MT"/>
              </a:rPr>
              <a:t>t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"</a:t>
            </a:r>
            <a:r>
              <a:rPr dirty="0" sz="650" spc="50">
                <a:latin typeface="Arial MT"/>
                <a:cs typeface="Arial MT"/>
              </a:rPr>
              <a:t>R</a:t>
            </a:r>
            <a:r>
              <a:rPr dirty="0" sz="650" spc="10">
                <a:latin typeface="Arial MT"/>
                <a:cs typeface="Arial MT"/>
              </a:rPr>
              <a:t>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50">
                <a:latin typeface="Arial MT"/>
                <a:cs typeface="Arial MT"/>
              </a:rPr>
              <a:t>F</a:t>
            </a:r>
            <a:r>
              <a:rPr dirty="0" sz="650" spc="10">
                <a:latin typeface="Arial MT"/>
                <a:cs typeface="Arial MT"/>
              </a:rPr>
              <a:t>lag"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Japanese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End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30">
                <a:latin typeface="Arial MT"/>
                <a:cs typeface="Arial MT"/>
              </a:rPr>
              <a:t>User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(Ministry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Economy</a:t>
            </a:r>
            <a:r>
              <a:rPr dirty="0" sz="650" spc="-7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,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Trade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and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Industry</a:t>
            </a:r>
            <a:r>
              <a:rPr dirty="0" sz="650" spc="114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METI)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30">
                <a:latin typeface="Arial MT"/>
                <a:cs typeface="Arial MT"/>
              </a:rPr>
              <a:t>UK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-2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WMD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End-Use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Control: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Licence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Applications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or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Iran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12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50">
                <a:latin typeface="Arial MT"/>
                <a:cs typeface="Arial MT"/>
              </a:rPr>
              <a:t>F</a:t>
            </a:r>
            <a:r>
              <a:rPr dirty="0" sz="650" spc="5">
                <a:latin typeface="Arial MT"/>
                <a:cs typeface="Arial MT"/>
              </a:rPr>
              <a:t>i</a:t>
            </a:r>
            <a:r>
              <a:rPr dirty="0" sz="650" spc="10">
                <a:latin typeface="Arial MT"/>
                <a:cs typeface="Arial MT"/>
              </a:rPr>
              <a:t>n</a:t>
            </a:r>
            <a:r>
              <a:rPr dirty="0" sz="650" spc="15">
                <a:latin typeface="Arial MT"/>
                <a:cs typeface="Arial MT"/>
              </a:rPr>
              <a:t>a</a:t>
            </a:r>
            <a:r>
              <a:rPr dirty="0" sz="650" spc="10">
                <a:latin typeface="Arial MT"/>
                <a:cs typeface="Arial MT"/>
              </a:rPr>
              <a:t>n</a:t>
            </a:r>
            <a:r>
              <a:rPr dirty="0" sz="650" spc="45">
                <a:latin typeface="Arial MT"/>
                <a:cs typeface="Arial MT"/>
              </a:rPr>
              <a:t>c</a:t>
            </a:r>
            <a:r>
              <a:rPr dirty="0" sz="650" spc="5">
                <a:latin typeface="Arial MT"/>
                <a:cs typeface="Arial MT"/>
              </a:rPr>
              <a:t>i</a:t>
            </a:r>
            <a:r>
              <a:rPr dirty="0" sz="650" spc="10">
                <a:latin typeface="Arial MT"/>
                <a:cs typeface="Arial MT"/>
              </a:rPr>
              <a:t>a</a:t>
            </a:r>
            <a:r>
              <a:rPr dirty="0" sz="650" spc="5">
                <a:latin typeface="Arial MT"/>
                <a:cs typeface="Arial MT"/>
              </a:rPr>
              <a:t>l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50">
                <a:latin typeface="Arial MT"/>
                <a:cs typeface="Arial MT"/>
              </a:rPr>
              <a:t>C</a:t>
            </a:r>
            <a:r>
              <a:rPr dirty="0" sz="650" spc="5">
                <a:latin typeface="Arial MT"/>
                <a:cs typeface="Arial MT"/>
              </a:rPr>
              <a:t>ri</a:t>
            </a:r>
            <a:r>
              <a:rPr dirty="0" sz="650" spc="50">
                <a:latin typeface="Arial MT"/>
                <a:cs typeface="Arial MT"/>
              </a:rPr>
              <a:t>m</a:t>
            </a:r>
            <a:r>
              <a:rPr dirty="0" sz="650" spc="10">
                <a:latin typeface="Arial MT"/>
                <a:cs typeface="Arial MT"/>
              </a:rPr>
              <a:t>es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10">
                <a:latin typeface="Arial MT"/>
                <a:cs typeface="Arial MT"/>
              </a:rPr>
              <a:t>n</a:t>
            </a:r>
            <a:r>
              <a:rPr dirty="0" sz="650" spc="5">
                <a:latin typeface="Arial MT"/>
                <a:cs typeface="Arial MT"/>
              </a:rPr>
              <a:t>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o</a:t>
            </a:r>
            <a:r>
              <a:rPr dirty="0" sz="650">
                <a:latin typeface="Arial MT"/>
                <a:cs typeface="Arial MT"/>
              </a:rPr>
              <a:t>r</a:t>
            </a:r>
            <a:r>
              <a:rPr dirty="0" sz="650" spc="45">
                <a:latin typeface="Arial MT"/>
                <a:cs typeface="Arial MT"/>
              </a:rPr>
              <a:t>c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50">
                <a:latin typeface="Arial MT"/>
                <a:cs typeface="Arial MT"/>
              </a:rPr>
              <a:t>m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10">
                <a:latin typeface="Arial MT"/>
                <a:cs typeface="Arial MT"/>
              </a:rPr>
              <a:t>n</a:t>
            </a:r>
            <a:r>
              <a:rPr dirty="0" sz="650" spc="5">
                <a:latin typeface="Arial MT"/>
                <a:cs typeface="Arial MT"/>
              </a:rPr>
              <a:t>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50">
                <a:latin typeface="Arial MT"/>
                <a:cs typeface="Arial MT"/>
              </a:rPr>
              <a:t>N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35">
                <a:latin typeface="Arial MT"/>
                <a:cs typeface="Arial MT"/>
              </a:rPr>
              <a:t>t</a:t>
            </a:r>
            <a:r>
              <a:rPr dirty="0" sz="650" spc="-25">
                <a:latin typeface="Arial MT"/>
                <a:cs typeface="Arial MT"/>
              </a:rPr>
              <a:t>w</a:t>
            </a:r>
            <a:r>
              <a:rPr dirty="0" sz="650" spc="15">
                <a:latin typeface="Arial MT"/>
                <a:cs typeface="Arial MT"/>
              </a:rPr>
              <a:t>o</a:t>
            </a:r>
            <a:r>
              <a:rPr dirty="0" sz="650">
                <a:latin typeface="Arial MT"/>
                <a:cs typeface="Arial MT"/>
              </a:rPr>
              <a:t>r</a:t>
            </a:r>
            <a:r>
              <a:rPr dirty="0" sz="650" spc="10">
                <a:latin typeface="Arial MT"/>
                <a:cs typeface="Arial MT"/>
              </a:rPr>
              <a:t>k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li</a:t>
            </a:r>
            <a:r>
              <a:rPr dirty="0" sz="650" spc="40">
                <a:latin typeface="Arial MT"/>
                <a:cs typeface="Arial MT"/>
              </a:rPr>
              <a:t>s</a:t>
            </a:r>
            <a:r>
              <a:rPr dirty="0" sz="650" spc="5">
                <a:latin typeface="Arial MT"/>
                <a:cs typeface="Arial MT"/>
              </a:rPr>
              <a:t>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(</a:t>
            </a:r>
            <a:r>
              <a:rPr dirty="0" sz="650" spc="45">
                <a:latin typeface="Arial MT"/>
                <a:cs typeface="Arial MT"/>
              </a:rPr>
              <a:t>F</a:t>
            </a:r>
            <a:r>
              <a:rPr dirty="0" sz="650" spc="40">
                <a:latin typeface="Arial MT"/>
                <a:cs typeface="Arial MT"/>
              </a:rPr>
              <a:t>I</a:t>
            </a:r>
            <a:r>
              <a:rPr dirty="0" sz="650" spc="50">
                <a:latin typeface="Arial MT"/>
                <a:cs typeface="Arial MT"/>
              </a:rPr>
              <a:t>NC</a:t>
            </a:r>
            <a:r>
              <a:rPr dirty="0" sz="650" spc="15">
                <a:latin typeface="Arial MT"/>
                <a:cs typeface="Arial MT"/>
              </a:rPr>
              <a:t>E</a:t>
            </a:r>
            <a:r>
              <a:rPr dirty="0" sz="650" spc="45">
                <a:latin typeface="Arial MT"/>
                <a:cs typeface="Arial MT"/>
              </a:rPr>
              <a:t>N</a:t>
            </a:r>
            <a:r>
              <a:rPr dirty="0" sz="650" spc="5">
                <a:latin typeface="Arial MT"/>
                <a:cs typeface="Arial MT"/>
              </a:rPr>
              <a:t>).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United</a:t>
            </a:r>
            <a:r>
              <a:rPr dirty="0" sz="650" spc="-3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Nations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Security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Council</a:t>
            </a:r>
            <a:r>
              <a:rPr dirty="0" sz="650" spc="-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Sanctions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(UNS)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Additional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Non-Standard</a:t>
            </a:r>
            <a:r>
              <a:rPr dirty="0" sz="650" spc="114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f</a:t>
            </a:r>
            <a:r>
              <a:rPr dirty="0" sz="650" spc="-7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erings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GSA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Debarred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Bidders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Reciprocal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GSA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Debarred</a:t>
            </a:r>
            <a:r>
              <a:rPr dirty="0" sz="650" spc="12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Bidders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2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-Non-Procurement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12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GSA</a:t>
            </a:r>
            <a:r>
              <a:rPr dirty="0" sz="650" spc="3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Debarred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Bidders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Procurement)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Australian</a:t>
            </a:r>
            <a:r>
              <a:rPr dirty="0" sz="650" spc="20">
                <a:latin typeface="Arial MT"/>
                <a:cs typeface="Arial MT"/>
              </a:rPr>
              <a:t> Consolidated</a:t>
            </a:r>
            <a:r>
              <a:rPr dirty="0" sz="650" spc="2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Bank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England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Financial</a:t>
            </a:r>
            <a:r>
              <a:rPr dirty="0" sz="650" spc="-4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Sanctions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Canadian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Restricted</a:t>
            </a:r>
            <a:r>
              <a:rPr dirty="0" sz="650" spc="-4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Entities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World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Bank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5">
                <a:latin typeface="Arial MT"/>
                <a:cs typeface="Arial MT"/>
              </a:rPr>
              <a:t>-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of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Debarred/Ineligible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Firms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12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20">
                <a:latin typeface="Arial MT"/>
                <a:cs typeface="Arial MT"/>
              </a:rPr>
              <a:t>FBI</a:t>
            </a:r>
            <a:r>
              <a:rPr dirty="0" sz="650" spc="-10">
                <a:latin typeface="Arial MT"/>
                <a:cs typeface="Arial MT"/>
              </a:rPr>
              <a:t> </a:t>
            </a:r>
            <a:r>
              <a:rPr dirty="0" sz="650" spc="10">
                <a:latin typeface="Arial MT"/>
                <a:cs typeface="Arial MT"/>
              </a:rPr>
              <a:t>Most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Wanted </a:t>
            </a:r>
            <a:r>
              <a:rPr dirty="0" sz="650" spc="15">
                <a:latin typeface="Arial MT"/>
                <a:cs typeface="Arial MT"/>
              </a:rPr>
              <a:t>List</a:t>
            </a:r>
            <a:endParaRPr sz="650">
              <a:latin typeface="Arial MT"/>
              <a:cs typeface="Arial MT"/>
            </a:endParaRPr>
          </a:p>
          <a:p>
            <a:pPr marL="52705" indent="-40005">
              <a:lnSpc>
                <a:spcPct val="100000"/>
              </a:lnSpc>
              <a:spcBef>
                <a:spcPts val="45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0">
                <a:latin typeface="Arial MT"/>
                <a:cs typeface="Arial MT"/>
              </a:rPr>
              <a:t>Swiss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 spc="25">
                <a:latin typeface="Arial MT"/>
                <a:cs typeface="Arial MT"/>
              </a:rPr>
              <a:t>Restricted</a:t>
            </a:r>
            <a:r>
              <a:rPr dirty="0" sz="650" spc="-40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List</a:t>
            </a:r>
            <a:r>
              <a:rPr dirty="0" sz="650" spc="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(SECO)</a:t>
            </a:r>
            <a:endParaRPr sz="650">
              <a:latin typeface="Arial MT"/>
              <a:cs typeface="Arial MT"/>
            </a:endParaRPr>
          </a:p>
          <a:p>
            <a:pPr marL="52069" indent="-40005">
              <a:lnSpc>
                <a:spcPct val="100000"/>
              </a:lnSpc>
              <a:spcBef>
                <a:spcPts val="50"/>
              </a:spcBef>
              <a:buClr>
                <a:srgbClr val="EFAB00"/>
              </a:buClr>
              <a:buSzPct val="84615"/>
              <a:buFont typeface="Wingdings"/>
              <a:buChar char=""/>
              <a:tabLst>
                <a:tab pos="52705" algn="l"/>
              </a:tabLst>
            </a:pPr>
            <a:r>
              <a:rPr dirty="0" sz="650" spc="15">
                <a:latin typeface="Arial MT"/>
                <a:cs typeface="Arial MT"/>
              </a:rPr>
              <a:t>Politically</a:t>
            </a:r>
            <a:r>
              <a:rPr dirty="0" sz="650" spc="60">
                <a:latin typeface="Arial MT"/>
                <a:cs typeface="Arial MT"/>
              </a:rPr>
              <a:t> </a:t>
            </a:r>
            <a:r>
              <a:rPr dirty="0" sz="650" spc="20">
                <a:latin typeface="Arial MT"/>
                <a:cs typeface="Arial MT"/>
              </a:rPr>
              <a:t>Exposed</a:t>
            </a:r>
            <a:r>
              <a:rPr dirty="0" sz="650" spc="-45">
                <a:latin typeface="Arial MT"/>
                <a:cs typeface="Arial MT"/>
              </a:rPr>
              <a:t> </a:t>
            </a:r>
            <a:r>
              <a:rPr dirty="0" sz="650" spc="15">
                <a:latin typeface="Arial MT"/>
                <a:cs typeface="Arial MT"/>
              </a:rPr>
              <a:t>Persons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62909" y="5575680"/>
            <a:ext cx="2195830" cy="1002030"/>
            <a:chOff x="8362909" y="5575680"/>
            <a:chExt cx="2195830" cy="1002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2909" y="5581521"/>
              <a:ext cx="2195655" cy="995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3924" y="5753099"/>
              <a:ext cx="1833626" cy="671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93429" y="5580760"/>
              <a:ext cx="2134870" cy="934719"/>
            </a:xfrm>
            <a:custGeom>
              <a:avLst/>
              <a:gdLst/>
              <a:ahLst/>
              <a:cxnLst/>
              <a:rect l="l" t="t" r="r" b="b"/>
              <a:pathLst>
                <a:path w="2134870" h="934720">
                  <a:moveTo>
                    <a:pt x="79121" y="0"/>
                  </a:moveTo>
                  <a:lnTo>
                    <a:pt x="0" y="703478"/>
                  </a:lnTo>
                  <a:lnTo>
                    <a:pt x="2055749" y="934516"/>
                  </a:lnTo>
                  <a:lnTo>
                    <a:pt x="2134743" y="231076"/>
                  </a:lnTo>
                  <a:lnTo>
                    <a:pt x="7912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93429" y="5580760"/>
              <a:ext cx="2134870" cy="934719"/>
            </a:xfrm>
            <a:custGeom>
              <a:avLst/>
              <a:gdLst/>
              <a:ahLst/>
              <a:cxnLst/>
              <a:rect l="l" t="t" r="r" b="b"/>
              <a:pathLst>
                <a:path w="2134870" h="934720">
                  <a:moveTo>
                    <a:pt x="79121" y="0"/>
                  </a:moveTo>
                  <a:lnTo>
                    <a:pt x="2134743" y="231076"/>
                  </a:lnTo>
                  <a:lnTo>
                    <a:pt x="2055749" y="934516"/>
                  </a:lnTo>
                  <a:lnTo>
                    <a:pt x="0" y="703478"/>
                  </a:lnTo>
                  <a:lnTo>
                    <a:pt x="79121" y="0"/>
                  </a:lnTo>
                  <a:close/>
                </a:path>
              </a:pathLst>
            </a:custGeom>
            <a:ln w="99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1611" y="5776784"/>
              <a:ext cx="1738378" cy="5612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 rot="360000">
            <a:off x="8542885" y="5817098"/>
            <a:ext cx="1831966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75"/>
              </a:lnSpc>
            </a:pPr>
            <a:r>
              <a:rPr dirty="0" baseline="1406" sz="5925" spc="44" b="1">
                <a:latin typeface="Arial"/>
                <a:cs typeface="Arial"/>
              </a:rPr>
              <a:t>E</a:t>
            </a:r>
            <a:r>
              <a:rPr dirty="0" sz="3950" spc="30" b="1">
                <a:latin typeface="Arial"/>
                <a:cs typeface="Arial"/>
              </a:rPr>
              <a:t>xtra</a:t>
            </a:r>
            <a:r>
              <a:rPr dirty="0" sz="3950" spc="30" b="1">
                <a:latin typeface="Arial"/>
                <a:cs typeface="Arial"/>
              </a:rPr>
              <a:t>ct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2025" y="5762625"/>
            <a:ext cx="1757426" cy="57626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023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  <a:r>
              <a:rPr dirty="0" spc="-110"/>
              <a:t> </a:t>
            </a:r>
            <a:r>
              <a:rPr dirty="0" spc="-30"/>
              <a:t>(SAP-BPS)</a:t>
            </a:r>
          </a:p>
          <a:p>
            <a:pPr marL="12700">
              <a:lnSpc>
                <a:spcPts val="2400"/>
              </a:lnSpc>
            </a:pP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ul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iple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oun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ic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ed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9213" y="1857819"/>
            <a:ext cx="2943225" cy="3020695"/>
            <a:chOff x="4629213" y="1857819"/>
            <a:chExt cx="2943225" cy="3020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1896" y="2257231"/>
              <a:ext cx="997752" cy="921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025" y="2704973"/>
              <a:ext cx="1719326" cy="1833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0" y="3286125"/>
              <a:ext cx="1433449" cy="1328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2650" y="3228911"/>
              <a:ext cx="852487" cy="8524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19419" y="3282823"/>
              <a:ext cx="471170" cy="471805"/>
            </a:xfrm>
            <a:custGeom>
              <a:avLst/>
              <a:gdLst/>
              <a:ahLst/>
              <a:cxnLst/>
              <a:rect l="l" t="t" r="r" b="b"/>
              <a:pathLst>
                <a:path w="471170" h="471804">
                  <a:moveTo>
                    <a:pt x="446023" y="0"/>
                  </a:moveTo>
                  <a:lnTo>
                    <a:pt x="0" y="446150"/>
                  </a:lnTo>
                </a:path>
                <a:path w="471170" h="471804">
                  <a:moveTo>
                    <a:pt x="471169" y="25146"/>
                  </a:moveTo>
                  <a:lnTo>
                    <a:pt x="25145" y="471296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69584" y="3332988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4">
                  <a:moveTo>
                    <a:pt x="446023" y="0"/>
                  </a:moveTo>
                  <a:lnTo>
                    <a:pt x="0" y="44615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94730" y="3358134"/>
              <a:ext cx="471170" cy="471170"/>
            </a:xfrm>
            <a:custGeom>
              <a:avLst/>
              <a:gdLst/>
              <a:ahLst/>
              <a:cxnLst/>
              <a:rect l="l" t="t" r="r" b="b"/>
              <a:pathLst>
                <a:path w="471170" h="471170">
                  <a:moveTo>
                    <a:pt x="446024" y="0"/>
                  </a:moveTo>
                  <a:lnTo>
                    <a:pt x="0" y="446150"/>
                  </a:lnTo>
                </a:path>
                <a:path w="471170" h="471170">
                  <a:moveTo>
                    <a:pt x="471043" y="25018"/>
                  </a:moveTo>
                  <a:lnTo>
                    <a:pt x="25019" y="471169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44768" y="3408299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4">
                  <a:moveTo>
                    <a:pt x="446024" y="0"/>
                  </a:moveTo>
                  <a:lnTo>
                    <a:pt x="0" y="446024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69914" y="3294761"/>
              <a:ext cx="546735" cy="685165"/>
            </a:xfrm>
            <a:custGeom>
              <a:avLst/>
              <a:gdLst/>
              <a:ahLst/>
              <a:cxnLst/>
              <a:rect l="l" t="t" r="r" b="b"/>
              <a:pathLst>
                <a:path w="546734" h="685164">
                  <a:moveTo>
                    <a:pt x="446024" y="138556"/>
                  </a:moveTo>
                  <a:lnTo>
                    <a:pt x="0" y="584707"/>
                  </a:lnTo>
                </a:path>
                <a:path w="546734" h="685164">
                  <a:moveTo>
                    <a:pt x="471042" y="163702"/>
                  </a:moveTo>
                  <a:lnTo>
                    <a:pt x="25019" y="609726"/>
                  </a:lnTo>
                </a:path>
                <a:path w="546734" h="685164">
                  <a:moveTo>
                    <a:pt x="496062" y="188722"/>
                  </a:moveTo>
                  <a:lnTo>
                    <a:pt x="50164" y="634872"/>
                  </a:lnTo>
                </a:path>
                <a:path w="546734" h="685164">
                  <a:moveTo>
                    <a:pt x="521208" y="213740"/>
                  </a:moveTo>
                  <a:lnTo>
                    <a:pt x="75184" y="659891"/>
                  </a:lnTo>
                </a:path>
                <a:path w="546734" h="685164">
                  <a:moveTo>
                    <a:pt x="546227" y="238887"/>
                  </a:moveTo>
                  <a:lnTo>
                    <a:pt x="100202" y="685038"/>
                  </a:lnTo>
                </a:path>
                <a:path w="546734" h="685164">
                  <a:moveTo>
                    <a:pt x="534415" y="374903"/>
                  </a:moveTo>
                  <a:lnTo>
                    <a:pt x="159638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99708" y="332460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3" y="37490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9863" y="335445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4" y="37490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40018" y="3384169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4" y="37503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50610" y="3414014"/>
              <a:ext cx="434975" cy="434975"/>
            </a:xfrm>
            <a:custGeom>
              <a:avLst/>
              <a:gdLst/>
              <a:ahLst/>
              <a:cxnLst/>
              <a:rect l="l" t="t" r="r" b="b"/>
              <a:pathLst>
                <a:path w="434975" h="434975">
                  <a:moveTo>
                    <a:pt x="434466" y="375031"/>
                  </a:moveTo>
                  <a:lnTo>
                    <a:pt x="59562" y="0"/>
                  </a:lnTo>
                </a:path>
                <a:path w="434975" h="434975">
                  <a:moveTo>
                    <a:pt x="404621" y="404875"/>
                  </a:moveTo>
                  <a:lnTo>
                    <a:pt x="29844" y="29845"/>
                  </a:lnTo>
                </a:path>
                <a:path w="434975" h="434975">
                  <a:moveTo>
                    <a:pt x="374776" y="434721"/>
                  </a:moveTo>
                  <a:lnTo>
                    <a:pt x="0" y="59689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61075" y="3503549"/>
              <a:ext cx="434975" cy="434975"/>
            </a:xfrm>
            <a:custGeom>
              <a:avLst/>
              <a:gdLst/>
              <a:ahLst/>
              <a:cxnLst/>
              <a:rect l="l" t="t" r="r" b="b"/>
              <a:pathLst>
                <a:path w="434975" h="434975">
                  <a:moveTo>
                    <a:pt x="434466" y="374903"/>
                  </a:moveTo>
                  <a:lnTo>
                    <a:pt x="59689" y="0"/>
                  </a:lnTo>
                </a:path>
                <a:path w="434975" h="434975">
                  <a:moveTo>
                    <a:pt x="404622" y="404749"/>
                  </a:moveTo>
                  <a:lnTo>
                    <a:pt x="29845" y="29845"/>
                  </a:lnTo>
                </a:path>
                <a:path w="434975" h="434975">
                  <a:moveTo>
                    <a:pt x="374903" y="434594"/>
                  </a:moveTo>
                  <a:lnTo>
                    <a:pt x="0" y="59689"/>
                  </a:lnTo>
                </a:path>
              </a:pathLst>
            </a:custGeom>
            <a:ln w="285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31230" y="359308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374904" y="37490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32881" y="3296285"/>
              <a:ext cx="669925" cy="670560"/>
            </a:xfrm>
            <a:custGeom>
              <a:avLst/>
              <a:gdLst/>
              <a:ahLst/>
              <a:cxnLst/>
              <a:rect l="l" t="t" r="r" b="b"/>
              <a:pathLst>
                <a:path w="669925" h="670560">
                  <a:moveTo>
                    <a:pt x="363982" y="0"/>
                  </a:moveTo>
                  <a:lnTo>
                    <a:pt x="0" y="364108"/>
                  </a:lnTo>
                  <a:lnTo>
                    <a:pt x="305943" y="670051"/>
                  </a:lnTo>
                  <a:lnTo>
                    <a:pt x="669925" y="305942"/>
                  </a:lnTo>
                  <a:lnTo>
                    <a:pt x="363982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5483" y="3556889"/>
              <a:ext cx="223773" cy="2189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6875" y="3096387"/>
              <a:ext cx="495300" cy="4668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9213" y="1857819"/>
              <a:ext cx="2943225" cy="3020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4900" y="1981073"/>
              <a:ext cx="2157476" cy="21479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2975" y="2514473"/>
              <a:ext cx="1890776" cy="19860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5425" y="3143250"/>
              <a:ext cx="1595374" cy="14048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9675" y="2343023"/>
              <a:ext cx="2309876" cy="21193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4125" y="2209736"/>
              <a:ext cx="852487" cy="70008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37689" y="1569656"/>
            <a:ext cx="219329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0" b="1">
                <a:latin typeface="Arial"/>
                <a:cs typeface="Arial"/>
              </a:rPr>
              <a:t>Monitor </a:t>
            </a:r>
            <a:r>
              <a:rPr dirty="0" sz="1200" spc="-5" b="1">
                <a:latin typeface="Arial"/>
                <a:cs typeface="Arial"/>
              </a:rPr>
              <a:t>performance </a:t>
            </a:r>
            <a:r>
              <a:rPr dirty="0" sz="1200" b="1">
                <a:latin typeface="Arial"/>
                <a:cs typeface="Arial"/>
              </a:rPr>
              <a:t>through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dashboards,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reports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KPIs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37689" y="3673855"/>
            <a:ext cx="17754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Manage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alerts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efficiently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26329" y="5486082"/>
            <a:ext cx="2259965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ctr" marL="12700" marR="5080" indent="4445">
              <a:lnSpc>
                <a:spcPts val="1430"/>
              </a:lnSpc>
              <a:spcBef>
                <a:spcPts val="155"/>
              </a:spcBef>
            </a:pPr>
            <a:r>
              <a:rPr dirty="0" sz="1200" b="1">
                <a:latin typeface="Arial"/>
                <a:cs typeface="Arial"/>
              </a:rPr>
              <a:t>Execute </a:t>
            </a:r>
            <a:r>
              <a:rPr dirty="0" sz="1200" spc="-5" b="1">
                <a:latin typeface="Arial"/>
                <a:cs typeface="Arial"/>
              </a:rPr>
              <a:t>mass </a:t>
            </a:r>
            <a:r>
              <a:rPr dirty="0" sz="1200" b="1">
                <a:latin typeface="Arial"/>
                <a:cs typeface="Arial"/>
              </a:rPr>
              <a:t>and </a:t>
            </a:r>
            <a:r>
              <a:rPr dirty="0" sz="1200" spc="-15" b="1">
                <a:latin typeface="Arial"/>
                <a:cs typeface="Arial"/>
              </a:rPr>
              <a:t>real-time 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screening </a:t>
            </a:r>
            <a:r>
              <a:rPr dirty="0" sz="1200" b="1">
                <a:latin typeface="Arial"/>
                <a:cs typeface="Arial"/>
              </a:rPr>
              <a:t>and </a:t>
            </a:r>
            <a:r>
              <a:rPr dirty="0" sz="1200" spc="-5" b="1">
                <a:latin typeface="Arial"/>
                <a:cs typeface="Arial"/>
              </a:rPr>
              <a:t>stop suspicious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business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transactions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56751" y="3673855"/>
            <a:ext cx="1251585" cy="7524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174625" marR="5080" indent="-161925">
              <a:lnSpc>
                <a:spcPct val="99100"/>
              </a:lnSpc>
              <a:spcBef>
                <a:spcPts val="110"/>
              </a:spcBef>
            </a:pPr>
            <a:r>
              <a:rPr dirty="0" sz="1200" spc="-5" b="1">
                <a:latin typeface="Arial"/>
                <a:cs typeface="Arial"/>
              </a:rPr>
              <a:t>Define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screening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strategies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and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op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-25" b="1">
                <a:latin typeface="Arial"/>
                <a:cs typeface="Arial"/>
              </a:rPr>
              <a:t>m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70" b="1">
                <a:latin typeface="Arial"/>
                <a:cs typeface="Arial"/>
              </a:rPr>
              <a:t>z</a:t>
            </a:r>
            <a:r>
              <a:rPr dirty="0" sz="1200" spc="-5" b="1">
                <a:latin typeface="Arial"/>
                <a:cs typeface="Arial"/>
              </a:rPr>
              <a:t>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u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5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  </a:t>
            </a:r>
            <a:r>
              <a:rPr dirty="0" sz="1200" spc="-15" b="1">
                <a:latin typeface="Arial"/>
                <a:cs typeface="Arial"/>
              </a:rPr>
              <a:t>calibration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73769" y="1569656"/>
            <a:ext cx="1737360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12725" marR="5080" indent="-200025">
              <a:lnSpc>
                <a:spcPts val="1430"/>
              </a:lnSpc>
              <a:spcBef>
                <a:spcPts val="155"/>
              </a:spcBef>
            </a:pPr>
            <a:r>
              <a:rPr dirty="0" sz="1200" spc="-5" b="1">
                <a:latin typeface="Arial"/>
                <a:cs typeface="Arial"/>
              </a:rPr>
              <a:t>Manage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restricted</a:t>
            </a:r>
            <a:r>
              <a:rPr dirty="0" sz="1200" spc="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party </a:t>
            </a:r>
            <a:r>
              <a:rPr dirty="0" sz="1200" spc="-3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lists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96584" y="2862579"/>
            <a:ext cx="8210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SAP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HANA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43375" y="3020237"/>
            <a:ext cx="361950" cy="31440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52900" y="3706177"/>
            <a:ext cx="390525" cy="26676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524375" y="1600619"/>
            <a:ext cx="3474085" cy="3744595"/>
            <a:chOff x="4524375" y="1600619"/>
            <a:chExt cx="3474085" cy="374459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4275" y="2505760"/>
              <a:ext cx="457200" cy="2858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10350" y="1600631"/>
              <a:ext cx="409575" cy="3048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9525" y="3378891"/>
              <a:ext cx="368439" cy="26409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72350" y="4106303"/>
              <a:ext cx="314325" cy="4190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57925" y="4916208"/>
              <a:ext cx="361950" cy="3620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400675" y="4944744"/>
              <a:ext cx="485775" cy="400685"/>
            </a:xfrm>
            <a:custGeom>
              <a:avLst/>
              <a:gdLst/>
              <a:ahLst/>
              <a:cxnLst/>
              <a:rect l="l" t="t" r="r" b="b"/>
              <a:pathLst>
                <a:path w="485775" h="400685">
                  <a:moveTo>
                    <a:pt x="333375" y="214376"/>
                  </a:moveTo>
                  <a:lnTo>
                    <a:pt x="123825" y="214376"/>
                  </a:lnTo>
                  <a:lnTo>
                    <a:pt x="123825" y="152400"/>
                  </a:lnTo>
                  <a:lnTo>
                    <a:pt x="0" y="276364"/>
                  </a:lnTo>
                  <a:lnTo>
                    <a:pt x="123825" y="400177"/>
                  </a:lnTo>
                  <a:lnTo>
                    <a:pt x="123825" y="338201"/>
                  </a:lnTo>
                  <a:lnTo>
                    <a:pt x="333375" y="338201"/>
                  </a:lnTo>
                  <a:lnTo>
                    <a:pt x="333375" y="214376"/>
                  </a:lnTo>
                  <a:close/>
                </a:path>
                <a:path w="485775" h="400685">
                  <a:moveTo>
                    <a:pt x="485775" y="123825"/>
                  </a:moveTo>
                  <a:lnTo>
                    <a:pt x="361950" y="0"/>
                  </a:lnTo>
                  <a:lnTo>
                    <a:pt x="361950" y="61976"/>
                  </a:lnTo>
                  <a:lnTo>
                    <a:pt x="152400" y="61976"/>
                  </a:lnTo>
                  <a:lnTo>
                    <a:pt x="152400" y="185801"/>
                  </a:lnTo>
                  <a:lnTo>
                    <a:pt x="361950" y="185801"/>
                  </a:lnTo>
                  <a:lnTo>
                    <a:pt x="361950" y="247777"/>
                  </a:lnTo>
                  <a:lnTo>
                    <a:pt x="485775" y="123825"/>
                  </a:lnTo>
                  <a:close/>
                </a:path>
              </a:pathLst>
            </a:custGeom>
            <a:solidFill>
              <a:srgbClr val="7609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72000" y="4249216"/>
              <a:ext cx="238125" cy="3144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86350" y="1600619"/>
              <a:ext cx="381000" cy="3334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4375" y="2105571"/>
              <a:ext cx="314325" cy="36203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277100" y="1981758"/>
              <a:ext cx="476250" cy="286385"/>
            </a:xfrm>
            <a:custGeom>
              <a:avLst/>
              <a:gdLst/>
              <a:ahLst/>
              <a:cxnLst/>
              <a:rect l="l" t="t" r="r" b="b"/>
              <a:pathLst>
                <a:path w="476250" h="286385">
                  <a:moveTo>
                    <a:pt x="476250" y="0"/>
                  </a:moveTo>
                  <a:lnTo>
                    <a:pt x="0" y="0"/>
                  </a:lnTo>
                  <a:lnTo>
                    <a:pt x="0" y="285826"/>
                  </a:lnTo>
                  <a:lnTo>
                    <a:pt x="476250" y="285826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008F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10450" y="2085911"/>
              <a:ext cx="204787" cy="204787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457820" y="2135759"/>
            <a:ext cx="125095" cy="48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8518" sz="225" spc="-67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sz="150" spc="-45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baseline="18518" sz="225" spc="-67">
                <a:solidFill>
                  <a:srgbClr val="999999"/>
                </a:solidFill>
                <a:latin typeface="Arial MT"/>
                <a:cs typeface="Arial MT"/>
              </a:rPr>
              <a:t>n</a:t>
            </a:r>
            <a:r>
              <a:rPr dirty="0" sz="150" spc="-45">
                <a:solidFill>
                  <a:srgbClr val="999999"/>
                </a:solidFill>
                <a:latin typeface="Arial MT"/>
                <a:cs typeface="Arial MT"/>
              </a:rPr>
              <a:t>u</a:t>
            </a:r>
            <a:r>
              <a:rPr dirty="0" baseline="18518" sz="225" spc="-67">
                <a:solidFill>
                  <a:srgbClr val="999999"/>
                </a:solidFill>
                <a:latin typeface="Arial MT"/>
                <a:cs typeface="Arial MT"/>
              </a:rPr>
              <a:t>a</a:t>
            </a:r>
            <a:r>
              <a:rPr dirty="0" sz="150" spc="-45">
                <a:solidFill>
                  <a:srgbClr val="999999"/>
                </a:solidFill>
                <a:latin typeface="Arial MT"/>
                <a:cs typeface="Arial MT"/>
              </a:rPr>
              <a:t>le</a:t>
            </a:r>
            <a:r>
              <a:rPr dirty="0" baseline="18518" sz="225" spc="-67">
                <a:solidFill>
                  <a:srgbClr val="999999"/>
                </a:solidFill>
                <a:latin typeface="Arial MT"/>
                <a:cs typeface="Arial MT"/>
              </a:rPr>
              <a:t>b</a:t>
            </a:r>
            <a:r>
              <a:rPr dirty="0" sz="150" spc="-45">
                <a:solidFill>
                  <a:srgbClr val="999999"/>
                </a:solidFill>
                <a:latin typeface="Arial MT"/>
                <a:cs typeface="Arial MT"/>
              </a:rPr>
              <a:t>s</a:t>
            </a:r>
            <a:r>
              <a:rPr dirty="0" baseline="18518" sz="225" spc="-67">
                <a:solidFill>
                  <a:srgbClr val="999999"/>
                </a:solidFill>
                <a:latin typeface="Arial MT"/>
                <a:cs typeface="Arial MT"/>
              </a:rPr>
              <a:t>le</a:t>
            </a:r>
            <a:endParaRPr baseline="18518" sz="225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10450" y="1952561"/>
            <a:ext cx="205104" cy="224154"/>
            <a:chOff x="7410450" y="1952561"/>
            <a:chExt cx="205104" cy="224154"/>
          </a:xfrm>
        </p:grpSpPr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48550" y="2066861"/>
              <a:ext cx="119062" cy="10953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496175" y="2086482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>
                  <a:moveTo>
                    <a:pt x="14350" y="0"/>
                  </a:moveTo>
                  <a:lnTo>
                    <a:pt x="0" y="9525"/>
                  </a:lnTo>
                  <a:lnTo>
                    <a:pt x="5715" y="9525"/>
                  </a:lnTo>
                  <a:lnTo>
                    <a:pt x="5715" y="19050"/>
                  </a:lnTo>
                  <a:lnTo>
                    <a:pt x="22859" y="19050"/>
                  </a:lnTo>
                  <a:lnTo>
                    <a:pt x="22859" y="9525"/>
                  </a:lnTo>
                  <a:lnTo>
                    <a:pt x="28575" y="9525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C9C9C9">
                <a:alpha val="3294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10450" y="1952561"/>
              <a:ext cx="204787" cy="21431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448168" y="1996440"/>
            <a:ext cx="144145" cy="67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">
              <a:latin typeface="Times New Roman"/>
              <a:cs typeface="Times New Roman"/>
            </a:endParaRPr>
          </a:p>
          <a:p>
            <a:pPr marL="47625" marR="30480" indent="-10160">
              <a:lnSpc>
                <a:spcPts val="150"/>
              </a:lnSpc>
            </a:pPr>
            <a:r>
              <a:rPr dirty="0" sz="150" spc="-10">
                <a:solidFill>
                  <a:srgbClr val="999999"/>
                </a:solidFill>
                <a:latin typeface="Arial MT"/>
                <a:cs typeface="Arial MT"/>
              </a:rPr>
              <a:t>d</a:t>
            </a:r>
            <a:r>
              <a:rPr dirty="0" sz="150" spc="-85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baseline="18518" sz="225" spc="-44">
                <a:solidFill>
                  <a:srgbClr val="999999"/>
                </a:solidFill>
                <a:latin typeface="Arial MT"/>
                <a:cs typeface="Arial MT"/>
              </a:rPr>
              <a:t>P</a:t>
            </a:r>
            <a:r>
              <a:rPr dirty="0" sz="150" spc="-35">
                <a:solidFill>
                  <a:srgbClr val="999999"/>
                </a:solidFill>
                <a:latin typeface="Arial MT"/>
                <a:cs typeface="Arial MT"/>
              </a:rPr>
              <a:t>li</a:t>
            </a:r>
            <a:r>
              <a:rPr dirty="0" sz="150" spc="-75">
                <a:solidFill>
                  <a:srgbClr val="999999"/>
                </a:solidFill>
                <a:latin typeface="Arial MT"/>
                <a:cs typeface="Arial MT"/>
              </a:rPr>
              <a:t>v</a:t>
            </a:r>
            <a:r>
              <a:rPr dirty="0" baseline="18518" sz="225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baseline="18518" sz="225" spc="-3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50" spc="-85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baseline="18518" sz="225" spc="-15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sz="150" spc="-50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baseline="18518" sz="225">
                <a:solidFill>
                  <a:srgbClr val="999999"/>
                </a:solidFill>
                <a:latin typeface="Arial MT"/>
                <a:cs typeface="Arial MT"/>
              </a:rPr>
              <a:t>-</a:t>
            </a:r>
            <a:r>
              <a:rPr dirty="0" baseline="18518" sz="225" spc="-3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50" spc="-10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sz="150">
                <a:solidFill>
                  <a:srgbClr val="999999"/>
                </a:solidFill>
                <a:latin typeface="Arial MT"/>
                <a:cs typeface="Arial MT"/>
              </a:rPr>
              <a:t>d  </a:t>
            </a:r>
            <a:r>
              <a:rPr dirty="0" sz="150" spc="-20">
                <a:solidFill>
                  <a:srgbClr val="999999"/>
                </a:solidFill>
                <a:latin typeface="Arial MT"/>
                <a:cs typeface="Arial MT"/>
              </a:rPr>
              <a:t>Rules</a:t>
            </a:r>
            <a:endParaRPr sz="15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505700" y="2143061"/>
            <a:ext cx="224154" cy="214629"/>
            <a:chOff x="7505700" y="2143061"/>
            <a:chExt cx="224154" cy="214629"/>
          </a:xfrm>
        </p:grpSpPr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05700" y="2162111"/>
              <a:ext cx="119062" cy="11906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556119" y="2176906"/>
              <a:ext cx="22225" cy="27940"/>
            </a:xfrm>
            <a:custGeom>
              <a:avLst/>
              <a:gdLst/>
              <a:ahLst/>
              <a:cxnLst/>
              <a:rect l="l" t="t" r="r" b="b"/>
              <a:pathLst>
                <a:path w="22225" h="27939">
                  <a:moveTo>
                    <a:pt x="21462" y="0"/>
                  </a:moveTo>
                  <a:lnTo>
                    <a:pt x="18287" y="5587"/>
                  </a:lnTo>
                  <a:lnTo>
                    <a:pt x="9651" y="507"/>
                  </a:lnTo>
                  <a:lnTo>
                    <a:pt x="0" y="17271"/>
                  </a:lnTo>
                  <a:lnTo>
                    <a:pt x="8635" y="22225"/>
                  </a:lnTo>
                  <a:lnTo>
                    <a:pt x="5460" y="27812"/>
                  </a:lnTo>
                  <a:lnTo>
                    <a:pt x="22098" y="18922"/>
                  </a:lnTo>
                  <a:lnTo>
                    <a:pt x="21462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24750" y="2143061"/>
              <a:ext cx="204787" cy="21431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7563231" y="2195448"/>
            <a:ext cx="144145" cy="67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">
              <a:latin typeface="Times New Roman"/>
              <a:cs typeface="Times New Roman"/>
            </a:endParaRPr>
          </a:p>
          <a:p>
            <a:pPr marL="38100" marR="30480">
              <a:lnSpc>
                <a:spcPts val="150"/>
              </a:lnSpc>
            </a:pPr>
            <a:r>
              <a:rPr dirty="0" baseline="18518" sz="225" spc="-60">
                <a:solidFill>
                  <a:srgbClr val="999999"/>
                </a:solidFill>
                <a:latin typeface="Arial MT"/>
                <a:cs typeface="Arial MT"/>
              </a:rPr>
              <a:t>S</a:t>
            </a:r>
            <a:r>
              <a:rPr dirty="0" sz="150" spc="-40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baseline="18518" sz="225" spc="-60">
                <a:solidFill>
                  <a:srgbClr val="999999"/>
                </a:solidFill>
                <a:latin typeface="Arial MT"/>
                <a:cs typeface="Arial MT"/>
              </a:rPr>
              <a:t>im</a:t>
            </a:r>
            <a:r>
              <a:rPr dirty="0" sz="150" spc="-40">
                <a:solidFill>
                  <a:srgbClr val="999999"/>
                </a:solidFill>
                <a:latin typeface="Arial MT"/>
                <a:cs typeface="Arial MT"/>
              </a:rPr>
              <a:t>u</a:t>
            </a:r>
            <a:r>
              <a:rPr dirty="0" baseline="18518" sz="225" spc="-60">
                <a:solidFill>
                  <a:srgbClr val="999999"/>
                </a:solidFill>
                <a:latin typeface="Arial MT"/>
                <a:cs typeface="Arial MT"/>
              </a:rPr>
              <a:t>p</a:t>
            </a:r>
            <a:r>
              <a:rPr dirty="0" sz="150" spc="-40">
                <a:solidFill>
                  <a:srgbClr val="999999"/>
                </a:solidFill>
                <a:latin typeface="Arial MT"/>
                <a:cs typeface="Arial MT"/>
              </a:rPr>
              <a:t>le</a:t>
            </a:r>
            <a:r>
              <a:rPr dirty="0" baseline="18518" sz="225" spc="-60">
                <a:solidFill>
                  <a:srgbClr val="999999"/>
                </a:solidFill>
                <a:latin typeface="Arial MT"/>
                <a:cs typeface="Arial MT"/>
              </a:rPr>
              <a:t>lif</a:t>
            </a:r>
            <a:r>
              <a:rPr dirty="0" sz="150" spc="-40">
                <a:solidFill>
                  <a:srgbClr val="999999"/>
                </a:solidFill>
                <a:latin typeface="Arial MT"/>
                <a:cs typeface="Arial MT"/>
              </a:rPr>
              <a:t>s</a:t>
            </a:r>
            <a:r>
              <a:rPr dirty="0" baseline="18518" sz="225" spc="-60">
                <a:solidFill>
                  <a:srgbClr val="999999"/>
                </a:solidFill>
                <a:latin typeface="Arial MT"/>
                <a:cs typeface="Arial MT"/>
              </a:rPr>
              <a:t>ied </a:t>
            </a:r>
            <a:r>
              <a:rPr dirty="0" baseline="18518" sz="225" spc="-52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50" spc="-35">
                <a:solidFill>
                  <a:srgbClr val="999999"/>
                </a:solidFill>
                <a:latin typeface="Arial MT"/>
                <a:cs typeface="Arial MT"/>
              </a:rPr>
              <a:t>C</a:t>
            </a:r>
            <a:r>
              <a:rPr dirty="0" sz="150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sz="150" spc="-2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50" spc="-10">
                <a:solidFill>
                  <a:srgbClr val="999999"/>
                </a:solidFill>
                <a:latin typeface="Arial MT"/>
                <a:cs typeface="Arial MT"/>
              </a:rPr>
              <a:t>ea</a:t>
            </a:r>
            <a:r>
              <a:rPr dirty="0" sz="150">
                <a:solidFill>
                  <a:srgbClr val="999999"/>
                </a:solidFill>
                <a:latin typeface="Arial MT"/>
                <a:cs typeface="Arial MT"/>
              </a:rPr>
              <a:t>t</a:t>
            </a:r>
            <a:r>
              <a:rPr dirty="0" sz="150" spc="-1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50" spc="-35">
                <a:solidFill>
                  <a:srgbClr val="999999"/>
                </a:solidFill>
                <a:latin typeface="Arial MT"/>
                <a:cs typeface="Arial MT"/>
              </a:rPr>
              <a:t>i</a:t>
            </a:r>
            <a:r>
              <a:rPr dirty="0" sz="150" spc="-10">
                <a:solidFill>
                  <a:srgbClr val="999999"/>
                </a:solidFill>
                <a:latin typeface="Arial MT"/>
                <a:cs typeface="Arial MT"/>
              </a:rPr>
              <a:t>o</a:t>
            </a:r>
            <a:r>
              <a:rPr dirty="0" sz="150">
                <a:solidFill>
                  <a:srgbClr val="999999"/>
                </a:solidFill>
                <a:latin typeface="Arial MT"/>
                <a:cs typeface="Arial MT"/>
              </a:rPr>
              <a:t>n</a:t>
            </a:r>
            <a:endParaRPr sz="15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296150" y="2143061"/>
            <a:ext cx="214629" cy="214629"/>
            <a:chOff x="7296150" y="2143061"/>
            <a:chExt cx="214629" cy="214629"/>
          </a:xfrm>
        </p:grpSpPr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0925" y="2162111"/>
              <a:ext cx="109537" cy="11906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447153" y="2176906"/>
              <a:ext cx="22225" cy="27940"/>
            </a:xfrm>
            <a:custGeom>
              <a:avLst/>
              <a:gdLst/>
              <a:ahLst/>
              <a:cxnLst/>
              <a:rect l="l" t="t" r="r" b="b"/>
              <a:pathLst>
                <a:path w="22225" h="27939">
                  <a:moveTo>
                    <a:pt x="635" y="0"/>
                  </a:moveTo>
                  <a:lnTo>
                    <a:pt x="0" y="18922"/>
                  </a:lnTo>
                  <a:lnTo>
                    <a:pt x="16764" y="27812"/>
                  </a:lnTo>
                  <a:lnTo>
                    <a:pt x="13462" y="22225"/>
                  </a:lnTo>
                  <a:lnTo>
                    <a:pt x="22225" y="17271"/>
                  </a:lnTo>
                  <a:lnTo>
                    <a:pt x="12573" y="507"/>
                  </a:lnTo>
                  <a:lnTo>
                    <a:pt x="3810" y="5587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96150" y="2143061"/>
              <a:ext cx="214312" cy="214312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7333360" y="2202179"/>
            <a:ext cx="153670" cy="48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8518" sz="225" spc="-44">
                <a:solidFill>
                  <a:srgbClr val="999999"/>
                </a:solidFill>
                <a:latin typeface="Arial MT"/>
                <a:cs typeface="Arial MT"/>
              </a:rPr>
              <a:t>P</a:t>
            </a:r>
            <a:r>
              <a:rPr dirty="0" sz="150" spc="-110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baseline="18518" sz="225">
                <a:solidFill>
                  <a:srgbClr val="999999"/>
                </a:solidFill>
                <a:latin typeface="Arial MT"/>
                <a:cs typeface="Arial MT"/>
              </a:rPr>
              <a:t>r</a:t>
            </a:r>
            <a:r>
              <a:rPr dirty="0" baseline="18518" sz="225" spc="-30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sz="150" spc="-85">
                <a:solidFill>
                  <a:srgbClr val="999999"/>
                </a:solidFill>
                <a:latin typeface="Arial MT"/>
                <a:cs typeface="Arial MT"/>
              </a:rPr>
              <a:t>u</a:t>
            </a:r>
            <a:r>
              <a:rPr dirty="0" baseline="18518" sz="225" spc="-15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sz="150" spc="-35">
                <a:solidFill>
                  <a:srgbClr val="999999"/>
                </a:solidFill>
                <a:latin typeface="Arial MT"/>
                <a:cs typeface="Arial MT"/>
              </a:rPr>
              <a:t>l</a:t>
            </a:r>
            <a:r>
              <a:rPr dirty="0" sz="150" spc="-85">
                <a:solidFill>
                  <a:srgbClr val="999999"/>
                </a:solidFill>
                <a:latin typeface="Arial MT"/>
                <a:cs typeface="Arial MT"/>
              </a:rPr>
              <a:t>e</a:t>
            </a:r>
            <a:r>
              <a:rPr dirty="0" baseline="18518" sz="225" spc="-15">
                <a:solidFill>
                  <a:srgbClr val="999999"/>
                </a:solidFill>
                <a:latin typeface="Arial MT"/>
                <a:cs typeface="Arial MT"/>
              </a:rPr>
              <a:t>d</a:t>
            </a:r>
            <a:r>
              <a:rPr dirty="0" sz="150" spc="-75">
                <a:solidFill>
                  <a:srgbClr val="999999"/>
                </a:solidFill>
                <a:latin typeface="Arial MT"/>
                <a:cs typeface="Arial MT"/>
              </a:rPr>
              <a:t>s</a:t>
            </a:r>
            <a:r>
              <a:rPr dirty="0" baseline="18518" sz="225" spc="-52">
                <a:solidFill>
                  <a:srgbClr val="999999"/>
                </a:solidFill>
                <a:latin typeface="Arial MT"/>
                <a:cs typeface="Arial MT"/>
              </a:rPr>
              <a:t>i</a:t>
            </a:r>
            <a:r>
              <a:rPr dirty="0" baseline="18518" sz="225">
                <a:solidFill>
                  <a:srgbClr val="999999"/>
                </a:solidFill>
                <a:latin typeface="Arial MT"/>
                <a:cs typeface="Arial MT"/>
              </a:rPr>
              <a:t>ct</a:t>
            </a:r>
            <a:r>
              <a:rPr dirty="0" baseline="18518" sz="225" spc="-15">
                <a:solidFill>
                  <a:srgbClr val="999999"/>
                </a:solidFill>
                <a:latin typeface="Arial MT"/>
                <a:cs typeface="Arial MT"/>
              </a:rPr>
              <a:t> </a:t>
            </a:r>
            <a:r>
              <a:rPr dirty="0" baseline="18518" sz="225" spc="-52">
                <a:solidFill>
                  <a:srgbClr val="999999"/>
                </a:solidFill>
                <a:latin typeface="Arial MT"/>
                <a:cs typeface="Arial MT"/>
              </a:rPr>
              <a:t>i</a:t>
            </a:r>
            <a:r>
              <a:rPr dirty="0" baseline="18518" sz="225">
                <a:solidFill>
                  <a:srgbClr val="999999"/>
                </a:solidFill>
                <a:latin typeface="Arial MT"/>
                <a:cs typeface="Arial MT"/>
              </a:rPr>
              <a:t>ve</a:t>
            </a:r>
            <a:endParaRPr baseline="18518" sz="225">
              <a:latin typeface="Arial MT"/>
              <a:cs typeface="Arial MT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65" name="object 6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023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  <a:r>
              <a:rPr dirty="0" spc="-110"/>
              <a:t> </a:t>
            </a:r>
            <a:r>
              <a:rPr dirty="0" spc="-30"/>
              <a:t>(SAP-BPS)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Achieve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effective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efficient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partner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screening!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537" y="1786356"/>
            <a:ext cx="3514725" cy="4230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2315"/>
              </a:lnSpc>
            </a:pPr>
            <a:r>
              <a:rPr dirty="0" sz="2000" spc="10">
                <a:latin typeface="Arial MT"/>
                <a:cs typeface="Arial MT"/>
              </a:rPr>
              <a:t>1)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 MT"/>
              <a:cs typeface="Arial MT"/>
            </a:endParaRPr>
          </a:p>
          <a:p>
            <a:pPr marL="175895" marR="835025" indent="-180975">
              <a:lnSpc>
                <a:spcPct val="1008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  <a:tabLst>
                <a:tab pos="176530" algn="l"/>
              </a:tabLst>
            </a:pPr>
            <a:r>
              <a:rPr dirty="0" sz="1800">
                <a:latin typeface="Arial MT"/>
                <a:cs typeface="Arial MT"/>
              </a:rPr>
              <a:t>Scr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50">
                <a:latin typeface="Arial MT"/>
                <a:cs typeface="Arial MT"/>
              </a:rPr>
              <a:t>u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50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-25">
                <a:latin typeface="Arial MT"/>
                <a:cs typeface="Arial MT"/>
              </a:rPr>
              <a:t>w</a:t>
            </a:r>
            <a:r>
              <a:rPr dirty="0" sz="1800">
                <a:latin typeface="Arial MT"/>
                <a:cs typeface="Arial MT"/>
              </a:rPr>
              <a:t>n  </a:t>
            </a:r>
            <a:r>
              <a:rPr dirty="0" sz="1800" spc="-2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pu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  <a:p>
            <a:pPr marL="175895" marR="705485" indent="-180975">
              <a:lnSpc>
                <a:spcPct val="100800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76530" algn="l"/>
              </a:tabLst>
            </a:pPr>
            <a:r>
              <a:rPr dirty="0" sz="1800" spc="-15">
                <a:latin typeface="Arial MT"/>
                <a:cs typeface="Arial MT"/>
              </a:rPr>
              <a:t>No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involvement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 BPS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organization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9523" y="1805419"/>
            <a:ext cx="3562350" cy="4230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4135">
              <a:lnSpc>
                <a:spcPts val="2310"/>
              </a:lnSpc>
            </a:pPr>
            <a:r>
              <a:rPr dirty="0" sz="2000" spc="10">
                <a:latin typeface="Arial MT"/>
                <a:cs typeface="Arial MT"/>
              </a:rPr>
              <a:t>2)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plian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  <a:p>
            <a:pPr marL="35052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05">
                <a:latin typeface="Arial MT"/>
                <a:cs typeface="Arial MT"/>
              </a:rPr>
              <a:t>x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,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endParaRPr sz="2000">
              <a:latin typeface="Arial MT"/>
              <a:cs typeface="Arial MT"/>
            </a:endParaRPr>
          </a:p>
          <a:p>
            <a:pPr marL="179070" marR="386715" indent="-181610">
              <a:lnSpc>
                <a:spcPct val="100800"/>
              </a:lnSpc>
              <a:spcBef>
                <a:spcPts val="560"/>
              </a:spcBef>
              <a:buClr>
                <a:srgbClr val="EFAB00"/>
              </a:buClr>
              <a:buFont typeface="Wingdings"/>
              <a:buChar char=""/>
              <a:tabLst>
                <a:tab pos="179705" algn="l"/>
              </a:tabLst>
            </a:pPr>
            <a:r>
              <a:rPr dirty="0" sz="1800" spc="5">
                <a:latin typeface="Arial MT"/>
                <a:cs typeface="Arial MT"/>
              </a:rPr>
              <a:t>Results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screening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made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r>
              <a:rPr dirty="0" sz="1800" spc="-15">
                <a:latin typeface="Arial MT"/>
                <a:cs typeface="Arial MT"/>
              </a:rPr>
              <a:t> in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notes</a:t>
            </a:r>
            <a:endParaRPr sz="1800">
              <a:latin typeface="Arial MT"/>
              <a:cs typeface="Arial MT"/>
            </a:endParaRPr>
          </a:p>
          <a:p>
            <a:pPr marL="179070" indent="-18224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79705" algn="l"/>
              </a:tabLst>
            </a:pPr>
            <a:r>
              <a:rPr dirty="0" sz="1800">
                <a:latin typeface="Arial MT"/>
                <a:cs typeface="Arial MT"/>
              </a:rPr>
              <a:t>Final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decision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43579" y="6218237"/>
            <a:ext cx="68211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ails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ab</a:t>
            </a:r>
            <a:r>
              <a:rPr dirty="0" sz="2000" spc="5">
                <a:latin typeface="Arial MT"/>
                <a:cs typeface="Arial MT"/>
              </a:rPr>
              <a:t>o</a:t>
            </a:r>
            <a:r>
              <a:rPr dirty="0" sz="2000" spc="10">
                <a:latin typeface="Arial MT"/>
                <a:cs typeface="Arial MT"/>
              </a:rPr>
              <a:t>ut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ou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u="heavy" sz="20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2326544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6326" y="1786356"/>
            <a:ext cx="3562350" cy="42303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8425">
              <a:lnSpc>
                <a:spcPts val="2315"/>
              </a:lnSpc>
            </a:pPr>
            <a:r>
              <a:rPr dirty="0" sz="2000" spc="10">
                <a:latin typeface="Arial MT"/>
                <a:cs typeface="Arial MT"/>
              </a:rPr>
              <a:t>3)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5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Arial MT"/>
              <a:cs typeface="Arial MT"/>
            </a:endParaRPr>
          </a:p>
          <a:p>
            <a:pPr marL="184150" marR="1029969" indent="-180975">
              <a:lnSpc>
                <a:spcPct val="100899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800" spc="5">
                <a:latin typeface="Arial MT"/>
                <a:cs typeface="Arial MT"/>
              </a:rPr>
              <a:t>Results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screening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interpreted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 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Customizing</a:t>
            </a:r>
            <a:endParaRPr sz="1800">
              <a:latin typeface="Arial MT"/>
              <a:cs typeface="Arial MT"/>
            </a:endParaRPr>
          </a:p>
          <a:p>
            <a:pPr marL="184150" indent="-18097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800" spc="-2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  <a:p>
            <a:pPr marL="18415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Arial MT"/>
                <a:cs typeface="Arial MT"/>
              </a:rPr>
              <a:t>specialist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023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  <a:r>
              <a:rPr dirty="0" spc="-110"/>
              <a:t> </a:t>
            </a:r>
            <a:r>
              <a:rPr dirty="0" spc="-30"/>
              <a:t>(SAP-BPS)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Three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Scenarios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84" y="4303290"/>
            <a:ext cx="2597574" cy="14791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2377" y="4283146"/>
            <a:ext cx="2874736" cy="15214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0562" y="4234157"/>
            <a:ext cx="2700787" cy="143850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440" y="832485"/>
            <a:ext cx="65957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1)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(S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reeni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Spe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iali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8791" y="1749916"/>
            <a:ext cx="7566454" cy="43300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09972" y="1257233"/>
            <a:ext cx="6830059" cy="5344160"/>
            <a:chOff x="4009972" y="1257233"/>
            <a:chExt cx="6830059" cy="5344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9972" y="1257233"/>
              <a:ext cx="6829529" cy="53436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1475" y="1429105"/>
              <a:ext cx="6305550" cy="48113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4053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440" y="832485"/>
            <a:ext cx="6595745" cy="47783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1)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(S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reeni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Spe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iali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45" b="1">
                <a:latin typeface="Arial"/>
                <a:cs typeface="Arial"/>
              </a:rPr>
              <a:t>o</a:t>
            </a:r>
            <a:r>
              <a:rPr dirty="0" sz="2000" spc="95" b="1">
                <a:latin typeface="Arial"/>
                <a:cs typeface="Arial"/>
              </a:rPr>
              <a:t>m</a:t>
            </a:r>
            <a:r>
              <a:rPr dirty="0" sz="2000" spc="45" b="1">
                <a:latin typeface="Arial"/>
                <a:cs typeface="Arial"/>
              </a:rPr>
              <a:t>p</a:t>
            </a:r>
            <a:r>
              <a:rPr dirty="0" sz="2000" spc="-35" b="1">
                <a:latin typeface="Arial"/>
                <a:cs typeface="Arial"/>
              </a:rPr>
              <a:t>li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-2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ce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45" b="1">
                <a:latin typeface="Arial"/>
                <a:cs typeface="Arial"/>
              </a:rPr>
              <a:t>h</a:t>
            </a:r>
            <a:r>
              <a:rPr dirty="0" sz="2000" spc="15" b="1">
                <a:latin typeface="Arial"/>
                <a:cs typeface="Arial"/>
              </a:rPr>
              <a:t>eck</a:t>
            </a:r>
            <a:endParaRPr sz="2000">
              <a:latin typeface="Arial"/>
              <a:cs typeface="Arial"/>
            </a:endParaRPr>
          </a:p>
          <a:p>
            <a:pPr marL="233679" marR="3397250" indent="-181610">
              <a:lnSpc>
                <a:spcPct val="100000"/>
              </a:lnSpc>
              <a:spcBef>
                <a:spcPts val="380"/>
              </a:spcBef>
              <a:buChar char="–"/>
              <a:tabLst>
                <a:tab pos="233679" algn="l"/>
              </a:tabLst>
            </a:pP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ally  e</a:t>
            </a:r>
            <a:r>
              <a:rPr dirty="0" sz="2000" spc="-110">
                <a:latin typeface="Arial MT"/>
                <a:cs typeface="Arial MT"/>
              </a:rPr>
              <a:t>x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eps  </a:t>
            </a:r>
            <a:r>
              <a:rPr dirty="0" sz="2000" spc="10">
                <a:latin typeface="Arial MT"/>
                <a:cs typeface="Arial MT"/>
              </a:rPr>
              <a:t>being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activated.</a:t>
            </a:r>
            <a:endParaRPr sz="2000">
              <a:latin typeface="Arial MT"/>
              <a:cs typeface="Arial MT"/>
            </a:endParaRPr>
          </a:p>
          <a:p>
            <a:pPr marL="233679" marR="3354070" indent="-181610">
              <a:lnSpc>
                <a:spcPct val="100000"/>
              </a:lnSpc>
              <a:spcBef>
                <a:spcPts val="459"/>
              </a:spcBef>
              <a:buChar char="–"/>
              <a:tabLst>
                <a:tab pos="233679" algn="l"/>
              </a:tabLst>
            </a:pPr>
            <a:r>
              <a:rPr dirty="0" sz="2000" spc="-5">
                <a:latin typeface="Arial MT"/>
                <a:cs typeface="Arial MT"/>
              </a:rPr>
              <a:t>Popup </a:t>
            </a:r>
            <a:r>
              <a:rPr dirty="0" sz="2000" spc="10">
                <a:latin typeface="Arial MT"/>
                <a:cs typeface="Arial MT"/>
              </a:rPr>
              <a:t>appears in </a:t>
            </a:r>
            <a:r>
              <a:rPr dirty="0" sz="2000" spc="25">
                <a:latin typeface="Arial MT"/>
                <a:cs typeface="Arial MT"/>
              </a:rPr>
              <a:t>case </a:t>
            </a:r>
            <a:r>
              <a:rPr dirty="0" sz="2000" spc="10">
                <a:latin typeface="Arial MT"/>
                <a:cs typeface="Arial MT"/>
              </a:rPr>
              <a:t>of 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pi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ion;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ide  </a:t>
            </a:r>
            <a:r>
              <a:rPr dirty="0" sz="2000" spc="10">
                <a:latin typeface="Arial MT"/>
                <a:cs typeface="Arial MT"/>
              </a:rPr>
              <a:t>about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hit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hit</a:t>
            </a:r>
            <a:endParaRPr sz="2000">
              <a:latin typeface="Arial MT"/>
              <a:cs typeface="Arial MT"/>
            </a:endParaRPr>
          </a:p>
          <a:p>
            <a:pPr marL="233679" marR="3029585" indent="-181610">
              <a:lnSpc>
                <a:spcPct val="100000"/>
              </a:lnSpc>
              <a:spcBef>
                <a:spcPts val="390"/>
              </a:spcBef>
              <a:buChar char="–"/>
              <a:tabLst>
                <a:tab pos="233679" algn="l"/>
              </a:tabLst>
            </a:pPr>
            <a:r>
              <a:rPr dirty="0" sz="2000" spc="-2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olled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BP  </a:t>
            </a:r>
            <a:r>
              <a:rPr dirty="0" sz="2000" spc="15">
                <a:latin typeface="Arial MT"/>
                <a:cs typeface="Arial MT"/>
              </a:rPr>
              <a:t>Screening.</a:t>
            </a:r>
            <a:endParaRPr sz="2000">
              <a:latin typeface="Arial MT"/>
              <a:cs typeface="Arial MT"/>
            </a:endParaRPr>
          </a:p>
          <a:p>
            <a:pPr marL="233679" marR="3191510" indent="-181610">
              <a:lnSpc>
                <a:spcPct val="100000"/>
              </a:lnSpc>
              <a:spcBef>
                <a:spcPts val="384"/>
              </a:spcBef>
              <a:buChar char="–"/>
              <a:tabLst>
                <a:tab pos="233679" algn="l"/>
              </a:tabLst>
            </a:pPr>
            <a:r>
              <a:rPr dirty="0" sz="2000" spc="10">
                <a:latin typeface="Arial MT"/>
                <a:cs typeface="Arial MT"/>
              </a:rPr>
              <a:t>User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-9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free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how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continue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R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pro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ind</a:t>
            </a:r>
            <a:r>
              <a:rPr dirty="0" sz="2000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pe</a:t>
            </a:r>
            <a:r>
              <a:rPr dirty="0" sz="2000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de</a:t>
            </a:r>
            <a:r>
              <a:rPr dirty="0" sz="2000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of  </a:t>
            </a:r>
            <a:r>
              <a:rPr dirty="0" sz="2000" spc="15">
                <a:latin typeface="Arial MT"/>
                <a:cs typeface="Arial MT"/>
              </a:rPr>
              <a:t>de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ab</a:t>
            </a:r>
            <a:r>
              <a:rPr dirty="0" sz="2000" spc="5">
                <a:latin typeface="Arial MT"/>
                <a:cs typeface="Arial MT"/>
              </a:rPr>
              <a:t>o</a:t>
            </a:r>
            <a:r>
              <a:rPr dirty="0" sz="2000" spc="10">
                <a:latin typeface="Arial MT"/>
                <a:cs typeface="Arial MT"/>
              </a:rPr>
              <a:t>ut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hit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440" y="832485"/>
            <a:ext cx="857885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2)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Automatic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screening:</a:t>
            </a:r>
            <a:r>
              <a:rPr dirty="0" sz="2000" spc="-2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Consulting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Compliance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Expert,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Decision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298" y="1451823"/>
            <a:ext cx="9439024" cy="49979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440" y="832485"/>
            <a:ext cx="738378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3)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Automatic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screening:</a:t>
            </a:r>
            <a:r>
              <a:rPr dirty="0" sz="2000" spc="-2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Business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Decision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by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Compliance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666666"/>
                </a:solidFill>
                <a:latin typeface="Arial MT"/>
                <a:cs typeface="Arial MT"/>
              </a:rPr>
              <a:t>Expert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345" y="1462802"/>
            <a:ext cx="9585422" cy="50356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19589" y="1352420"/>
            <a:ext cx="5877560" cy="5010785"/>
            <a:chOff x="4819589" y="1352420"/>
            <a:chExt cx="5877560" cy="5010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9589" y="1352420"/>
              <a:ext cx="5877046" cy="50104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1100" y="1524419"/>
              <a:ext cx="5353050" cy="44778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96101" y="4196803"/>
              <a:ext cx="3819525" cy="133985"/>
            </a:xfrm>
            <a:custGeom>
              <a:avLst/>
              <a:gdLst/>
              <a:ahLst/>
              <a:cxnLst/>
              <a:rect l="l" t="t" r="r" b="b"/>
              <a:pathLst>
                <a:path w="3819525" h="133985">
                  <a:moveTo>
                    <a:pt x="0" y="133388"/>
                  </a:moveTo>
                  <a:lnTo>
                    <a:pt x="3819525" y="133388"/>
                  </a:lnTo>
                  <a:lnTo>
                    <a:pt x="3819525" y="0"/>
                  </a:lnTo>
                  <a:lnTo>
                    <a:pt x="0" y="0"/>
                  </a:lnTo>
                  <a:lnTo>
                    <a:pt x="0" y="133388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023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10"/>
              <a:t>Business</a:t>
            </a:r>
            <a:r>
              <a:rPr dirty="0" spc="85"/>
              <a:t> </a:t>
            </a:r>
            <a:r>
              <a:rPr dirty="0" spc="-10"/>
              <a:t>Partner</a:t>
            </a:r>
            <a:r>
              <a:rPr dirty="0" spc="35"/>
              <a:t> </a:t>
            </a:r>
            <a:r>
              <a:rPr dirty="0" spc="5"/>
              <a:t>Screening</a:t>
            </a:r>
            <a:r>
              <a:rPr dirty="0" spc="-114"/>
              <a:t> </a:t>
            </a:r>
            <a:r>
              <a:rPr dirty="0" spc="-30"/>
              <a:t>(SAP-BPS)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224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440" y="832485"/>
            <a:ext cx="5128260" cy="50120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Activate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screening</a:t>
            </a:r>
            <a:r>
              <a:rPr dirty="0" sz="2000" spc="-1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per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Step</a:t>
            </a:r>
            <a:endParaRPr sz="20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1555"/>
              </a:spcBef>
            </a:pPr>
            <a:r>
              <a:rPr dirty="0" sz="2100" spc="15" b="1">
                <a:latin typeface="Arial"/>
                <a:cs typeface="Arial"/>
              </a:rPr>
              <a:t>Enrichment</a:t>
            </a:r>
            <a:endParaRPr sz="2100">
              <a:latin typeface="Arial"/>
              <a:cs typeface="Arial"/>
            </a:endParaRPr>
          </a:p>
          <a:p>
            <a:pPr marL="52069" marR="1122680">
              <a:lnSpc>
                <a:spcPct val="99900"/>
              </a:lnSpc>
              <a:spcBef>
                <a:spcPts val="640"/>
              </a:spcBef>
            </a:pPr>
            <a:r>
              <a:rPr dirty="0" sz="2100">
                <a:latin typeface="Arial MT"/>
                <a:cs typeface="Arial MT"/>
              </a:rPr>
              <a:t>Implemented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 spc="-20">
                <a:latin typeface="Arial MT"/>
                <a:cs typeface="Arial MT"/>
              </a:rPr>
              <a:t>as</a:t>
            </a:r>
            <a:r>
              <a:rPr dirty="0" sz="2100" spc="75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Enrichment</a:t>
            </a:r>
            <a:r>
              <a:rPr dirty="0" sz="2100" spc="-13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Spot </a:t>
            </a:r>
            <a:r>
              <a:rPr dirty="0" sz="2100" spc="-57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‘Address </a:t>
            </a:r>
            <a:r>
              <a:rPr dirty="0" sz="2100" spc="-5">
                <a:latin typeface="Arial MT"/>
                <a:cs typeface="Arial MT"/>
              </a:rPr>
              <a:t>Screening’ </a:t>
            </a:r>
            <a:r>
              <a:rPr dirty="0" sz="2100" spc="-25">
                <a:latin typeface="Arial MT"/>
                <a:cs typeface="Arial MT"/>
              </a:rPr>
              <a:t>with </a:t>
            </a:r>
            <a:r>
              <a:rPr dirty="0" sz="2100" spc="-2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corresponding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adapter in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MDG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1610"/>
              </a:spcBef>
            </a:pPr>
            <a:r>
              <a:rPr dirty="0" sz="2100" spc="-15" b="1">
                <a:latin typeface="Arial"/>
                <a:cs typeface="Arial"/>
              </a:rPr>
              <a:t>Activate</a:t>
            </a:r>
            <a:r>
              <a:rPr dirty="0" sz="2100" spc="25" b="1">
                <a:latin typeface="Arial"/>
                <a:cs typeface="Arial"/>
              </a:rPr>
              <a:t> </a:t>
            </a:r>
            <a:r>
              <a:rPr dirty="0" sz="2100" spc="5" b="1">
                <a:latin typeface="Arial"/>
                <a:cs typeface="Arial"/>
              </a:rPr>
              <a:t>per </a:t>
            </a:r>
            <a:r>
              <a:rPr dirty="0" sz="2100" spc="-10" b="1">
                <a:latin typeface="Arial"/>
                <a:cs typeface="Arial"/>
              </a:rPr>
              <a:t>CR</a:t>
            </a:r>
            <a:r>
              <a:rPr dirty="0" sz="2100" spc="-20" b="1">
                <a:latin typeface="Arial"/>
                <a:cs typeface="Arial"/>
              </a:rPr>
              <a:t> </a:t>
            </a:r>
            <a:r>
              <a:rPr dirty="0" sz="2100" spc="5" b="1">
                <a:latin typeface="Arial"/>
                <a:cs typeface="Arial"/>
              </a:rPr>
              <a:t>Step</a:t>
            </a:r>
            <a:endParaRPr sz="2100">
              <a:latin typeface="Arial"/>
              <a:cs typeface="Arial"/>
            </a:endParaRPr>
          </a:p>
          <a:p>
            <a:pPr marL="52069">
              <a:lnSpc>
                <a:spcPts val="2500"/>
              </a:lnSpc>
              <a:spcBef>
                <a:spcPts val="635"/>
              </a:spcBef>
            </a:pPr>
            <a:r>
              <a:rPr dirty="0" sz="2100" spc="-20">
                <a:latin typeface="Arial MT"/>
                <a:cs typeface="Arial MT"/>
              </a:rPr>
              <a:t>For</a:t>
            </a:r>
            <a:r>
              <a:rPr dirty="0" sz="2100" spc="5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each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Change</a:t>
            </a:r>
            <a:r>
              <a:rPr dirty="0" sz="2100" spc="-3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Request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ts val="2500"/>
              </a:lnSpc>
            </a:pPr>
            <a:r>
              <a:rPr dirty="0" sz="2100" spc="-65">
                <a:latin typeface="Arial MT"/>
                <a:cs typeface="Arial MT"/>
              </a:rPr>
              <a:t>Type,</a:t>
            </a:r>
            <a:r>
              <a:rPr dirty="0" sz="2100" spc="16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Screening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can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be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activated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35"/>
              </a:spcBef>
            </a:pPr>
            <a:r>
              <a:rPr dirty="0" sz="2100" spc="-5">
                <a:latin typeface="Arial MT"/>
                <a:cs typeface="Arial MT"/>
              </a:rPr>
              <a:t>per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Change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Request</a:t>
            </a:r>
            <a:r>
              <a:rPr dirty="0" sz="2100" spc="-50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Step</a:t>
            </a:r>
            <a:endParaRPr sz="21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1615"/>
              </a:spcBef>
            </a:pPr>
            <a:r>
              <a:rPr dirty="0" sz="2100" spc="-15" b="1">
                <a:latin typeface="Arial"/>
                <a:cs typeface="Arial"/>
              </a:rPr>
              <a:t>D</a:t>
            </a:r>
            <a:r>
              <a:rPr dirty="0" sz="2100" spc="30" b="1">
                <a:latin typeface="Arial"/>
                <a:cs typeface="Arial"/>
              </a:rPr>
              <a:t>e</a:t>
            </a:r>
            <a:r>
              <a:rPr dirty="0" sz="2100" spc="-10" b="1">
                <a:latin typeface="Arial"/>
                <a:cs typeface="Arial"/>
              </a:rPr>
              <a:t>p</a:t>
            </a:r>
            <a:r>
              <a:rPr dirty="0" sz="2100" spc="15" b="1">
                <a:latin typeface="Arial"/>
                <a:cs typeface="Arial"/>
              </a:rPr>
              <a:t>l</a:t>
            </a:r>
            <a:r>
              <a:rPr dirty="0" sz="2100" spc="-10" b="1">
                <a:latin typeface="Arial"/>
                <a:cs typeface="Arial"/>
              </a:rPr>
              <a:t>o</a:t>
            </a:r>
            <a:r>
              <a:rPr dirty="0" sz="2100" spc="30" b="1">
                <a:latin typeface="Arial"/>
                <a:cs typeface="Arial"/>
              </a:rPr>
              <a:t>y</a:t>
            </a:r>
            <a:r>
              <a:rPr dirty="0" sz="2100" spc="80" b="1">
                <a:latin typeface="Arial"/>
                <a:cs typeface="Arial"/>
              </a:rPr>
              <a:t>m</a:t>
            </a:r>
            <a:r>
              <a:rPr dirty="0" sz="2100" spc="30" b="1">
                <a:latin typeface="Arial"/>
                <a:cs typeface="Arial"/>
              </a:rPr>
              <a:t>e</a:t>
            </a:r>
            <a:r>
              <a:rPr dirty="0" sz="2100" spc="-10" b="1">
                <a:latin typeface="Arial"/>
                <a:cs typeface="Arial"/>
              </a:rPr>
              <a:t>n</a:t>
            </a:r>
            <a:r>
              <a:rPr dirty="0" sz="2100" b="1">
                <a:latin typeface="Arial"/>
                <a:cs typeface="Arial"/>
              </a:rPr>
              <a:t>t</a:t>
            </a:r>
            <a:r>
              <a:rPr dirty="0" sz="2100" spc="-160" b="1">
                <a:latin typeface="Arial"/>
                <a:cs typeface="Arial"/>
              </a:rPr>
              <a:t> </a:t>
            </a:r>
            <a:r>
              <a:rPr dirty="0" sz="2100" spc="-60" b="1">
                <a:latin typeface="Arial"/>
                <a:cs typeface="Arial"/>
              </a:rPr>
              <a:t>O</a:t>
            </a:r>
            <a:r>
              <a:rPr dirty="0" sz="2100" spc="-10" b="1">
                <a:latin typeface="Arial"/>
                <a:cs typeface="Arial"/>
              </a:rPr>
              <a:t>p</a:t>
            </a:r>
            <a:r>
              <a:rPr dirty="0" sz="2100" spc="-25" b="1">
                <a:latin typeface="Arial"/>
                <a:cs typeface="Arial"/>
              </a:rPr>
              <a:t>t</a:t>
            </a:r>
            <a:r>
              <a:rPr dirty="0" sz="2100" spc="15" b="1">
                <a:latin typeface="Arial"/>
                <a:cs typeface="Arial"/>
              </a:rPr>
              <a:t>i</a:t>
            </a:r>
            <a:r>
              <a:rPr dirty="0" sz="2100" spc="-10" b="1">
                <a:latin typeface="Arial"/>
                <a:cs typeface="Arial"/>
              </a:rPr>
              <a:t>on</a:t>
            </a:r>
            <a:r>
              <a:rPr dirty="0" sz="2100" b="1">
                <a:latin typeface="Arial"/>
                <a:cs typeface="Arial"/>
              </a:rPr>
              <a:t>s</a:t>
            </a:r>
            <a:endParaRPr sz="2100">
              <a:latin typeface="Arial"/>
              <a:cs typeface="Arial"/>
            </a:endParaRPr>
          </a:p>
          <a:p>
            <a:pPr marL="52069" marR="929640">
              <a:lnSpc>
                <a:spcPct val="99900"/>
              </a:lnSpc>
              <a:spcBef>
                <a:spcPts val="560"/>
              </a:spcBef>
            </a:pPr>
            <a:r>
              <a:rPr dirty="0" sz="2100" spc="10">
                <a:latin typeface="Arial MT"/>
                <a:cs typeface="Arial MT"/>
              </a:rPr>
              <a:t>BP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Screening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can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run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on</a:t>
            </a:r>
            <a:r>
              <a:rPr dirty="0" sz="2100" spc="4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MDG </a:t>
            </a:r>
            <a:r>
              <a:rPr dirty="0" sz="2100" spc="-1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instance</a:t>
            </a:r>
            <a:r>
              <a:rPr dirty="0" sz="2100" spc="-4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(same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HANA</a:t>
            </a:r>
            <a:r>
              <a:rPr dirty="0" sz="2100" spc="-12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DB,</a:t>
            </a:r>
            <a:r>
              <a:rPr dirty="0" sz="2100" spc="20">
                <a:latin typeface="Arial MT"/>
                <a:cs typeface="Arial MT"/>
              </a:rPr>
              <a:t> </a:t>
            </a:r>
            <a:r>
              <a:rPr dirty="0" sz="2100" spc="-30">
                <a:latin typeface="Arial MT"/>
                <a:cs typeface="Arial MT"/>
              </a:rPr>
              <a:t>different </a:t>
            </a:r>
            <a:r>
              <a:rPr dirty="0" sz="2100" spc="-57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NW</a:t>
            </a:r>
            <a:r>
              <a:rPr dirty="0" sz="2100" spc="-100">
                <a:latin typeface="Arial MT"/>
                <a:cs typeface="Arial MT"/>
              </a:rPr>
              <a:t> </a:t>
            </a:r>
            <a:r>
              <a:rPr dirty="0" sz="2100" spc="10">
                <a:latin typeface="Arial MT"/>
                <a:cs typeface="Arial MT"/>
              </a:rPr>
              <a:t>AS)</a:t>
            </a:r>
            <a:r>
              <a:rPr dirty="0" sz="2100" spc="-8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or</a:t>
            </a:r>
            <a:r>
              <a:rPr dirty="0" sz="2100" spc="6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on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 spc="-30">
                <a:latin typeface="Arial MT"/>
                <a:cs typeface="Arial MT"/>
              </a:rPr>
              <a:t>different</a:t>
            </a:r>
            <a:r>
              <a:rPr dirty="0" sz="2100" spc="17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instance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1176" y="1491191"/>
            <a:ext cx="2301240" cy="327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3340">
              <a:lnSpc>
                <a:spcPts val="2325"/>
              </a:lnSpc>
            </a:pP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endParaRPr sz="2100">
              <a:latin typeface="Arial"/>
              <a:cs typeface="Arial"/>
            </a:endParaRPr>
          </a:p>
          <a:p>
            <a:pPr algn="r">
              <a:lnSpc>
                <a:spcPct val="100000"/>
              </a:lnSpc>
              <a:spcBef>
                <a:spcPts val="35"/>
              </a:spcBef>
            </a:pPr>
            <a:r>
              <a:rPr dirty="0" sz="2100" spc="-450" b="1">
                <a:solidFill>
                  <a:srgbClr val="999999"/>
                </a:solidFill>
                <a:latin typeface="Arial"/>
                <a:cs typeface="Arial"/>
              </a:rPr>
              <a:t>CRM</a:t>
            </a:r>
            <a:r>
              <a:rPr dirty="0" baseline="-7936" sz="3150" spc="-675" b="1">
                <a:solidFill>
                  <a:srgbClr val="999999"/>
                </a:solidFill>
                <a:latin typeface="Arial"/>
                <a:cs typeface="Arial"/>
              </a:rPr>
              <a:t>…</a:t>
            </a:r>
            <a:endParaRPr baseline="-7936" sz="3150">
              <a:latin typeface="Arial"/>
              <a:cs typeface="Arial"/>
            </a:endParaRPr>
          </a:p>
          <a:p>
            <a:pPr algn="r" marR="59690">
              <a:lnSpc>
                <a:spcPts val="2450"/>
              </a:lnSpc>
              <a:spcBef>
                <a:spcPts val="610"/>
              </a:spcBef>
            </a:pP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endParaRPr sz="2100">
              <a:latin typeface="Arial"/>
              <a:cs typeface="Arial"/>
            </a:endParaRPr>
          </a:p>
          <a:p>
            <a:pPr marL="58419">
              <a:lnSpc>
                <a:spcPts val="2450"/>
              </a:lnSpc>
              <a:tabLst>
                <a:tab pos="1692910" algn="l"/>
              </a:tabLst>
            </a:pPr>
            <a:r>
              <a:rPr dirty="0" sz="2100" spc="30" b="1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dirty="0" baseline="23809" sz="2100" spc="75" b="1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dirty="0" baseline="23809" sz="2100" spc="60" b="1">
                <a:solidFill>
                  <a:srgbClr val="999999"/>
                </a:solidFill>
                <a:latin typeface="Arial"/>
                <a:cs typeface="Arial"/>
              </a:rPr>
              <a:t>d</a:t>
            </a:r>
            <a:r>
              <a:rPr dirty="0" sz="2100" spc="-30" b="1">
                <a:solidFill>
                  <a:srgbClr val="999999"/>
                </a:solidFill>
                <a:latin typeface="Arial"/>
                <a:cs typeface="Arial"/>
              </a:rPr>
              <a:t>-</a:t>
            </a:r>
            <a:r>
              <a:rPr dirty="0" sz="2100" spc="-10" b="1">
                <a:solidFill>
                  <a:srgbClr val="999999"/>
                </a:solidFill>
                <a:latin typeface="Arial"/>
                <a:cs typeface="Arial"/>
              </a:rPr>
              <a:t>p</a:t>
            </a:r>
            <a:r>
              <a:rPr dirty="0" sz="2100" spc="25" b="1">
                <a:solidFill>
                  <a:srgbClr val="999999"/>
                </a:solidFill>
                <a:latin typeface="Arial"/>
                <a:cs typeface="Arial"/>
              </a:rPr>
              <a:t>a</a:t>
            </a:r>
            <a:r>
              <a:rPr dirty="0" sz="2100" spc="5" b="1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t</a:t>
            </a:r>
            <a:r>
              <a:rPr dirty="0" sz="2100" spc="-125" b="1">
                <a:solidFill>
                  <a:srgbClr val="999999"/>
                </a:solidFill>
                <a:latin typeface="Arial"/>
                <a:cs typeface="Arial"/>
              </a:rPr>
              <a:t>y</a:t>
            </a: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	</a:t>
            </a:r>
            <a:r>
              <a:rPr dirty="0" baseline="-5291" sz="3150" spc="22" b="1">
                <a:solidFill>
                  <a:srgbClr val="999999"/>
                </a:solidFill>
                <a:latin typeface="Arial"/>
                <a:cs typeface="Arial"/>
              </a:rPr>
              <a:t>S</a:t>
            </a:r>
            <a:r>
              <a:rPr dirty="0" baseline="-5291" sz="3150" spc="-30" b="1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dirty="0" baseline="-5291" sz="3150" b="1">
                <a:solidFill>
                  <a:srgbClr val="999999"/>
                </a:solidFill>
                <a:latin typeface="Arial"/>
                <a:cs typeface="Arial"/>
              </a:rPr>
              <a:t>M</a:t>
            </a:r>
            <a:endParaRPr baseline="-5291" sz="3150">
              <a:latin typeface="Arial"/>
              <a:cs typeface="Arial"/>
            </a:endParaRPr>
          </a:p>
          <a:p>
            <a:pPr marL="58419">
              <a:lnSpc>
                <a:spcPct val="100000"/>
              </a:lnSpc>
              <a:spcBef>
                <a:spcPts val="30"/>
              </a:spcBef>
            </a:pPr>
            <a:r>
              <a:rPr dirty="0" sz="2100" spc="-55" b="1">
                <a:solidFill>
                  <a:srgbClr val="999999"/>
                </a:solidFill>
                <a:latin typeface="Arial"/>
                <a:cs typeface="Arial"/>
              </a:rPr>
              <a:t>NWAs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r>
              <a:rPr dirty="0" sz="2100" spc="15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999999"/>
                </a:solidFill>
                <a:latin typeface="Arial"/>
                <a:cs typeface="Arial"/>
              </a:rPr>
              <a:t>ERP,</a:t>
            </a:r>
            <a:r>
              <a:rPr dirty="0" sz="2100" spc="5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30" b="1">
                <a:solidFill>
                  <a:srgbClr val="999999"/>
                </a:solidFill>
                <a:latin typeface="Arial"/>
                <a:cs typeface="Arial"/>
              </a:rPr>
              <a:t>SCM,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2100" spc="-20" b="1">
                <a:solidFill>
                  <a:srgbClr val="999999"/>
                </a:solidFill>
                <a:latin typeface="Arial"/>
                <a:cs typeface="Arial"/>
              </a:rPr>
              <a:t>CR</a:t>
            </a:r>
            <a:r>
              <a:rPr dirty="0" sz="2100" spc="120" b="1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,</a:t>
            </a:r>
            <a:r>
              <a:rPr dirty="0" sz="2100" spc="-125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20" b="1">
                <a:solidFill>
                  <a:srgbClr val="999999"/>
                </a:solidFill>
                <a:latin typeface="Arial"/>
                <a:cs typeface="Arial"/>
              </a:rPr>
              <a:t>S</a:t>
            </a:r>
            <a:r>
              <a:rPr dirty="0" sz="2100" spc="-20" b="1">
                <a:solidFill>
                  <a:srgbClr val="999999"/>
                </a:solidFill>
                <a:latin typeface="Arial"/>
                <a:cs typeface="Arial"/>
              </a:rPr>
              <a:t>R</a:t>
            </a: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M</a:t>
            </a:r>
            <a:r>
              <a:rPr dirty="0" sz="2100" spc="-10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…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9"/>
              </a:spcBef>
            </a:pPr>
            <a:r>
              <a:rPr dirty="0" sz="2100" spc="-5" b="1">
                <a:solidFill>
                  <a:srgbClr val="999999"/>
                </a:solidFill>
                <a:latin typeface="Arial"/>
                <a:cs typeface="Arial"/>
              </a:rPr>
              <a:t>3</a:t>
            </a:r>
            <a:r>
              <a:rPr dirty="0" baseline="23809" sz="2100" spc="-7" b="1">
                <a:solidFill>
                  <a:srgbClr val="999999"/>
                </a:solidFill>
                <a:latin typeface="Arial"/>
                <a:cs typeface="Arial"/>
              </a:rPr>
              <a:t>rd</a:t>
            </a:r>
            <a:r>
              <a:rPr dirty="0" sz="2100" spc="-5" b="1">
                <a:solidFill>
                  <a:srgbClr val="999999"/>
                </a:solidFill>
                <a:latin typeface="Arial"/>
                <a:cs typeface="Arial"/>
              </a:rPr>
              <a:t>-party,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2100" spc="-55" b="1">
                <a:solidFill>
                  <a:srgbClr val="999999"/>
                </a:solidFill>
                <a:latin typeface="Arial"/>
                <a:cs typeface="Arial"/>
              </a:rPr>
              <a:t>NWAs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78144" y="1276680"/>
            <a:ext cx="3525520" cy="3506470"/>
            <a:chOff x="5978144" y="1276680"/>
            <a:chExt cx="3525520" cy="3506470"/>
          </a:xfrm>
        </p:grpSpPr>
        <p:sp>
          <p:nvSpPr>
            <p:cNvPr id="4" name="object 4"/>
            <p:cNvSpPr/>
            <p:nvPr/>
          </p:nvSpPr>
          <p:spPr>
            <a:xfrm>
              <a:off x="5978144" y="3700144"/>
              <a:ext cx="932180" cy="767715"/>
            </a:xfrm>
            <a:custGeom>
              <a:avLst/>
              <a:gdLst/>
              <a:ahLst/>
              <a:cxnLst/>
              <a:rect l="l" t="t" r="r" b="b"/>
              <a:pathLst>
                <a:path w="932179" h="767714">
                  <a:moveTo>
                    <a:pt x="932053" y="15494"/>
                  </a:moveTo>
                  <a:lnTo>
                    <a:pt x="920445" y="13843"/>
                  </a:lnTo>
                  <a:lnTo>
                    <a:pt x="823341" y="0"/>
                  </a:lnTo>
                  <a:lnTo>
                    <a:pt x="818515" y="3683"/>
                  </a:lnTo>
                  <a:lnTo>
                    <a:pt x="816991" y="14097"/>
                  </a:lnTo>
                  <a:lnTo>
                    <a:pt x="820674" y="18923"/>
                  </a:lnTo>
                  <a:lnTo>
                    <a:pt x="878243" y="27165"/>
                  </a:lnTo>
                  <a:lnTo>
                    <a:pt x="11252" y="379984"/>
                  </a:lnTo>
                  <a:lnTo>
                    <a:pt x="7112" y="378333"/>
                  </a:lnTo>
                  <a:lnTo>
                    <a:pt x="5499" y="382320"/>
                  </a:lnTo>
                  <a:lnTo>
                    <a:pt x="0" y="384556"/>
                  </a:lnTo>
                  <a:lnTo>
                    <a:pt x="2298" y="390271"/>
                  </a:lnTo>
                  <a:lnTo>
                    <a:pt x="0" y="395986"/>
                  </a:lnTo>
                  <a:lnTo>
                    <a:pt x="5473" y="398157"/>
                  </a:lnTo>
                  <a:lnTo>
                    <a:pt x="7112" y="402209"/>
                  </a:lnTo>
                  <a:lnTo>
                    <a:pt x="11353" y="400481"/>
                  </a:lnTo>
                  <a:lnTo>
                    <a:pt x="868680" y="739648"/>
                  </a:lnTo>
                  <a:lnTo>
                    <a:pt x="811149" y="748411"/>
                  </a:lnTo>
                  <a:lnTo>
                    <a:pt x="807593" y="753237"/>
                  </a:lnTo>
                  <a:lnTo>
                    <a:pt x="809117" y="763651"/>
                  </a:lnTo>
                  <a:lnTo>
                    <a:pt x="813943" y="767207"/>
                  </a:lnTo>
                  <a:lnTo>
                    <a:pt x="910018" y="752602"/>
                  </a:lnTo>
                  <a:lnTo>
                    <a:pt x="922528" y="750697"/>
                  </a:lnTo>
                  <a:lnTo>
                    <a:pt x="857885" y="668528"/>
                  </a:lnTo>
                  <a:lnTo>
                    <a:pt x="854710" y="664337"/>
                  </a:lnTo>
                  <a:lnTo>
                    <a:pt x="848741" y="663702"/>
                  </a:lnTo>
                  <a:lnTo>
                    <a:pt x="844550" y="666877"/>
                  </a:lnTo>
                  <a:lnTo>
                    <a:pt x="840486" y="670179"/>
                  </a:lnTo>
                  <a:lnTo>
                    <a:pt x="839724" y="676148"/>
                  </a:lnTo>
                  <a:lnTo>
                    <a:pt x="875766" y="722033"/>
                  </a:lnTo>
                  <a:lnTo>
                    <a:pt x="36855" y="390105"/>
                  </a:lnTo>
                  <a:lnTo>
                    <a:pt x="885571" y="44729"/>
                  </a:lnTo>
                  <a:lnTo>
                    <a:pt x="853186" y="86741"/>
                  </a:lnTo>
                  <a:lnTo>
                    <a:pt x="850011" y="90932"/>
                  </a:lnTo>
                  <a:lnTo>
                    <a:pt x="850773" y="96901"/>
                  </a:lnTo>
                  <a:lnTo>
                    <a:pt x="854964" y="100076"/>
                  </a:lnTo>
                  <a:lnTo>
                    <a:pt x="859028" y="103378"/>
                  </a:lnTo>
                  <a:lnTo>
                    <a:pt x="864997" y="102489"/>
                  </a:lnTo>
                  <a:lnTo>
                    <a:pt x="868299" y="98425"/>
                  </a:lnTo>
                  <a:lnTo>
                    <a:pt x="932053" y="1549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3830" y="1276680"/>
              <a:ext cx="879430" cy="6574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155" y="2458034"/>
              <a:ext cx="879430" cy="6669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84748" y="1601469"/>
              <a:ext cx="2516505" cy="1191895"/>
            </a:xfrm>
            <a:custGeom>
              <a:avLst/>
              <a:gdLst/>
              <a:ahLst/>
              <a:cxnLst/>
              <a:rect l="l" t="t" r="r" b="b"/>
              <a:pathLst>
                <a:path w="2516504" h="1191895">
                  <a:moveTo>
                    <a:pt x="934974" y="1191514"/>
                  </a:moveTo>
                  <a:lnTo>
                    <a:pt x="933183" y="1185672"/>
                  </a:lnTo>
                  <a:lnTo>
                    <a:pt x="902843" y="1086485"/>
                  </a:lnTo>
                  <a:lnTo>
                    <a:pt x="897509" y="1083564"/>
                  </a:lnTo>
                  <a:lnTo>
                    <a:pt x="892556" y="1085215"/>
                  </a:lnTo>
                  <a:lnTo>
                    <a:pt x="887476" y="1086739"/>
                  </a:lnTo>
                  <a:lnTo>
                    <a:pt x="884682" y="1092073"/>
                  </a:lnTo>
                  <a:lnTo>
                    <a:pt x="901661" y="1147724"/>
                  </a:lnTo>
                  <a:lnTo>
                    <a:pt x="12954" y="325628"/>
                  </a:lnTo>
                  <a:lnTo>
                    <a:pt x="0" y="339598"/>
                  </a:lnTo>
                  <a:lnTo>
                    <a:pt x="888695" y="1161681"/>
                  </a:lnTo>
                  <a:lnTo>
                    <a:pt x="831850" y="1149096"/>
                  </a:lnTo>
                  <a:lnTo>
                    <a:pt x="826770" y="1152398"/>
                  </a:lnTo>
                  <a:lnTo>
                    <a:pt x="824484" y="1162558"/>
                  </a:lnTo>
                  <a:lnTo>
                    <a:pt x="827786" y="1167638"/>
                  </a:lnTo>
                  <a:lnTo>
                    <a:pt x="934974" y="1191514"/>
                  </a:lnTo>
                  <a:close/>
                </a:path>
                <a:path w="2516504" h="1191895">
                  <a:moveTo>
                    <a:pt x="2516124" y="727964"/>
                  </a:moveTo>
                  <a:lnTo>
                    <a:pt x="2515400" y="726694"/>
                  </a:lnTo>
                  <a:lnTo>
                    <a:pt x="2464562" y="637032"/>
                  </a:lnTo>
                  <a:lnTo>
                    <a:pt x="2461895" y="632460"/>
                  </a:lnTo>
                  <a:lnTo>
                    <a:pt x="2456053" y="630809"/>
                  </a:lnTo>
                  <a:lnTo>
                    <a:pt x="2451481" y="633476"/>
                  </a:lnTo>
                  <a:lnTo>
                    <a:pt x="2446909" y="636016"/>
                  </a:lnTo>
                  <a:lnTo>
                    <a:pt x="2445385" y="641858"/>
                  </a:lnTo>
                  <a:lnTo>
                    <a:pt x="2447925" y="646430"/>
                  </a:lnTo>
                  <a:lnTo>
                    <a:pt x="2474074" y="692480"/>
                  </a:lnTo>
                  <a:lnTo>
                    <a:pt x="1858556" y="335089"/>
                  </a:lnTo>
                  <a:lnTo>
                    <a:pt x="2468410" y="40703"/>
                  </a:lnTo>
                  <a:lnTo>
                    <a:pt x="2435860" y="89027"/>
                  </a:lnTo>
                  <a:lnTo>
                    <a:pt x="2437003" y="94996"/>
                  </a:lnTo>
                  <a:lnTo>
                    <a:pt x="2441321" y="97917"/>
                  </a:lnTo>
                  <a:lnTo>
                    <a:pt x="2445766" y="100838"/>
                  </a:lnTo>
                  <a:lnTo>
                    <a:pt x="2451608" y="99695"/>
                  </a:lnTo>
                  <a:lnTo>
                    <a:pt x="2512949" y="8636"/>
                  </a:lnTo>
                  <a:lnTo>
                    <a:pt x="2508059" y="8255"/>
                  </a:lnTo>
                  <a:lnTo>
                    <a:pt x="2408809" y="508"/>
                  </a:lnTo>
                  <a:lnTo>
                    <a:pt x="2403602" y="0"/>
                  </a:lnTo>
                  <a:lnTo>
                    <a:pt x="2399030" y="3937"/>
                  </a:lnTo>
                  <a:lnTo>
                    <a:pt x="2398522" y="9144"/>
                  </a:lnTo>
                  <a:lnTo>
                    <a:pt x="2398141" y="14478"/>
                  </a:lnTo>
                  <a:lnTo>
                    <a:pt x="2402078" y="19050"/>
                  </a:lnTo>
                  <a:lnTo>
                    <a:pt x="2460015" y="23634"/>
                  </a:lnTo>
                  <a:lnTo>
                    <a:pt x="1831086" y="327152"/>
                  </a:lnTo>
                  <a:lnTo>
                    <a:pt x="1834438" y="334035"/>
                  </a:lnTo>
                  <a:lnTo>
                    <a:pt x="1830451" y="340868"/>
                  </a:lnTo>
                  <a:lnTo>
                    <a:pt x="2464498" y="708977"/>
                  </a:lnTo>
                  <a:lnTo>
                    <a:pt x="2411603" y="709041"/>
                  </a:lnTo>
                  <a:lnTo>
                    <a:pt x="2406396" y="709168"/>
                  </a:lnTo>
                  <a:lnTo>
                    <a:pt x="2402078" y="713359"/>
                  </a:lnTo>
                  <a:lnTo>
                    <a:pt x="2402078" y="723900"/>
                  </a:lnTo>
                  <a:lnTo>
                    <a:pt x="2406396" y="728218"/>
                  </a:lnTo>
                  <a:lnTo>
                    <a:pt x="2411603" y="728091"/>
                  </a:lnTo>
                  <a:lnTo>
                    <a:pt x="2516124" y="727964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3830" y="2000719"/>
              <a:ext cx="879430" cy="6573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3630" y="3382225"/>
              <a:ext cx="879430" cy="6573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4105" y="4125429"/>
              <a:ext cx="879430" cy="65739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409700" y="1124203"/>
            <a:ext cx="8934450" cy="5212080"/>
          </a:xfrm>
          <a:custGeom>
            <a:avLst/>
            <a:gdLst/>
            <a:ahLst/>
            <a:cxnLst/>
            <a:rect l="l" t="t" r="r" b="b"/>
            <a:pathLst>
              <a:path w="8934450" h="5212080">
                <a:moveTo>
                  <a:pt x="8934450" y="0"/>
                </a:moveTo>
                <a:lnTo>
                  <a:pt x="0" y="0"/>
                </a:lnTo>
                <a:lnTo>
                  <a:pt x="0" y="5211572"/>
                </a:lnTo>
                <a:lnTo>
                  <a:pt x="8934450" y="5211572"/>
                </a:lnTo>
                <a:lnTo>
                  <a:pt x="8934450" y="0"/>
                </a:lnTo>
                <a:close/>
              </a:path>
            </a:pathLst>
          </a:custGeom>
          <a:solidFill>
            <a:srgbClr val="FFFFFF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6419" y="1248473"/>
            <a:ext cx="23780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e</a:t>
            </a:r>
            <a:r>
              <a:rPr dirty="0" sz="2000" spc="40" b="1">
                <a:latin typeface="Arial"/>
                <a:cs typeface="Arial"/>
              </a:rPr>
              <a:t>plo</a:t>
            </a:r>
            <a:r>
              <a:rPr dirty="0" sz="2000" spc="15" b="1">
                <a:latin typeface="Arial"/>
                <a:cs typeface="Arial"/>
              </a:rPr>
              <a:t>y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-30" b="1">
                <a:latin typeface="Arial"/>
                <a:cs typeface="Arial"/>
              </a:rPr>
              <a:t>A</a:t>
            </a:r>
            <a:r>
              <a:rPr dirty="0" sz="2000" spc="15" b="1">
                <a:latin typeface="Arial"/>
                <a:cs typeface="Arial"/>
              </a:rPr>
              <a:t>P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-95" b="1">
                <a:latin typeface="Arial"/>
                <a:cs typeface="Arial"/>
              </a:rPr>
              <a:t>M</a:t>
            </a: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20" b="1">
                <a:latin typeface="Arial"/>
                <a:cs typeface="Arial"/>
              </a:rPr>
              <a:t>G…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419" y="3538156"/>
            <a:ext cx="19621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SzPct val="77500"/>
              <a:buFont typeface="Wingdings"/>
              <a:buChar char=""/>
              <a:tabLst>
                <a:tab pos="278765" algn="l"/>
                <a:tab pos="279400" algn="l"/>
              </a:tabLst>
            </a:pPr>
            <a:r>
              <a:rPr dirty="0" sz="2000" spc="25">
                <a:latin typeface="Arial MT"/>
                <a:cs typeface="Arial MT"/>
              </a:rPr>
              <a:t>…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on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top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of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119" y="3843020"/>
            <a:ext cx="3596004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latin typeface="Arial MT"/>
                <a:cs typeface="Arial MT"/>
              </a:rPr>
              <a:t>opera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ional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/</a:t>
            </a:r>
            <a:r>
              <a:rPr dirty="0" sz="2000" spc="15">
                <a:latin typeface="Arial MT"/>
                <a:cs typeface="Arial MT"/>
              </a:rPr>
              <a:t>4</a:t>
            </a:r>
            <a:r>
              <a:rPr dirty="0" sz="2000" spc="-20">
                <a:latin typeface="Arial MT"/>
                <a:cs typeface="Arial MT"/>
              </a:rPr>
              <a:t>H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20">
                <a:latin typeface="Arial MT"/>
                <a:cs typeface="Arial MT"/>
              </a:rPr>
              <a:t>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20">
                <a:latin typeface="Arial MT"/>
                <a:cs typeface="Arial MT"/>
              </a:rPr>
              <a:t>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6</a:t>
            </a:r>
            <a:r>
              <a:rPr dirty="0" sz="2000" spc="35">
                <a:latin typeface="Arial MT"/>
                <a:cs typeface="Arial MT"/>
              </a:rPr>
              <a:t>.</a:t>
            </a:r>
            <a:r>
              <a:rPr dirty="0" sz="2000" spc="15">
                <a:latin typeface="Arial MT"/>
                <a:cs typeface="Arial MT"/>
              </a:rPr>
              <a:t>0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1019" y="4975408"/>
            <a:ext cx="10494010" cy="119126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304800" indent="-266700">
              <a:lnSpc>
                <a:spcPct val="100000"/>
              </a:lnSpc>
              <a:spcBef>
                <a:spcPts val="830"/>
              </a:spcBef>
              <a:buClr>
                <a:srgbClr val="EFAB00"/>
              </a:buClr>
              <a:buSzPct val="77500"/>
              <a:buFont typeface="Wingdings"/>
              <a:buChar char=""/>
              <a:tabLst>
                <a:tab pos="304165" algn="l"/>
                <a:tab pos="304800" algn="l"/>
              </a:tabLst>
            </a:pPr>
            <a:r>
              <a:rPr dirty="0" sz="2000" spc="50" b="1">
                <a:latin typeface="Arial"/>
                <a:cs typeface="Arial"/>
              </a:rPr>
              <a:t>Cu</a:t>
            </a:r>
            <a:r>
              <a:rPr dirty="0" sz="2000" spc="5" b="1">
                <a:latin typeface="Arial"/>
                <a:cs typeface="Arial"/>
              </a:rPr>
              <a:t>st</a:t>
            </a:r>
            <a:r>
              <a:rPr dirty="0" sz="2000" spc="-20" b="1">
                <a:latin typeface="Arial"/>
                <a:cs typeface="Arial"/>
              </a:rPr>
              <a:t>o</a:t>
            </a:r>
            <a:r>
              <a:rPr dirty="0" sz="2000" spc="90" b="1">
                <a:latin typeface="Arial"/>
                <a:cs typeface="Arial"/>
              </a:rPr>
              <a:t>m</a:t>
            </a:r>
            <a:r>
              <a:rPr dirty="0" sz="2000" spc="10" b="1">
                <a:latin typeface="Arial"/>
                <a:cs typeface="Arial"/>
              </a:rPr>
              <a:t>e</a:t>
            </a:r>
            <a:r>
              <a:rPr dirty="0" sz="2000" spc="-3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ty</a:t>
            </a:r>
            <a:r>
              <a:rPr dirty="0" sz="2000" spc="45" b="1">
                <a:latin typeface="Arial"/>
                <a:cs typeface="Arial"/>
              </a:rPr>
              <a:t>pi</a:t>
            </a:r>
            <a:r>
              <a:rPr dirty="0" sz="2000" spc="10" b="1">
                <a:latin typeface="Arial"/>
                <a:cs typeface="Arial"/>
              </a:rPr>
              <a:t>ca</a:t>
            </a:r>
            <a:r>
              <a:rPr dirty="0" sz="2000" spc="40" b="1">
                <a:latin typeface="Arial"/>
                <a:cs typeface="Arial"/>
              </a:rPr>
              <a:t>l</a:t>
            </a:r>
            <a:r>
              <a:rPr dirty="0" sz="2000" spc="-35" b="1">
                <a:latin typeface="Arial"/>
                <a:cs typeface="Arial"/>
              </a:rPr>
              <a:t>l</a:t>
            </a:r>
            <a:r>
              <a:rPr dirty="0" sz="2000" spc="15" b="1">
                <a:latin typeface="Arial"/>
                <a:cs typeface="Arial"/>
              </a:rPr>
              <a:t>y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c</a:t>
            </a:r>
            <a:r>
              <a:rPr dirty="0" sz="2000" spc="50" b="1">
                <a:latin typeface="Arial"/>
                <a:cs typeface="Arial"/>
              </a:rPr>
              <a:t>hoo</a:t>
            </a:r>
            <a:r>
              <a:rPr dirty="0" sz="2000" spc="10" b="1">
                <a:latin typeface="Arial"/>
                <a:cs typeface="Arial"/>
              </a:rPr>
              <a:t>s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-18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25" b="1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dirty="0" sz="1400" spc="25">
                <a:latin typeface="Arial MT"/>
                <a:cs typeface="Arial MT"/>
              </a:rPr>
              <a:t>…</a:t>
            </a:r>
            <a:r>
              <a:rPr dirty="0" sz="1400" spc="28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create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dedicated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master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hub</a:t>
            </a:r>
            <a:r>
              <a:rPr dirty="0" sz="1400" spc="9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distribute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all</a:t>
            </a:r>
            <a:r>
              <a:rPr dirty="0" sz="1400" spc="4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operative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systems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from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there,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ts val="1664"/>
              </a:lnSpc>
              <a:spcBef>
                <a:spcPts val="500"/>
              </a:spcBef>
            </a:pPr>
            <a:r>
              <a:rPr dirty="0" sz="1400" spc="25">
                <a:latin typeface="Arial MT"/>
                <a:cs typeface="Arial MT"/>
              </a:rPr>
              <a:t>…</a:t>
            </a:r>
            <a:r>
              <a:rPr dirty="0" sz="1400" spc="29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co-deploy</a:t>
            </a:r>
            <a:r>
              <a:rPr dirty="0" sz="1400" spc="1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dirty="0" baseline="27777" sz="1350" spc="15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r>
              <a:rPr dirty="0" baseline="27777" sz="135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9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their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single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instance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S/4HANA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/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ERP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6.0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(or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pick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one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their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S/4HANAs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/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ERP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6.0s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304165">
              <a:lnSpc>
                <a:spcPts val="1664"/>
              </a:lnSpc>
            </a:pP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)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20">
                <a:latin typeface="Arial MT"/>
                <a:cs typeface="Arial MT"/>
              </a:rPr>
              <a:t>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15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76825" y="1600657"/>
            <a:ext cx="2809875" cy="2925445"/>
            <a:chOff x="5076825" y="1600657"/>
            <a:chExt cx="2809875" cy="292544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825" y="3868127"/>
              <a:ext cx="904875" cy="6573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6350" y="1600657"/>
              <a:ext cx="904875" cy="666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2841" y="1600657"/>
              <a:ext cx="903858" cy="6669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91225" y="1848504"/>
              <a:ext cx="892175" cy="171450"/>
            </a:xfrm>
            <a:custGeom>
              <a:avLst/>
              <a:gdLst/>
              <a:ahLst/>
              <a:cxnLst/>
              <a:rect l="l" t="t" r="r" b="b"/>
              <a:pathLst>
                <a:path w="892175" h="171450">
                  <a:moveTo>
                    <a:pt x="816374" y="85578"/>
                  </a:moveTo>
                  <a:lnTo>
                    <a:pt x="730376" y="135743"/>
                  </a:lnTo>
                  <a:lnTo>
                    <a:pt x="724697" y="140795"/>
                  </a:lnTo>
                  <a:lnTo>
                    <a:pt x="721518" y="147395"/>
                  </a:lnTo>
                  <a:lnTo>
                    <a:pt x="721054" y="154709"/>
                  </a:lnTo>
                  <a:lnTo>
                    <a:pt x="723519" y="161905"/>
                  </a:lnTo>
                  <a:lnTo>
                    <a:pt x="728551" y="167512"/>
                  </a:lnTo>
                  <a:lnTo>
                    <a:pt x="735107" y="170668"/>
                  </a:lnTo>
                  <a:lnTo>
                    <a:pt x="742378" y="171156"/>
                  </a:lnTo>
                  <a:lnTo>
                    <a:pt x="749553" y="168763"/>
                  </a:lnTo>
                  <a:lnTo>
                    <a:pt x="859415" y="104628"/>
                  </a:lnTo>
                  <a:lnTo>
                    <a:pt x="854201" y="104628"/>
                  </a:lnTo>
                  <a:lnTo>
                    <a:pt x="854201" y="102088"/>
                  </a:lnTo>
                  <a:lnTo>
                    <a:pt x="844676" y="102088"/>
                  </a:lnTo>
                  <a:lnTo>
                    <a:pt x="816374" y="85578"/>
                  </a:lnTo>
                  <a:close/>
                </a:path>
                <a:path w="892175" h="171450">
                  <a:moveTo>
                    <a:pt x="783717" y="66528"/>
                  </a:moveTo>
                  <a:lnTo>
                    <a:pt x="0" y="66528"/>
                  </a:lnTo>
                  <a:lnTo>
                    <a:pt x="0" y="104628"/>
                  </a:lnTo>
                  <a:lnTo>
                    <a:pt x="783716" y="104628"/>
                  </a:lnTo>
                  <a:lnTo>
                    <a:pt x="816374" y="85578"/>
                  </a:lnTo>
                  <a:lnTo>
                    <a:pt x="783717" y="66528"/>
                  </a:lnTo>
                  <a:close/>
                </a:path>
                <a:path w="892175" h="171450">
                  <a:moveTo>
                    <a:pt x="859415" y="66528"/>
                  </a:moveTo>
                  <a:lnTo>
                    <a:pt x="854201" y="66528"/>
                  </a:lnTo>
                  <a:lnTo>
                    <a:pt x="854201" y="104628"/>
                  </a:lnTo>
                  <a:lnTo>
                    <a:pt x="859415" y="104628"/>
                  </a:lnTo>
                  <a:lnTo>
                    <a:pt x="892048" y="85578"/>
                  </a:lnTo>
                  <a:lnTo>
                    <a:pt x="859415" y="66528"/>
                  </a:lnTo>
                  <a:close/>
                </a:path>
                <a:path w="892175" h="171450">
                  <a:moveTo>
                    <a:pt x="844676" y="69068"/>
                  </a:moveTo>
                  <a:lnTo>
                    <a:pt x="816374" y="85578"/>
                  </a:lnTo>
                  <a:lnTo>
                    <a:pt x="844676" y="102088"/>
                  </a:lnTo>
                  <a:lnTo>
                    <a:pt x="844676" y="69068"/>
                  </a:lnTo>
                  <a:close/>
                </a:path>
                <a:path w="892175" h="171450">
                  <a:moveTo>
                    <a:pt x="854201" y="69068"/>
                  </a:moveTo>
                  <a:lnTo>
                    <a:pt x="844676" y="69068"/>
                  </a:lnTo>
                  <a:lnTo>
                    <a:pt x="844676" y="102088"/>
                  </a:lnTo>
                  <a:lnTo>
                    <a:pt x="854201" y="102088"/>
                  </a:lnTo>
                  <a:lnTo>
                    <a:pt x="854201" y="69068"/>
                  </a:lnTo>
                  <a:close/>
                </a:path>
                <a:path w="892175" h="171450">
                  <a:moveTo>
                    <a:pt x="742378" y="0"/>
                  </a:moveTo>
                  <a:lnTo>
                    <a:pt x="735107" y="488"/>
                  </a:lnTo>
                  <a:lnTo>
                    <a:pt x="728551" y="3643"/>
                  </a:lnTo>
                  <a:lnTo>
                    <a:pt x="723519" y="9251"/>
                  </a:lnTo>
                  <a:lnTo>
                    <a:pt x="721054" y="16446"/>
                  </a:lnTo>
                  <a:lnTo>
                    <a:pt x="721518" y="23760"/>
                  </a:lnTo>
                  <a:lnTo>
                    <a:pt x="724697" y="30360"/>
                  </a:lnTo>
                  <a:lnTo>
                    <a:pt x="730376" y="35413"/>
                  </a:lnTo>
                  <a:lnTo>
                    <a:pt x="816374" y="85578"/>
                  </a:lnTo>
                  <a:lnTo>
                    <a:pt x="844676" y="69068"/>
                  </a:lnTo>
                  <a:lnTo>
                    <a:pt x="854201" y="69068"/>
                  </a:lnTo>
                  <a:lnTo>
                    <a:pt x="854201" y="66528"/>
                  </a:lnTo>
                  <a:lnTo>
                    <a:pt x="859415" y="66528"/>
                  </a:lnTo>
                  <a:lnTo>
                    <a:pt x="749553" y="2393"/>
                  </a:lnTo>
                  <a:lnTo>
                    <a:pt x="742378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799329" y="1222374"/>
            <a:ext cx="352234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25930" algn="l"/>
              </a:tabLst>
            </a:pP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r>
              <a:rPr dirty="0" sz="2100" spc="35" b="1">
                <a:solidFill>
                  <a:srgbClr val="999999"/>
                </a:solidFill>
                <a:latin typeface="Arial"/>
                <a:cs typeface="Arial"/>
              </a:rPr>
              <a:t> MDG	</a:t>
            </a: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r>
              <a:rPr dirty="0" sz="2100" spc="-40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999999"/>
                </a:solidFill>
                <a:latin typeface="Arial"/>
                <a:cs typeface="Arial"/>
              </a:rPr>
              <a:t>S/4HANA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6419" y="2011616"/>
            <a:ext cx="5067935" cy="1602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SzPct val="77500"/>
              <a:buFont typeface="Wingdings"/>
              <a:buChar char=""/>
              <a:tabLst>
                <a:tab pos="278765" algn="l"/>
                <a:tab pos="279400" algn="l"/>
              </a:tabLst>
            </a:pPr>
            <a:r>
              <a:rPr dirty="0" sz="2000" spc="25">
                <a:latin typeface="Arial MT"/>
                <a:cs typeface="Arial MT"/>
              </a:rPr>
              <a:t>…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st</a:t>
            </a:r>
            <a:r>
              <a:rPr dirty="0" sz="2000" spc="5">
                <a:latin typeface="Arial MT"/>
                <a:cs typeface="Arial MT"/>
              </a:rPr>
              <a:t>andalon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syst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 spc="20">
                <a:latin typeface="Arial MT"/>
                <a:cs typeface="Arial MT"/>
              </a:rPr>
              <a:t>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endParaRPr sz="2000">
              <a:latin typeface="Arial MT"/>
              <a:cs typeface="Arial MT"/>
            </a:endParaRPr>
          </a:p>
          <a:p>
            <a:pPr marL="278765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hub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r>
              <a:rPr dirty="0" sz="2100" spc="-10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35" b="1">
                <a:solidFill>
                  <a:srgbClr val="999999"/>
                </a:solidFill>
                <a:latin typeface="Arial"/>
                <a:cs typeface="Arial"/>
              </a:rPr>
              <a:t>MDG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29378" y="3591877"/>
            <a:ext cx="207772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&amp;</a:t>
            </a:r>
            <a:r>
              <a:rPr dirty="0" sz="2100" spc="-40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-25" b="1">
                <a:solidFill>
                  <a:srgbClr val="999999"/>
                </a:solidFill>
                <a:latin typeface="Arial"/>
                <a:cs typeface="Arial"/>
              </a:rPr>
              <a:t>SAP</a:t>
            </a:r>
            <a:r>
              <a:rPr dirty="0" sz="2100" b="1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999999"/>
                </a:solidFill>
                <a:latin typeface="Arial"/>
                <a:cs typeface="Arial"/>
              </a:rPr>
              <a:t>S/4HANA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2854" y="6384290"/>
            <a:ext cx="8710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*</a:t>
            </a:r>
            <a:r>
              <a:rPr dirty="0" baseline="27777" sz="900" spc="15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r>
              <a:rPr dirty="0" baseline="27777" sz="900" spc="1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if</a:t>
            </a:r>
            <a:r>
              <a:rPr dirty="0" sz="900" spc="-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25">
                <a:solidFill>
                  <a:srgbClr val="666666"/>
                </a:solidFill>
                <a:latin typeface="Arial MT"/>
                <a:cs typeface="Arial MT"/>
              </a:rPr>
              <a:t>speed</a:t>
            </a:r>
            <a:r>
              <a:rPr dirty="0" sz="9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900" spc="-1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666666"/>
                </a:solidFill>
                <a:latin typeface="Arial MT"/>
                <a:cs typeface="Arial MT"/>
              </a:rPr>
              <a:t>innovation</a:t>
            </a:r>
            <a:r>
              <a:rPr dirty="0" sz="9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666666"/>
                </a:solidFill>
                <a:latin typeface="Arial MT"/>
                <a:cs typeface="Arial MT"/>
              </a:rPr>
              <a:t>in their</a:t>
            </a:r>
            <a:r>
              <a:rPr dirty="0" sz="900" spc="-1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666666"/>
                </a:solidFill>
                <a:latin typeface="Arial MT"/>
                <a:cs typeface="Arial MT"/>
              </a:rPr>
              <a:t>S/4HANA</a:t>
            </a:r>
            <a:r>
              <a:rPr dirty="0" sz="900" spc="-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5">
                <a:solidFill>
                  <a:srgbClr val="666666"/>
                </a:solidFill>
                <a:latin typeface="Arial MT"/>
                <a:cs typeface="Arial MT"/>
              </a:rPr>
              <a:t>systems</a:t>
            </a:r>
            <a:r>
              <a:rPr dirty="0" sz="9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does</a:t>
            </a:r>
            <a:r>
              <a:rPr dirty="0" sz="900" spc="-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not</a:t>
            </a:r>
            <a:r>
              <a:rPr dirty="0" sz="900" spc="-1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5">
                <a:solidFill>
                  <a:srgbClr val="666666"/>
                </a:solidFill>
                <a:latin typeface="Arial MT"/>
                <a:cs typeface="Arial MT"/>
              </a:rPr>
              <a:t>allow</a:t>
            </a:r>
            <a:r>
              <a:rPr dirty="0" sz="9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900" spc="-9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quick</a:t>
            </a:r>
            <a:r>
              <a:rPr dirty="0" sz="900" spc="-9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666666"/>
                </a:solidFill>
                <a:latin typeface="Arial MT"/>
                <a:cs typeface="Arial MT"/>
              </a:rPr>
              <a:t>introduction</a:t>
            </a:r>
            <a:r>
              <a:rPr dirty="0" sz="9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900" spc="-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-30">
                <a:solidFill>
                  <a:srgbClr val="666666"/>
                </a:solidFill>
                <a:latin typeface="Arial MT"/>
                <a:cs typeface="Arial MT"/>
              </a:rPr>
              <a:t>SAP</a:t>
            </a:r>
            <a:r>
              <a:rPr dirty="0" sz="900" spc="5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666666"/>
                </a:solidFill>
                <a:latin typeface="Arial MT"/>
                <a:cs typeface="Arial MT"/>
              </a:rPr>
              <a:t>MDG,</a:t>
            </a:r>
            <a:r>
              <a:rPr dirty="0" sz="900" spc="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35">
                <a:solidFill>
                  <a:srgbClr val="666666"/>
                </a:solidFill>
                <a:latin typeface="Arial MT"/>
                <a:cs typeface="Arial MT"/>
              </a:rPr>
              <a:t>some</a:t>
            </a:r>
            <a:r>
              <a:rPr dirty="0" sz="9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customers</a:t>
            </a:r>
            <a:r>
              <a:rPr dirty="0" sz="900" spc="-9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9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-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9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25">
                <a:solidFill>
                  <a:srgbClr val="666666"/>
                </a:solidFill>
                <a:latin typeface="Arial MT"/>
                <a:cs typeface="Arial MT"/>
              </a:rPr>
              <a:t>sep</a:t>
            </a:r>
            <a:r>
              <a:rPr dirty="0" sz="9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666666"/>
                </a:solidFill>
                <a:latin typeface="Arial MT"/>
                <a:cs typeface="Arial MT"/>
              </a:rPr>
              <a:t>arate</a:t>
            </a:r>
            <a:r>
              <a:rPr dirty="0" sz="9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666666"/>
                </a:solidFill>
                <a:latin typeface="Arial MT"/>
                <a:cs typeface="Arial MT"/>
              </a:rPr>
              <a:t>system</a:t>
            </a:r>
            <a:r>
              <a:rPr dirty="0" sz="900" spc="-1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666666"/>
                </a:solidFill>
                <a:latin typeface="Arial MT"/>
                <a:cs typeface="Arial MT"/>
              </a:rPr>
              <a:t>first,</a:t>
            </a:r>
            <a:r>
              <a:rPr dirty="0" sz="900" spc="-1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9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15">
                <a:solidFill>
                  <a:srgbClr val="666666"/>
                </a:solidFill>
                <a:latin typeface="Arial MT"/>
                <a:cs typeface="Arial MT"/>
              </a:rPr>
              <a:t>re-combine</a:t>
            </a:r>
            <a:r>
              <a:rPr dirty="0" sz="9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900" spc="5">
                <a:solidFill>
                  <a:srgbClr val="666666"/>
                </a:solidFill>
                <a:latin typeface="Arial MT"/>
                <a:cs typeface="Arial MT"/>
              </a:rPr>
              <a:t>later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52676" y="3234563"/>
            <a:ext cx="8494395" cy="1667510"/>
          </a:xfrm>
          <a:custGeom>
            <a:avLst/>
            <a:gdLst/>
            <a:ahLst/>
            <a:cxnLst/>
            <a:rect l="l" t="t" r="r" b="b"/>
            <a:pathLst>
              <a:path w="8494395" h="1667510">
                <a:moveTo>
                  <a:pt x="0" y="0"/>
                </a:moveTo>
                <a:lnTo>
                  <a:pt x="8494014" y="0"/>
                </a:lnTo>
              </a:path>
              <a:path w="8494395" h="1667510">
                <a:moveTo>
                  <a:pt x="0" y="1667383"/>
                </a:moveTo>
                <a:lnTo>
                  <a:pt x="8494014" y="1667383"/>
                </a:lnTo>
              </a:path>
            </a:pathLst>
          </a:custGeom>
          <a:ln w="635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72440" y="832485"/>
            <a:ext cx="87826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Deployment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Options: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Consciously</a:t>
            </a:r>
            <a:r>
              <a:rPr dirty="0" sz="2000" spc="-21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Decide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Central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Co-deployment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7731759" cy="269684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(SAP-SLC)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(SAP-CRM)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Ariba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reening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</a:t>
            </a:r>
            <a:r>
              <a:rPr dirty="0" sz="2000" spc="-125">
                <a:latin typeface="Arial MT"/>
                <a:cs typeface="Arial MT"/>
              </a:rPr>
              <a:t>P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20" b="1">
                <a:latin typeface="Arial"/>
                <a:cs typeface="Arial"/>
              </a:rPr>
              <a:t>G</a:t>
            </a:r>
            <a:r>
              <a:rPr dirty="0" sz="2000" spc="45" b="1">
                <a:latin typeface="Arial"/>
                <a:cs typeface="Arial"/>
              </a:rPr>
              <a:t>lob</a:t>
            </a:r>
            <a:r>
              <a:rPr dirty="0" sz="2000" spc="10" b="1">
                <a:latin typeface="Arial"/>
                <a:cs typeface="Arial"/>
              </a:rPr>
              <a:t>al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15" b="1">
                <a:latin typeface="Arial"/>
                <a:cs typeface="Arial"/>
              </a:rPr>
              <a:t>&amp;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Lo</a:t>
            </a:r>
            <a:r>
              <a:rPr dirty="0" sz="2000" spc="10" b="1">
                <a:latin typeface="Arial"/>
                <a:cs typeface="Arial"/>
              </a:rPr>
              <a:t>cal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-95" b="1">
                <a:latin typeface="Arial"/>
                <a:cs typeface="Arial"/>
              </a:rPr>
              <a:t>M</a:t>
            </a:r>
            <a:r>
              <a:rPr dirty="0" sz="2000" spc="15" b="1">
                <a:latin typeface="Arial"/>
                <a:cs typeface="Arial"/>
              </a:rPr>
              <a:t>D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H</a:t>
            </a:r>
            <a:r>
              <a:rPr dirty="0" sz="2000" spc="50" b="1">
                <a:latin typeface="Arial"/>
                <a:cs typeface="Arial"/>
              </a:rPr>
              <a:t>ub</a:t>
            </a:r>
            <a:r>
              <a:rPr dirty="0" sz="2000" spc="15" b="1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Arial MT"/>
                <a:cs typeface="Arial MT"/>
              </a:rPr>
              <a:t>Technique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5244" y="653510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231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2254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1712" y="1535557"/>
            <a:ext cx="4959350" cy="1911985"/>
            <a:chOff x="1001712" y="1535557"/>
            <a:chExt cx="4959350" cy="1911985"/>
          </a:xfrm>
        </p:grpSpPr>
        <p:sp>
          <p:nvSpPr>
            <p:cNvPr id="5" name="object 5"/>
            <p:cNvSpPr/>
            <p:nvPr/>
          </p:nvSpPr>
          <p:spPr>
            <a:xfrm>
              <a:off x="1004887" y="2281809"/>
              <a:ext cx="2010410" cy="1162685"/>
            </a:xfrm>
            <a:custGeom>
              <a:avLst/>
              <a:gdLst/>
              <a:ahLst/>
              <a:cxnLst/>
              <a:rect l="l" t="t" r="r" b="b"/>
              <a:pathLst>
                <a:path w="2010410" h="1162685">
                  <a:moveTo>
                    <a:pt x="1004887" y="0"/>
                  </a:moveTo>
                  <a:lnTo>
                    <a:pt x="929890" y="531"/>
                  </a:lnTo>
                  <a:lnTo>
                    <a:pt x="856391" y="2100"/>
                  </a:lnTo>
                  <a:lnTo>
                    <a:pt x="784583" y="4670"/>
                  </a:lnTo>
                  <a:lnTo>
                    <a:pt x="714660" y="8203"/>
                  </a:lnTo>
                  <a:lnTo>
                    <a:pt x="646817" y="12661"/>
                  </a:lnTo>
                  <a:lnTo>
                    <a:pt x="581249" y="18008"/>
                  </a:lnTo>
                  <a:lnTo>
                    <a:pt x="518149" y="24205"/>
                  </a:lnTo>
                  <a:lnTo>
                    <a:pt x="457713" y="31215"/>
                  </a:lnTo>
                  <a:lnTo>
                    <a:pt x="400133" y="39002"/>
                  </a:lnTo>
                  <a:lnTo>
                    <a:pt x="345605" y="47527"/>
                  </a:lnTo>
                  <a:lnTo>
                    <a:pt x="294322" y="56753"/>
                  </a:lnTo>
                  <a:lnTo>
                    <a:pt x="246479" y="66642"/>
                  </a:lnTo>
                  <a:lnTo>
                    <a:pt x="202271" y="77158"/>
                  </a:lnTo>
                  <a:lnTo>
                    <a:pt x="161892" y="88262"/>
                  </a:lnTo>
                  <a:lnTo>
                    <a:pt x="125535" y="99918"/>
                  </a:lnTo>
                  <a:lnTo>
                    <a:pt x="65667" y="124734"/>
                  </a:lnTo>
                  <a:lnTo>
                    <a:pt x="24223" y="151306"/>
                  </a:lnTo>
                  <a:lnTo>
                    <a:pt x="0" y="193801"/>
                  </a:lnTo>
                  <a:lnTo>
                    <a:pt x="0" y="968628"/>
                  </a:lnTo>
                  <a:lnTo>
                    <a:pt x="24223" y="1011124"/>
                  </a:lnTo>
                  <a:lnTo>
                    <a:pt x="65667" y="1037696"/>
                  </a:lnTo>
                  <a:lnTo>
                    <a:pt x="125535" y="1062512"/>
                  </a:lnTo>
                  <a:lnTo>
                    <a:pt x="161892" y="1074168"/>
                  </a:lnTo>
                  <a:lnTo>
                    <a:pt x="202271" y="1085272"/>
                  </a:lnTo>
                  <a:lnTo>
                    <a:pt x="246479" y="1095788"/>
                  </a:lnTo>
                  <a:lnTo>
                    <a:pt x="294322" y="1105677"/>
                  </a:lnTo>
                  <a:lnTo>
                    <a:pt x="345605" y="1114903"/>
                  </a:lnTo>
                  <a:lnTo>
                    <a:pt x="400133" y="1123428"/>
                  </a:lnTo>
                  <a:lnTo>
                    <a:pt x="457713" y="1131215"/>
                  </a:lnTo>
                  <a:lnTo>
                    <a:pt x="518149" y="1138225"/>
                  </a:lnTo>
                  <a:lnTo>
                    <a:pt x="581249" y="1144422"/>
                  </a:lnTo>
                  <a:lnTo>
                    <a:pt x="646817" y="1149769"/>
                  </a:lnTo>
                  <a:lnTo>
                    <a:pt x="714660" y="1154227"/>
                  </a:lnTo>
                  <a:lnTo>
                    <a:pt x="784583" y="1157760"/>
                  </a:lnTo>
                  <a:lnTo>
                    <a:pt x="856391" y="1160330"/>
                  </a:lnTo>
                  <a:lnTo>
                    <a:pt x="929890" y="1161899"/>
                  </a:lnTo>
                  <a:lnTo>
                    <a:pt x="1004887" y="1162430"/>
                  </a:lnTo>
                  <a:lnTo>
                    <a:pt x="1079884" y="1161899"/>
                  </a:lnTo>
                  <a:lnTo>
                    <a:pt x="1153385" y="1160330"/>
                  </a:lnTo>
                  <a:lnTo>
                    <a:pt x="1225195" y="1157760"/>
                  </a:lnTo>
                  <a:lnTo>
                    <a:pt x="1295119" y="1154227"/>
                  </a:lnTo>
                  <a:lnTo>
                    <a:pt x="1362965" y="1149769"/>
                  </a:lnTo>
                  <a:lnTo>
                    <a:pt x="1428536" y="1144422"/>
                  </a:lnTo>
                  <a:lnTo>
                    <a:pt x="1491640" y="1138225"/>
                  </a:lnTo>
                  <a:lnTo>
                    <a:pt x="1552080" y="1131215"/>
                  </a:lnTo>
                  <a:lnTo>
                    <a:pt x="1609664" y="1123428"/>
                  </a:lnTo>
                  <a:lnTo>
                    <a:pt x="1664197" y="1114903"/>
                  </a:lnTo>
                  <a:lnTo>
                    <a:pt x="1715484" y="1105677"/>
                  </a:lnTo>
                  <a:lnTo>
                    <a:pt x="1763331" y="1095788"/>
                  </a:lnTo>
                  <a:lnTo>
                    <a:pt x="1807543" y="1085272"/>
                  </a:lnTo>
                  <a:lnTo>
                    <a:pt x="1847927" y="1074168"/>
                  </a:lnTo>
                  <a:lnTo>
                    <a:pt x="1884287" y="1062512"/>
                  </a:lnTo>
                  <a:lnTo>
                    <a:pt x="1944162" y="1037696"/>
                  </a:lnTo>
                  <a:lnTo>
                    <a:pt x="1985612" y="1011124"/>
                  </a:lnTo>
                  <a:lnTo>
                    <a:pt x="2009838" y="968628"/>
                  </a:lnTo>
                  <a:lnTo>
                    <a:pt x="2009838" y="193801"/>
                  </a:lnTo>
                  <a:lnTo>
                    <a:pt x="1985612" y="151306"/>
                  </a:lnTo>
                  <a:lnTo>
                    <a:pt x="1944162" y="124734"/>
                  </a:lnTo>
                  <a:lnTo>
                    <a:pt x="1884287" y="99918"/>
                  </a:lnTo>
                  <a:lnTo>
                    <a:pt x="1847927" y="88262"/>
                  </a:lnTo>
                  <a:lnTo>
                    <a:pt x="1807543" y="77158"/>
                  </a:lnTo>
                  <a:lnTo>
                    <a:pt x="1763331" y="66642"/>
                  </a:lnTo>
                  <a:lnTo>
                    <a:pt x="1715484" y="56753"/>
                  </a:lnTo>
                  <a:lnTo>
                    <a:pt x="1664197" y="47527"/>
                  </a:lnTo>
                  <a:lnTo>
                    <a:pt x="1609664" y="39002"/>
                  </a:lnTo>
                  <a:lnTo>
                    <a:pt x="1552080" y="31215"/>
                  </a:lnTo>
                  <a:lnTo>
                    <a:pt x="1491640" y="24205"/>
                  </a:lnTo>
                  <a:lnTo>
                    <a:pt x="1428536" y="18008"/>
                  </a:lnTo>
                  <a:lnTo>
                    <a:pt x="1362965" y="12661"/>
                  </a:lnTo>
                  <a:lnTo>
                    <a:pt x="1295119" y="8203"/>
                  </a:lnTo>
                  <a:lnTo>
                    <a:pt x="1225195" y="4670"/>
                  </a:lnTo>
                  <a:lnTo>
                    <a:pt x="1153385" y="2100"/>
                  </a:lnTo>
                  <a:lnTo>
                    <a:pt x="1079884" y="531"/>
                  </a:lnTo>
                  <a:lnTo>
                    <a:pt x="1004887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04887" y="2281809"/>
              <a:ext cx="2010410" cy="1162685"/>
            </a:xfrm>
            <a:custGeom>
              <a:avLst/>
              <a:gdLst/>
              <a:ahLst/>
              <a:cxnLst/>
              <a:rect l="l" t="t" r="r" b="b"/>
              <a:pathLst>
                <a:path w="2010410" h="1162685">
                  <a:moveTo>
                    <a:pt x="2009838" y="193801"/>
                  </a:moveTo>
                  <a:lnTo>
                    <a:pt x="1985612" y="236252"/>
                  </a:lnTo>
                  <a:lnTo>
                    <a:pt x="1944162" y="262801"/>
                  </a:lnTo>
                  <a:lnTo>
                    <a:pt x="1884287" y="287598"/>
                  </a:lnTo>
                  <a:lnTo>
                    <a:pt x="1847927" y="299246"/>
                  </a:lnTo>
                  <a:lnTo>
                    <a:pt x="1807543" y="310344"/>
                  </a:lnTo>
                  <a:lnTo>
                    <a:pt x="1763331" y="320854"/>
                  </a:lnTo>
                  <a:lnTo>
                    <a:pt x="1715484" y="330739"/>
                  </a:lnTo>
                  <a:lnTo>
                    <a:pt x="1664197" y="339961"/>
                  </a:lnTo>
                  <a:lnTo>
                    <a:pt x="1609664" y="348483"/>
                  </a:lnTo>
                  <a:lnTo>
                    <a:pt x="1552080" y="356267"/>
                  </a:lnTo>
                  <a:lnTo>
                    <a:pt x="1491640" y="363275"/>
                  </a:lnTo>
                  <a:lnTo>
                    <a:pt x="1428536" y="369471"/>
                  </a:lnTo>
                  <a:lnTo>
                    <a:pt x="1362965" y="374816"/>
                  </a:lnTo>
                  <a:lnTo>
                    <a:pt x="1295119" y="379274"/>
                  </a:lnTo>
                  <a:lnTo>
                    <a:pt x="1225195" y="382806"/>
                  </a:lnTo>
                  <a:lnTo>
                    <a:pt x="1153385" y="385376"/>
                  </a:lnTo>
                  <a:lnTo>
                    <a:pt x="1079884" y="386945"/>
                  </a:lnTo>
                  <a:lnTo>
                    <a:pt x="1004887" y="387476"/>
                  </a:lnTo>
                  <a:lnTo>
                    <a:pt x="929890" y="386945"/>
                  </a:lnTo>
                  <a:lnTo>
                    <a:pt x="856391" y="385376"/>
                  </a:lnTo>
                  <a:lnTo>
                    <a:pt x="784583" y="382806"/>
                  </a:lnTo>
                  <a:lnTo>
                    <a:pt x="714660" y="379274"/>
                  </a:lnTo>
                  <a:lnTo>
                    <a:pt x="646817" y="374816"/>
                  </a:lnTo>
                  <a:lnTo>
                    <a:pt x="581249" y="369471"/>
                  </a:lnTo>
                  <a:lnTo>
                    <a:pt x="518149" y="363275"/>
                  </a:lnTo>
                  <a:lnTo>
                    <a:pt x="457713" y="356267"/>
                  </a:lnTo>
                  <a:lnTo>
                    <a:pt x="400133" y="348483"/>
                  </a:lnTo>
                  <a:lnTo>
                    <a:pt x="345605" y="339961"/>
                  </a:lnTo>
                  <a:lnTo>
                    <a:pt x="294322" y="330739"/>
                  </a:lnTo>
                  <a:lnTo>
                    <a:pt x="246479" y="320854"/>
                  </a:lnTo>
                  <a:lnTo>
                    <a:pt x="202271" y="310344"/>
                  </a:lnTo>
                  <a:lnTo>
                    <a:pt x="161892" y="299246"/>
                  </a:lnTo>
                  <a:lnTo>
                    <a:pt x="125535" y="287598"/>
                  </a:lnTo>
                  <a:lnTo>
                    <a:pt x="65667" y="262801"/>
                  </a:lnTo>
                  <a:lnTo>
                    <a:pt x="24223" y="236252"/>
                  </a:lnTo>
                  <a:lnTo>
                    <a:pt x="2756" y="208252"/>
                  </a:lnTo>
                  <a:lnTo>
                    <a:pt x="0" y="193801"/>
                  </a:lnTo>
                </a:path>
                <a:path w="2010410" h="1162685">
                  <a:moveTo>
                    <a:pt x="0" y="193801"/>
                  </a:moveTo>
                  <a:lnTo>
                    <a:pt x="24223" y="151306"/>
                  </a:lnTo>
                  <a:lnTo>
                    <a:pt x="65667" y="124734"/>
                  </a:lnTo>
                  <a:lnTo>
                    <a:pt x="125535" y="99918"/>
                  </a:lnTo>
                  <a:lnTo>
                    <a:pt x="161892" y="88262"/>
                  </a:lnTo>
                  <a:lnTo>
                    <a:pt x="202271" y="77158"/>
                  </a:lnTo>
                  <a:lnTo>
                    <a:pt x="246479" y="66642"/>
                  </a:lnTo>
                  <a:lnTo>
                    <a:pt x="294322" y="56753"/>
                  </a:lnTo>
                  <a:lnTo>
                    <a:pt x="345605" y="47527"/>
                  </a:lnTo>
                  <a:lnTo>
                    <a:pt x="400133" y="39002"/>
                  </a:lnTo>
                  <a:lnTo>
                    <a:pt x="457713" y="31215"/>
                  </a:lnTo>
                  <a:lnTo>
                    <a:pt x="518149" y="24205"/>
                  </a:lnTo>
                  <a:lnTo>
                    <a:pt x="581249" y="18008"/>
                  </a:lnTo>
                  <a:lnTo>
                    <a:pt x="646817" y="12661"/>
                  </a:lnTo>
                  <a:lnTo>
                    <a:pt x="714660" y="8203"/>
                  </a:lnTo>
                  <a:lnTo>
                    <a:pt x="784583" y="4670"/>
                  </a:lnTo>
                  <a:lnTo>
                    <a:pt x="856391" y="2100"/>
                  </a:lnTo>
                  <a:lnTo>
                    <a:pt x="929890" y="531"/>
                  </a:lnTo>
                  <a:lnTo>
                    <a:pt x="1004887" y="0"/>
                  </a:lnTo>
                  <a:lnTo>
                    <a:pt x="1079884" y="531"/>
                  </a:lnTo>
                  <a:lnTo>
                    <a:pt x="1153385" y="2100"/>
                  </a:lnTo>
                  <a:lnTo>
                    <a:pt x="1225195" y="4670"/>
                  </a:lnTo>
                  <a:lnTo>
                    <a:pt x="1295119" y="8203"/>
                  </a:lnTo>
                  <a:lnTo>
                    <a:pt x="1362965" y="12661"/>
                  </a:lnTo>
                  <a:lnTo>
                    <a:pt x="1428536" y="18008"/>
                  </a:lnTo>
                  <a:lnTo>
                    <a:pt x="1491640" y="24205"/>
                  </a:lnTo>
                  <a:lnTo>
                    <a:pt x="1552080" y="31215"/>
                  </a:lnTo>
                  <a:lnTo>
                    <a:pt x="1609664" y="39002"/>
                  </a:lnTo>
                  <a:lnTo>
                    <a:pt x="1664197" y="47527"/>
                  </a:lnTo>
                  <a:lnTo>
                    <a:pt x="1715484" y="56753"/>
                  </a:lnTo>
                  <a:lnTo>
                    <a:pt x="1763331" y="66642"/>
                  </a:lnTo>
                  <a:lnTo>
                    <a:pt x="1807543" y="77158"/>
                  </a:lnTo>
                  <a:lnTo>
                    <a:pt x="1847927" y="88262"/>
                  </a:lnTo>
                  <a:lnTo>
                    <a:pt x="1884287" y="99918"/>
                  </a:lnTo>
                  <a:lnTo>
                    <a:pt x="1944162" y="124734"/>
                  </a:lnTo>
                  <a:lnTo>
                    <a:pt x="1985612" y="151306"/>
                  </a:lnTo>
                  <a:lnTo>
                    <a:pt x="2009838" y="193801"/>
                  </a:lnTo>
                  <a:lnTo>
                    <a:pt x="2009838" y="968628"/>
                  </a:lnTo>
                  <a:lnTo>
                    <a:pt x="1985612" y="1011124"/>
                  </a:lnTo>
                  <a:lnTo>
                    <a:pt x="1944162" y="1037696"/>
                  </a:lnTo>
                  <a:lnTo>
                    <a:pt x="1884287" y="1062512"/>
                  </a:lnTo>
                  <a:lnTo>
                    <a:pt x="1847927" y="1074168"/>
                  </a:lnTo>
                  <a:lnTo>
                    <a:pt x="1807543" y="1085272"/>
                  </a:lnTo>
                  <a:lnTo>
                    <a:pt x="1763331" y="1095788"/>
                  </a:lnTo>
                  <a:lnTo>
                    <a:pt x="1715484" y="1105677"/>
                  </a:lnTo>
                  <a:lnTo>
                    <a:pt x="1664197" y="1114903"/>
                  </a:lnTo>
                  <a:lnTo>
                    <a:pt x="1609664" y="1123428"/>
                  </a:lnTo>
                  <a:lnTo>
                    <a:pt x="1552080" y="1131215"/>
                  </a:lnTo>
                  <a:lnTo>
                    <a:pt x="1491640" y="1138225"/>
                  </a:lnTo>
                  <a:lnTo>
                    <a:pt x="1428536" y="1144422"/>
                  </a:lnTo>
                  <a:lnTo>
                    <a:pt x="1362965" y="1149769"/>
                  </a:lnTo>
                  <a:lnTo>
                    <a:pt x="1295119" y="1154227"/>
                  </a:lnTo>
                  <a:lnTo>
                    <a:pt x="1225195" y="1157760"/>
                  </a:lnTo>
                  <a:lnTo>
                    <a:pt x="1153385" y="1160330"/>
                  </a:lnTo>
                  <a:lnTo>
                    <a:pt x="1079884" y="1161899"/>
                  </a:lnTo>
                  <a:lnTo>
                    <a:pt x="1004887" y="1162430"/>
                  </a:lnTo>
                  <a:lnTo>
                    <a:pt x="929890" y="1161899"/>
                  </a:lnTo>
                  <a:lnTo>
                    <a:pt x="856391" y="1160330"/>
                  </a:lnTo>
                  <a:lnTo>
                    <a:pt x="784583" y="1157760"/>
                  </a:lnTo>
                  <a:lnTo>
                    <a:pt x="714660" y="1154227"/>
                  </a:lnTo>
                  <a:lnTo>
                    <a:pt x="646817" y="1149769"/>
                  </a:lnTo>
                  <a:lnTo>
                    <a:pt x="581249" y="1144422"/>
                  </a:lnTo>
                  <a:lnTo>
                    <a:pt x="518149" y="1138225"/>
                  </a:lnTo>
                  <a:lnTo>
                    <a:pt x="457713" y="1131215"/>
                  </a:lnTo>
                  <a:lnTo>
                    <a:pt x="400133" y="1123428"/>
                  </a:lnTo>
                  <a:lnTo>
                    <a:pt x="345605" y="1114903"/>
                  </a:lnTo>
                  <a:lnTo>
                    <a:pt x="294322" y="1105677"/>
                  </a:lnTo>
                  <a:lnTo>
                    <a:pt x="246479" y="1095788"/>
                  </a:lnTo>
                  <a:lnTo>
                    <a:pt x="202271" y="1085272"/>
                  </a:lnTo>
                  <a:lnTo>
                    <a:pt x="161892" y="1074168"/>
                  </a:lnTo>
                  <a:lnTo>
                    <a:pt x="125535" y="1062512"/>
                  </a:lnTo>
                  <a:lnTo>
                    <a:pt x="65667" y="1037696"/>
                  </a:lnTo>
                  <a:lnTo>
                    <a:pt x="24223" y="1011124"/>
                  </a:lnTo>
                  <a:lnTo>
                    <a:pt x="0" y="968628"/>
                  </a:lnTo>
                  <a:lnTo>
                    <a:pt x="0" y="19380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05376" y="1538732"/>
              <a:ext cx="1552575" cy="1115060"/>
            </a:xfrm>
            <a:custGeom>
              <a:avLst/>
              <a:gdLst/>
              <a:ahLst/>
              <a:cxnLst/>
              <a:rect l="l" t="t" r="r" b="b"/>
              <a:pathLst>
                <a:path w="1552575" h="1115060">
                  <a:moveTo>
                    <a:pt x="776224" y="0"/>
                  </a:moveTo>
                  <a:lnTo>
                    <a:pt x="701459" y="850"/>
                  </a:lnTo>
                  <a:lnTo>
                    <a:pt x="628708" y="3350"/>
                  </a:lnTo>
                  <a:lnTo>
                    <a:pt x="558294" y="7421"/>
                  </a:lnTo>
                  <a:lnTo>
                    <a:pt x="490542" y="12985"/>
                  </a:lnTo>
                  <a:lnTo>
                    <a:pt x="425779" y="19965"/>
                  </a:lnTo>
                  <a:lnTo>
                    <a:pt x="364328" y="28283"/>
                  </a:lnTo>
                  <a:lnTo>
                    <a:pt x="306516" y="37861"/>
                  </a:lnTo>
                  <a:lnTo>
                    <a:pt x="252666" y="48620"/>
                  </a:lnTo>
                  <a:lnTo>
                    <a:pt x="203105" y="60484"/>
                  </a:lnTo>
                  <a:lnTo>
                    <a:pt x="158157" y="73374"/>
                  </a:lnTo>
                  <a:lnTo>
                    <a:pt x="118147" y="87213"/>
                  </a:lnTo>
                  <a:lnTo>
                    <a:pt x="54244" y="117423"/>
                  </a:lnTo>
                  <a:lnTo>
                    <a:pt x="13994" y="150494"/>
                  </a:lnTo>
                  <a:lnTo>
                    <a:pt x="0" y="185800"/>
                  </a:lnTo>
                  <a:lnTo>
                    <a:pt x="0" y="928877"/>
                  </a:lnTo>
                  <a:lnTo>
                    <a:pt x="30999" y="981038"/>
                  </a:lnTo>
                  <a:lnTo>
                    <a:pt x="83401" y="1012756"/>
                  </a:lnTo>
                  <a:lnTo>
                    <a:pt x="158157" y="1041304"/>
                  </a:lnTo>
                  <a:lnTo>
                    <a:pt x="203105" y="1054194"/>
                  </a:lnTo>
                  <a:lnTo>
                    <a:pt x="252666" y="1066058"/>
                  </a:lnTo>
                  <a:lnTo>
                    <a:pt x="306516" y="1076817"/>
                  </a:lnTo>
                  <a:lnTo>
                    <a:pt x="364328" y="1086395"/>
                  </a:lnTo>
                  <a:lnTo>
                    <a:pt x="425779" y="1094713"/>
                  </a:lnTo>
                  <a:lnTo>
                    <a:pt x="490542" y="1101693"/>
                  </a:lnTo>
                  <a:lnTo>
                    <a:pt x="558294" y="1107257"/>
                  </a:lnTo>
                  <a:lnTo>
                    <a:pt x="628708" y="1111328"/>
                  </a:lnTo>
                  <a:lnTo>
                    <a:pt x="701459" y="1113828"/>
                  </a:lnTo>
                  <a:lnTo>
                    <a:pt x="776224" y="1114678"/>
                  </a:lnTo>
                  <a:lnTo>
                    <a:pt x="850988" y="1113828"/>
                  </a:lnTo>
                  <a:lnTo>
                    <a:pt x="923739" y="1111328"/>
                  </a:lnTo>
                  <a:lnTo>
                    <a:pt x="994153" y="1107257"/>
                  </a:lnTo>
                  <a:lnTo>
                    <a:pt x="1061905" y="1101693"/>
                  </a:lnTo>
                  <a:lnTo>
                    <a:pt x="1126668" y="1094713"/>
                  </a:lnTo>
                  <a:lnTo>
                    <a:pt x="1188119" y="1086395"/>
                  </a:lnTo>
                  <a:lnTo>
                    <a:pt x="1245931" y="1076817"/>
                  </a:lnTo>
                  <a:lnTo>
                    <a:pt x="1299781" y="1066058"/>
                  </a:lnTo>
                  <a:lnTo>
                    <a:pt x="1349342" y="1054194"/>
                  </a:lnTo>
                  <a:lnTo>
                    <a:pt x="1394290" y="1041304"/>
                  </a:lnTo>
                  <a:lnTo>
                    <a:pt x="1434300" y="1027465"/>
                  </a:lnTo>
                  <a:lnTo>
                    <a:pt x="1498203" y="997255"/>
                  </a:lnTo>
                  <a:lnTo>
                    <a:pt x="1538453" y="964184"/>
                  </a:lnTo>
                  <a:lnTo>
                    <a:pt x="1552448" y="928877"/>
                  </a:lnTo>
                  <a:lnTo>
                    <a:pt x="1552448" y="185800"/>
                  </a:lnTo>
                  <a:lnTo>
                    <a:pt x="1521448" y="133640"/>
                  </a:lnTo>
                  <a:lnTo>
                    <a:pt x="1469046" y="101922"/>
                  </a:lnTo>
                  <a:lnTo>
                    <a:pt x="1394290" y="73374"/>
                  </a:lnTo>
                  <a:lnTo>
                    <a:pt x="1349342" y="60484"/>
                  </a:lnTo>
                  <a:lnTo>
                    <a:pt x="1299781" y="48620"/>
                  </a:lnTo>
                  <a:lnTo>
                    <a:pt x="1245931" y="37861"/>
                  </a:lnTo>
                  <a:lnTo>
                    <a:pt x="1188119" y="28283"/>
                  </a:lnTo>
                  <a:lnTo>
                    <a:pt x="1126668" y="19965"/>
                  </a:lnTo>
                  <a:lnTo>
                    <a:pt x="1061905" y="12985"/>
                  </a:lnTo>
                  <a:lnTo>
                    <a:pt x="994153" y="7421"/>
                  </a:lnTo>
                  <a:lnTo>
                    <a:pt x="923739" y="3350"/>
                  </a:lnTo>
                  <a:lnTo>
                    <a:pt x="850988" y="850"/>
                  </a:lnTo>
                  <a:lnTo>
                    <a:pt x="77622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05376" y="1538732"/>
              <a:ext cx="1552575" cy="1115060"/>
            </a:xfrm>
            <a:custGeom>
              <a:avLst/>
              <a:gdLst/>
              <a:ahLst/>
              <a:cxnLst/>
              <a:rect l="l" t="t" r="r" b="b"/>
              <a:pathLst>
                <a:path w="1552575" h="1115060">
                  <a:moveTo>
                    <a:pt x="1552448" y="185800"/>
                  </a:moveTo>
                  <a:lnTo>
                    <a:pt x="1521448" y="237905"/>
                  </a:lnTo>
                  <a:lnTo>
                    <a:pt x="1469046" y="269597"/>
                  </a:lnTo>
                  <a:lnTo>
                    <a:pt x="1394290" y="298126"/>
                  </a:lnTo>
                  <a:lnTo>
                    <a:pt x="1349342" y="311009"/>
                  </a:lnTo>
                  <a:lnTo>
                    <a:pt x="1299781" y="322867"/>
                  </a:lnTo>
                  <a:lnTo>
                    <a:pt x="1245931" y="333622"/>
                  </a:lnTo>
                  <a:lnTo>
                    <a:pt x="1188119" y="343197"/>
                  </a:lnTo>
                  <a:lnTo>
                    <a:pt x="1126668" y="351512"/>
                  </a:lnTo>
                  <a:lnTo>
                    <a:pt x="1061905" y="358490"/>
                  </a:lnTo>
                  <a:lnTo>
                    <a:pt x="994153" y="364054"/>
                  </a:lnTo>
                  <a:lnTo>
                    <a:pt x="923739" y="368124"/>
                  </a:lnTo>
                  <a:lnTo>
                    <a:pt x="850988" y="370624"/>
                  </a:lnTo>
                  <a:lnTo>
                    <a:pt x="776224" y="371475"/>
                  </a:lnTo>
                  <a:lnTo>
                    <a:pt x="701459" y="370624"/>
                  </a:lnTo>
                  <a:lnTo>
                    <a:pt x="628708" y="368124"/>
                  </a:lnTo>
                  <a:lnTo>
                    <a:pt x="558294" y="364054"/>
                  </a:lnTo>
                  <a:lnTo>
                    <a:pt x="490542" y="358490"/>
                  </a:lnTo>
                  <a:lnTo>
                    <a:pt x="425779" y="351512"/>
                  </a:lnTo>
                  <a:lnTo>
                    <a:pt x="364328" y="343197"/>
                  </a:lnTo>
                  <a:lnTo>
                    <a:pt x="306516" y="333622"/>
                  </a:lnTo>
                  <a:lnTo>
                    <a:pt x="252666" y="322867"/>
                  </a:lnTo>
                  <a:lnTo>
                    <a:pt x="203105" y="311009"/>
                  </a:lnTo>
                  <a:lnTo>
                    <a:pt x="158157" y="298126"/>
                  </a:lnTo>
                  <a:lnTo>
                    <a:pt x="118147" y="284296"/>
                  </a:lnTo>
                  <a:lnTo>
                    <a:pt x="54244" y="254107"/>
                  </a:lnTo>
                  <a:lnTo>
                    <a:pt x="13994" y="221068"/>
                  </a:lnTo>
                  <a:lnTo>
                    <a:pt x="3552" y="203673"/>
                  </a:lnTo>
                  <a:lnTo>
                    <a:pt x="0" y="185800"/>
                  </a:lnTo>
                </a:path>
                <a:path w="1552575" h="1115060">
                  <a:moveTo>
                    <a:pt x="0" y="185800"/>
                  </a:moveTo>
                  <a:lnTo>
                    <a:pt x="30999" y="133640"/>
                  </a:lnTo>
                  <a:lnTo>
                    <a:pt x="83401" y="101922"/>
                  </a:lnTo>
                  <a:lnTo>
                    <a:pt x="158157" y="73374"/>
                  </a:lnTo>
                  <a:lnTo>
                    <a:pt x="203105" y="60484"/>
                  </a:lnTo>
                  <a:lnTo>
                    <a:pt x="252666" y="48620"/>
                  </a:lnTo>
                  <a:lnTo>
                    <a:pt x="306516" y="37861"/>
                  </a:lnTo>
                  <a:lnTo>
                    <a:pt x="364328" y="28283"/>
                  </a:lnTo>
                  <a:lnTo>
                    <a:pt x="425779" y="19965"/>
                  </a:lnTo>
                  <a:lnTo>
                    <a:pt x="490542" y="12985"/>
                  </a:lnTo>
                  <a:lnTo>
                    <a:pt x="558294" y="7421"/>
                  </a:lnTo>
                  <a:lnTo>
                    <a:pt x="628708" y="3350"/>
                  </a:lnTo>
                  <a:lnTo>
                    <a:pt x="701459" y="850"/>
                  </a:lnTo>
                  <a:lnTo>
                    <a:pt x="776224" y="0"/>
                  </a:lnTo>
                  <a:lnTo>
                    <a:pt x="850988" y="850"/>
                  </a:lnTo>
                  <a:lnTo>
                    <a:pt x="923739" y="3350"/>
                  </a:lnTo>
                  <a:lnTo>
                    <a:pt x="994153" y="7421"/>
                  </a:lnTo>
                  <a:lnTo>
                    <a:pt x="1061905" y="12985"/>
                  </a:lnTo>
                  <a:lnTo>
                    <a:pt x="1126668" y="19965"/>
                  </a:lnTo>
                  <a:lnTo>
                    <a:pt x="1188119" y="28283"/>
                  </a:lnTo>
                  <a:lnTo>
                    <a:pt x="1245931" y="37861"/>
                  </a:lnTo>
                  <a:lnTo>
                    <a:pt x="1299781" y="48620"/>
                  </a:lnTo>
                  <a:lnTo>
                    <a:pt x="1349342" y="60484"/>
                  </a:lnTo>
                  <a:lnTo>
                    <a:pt x="1394290" y="73374"/>
                  </a:lnTo>
                  <a:lnTo>
                    <a:pt x="1434300" y="87213"/>
                  </a:lnTo>
                  <a:lnTo>
                    <a:pt x="1498203" y="117423"/>
                  </a:lnTo>
                  <a:lnTo>
                    <a:pt x="1538453" y="150494"/>
                  </a:lnTo>
                  <a:lnTo>
                    <a:pt x="1552448" y="185800"/>
                  </a:lnTo>
                  <a:lnTo>
                    <a:pt x="1552448" y="928877"/>
                  </a:lnTo>
                  <a:lnTo>
                    <a:pt x="1521448" y="981038"/>
                  </a:lnTo>
                  <a:lnTo>
                    <a:pt x="1469046" y="1012756"/>
                  </a:lnTo>
                  <a:lnTo>
                    <a:pt x="1394290" y="1041304"/>
                  </a:lnTo>
                  <a:lnTo>
                    <a:pt x="1349342" y="1054194"/>
                  </a:lnTo>
                  <a:lnTo>
                    <a:pt x="1299781" y="1066058"/>
                  </a:lnTo>
                  <a:lnTo>
                    <a:pt x="1245931" y="1076817"/>
                  </a:lnTo>
                  <a:lnTo>
                    <a:pt x="1188119" y="1086395"/>
                  </a:lnTo>
                  <a:lnTo>
                    <a:pt x="1126668" y="1094713"/>
                  </a:lnTo>
                  <a:lnTo>
                    <a:pt x="1061905" y="1101693"/>
                  </a:lnTo>
                  <a:lnTo>
                    <a:pt x="994153" y="1107257"/>
                  </a:lnTo>
                  <a:lnTo>
                    <a:pt x="923739" y="1111328"/>
                  </a:lnTo>
                  <a:lnTo>
                    <a:pt x="850988" y="1113828"/>
                  </a:lnTo>
                  <a:lnTo>
                    <a:pt x="776224" y="1114678"/>
                  </a:lnTo>
                  <a:lnTo>
                    <a:pt x="701459" y="1113828"/>
                  </a:lnTo>
                  <a:lnTo>
                    <a:pt x="628708" y="1111328"/>
                  </a:lnTo>
                  <a:lnTo>
                    <a:pt x="558294" y="1107257"/>
                  </a:lnTo>
                  <a:lnTo>
                    <a:pt x="490542" y="1101693"/>
                  </a:lnTo>
                  <a:lnTo>
                    <a:pt x="425779" y="1094713"/>
                  </a:lnTo>
                  <a:lnTo>
                    <a:pt x="364328" y="1086395"/>
                  </a:lnTo>
                  <a:lnTo>
                    <a:pt x="306516" y="1076817"/>
                  </a:lnTo>
                  <a:lnTo>
                    <a:pt x="252666" y="1066058"/>
                  </a:lnTo>
                  <a:lnTo>
                    <a:pt x="203105" y="1054194"/>
                  </a:lnTo>
                  <a:lnTo>
                    <a:pt x="158157" y="1041304"/>
                  </a:lnTo>
                  <a:lnTo>
                    <a:pt x="118147" y="1027465"/>
                  </a:lnTo>
                  <a:lnTo>
                    <a:pt x="54244" y="997255"/>
                  </a:lnTo>
                  <a:lnTo>
                    <a:pt x="13994" y="964184"/>
                  </a:lnTo>
                  <a:lnTo>
                    <a:pt x="0" y="928877"/>
                  </a:lnTo>
                  <a:lnTo>
                    <a:pt x="0" y="1858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83100" y="1842452"/>
            <a:ext cx="138239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20">
                <a:latin typeface="Arial MT"/>
                <a:cs typeface="Arial MT"/>
              </a:rPr>
              <a:t>S</a:t>
            </a:r>
            <a:r>
              <a:rPr dirty="0" sz="2100" spc="10">
                <a:latin typeface="Arial MT"/>
                <a:cs typeface="Arial MT"/>
              </a:rPr>
              <a:t>/</a:t>
            </a:r>
            <a:r>
              <a:rPr dirty="0" sz="2100" spc="25">
                <a:latin typeface="Arial MT"/>
                <a:cs typeface="Arial MT"/>
              </a:rPr>
              <a:t>4</a:t>
            </a:r>
            <a:r>
              <a:rPr dirty="0" sz="2100" spc="-20">
                <a:latin typeface="Arial MT"/>
                <a:cs typeface="Arial MT"/>
              </a:rPr>
              <a:t>H</a:t>
            </a:r>
            <a:r>
              <a:rPr dirty="0" sz="2100" spc="20">
                <a:latin typeface="Arial MT"/>
                <a:cs typeface="Arial MT"/>
              </a:rPr>
              <a:t>A</a:t>
            </a:r>
            <a:r>
              <a:rPr dirty="0" sz="2100" spc="-20">
                <a:latin typeface="Arial MT"/>
                <a:cs typeface="Arial MT"/>
              </a:rPr>
              <a:t>N</a:t>
            </a:r>
            <a:r>
              <a:rPr dirty="0" sz="2100">
                <a:latin typeface="Arial MT"/>
                <a:cs typeface="Arial MT"/>
              </a:rPr>
              <a:t>A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307326" y="1240155"/>
            <a:ext cx="1063625" cy="683260"/>
            <a:chOff x="7307326" y="1240155"/>
            <a:chExt cx="1063625" cy="683260"/>
          </a:xfrm>
        </p:grpSpPr>
        <p:sp>
          <p:nvSpPr>
            <p:cNvPr id="11" name="object 11"/>
            <p:cNvSpPr/>
            <p:nvPr/>
          </p:nvSpPr>
          <p:spPr>
            <a:xfrm>
              <a:off x="7310501" y="1243330"/>
              <a:ext cx="1057275" cy="676910"/>
            </a:xfrm>
            <a:custGeom>
              <a:avLst/>
              <a:gdLst/>
              <a:ahLst/>
              <a:cxnLst/>
              <a:rect l="l" t="t" r="r" b="b"/>
              <a:pathLst>
                <a:path w="1057275" h="676910">
                  <a:moveTo>
                    <a:pt x="528574" y="0"/>
                  </a:moveTo>
                  <a:lnTo>
                    <a:pt x="456839" y="1028"/>
                  </a:lnTo>
                  <a:lnTo>
                    <a:pt x="388040" y="4023"/>
                  </a:lnTo>
                  <a:lnTo>
                    <a:pt x="322808" y="8852"/>
                  </a:lnTo>
                  <a:lnTo>
                    <a:pt x="261770" y="15381"/>
                  </a:lnTo>
                  <a:lnTo>
                    <a:pt x="205557" y="23476"/>
                  </a:lnTo>
                  <a:lnTo>
                    <a:pt x="154797" y="33004"/>
                  </a:lnTo>
                  <a:lnTo>
                    <a:pt x="110119" y="43831"/>
                  </a:lnTo>
                  <a:lnTo>
                    <a:pt x="72154" y="55823"/>
                  </a:lnTo>
                  <a:lnTo>
                    <a:pt x="18877" y="82770"/>
                  </a:lnTo>
                  <a:lnTo>
                    <a:pt x="0" y="112775"/>
                  </a:lnTo>
                  <a:lnTo>
                    <a:pt x="0" y="563753"/>
                  </a:lnTo>
                  <a:lnTo>
                    <a:pt x="41530" y="607607"/>
                  </a:lnTo>
                  <a:lnTo>
                    <a:pt x="110119" y="632596"/>
                  </a:lnTo>
                  <a:lnTo>
                    <a:pt x="154797" y="643413"/>
                  </a:lnTo>
                  <a:lnTo>
                    <a:pt x="205557" y="652934"/>
                  </a:lnTo>
                  <a:lnTo>
                    <a:pt x="261770" y="661025"/>
                  </a:lnTo>
                  <a:lnTo>
                    <a:pt x="322808" y="667551"/>
                  </a:lnTo>
                  <a:lnTo>
                    <a:pt x="388040" y="672379"/>
                  </a:lnTo>
                  <a:lnTo>
                    <a:pt x="456839" y="675373"/>
                  </a:lnTo>
                  <a:lnTo>
                    <a:pt x="528574" y="676402"/>
                  </a:lnTo>
                  <a:lnTo>
                    <a:pt x="600311" y="675373"/>
                  </a:lnTo>
                  <a:lnTo>
                    <a:pt x="669116" y="672379"/>
                  </a:lnTo>
                  <a:lnTo>
                    <a:pt x="734359" y="667551"/>
                  </a:lnTo>
                  <a:lnTo>
                    <a:pt x="795410" y="661025"/>
                  </a:lnTo>
                  <a:lnTo>
                    <a:pt x="851638" y="652934"/>
                  </a:lnTo>
                  <a:lnTo>
                    <a:pt x="902414" y="643413"/>
                  </a:lnTo>
                  <a:lnTo>
                    <a:pt x="947107" y="632596"/>
                  </a:lnTo>
                  <a:lnTo>
                    <a:pt x="985087" y="620616"/>
                  </a:lnTo>
                  <a:lnTo>
                    <a:pt x="1038387" y="593705"/>
                  </a:lnTo>
                  <a:lnTo>
                    <a:pt x="1057275" y="563753"/>
                  </a:lnTo>
                  <a:lnTo>
                    <a:pt x="1057275" y="112775"/>
                  </a:lnTo>
                  <a:lnTo>
                    <a:pt x="1015724" y="68847"/>
                  </a:lnTo>
                  <a:lnTo>
                    <a:pt x="947107" y="43831"/>
                  </a:lnTo>
                  <a:lnTo>
                    <a:pt x="902414" y="33004"/>
                  </a:lnTo>
                  <a:lnTo>
                    <a:pt x="851638" y="23476"/>
                  </a:lnTo>
                  <a:lnTo>
                    <a:pt x="795410" y="15381"/>
                  </a:lnTo>
                  <a:lnTo>
                    <a:pt x="734359" y="8852"/>
                  </a:lnTo>
                  <a:lnTo>
                    <a:pt x="669116" y="4023"/>
                  </a:lnTo>
                  <a:lnTo>
                    <a:pt x="600311" y="1028"/>
                  </a:lnTo>
                  <a:lnTo>
                    <a:pt x="52857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10501" y="1243330"/>
              <a:ext cx="1057275" cy="676910"/>
            </a:xfrm>
            <a:custGeom>
              <a:avLst/>
              <a:gdLst/>
              <a:ahLst/>
              <a:cxnLst/>
              <a:rect l="l" t="t" r="r" b="b"/>
              <a:pathLst>
                <a:path w="1057275" h="676910">
                  <a:moveTo>
                    <a:pt x="1057275" y="112775"/>
                  </a:moveTo>
                  <a:lnTo>
                    <a:pt x="1015724" y="156650"/>
                  </a:lnTo>
                  <a:lnTo>
                    <a:pt x="947107" y="181666"/>
                  </a:lnTo>
                  <a:lnTo>
                    <a:pt x="902414" y="192500"/>
                  </a:lnTo>
                  <a:lnTo>
                    <a:pt x="851638" y="202037"/>
                  </a:lnTo>
                  <a:lnTo>
                    <a:pt x="795410" y="210142"/>
                  </a:lnTo>
                  <a:lnTo>
                    <a:pt x="734359" y="216681"/>
                  </a:lnTo>
                  <a:lnTo>
                    <a:pt x="669116" y="221519"/>
                  </a:lnTo>
                  <a:lnTo>
                    <a:pt x="600311" y="224521"/>
                  </a:lnTo>
                  <a:lnTo>
                    <a:pt x="528574" y="225552"/>
                  </a:lnTo>
                  <a:lnTo>
                    <a:pt x="456839" y="224521"/>
                  </a:lnTo>
                  <a:lnTo>
                    <a:pt x="388040" y="221519"/>
                  </a:lnTo>
                  <a:lnTo>
                    <a:pt x="322808" y="216681"/>
                  </a:lnTo>
                  <a:lnTo>
                    <a:pt x="261770" y="210142"/>
                  </a:lnTo>
                  <a:lnTo>
                    <a:pt x="205557" y="202037"/>
                  </a:lnTo>
                  <a:lnTo>
                    <a:pt x="154797" y="192500"/>
                  </a:lnTo>
                  <a:lnTo>
                    <a:pt x="110119" y="181666"/>
                  </a:lnTo>
                  <a:lnTo>
                    <a:pt x="72154" y="169671"/>
                  </a:lnTo>
                  <a:lnTo>
                    <a:pt x="18877" y="142737"/>
                  </a:lnTo>
                  <a:lnTo>
                    <a:pt x="4824" y="128067"/>
                  </a:lnTo>
                  <a:lnTo>
                    <a:pt x="0" y="112775"/>
                  </a:lnTo>
                </a:path>
                <a:path w="1057275" h="676910">
                  <a:moveTo>
                    <a:pt x="0" y="112775"/>
                  </a:moveTo>
                  <a:lnTo>
                    <a:pt x="41530" y="68847"/>
                  </a:lnTo>
                  <a:lnTo>
                    <a:pt x="110119" y="43831"/>
                  </a:lnTo>
                  <a:lnTo>
                    <a:pt x="154797" y="33004"/>
                  </a:lnTo>
                  <a:lnTo>
                    <a:pt x="205557" y="23476"/>
                  </a:lnTo>
                  <a:lnTo>
                    <a:pt x="261770" y="15381"/>
                  </a:lnTo>
                  <a:lnTo>
                    <a:pt x="322808" y="8852"/>
                  </a:lnTo>
                  <a:lnTo>
                    <a:pt x="388040" y="4023"/>
                  </a:lnTo>
                  <a:lnTo>
                    <a:pt x="456839" y="1028"/>
                  </a:lnTo>
                  <a:lnTo>
                    <a:pt x="528574" y="0"/>
                  </a:lnTo>
                  <a:lnTo>
                    <a:pt x="600311" y="1028"/>
                  </a:lnTo>
                  <a:lnTo>
                    <a:pt x="669116" y="4023"/>
                  </a:lnTo>
                  <a:lnTo>
                    <a:pt x="734359" y="8852"/>
                  </a:lnTo>
                  <a:lnTo>
                    <a:pt x="795410" y="15381"/>
                  </a:lnTo>
                  <a:lnTo>
                    <a:pt x="851638" y="23476"/>
                  </a:lnTo>
                  <a:lnTo>
                    <a:pt x="902414" y="33004"/>
                  </a:lnTo>
                  <a:lnTo>
                    <a:pt x="947107" y="43831"/>
                  </a:lnTo>
                  <a:lnTo>
                    <a:pt x="985087" y="55823"/>
                  </a:lnTo>
                  <a:lnTo>
                    <a:pt x="1038387" y="82770"/>
                  </a:lnTo>
                  <a:lnTo>
                    <a:pt x="1057275" y="112775"/>
                  </a:lnTo>
                  <a:lnTo>
                    <a:pt x="1057275" y="563753"/>
                  </a:lnTo>
                  <a:lnTo>
                    <a:pt x="1015724" y="607607"/>
                  </a:lnTo>
                  <a:lnTo>
                    <a:pt x="947107" y="632596"/>
                  </a:lnTo>
                  <a:lnTo>
                    <a:pt x="902414" y="643413"/>
                  </a:lnTo>
                  <a:lnTo>
                    <a:pt x="851638" y="652934"/>
                  </a:lnTo>
                  <a:lnTo>
                    <a:pt x="795410" y="661025"/>
                  </a:lnTo>
                  <a:lnTo>
                    <a:pt x="734359" y="667551"/>
                  </a:lnTo>
                  <a:lnTo>
                    <a:pt x="669116" y="672379"/>
                  </a:lnTo>
                  <a:lnTo>
                    <a:pt x="600311" y="675373"/>
                  </a:lnTo>
                  <a:lnTo>
                    <a:pt x="528574" y="676402"/>
                  </a:lnTo>
                  <a:lnTo>
                    <a:pt x="456839" y="675373"/>
                  </a:lnTo>
                  <a:lnTo>
                    <a:pt x="388040" y="672379"/>
                  </a:lnTo>
                  <a:lnTo>
                    <a:pt x="322808" y="667551"/>
                  </a:lnTo>
                  <a:lnTo>
                    <a:pt x="261770" y="661025"/>
                  </a:lnTo>
                  <a:lnTo>
                    <a:pt x="205557" y="652934"/>
                  </a:lnTo>
                  <a:lnTo>
                    <a:pt x="154797" y="643413"/>
                  </a:lnTo>
                  <a:lnTo>
                    <a:pt x="110119" y="632596"/>
                  </a:lnTo>
                  <a:lnTo>
                    <a:pt x="72154" y="620616"/>
                  </a:lnTo>
                  <a:lnTo>
                    <a:pt x="18877" y="593705"/>
                  </a:lnTo>
                  <a:lnTo>
                    <a:pt x="0" y="563753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487919" y="1455102"/>
            <a:ext cx="7010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62125" y="2115083"/>
            <a:ext cx="776605" cy="509270"/>
            <a:chOff x="1762125" y="2115083"/>
            <a:chExt cx="776605" cy="50927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125" y="2295461"/>
              <a:ext cx="776287" cy="328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950" y="2115083"/>
              <a:ext cx="390525" cy="3906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16125" y="2184399"/>
            <a:ext cx="137160" cy="266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33103" y="2667660"/>
            <a:ext cx="549275" cy="462280"/>
            <a:chOff x="3733103" y="2667660"/>
            <a:chExt cx="549275" cy="46228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103" y="2875942"/>
              <a:ext cx="549081" cy="2535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3325" y="2667660"/>
              <a:ext cx="390525" cy="38110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868420" y="2730182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38228" y="1896008"/>
            <a:ext cx="549275" cy="471805"/>
            <a:chOff x="6638228" y="1896008"/>
            <a:chExt cx="549275" cy="47180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8228" y="2113942"/>
              <a:ext cx="549081" cy="2535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8450" y="1896008"/>
              <a:ext cx="390525" cy="39062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777608" y="196602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42403" y="4868570"/>
            <a:ext cx="549275" cy="1680845"/>
            <a:chOff x="1942403" y="4868570"/>
            <a:chExt cx="549275" cy="168084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2403" y="5085869"/>
              <a:ext cx="549081" cy="2535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25" y="4868570"/>
              <a:ext cx="390525" cy="3906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2403" y="5485855"/>
              <a:ext cx="549081" cy="2535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25" y="5278221"/>
              <a:ext cx="390525" cy="38110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2403" y="5895430"/>
              <a:ext cx="549081" cy="25350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25" y="5678373"/>
              <a:ext cx="390525" cy="3906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2403" y="6295480"/>
              <a:ext cx="549081" cy="25350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625" y="6078537"/>
              <a:ext cx="390525" cy="39062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074926" y="4939347"/>
            <a:ext cx="137160" cy="14808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550" spc="15" b="1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7195" y="4769675"/>
            <a:ext cx="6637020" cy="164592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1800" spc="-15">
                <a:latin typeface="Arial MT"/>
                <a:cs typeface="Arial MT"/>
              </a:rPr>
              <a:t>Maintain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global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Global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MD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endParaRPr sz="1800">
              <a:latin typeface="Arial MT"/>
              <a:cs typeface="Arial MT"/>
            </a:endParaRPr>
          </a:p>
          <a:p>
            <a:pPr marL="12700" marR="252729">
              <a:lnSpc>
                <a:spcPct val="146700"/>
              </a:lnSpc>
              <a:spcBef>
                <a:spcPts val="25"/>
              </a:spcBef>
            </a:pPr>
            <a:r>
              <a:rPr dirty="0" sz="1800" spc="-25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2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ms  </a:t>
            </a:r>
            <a:r>
              <a:rPr dirty="0" sz="1800" spc="-15">
                <a:latin typeface="Arial MT"/>
                <a:cs typeface="Arial MT"/>
              </a:rPr>
              <a:t>Maintain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application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1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-5">
                <a:latin typeface="Arial MT"/>
                <a:cs typeface="Arial MT"/>
              </a:rPr>
              <a:t> local </a:t>
            </a:r>
            <a:r>
              <a:rPr dirty="0" sz="180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800">
                <a:latin typeface="Arial MT"/>
                <a:cs typeface="Arial MT"/>
              </a:rPr>
              <a:t>Replicate </a:t>
            </a:r>
            <a:r>
              <a:rPr dirty="0" sz="1800" spc="10">
                <a:latin typeface="Arial MT"/>
                <a:cs typeface="Arial MT"/>
              </a:rPr>
              <a:t>global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application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connected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659376" y="4079366"/>
            <a:ext cx="1054100" cy="683260"/>
            <a:chOff x="4659376" y="4079366"/>
            <a:chExt cx="1054100" cy="683260"/>
          </a:xfrm>
        </p:grpSpPr>
        <p:sp>
          <p:nvSpPr>
            <p:cNvPr id="38" name="object 38"/>
            <p:cNvSpPr/>
            <p:nvPr/>
          </p:nvSpPr>
          <p:spPr>
            <a:xfrm>
              <a:off x="4662551" y="4082541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523875" y="0"/>
                  </a:moveTo>
                  <a:lnTo>
                    <a:pt x="452766" y="1028"/>
                  </a:lnTo>
                  <a:lnTo>
                    <a:pt x="384571" y="4023"/>
                  </a:lnTo>
                  <a:lnTo>
                    <a:pt x="319914" y="8852"/>
                  </a:lnTo>
                  <a:lnTo>
                    <a:pt x="259418" y="15381"/>
                  </a:lnTo>
                  <a:lnTo>
                    <a:pt x="203706" y="23476"/>
                  </a:lnTo>
                  <a:lnTo>
                    <a:pt x="153400" y="33004"/>
                  </a:lnTo>
                  <a:lnTo>
                    <a:pt x="109124" y="43831"/>
                  </a:lnTo>
                  <a:lnTo>
                    <a:pt x="71500" y="55823"/>
                  </a:lnTo>
                  <a:lnTo>
                    <a:pt x="18706" y="82770"/>
                  </a:lnTo>
                  <a:lnTo>
                    <a:pt x="0" y="112775"/>
                  </a:lnTo>
                  <a:lnTo>
                    <a:pt x="0" y="563752"/>
                  </a:lnTo>
                  <a:lnTo>
                    <a:pt x="41153" y="607607"/>
                  </a:lnTo>
                  <a:lnTo>
                    <a:pt x="109124" y="632596"/>
                  </a:lnTo>
                  <a:lnTo>
                    <a:pt x="153400" y="643413"/>
                  </a:lnTo>
                  <a:lnTo>
                    <a:pt x="203706" y="652934"/>
                  </a:lnTo>
                  <a:lnTo>
                    <a:pt x="259418" y="661025"/>
                  </a:lnTo>
                  <a:lnTo>
                    <a:pt x="319914" y="667551"/>
                  </a:lnTo>
                  <a:lnTo>
                    <a:pt x="384571" y="672379"/>
                  </a:lnTo>
                  <a:lnTo>
                    <a:pt x="452766" y="675373"/>
                  </a:lnTo>
                  <a:lnTo>
                    <a:pt x="523875" y="676401"/>
                  </a:lnTo>
                  <a:lnTo>
                    <a:pt x="594957" y="675373"/>
                  </a:lnTo>
                  <a:lnTo>
                    <a:pt x="663134" y="672379"/>
                  </a:lnTo>
                  <a:lnTo>
                    <a:pt x="727781" y="667551"/>
                  </a:lnTo>
                  <a:lnTo>
                    <a:pt x="788274" y="661025"/>
                  </a:lnTo>
                  <a:lnTo>
                    <a:pt x="843989" y="652934"/>
                  </a:lnTo>
                  <a:lnTo>
                    <a:pt x="894302" y="643413"/>
                  </a:lnTo>
                  <a:lnTo>
                    <a:pt x="938587" y="632596"/>
                  </a:lnTo>
                  <a:lnTo>
                    <a:pt x="976220" y="620616"/>
                  </a:lnTo>
                  <a:lnTo>
                    <a:pt x="1029035" y="593705"/>
                  </a:lnTo>
                  <a:lnTo>
                    <a:pt x="1047750" y="563752"/>
                  </a:lnTo>
                  <a:lnTo>
                    <a:pt x="1047750" y="112775"/>
                  </a:lnTo>
                  <a:lnTo>
                    <a:pt x="1006578" y="68847"/>
                  </a:lnTo>
                  <a:lnTo>
                    <a:pt x="938587" y="43831"/>
                  </a:lnTo>
                  <a:lnTo>
                    <a:pt x="894302" y="33004"/>
                  </a:lnTo>
                  <a:lnTo>
                    <a:pt x="843989" y="23476"/>
                  </a:lnTo>
                  <a:lnTo>
                    <a:pt x="788274" y="15381"/>
                  </a:lnTo>
                  <a:lnTo>
                    <a:pt x="727781" y="8852"/>
                  </a:lnTo>
                  <a:lnTo>
                    <a:pt x="663134" y="4023"/>
                  </a:lnTo>
                  <a:lnTo>
                    <a:pt x="594957" y="1028"/>
                  </a:lnTo>
                  <a:lnTo>
                    <a:pt x="523875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662551" y="4082541"/>
              <a:ext cx="1047750" cy="676910"/>
            </a:xfrm>
            <a:custGeom>
              <a:avLst/>
              <a:gdLst/>
              <a:ahLst/>
              <a:cxnLst/>
              <a:rect l="l" t="t" r="r" b="b"/>
              <a:pathLst>
                <a:path w="1047750" h="676910">
                  <a:moveTo>
                    <a:pt x="1047750" y="112775"/>
                  </a:moveTo>
                  <a:lnTo>
                    <a:pt x="1006578" y="156630"/>
                  </a:lnTo>
                  <a:lnTo>
                    <a:pt x="938587" y="181619"/>
                  </a:lnTo>
                  <a:lnTo>
                    <a:pt x="894302" y="192436"/>
                  </a:lnTo>
                  <a:lnTo>
                    <a:pt x="843989" y="201957"/>
                  </a:lnTo>
                  <a:lnTo>
                    <a:pt x="788274" y="210048"/>
                  </a:lnTo>
                  <a:lnTo>
                    <a:pt x="727781" y="216574"/>
                  </a:lnTo>
                  <a:lnTo>
                    <a:pt x="663134" y="221402"/>
                  </a:lnTo>
                  <a:lnTo>
                    <a:pt x="594957" y="224396"/>
                  </a:lnTo>
                  <a:lnTo>
                    <a:pt x="523875" y="225424"/>
                  </a:lnTo>
                  <a:lnTo>
                    <a:pt x="452766" y="224396"/>
                  </a:lnTo>
                  <a:lnTo>
                    <a:pt x="384571" y="221402"/>
                  </a:lnTo>
                  <a:lnTo>
                    <a:pt x="319914" y="216574"/>
                  </a:lnTo>
                  <a:lnTo>
                    <a:pt x="259418" y="210048"/>
                  </a:lnTo>
                  <a:lnTo>
                    <a:pt x="203706" y="201957"/>
                  </a:lnTo>
                  <a:lnTo>
                    <a:pt x="153400" y="192436"/>
                  </a:lnTo>
                  <a:lnTo>
                    <a:pt x="109124" y="181619"/>
                  </a:lnTo>
                  <a:lnTo>
                    <a:pt x="71500" y="169639"/>
                  </a:lnTo>
                  <a:lnTo>
                    <a:pt x="18706" y="142728"/>
                  </a:lnTo>
                  <a:lnTo>
                    <a:pt x="4780" y="128065"/>
                  </a:lnTo>
                  <a:lnTo>
                    <a:pt x="0" y="112775"/>
                  </a:lnTo>
                </a:path>
                <a:path w="1047750" h="676910">
                  <a:moveTo>
                    <a:pt x="0" y="112775"/>
                  </a:moveTo>
                  <a:lnTo>
                    <a:pt x="41153" y="68847"/>
                  </a:lnTo>
                  <a:lnTo>
                    <a:pt x="109124" y="43831"/>
                  </a:lnTo>
                  <a:lnTo>
                    <a:pt x="153400" y="33004"/>
                  </a:lnTo>
                  <a:lnTo>
                    <a:pt x="203706" y="23476"/>
                  </a:lnTo>
                  <a:lnTo>
                    <a:pt x="259418" y="15381"/>
                  </a:lnTo>
                  <a:lnTo>
                    <a:pt x="319914" y="8852"/>
                  </a:lnTo>
                  <a:lnTo>
                    <a:pt x="384571" y="4023"/>
                  </a:lnTo>
                  <a:lnTo>
                    <a:pt x="452766" y="1028"/>
                  </a:lnTo>
                  <a:lnTo>
                    <a:pt x="523875" y="0"/>
                  </a:lnTo>
                  <a:lnTo>
                    <a:pt x="594957" y="1028"/>
                  </a:lnTo>
                  <a:lnTo>
                    <a:pt x="663134" y="4023"/>
                  </a:lnTo>
                  <a:lnTo>
                    <a:pt x="727781" y="8852"/>
                  </a:lnTo>
                  <a:lnTo>
                    <a:pt x="788274" y="15381"/>
                  </a:lnTo>
                  <a:lnTo>
                    <a:pt x="843989" y="23476"/>
                  </a:lnTo>
                  <a:lnTo>
                    <a:pt x="894302" y="33004"/>
                  </a:lnTo>
                  <a:lnTo>
                    <a:pt x="938587" y="43831"/>
                  </a:lnTo>
                  <a:lnTo>
                    <a:pt x="976220" y="55823"/>
                  </a:lnTo>
                  <a:lnTo>
                    <a:pt x="1029035" y="82770"/>
                  </a:lnTo>
                  <a:lnTo>
                    <a:pt x="1047750" y="112775"/>
                  </a:lnTo>
                  <a:lnTo>
                    <a:pt x="1047750" y="563752"/>
                  </a:lnTo>
                  <a:lnTo>
                    <a:pt x="1006578" y="607607"/>
                  </a:lnTo>
                  <a:lnTo>
                    <a:pt x="938587" y="632596"/>
                  </a:lnTo>
                  <a:lnTo>
                    <a:pt x="894302" y="643413"/>
                  </a:lnTo>
                  <a:lnTo>
                    <a:pt x="843989" y="652934"/>
                  </a:lnTo>
                  <a:lnTo>
                    <a:pt x="788274" y="661025"/>
                  </a:lnTo>
                  <a:lnTo>
                    <a:pt x="727781" y="667551"/>
                  </a:lnTo>
                  <a:lnTo>
                    <a:pt x="663134" y="672379"/>
                  </a:lnTo>
                  <a:lnTo>
                    <a:pt x="594957" y="675373"/>
                  </a:lnTo>
                  <a:lnTo>
                    <a:pt x="523875" y="676401"/>
                  </a:lnTo>
                  <a:lnTo>
                    <a:pt x="452766" y="675373"/>
                  </a:lnTo>
                  <a:lnTo>
                    <a:pt x="384571" y="672379"/>
                  </a:lnTo>
                  <a:lnTo>
                    <a:pt x="319914" y="667551"/>
                  </a:lnTo>
                  <a:lnTo>
                    <a:pt x="259418" y="661025"/>
                  </a:lnTo>
                  <a:lnTo>
                    <a:pt x="203706" y="652934"/>
                  </a:lnTo>
                  <a:lnTo>
                    <a:pt x="153400" y="643413"/>
                  </a:lnTo>
                  <a:lnTo>
                    <a:pt x="109124" y="632596"/>
                  </a:lnTo>
                  <a:lnTo>
                    <a:pt x="71500" y="620616"/>
                  </a:lnTo>
                  <a:lnTo>
                    <a:pt x="18706" y="593705"/>
                  </a:lnTo>
                  <a:lnTo>
                    <a:pt x="0" y="563752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834001" y="4296981"/>
            <a:ext cx="7010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43475" y="2239010"/>
            <a:ext cx="723900" cy="42862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066029" y="2322766"/>
            <a:ext cx="48640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Arial MT"/>
                <a:cs typeface="Arial MT"/>
              </a:rPr>
              <a:t>M</a:t>
            </a:r>
            <a:r>
              <a:rPr dirty="0" sz="1550">
                <a:latin typeface="Arial MT"/>
                <a:cs typeface="Arial MT"/>
              </a:rPr>
              <a:t>D</a:t>
            </a:r>
            <a:r>
              <a:rPr dirty="0" sz="1550" spc="20">
                <a:latin typeface="Arial MT"/>
                <a:cs typeface="Arial MT"/>
              </a:rPr>
              <a:t>G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402201" y="2821685"/>
            <a:ext cx="1558925" cy="1121410"/>
            <a:chOff x="4402201" y="2821685"/>
            <a:chExt cx="1558925" cy="1121410"/>
          </a:xfrm>
        </p:grpSpPr>
        <p:sp>
          <p:nvSpPr>
            <p:cNvPr id="44" name="object 44"/>
            <p:cNvSpPr/>
            <p:nvPr/>
          </p:nvSpPr>
          <p:spPr>
            <a:xfrm>
              <a:off x="4405376" y="2824860"/>
              <a:ext cx="1552575" cy="1115060"/>
            </a:xfrm>
            <a:custGeom>
              <a:avLst/>
              <a:gdLst/>
              <a:ahLst/>
              <a:cxnLst/>
              <a:rect l="l" t="t" r="r" b="b"/>
              <a:pathLst>
                <a:path w="1552575" h="1115060">
                  <a:moveTo>
                    <a:pt x="776224" y="0"/>
                  </a:moveTo>
                  <a:lnTo>
                    <a:pt x="701459" y="850"/>
                  </a:lnTo>
                  <a:lnTo>
                    <a:pt x="628708" y="3350"/>
                  </a:lnTo>
                  <a:lnTo>
                    <a:pt x="558294" y="7421"/>
                  </a:lnTo>
                  <a:lnTo>
                    <a:pt x="490542" y="12985"/>
                  </a:lnTo>
                  <a:lnTo>
                    <a:pt x="425779" y="19965"/>
                  </a:lnTo>
                  <a:lnTo>
                    <a:pt x="364328" y="28283"/>
                  </a:lnTo>
                  <a:lnTo>
                    <a:pt x="306516" y="37861"/>
                  </a:lnTo>
                  <a:lnTo>
                    <a:pt x="252666" y="48620"/>
                  </a:lnTo>
                  <a:lnTo>
                    <a:pt x="203105" y="60484"/>
                  </a:lnTo>
                  <a:lnTo>
                    <a:pt x="158157" y="73374"/>
                  </a:lnTo>
                  <a:lnTo>
                    <a:pt x="118147" y="87213"/>
                  </a:lnTo>
                  <a:lnTo>
                    <a:pt x="54244" y="117423"/>
                  </a:lnTo>
                  <a:lnTo>
                    <a:pt x="13994" y="150494"/>
                  </a:lnTo>
                  <a:lnTo>
                    <a:pt x="0" y="185800"/>
                  </a:lnTo>
                  <a:lnTo>
                    <a:pt x="0" y="929005"/>
                  </a:lnTo>
                  <a:lnTo>
                    <a:pt x="30999" y="981165"/>
                  </a:lnTo>
                  <a:lnTo>
                    <a:pt x="83401" y="1012883"/>
                  </a:lnTo>
                  <a:lnTo>
                    <a:pt x="158157" y="1041431"/>
                  </a:lnTo>
                  <a:lnTo>
                    <a:pt x="203105" y="1054321"/>
                  </a:lnTo>
                  <a:lnTo>
                    <a:pt x="252666" y="1066185"/>
                  </a:lnTo>
                  <a:lnTo>
                    <a:pt x="306516" y="1076944"/>
                  </a:lnTo>
                  <a:lnTo>
                    <a:pt x="364328" y="1086522"/>
                  </a:lnTo>
                  <a:lnTo>
                    <a:pt x="425779" y="1094840"/>
                  </a:lnTo>
                  <a:lnTo>
                    <a:pt x="490542" y="1101820"/>
                  </a:lnTo>
                  <a:lnTo>
                    <a:pt x="558294" y="1107384"/>
                  </a:lnTo>
                  <a:lnTo>
                    <a:pt x="628708" y="1111455"/>
                  </a:lnTo>
                  <a:lnTo>
                    <a:pt x="701459" y="1113955"/>
                  </a:lnTo>
                  <a:lnTo>
                    <a:pt x="776224" y="1114806"/>
                  </a:lnTo>
                  <a:lnTo>
                    <a:pt x="850988" y="1113955"/>
                  </a:lnTo>
                  <a:lnTo>
                    <a:pt x="923739" y="1111455"/>
                  </a:lnTo>
                  <a:lnTo>
                    <a:pt x="994153" y="1107384"/>
                  </a:lnTo>
                  <a:lnTo>
                    <a:pt x="1061905" y="1101820"/>
                  </a:lnTo>
                  <a:lnTo>
                    <a:pt x="1126668" y="1094840"/>
                  </a:lnTo>
                  <a:lnTo>
                    <a:pt x="1188119" y="1086522"/>
                  </a:lnTo>
                  <a:lnTo>
                    <a:pt x="1245931" y="1076944"/>
                  </a:lnTo>
                  <a:lnTo>
                    <a:pt x="1299781" y="1066185"/>
                  </a:lnTo>
                  <a:lnTo>
                    <a:pt x="1349342" y="1054321"/>
                  </a:lnTo>
                  <a:lnTo>
                    <a:pt x="1394290" y="1041431"/>
                  </a:lnTo>
                  <a:lnTo>
                    <a:pt x="1434300" y="1027592"/>
                  </a:lnTo>
                  <a:lnTo>
                    <a:pt x="1498203" y="997382"/>
                  </a:lnTo>
                  <a:lnTo>
                    <a:pt x="1538453" y="964311"/>
                  </a:lnTo>
                  <a:lnTo>
                    <a:pt x="1552448" y="929005"/>
                  </a:lnTo>
                  <a:lnTo>
                    <a:pt x="1552448" y="185800"/>
                  </a:lnTo>
                  <a:lnTo>
                    <a:pt x="1521448" y="133640"/>
                  </a:lnTo>
                  <a:lnTo>
                    <a:pt x="1469046" y="101922"/>
                  </a:lnTo>
                  <a:lnTo>
                    <a:pt x="1394290" y="73374"/>
                  </a:lnTo>
                  <a:lnTo>
                    <a:pt x="1349342" y="60484"/>
                  </a:lnTo>
                  <a:lnTo>
                    <a:pt x="1299781" y="48620"/>
                  </a:lnTo>
                  <a:lnTo>
                    <a:pt x="1245931" y="37861"/>
                  </a:lnTo>
                  <a:lnTo>
                    <a:pt x="1188119" y="28283"/>
                  </a:lnTo>
                  <a:lnTo>
                    <a:pt x="1126668" y="19965"/>
                  </a:lnTo>
                  <a:lnTo>
                    <a:pt x="1061905" y="12985"/>
                  </a:lnTo>
                  <a:lnTo>
                    <a:pt x="994153" y="7421"/>
                  </a:lnTo>
                  <a:lnTo>
                    <a:pt x="923739" y="3350"/>
                  </a:lnTo>
                  <a:lnTo>
                    <a:pt x="850988" y="850"/>
                  </a:lnTo>
                  <a:lnTo>
                    <a:pt x="77622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405376" y="2824860"/>
              <a:ext cx="1552575" cy="1115060"/>
            </a:xfrm>
            <a:custGeom>
              <a:avLst/>
              <a:gdLst/>
              <a:ahLst/>
              <a:cxnLst/>
              <a:rect l="l" t="t" r="r" b="b"/>
              <a:pathLst>
                <a:path w="1552575" h="1115060">
                  <a:moveTo>
                    <a:pt x="1552448" y="185800"/>
                  </a:moveTo>
                  <a:lnTo>
                    <a:pt x="1521448" y="237961"/>
                  </a:lnTo>
                  <a:lnTo>
                    <a:pt x="1469046" y="269679"/>
                  </a:lnTo>
                  <a:lnTo>
                    <a:pt x="1394290" y="298227"/>
                  </a:lnTo>
                  <a:lnTo>
                    <a:pt x="1349342" y="311117"/>
                  </a:lnTo>
                  <a:lnTo>
                    <a:pt x="1299781" y="322981"/>
                  </a:lnTo>
                  <a:lnTo>
                    <a:pt x="1245931" y="333740"/>
                  </a:lnTo>
                  <a:lnTo>
                    <a:pt x="1188119" y="343318"/>
                  </a:lnTo>
                  <a:lnTo>
                    <a:pt x="1126668" y="351636"/>
                  </a:lnTo>
                  <a:lnTo>
                    <a:pt x="1061905" y="358616"/>
                  </a:lnTo>
                  <a:lnTo>
                    <a:pt x="994153" y="364180"/>
                  </a:lnTo>
                  <a:lnTo>
                    <a:pt x="923739" y="368251"/>
                  </a:lnTo>
                  <a:lnTo>
                    <a:pt x="850988" y="370751"/>
                  </a:lnTo>
                  <a:lnTo>
                    <a:pt x="776224" y="371601"/>
                  </a:lnTo>
                  <a:lnTo>
                    <a:pt x="701459" y="370751"/>
                  </a:lnTo>
                  <a:lnTo>
                    <a:pt x="628708" y="368251"/>
                  </a:lnTo>
                  <a:lnTo>
                    <a:pt x="558294" y="364180"/>
                  </a:lnTo>
                  <a:lnTo>
                    <a:pt x="490542" y="358616"/>
                  </a:lnTo>
                  <a:lnTo>
                    <a:pt x="425779" y="351636"/>
                  </a:lnTo>
                  <a:lnTo>
                    <a:pt x="364328" y="343318"/>
                  </a:lnTo>
                  <a:lnTo>
                    <a:pt x="306516" y="333740"/>
                  </a:lnTo>
                  <a:lnTo>
                    <a:pt x="252666" y="322981"/>
                  </a:lnTo>
                  <a:lnTo>
                    <a:pt x="203105" y="311117"/>
                  </a:lnTo>
                  <a:lnTo>
                    <a:pt x="158157" y="298227"/>
                  </a:lnTo>
                  <a:lnTo>
                    <a:pt x="118147" y="284388"/>
                  </a:lnTo>
                  <a:lnTo>
                    <a:pt x="54244" y="254178"/>
                  </a:lnTo>
                  <a:lnTo>
                    <a:pt x="13994" y="221107"/>
                  </a:lnTo>
                  <a:lnTo>
                    <a:pt x="3552" y="203695"/>
                  </a:lnTo>
                  <a:lnTo>
                    <a:pt x="0" y="185800"/>
                  </a:lnTo>
                </a:path>
                <a:path w="1552575" h="1115060">
                  <a:moveTo>
                    <a:pt x="0" y="185800"/>
                  </a:moveTo>
                  <a:lnTo>
                    <a:pt x="30999" y="133640"/>
                  </a:lnTo>
                  <a:lnTo>
                    <a:pt x="83401" y="101922"/>
                  </a:lnTo>
                  <a:lnTo>
                    <a:pt x="158157" y="73374"/>
                  </a:lnTo>
                  <a:lnTo>
                    <a:pt x="203105" y="60484"/>
                  </a:lnTo>
                  <a:lnTo>
                    <a:pt x="252666" y="48620"/>
                  </a:lnTo>
                  <a:lnTo>
                    <a:pt x="306516" y="37861"/>
                  </a:lnTo>
                  <a:lnTo>
                    <a:pt x="364328" y="28283"/>
                  </a:lnTo>
                  <a:lnTo>
                    <a:pt x="425779" y="19965"/>
                  </a:lnTo>
                  <a:lnTo>
                    <a:pt x="490542" y="12985"/>
                  </a:lnTo>
                  <a:lnTo>
                    <a:pt x="558294" y="7421"/>
                  </a:lnTo>
                  <a:lnTo>
                    <a:pt x="628708" y="3350"/>
                  </a:lnTo>
                  <a:lnTo>
                    <a:pt x="701459" y="850"/>
                  </a:lnTo>
                  <a:lnTo>
                    <a:pt x="776224" y="0"/>
                  </a:lnTo>
                  <a:lnTo>
                    <a:pt x="850988" y="850"/>
                  </a:lnTo>
                  <a:lnTo>
                    <a:pt x="923739" y="3350"/>
                  </a:lnTo>
                  <a:lnTo>
                    <a:pt x="994153" y="7421"/>
                  </a:lnTo>
                  <a:lnTo>
                    <a:pt x="1061905" y="12985"/>
                  </a:lnTo>
                  <a:lnTo>
                    <a:pt x="1126668" y="19965"/>
                  </a:lnTo>
                  <a:lnTo>
                    <a:pt x="1188119" y="28283"/>
                  </a:lnTo>
                  <a:lnTo>
                    <a:pt x="1245931" y="37861"/>
                  </a:lnTo>
                  <a:lnTo>
                    <a:pt x="1299781" y="48620"/>
                  </a:lnTo>
                  <a:lnTo>
                    <a:pt x="1349342" y="60484"/>
                  </a:lnTo>
                  <a:lnTo>
                    <a:pt x="1394290" y="73374"/>
                  </a:lnTo>
                  <a:lnTo>
                    <a:pt x="1434300" y="87213"/>
                  </a:lnTo>
                  <a:lnTo>
                    <a:pt x="1498203" y="117423"/>
                  </a:lnTo>
                  <a:lnTo>
                    <a:pt x="1538453" y="150494"/>
                  </a:lnTo>
                  <a:lnTo>
                    <a:pt x="1552448" y="185800"/>
                  </a:lnTo>
                  <a:lnTo>
                    <a:pt x="1552448" y="929005"/>
                  </a:lnTo>
                  <a:lnTo>
                    <a:pt x="1521448" y="981165"/>
                  </a:lnTo>
                  <a:lnTo>
                    <a:pt x="1469046" y="1012883"/>
                  </a:lnTo>
                  <a:lnTo>
                    <a:pt x="1394290" y="1041431"/>
                  </a:lnTo>
                  <a:lnTo>
                    <a:pt x="1349342" y="1054321"/>
                  </a:lnTo>
                  <a:lnTo>
                    <a:pt x="1299781" y="1066185"/>
                  </a:lnTo>
                  <a:lnTo>
                    <a:pt x="1245931" y="1076944"/>
                  </a:lnTo>
                  <a:lnTo>
                    <a:pt x="1188119" y="1086522"/>
                  </a:lnTo>
                  <a:lnTo>
                    <a:pt x="1126668" y="1094840"/>
                  </a:lnTo>
                  <a:lnTo>
                    <a:pt x="1061905" y="1101820"/>
                  </a:lnTo>
                  <a:lnTo>
                    <a:pt x="994153" y="1107384"/>
                  </a:lnTo>
                  <a:lnTo>
                    <a:pt x="923739" y="1111455"/>
                  </a:lnTo>
                  <a:lnTo>
                    <a:pt x="850988" y="1113955"/>
                  </a:lnTo>
                  <a:lnTo>
                    <a:pt x="776224" y="1114806"/>
                  </a:lnTo>
                  <a:lnTo>
                    <a:pt x="701459" y="1113955"/>
                  </a:lnTo>
                  <a:lnTo>
                    <a:pt x="628708" y="1111455"/>
                  </a:lnTo>
                  <a:lnTo>
                    <a:pt x="558294" y="1107384"/>
                  </a:lnTo>
                  <a:lnTo>
                    <a:pt x="490542" y="1101820"/>
                  </a:lnTo>
                  <a:lnTo>
                    <a:pt x="425779" y="1094840"/>
                  </a:lnTo>
                  <a:lnTo>
                    <a:pt x="364328" y="1086522"/>
                  </a:lnTo>
                  <a:lnTo>
                    <a:pt x="306516" y="1076944"/>
                  </a:lnTo>
                  <a:lnTo>
                    <a:pt x="252666" y="1066185"/>
                  </a:lnTo>
                  <a:lnTo>
                    <a:pt x="203105" y="1054321"/>
                  </a:lnTo>
                  <a:lnTo>
                    <a:pt x="158157" y="1041431"/>
                  </a:lnTo>
                  <a:lnTo>
                    <a:pt x="118147" y="1027592"/>
                  </a:lnTo>
                  <a:lnTo>
                    <a:pt x="54244" y="997382"/>
                  </a:lnTo>
                  <a:lnTo>
                    <a:pt x="13994" y="964311"/>
                  </a:lnTo>
                  <a:lnTo>
                    <a:pt x="0" y="929005"/>
                  </a:lnTo>
                  <a:lnTo>
                    <a:pt x="0" y="1858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4483100" y="3132836"/>
            <a:ext cx="138303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5">
                <a:latin typeface="Arial MT"/>
                <a:cs typeface="Arial MT"/>
              </a:rPr>
              <a:t>S</a:t>
            </a:r>
            <a:r>
              <a:rPr dirty="0" sz="2100" spc="10">
                <a:latin typeface="Arial MT"/>
                <a:cs typeface="Arial MT"/>
              </a:rPr>
              <a:t>/</a:t>
            </a:r>
            <a:r>
              <a:rPr dirty="0" sz="2100" spc="25">
                <a:latin typeface="Arial MT"/>
                <a:cs typeface="Arial MT"/>
              </a:rPr>
              <a:t>4</a:t>
            </a:r>
            <a:r>
              <a:rPr dirty="0" sz="2100" spc="-20">
                <a:latin typeface="Arial MT"/>
                <a:cs typeface="Arial MT"/>
              </a:rPr>
              <a:t>H</a:t>
            </a:r>
            <a:r>
              <a:rPr dirty="0" sz="2100" spc="15">
                <a:latin typeface="Arial MT"/>
                <a:cs typeface="Arial MT"/>
              </a:rPr>
              <a:t>A</a:t>
            </a:r>
            <a:r>
              <a:rPr dirty="0" sz="2100" spc="-20">
                <a:latin typeface="Arial MT"/>
                <a:cs typeface="Arial MT"/>
              </a:rPr>
              <a:t>N</a:t>
            </a:r>
            <a:r>
              <a:rPr dirty="0" sz="2100">
                <a:latin typeface="Arial MT"/>
                <a:cs typeface="Arial MT"/>
              </a:rPr>
              <a:t>A</a:t>
            </a:r>
            <a:r>
              <a:rPr dirty="0" sz="2100" spc="-114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43475" y="3506089"/>
            <a:ext cx="723900" cy="42875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066029" y="3590353"/>
            <a:ext cx="486409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latin typeface="Arial MT"/>
                <a:cs typeface="Arial MT"/>
              </a:rPr>
              <a:t>M</a:t>
            </a:r>
            <a:r>
              <a:rPr dirty="0" sz="1550">
                <a:latin typeface="Arial MT"/>
                <a:cs typeface="Arial MT"/>
              </a:rPr>
              <a:t>D</a:t>
            </a:r>
            <a:r>
              <a:rPr dirty="0" sz="1550" spc="20">
                <a:latin typeface="Arial MT"/>
                <a:cs typeface="Arial MT"/>
              </a:rPr>
              <a:t>G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307326" y="1964308"/>
            <a:ext cx="1063625" cy="692785"/>
            <a:chOff x="7307326" y="1964308"/>
            <a:chExt cx="1063625" cy="692785"/>
          </a:xfrm>
        </p:grpSpPr>
        <p:sp>
          <p:nvSpPr>
            <p:cNvPr id="50" name="object 50"/>
            <p:cNvSpPr/>
            <p:nvPr/>
          </p:nvSpPr>
          <p:spPr>
            <a:xfrm>
              <a:off x="7310501" y="1967483"/>
              <a:ext cx="1057275" cy="686435"/>
            </a:xfrm>
            <a:custGeom>
              <a:avLst/>
              <a:gdLst/>
              <a:ahLst/>
              <a:cxnLst/>
              <a:rect l="l" t="t" r="r" b="b"/>
              <a:pathLst>
                <a:path w="1057275" h="686435">
                  <a:moveTo>
                    <a:pt x="528574" y="0"/>
                  </a:moveTo>
                  <a:lnTo>
                    <a:pt x="456839" y="1043"/>
                  </a:lnTo>
                  <a:lnTo>
                    <a:pt x="388040" y="4083"/>
                  </a:lnTo>
                  <a:lnTo>
                    <a:pt x="322808" y="8983"/>
                  </a:lnTo>
                  <a:lnTo>
                    <a:pt x="261770" y="15606"/>
                  </a:lnTo>
                  <a:lnTo>
                    <a:pt x="205557" y="23818"/>
                  </a:lnTo>
                  <a:lnTo>
                    <a:pt x="154797" y="33480"/>
                  </a:lnTo>
                  <a:lnTo>
                    <a:pt x="110119" y="44457"/>
                  </a:lnTo>
                  <a:lnTo>
                    <a:pt x="72154" y="56613"/>
                  </a:lnTo>
                  <a:lnTo>
                    <a:pt x="18877" y="83917"/>
                  </a:lnTo>
                  <a:lnTo>
                    <a:pt x="0" y="114300"/>
                  </a:lnTo>
                  <a:lnTo>
                    <a:pt x="0" y="571626"/>
                  </a:lnTo>
                  <a:lnTo>
                    <a:pt x="41530" y="616114"/>
                  </a:lnTo>
                  <a:lnTo>
                    <a:pt x="110119" y="641469"/>
                  </a:lnTo>
                  <a:lnTo>
                    <a:pt x="154797" y="652446"/>
                  </a:lnTo>
                  <a:lnTo>
                    <a:pt x="205557" y="662108"/>
                  </a:lnTo>
                  <a:lnTo>
                    <a:pt x="261770" y="670320"/>
                  </a:lnTo>
                  <a:lnTo>
                    <a:pt x="322808" y="676943"/>
                  </a:lnTo>
                  <a:lnTo>
                    <a:pt x="388040" y="681843"/>
                  </a:lnTo>
                  <a:lnTo>
                    <a:pt x="456839" y="684883"/>
                  </a:lnTo>
                  <a:lnTo>
                    <a:pt x="528574" y="685926"/>
                  </a:lnTo>
                  <a:lnTo>
                    <a:pt x="600311" y="684883"/>
                  </a:lnTo>
                  <a:lnTo>
                    <a:pt x="669116" y="681843"/>
                  </a:lnTo>
                  <a:lnTo>
                    <a:pt x="734359" y="676943"/>
                  </a:lnTo>
                  <a:lnTo>
                    <a:pt x="795410" y="670320"/>
                  </a:lnTo>
                  <a:lnTo>
                    <a:pt x="851638" y="662108"/>
                  </a:lnTo>
                  <a:lnTo>
                    <a:pt x="902414" y="652446"/>
                  </a:lnTo>
                  <a:lnTo>
                    <a:pt x="947107" y="641469"/>
                  </a:lnTo>
                  <a:lnTo>
                    <a:pt x="985087" y="629313"/>
                  </a:lnTo>
                  <a:lnTo>
                    <a:pt x="1038387" y="602009"/>
                  </a:lnTo>
                  <a:lnTo>
                    <a:pt x="1057275" y="571626"/>
                  </a:lnTo>
                  <a:lnTo>
                    <a:pt x="1057275" y="114300"/>
                  </a:lnTo>
                  <a:lnTo>
                    <a:pt x="1015724" y="69812"/>
                  </a:lnTo>
                  <a:lnTo>
                    <a:pt x="947107" y="44457"/>
                  </a:lnTo>
                  <a:lnTo>
                    <a:pt x="902414" y="33480"/>
                  </a:lnTo>
                  <a:lnTo>
                    <a:pt x="851638" y="23818"/>
                  </a:lnTo>
                  <a:lnTo>
                    <a:pt x="795410" y="15606"/>
                  </a:lnTo>
                  <a:lnTo>
                    <a:pt x="734359" y="8983"/>
                  </a:lnTo>
                  <a:lnTo>
                    <a:pt x="669116" y="4083"/>
                  </a:lnTo>
                  <a:lnTo>
                    <a:pt x="600311" y="1043"/>
                  </a:lnTo>
                  <a:lnTo>
                    <a:pt x="52857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310501" y="1967483"/>
              <a:ext cx="1057275" cy="686435"/>
            </a:xfrm>
            <a:custGeom>
              <a:avLst/>
              <a:gdLst/>
              <a:ahLst/>
              <a:cxnLst/>
              <a:rect l="l" t="t" r="r" b="b"/>
              <a:pathLst>
                <a:path w="1057275" h="686435">
                  <a:moveTo>
                    <a:pt x="1057275" y="114300"/>
                  </a:moveTo>
                  <a:lnTo>
                    <a:pt x="1015724" y="158787"/>
                  </a:lnTo>
                  <a:lnTo>
                    <a:pt x="947107" y="184142"/>
                  </a:lnTo>
                  <a:lnTo>
                    <a:pt x="902414" y="195119"/>
                  </a:lnTo>
                  <a:lnTo>
                    <a:pt x="851638" y="204781"/>
                  </a:lnTo>
                  <a:lnTo>
                    <a:pt x="795410" y="212993"/>
                  </a:lnTo>
                  <a:lnTo>
                    <a:pt x="734359" y="219616"/>
                  </a:lnTo>
                  <a:lnTo>
                    <a:pt x="669116" y="224516"/>
                  </a:lnTo>
                  <a:lnTo>
                    <a:pt x="600311" y="227556"/>
                  </a:lnTo>
                  <a:lnTo>
                    <a:pt x="528574" y="228600"/>
                  </a:lnTo>
                  <a:lnTo>
                    <a:pt x="456839" y="227556"/>
                  </a:lnTo>
                  <a:lnTo>
                    <a:pt x="388040" y="224516"/>
                  </a:lnTo>
                  <a:lnTo>
                    <a:pt x="322808" y="219616"/>
                  </a:lnTo>
                  <a:lnTo>
                    <a:pt x="261770" y="212993"/>
                  </a:lnTo>
                  <a:lnTo>
                    <a:pt x="205557" y="204781"/>
                  </a:lnTo>
                  <a:lnTo>
                    <a:pt x="154797" y="195119"/>
                  </a:lnTo>
                  <a:lnTo>
                    <a:pt x="110119" y="184142"/>
                  </a:lnTo>
                  <a:lnTo>
                    <a:pt x="72154" y="171986"/>
                  </a:lnTo>
                  <a:lnTo>
                    <a:pt x="18877" y="144682"/>
                  </a:lnTo>
                  <a:lnTo>
                    <a:pt x="4824" y="129808"/>
                  </a:lnTo>
                  <a:lnTo>
                    <a:pt x="0" y="114300"/>
                  </a:lnTo>
                </a:path>
                <a:path w="1057275" h="686435">
                  <a:moveTo>
                    <a:pt x="0" y="114300"/>
                  </a:moveTo>
                  <a:lnTo>
                    <a:pt x="41530" y="69812"/>
                  </a:lnTo>
                  <a:lnTo>
                    <a:pt x="110119" y="44457"/>
                  </a:lnTo>
                  <a:lnTo>
                    <a:pt x="154797" y="33480"/>
                  </a:lnTo>
                  <a:lnTo>
                    <a:pt x="205557" y="23818"/>
                  </a:lnTo>
                  <a:lnTo>
                    <a:pt x="261770" y="15606"/>
                  </a:lnTo>
                  <a:lnTo>
                    <a:pt x="322808" y="8983"/>
                  </a:lnTo>
                  <a:lnTo>
                    <a:pt x="388040" y="4083"/>
                  </a:lnTo>
                  <a:lnTo>
                    <a:pt x="456839" y="1043"/>
                  </a:lnTo>
                  <a:lnTo>
                    <a:pt x="528574" y="0"/>
                  </a:lnTo>
                  <a:lnTo>
                    <a:pt x="600311" y="1043"/>
                  </a:lnTo>
                  <a:lnTo>
                    <a:pt x="669116" y="4083"/>
                  </a:lnTo>
                  <a:lnTo>
                    <a:pt x="734359" y="8983"/>
                  </a:lnTo>
                  <a:lnTo>
                    <a:pt x="795410" y="15606"/>
                  </a:lnTo>
                  <a:lnTo>
                    <a:pt x="851638" y="23818"/>
                  </a:lnTo>
                  <a:lnTo>
                    <a:pt x="902414" y="33480"/>
                  </a:lnTo>
                  <a:lnTo>
                    <a:pt x="947107" y="44457"/>
                  </a:lnTo>
                  <a:lnTo>
                    <a:pt x="985087" y="56613"/>
                  </a:lnTo>
                  <a:lnTo>
                    <a:pt x="1038387" y="83917"/>
                  </a:lnTo>
                  <a:lnTo>
                    <a:pt x="1057275" y="114300"/>
                  </a:lnTo>
                  <a:lnTo>
                    <a:pt x="1057275" y="571626"/>
                  </a:lnTo>
                  <a:lnTo>
                    <a:pt x="1015724" y="616114"/>
                  </a:lnTo>
                  <a:lnTo>
                    <a:pt x="947107" y="641469"/>
                  </a:lnTo>
                  <a:lnTo>
                    <a:pt x="902414" y="652446"/>
                  </a:lnTo>
                  <a:lnTo>
                    <a:pt x="851638" y="662108"/>
                  </a:lnTo>
                  <a:lnTo>
                    <a:pt x="795410" y="670320"/>
                  </a:lnTo>
                  <a:lnTo>
                    <a:pt x="734359" y="676943"/>
                  </a:lnTo>
                  <a:lnTo>
                    <a:pt x="669116" y="681843"/>
                  </a:lnTo>
                  <a:lnTo>
                    <a:pt x="600311" y="684883"/>
                  </a:lnTo>
                  <a:lnTo>
                    <a:pt x="528574" y="685926"/>
                  </a:lnTo>
                  <a:lnTo>
                    <a:pt x="456839" y="684883"/>
                  </a:lnTo>
                  <a:lnTo>
                    <a:pt x="388040" y="681843"/>
                  </a:lnTo>
                  <a:lnTo>
                    <a:pt x="322808" y="676943"/>
                  </a:lnTo>
                  <a:lnTo>
                    <a:pt x="261770" y="670320"/>
                  </a:lnTo>
                  <a:lnTo>
                    <a:pt x="205557" y="662108"/>
                  </a:lnTo>
                  <a:lnTo>
                    <a:pt x="154797" y="652446"/>
                  </a:lnTo>
                  <a:lnTo>
                    <a:pt x="110119" y="641469"/>
                  </a:lnTo>
                  <a:lnTo>
                    <a:pt x="72154" y="629313"/>
                  </a:lnTo>
                  <a:lnTo>
                    <a:pt x="18877" y="602009"/>
                  </a:lnTo>
                  <a:lnTo>
                    <a:pt x="0" y="571626"/>
                  </a:lnTo>
                  <a:lnTo>
                    <a:pt x="0" y="1143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487919" y="2183828"/>
            <a:ext cx="7010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307326" y="2821685"/>
            <a:ext cx="1063625" cy="683260"/>
            <a:chOff x="7307326" y="2821685"/>
            <a:chExt cx="1063625" cy="683260"/>
          </a:xfrm>
        </p:grpSpPr>
        <p:sp>
          <p:nvSpPr>
            <p:cNvPr id="54" name="object 54"/>
            <p:cNvSpPr/>
            <p:nvPr/>
          </p:nvSpPr>
          <p:spPr>
            <a:xfrm>
              <a:off x="7310501" y="2824860"/>
              <a:ext cx="1057275" cy="676910"/>
            </a:xfrm>
            <a:custGeom>
              <a:avLst/>
              <a:gdLst/>
              <a:ahLst/>
              <a:cxnLst/>
              <a:rect l="l" t="t" r="r" b="b"/>
              <a:pathLst>
                <a:path w="1057275" h="676910">
                  <a:moveTo>
                    <a:pt x="528574" y="0"/>
                  </a:moveTo>
                  <a:lnTo>
                    <a:pt x="456839" y="1030"/>
                  </a:lnTo>
                  <a:lnTo>
                    <a:pt x="388040" y="4032"/>
                  </a:lnTo>
                  <a:lnTo>
                    <a:pt x="322808" y="8870"/>
                  </a:lnTo>
                  <a:lnTo>
                    <a:pt x="261770" y="15409"/>
                  </a:lnTo>
                  <a:lnTo>
                    <a:pt x="205557" y="23514"/>
                  </a:lnTo>
                  <a:lnTo>
                    <a:pt x="154797" y="33051"/>
                  </a:lnTo>
                  <a:lnTo>
                    <a:pt x="110119" y="43885"/>
                  </a:lnTo>
                  <a:lnTo>
                    <a:pt x="72154" y="55879"/>
                  </a:lnTo>
                  <a:lnTo>
                    <a:pt x="18877" y="82814"/>
                  </a:lnTo>
                  <a:lnTo>
                    <a:pt x="0" y="112775"/>
                  </a:lnTo>
                  <a:lnTo>
                    <a:pt x="0" y="563752"/>
                  </a:lnTo>
                  <a:lnTo>
                    <a:pt x="41530" y="607627"/>
                  </a:lnTo>
                  <a:lnTo>
                    <a:pt x="110119" y="632643"/>
                  </a:lnTo>
                  <a:lnTo>
                    <a:pt x="154797" y="643477"/>
                  </a:lnTo>
                  <a:lnTo>
                    <a:pt x="205557" y="653014"/>
                  </a:lnTo>
                  <a:lnTo>
                    <a:pt x="261770" y="661119"/>
                  </a:lnTo>
                  <a:lnTo>
                    <a:pt x="322808" y="667658"/>
                  </a:lnTo>
                  <a:lnTo>
                    <a:pt x="388040" y="672496"/>
                  </a:lnTo>
                  <a:lnTo>
                    <a:pt x="456839" y="675498"/>
                  </a:lnTo>
                  <a:lnTo>
                    <a:pt x="528574" y="676528"/>
                  </a:lnTo>
                  <a:lnTo>
                    <a:pt x="600311" y="675498"/>
                  </a:lnTo>
                  <a:lnTo>
                    <a:pt x="669116" y="672496"/>
                  </a:lnTo>
                  <a:lnTo>
                    <a:pt x="734359" y="667658"/>
                  </a:lnTo>
                  <a:lnTo>
                    <a:pt x="795410" y="661119"/>
                  </a:lnTo>
                  <a:lnTo>
                    <a:pt x="851638" y="653014"/>
                  </a:lnTo>
                  <a:lnTo>
                    <a:pt x="902414" y="643477"/>
                  </a:lnTo>
                  <a:lnTo>
                    <a:pt x="947107" y="632643"/>
                  </a:lnTo>
                  <a:lnTo>
                    <a:pt x="985087" y="620649"/>
                  </a:lnTo>
                  <a:lnTo>
                    <a:pt x="1038387" y="593714"/>
                  </a:lnTo>
                  <a:lnTo>
                    <a:pt x="1057275" y="563752"/>
                  </a:lnTo>
                  <a:lnTo>
                    <a:pt x="1057275" y="112775"/>
                  </a:lnTo>
                  <a:lnTo>
                    <a:pt x="1015724" y="68901"/>
                  </a:lnTo>
                  <a:lnTo>
                    <a:pt x="947107" y="43885"/>
                  </a:lnTo>
                  <a:lnTo>
                    <a:pt x="902414" y="33051"/>
                  </a:lnTo>
                  <a:lnTo>
                    <a:pt x="851638" y="23514"/>
                  </a:lnTo>
                  <a:lnTo>
                    <a:pt x="795410" y="15409"/>
                  </a:lnTo>
                  <a:lnTo>
                    <a:pt x="734359" y="8870"/>
                  </a:lnTo>
                  <a:lnTo>
                    <a:pt x="669116" y="4032"/>
                  </a:lnTo>
                  <a:lnTo>
                    <a:pt x="600311" y="1030"/>
                  </a:lnTo>
                  <a:lnTo>
                    <a:pt x="52857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310501" y="2824860"/>
              <a:ext cx="1057275" cy="676910"/>
            </a:xfrm>
            <a:custGeom>
              <a:avLst/>
              <a:gdLst/>
              <a:ahLst/>
              <a:cxnLst/>
              <a:rect l="l" t="t" r="r" b="b"/>
              <a:pathLst>
                <a:path w="1057275" h="676910">
                  <a:moveTo>
                    <a:pt x="1057275" y="112775"/>
                  </a:moveTo>
                  <a:lnTo>
                    <a:pt x="1015724" y="156650"/>
                  </a:lnTo>
                  <a:lnTo>
                    <a:pt x="947107" y="181666"/>
                  </a:lnTo>
                  <a:lnTo>
                    <a:pt x="902414" y="192500"/>
                  </a:lnTo>
                  <a:lnTo>
                    <a:pt x="851638" y="202037"/>
                  </a:lnTo>
                  <a:lnTo>
                    <a:pt x="795410" y="210142"/>
                  </a:lnTo>
                  <a:lnTo>
                    <a:pt x="734359" y="216681"/>
                  </a:lnTo>
                  <a:lnTo>
                    <a:pt x="669116" y="221519"/>
                  </a:lnTo>
                  <a:lnTo>
                    <a:pt x="600311" y="224521"/>
                  </a:lnTo>
                  <a:lnTo>
                    <a:pt x="528574" y="225551"/>
                  </a:lnTo>
                  <a:lnTo>
                    <a:pt x="456839" y="224521"/>
                  </a:lnTo>
                  <a:lnTo>
                    <a:pt x="388040" y="221519"/>
                  </a:lnTo>
                  <a:lnTo>
                    <a:pt x="322808" y="216681"/>
                  </a:lnTo>
                  <a:lnTo>
                    <a:pt x="261770" y="210142"/>
                  </a:lnTo>
                  <a:lnTo>
                    <a:pt x="205557" y="202037"/>
                  </a:lnTo>
                  <a:lnTo>
                    <a:pt x="154797" y="192500"/>
                  </a:lnTo>
                  <a:lnTo>
                    <a:pt x="110119" y="181666"/>
                  </a:lnTo>
                  <a:lnTo>
                    <a:pt x="72154" y="169671"/>
                  </a:lnTo>
                  <a:lnTo>
                    <a:pt x="18877" y="142737"/>
                  </a:lnTo>
                  <a:lnTo>
                    <a:pt x="4824" y="128067"/>
                  </a:lnTo>
                  <a:lnTo>
                    <a:pt x="0" y="112775"/>
                  </a:lnTo>
                </a:path>
                <a:path w="1057275" h="676910">
                  <a:moveTo>
                    <a:pt x="0" y="112775"/>
                  </a:moveTo>
                  <a:lnTo>
                    <a:pt x="41530" y="68901"/>
                  </a:lnTo>
                  <a:lnTo>
                    <a:pt x="110119" y="43885"/>
                  </a:lnTo>
                  <a:lnTo>
                    <a:pt x="154797" y="33051"/>
                  </a:lnTo>
                  <a:lnTo>
                    <a:pt x="205557" y="23514"/>
                  </a:lnTo>
                  <a:lnTo>
                    <a:pt x="261770" y="15409"/>
                  </a:lnTo>
                  <a:lnTo>
                    <a:pt x="322808" y="8870"/>
                  </a:lnTo>
                  <a:lnTo>
                    <a:pt x="388040" y="4032"/>
                  </a:lnTo>
                  <a:lnTo>
                    <a:pt x="456839" y="1030"/>
                  </a:lnTo>
                  <a:lnTo>
                    <a:pt x="528574" y="0"/>
                  </a:lnTo>
                  <a:lnTo>
                    <a:pt x="600311" y="1030"/>
                  </a:lnTo>
                  <a:lnTo>
                    <a:pt x="669116" y="4032"/>
                  </a:lnTo>
                  <a:lnTo>
                    <a:pt x="734359" y="8870"/>
                  </a:lnTo>
                  <a:lnTo>
                    <a:pt x="795410" y="15409"/>
                  </a:lnTo>
                  <a:lnTo>
                    <a:pt x="851638" y="23514"/>
                  </a:lnTo>
                  <a:lnTo>
                    <a:pt x="902414" y="33051"/>
                  </a:lnTo>
                  <a:lnTo>
                    <a:pt x="947107" y="43885"/>
                  </a:lnTo>
                  <a:lnTo>
                    <a:pt x="985087" y="55880"/>
                  </a:lnTo>
                  <a:lnTo>
                    <a:pt x="1038387" y="82814"/>
                  </a:lnTo>
                  <a:lnTo>
                    <a:pt x="1057275" y="112775"/>
                  </a:lnTo>
                  <a:lnTo>
                    <a:pt x="1057275" y="563752"/>
                  </a:lnTo>
                  <a:lnTo>
                    <a:pt x="1015724" y="607627"/>
                  </a:lnTo>
                  <a:lnTo>
                    <a:pt x="947107" y="632643"/>
                  </a:lnTo>
                  <a:lnTo>
                    <a:pt x="902414" y="643477"/>
                  </a:lnTo>
                  <a:lnTo>
                    <a:pt x="851638" y="653014"/>
                  </a:lnTo>
                  <a:lnTo>
                    <a:pt x="795410" y="661119"/>
                  </a:lnTo>
                  <a:lnTo>
                    <a:pt x="734359" y="667658"/>
                  </a:lnTo>
                  <a:lnTo>
                    <a:pt x="669116" y="672496"/>
                  </a:lnTo>
                  <a:lnTo>
                    <a:pt x="600311" y="675498"/>
                  </a:lnTo>
                  <a:lnTo>
                    <a:pt x="528574" y="676528"/>
                  </a:lnTo>
                  <a:lnTo>
                    <a:pt x="456839" y="675498"/>
                  </a:lnTo>
                  <a:lnTo>
                    <a:pt x="388040" y="672496"/>
                  </a:lnTo>
                  <a:lnTo>
                    <a:pt x="322808" y="667658"/>
                  </a:lnTo>
                  <a:lnTo>
                    <a:pt x="261770" y="661119"/>
                  </a:lnTo>
                  <a:lnTo>
                    <a:pt x="205557" y="653014"/>
                  </a:lnTo>
                  <a:lnTo>
                    <a:pt x="154797" y="643477"/>
                  </a:lnTo>
                  <a:lnTo>
                    <a:pt x="110119" y="632643"/>
                  </a:lnTo>
                  <a:lnTo>
                    <a:pt x="72154" y="620648"/>
                  </a:lnTo>
                  <a:lnTo>
                    <a:pt x="18877" y="593714"/>
                  </a:lnTo>
                  <a:lnTo>
                    <a:pt x="0" y="563752"/>
                  </a:lnTo>
                  <a:lnTo>
                    <a:pt x="0" y="11277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7487919" y="3040062"/>
            <a:ext cx="7010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307326" y="3536315"/>
            <a:ext cx="1063625" cy="683260"/>
            <a:chOff x="7307326" y="3536315"/>
            <a:chExt cx="1063625" cy="683260"/>
          </a:xfrm>
        </p:grpSpPr>
        <p:sp>
          <p:nvSpPr>
            <p:cNvPr id="58" name="object 58"/>
            <p:cNvSpPr/>
            <p:nvPr/>
          </p:nvSpPr>
          <p:spPr>
            <a:xfrm>
              <a:off x="7310501" y="3539490"/>
              <a:ext cx="1057275" cy="676910"/>
            </a:xfrm>
            <a:custGeom>
              <a:avLst/>
              <a:gdLst/>
              <a:ahLst/>
              <a:cxnLst/>
              <a:rect l="l" t="t" r="r" b="b"/>
              <a:pathLst>
                <a:path w="1057275" h="676910">
                  <a:moveTo>
                    <a:pt x="528574" y="0"/>
                  </a:moveTo>
                  <a:lnTo>
                    <a:pt x="456839" y="1028"/>
                  </a:lnTo>
                  <a:lnTo>
                    <a:pt x="388040" y="4022"/>
                  </a:lnTo>
                  <a:lnTo>
                    <a:pt x="322808" y="8850"/>
                  </a:lnTo>
                  <a:lnTo>
                    <a:pt x="261770" y="15376"/>
                  </a:lnTo>
                  <a:lnTo>
                    <a:pt x="205557" y="23467"/>
                  </a:lnTo>
                  <a:lnTo>
                    <a:pt x="154797" y="32988"/>
                  </a:lnTo>
                  <a:lnTo>
                    <a:pt x="110119" y="43805"/>
                  </a:lnTo>
                  <a:lnTo>
                    <a:pt x="72154" y="55785"/>
                  </a:lnTo>
                  <a:lnTo>
                    <a:pt x="18877" y="82696"/>
                  </a:lnTo>
                  <a:lnTo>
                    <a:pt x="0" y="112649"/>
                  </a:lnTo>
                  <a:lnTo>
                    <a:pt x="0" y="563626"/>
                  </a:lnTo>
                  <a:lnTo>
                    <a:pt x="41530" y="607554"/>
                  </a:lnTo>
                  <a:lnTo>
                    <a:pt x="110119" y="632570"/>
                  </a:lnTo>
                  <a:lnTo>
                    <a:pt x="154797" y="643397"/>
                  </a:lnTo>
                  <a:lnTo>
                    <a:pt x="205557" y="652925"/>
                  </a:lnTo>
                  <a:lnTo>
                    <a:pt x="261770" y="661020"/>
                  </a:lnTo>
                  <a:lnTo>
                    <a:pt x="322808" y="667549"/>
                  </a:lnTo>
                  <a:lnTo>
                    <a:pt x="388040" y="672378"/>
                  </a:lnTo>
                  <a:lnTo>
                    <a:pt x="456839" y="675373"/>
                  </a:lnTo>
                  <a:lnTo>
                    <a:pt x="528574" y="676402"/>
                  </a:lnTo>
                  <a:lnTo>
                    <a:pt x="600311" y="675373"/>
                  </a:lnTo>
                  <a:lnTo>
                    <a:pt x="669116" y="672378"/>
                  </a:lnTo>
                  <a:lnTo>
                    <a:pt x="734359" y="667549"/>
                  </a:lnTo>
                  <a:lnTo>
                    <a:pt x="795410" y="661020"/>
                  </a:lnTo>
                  <a:lnTo>
                    <a:pt x="851638" y="652925"/>
                  </a:lnTo>
                  <a:lnTo>
                    <a:pt x="902414" y="643397"/>
                  </a:lnTo>
                  <a:lnTo>
                    <a:pt x="947107" y="632570"/>
                  </a:lnTo>
                  <a:lnTo>
                    <a:pt x="985087" y="620578"/>
                  </a:lnTo>
                  <a:lnTo>
                    <a:pt x="1038387" y="593631"/>
                  </a:lnTo>
                  <a:lnTo>
                    <a:pt x="1057275" y="563626"/>
                  </a:lnTo>
                  <a:lnTo>
                    <a:pt x="1057275" y="112649"/>
                  </a:lnTo>
                  <a:lnTo>
                    <a:pt x="1015724" y="68794"/>
                  </a:lnTo>
                  <a:lnTo>
                    <a:pt x="947107" y="43805"/>
                  </a:lnTo>
                  <a:lnTo>
                    <a:pt x="902414" y="32988"/>
                  </a:lnTo>
                  <a:lnTo>
                    <a:pt x="851638" y="23467"/>
                  </a:lnTo>
                  <a:lnTo>
                    <a:pt x="795410" y="15376"/>
                  </a:lnTo>
                  <a:lnTo>
                    <a:pt x="734359" y="8850"/>
                  </a:lnTo>
                  <a:lnTo>
                    <a:pt x="669116" y="4022"/>
                  </a:lnTo>
                  <a:lnTo>
                    <a:pt x="600311" y="1028"/>
                  </a:lnTo>
                  <a:lnTo>
                    <a:pt x="528574" y="0"/>
                  </a:lnTo>
                  <a:close/>
                </a:path>
              </a:pathLst>
            </a:custGeom>
            <a:solidFill>
              <a:srgbClr val="FFDF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310501" y="3539490"/>
              <a:ext cx="1057275" cy="676910"/>
            </a:xfrm>
            <a:custGeom>
              <a:avLst/>
              <a:gdLst/>
              <a:ahLst/>
              <a:cxnLst/>
              <a:rect l="l" t="t" r="r" b="b"/>
              <a:pathLst>
                <a:path w="1057275" h="676910">
                  <a:moveTo>
                    <a:pt x="1057275" y="112649"/>
                  </a:moveTo>
                  <a:lnTo>
                    <a:pt x="1015724" y="156577"/>
                  </a:lnTo>
                  <a:lnTo>
                    <a:pt x="947107" y="181593"/>
                  </a:lnTo>
                  <a:lnTo>
                    <a:pt x="902414" y="192420"/>
                  </a:lnTo>
                  <a:lnTo>
                    <a:pt x="851638" y="201948"/>
                  </a:lnTo>
                  <a:lnTo>
                    <a:pt x="795410" y="210043"/>
                  </a:lnTo>
                  <a:lnTo>
                    <a:pt x="734359" y="216572"/>
                  </a:lnTo>
                  <a:lnTo>
                    <a:pt x="669116" y="221401"/>
                  </a:lnTo>
                  <a:lnTo>
                    <a:pt x="600311" y="224396"/>
                  </a:lnTo>
                  <a:lnTo>
                    <a:pt x="528574" y="225425"/>
                  </a:lnTo>
                  <a:lnTo>
                    <a:pt x="456839" y="224396"/>
                  </a:lnTo>
                  <a:lnTo>
                    <a:pt x="388040" y="221401"/>
                  </a:lnTo>
                  <a:lnTo>
                    <a:pt x="322808" y="216572"/>
                  </a:lnTo>
                  <a:lnTo>
                    <a:pt x="261770" y="210043"/>
                  </a:lnTo>
                  <a:lnTo>
                    <a:pt x="205557" y="201948"/>
                  </a:lnTo>
                  <a:lnTo>
                    <a:pt x="154797" y="192420"/>
                  </a:lnTo>
                  <a:lnTo>
                    <a:pt x="110119" y="181593"/>
                  </a:lnTo>
                  <a:lnTo>
                    <a:pt x="72154" y="169601"/>
                  </a:lnTo>
                  <a:lnTo>
                    <a:pt x="18877" y="142654"/>
                  </a:lnTo>
                  <a:lnTo>
                    <a:pt x="4824" y="127967"/>
                  </a:lnTo>
                  <a:lnTo>
                    <a:pt x="0" y="112649"/>
                  </a:lnTo>
                </a:path>
                <a:path w="1057275" h="676910">
                  <a:moveTo>
                    <a:pt x="0" y="112649"/>
                  </a:moveTo>
                  <a:lnTo>
                    <a:pt x="41530" y="68794"/>
                  </a:lnTo>
                  <a:lnTo>
                    <a:pt x="110119" y="43805"/>
                  </a:lnTo>
                  <a:lnTo>
                    <a:pt x="154797" y="32988"/>
                  </a:lnTo>
                  <a:lnTo>
                    <a:pt x="205557" y="23467"/>
                  </a:lnTo>
                  <a:lnTo>
                    <a:pt x="261770" y="15376"/>
                  </a:lnTo>
                  <a:lnTo>
                    <a:pt x="322808" y="8850"/>
                  </a:lnTo>
                  <a:lnTo>
                    <a:pt x="388040" y="4022"/>
                  </a:lnTo>
                  <a:lnTo>
                    <a:pt x="456839" y="1028"/>
                  </a:lnTo>
                  <a:lnTo>
                    <a:pt x="528574" y="0"/>
                  </a:lnTo>
                  <a:lnTo>
                    <a:pt x="600311" y="1028"/>
                  </a:lnTo>
                  <a:lnTo>
                    <a:pt x="669116" y="4022"/>
                  </a:lnTo>
                  <a:lnTo>
                    <a:pt x="734359" y="8850"/>
                  </a:lnTo>
                  <a:lnTo>
                    <a:pt x="795410" y="15376"/>
                  </a:lnTo>
                  <a:lnTo>
                    <a:pt x="851638" y="23467"/>
                  </a:lnTo>
                  <a:lnTo>
                    <a:pt x="902414" y="32988"/>
                  </a:lnTo>
                  <a:lnTo>
                    <a:pt x="947107" y="43805"/>
                  </a:lnTo>
                  <a:lnTo>
                    <a:pt x="985087" y="55785"/>
                  </a:lnTo>
                  <a:lnTo>
                    <a:pt x="1038387" y="82696"/>
                  </a:lnTo>
                  <a:lnTo>
                    <a:pt x="1057275" y="112649"/>
                  </a:lnTo>
                  <a:lnTo>
                    <a:pt x="1057275" y="563626"/>
                  </a:lnTo>
                  <a:lnTo>
                    <a:pt x="1015724" y="607554"/>
                  </a:lnTo>
                  <a:lnTo>
                    <a:pt x="947107" y="632570"/>
                  </a:lnTo>
                  <a:lnTo>
                    <a:pt x="902414" y="643397"/>
                  </a:lnTo>
                  <a:lnTo>
                    <a:pt x="851638" y="652925"/>
                  </a:lnTo>
                  <a:lnTo>
                    <a:pt x="795410" y="661020"/>
                  </a:lnTo>
                  <a:lnTo>
                    <a:pt x="734359" y="667549"/>
                  </a:lnTo>
                  <a:lnTo>
                    <a:pt x="669116" y="672378"/>
                  </a:lnTo>
                  <a:lnTo>
                    <a:pt x="600311" y="675373"/>
                  </a:lnTo>
                  <a:lnTo>
                    <a:pt x="528574" y="676402"/>
                  </a:lnTo>
                  <a:lnTo>
                    <a:pt x="456839" y="675373"/>
                  </a:lnTo>
                  <a:lnTo>
                    <a:pt x="388040" y="672378"/>
                  </a:lnTo>
                  <a:lnTo>
                    <a:pt x="322808" y="667549"/>
                  </a:lnTo>
                  <a:lnTo>
                    <a:pt x="261770" y="661020"/>
                  </a:lnTo>
                  <a:lnTo>
                    <a:pt x="205557" y="652925"/>
                  </a:lnTo>
                  <a:lnTo>
                    <a:pt x="154797" y="643397"/>
                  </a:lnTo>
                  <a:lnTo>
                    <a:pt x="110119" y="632570"/>
                  </a:lnTo>
                  <a:lnTo>
                    <a:pt x="72154" y="620578"/>
                  </a:lnTo>
                  <a:lnTo>
                    <a:pt x="18877" y="593631"/>
                  </a:lnTo>
                  <a:lnTo>
                    <a:pt x="0" y="563626"/>
                  </a:lnTo>
                  <a:lnTo>
                    <a:pt x="0" y="11264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487919" y="3754437"/>
            <a:ext cx="7010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latin typeface="Arial MT"/>
                <a:cs typeface="Arial MT"/>
              </a:rPr>
              <a:t>Client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014598" y="2032380"/>
            <a:ext cx="3201035" cy="1410335"/>
            <a:chOff x="3014598" y="2032380"/>
            <a:chExt cx="3201035" cy="1410335"/>
          </a:xfrm>
        </p:grpSpPr>
        <p:sp>
          <p:nvSpPr>
            <p:cNvPr id="62" name="object 62"/>
            <p:cNvSpPr/>
            <p:nvPr/>
          </p:nvSpPr>
          <p:spPr>
            <a:xfrm>
              <a:off x="3014599" y="2032380"/>
              <a:ext cx="1390650" cy="1410335"/>
            </a:xfrm>
            <a:custGeom>
              <a:avLst/>
              <a:gdLst/>
              <a:ahLst/>
              <a:cxnLst/>
              <a:rect l="l" t="t" r="r" b="b"/>
              <a:pathLst>
                <a:path w="1390650" h="1410335">
                  <a:moveTo>
                    <a:pt x="1390142" y="58928"/>
                  </a:moveTo>
                  <a:lnTo>
                    <a:pt x="1368399" y="46228"/>
                  </a:lnTo>
                  <a:lnTo>
                    <a:pt x="1289177" y="0"/>
                  </a:lnTo>
                  <a:lnTo>
                    <a:pt x="1281430" y="2032"/>
                  </a:lnTo>
                  <a:lnTo>
                    <a:pt x="1277874" y="8001"/>
                  </a:lnTo>
                  <a:lnTo>
                    <a:pt x="1274318" y="14097"/>
                  </a:lnTo>
                  <a:lnTo>
                    <a:pt x="1276350" y="21844"/>
                  </a:lnTo>
                  <a:lnTo>
                    <a:pt x="1318145" y="46228"/>
                  </a:lnTo>
                  <a:lnTo>
                    <a:pt x="688086" y="46228"/>
                  </a:lnTo>
                  <a:lnTo>
                    <a:pt x="682371" y="51943"/>
                  </a:lnTo>
                  <a:lnTo>
                    <a:pt x="682371" y="814197"/>
                  </a:lnTo>
                  <a:lnTo>
                    <a:pt x="0" y="814197"/>
                  </a:lnTo>
                  <a:lnTo>
                    <a:pt x="0" y="839597"/>
                  </a:lnTo>
                  <a:lnTo>
                    <a:pt x="127" y="839597"/>
                  </a:lnTo>
                  <a:lnTo>
                    <a:pt x="127" y="843280"/>
                  </a:lnTo>
                  <a:lnTo>
                    <a:pt x="682371" y="843280"/>
                  </a:lnTo>
                  <a:lnTo>
                    <a:pt x="682371" y="1358265"/>
                  </a:lnTo>
                  <a:lnTo>
                    <a:pt x="688086" y="1363980"/>
                  </a:lnTo>
                  <a:lnTo>
                    <a:pt x="1317929" y="1363980"/>
                  </a:lnTo>
                  <a:lnTo>
                    <a:pt x="1276350" y="1388237"/>
                  </a:lnTo>
                  <a:lnTo>
                    <a:pt x="1274318" y="1396111"/>
                  </a:lnTo>
                  <a:lnTo>
                    <a:pt x="1277874" y="1402080"/>
                  </a:lnTo>
                  <a:lnTo>
                    <a:pt x="1281430" y="1408176"/>
                  </a:lnTo>
                  <a:lnTo>
                    <a:pt x="1289177" y="1410208"/>
                  </a:lnTo>
                  <a:lnTo>
                    <a:pt x="1295146" y="1406652"/>
                  </a:lnTo>
                  <a:lnTo>
                    <a:pt x="1368348" y="1363980"/>
                  </a:lnTo>
                  <a:lnTo>
                    <a:pt x="1390142" y="1351280"/>
                  </a:lnTo>
                  <a:lnTo>
                    <a:pt x="1368399" y="1338580"/>
                  </a:lnTo>
                  <a:lnTo>
                    <a:pt x="1289177" y="1292352"/>
                  </a:lnTo>
                  <a:lnTo>
                    <a:pt x="1281430" y="1294384"/>
                  </a:lnTo>
                  <a:lnTo>
                    <a:pt x="1277874" y="1300353"/>
                  </a:lnTo>
                  <a:lnTo>
                    <a:pt x="1274318" y="1306449"/>
                  </a:lnTo>
                  <a:lnTo>
                    <a:pt x="1276350" y="1314196"/>
                  </a:lnTo>
                  <a:lnTo>
                    <a:pt x="1318145" y="1338580"/>
                  </a:lnTo>
                  <a:lnTo>
                    <a:pt x="707771" y="1338580"/>
                  </a:lnTo>
                  <a:lnTo>
                    <a:pt x="707771" y="71628"/>
                  </a:lnTo>
                  <a:lnTo>
                    <a:pt x="1317929" y="71628"/>
                  </a:lnTo>
                  <a:lnTo>
                    <a:pt x="1276350" y="95885"/>
                  </a:lnTo>
                  <a:lnTo>
                    <a:pt x="1274318" y="103632"/>
                  </a:lnTo>
                  <a:lnTo>
                    <a:pt x="1281430" y="115824"/>
                  </a:lnTo>
                  <a:lnTo>
                    <a:pt x="1289177" y="117856"/>
                  </a:lnTo>
                  <a:lnTo>
                    <a:pt x="1295146" y="114300"/>
                  </a:lnTo>
                  <a:lnTo>
                    <a:pt x="1368348" y="71628"/>
                  </a:lnTo>
                  <a:lnTo>
                    <a:pt x="1390142" y="58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8775" y="2381186"/>
              <a:ext cx="776287" cy="3286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2600" y="2200808"/>
              <a:ext cx="390525" cy="39062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690870" y="2270823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438775" y="3429914"/>
            <a:ext cx="776605" cy="508634"/>
            <a:chOff x="5438775" y="3429914"/>
            <a:chExt cx="776605" cy="508634"/>
          </a:xfrm>
        </p:grpSpPr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8775" y="3609911"/>
              <a:ext cx="776287" cy="3286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2600" y="3429914"/>
              <a:ext cx="390525" cy="39062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5690870" y="349662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014726" y="1527428"/>
            <a:ext cx="4300220" cy="2953385"/>
            <a:chOff x="3014726" y="1527428"/>
            <a:chExt cx="4300220" cy="2953385"/>
          </a:xfrm>
        </p:grpSpPr>
        <p:sp>
          <p:nvSpPr>
            <p:cNvPr id="71" name="object 71"/>
            <p:cNvSpPr/>
            <p:nvPr/>
          </p:nvSpPr>
          <p:spPr>
            <a:xfrm>
              <a:off x="3014726" y="1527428"/>
              <a:ext cx="4300220" cy="2953385"/>
            </a:xfrm>
            <a:custGeom>
              <a:avLst/>
              <a:gdLst/>
              <a:ahLst/>
              <a:cxnLst/>
              <a:rect l="l" t="t" r="r" b="b"/>
              <a:pathLst>
                <a:path w="4300220" h="2953385">
                  <a:moveTo>
                    <a:pt x="1644904" y="2894203"/>
                  </a:moveTo>
                  <a:lnTo>
                    <a:pt x="1623161" y="2881503"/>
                  </a:lnTo>
                  <a:lnTo>
                    <a:pt x="1543939" y="2835275"/>
                  </a:lnTo>
                  <a:lnTo>
                    <a:pt x="1536065" y="2837307"/>
                  </a:lnTo>
                  <a:lnTo>
                    <a:pt x="1532636" y="2843276"/>
                  </a:lnTo>
                  <a:lnTo>
                    <a:pt x="1529080" y="2849372"/>
                  </a:lnTo>
                  <a:lnTo>
                    <a:pt x="1531112" y="2857119"/>
                  </a:lnTo>
                  <a:lnTo>
                    <a:pt x="1572844" y="2881503"/>
                  </a:lnTo>
                  <a:lnTo>
                    <a:pt x="704469" y="2881503"/>
                  </a:lnTo>
                  <a:lnTo>
                    <a:pt x="704469" y="1348232"/>
                  </a:lnTo>
                  <a:lnTo>
                    <a:pt x="704469" y="1335532"/>
                  </a:lnTo>
                  <a:lnTo>
                    <a:pt x="704469" y="1328547"/>
                  </a:lnTo>
                  <a:lnTo>
                    <a:pt x="698881" y="1322832"/>
                  </a:lnTo>
                  <a:lnTo>
                    <a:pt x="0" y="1322832"/>
                  </a:lnTo>
                  <a:lnTo>
                    <a:pt x="0" y="1348232"/>
                  </a:lnTo>
                  <a:lnTo>
                    <a:pt x="679069" y="1348232"/>
                  </a:lnTo>
                  <a:lnTo>
                    <a:pt x="679069" y="2901188"/>
                  </a:lnTo>
                  <a:lnTo>
                    <a:pt x="684784" y="2906903"/>
                  </a:lnTo>
                  <a:lnTo>
                    <a:pt x="1572615" y="2906903"/>
                  </a:lnTo>
                  <a:lnTo>
                    <a:pt x="1531112" y="2931160"/>
                  </a:lnTo>
                  <a:lnTo>
                    <a:pt x="1529080" y="2939034"/>
                  </a:lnTo>
                  <a:lnTo>
                    <a:pt x="1532636" y="2945003"/>
                  </a:lnTo>
                  <a:lnTo>
                    <a:pt x="1536065" y="2951099"/>
                  </a:lnTo>
                  <a:lnTo>
                    <a:pt x="1543939" y="2953131"/>
                  </a:lnTo>
                  <a:lnTo>
                    <a:pt x="1549908" y="2949575"/>
                  </a:lnTo>
                  <a:lnTo>
                    <a:pt x="1623110" y="2906903"/>
                  </a:lnTo>
                  <a:lnTo>
                    <a:pt x="1644904" y="2894203"/>
                  </a:lnTo>
                  <a:close/>
                </a:path>
                <a:path w="4300220" h="2953385">
                  <a:moveTo>
                    <a:pt x="4300220" y="1640459"/>
                  </a:moveTo>
                  <a:lnTo>
                    <a:pt x="4278427" y="1627759"/>
                  </a:lnTo>
                  <a:lnTo>
                    <a:pt x="4205224" y="1585087"/>
                  </a:lnTo>
                  <a:lnTo>
                    <a:pt x="4199255" y="1581531"/>
                  </a:lnTo>
                  <a:lnTo>
                    <a:pt x="4191381" y="1583563"/>
                  </a:lnTo>
                  <a:lnTo>
                    <a:pt x="4187952" y="1589659"/>
                  </a:lnTo>
                  <a:lnTo>
                    <a:pt x="4184396" y="1595628"/>
                  </a:lnTo>
                  <a:lnTo>
                    <a:pt x="4186428" y="1603502"/>
                  </a:lnTo>
                  <a:lnTo>
                    <a:pt x="4192524" y="1606931"/>
                  </a:lnTo>
                  <a:lnTo>
                    <a:pt x="4228160" y="1627759"/>
                  </a:lnTo>
                  <a:lnTo>
                    <a:pt x="3614674" y="1627759"/>
                  </a:lnTo>
                  <a:lnTo>
                    <a:pt x="3608946" y="1633474"/>
                  </a:lnTo>
                  <a:lnTo>
                    <a:pt x="3608946" y="1844675"/>
                  </a:lnTo>
                  <a:lnTo>
                    <a:pt x="2943098" y="1844675"/>
                  </a:lnTo>
                  <a:lnTo>
                    <a:pt x="2943098" y="1846834"/>
                  </a:lnTo>
                  <a:lnTo>
                    <a:pt x="2943098" y="1870075"/>
                  </a:lnTo>
                  <a:lnTo>
                    <a:pt x="2943098" y="1872234"/>
                  </a:lnTo>
                  <a:lnTo>
                    <a:pt x="3608946" y="1872234"/>
                  </a:lnTo>
                  <a:lnTo>
                    <a:pt x="3608946" y="2362835"/>
                  </a:lnTo>
                  <a:lnTo>
                    <a:pt x="3614674" y="2368550"/>
                  </a:lnTo>
                  <a:lnTo>
                    <a:pt x="4228058" y="2368550"/>
                  </a:lnTo>
                  <a:lnTo>
                    <a:pt x="4186428" y="2392807"/>
                  </a:lnTo>
                  <a:lnTo>
                    <a:pt x="4184396" y="2400681"/>
                  </a:lnTo>
                  <a:lnTo>
                    <a:pt x="4187952" y="2406650"/>
                  </a:lnTo>
                  <a:lnTo>
                    <a:pt x="4191381" y="2412746"/>
                  </a:lnTo>
                  <a:lnTo>
                    <a:pt x="4199255" y="2414778"/>
                  </a:lnTo>
                  <a:lnTo>
                    <a:pt x="4205224" y="2411222"/>
                  </a:lnTo>
                  <a:lnTo>
                    <a:pt x="4278427" y="2368550"/>
                  </a:lnTo>
                  <a:lnTo>
                    <a:pt x="4300220" y="2355850"/>
                  </a:lnTo>
                  <a:lnTo>
                    <a:pt x="4278427" y="2343150"/>
                  </a:lnTo>
                  <a:lnTo>
                    <a:pt x="4205224" y="2300478"/>
                  </a:lnTo>
                  <a:lnTo>
                    <a:pt x="4199255" y="2296922"/>
                  </a:lnTo>
                  <a:lnTo>
                    <a:pt x="4191381" y="2298954"/>
                  </a:lnTo>
                  <a:lnTo>
                    <a:pt x="4187952" y="2305050"/>
                  </a:lnTo>
                  <a:lnTo>
                    <a:pt x="4184396" y="2311019"/>
                  </a:lnTo>
                  <a:lnTo>
                    <a:pt x="4186428" y="2318893"/>
                  </a:lnTo>
                  <a:lnTo>
                    <a:pt x="4228058" y="2343150"/>
                  </a:lnTo>
                  <a:lnTo>
                    <a:pt x="3634346" y="2343150"/>
                  </a:lnTo>
                  <a:lnTo>
                    <a:pt x="3634346" y="1653159"/>
                  </a:lnTo>
                  <a:lnTo>
                    <a:pt x="4228160" y="1653159"/>
                  </a:lnTo>
                  <a:lnTo>
                    <a:pt x="4192524" y="1673987"/>
                  </a:lnTo>
                  <a:lnTo>
                    <a:pt x="4186428" y="1677416"/>
                  </a:lnTo>
                  <a:lnTo>
                    <a:pt x="4184396" y="1685290"/>
                  </a:lnTo>
                  <a:lnTo>
                    <a:pt x="4187952" y="1691259"/>
                  </a:lnTo>
                  <a:lnTo>
                    <a:pt x="4191381" y="1697355"/>
                  </a:lnTo>
                  <a:lnTo>
                    <a:pt x="4199255" y="1699387"/>
                  </a:lnTo>
                  <a:lnTo>
                    <a:pt x="4205224" y="1695831"/>
                  </a:lnTo>
                  <a:lnTo>
                    <a:pt x="4278427" y="1653159"/>
                  </a:lnTo>
                  <a:lnTo>
                    <a:pt x="4300220" y="1640459"/>
                  </a:lnTo>
                  <a:close/>
                </a:path>
                <a:path w="4300220" h="2953385">
                  <a:moveTo>
                    <a:pt x="4300220" y="58928"/>
                  </a:moveTo>
                  <a:lnTo>
                    <a:pt x="4278477" y="46228"/>
                  </a:lnTo>
                  <a:lnTo>
                    <a:pt x="4199255" y="0"/>
                  </a:lnTo>
                  <a:lnTo>
                    <a:pt x="4191381" y="2032"/>
                  </a:lnTo>
                  <a:lnTo>
                    <a:pt x="4187825" y="8001"/>
                  </a:lnTo>
                  <a:lnTo>
                    <a:pt x="4184396" y="14097"/>
                  </a:lnTo>
                  <a:lnTo>
                    <a:pt x="4186428" y="21844"/>
                  </a:lnTo>
                  <a:lnTo>
                    <a:pt x="4192397" y="25400"/>
                  </a:lnTo>
                  <a:lnTo>
                    <a:pt x="4228096" y="46228"/>
                  </a:lnTo>
                  <a:lnTo>
                    <a:pt x="3614674" y="46228"/>
                  </a:lnTo>
                  <a:lnTo>
                    <a:pt x="3608946" y="51943"/>
                  </a:lnTo>
                  <a:lnTo>
                    <a:pt x="3608946" y="551180"/>
                  </a:lnTo>
                  <a:lnTo>
                    <a:pt x="2943098" y="551180"/>
                  </a:lnTo>
                  <a:lnTo>
                    <a:pt x="2943098" y="556768"/>
                  </a:lnTo>
                  <a:lnTo>
                    <a:pt x="2943098" y="576580"/>
                  </a:lnTo>
                  <a:lnTo>
                    <a:pt x="2943098" y="582168"/>
                  </a:lnTo>
                  <a:lnTo>
                    <a:pt x="3608946" y="582168"/>
                  </a:lnTo>
                  <a:lnTo>
                    <a:pt x="3608946" y="787781"/>
                  </a:lnTo>
                  <a:lnTo>
                    <a:pt x="3614674" y="793496"/>
                  </a:lnTo>
                  <a:lnTo>
                    <a:pt x="4227881" y="793496"/>
                  </a:lnTo>
                  <a:lnTo>
                    <a:pt x="4192397" y="814197"/>
                  </a:lnTo>
                  <a:lnTo>
                    <a:pt x="4186428" y="817753"/>
                  </a:lnTo>
                  <a:lnTo>
                    <a:pt x="4184396" y="825627"/>
                  </a:lnTo>
                  <a:lnTo>
                    <a:pt x="4187952" y="831596"/>
                  </a:lnTo>
                  <a:lnTo>
                    <a:pt x="4191381" y="837692"/>
                  </a:lnTo>
                  <a:lnTo>
                    <a:pt x="4199255" y="839724"/>
                  </a:lnTo>
                  <a:lnTo>
                    <a:pt x="4205224" y="836168"/>
                  </a:lnTo>
                  <a:lnTo>
                    <a:pt x="4278427" y="793496"/>
                  </a:lnTo>
                  <a:lnTo>
                    <a:pt x="4300220" y="780796"/>
                  </a:lnTo>
                  <a:lnTo>
                    <a:pt x="4278477" y="768096"/>
                  </a:lnTo>
                  <a:lnTo>
                    <a:pt x="4199255" y="721868"/>
                  </a:lnTo>
                  <a:lnTo>
                    <a:pt x="4191381" y="723900"/>
                  </a:lnTo>
                  <a:lnTo>
                    <a:pt x="4187952" y="729869"/>
                  </a:lnTo>
                  <a:lnTo>
                    <a:pt x="4184396" y="735965"/>
                  </a:lnTo>
                  <a:lnTo>
                    <a:pt x="4186428" y="743712"/>
                  </a:lnTo>
                  <a:lnTo>
                    <a:pt x="4192397" y="747268"/>
                  </a:lnTo>
                  <a:lnTo>
                    <a:pt x="4228096" y="768096"/>
                  </a:lnTo>
                  <a:lnTo>
                    <a:pt x="3634346" y="768096"/>
                  </a:lnTo>
                  <a:lnTo>
                    <a:pt x="3634346" y="71628"/>
                  </a:lnTo>
                  <a:lnTo>
                    <a:pt x="4227881" y="71628"/>
                  </a:lnTo>
                  <a:lnTo>
                    <a:pt x="4192397" y="92329"/>
                  </a:lnTo>
                  <a:lnTo>
                    <a:pt x="4186428" y="95885"/>
                  </a:lnTo>
                  <a:lnTo>
                    <a:pt x="4184396" y="103632"/>
                  </a:lnTo>
                  <a:lnTo>
                    <a:pt x="4187825" y="109728"/>
                  </a:lnTo>
                  <a:lnTo>
                    <a:pt x="4191381" y="115824"/>
                  </a:lnTo>
                  <a:lnTo>
                    <a:pt x="4199255" y="117856"/>
                  </a:lnTo>
                  <a:lnTo>
                    <a:pt x="4205224" y="114300"/>
                  </a:lnTo>
                  <a:lnTo>
                    <a:pt x="4278427" y="71628"/>
                  </a:lnTo>
                  <a:lnTo>
                    <a:pt x="4300220" y="58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4625" y="3371786"/>
              <a:ext cx="776287" cy="3286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8450" y="3201187"/>
              <a:ext cx="390525" cy="38110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6779641" y="3264217"/>
            <a:ext cx="1371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90700" y="3077336"/>
            <a:ext cx="714375" cy="428751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1079817" y="2615882"/>
            <a:ext cx="1852930" cy="813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Arial MT"/>
                <a:cs typeface="Arial MT"/>
              </a:rPr>
              <a:t>Global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MD</a:t>
            </a:r>
            <a:r>
              <a:rPr dirty="0" sz="2100" spc="35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Hub</a:t>
            </a:r>
            <a:endParaRPr sz="2100">
              <a:latin typeface="Arial MT"/>
              <a:cs typeface="Arial MT"/>
            </a:endParaRPr>
          </a:p>
          <a:p>
            <a:pPr marL="840740">
              <a:lnSpc>
                <a:spcPct val="100000"/>
              </a:lnSpc>
              <a:spcBef>
                <a:spcPts val="1814"/>
              </a:spcBef>
            </a:pPr>
            <a:r>
              <a:rPr dirty="0" sz="1550">
                <a:latin typeface="Arial MT"/>
                <a:cs typeface="Arial MT"/>
              </a:rPr>
              <a:t>MDG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860488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45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/>
              <a:t>Global</a:t>
            </a:r>
            <a:r>
              <a:rPr dirty="0" spc="10"/>
              <a:t> </a:t>
            </a:r>
            <a:r>
              <a:rPr dirty="0"/>
              <a:t>&amp;</a:t>
            </a:r>
            <a:r>
              <a:rPr dirty="0" spc="-5"/>
              <a:t> </a:t>
            </a:r>
            <a:r>
              <a:rPr dirty="0"/>
              <a:t>Local</a:t>
            </a:r>
            <a:r>
              <a:rPr dirty="0" spc="-65"/>
              <a:t> </a:t>
            </a:r>
            <a:r>
              <a:rPr dirty="0" spc="10"/>
              <a:t>MD</a:t>
            </a:r>
            <a:r>
              <a:rPr dirty="0" spc="-5"/>
              <a:t> </a:t>
            </a:r>
            <a:r>
              <a:rPr dirty="0" spc="-45"/>
              <a:t>Hubs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Govern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global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global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MD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application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local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systems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17" y="2278443"/>
            <a:ext cx="575373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Integration</a:t>
            </a:r>
            <a:r>
              <a:rPr dirty="0" sz="4400" spc="-220"/>
              <a:t> </a:t>
            </a:r>
            <a:r>
              <a:rPr dirty="0" sz="4400" spc="10"/>
              <a:t>Scenarios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98475" y="3385820"/>
            <a:ext cx="7731759" cy="269684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(SAP-SLC)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Management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(SAP-CRM)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loud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latin typeface="Arial MT"/>
                <a:cs typeface="Arial MT"/>
              </a:rPr>
              <a:t>Integration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with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Ariba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Lifecycle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Performance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40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reening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</a:t>
            </a:r>
            <a:r>
              <a:rPr dirty="0" sz="2000" spc="-125">
                <a:latin typeface="Arial MT"/>
                <a:cs typeface="Arial MT"/>
              </a:rPr>
              <a:t>P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S)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latin typeface="Arial MT"/>
                <a:cs typeface="Arial MT"/>
              </a:rPr>
              <a:t>Global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&amp;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local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Hubs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FAB00"/>
              </a:buClr>
              <a:buSzPct val="77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0" b="1">
                <a:latin typeface="Arial"/>
                <a:cs typeface="Arial"/>
              </a:rPr>
              <a:t>Technique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237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506412" y="1479867"/>
            <a:ext cx="717930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Arial"/>
                <a:cs typeface="Arial"/>
              </a:rPr>
              <a:t>Data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Replication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of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BP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Customer</a:t>
            </a:r>
            <a:r>
              <a:rPr dirty="0" sz="1800" spc="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Supplier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data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via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SOA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980" y="1754131"/>
            <a:ext cx="2663190" cy="65595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20"/>
              </a:spcBef>
              <a:buChar char="–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Replicate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20"/>
              </a:spcBef>
              <a:buChar char="–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Return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(lack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of)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success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0239" y="1754131"/>
            <a:ext cx="5066030" cy="65595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800" spc="-5">
                <a:latin typeface="Arial MT"/>
                <a:cs typeface="Arial MT"/>
              </a:rPr>
              <a:t>BusinessPartnerSUITEBulkReplicateRequest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800" spc="-5">
                <a:latin typeface="Arial MT"/>
                <a:cs typeface="Arial MT"/>
              </a:rPr>
              <a:t>BusinessPartnerSUITEBulkReplicateConfirmation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412" y="2384361"/>
            <a:ext cx="9515475" cy="127508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88925" indent="-181610">
              <a:lnSpc>
                <a:spcPct val="100000"/>
              </a:lnSpc>
              <a:spcBef>
                <a:spcPts val="415"/>
              </a:spcBef>
              <a:buChar char="–"/>
              <a:tabLst>
                <a:tab pos="289560" algn="l"/>
                <a:tab pos="3195955" algn="l"/>
              </a:tabLst>
            </a:pPr>
            <a:r>
              <a:rPr dirty="0" sz="1800" spc="-5">
                <a:latin typeface="Arial MT"/>
                <a:cs typeface="Arial MT"/>
              </a:rPr>
              <a:t>Replicate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Relationships	BusinessPartnerRelationshipSUITEBulkReplicateRequest</a:t>
            </a:r>
            <a:endParaRPr sz="1800">
              <a:latin typeface="Arial MT"/>
              <a:cs typeface="Arial MT"/>
            </a:endParaRPr>
          </a:p>
          <a:p>
            <a:pPr marL="288925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289560" algn="l"/>
                <a:tab pos="3195955" algn="l"/>
              </a:tabLst>
            </a:pPr>
            <a:r>
              <a:rPr dirty="0" sz="1800">
                <a:latin typeface="Arial MT"/>
                <a:cs typeface="Arial MT"/>
              </a:rPr>
              <a:t>Return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(lack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of)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success	</a:t>
            </a:r>
            <a:r>
              <a:rPr dirty="0" sz="1800" spc="-5">
                <a:latin typeface="Arial MT"/>
                <a:cs typeface="Arial MT"/>
              </a:rPr>
              <a:t>BusinessPartnerRelationshipSUITEBulkReplicateConfirmation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15" b="1">
                <a:latin typeface="Arial"/>
                <a:cs typeface="Arial"/>
              </a:rPr>
              <a:t>Data</a:t>
            </a:r>
            <a:r>
              <a:rPr dirty="0" sz="1800" spc="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Replication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Data</a:t>
            </a:r>
            <a:r>
              <a:rPr dirty="0" sz="1800" spc="6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Load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via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" y="3634041"/>
            <a:ext cx="2329815" cy="6553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15"/>
              </a:spcBef>
              <a:buChar char="–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Replicate</a:t>
            </a:r>
            <a:r>
              <a:rPr dirty="0" sz="1800" spc="-20">
                <a:latin typeface="Arial MT"/>
                <a:cs typeface="Arial MT"/>
              </a:rPr>
              <a:t> Vendors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20"/>
              </a:spcBef>
              <a:buChar char="–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Replicate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0239" y="3634041"/>
            <a:ext cx="4672965" cy="6553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800" spc="-35">
                <a:latin typeface="Arial MT"/>
                <a:cs typeface="Arial MT"/>
              </a:rPr>
              <a:t>CREMAS</a:t>
            </a:r>
            <a:r>
              <a:rPr dirty="0" sz="1800" spc="1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0">
                <a:latin typeface="Arial MT"/>
                <a:cs typeface="Arial MT"/>
              </a:rPr>
              <a:t>ADRMAS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800" spc="-30">
                <a:latin typeface="Arial MT"/>
                <a:cs typeface="Arial MT"/>
              </a:rPr>
              <a:t>DEBMAS</a:t>
            </a:r>
            <a:r>
              <a:rPr dirty="0" sz="1800" spc="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50">
                <a:latin typeface="Arial MT"/>
                <a:cs typeface="Arial MT"/>
              </a:rPr>
              <a:t>ADRMAS</a:t>
            </a:r>
            <a:r>
              <a:rPr dirty="0" sz="1800" spc="2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ADR2MAS</a:t>
            </a:r>
            <a:r>
              <a:rPr dirty="0" sz="1800" spc="2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ADR3MAS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" y="4272681"/>
            <a:ext cx="6266815" cy="63690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345"/>
              </a:spcBef>
              <a:buChar char="–"/>
              <a:tabLst>
                <a:tab pos="193675" algn="l"/>
                <a:tab pos="3100705" algn="l"/>
              </a:tabLst>
            </a:pPr>
            <a:r>
              <a:rPr dirty="0" sz="1800">
                <a:latin typeface="Arial MT"/>
                <a:cs typeface="Arial MT"/>
              </a:rPr>
              <a:t>Replicate</a:t>
            </a:r>
            <a:r>
              <a:rPr dirty="0" sz="1800" spc="5">
                <a:latin typeface="Arial MT"/>
                <a:cs typeface="Arial MT"/>
              </a:rPr>
              <a:t> 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	</a:t>
            </a:r>
            <a:r>
              <a:rPr dirty="0" sz="1800" spc="-35">
                <a:latin typeface="Arial MT"/>
                <a:cs typeface="Arial MT"/>
              </a:rPr>
              <a:t>BUPA_INBOUND_MAIN_SAVE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245"/>
              </a:spcBef>
              <a:buChar char="–"/>
              <a:tabLst>
                <a:tab pos="193675" algn="l"/>
                <a:tab pos="3100705" algn="l"/>
              </a:tabLst>
            </a:pPr>
            <a:r>
              <a:rPr dirty="0" sz="1800" spc="-5">
                <a:latin typeface="Arial MT"/>
                <a:cs typeface="Arial MT"/>
              </a:rPr>
              <a:t>Replicate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Relationships	</a:t>
            </a:r>
            <a:r>
              <a:rPr dirty="0" sz="1800" spc="-35">
                <a:latin typeface="Arial MT"/>
                <a:cs typeface="Arial MT"/>
              </a:rPr>
              <a:t>BUPA_INBOUND_REL_SAVE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80" y="4884102"/>
            <a:ext cx="1882775" cy="6553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15"/>
              </a:spcBef>
              <a:buChar char="–"/>
              <a:tabLst>
                <a:tab pos="193675" algn="l"/>
              </a:tabLst>
            </a:pPr>
            <a:r>
              <a:rPr dirty="0" sz="1800" spc="-25">
                <a:latin typeface="Arial MT"/>
                <a:cs typeface="Arial MT"/>
              </a:rPr>
              <a:t>Load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Vendors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20"/>
              </a:spcBef>
              <a:buChar char="–"/>
              <a:tabLst>
                <a:tab pos="193675" algn="l"/>
              </a:tabLst>
            </a:pPr>
            <a:r>
              <a:rPr dirty="0" sz="1800" spc="-25">
                <a:latin typeface="Arial MT"/>
                <a:cs typeface="Arial MT"/>
              </a:rPr>
              <a:t>Load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0239" y="4884102"/>
            <a:ext cx="1035685" cy="65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dirty="0" sz="1800" spc="-30">
                <a:latin typeface="Arial MT"/>
                <a:cs typeface="Arial MT"/>
              </a:rPr>
              <a:t>CR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M  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EB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1854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25"/>
              <a:t> </a:t>
            </a:r>
            <a:r>
              <a:rPr dirty="0" spc="-25"/>
              <a:t>Technique</a:t>
            </a:r>
          </a:p>
          <a:p>
            <a:pPr marL="12700">
              <a:lnSpc>
                <a:spcPts val="2400"/>
              </a:lnSpc>
            </a:pP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epli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Load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237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506412" y="1337500"/>
            <a:ext cx="2791460" cy="65595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800" b="1">
                <a:latin typeface="Arial"/>
                <a:cs typeface="Arial"/>
              </a:rPr>
              <a:t>Client</a:t>
            </a:r>
            <a:r>
              <a:rPr dirty="0" sz="1800" spc="-11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Maintenance</a:t>
            </a:r>
            <a:endParaRPr sz="1800">
              <a:latin typeface="Arial"/>
              <a:cs typeface="Arial"/>
            </a:endParaRPr>
          </a:p>
          <a:p>
            <a:pPr marL="107950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0239" y="1692973"/>
            <a:ext cx="7785100" cy="202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BusinessPartnerBasicDataByElementsQueryResponse_In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(synchronous)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20">
                <a:latin typeface="Arial MT"/>
                <a:cs typeface="Arial MT"/>
              </a:rPr>
              <a:t>MDG_BS_BP_SEARCH</a:t>
            </a:r>
            <a:r>
              <a:rPr dirty="0" sz="1800" spc="25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(RFC)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800" spc="-5">
                <a:latin typeface="Arial MT"/>
                <a:cs typeface="Arial MT"/>
              </a:rPr>
              <a:t>BusinessPartnerSUITEReconciliationRequestConfirmation_In</a:t>
            </a:r>
            <a:r>
              <a:rPr dirty="0" sz="1800" spc="10">
                <a:latin typeface="Arial MT"/>
                <a:cs typeface="Arial MT"/>
              </a:rPr>
              <a:t> (synchronous)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15">
                <a:latin typeface="Arial MT"/>
                <a:cs typeface="Arial MT"/>
              </a:rPr>
              <a:t>MDG_BS_BP_DRF_EXTRACT_READ</a:t>
            </a:r>
            <a:r>
              <a:rPr dirty="0" sz="1800" spc="2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(RFC)</a:t>
            </a:r>
            <a:endParaRPr sz="1800">
              <a:latin typeface="Arial MT"/>
              <a:cs typeface="Arial MT"/>
            </a:endParaRPr>
          </a:p>
          <a:p>
            <a:pPr marL="12700" marR="1002665">
              <a:lnSpc>
                <a:spcPct val="100899"/>
              </a:lnSpc>
              <a:spcBef>
                <a:spcPts val="225"/>
              </a:spcBef>
            </a:pPr>
            <a:r>
              <a:rPr dirty="0" sz="1800" spc="-10">
                <a:latin typeface="Arial MT"/>
                <a:cs typeface="Arial MT"/>
              </a:rPr>
              <a:t>Use </a:t>
            </a:r>
            <a:r>
              <a:rPr dirty="0" sz="1800" spc="5">
                <a:latin typeface="Arial MT"/>
                <a:cs typeface="Arial MT"/>
              </a:rPr>
              <a:t>SOA </a:t>
            </a:r>
            <a:r>
              <a:rPr dirty="0" sz="1800" spc="-25">
                <a:latin typeface="Arial MT"/>
                <a:cs typeface="Arial MT"/>
              </a:rPr>
              <a:t>Services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 </a:t>
            </a:r>
            <a:r>
              <a:rPr dirty="0" sz="1800" spc="-10">
                <a:latin typeface="Arial MT"/>
                <a:cs typeface="Arial MT"/>
              </a:rPr>
              <a:t>Data Replication (see previous </a:t>
            </a:r>
            <a:r>
              <a:rPr dirty="0" sz="1800" spc="5">
                <a:latin typeface="Arial MT"/>
                <a:cs typeface="Arial MT"/>
              </a:rPr>
              <a:t>slide)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Configure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create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incoming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G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55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-S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30">
                <a:latin typeface="Arial MT"/>
                <a:cs typeface="Arial MT"/>
              </a:rPr>
              <a:t>G</a:t>
            </a:r>
            <a:r>
              <a:rPr dirty="0" sz="1800" spc="-5">
                <a:latin typeface="Arial MT"/>
                <a:cs typeface="Arial MT"/>
              </a:rPr>
              <a:t>-</a:t>
            </a:r>
            <a:r>
              <a:rPr dirty="0" sz="1800" spc="-30">
                <a:latin typeface="Arial MT"/>
                <a:cs typeface="Arial MT"/>
              </a:rPr>
              <a:t>C)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80" y="2284412"/>
            <a:ext cx="27051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Copy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Hub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980" y="2866453"/>
            <a:ext cx="29260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Re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6412" y="4018470"/>
            <a:ext cx="2819400" cy="63690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800" spc="-20" b="1">
                <a:latin typeface="Arial"/>
                <a:cs typeface="Arial"/>
              </a:rPr>
              <a:t>Key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spc="20" b="1">
                <a:latin typeface="Arial"/>
                <a:cs typeface="Arial"/>
              </a:rPr>
              <a:t>Mapping</a:t>
            </a:r>
            <a:endParaRPr sz="1800">
              <a:latin typeface="Arial"/>
              <a:cs typeface="Arial"/>
            </a:endParaRPr>
          </a:p>
          <a:p>
            <a:pPr marL="107950">
              <a:lnSpc>
                <a:spcPct val="100000"/>
              </a:lnSpc>
              <a:spcBef>
                <a:spcPts val="245"/>
              </a:spcBef>
            </a:pP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Read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key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mapping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7040" y="4354893"/>
            <a:ext cx="4320540" cy="8534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latin typeface="Arial MT"/>
                <a:cs typeface="Arial MT"/>
              </a:rPr>
              <a:t>KeyMappingBulkReplicateRequest_Out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KeyMappingBulkReplicateConfirmation_In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MDG_ID_QUERY_MATCHING</a:t>
            </a:r>
            <a:r>
              <a:rPr dirty="0" sz="1800" spc="3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(RFC)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266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30"/>
              <a:t> </a:t>
            </a:r>
            <a:r>
              <a:rPr dirty="0" spc="-25"/>
              <a:t>Technique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2440" y="832485"/>
            <a:ext cx="378332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lient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ain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enan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412" y="6033770"/>
            <a:ext cx="80371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Assign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relevant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Change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Request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Type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Business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Activities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BPPI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BPPU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266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Integration</a:t>
            </a:r>
            <a:r>
              <a:rPr dirty="0" spc="-50"/>
              <a:t> </a:t>
            </a:r>
            <a:r>
              <a:rPr dirty="0" spc="5"/>
              <a:t>Scenarios:</a:t>
            </a:r>
            <a:r>
              <a:rPr dirty="0" spc="-130"/>
              <a:t> </a:t>
            </a:r>
            <a:r>
              <a:rPr dirty="0" spc="-25"/>
              <a:t>Technique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440" y="832485"/>
            <a:ext cx="11247755" cy="26873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Configure</a:t>
            </a:r>
            <a:r>
              <a:rPr dirty="0" sz="2000" spc="-114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Hub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Client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Maintenance</a:t>
            </a:r>
            <a:r>
              <a:rPr dirty="0" sz="2000" spc="-254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SOA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Service</a:t>
            </a:r>
            <a:endParaRPr sz="2000">
              <a:latin typeface="Arial MT"/>
              <a:cs typeface="Arial MT"/>
            </a:endParaRPr>
          </a:p>
          <a:p>
            <a:pPr marL="46355">
              <a:lnSpc>
                <a:spcPct val="100000"/>
              </a:lnSpc>
              <a:spcBef>
                <a:spcPts val="1864"/>
              </a:spcBef>
            </a:pPr>
            <a:r>
              <a:rPr dirty="0" sz="1800" spc="15" b="1">
                <a:latin typeface="Arial"/>
                <a:cs typeface="Arial"/>
              </a:rPr>
              <a:t>MDG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generate</a:t>
            </a:r>
            <a:r>
              <a:rPr dirty="0" sz="1800" spc="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Change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Request</a:t>
            </a:r>
            <a:r>
              <a:rPr dirty="0" sz="1800" spc="10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Consolidation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Run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for </a:t>
            </a:r>
            <a:r>
              <a:rPr dirty="0" sz="1800" spc="20" b="1">
                <a:latin typeface="Arial"/>
                <a:cs typeface="Arial"/>
              </a:rPr>
              <a:t>inbound</a:t>
            </a:r>
            <a:r>
              <a:rPr dirty="0" sz="1800" spc="-18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SOA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-5">
                <a:latin typeface="Arial MT"/>
                <a:cs typeface="Arial MT"/>
              </a:rPr>
              <a:t>Call </a:t>
            </a:r>
            <a:r>
              <a:rPr dirty="0" sz="1800" spc="-45">
                <a:latin typeface="Arial MT"/>
                <a:cs typeface="Arial MT"/>
              </a:rPr>
              <a:t>IMG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Replication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Framework</a:t>
            </a:r>
            <a:r>
              <a:rPr dirty="0" sz="1800" spc="1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(transaction </a:t>
            </a:r>
            <a:r>
              <a:rPr dirty="0" sz="1800" spc="-20">
                <a:latin typeface="Arial MT"/>
                <a:cs typeface="Arial MT"/>
              </a:rPr>
              <a:t>DRFIMG)</a:t>
            </a:r>
            <a:endParaRPr sz="1800">
              <a:latin typeface="Arial MT"/>
              <a:cs typeface="Arial MT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-10">
                <a:latin typeface="Arial MT"/>
                <a:cs typeface="Arial MT"/>
              </a:rPr>
              <a:t>Choose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Replication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Settings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Data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Replication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4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Technical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Settings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332105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Technical</a:t>
            </a:r>
            <a:r>
              <a:rPr dirty="0" sz="1800" spc="5">
                <a:latin typeface="Arial MT"/>
                <a:cs typeface="Arial MT"/>
              </a:rPr>
              <a:t> Settings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  <a:tab pos="5975350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client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Define</a:t>
            </a:r>
            <a:r>
              <a:rPr dirty="0" sz="1800" spc="1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Bus.</a:t>
            </a:r>
            <a:r>
              <a:rPr dirty="0" sz="1800" spc="5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Systems,	</a:t>
            </a:r>
            <a:r>
              <a:rPr dirty="0" sz="1800" spc="5" i="1">
                <a:latin typeface="Arial"/>
                <a:cs typeface="Arial"/>
              </a:rPr>
              <a:t>BOs</a:t>
            </a:r>
            <a:endParaRPr sz="1800">
              <a:latin typeface="Arial"/>
              <a:cs typeface="Arial"/>
            </a:endParaRPr>
          </a:p>
          <a:p>
            <a:pPr marL="332740" indent="-286385">
              <a:lnSpc>
                <a:spcPct val="100000"/>
              </a:lnSpc>
              <a:spcBef>
                <a:spcPts val="24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Type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147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Partner)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 i="1">
                <a:latin typeface="Arial"/>
                <a:cs typeface="Arial"/>
              </a:rPr>
              <a:t>Define</a:t>
            </a:r>
            <a:r>
              <a:rPr dirty="0" sz="1800" i="1">
                <a:latin typeface="Arial"/>
                <a:cs typeface="Arial"/>
              </a:rPr>
              <a:t> </a:t>
            </a:r>
            <a:r>
              <a:rPr dirty="0" sz="1800" spc="-10" i="1">
                <a:latin typeface="Arial"/>
                <a:cs typeface="Arial"/>
              </a:rPr>
              <a:t>Bus.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Systems,</a:t>
            </a:r>
            <a:r>
              <a:rPr dirty="0" sz="1800" spc="45" i="1">
                <a:latin typeface="Arial"/>
                <a:cs typeface="Arial"/>
              </a:rPr>
              <a:t> </a:t>
            </a:r>
            <a:r>
              <a:rPr dirty="0" sz="1800" spc="5" i="1">
                <a:latin typeface="Arial"/>
                <a:cs typeface="Arial"/>
              </a:rPr>
              <a:t>BOs,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Communication</a:t>
            </a:r>
            <a:r>
              <a:rPr dirty="0" sz="180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Channel</a:t>
            </a:r>
            <a:endParaRPr sz="1800">
              <a:latin typeface="Arial"/>
              <a:cs typeface="Arial"/>
            </a:endParaRPr>
          </a:p>
          <a:p>
            <a:pPr marL="33274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332105" algn="l"/>
                <a:tab pos="332740" algn="l"/>
              </a:tabLst>
            </a:pP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 i="1">
                <a:latin typeface="Arial"/>
                <a:cs typeface="Arial"/>
              </a:rPr>
              <a:t>Storage</a:t>
            </a:r>
            <a:r>
              <a:rPr dirty="0" sz="1800" spc="70" i="1">
                <a:latin typeface="Arial"/>
                <a:cs typeface="Arial"/>
              </a:rPr>
              <a:t> </a:t>
            </a:r>
            <a:r>
              <a:rPr dirty="0" sz="1800" spc="5">
                <a:latin typeface="Arial MT"/>
                <a:cs typeface="Arial MT"/>
              </a:rPr>
              <a:t>(Staging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Area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Request)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 i="1">
                <a:latin typeface="Arial"/>
                <a:cs typeface="Arial"/>
              </a:rPr>
              <a:t>Create</a:t>
            </a:r>
            <a:r>
              <a:rPr dirty="0" sz="1800" spc="8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/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Change</a:t>
            </a:r>
            <a:r>
              <a:rPr dirty="0" sz="1800" spc="16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Template</a:t>
            </a:r>
            <a:r>
              <a:rPr dirty="0" sz="1800" spc="-100" i="1">
                <a:latin typeface="Arial"/>
                <a:cs typeface="Arial"/>
              </a:rPr>
              <a:t> </a:t>
            </a:r>
            <a:r>
              <a:rPr dirty="0" sz="1800" spc="-5">
                <a:latin typeface="Arial MT"/>
                <a:cs typeface="Arial MT"/>
              </a:rPr>
              <a:t>(for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Consolidation)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1025" y="3400450"/>
            <a:ext cx="11334750" cy="2895600"/>
            <a:chOff x="581025" y="3400450"/>
            <a:chExt cx="11334750" cy="2895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25" y="3400450"/>
              <a:ext cx="11334750" cy="2895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575" y="3610876"/>
              <a:ext cx="10734675" cy="228663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237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4846320" cy="3216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Introduction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Go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ernan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apabili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ies</a:t>
            </a:r>
            <a:endParaRPr sz="2000">
              <a:latin typeface="Arial MT"/>
              <a:cs typeface="Arial MT"/>
            </a:endParaRPr>
          </a:p>
          <a:p>
            <a:pPr marL="12700" marR="2398395">
              <a:lnSpc>
                <a:spcPct val="239500"/>
              </a:lnSpc>
              <a:spcBef>
                <a:spcPts val="35"/>
              </a:spcBef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ail 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enarios  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35" b="1">
                <a:latin typeface="Arial"/>
                <a:cs typeface="Arial"/>
              </a:rPr>
              <a:t>l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5" b="1">
                <a:latin typeface="Arial"/>
                <a:cs typeface="Arial"/>
              </a:rPr>
              <a:t>t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15" b="1">
                <a:latin typeface="Arial"/>
                <a:cs typeface="Arial"/>
              </a:rPr>
              <a:t>e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ef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10" b="1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296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Agenda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3132" y="4705231"/>
            <a:ext cx="1433633" cy="10908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31514" y="4973891"/>
            <a:ext cx="901700" cy="48577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31750" marR="5080" indent="-19050">
              <a:lnSpc>
                <a:spcPts val="1730"/>
              </a:lnSpc>
              <a:spcBef>
                <a:spcPts val="290"/>
              </a:spcBef>
            </a:pP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550" spc="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550" spc="40" b="1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1550" spc="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550" spc="10" b="1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132" y="3057342"/>
            <a:ext cx="1433633" cy="10813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02939" y="3316287"/>
            <a:ext cx="967105" cy="48514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200025">
              <a:lnSpc>
                <a:spcPts val="1730"/>
              </a:lnSpc>
              <a:spcBef>
                <a:spcPts val="290"/>
              </a:spcBef>
            </a:pPr>
            <a:r>
              <a:rPr dirty="0" sz="1550" spc="5" b="1">
                <a:solidFill>
                  <a:srgbClr val="FFFFFF"/>
                </a:solidFill>
                <a:latin typeface="Arial"/>
                <a:cs typeface="Arial"/>
              </a:rPr>
              <a:t>Basic </a:t>
            </a:r>
            <a:r>
              <a:rPr dirty="0" sz="15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55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550" spc="-6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550" spc="2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550" spc="3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550" spc="-6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550" spc="2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550" spc="-6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550" spc="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43132" y="1590492"/>
            <a:ext cx="1433633" cy="10813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69996" y="1849437"/>
            <a:ext cx="831850" cy="48514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 indent="9525">
              <a:lnSpc>
                <a:spcPts val="1730"/>
              </a:lnSpc>
              <a:spcBef>
                <a:spcPts val="290"/>
              </a:spcBef>
            </a:pP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550" spc="-6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55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550" spc="-6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550" spc="10" b="1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1550" spc="10" b="1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155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550" spc="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50" spc="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550" spc="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550" spc="2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550" spc="1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2759" y="482218"/>
            <a:ext cx="1104011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0"/>
              <a:t>SAP’s</a:t>
            </a:r>
            <a:r>
              <a:rPr dirty="0" spc="100"/>
              <a:t> </a:t>
            </a:r>
            <a:r>
              <a:rPr dirty="0" spc="-10"/>
              <a:t>Understanding</a:t>
            </a:r>
            <a:r>
              <a:rPr dirty="0" spc="120"/>
              <a:t> </a:t>
            </a:r>
            <a:r>
              <a:rPr dirty="0" spc="-25"/>
              <a:t>of</a:t>
            </a:r>
            <a:r>
              <a:rPr dirty="0" spc="40"/>
              <a:t> </a:t>
            </a:r>
            <a:r>
              <a:rPr dirty="0"/>
              <a:t>a</a:t>
            </a:r>
            <a:r>
              <a:rPr dirty="0" spc="-50"/>
              <a:t> </a:t>
            </a:r>
            <a:r>
              <a:rPr dirty="0" spc="5"/>
              <a:t>State-of-the-Art</a:t>
            </a:r>
            <a:r>
              <a:rPr dirty="0" spc="-120"/>
              <a:t> </a:t>
            </a:r>
            <a:r>
              <a:rPr dirty="0" spc="10"/>
              <a:t>Master</a:t>
            </a:r>
            <a:r>
              <a:rPr dirty="0" spc="-105"/>
              <a:t> </a:t>
            </a:r>
            <a:r>
              <a:rPr dirty="0"/>
              <a:t>Data</a:t>
            </a:r>
            <a:r>
              <a:rPr dirty="0" spc="-55"/>
              <a:t> </a:t>
            </a:r>
            <a:r>
              <a:rPr dirty="0" spc="-15"/>
              <a:t>Governance</a:t>
            </a:r>
            <a:r>
              <a:rPr dirty="0" spc="100"/>
              <a:t> </a:t>
            </a:r>
            <a:r>
              <a:rPr dirty="0"/>
              <a:t>Solution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689" y="3238414"/>
            <a:ext cx="1547920" cy="15479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1537" y="2343213"/>
            <a:ext cx="1368425" cy="7524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70"/>
              </a:spcBef>
            </a:pP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Ensure </a:t>
            </a:r>
            <a:r>
              <a:rPr dirty="0" sz="1550" spc="15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Master</a:t>
            </a:r>
            <a:r>
              <a:rPr dirty="0" sz="1550" spc="65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>
                <a:solidFill>
                  <a:srgbClr val="666666"/>
                </a:solidFill>
                <a:latin typeface="Arial Black"/>
                <a:cs typeface="Arial Black"/>
              </a:rPr>
              <a:t>Data </a:t>
            </a:r>
            <a:r>
              <a:rPr dirty="0" sz="1550" spc="-505">
                <a:solidFill>
                  <a:srgbClr val="666666"/>
                </a:solidFill>
                <a:latin typeface="Arial Black"/>
                <a:cs typeface="Arial Black"/>
              </a:rPr>
              <a:t> </a:t>
            </a:r>
            <a:r>
              <a:rPr dirty="0" sz="1550" spc="10">
                <a:solidFill>
                  <a:srgbClr val="666666"/>
                </a:solidFill>
                <a:latin typeface="Arial Black"/>
                <a:cs typeface="Arial Black"/>
              </a:rPr>
              <a:t>Governance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3526" y="1230312"/>
            <a:ext cx="6753859" cy="162813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51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10">
                <a:latin typeface="Arial MT"/>
                <a:cs typeface="Arial MT"/>
              </a:rPr>
              <a:t>s</a:t>
            </a:r>
            <a:r>
              <a:rPr dirty="0" sz="1400" spc="-25">
                <a:latin typeface="Arial MT"/>
                <a:cs typeface="Arial MT"/>
              </a:rPr>
              <a:t>-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en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0">
                <a:latin typeface="Arial MT"/>
                <a:cs typeface="Arial MT"/>
              </a:rPr>
              <a:t>c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25">
                <a:latin typeface="Arial MT"/>
                <a:cs typeface="Arial MT"/>
              </a:rPr>
              <a:t>Workflow</a:t>
            </a:r>
            <a:r>
              <a:rPr dirty="0" sz="1400" spc="-21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closely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integrated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into</a:t>
            </a:r>
            <a:r>
              <a:rPr dirty="0" sz="1400" spc="10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framework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defining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rules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0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Full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integration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systems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integration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services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non-SAP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w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70">
                <a:latin typeface="Arial MT"/>
                <a:cs typeface="Arial MT"/>
              </a:rPr>
              <a:t>b</a:t>
            </a:r>
            <a:r>
              <a:rPr dirty="0" sz="1400" spc="-25">
                <a:latin typeface="Arial MT"/>
                <a:cs typeface="Arial MT"/>
              </a:rPr>
              <a:t>-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U</a:t>
            </a: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5">
                <a:latin typeface="Arial MT"/>
                <a:cs typeface="Arial MT"/>
              </a:rPr>
              <a:t>i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U</a:t>
            </a:r>
            <a:r>
              <a:rPr dirty="0" sz="1400" spc="5">
                <a:latin typeface="Arial MT"/>
                <a:cs typeface="Arial MT"/>
              </a:rPr>
              <a:t>I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10">
                <a:latin typeface="Arial MT"/>
                <a:cs typeface="Arial MT"/>
              </a:rPr>
              <a:t>Deliver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Model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proven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several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applications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&amp;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industries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15">
                <a:latin typeface="Arial MT"/>
                <a:cs typeface="Arial MT"/>
              </a:rPr>
              <a:t>Re-use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existing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processing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logic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out-of-the-box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replication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mechanisms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19473" y="4244466"/>
            <a:ext cx="6582409" cy="9525"/>
          </a:xfrm>
          <a:custGeom>
            <a:avLst/>
            <a:gdLst/>
            <a:ahLst/>
            <a:cxnLst/>
            <a:rect l="l" t="t" r="r" b="b"/>
            <a:pathLst>
              <a:path w="6582409" h="9525">
                <a:moveTo>
                  <a:pt x="0" y="0"/>
                </a:moveTo>
                <a:lnTo>
                  <a:pt x="6581902" y="9524"/>
                </a:lnTo>
              </a:path>
            </a:pathLst>
          </a:custGeom>
          <a:ln w="12700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5717" y="2171671"/>
            <a:ext cx="253027" cy="30624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43526" y="3046539"/>
            <a:ext cx="6702425" cy="10845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51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User-centricity: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Central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work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center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maintenance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partner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0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30">
                <a:latin typeface="Arial MT"/>
                <a:cs typeface="Arial MT"/>
              </a:rPr>
              <a:t>G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nan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han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eq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15">
                <a:latin typeface="Arial MT"/>
                <a:cs typeface="Arial MT"/>
              </a:rPr>
              <a:t>il</a:t>
            </a:r>
            <a:r>
              <a:rPr dirty="0" sz="1400" spc="25">
                <a:latin typeface="Arial MT"/>
                <a:cs typeface="Arial MT"/>
              </a:rPr>
              <a:t>t</a:t>
            </a:r>
            <a:r>
              <a:rPr dirty="0" sz="1400" spc="-20">
                <a:latin typeface="Arial MT"/>
                <a:cs typeface="Arial MT"/>
              </a:rPr>
              <a:t>-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pp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15">
                <a:latin typeface="Arial MT"/>
                <a:cs typeface="Arial MT"/>
              </a:rPr>
              <a:t>Workflow: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Standardized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but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flexible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processes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incl.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rules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management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tracking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350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5">
                <a:latin typeface="Arial MT"/>
                <a:cs typeface="Arial MT"/>
              </a:rPr>
              <a:t>Architecture: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Staging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maintain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inactive</a:t>
            </a:r>
            <a:r>
              <a:rPr dirty="0" sz="1400" spc="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versions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material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43526" y="4202112"/>
            <a:ext cx="6573520" cy="236347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51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&amp;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10"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  <a:p>
            <a:pPr marL="184150" marR="5080" indent="-172085">
              <a:lnSpc>
                <a:spcPts val="1650"/>
              </a:lnSpc>
              <a:spcBef>
                <a:spcPts val="50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5">
                <a:latin typeface="Arial MT"/>
                <a:cs typeface="Arial MT"/>
              </a:rPr>
              <a:t>Create,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Change,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Block,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Multi-Record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Processing,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Mass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Change,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Parallel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Change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Requests,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Mark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Deletion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37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10">
                <a:latin typeface="Arial MT"/>
                <a:cs typeface="Arial MT"/>
              </a:rPr>
              <a:t>Worklists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050" spc="-15">
                <a:latin typeface="Arial MT"/>
                <a:cs typeface="Arial MT"/>
              </a:rPr>
              <a:t>(My</a:t>
            </a:r>
            <a:r>
              <a:rPr dirty="0" sz="1050" spc="10">
                <a:latin typeface="Arial MT"/>
                <a:cs typeface="Arial MT"/>
              </a:rPr>
              <a:t> </a:t>
            </a:r>
            <a:r>
              <a:rPr dirty="0" sz="1050" spc="5">
                <a:latin typeface="Arial MT"/>
                <a:cs typeface="Arial MT"/>
              </a:rPr>
              <a:t>Change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 spc="5">
                <a:latin typeface="Arial MT"/>
                <a:cs typeface="Arial MT"/>
              </a:rPr>
              <a:t>Request,</a:t>
            </a:r>
            <a:r>
              <a:rPr dirty="0" sz="1050" spc="-60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Display</a:t>
            </a:r>
            <a:r>
              <a:rPr dirty="0" sz="1050" spc="10">
                <a:latin typeface="Arial MT"/>
                <a:cs typeface="Arial MT"/>
              </a:rPr>
              <a:t> </a:t>
            </a:r>
            <a:r>
              <a:rPr dirty="0" sz="1050" spc="5">
                <a:latin typeface="Arial MT"/>
                <a:cs typeface="Arial MT"/>
              </a:rPr>
              <a:t>Change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5">
                <a:latin typeface="Arial MT"/>
                <a:cs typeface="Arial MT"/>
              </a:rPr>
              <a:t>Requests,</a:t>
            </a:r>
            <a:r>
              <a:rPr dirty="0" sz="1050" spc="-60">
                <a:latin typeface="Arial MT"/>
                <a:cs typeface="Arial MT"/>
              </a:rPr>
              <a:t> </a:t>
            </a:r>
            <a:r>
              <a:rPr dirty="0" sz="1050" spc="5">
                <a:latin typeface="Arial MT"/>
                <a:cs typeface="Arial MT"/>
              </a:rPr>
              <a:t>Change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Documents)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Duplicate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Check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350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-35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ep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35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0">
                <a:latin typeface="Arial MT"/>
                <a:cs typeface="Arial MT"/>
              </a:rPr>
              <a:t>o</a:t>
            </a:r>
            <a:r>
              <a:rPr dirty="0" sz="1400" spc="10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K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5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pp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5">
                <a:latin typeface="Arial MT"/>
                <a:cs typeface="Arial MT"/>
              </a:rPr>
              <a:t>n</a:t>
            </a:r>
            <a:r>
              <a:rPr dirty="0" sz="1400" spc="10">
                <a:latin typeface="Arial MT"/>
                <a:cs typeface="Arial MT"/>
              </a:rPr>
              <a:t>g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5">
                <a:latin typeface="Arial MT"/>
                <a:cs typeface="Arial MT"/>
              </a:rPr>
              <a:t>an</a:t>
            </a:r>
            <a:r>
              <a:rPr dirty="0" sz="1400" spc="10">
                <a:latin typeface="Arial MT"/>
                <a:cs typeface="Arial MT"/>
              </a:rPr>
              <a:t>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5">
                <a:latin typeface="Arial MT"/>
                <a:cs typeface="Arial MT"/>
              </a:rPr>
              <a:t>V</a:t>
            </a:r>
            <a:r>
              <a:rPr dirty="0" sz="1400" spc="-35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-35">
                <a:latin typeface="Arial MT"/>
                <a:cs typeface="Arial MT"/>
              </a:rPr>
              <a:t>u</a:t>
            </a:r>
            <a:r>
              <a:rPr dirty="0" sz="1400" spc="10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5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pp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5">
                <a:latin typeface="Arial MT"/>
                <a:cs typeface="Arial MT"/>
              </a:rPr>
              <a:t>n</a:t>
            </a:r>
            <a:r>
              <a:rPr dirty="0" sz="1400" spc="10">
                <a:latin typeface="Arial MT"/>
                <a:cs typeface="Arial MT"/>
              </a:rPr>
              <a:t>g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0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5">
                <a:latin typeface="Arial MT"/>
                <a:cs typeface="Arial MT"/>
              </a:rPr>
              <a:t>File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Upload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/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Initial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Load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Extensibility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15">
                <a:latin typeface="Arial MT"/>
                <a:cs typeface="Arial MT"/>
              </a:rPr>
              <a:t> Model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&amp;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User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Interface</a:t>
            </a:r>
            <a:endParaRPr sz="140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425"/>
              </a:spcBef>
              <a:buClr>
                <a:srgbClr val="FFC000"/>
              </a:buClr>
              <a:buChar char="•"/>
              <a:tabLst>
                <a:tab pos="184785" algn="l"/>
              </a:tabLst>
            </a:pPr>
            <a:r>
              <a:rPr dirty="0" sz="1400" spc="15">
                <a:latin typeface="Arial MT"/>
                <a:cs typeface="Arial MT"/>
              </a:rPr>
              <a:t>Deployment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on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top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operational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system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standalone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hub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19473" y="2920110"/>
            <a:ext cx="6582409" cy="10160"/>
          </a:xfrm>
          <a:custGeom>
            <a:avLst/>
            <a:gdLst/>
            <a:ahLst/>
            <a:cxnLst/>
            <a:rect l="l" t="t" r="r" b="b"/>
            <a:pathLst>
              <a:path w="6582409" h="10160">
                <a:moveTo>
                  <a:pt x="0" y="0"/>
                </a:moveTo>
                <a:lnTo>
                  <a:pt x="6581902" y="9651"/>
                </a:lnTo>
              </a:path>
            </a:pathLst>
          </a:custGeom>
          <a:ln w="12699">
            <a:solidFill>
              <a:srgbClr val="008FD2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237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4485" y="2395156"/>
            <a:ext cx="7619365" cy="2046605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algn="r" marL="12700" marR="6350" indent="4861560">
              <a:lnSpc>
                <a:spcPts val="5260"/>
              </a:lnSpc>
              <a:spcBef>
                <a:spcPts val="325"/>
              </a:spcBef>
            </a:pPr>
            <a:r>
              <a:rPr dirty="0" sz="4400" spc="-105"/>
              <a:t>A</a:t>
            </a:r>
            <a:r>
              <a:rPr dirty="0" sz="4400" spc="20"/>
              <a:t>ppend</a:t>
            </a:r>
            <a:r>
              <a:rPr dirty="0" sz="4400" spc="-40"/>
              <a:t>i</a:t>
            </a:r>
            <a:r>
              <a:rPr dirty="0" sz="4400" spc="10"/>
              <a:t>x:  </a:t>
            </a:r>
            <a:r>
              <a:rPr dirty="0" sz="4400" spc="15"/>
              <a:t>Customer</a:t>
            </a:r>
            <a:r>
              <a:rPr dirty="0" sz="4400" spc="-175"/>
              <a:t> </a:t>
            </a:r>
            <a:r>
              <a:rPr dirty="0" sz="4400" spc="5"/>
              <a:t>Influence</a:t>
            </a:r>
            <a:r>
              <a:rPr dirty="0" sz="4400" spc="-95"/>
              <a:t> </a:t>
            </a:r>
            <a:r>
              <a:rPr dirty="0" sz="4400" spc="10"/>
              <a:t>Projects</a:t>
            </a:r>
            <a:endParaRPr sz="4400"/>
          </a:p>
          <a:p>
            <a:pPr algn="r" marR="5080">
              <a:lnSpc>
                <a:spcPts val="5160"/>
              </a:lnSpc>
            </a:pPr>
            <a:r>
              <a:rPr dirty="0" sz="4400" spc="15"/>
              <a:t>and</a:t>
            </a:r>
            <a:r>
              <a:rPr dirty="0" sz="4400" spc="-75"/>
              <a:t> </a:t>
            </a:r>
            <a:r>
              <a:rPr dirty="0" sz="4400" spc="5"/>
              <a:t>Downport</a:t>
            </a:r>
            <a:endParaRPr sz="440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22452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SAP</a:t>
            </a:r>
            <a:r>
              <a:rPr dirty="0" spc="-35"/>
              <a:t> </a:t>
            </a:r>
            <a:r>
              <a:rPr dirty="0" spc="5"/>
              <a:t>MDG</a:t>
            </a:r>
            <a:r>
              <a:rPr dirty="0"/>
              <a:t> Projects</a:t>
            </a:r>
            <a:r>
              <a:rPr dirty="0" spc="-60"/>
              <a:t> </a:t>
            </a:r>
            <a:r>
              <a:rPr dirty="0" spc="35"/>
              <a:t>in</a:t>
            </a:r>
            <a:r>
              <a:rPr dirty="0" spc="-114"/>
              <a:t> </a:t>
            </a:r>
            <a:r>
              <a:rPr dirty="0" spc="-10"/>
              <a:t>the</a:t>
            </a:r>
            <a:r>
              <a:rPr dirty="0" spc="10"/>
              <a:t> </a:t>
            </a:r>
            <a:r>
              <a:rPr dirty="0" spc="-10"/>
              <a:t>Customer</a:t>
            </a:r>
            <a:r>
              <a:rPr dirty="0" spc="35"/>
              <a:t> </a:t>
            </a:r>
            <a:r>
              <a:rPr dirty="0" spc="-5"/>
              <a:t>Connection</a:t>
            </a:r>
            <a:r>
              <a:rPr dirty="0" spc="30"/>
              <a:t> </a:t>
            </a:r>
            <a:r>
              <a:rPr dirty="0" spc="-15"/>
              <a:t>Program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8872" y="1614250"/>
          <a:ext cx="11198860" cy="322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0250"/>
                <a:gridCol w="3303904"/>
                <a:gridCol w="1092835"/>
                <a:gridCol w="1217294"/>
                <a:gridCol w="1384300"/>
                <a:gridCol w="1153795"/>
                <a:gridCol w="1028700"/>
              </a:tblGrid>
              <a:tr h="467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spc="-7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13664" marR="239395">
                        <a:lnSpc>
                          <a:spcPts val="1430"/>
                        </a:lnSpc>
                        <a:spcBef>
                          <a:spcPts val="47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ll</a:t>
                      </a:r>
                      <a:r>
                        <a:rPr dirty="0" sz="12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241300" marR="294640">
                        <a:lnSpc>
                          <a:spcPts val="1430"/>
                        </a:lnSpc>
                        <a:spcBef>
                          <a:spcPts val="47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93040" marR="219710">
                        <a:lnSpc>
                          <a:spcPts val="1430"/>
                        </a:lnSpc>
                        <a:spcBef>
                          <a:spcPts val="47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eve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330200">
                        <a:lnSpc>
                          <a:spcPts val="1430"/>
                        </a:lnSpc>
                        <a:spcBef>
                          <a:spcPts val="475"/>
                        </a:spcBef>
                      </a:pPr>
                      <a:r>
                        <a:rPr dirty="0" sz="12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Deliveries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solidFill>
                      <a:srgbClr val="EFAB00"/>
                    </a:solidFill>
                  </a:tcPr>
                </a:tc>
              </a:tr>
              <a:tr h="467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SA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</a:t>
                      </a:r>
                      <a:r>
                        <a:rPr dirty="0" u="sng" sz="1400" spc="-1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400" spc="-6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</a:t>
                      </a: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G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1909)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EFAB00"/>
                      </a:solidFill>
                      <a:prstDash val="solid"/>
                    </a:lnL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1230"/>
                        </a:lnSpc>
                        <a:spcBef>
                          <a:spcPts val="590"/>
                        </a:spcBef>
                      </a:pPr>
                      <a:r>
                        <a:rPr dirty="0" sz="1050" spc="-3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g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75260">
                        <a:lnSpc>
                          <a:spcPts val="1230"/>
                        </a:lnSpc>
                      </a:pPr>
                      <a:r>
                        <a:rPr dirty="0" sz="1050" spc="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Consolidation,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domains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493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8,</a:t>
                      </a:r>
                      <a:r>
                        <a:rPr dirty="0" sz="9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2018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June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30,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2018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Sep</a:t>
                      </a:r>
                      <a:r>
                        <a:rPr dirty="0" sz="9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18,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2018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35890">
                        <a:lnSpc>
                          <a:spcPct val="10000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June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12,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25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Improvements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EFAB00"/>
                      </a:solidFill>
                      <a:prstDash val="solid"/>
                    </a:lnR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SA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P</a:t>
                      </a:r>
                      <a:r>
                        <a:rPr dirty="0" u="sng" sz="1400" spc="-1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 </a:t>
                      </a:r>
                      <a:r>
                        <a:rPr dirty="0" u="sng" sz="1400" spc="-6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M</a:t>
                      </a: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D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G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 </a:t>
                      </a:r>
                      <a:r>
                        <a:rPr dirty="0" u="sng" sz="14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201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9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2020)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3345">
                    <a:lnL w="12700">
                      <a:solidFill>
                        <a:srgbClr val="EFAB00"/>
                      </a:solidFill>
                      <a:prstDash val="solid"/>
                    </a:lnL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 marR="106045">
                        <a:lnSpc>
                          <a:spcPct val="98400"/>
                        </a:lnSpc>
                        <a:spcBef>
                          <a:spcPts val="415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MDG,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Central Governance,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Mass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Processing,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Consolidation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Data Quality Management, all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domains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Apr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12,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June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30,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dirty="0" sz="950" spc="15">
                          <a:latin typeface="Arial MT"/>
                          <a:cs typeface="Arial MT"/>
                        </a:rPr>
                        <a:t>Sep</a:t>
                      </a:r>
                      <a:r>
                        <a:rPr dirty="0" sz="9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18,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2019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15,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2020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28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Improvements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2555"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u="sng" sz="14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SA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P</a:t>
                      </a:r>
                      <a:r>
                        <a:rPr dirty="0" u="sng" sz="1400" spc="-1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 </a:t>
                      </a:r>
                      <a:r>
                        <a:rPr dirty="0" u="sng" sz="1400" spc="-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M</a:t>
                      </a: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D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G</a:t>
                      </a:r>
                      <a:r>
                        <a:rPr dirty="0" u="sng" sz="14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 </a:t>
                      </a:r>
                      <a:r>
                        <a:rPr dirty="0" u="sng" sz="14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202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5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2021)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4615">
                    <a:lnL w="12700">
                      <a:solidFill>
                        <a:srgbClr val="EFAB00"/>
                      </a:solidFill>
                      <a:prstDash val="solid"/>
                    </a:lnL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 marR="106045">
                        <a:lnSpc>
                          <a:spcPct val="98400"/>
                        </a:lnSpc>
                        <a:spcBef>
                          <a:spcPts val="42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MDG,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Central Governance,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Mass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Processing,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Consolidation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Data Quality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Management,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all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domains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(same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2019)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29,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2020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950" spc="20">
                          <a:latin typeface="Arial MT"/>
                          <a:cs typeface="Arial MT"/>
                        </a:rPr>
                        <a:t>Oct.</a:t>
                      </a:r>
                      <a:r>
                        <a:rPr dirty="0" sz="9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7,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2020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Dec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2020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13,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2021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25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Improvements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3825"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u="sng" sz="14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SA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P</a:t>
                      </a:r>
                      <a:r>
                        <a:rPr dirty="0" u="sng" sz="1400" spc="-1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 </a:t>
                      </a:r>
                      <a:r>
                        <a:rPr dirty="0" u="sng" sz="1400" spc="-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M</a:t>
                      </a: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D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G</a:t>
                      </a:r>
                      <a:r>
                        <a:rPr dirty="0" u="sng" sz="14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 </a:t>
                      </a:r>
                      <a:r>
                        <a:rPr dirty="0" u="sng" sz="14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2021</a:t>
                      </a:r>
                      <a:r>
                        <a:rPr dirty="0" u="sng" sz="14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/</a:t>
                      </a:r>
                      <a:r>
                        <a:rPr dirty="0" u="sng" sz="14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2</a:t>
                      </a:r>
                      <a:r>
                        <a:rPr dirty="0" u="sng" sz="14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02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6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2022)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EFAB00"/>
                      </a:solidFill>
                      <a:prstDash val="solid"/>
                    </a:lnL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 marR="106045">
                        <a:lnSpc>
                          <a:spcPct val="98400"/>
                        </a:lnSpc>
                        <a:spcBef>
                          <a:spcPts val="43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MDG,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Central Governance,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Mass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Processing,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Consolidation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Data Quality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Management,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domains: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Material,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BP,</a:t>
                      </a:r>
                      <a:r>
                        <a:rPr dirty="0" sz="10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FIN,</a:t>
                      </a:r>
                      <a:r>
                        <a:rPr dirty="0" sz="10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Custom</a:t>
                      </a:r>
                      <a:r>
                        <a:rPr dirty="0" sz="105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Objects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20,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950" spc="20">
                          <a:latin typeface="Arial MT"/>
                          <a:cs typeface="Arial MT"/>
                        </a:rPr>
                        <a:t>Oct.</a:t>
                      </a:r>
                      <a:r>
                        <a:rPr dirty="0" sz="9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08,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Dec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08,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184150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19,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2022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23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Improvements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4460"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SA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P</a:t>
                      </a:r>
                      <a:r>
                        <a:rPr dirty="0" u="sng" sz="1400" spc="-1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 </a:t>
                      </a:r>
                      <a:r>
                        <a:rPr dirty="0" u="sng" sz="1400" spc="-6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M</a:t>
                      </a:r>
                      <a:r>
                        <a:rPr dirty="0" u="sng" sz="14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D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G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 </a:t>
                      </a:r>
                      <a:r>
                        <a:rPr dirty="0" u="sng" sz="14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202</a:t>
                      </a:r>
                      <a:r>
                        <a:rPr dirty="0" u="sng" sz="14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7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2023)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EFAB00"/>
                      </a:solidFill>
                      <a:prstDash val="solid"/>
                    </a:lnL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 marR="106045">
                        <a:lnSpc>
                          <a:spcPct val="98400"/>
                        </a:lnSpc>
                        <a:spcBef>
                          <a:spcPts val="434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MDG,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Central Governance,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Mass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Processing,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Consolidation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Data Quality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Management,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domains: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Material,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BP,</a:t>
                      </a:r>
                      <a:r>
                        <a:rPr dirty="0" sz="10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FIN,</a:t>
                      </a:r>
                      <a:r>
                        <a:rPr dirty="0" sz="10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Custom</a:t>
                      </a:r>
                      <a:r>
                        <a:rPr dirty="0" sz="105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Objects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244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27,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2022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950" spc="20">
                          <a:latin typeface="Arial MT"/>
                          <a:cs typeface="Arial MT"/>
                        </a:rPr>
                        <a:t>Oct</a:t>
                      </a:r>
                      <a:r>
                        <a:rPr dirty="0" sz="9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24,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2022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Dec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14,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5">
                          <a:latin typeface="Arial MT"/>
                          <a:cs typeface="Arial MT"/>
                        </a:rPr>
                        <a:t>2022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181610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July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19,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2023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22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Improvements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5095"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75333" y="5231926"/>
            <a:ext cx="1290108" cy="8704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12" y="897127"/>
            <a:ext cx="339725" cy="349885"/>
            <a:chOff x="506412" y="897127"/>
            <a:chExt cx="339725" cy="349885"/>
          </a:xfrm>
        </p:grpSpPr>
        <p:sp>
          <p:nvSpPr>
            <p:cNvPr id="3" name="object 3"/>
            <p:cNvSpPr/>
            <p:nvPr/>
          </p:nvSpPr>
          <p:spPr>
            <a:xfrm>
              <a:off x="509587" y="900302"/>
              <a:ext cx="333375" cy="343535"/>
            </a:xfrm>
            <a:custGeom>
              <a:avLst/>
              <a:gdLst/>
              <a:ahLst/>
              <a:cxnLst/>
              <a:rect l="l" t="t" r="r" b="b"/>
              <a:pathLst>
                <a:path w="333375" h="343534">
                  <a:moveTo>
                    <a:pt x="166687" y="0"/>
                  </a:moveTo>
                  <a:lnTo>
                    <a:pt x="122374" y="6130"/>
                  </a:lnTo>
                  <a:lnTo>
                    <a:pt x="82555" y="23429"/>
                  </a:lnTo>
                  <a:lnTo>
                    <a:pt x="48820" y="50260"/>
                  </a:lnTo>
                  <a:lnTo>
                    <a:pt x="22756" y="84986"/>
                  </a:lnTo>
                  <a:lnTo>
                    <a:pt x="5954" y="125971"/>
                  </a:lnTo>
                  <a:lnTo>
                    <a:pt x="0" y="171576"/>
                  </a:lnTo>
                  <a:lnTo>
                    <a:pt x="5954" y="217129"/>
                  </a:lnTo>
                  <a:lnTo>
                    <a:pt x="22756" y="258078"/>
                  </a:lnTo>
                  <a:lnTo>
                    <a:pt x="48820" y="292782"/>
                  </a:lnTo>
                  <a:lnTo>
                    <a:pt x="82555" y="319602"/>
                  </a:lnTo>
                  <a:lnTo>
                    <a:pt x="122374" y="336897"/>
                  </a:lnTo>
                  <a:lnTo>
                    <a:pt x="166687" y="343026"/>
                  </a:lnTo>
                  <a:lnTo>
                    <a:pt x="211000" y="336897"/>
                  </a:lnTo>
                  <a:lnTo>
                    <a:pt x="250819" y="319602"/>
                  </a:lnTo>
                  <a:lnTo>
                    <a:pt x="284554" y="292782"/>
                  </a:lnTo>
                  <a:lnTo>
                    <a:pt x="310618" y="258078"/>
                  </a:lnTo>
                  <a:lnTo>
                    <a:pt x="327420" y="217129"/>
                  </a:lnTo>
                  <a:lnTo>
                    <a:pt x="333375" y="171576"/>
                  </a:lnTo>
                  <a:lnTo>
                    <a:pt x="327420" y="125971"/>
                  </a:lnTo>
                  <a:lnTo>
                    <a:pt x="310618" y="84986"/>
                  </a:lnTo>
                  <a:lnTo>
                    <a:pt x="284554" y="50260"/>
                  </a:lnTo>
                  <a:lnTo>
                    <a:pt x="250819" y="23429"/>
                  </a:lnTo>
                  <a:lnTo>
                    <a:pt x="211000" y="6130"/>
                  </a:lnTo>
                  <a:lnTo>
                    <a:pt x="16668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9587" y="900302"/>
              <a:ext cx="333375" cy="343535"/>
            </a:xfrm>
            <a:custGeom>
              <a:avLst/>
              <a:gdLst/>
              <a:ahLst/>
              <a:cxnLst/>
              <a:rect l="l" t="t" r="r" b="b"/>
              <a:pathLst>
                <a:path w="333375" h="343534">
                  <a:moveTo>
                    <a:pt x="0" y="171576"/>
                  </a:moveTo>
                  <a:lnTo>
                    <a:pt x="5954" y="125971"/>
                  </a:lnTo>
                  <a:lnTo>
                    <a:pt x="22756" y="84986"/>
                  </a:lnTo>
                  <a:lnTo>
                    <a:pt x="48820" y="50260"/>
                  </a:lnTo>
                  <a:lnTo>
                    <a:pt x="82555" y="23429"/>
                  </a:lnTo>
                  <a:lnTo>
                    <a:pt x="122374" y="6130"/>
                  </a:lnTo>
                  <a:lnTo>
                    <a:pt x="166687" y="0"/>
                  </a:lnTo>
                  <a:lnTo>
                    <a:pt x="211000" y="6130"/>
                  </a:lnTo>
                  <a:lnTo>
                    <a:pt x="250819" y="23429"/>
                  </a:lnTo>
                  <a:lnTo>
                    <a:pt x="284554" y="50260"/>
                  </a:lnTo>
                  <a:lnTo>
                    <a:pt x="310618" y="84986"/>
                  </a:lnTo>
                  <a:lnTo>
                    <a:pt x="327420" y="125971"/>
                  </a:lnTo>
                  <a:lnTo>
                    <a:pt x="333375" y="171576"/>
                  </a:lnTo>
                  <a:lnTo>
                    <a:pt x="327420" y="217129"/>
                  </a:lnTo>
                  <a:lnTo>
                    <a:pt x="310618" y="258078"/>
                  </a:lnTo>
                  <a:lnTo>
                    <a:pt x="284554" y="292782"/>
                  </a:lnTo>
                  <a:lnTo>
                    <a:pt x="250819" y="319602"/>
                  </a:lnTo>
                  <a:lnTo>
                    <a:pt x="211000" y="336897"/>
                  </a:lnTo>
                  <a:lnTo>
                    <a:pt x="166687" y="343026"/>
                  </a:lnTo>
                  <a:lnTo>
                    <a:pt x="122374" y="336897"/>
                  </a:lnTo>
                  <a:lnTo>
                    <a:pt x="82555" y="319602"/>
                  </a:lnTo>
                  <a:lnTo>
                    <a:pt x="48820" y="292782"/>
                  </a:lnTo>
                  <a:lnTo>
                    <a:pt x="22756" y="258078"/>
                  </a:lnTo>
                  <a:lnTo>
                    <a:pt x="5954" y="217129"/>
                  </a:lnTo>
                  <a:lnTo>
                    <a:pt x="0" y="171576"/>
                  </a:lnTo>
                  <a:close/>
                </a:path>
              </a:pathLst>
            </a:custGeom>
            <a:ln w="635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98169" y="907986"/>
            <a:ext cx="153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7050" y="1229223"/>
            <a:ext cx="5769610" cy="115252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105"/>
              </a:spcBef>
            </a:pPr>
            <a:r>
              <a:rPr dirty="0" sz="2100" spc="-10" b="1">
                <a:latin typeface="Arial"/>
                <a:cs typeface="Arial"/>
              </a:rPr>
              <a:t>Reuse</a:t>
            </a:r>
            <a:r>
              <a:rPr dirty="0" sz="2100" spc="1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standard</a:t>
            </a:r>
            <a:r>
              <a:rPr dirty="0" sz="2100" spc="-1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content</a:t>
            </a:r>
            <a:endParaRPr sz="2100">
              <a:latin typeface="Arial"/>
              <a:cs typeface="Arial"/>
            </a:endParaRPr>
          </a:p>
          <a:p>
            <a:pPr marL="193675" marR="5080" indent="-180975">
              <a:lnSpc>
                <a:spcPct val="107900"/>
              </a:lnSpc>
              <a:spcBef>
                <a:spcPts val="68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5">
                <a:latin typeface="Arial MT"/>
                <a:cs typeface="Arial MT"/>
              </a:rPr>
              <a:t>Reuse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existing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structures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functionality</a:t>
            </a:r>
            <a:r>
              <a:rPr dirty="0" sz="1800" spc="-2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S/4HANA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7050" y="2412775"/>
            <a:ext cx="5046980" cy="85598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100"/>
              </a:spcBef>
            </a:pPr>
            <a:r>
              <a:rPr dirty="0" sz="2100" spc="5" b="1">
                <a:latin typeface="Arial"/>
                <a:cs typeface="Arial"/>
              </a:rPr>
              <a:t>Enhance</a:t>
            </a:r>
            <a:r>
              <a:rPr dirty="0" sz="2100" spc="-14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functionality</a:t>
            </a:r>
            <a:endParaRPr sz="21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85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Be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ce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7050" y="3125843"/>
            <a:ext cx="6133465" cy="256667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93675">
              <a:lnSpc>
                <a:spcPct val="100000"/>
              </a:lnSpc>
              <a:spcBef>
                <a:spcPts val="1270"/>
              </a:spcBef>
            </a:pPr>
            <a:r>
              <a:rPr dirty="0" sz="1800" spc="5">
                <a:latin typeface="Arial MT"/>
                <a:cs typeface="Arial MT"/>
              </a:rPr>
              <a:t>predefined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content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customer-specific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extensions</a:t>
            </a:r>
            <a:endParaRPr sz="1800">
              <a:latin typeface="Arial MT"/>
              <a:cs typeface="Arial MT"/>
            </a:endParaRPr>
          </a:p>
          <a:p>
            <a:pPr marL="98425">
              <a:lnSpc>
                <a:spcPct val="100000"/>
              </a:lnSpc>
              <a:spcBef>
                <a:spcPts val="1370"/>
              </a:spcBef>
            </a:pPr>
            <a:r>
              <a:rPr dirty="0" sz="2100" spc="5" b="1">
                <a:latin typeface="Arial"/>
                <a:cs typeface="Arial"/>
              </a:rPr>
              <a:t>Extend</a:t>
            </a:r>
            <a:r>
              <a:rPr dirty="0" sz="2100" spc="-8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r>
              <a:rPr dirty="0" sz="2100" spc="-4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structures</a:t>
            </a:r>
            <a:endParaRPr sz="21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86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15">
                <a:latin typeface="Arial MT"/>
                <a:cs typeface="Arial MT"/>
              </a:rPr>
              <a:t>Provide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easy-to-use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extensibility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capabilities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enhancing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45"/>
              </a:spcBef>
            </a:pPr>
            <a:r>
              <a:rPr dirty="0" sz="1800" spc="5">
                <a:latin typeface="Arial MT"/>
                <a:cs typeface="Arial MT"/>
              </a:rPr>
              <a:t>nodes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fields</a:t>
            </a:r>
            <a:endParaRPr sz="1800">
              <a:latin typeface="Arial MT"/>
              <a:cs typeface="Arial MT"/>
            </a:endParaRPr>
          </a:p>
          <a:p>
            <a:pPr lvl="1" marL="737235" indent="-181610">
              <a:lnSpc>
                <a:spcPct val="100000"/>
              </a:lnSpc>
              <a:spcBef>
                <a:spcPts val="340"/>
              </a:spcBef>
              <a:buChar char="–"/>
              <a:tabLst>
                <a:tab pos="737235" algn="l"/>
              </a:tabLst>
            </a:pP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models</a:t>
            </a:r>
            <a:endParaRPr sz="1400">
              <a:latin typeface="Arial MT"/>
              <a:cs typeface="Arial MT"/>
            </a:endParaRPr>
          </a:p>
          <a:p>
            <a:pPr lvl="1" marL="737235" indent="-181610">
              <a:lnSpc>
                <a:spcPct val="100000"/>
              </a:lnSpc>
              <a:spcBef>
                <a:spcPts val="50"/>
              </a:spcBef>
              <a:buChar char="–"/>
              <a:tabLst>
                <a:tab pos="737235" algn="l"/>
              </a:tabLst>
            </a:pPr>
            <a:r>
              <a:rPr dirty="0" sz="1400" spc="-4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5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40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lvl="1" marL="737235" indent="-181610">
              <a:lnSpc>
                <a:spcPct val="100000"/>
              </a:lnSpc>
              <a:spcBef>
                <a:spcPts val="125"/>
              </a:spcBef>
              <a:buChar char="–"/>
              <a:tabLst>
                <a:tab pos="737235" algn="l"/>
              </a:tabLst>
            </a:pPr>
            <a:r>
              <a:rPr dirty="0" sz="1400" spc="25">
                <a:latin typeface="Arial MT"/>
                <a:cs typeface="Arial MT"/>
              </a:rPr>
              <a:t>Processes</a:t>
            </a:r>
            <a:endParaRPr sz="1400">
              <a:latin typeface="Arial MT"/>
              <a:cs typeface="Arial MT"/>
            </a:endParaRPr>
          </a:p>
          <a:p>
            <a:pPr lvl="1" marL="737235" indent="-181610">
              <a:lnSpc>
                <a:spcPct val="100000"/>
              </a:lnSpc>
              <a:spcBef>
                <a:spcPts val="120"/>
              </a:spcBef>
              <a:buChar char="–"/>
              <a:tabLst>
                <a:tab pos="737235" algn="l"/>
              </a:tabLst>
            </a:pP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replication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6045" y="5731509"/>
            <a:ext cx="82994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latin typeface="Arial"/>
                <a:cs typeface="Arial"/>
              </a:rPr>
              <a:t>Central</a:t>
            </a:r>
            <a:r>
              <a:rPr dirty="0" sz="950" spc="-55" b="1">
                <a:latin typeface="Arial"/>
                <a:cs typeface="Arial"/>
              </a:rPr>
              <a:t> </a:t>
            </a:r>
            <a:r>
              <a:rPr dirty="0" sz="950" spc="40" b="1">
                <a:latin typeface="Arial"/>
                <a:cs typeface="Arial"/>
              </a:rPr>
              <a:t>Team</a:t>
            </a:r>
            <a:endParaRPr sz="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5" y="1819782"/>
            <a:ext cx="3657600" cy="30106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0585" y="4505007"/>
            <a:ext cx="637540" cy="29908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980"/>
              </a:lnSpc>
              <a:spcBef>
                <a:spcPts val="290"/>
              </a:spcBef>
            </a:pPr>
            <a:r>
              <a:rPr dirty="0" sz="950" spc="5" b="1">
                <a:latin typeface="Arial"/>
                <a:cs typeface="Arial"/>
              </a:rPr>
              <a:t>Core </a:t>
            </a:r>
            <a:r>
              <a:rPr dirty="0" sz="950" spc="10" b="1">
                <a:latin typeface="Arial"/>
                <a:cs typeface="Arial"/>
              </a:rPr>
              <a:t> </a:t>
            </a:r>
            <a:r>
              <a:rPr dirty="0" sz="950" spc="35" b="1">
                <a:latin typeface="Arial"/>
                <a:cs typeface="Arial"/>
              </a:rPr>
              <a:t>P</a:t>
            </a:r>
            <a:r>
              <a:rPr dirty="0" sz="950" spc="5" b="1">
                <a:latin typeface="Arial"/>
                <a:cs typeface="Arial"/>
              </a:rPr>
              <a:t>r</a:t>
            </a:r>
            <a:r>
              <a:rPr dirty="0" sz="950" spc="15" b="1">
                <a:latin typeface="Arial"/>
                <a:cs typeface="Arial"/>
              </a:rPr>
              <a:t>o</a:t>
            </a:r>
            <a:r>
              <a:rPr dirty="0" sz="950" spc="-5" b="1">
                <a:latin typeface="Arial"/>
                <a:cs typeface="Arial"/>
              </a:rPr>
              <a:t>c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-80" b="1">
                <a:latin typeface="Arial"/>
                <a:cs typeface="Arial"/>
              </a:rPr>
              <a:t>ss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15" b="1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8687" y="3476942"/>
            <a:ext cx="59626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40" b="1">
                <a:latin typeface="Arial"/>
                <a:cs typeface="Arial"/>
              </a:rPr>
              <a:t>E</a:t>
            </a:r>
            <a:r>
              <a:rPr dirty="0" sz="950" spc="70" b="1">
                <a:latin typeface="Arial"/>
                <a:cs typeface="Arial"/>
              </a:rPr>
              <a:t>x</a:t>
            </a:r>
            <a:r>
              <a:rPr dirty="0" sz="950" spc="-25" b="1">
                <a:latin typeface="Arial"/>
                <a:cs typeface="Arial"/>
              </a:rPr>
              <a:t>t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15" b="1">
                <a:latin typeface="Arial"/>
                <a:cs typeface="Arial"/>
              </a:rPr>
              <a:t>nd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15" b="1">
                <a:latin typeface="Arial"/>
                <a:cs typeface="Arial"/>
              </a:rPr>
              <a:t>d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0585" y="2212657"/>
            <a:ext cx="637540" cy="2984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980"/>
              </a:lnSpc>
              <a:spcBef>
                <a:spcPts val="290"/>
              </a:spcBef>
            </a:pPr>
            <a:r>
              <a:rPr dirty="0" sz="950" spc="20" b="1">
                <a:latin typeface="Arial"/>
                <a:cs typeface="Arial"/>
              </a:rPr>
              <a:t>Individual </a:t>
            </a:r>
            <a:r>
              <a:rPr dirty="0" sz="950" spc="-250" b="1">
                <a:latin typeface="Arial"/>
                <a:cs typeface="Arial"/>
              </a:rPr>
              <a:t> </a:t>
            </a:r>
            <a:r>
              <a:rPr dirty="0" sz="950" spc="35" b="1">
                <a:latin typeface="Arial"/>
                <a:cs typeface="Arial"/>
              </a:rPr>
              <a:t>P</a:t>
            </a:r>
            <a:r>
              <a:rPr dirty="0" sz="950" spc="5" b="1">
                <a:latin typeface="Arial"/>
                <a:cs typeface="Arial"/>
              </a:rPr>
              <a:t>r</a:t>
            </a:r>
            <a:r>
              <a:rPr dirty="0" sz="950" spc="15" b="1">
                <a:latin typeface="Arial"/>
                <a:cs typeface="Arial"/>
              </a:rPr>
              <a:t>o</a:t>
            </a:r>
            <a:r>
              <a:rPr dirty="0" sz="950" spc="-5" b="1">
                <a:latin typeface="Arial"/>
                <a:cs typeface="Arial"/>
              </a:rPr>
              <a:t>c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-80" b="1">
                <a:latin typeface="Arial"/>
                <a:cs typeface="Arial"/>
              </a:rPr>
              <a:t>ss</a:t>
            </a:r>
            <a:r>
              <a:rPr dirty="0" sz="950" spc="70" b="1">
                <a:latin typeface="Arial"/>
                <a:cs typeface="Arial"/>
              </a:rPr>
              <a:t>e</a:t>
            </a:r>
            <a:r>
              <a:rPr dirty="0" sz="950" spc="15" b="1"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0295" y="2575242"/>
            <a:ext cx="3403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30">
                <a:latin typeface="Arial MT"/>
                <a:cs typeface="Arial MT"/>
              </a:rPr>
              <a:t>T</a:t>
            </a:r>
            <a:r>
              <a:rPr dirty="0" sz="900" spc="20">
                <a:latin typeface="Arial MT"/>
                <a:cs typeface="Arial MT"/>
              </a:rPr>
              <a:t>a</a:t>
            </a:r>
            <a:r>
              <a:rPr dirty="0" sz="900" spc="70">
                <a:latin typeface="Arial MT"/>
                <a:cs typeface="Arial MT"/>
              </a:rPr>
              <a:t>s</a:t>
            </a:r>
            <a:r>
              <a:rPr dirty="0" sz="900">
                <a:latin typeface="Arial MT"/>
                <a:cs typeface="Arial MT"/>
              </a:rPr>
              <a:t>ks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2829" y="3503866"/>
            <a:ext cx="473709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latin typeface="Arial"/>
                <a:cs typeface="Arial"/>
              </a:rPr>
              <a:t>Reused</a:t>
            </a:r>
            <a:endParaRPr sz="9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5" y="4907495"/>
            <a:ext cx="676275" cy="78994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424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Master</a:t>
            </a:r>
            <a:r>
              <a:rPr dirty="0" spc="-105"/>
              <a:t> </a:t>
            </a:r>
            <a:r>
              <a:rPr dirty="0" spc="5"/>
              <a:t>Data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15"/>
              <a:t>Capabilities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78228" y="902080"/>
            <a:ext cx="293433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b</a:t>
            </a:r>
            <a:r>
              <a:rPr dirty="0" sz="2000" spc="5">
                <a:latin typeface="Arial MT"/>
                <a:cs typeface="Arial MT"/>
              </a:rPr>
              <a:t>ili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y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&amp;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E</a:t>
            </a:r>
            <a:r>
              <a:rPr dirty="0" sz="2000" spc="-105">
                <a:latin typeface="Arial MT"/>
                <a:cs typeface="Arial MT"/>
              </a:rPr>
              <a:t>x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ibil</a:t>
            </a:r>
            <a:r>
              <a:rPr dirty="0" sz="2000" spc="-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81467"/>
            <a:ext cx="5113020" cy="16090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5"/>
              </a:spcBef>
            </a:pPr>
            <a:r>
              <a:rPr dirty="0" sz="1850" spc="15">
                <a:latin typeface="Arial MT"/>
                <a:cs typeface="Arial MT"/>
              </a:rPr>
              <a:t>After</a:t>
            </a:r>
            <a:r>
              <a:rPr dirty="0" sz="1850" spc="-2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a</a:t>
            </a:r>
            <a:r>
              <a:rPr dirty="0" sz="1850" spc="9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transition period</a:t>
            </a:r>
            <a:r>
              <a:rPr dirty="0" sz="1850" spc="90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in</a:t>
            </a:r>
            <a:r>
              <a:rPr dirty="0" sz="1850" spc="-6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2023,</a:t>
            </a:r>
            <a:r>
              <a:rPr dirty="0" sz="1850" spc="85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4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has</a:t>
            </a:r>
            <a:r>
              <a:rPr dirty="0" sz="1850" spc="45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only </a:t>
            </a:r>
            <a:r>
              <a:rPr dirty="0" sz="1850" spc="2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one </a:t>
            </a:r>
            <a:r>
              <a:rPr dirty="0" sz="1850" spc="20">
                <a:latin typeface="Arial MT"/>
                <a:cs typeface="Arial MT"/>
              </a:rPr>
              <a:t>program,</a:t>
            </a:r>
            <a:r>
              <a:rPr dirty="0" sz="1850" spc="85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4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Continuous</a:t>
            </a:r>
            <a:r>
              <a:rPr dirty="0" sz="1850" spc="12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Influence,</a:t>
            </a:r>
            <a:r>
              <a:rPr dirty="0" sz="1850" spc="8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 </a:t>
            </a:r>
            <a:r>
              <a:rPr dirty="0" sz="1850" spc="15">
                <a:latin typeface="Arial MT"/>
                <a:cs typeface="Arial MT"/>
              </a:rPr>
              <a:t> </a:t>
            </a:r>
            <a:r>
              <a:rPr dirty="0" sz="1850" spc="45">
                <a:latin typeface="Arial MT"/>
                <a:cs typeface="Arial MT"/>
              </a:rPr>
              <a:t>c</a:t>
            </a:r>
            <a:r>
              <a:rPr dirty="0" sz="1850" spc="20">
                <a:latin typeface="Arial MT"/>
                <a:cs typeface="Arial MT"/>
              </a:rPr>
              <a:t>o</a:t>
            </a:r>
            <a:r>
              <a:rPr dirty="0" sz="1850" spc="35">
                <a:latin typeface="Arial MT"/>
                <a:cs typeface="Arial MT"/>
              </a:rPr>
              <a:t>ll</a:t>
            </a:r>
            <a:r>
              <a:rPr dirty="0" sz="1850" spc="20">
                <a:latin typeface="Arial MT"/>
                <a:cs typeface="Arial MT"/>
              </a:rPr>
              <a:t>e</a:t>
            </a:r>
            <a:r>
              <a:rPr dirty="0" sz="1850" spc="45">
                <a:latin typeface="Arial MT"/>
                <a:cs typeface="Arial MT"/>
              </a:rPr>
              <a:t>c</a:t>
            </a:r>
            <a:r>
              <a:rPr dirty="0" sz="1850" spc="5">
                <a:latin typeface="Arial MT"/>
                <a:cs typeface="Arial MT"/>
              </a:rPr>
              <a:t>t,</a:t>
            </a:r>
            <a:r>
              <a:rPr dirty="0" sz="1850" spc="-60">
                <a:latin typeface="Arial MT"/>
                <a:cs typeface="Arial MT"/>
              </a:rPr>
              <a:t> </a:t>
            </a:r>
            <a:r>
              <a:rPr dirty="0" sz="1850" spc="-20">
                <a:latin typeface="Arial MT"/>
                <a:cs typeface="Arial MT"/>
              </a:rPr>
              <a:t>r</a:t>
            </a:r>
            <a:r>
              <a:rPr dirty="0" sz="1850" spc="20">
                <a:latin typeface="Arial MT"/>
                <a:cs typeface="Arial MT"/>
              </a:rPr>
              <a:t>e</a:t>
            </a:r>
            <a:r>
              <a:rPr dirty="0" sz="1850" spc="-105">
                <a:latin typeface="Arial MT"/>
                <a:cs typeface="Arial MT"/>
              </a:rPr>
              <a:t>v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20">
                <a:latin typeface="Arial MT"/>
                <a:cs typeface="Arial MT"/>
              </a:rPr>
              <a:t>e</a:t>
            </a:r>
            <a:r>
              <a:rPr dirty="0" sz="1850" spc="10">
                <a:latin typeface="Arial MT"/>
                <a:cs typeface="Arial MT"/>
              </a:rPr>
              <a:t>w,</a:t>
            </a:r>
            <a:r>
              <a:rPr dirty="0" sz="1850" spc="8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an</a:t>
            </a:r>
            <a:r>
              <a:rPr dirty="0" sz="1850" spc="15">
                <a:latin typeface="Arial MT"/>
                <a:cs typeface="Arial MT"/>
              </a:rPr>
              <a:t>d</a:t>
            </a:r>
            <a:r>
              <a:rPr dirty="0" sz="1850" spc="90">
                <a:latin typeface="Arial MT"/>
                <a:cs typeface="Arial MT"/>
              </a:rPr>
              <a:t> 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105">
                <a:latin typeface="Arial MT"/>
                <a:cs typeface="Arial MT"/>
              </a:rPr>
              <a:t>m</a:t>
            </a:r>
            <a:r>
              <a:rPr dirty="0" sz="1850" spc="20">
                <a:latin typeface="Arial MT"/>
                <a:cs typeface="Arial MT"/>
              </a:rPr>
              <a:t>p</a:t>
            </a:r>
            <a:r>
              <a:rPr dirty="0" sz="1850" spc="35">
                <a:latin typeface="Arial MT"/>
                <a:cs typeface="Arial MT"/>
              </a:rPr>
              <a:t>l</a:t>
            </a:r>
            <a:r>
              <a:rPr dirty="0" sz="1850" spc="20">
                <a:latin typeface="Arial MT"/>
                <a:cs typeface="Arial MT"/>
              </a:rPr>
              <a:t>e</a:t>
            </a:r>
            <a:r>
              <a:rPr dirty="0" sz="1850" spc="105">
                <a:latin typeface="Arial MT"/>
                <a:cs typeface="Arial MT"/>
              </a:rPr>
              <a:t>m</a:t>
            </a:r>
            <a:r>
              <a:rPr dirty="0" sz="1850" spc="20">
                <a:latin typeface="Arial MT"/>
                <a:cs typeface="Arial MT"/>
              </a:rPr>
              <a:t>en</a:t>
            </a:r>
            <a:r>
              <a:rPr dirty="0" sz="1850" spc="5">
                <a:latin typeface="Arial MT"/>
                <a:cs typeface="Arial MT"/>
              </a:rPr>
              <a:t>t</a:t>
            </a:r>
            <a:r>
              <a:rPr dirty="0" sz="1850" spc="-140">
                <a:latin typeface="Arial MT"/>
                <a:cs typeface="Arial MT"/>
              </a:rPr>
              <a:t> </a:t>
            </a:r>
            <a:r>
              <a:rPr dirty="0" sz="1850" spc="-30">
                <a:latin typeface="Arial MT"/>
                <a:cs typeface="Arial MT"/>
              </a:rPr>
              <a:t>y</a:t>
            </a:r>
            <a:r>
              <a:rPr dirty="0" sz="1850" spc="20">
                <a:latin typeface="Arial MT"/>
                <a:cs typeface="Arial MT"/>
              </a:rPr>
              <a:t>ou</a:t>
            </a:r>
            <a:r>
              <a:rPr dirty="0" sz="1850" spc="5">
                <a:latin typeface="Arial MT"/>
                <a:cs typeface="Arial MT"/>
              </a:rPr>
              <a:t>r</a:t>
            </a:r>
            <a:r>
              <a:rPr dirty="0" sz="1850" spc="60">
                <a:latin typeface="Arial MT"/>
                <a:cs typeface="Arial MT"/>
              </a:rPr>
              <a:t> 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20">
                <a:latin typeface="Arial MT"/>
                <a:cs typeface="Arial MT"/>
              </a:rPr>
              <a:t>dea</a:t>
            </a:r>
            <a:r>
              <a:rPr dirty="0" sz="1850" spc="45">
                <a:latin typeface="Arial MT"/>
                <a:cs typeface="Arial MT"/>
              </a:rPr>
              <a:t>s</a:t>
            </a:r>
            <a:r>
              <a:rPr dirty="0" sz="1850" spc="5">
                <a:latin typeface="Arial MT"/>
                <a:cs typeface="Arial MT"/>
              </a:rPr>
              <a:t>.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-80">
                <a:latin typeface="Arial MT"/>
                <a:cs typeface="Arial MT"/>
              </a:rPr>
              <a:t>T</a:t>
            </a:r>
            <a:r>
              <a:rPr dirty="0" sz="1850" spc="15">
                <a:latin typeface="Arial MT"/>
                <a:cs typeface="Arial MT"/>
              </a:rPr>
              <a:t>h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5">
                <a:latin typeface="Arial MT"/>
                <a:cs typeface="Arial MT"/>
              </a:rPr>
              <a:t>s  </a:t>
            </a:r>
            <a:r>
              <a:rPr dirty="0" sz="1850" spc="35">
                <a:latin typeface="Arial MT"/>
                <a:cs typeface="Arial MT"/>
              </a:rPr>
              <a:t>means</a:t>
            </a:r>
            <a:r>
              <a:rPr dirty="0" sz="1850" spc="-3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that</a:t>
            </a:r>
            <a:r>
              <a:rPr dirty="0" sz="1850" spc="80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45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on-premise</a:t>
            </a:r>
            <a:r>
              <a:rPr dirty="0" sz="1850" spc="15">
                <a:latin typeface="Arial MT"/>
                <a:cs typeface="Arial MT"/>
              </a:rPr>
              <a:t> products</a:t>
            </a:r>
            <a:r>
              <a:rPr dirty="0" sz="1850" spc="11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adopt</a:t>
            </a:r>
            <a:r>
              <a:rPr dirty="0" sz="1850" spc="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the </a:t>
            </a:r>
            <a:r>
              <a:rPr dirty="0" sz="1850" spc="-495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4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Continuous</a:t>
            </a:r>
            <a:r>
              <a:rPr dirty="0" sz="1850" spc="12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Influence</a:t>
            </a:r>
            <a:r>
              <a:rPr dirty="0" sz="1850" spc="9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format</a:t>
            </a:r>
            <a:r>
              <a:rPr dirty="0" sz="1850" spc="1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for</a:t>
            </a:r>
            <a:r>
              <a:rPr dirty="0" sz="1850" spc="6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all</a:t>
            </a:r>
            <a:r>
              <a:rPr dirty="0" sz="1850" spc="-3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idea </a:t>
            </a:r>
            <a:r>
              <a:rPr dirty="0" sz="1850" spc="25">
                <a:latin typeface="Arial MT"/>
                <a:cs typeface="Arial MT"/>
              </a:rPr>
              <a:t> </a:t>
            </a:r>
            <a:r>
              <a:rPr dirty="0" sz="1850" spc="45">
                <a:latin typeface="Arial MT"/>
                <a:cs typeface="Arial MT"/>
              </a:rPr>
              <a:t>s</a:t>
            </a:r>
            <a:r>
              <a:rPr dirty="0" sz="1850" spc="20">
                <a:latin typeface="Arial MT"/>
                <a:cs typeface="Arial MT"/>
              </a:rPr>
              <a:t>ub</a:t>
            </a:r>
            <a:r>
              <a:rPr dirty="0" sz="1850" spc="105">
                <a:latin typeface="Arial MT"/>
                <a:cs typeface="Arial MT"/>
              </a:rPr>
              <a:t>m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45">
                <a:latin typeface="Arial MT"/>
                <a:cs typeface="Arial MT"/>
              </a:rPr>
              <a:t>ss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20">
                <a:latin typeface="Arial MT"/>
                <a:cs typeface="Arial MT"/>
              </a:rPr>
              <a:t>o</a:t>
            </a:r>
            <a:r>
              <a:rPr dirty="0" sz="1850" spc="15">
                <a:latin typeface="Arial MT"/>
                <a:cs typeface="Arial MT"/>
              </a:rPr>
              <a:t>n</a:t>
            </a:r>
            <a:r>
              <a:rPr dirty="0" sz="1850" spc="-135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a</a:t>
            </a:r>
            <a:r>
              <a:rPr dirty="0" sz="1850" spc="45">
                <a:latin typeface="Arial MT"/>
                <a:cs typeface="Arial MT"/>
              </a:rPr>
              <a:t>c</a:t>
            </a:r>
            <a:r>
              <a:rPr dirty="0" sz="1850" spc="5">
                <a:latin typeface="Arial MT"/>
                <a:cs typeface="Arial MT"/>
              </a:rPr>
              <a:t>t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-105">
                <a:latin typeface="Arial MT"/>
                <a:cs typeface="Arial MT"/>
              </a:rPr>
              <a:t>v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5">
                <a:latin typeface="Arial MT"/>
                <a:cs typeface="Arial MT"/>
              </a:rPr>
              <a:t>t</a:t>
            </a:r>
            <a:r>
              <a:rPr dirty="0" sz="1850" spc="35">
                <a:latin typeface="Arial MT"/>
                <a:cs typeface="Arial MT"/>
              </a:rPr>
              <a:t>i</a:t>
            </a:r>
            <a:r>
              <a:rPr dirty="0" sz="1850" spc="20">
                <a:latin typeface="Arial MT"/>
                <a:cs typeface="Arial MT"/>
              </a:rPr>
              <a:t>e</a:t>
            </a:r>
            <a:r>
              <a:rPr dirty="0" sz="1850" spc="45">
                <a:latin typeface="Arial MT"/>
                <a:cs typeface="Arial MT"/>
              </a:rPr>
              <a:t>s</a:t>
            </a:r>
            <a:r>
              <a:rPr dirty="0" sz="1850" spc="5">
                <a:latin typeface="Arial MT"/>
                <a:cs typeface="Arial MT"/>
              </a:rPr>
              <a:t>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3374961"/>
            <a:ext cx="5334000" cy="2592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25"/>
              </a:spcBef>
            </a:pPr>
            <a:r>
              <a:rPr dirty="0" sz="1850" spc="20" b="1">
                <a:latin typeface="Arial"/>
                <a:cs typeface="Arial"/>
              </a:rPr>
              <a:t>IMPROVE</a:t>
            </a:r>
            <a:r>
              <a:rPr dirty="0" sz="1850" spc="100" b="1">
                <a:latin typeface="Arial"/>
                <a:cs typeface="Arial"/>
              </a:rPr>
              <a:t> </a:t>
            </a:r>
            <a:r>
              <a:rPr dirty="0" sz="1850" spc="5" b="1">
                <a:latin typeface="Arial"/>
                <a:cs typeface="Arial"/>
              </a:rPr>
              <a:t>now</a:t>
            </a:r>
            <a:r>
              <a:rPr dirty="0" sz="1850" spc="40" b="1">
                <a:latin typeface="Arial"/>
                <a:cs typeface="Arial"/>
              </a:rPr>
              <a:t> </a:t>
            </a:r>
            <a:r>
              <a:rPr dirty="0" sz="1850" spc="15">
                <a:latin typeface="Arial MT"/>
                <a:cs typeface="Arial MT"/>
              </a:rPr>
              <a:t>by</a:t>
            </a:r>
            <a:r>
              <a:rPr dirty="0" sz="1850" spc="4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requesting</a:t>
            </a:r>
            <a:r>
              <a:rPr dirty="0" sz="1850" spc="85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changes</a:t>
            </a:r>
            <a:r>
              <a:rPr dirty="0" sz="1850" spc="4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 existing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ts val="2125"/>
              </a:lnSpc>
            </a:pP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5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products</a:t>
            </a:r>
            <a:r>
              <a:rPr dirty="0" sz="1850" spc="120">
                <a:latin typeface="Arial MT"/>
                <a:cs typeface="Arial MT"/>
              </a:rPr>
              <a:t> </a:t>
            </a:r>
            <a:r>
              <a:rPr dirty="0" sz="1850" spc="35">
                <a:latin typeface="Arial MT"/>
                <a:cs typeface="Arial MT"/>
              </a:rPr>
              <a:t>with</a:t>
            </a:r>
            <a:r>
              <a:rPr dirty="0" sz="1850" spc="-55">
                <a:latin typeface="Arial MT"/>
                <a:cs typeface="Arial MT"/>
              </a:rPr>
              <a:t> </a:t>
            </a:r>
            <a:r>
              <a:rPr dirty="0" sz="1850" b="1">
                <a:latin typeface="Arial"/>
                <a:cs typeface="Arial"/>
              </a:rPr>
              <a:t>SAP</a:t>
            </a:r>
            <a:r>
              <a:rPr dirty="0" sz="1850" spc="30" b="1">
                <a:latin typeface="Arial"/>
                <a:cs typeface="Arial"/>
              </a:rPr>
              <a:t> </a:t>
            </a:r>
            <a:r>
              <a:rPr dirty="0" sz="1850" spc="-5" b="1">
                <a:latin typeface="Arial"/>
                <a:cs typeface="Arial"/>
              </a:rPr>
              <a:t>Continuous</a:t>
            </a:r>
            <a:r>
              <a:rPr dirty="0" sz="1850" spc="305" b="1">
                <a:latin typeface="Arial"/>
                <a:cs typeface="Arial"/>
              </a:rPr>
              <a:t> </a:t>
            </a:r>
            <a:r>
              <a:rPr dirty="0" sz="1850" spc="5" b="1">
                <a:latin typeface="Arial"/>
                <a:cs typeface="Arial"/>
              </a:rPr>
              <a:t>Influence.</a:t>
            </a:r>
            <a:endParaRPr sz="1850">
              <a:latin typeface="Arial"/>
              <a:cs typeface="Arial"/>
            </a:endParaRPr>
          </a:p>
          <a:p>
            <a:pPr marL="12700" marR="81915">
              <a:lnSpc>
                <a:spcPct val="93100"/>
              </a:lnSpc>
              <a:spcBef>
                <a:spcPts val="1764"/>
              </a:spcBef>
            </a:pPr>
            <a:r>
              <a:rPr dirty="0" sz="1850" spc="30">
                <a:latin typeface="Arial MT"/>
                <a:cs typeface="Arial MT"/>
              </a:rPr>
              <a:t>SAP </a:t>
            </a:r>
            <a:r>
              <a:rPr dirty="0" sz="1850" spc="15">
                <a:latin typeface="Arial MT"/>
                <a:cs typeface="Arial MT"/>
              </a:rPr>
              <a:t>Continuous </a:t>
            </a:r>
            <a:r>
              <a:rPr dirty="0" sz="1850" spc="10">
                <a:latin typeface="Arial MT"/>
                <a:cs typeface="Arial MT"/>
              </a:rPr>
              <a:t>Influence </a:t>
            </a:r>
            <a:r>
              <a:rPr dirty="0" sz="1850">
                <a:latin typeface="Arial MT"/>
                <a:cs typeface="Arial MT"/>
              </a:rPr>
              <a:t>provides</a:t>
            </a:r>
            <a:r>
              <a:rPr dirty="0" sz="1850" spc="5">
                <a:latin typeface="Arial MT"/>
                <a:cs typeface="Arial MT"/>
              </a:rPr>
              <a:t> </a:t>
            </a:r>
            <a:r>
              <a:rPr dirty="0" sz="1850">
                <a:latin typeface="Arial MT"/>
                <a:cs typeface="Arial MT"/>
              </a:rPr>
              <a:t>you </a:t>
            </a:r>
            <a:r>
              <a:rPr dirty="0" sz="1850" spc="10">
                <a:latin typeface="Arial MT"/>
                <a:cs typeface="Arial MT"/>
              </a:rPr>
              <a:t>the </a:t>
            </a:r>
            <a:r>
              <a:rPr dirty="0" sz="1850" spc="15">
                <a:latin typeface="Arial MT"/>
                <a:cs typeface="Arial MT"/>
              </a:rPr>
              <a:t> opportunity</a:t>
            </a:r>
            <a:r>
              <a:rPr dirty="0" sz="1850" spc="114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 </a:t>
            </a:r>
            <a:r>
              <a:rPr dirty="0" sz="1850" spc="25">
                <a:latin typeface="Arial MT"/>
                <a:cs typeface="Arial MT"/>
              </a:rPr>
              <a:t>suggest</a:t>
            </a:r>
            <a:r>
              <a:rPr dirty="0" sz="185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improvements</a:t>
            </a:r>
            <a:r>
              <a:rPr dirty="0" sz="1850" spc="114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on</a:t>
            </a:r>
            <a:r>
              <a:rPr dirty="0" sz="1850" spc="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existing </a:t>
            </a:r>
            <a:r>
              <a:rPr dirty="0" sz="1850" spc="-495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SAP</a:t>
            </a:r>
            <a:r>
              <a:rPr dirty="0" sz="1850" spc="-5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products</a:t>
            </a:r>
            <a:r>
              <a:rPr dirty="0" sz="1850" spc="114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directly</a:t>
            </a:r>
            <a:r>
              <a:rPr dirty="0" sz="1850" spc="-4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 the</a:t>
            </a:r>
            <a:r>
              <a:rPr dirty="0" sz="1850" spc="8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development</a:t>
            </a:r>
            <a:r>
              <a:rPr dirty="0" sz="1850" spc="80">
                <a:latin typeface="Arial MT"/>
                <a:cs typeface="Arial MT"/>
              </a:rPr>
              <a:t> </a:t>
            </a:r>
            <a:r>
              <a:rPr dirty="0" sz="1850" spc="35">
                <a:latin typeface="Arial MT"/>
                <a:cs typeface="Arial MT"/>
              </a:rPr>
              <a:t>teams.</a:t>
            </a:r>
            <a:endParaRPr sz="1850">
              <a:latin typeface="Arial MT"/>
              <a:cs typeface="Arial MT"/>
            </a:endParaRPr>
          </a:p>
          <a:p>
            <a:pPr algn="just" marL="12700" marR="349885">
              <a:lnSpc>
                <a:spcPct val="91400"/>
              </a:lnSpc>
              <a:spcBef>
                <a:spcPts val="1875"/>
              </a:spcBef>
            </a:pPr>
            <a:r>
              <a:rPr dirty="0" sz="1850" spc="-30">
                <a:latin typeface="Arial MT"/>
                <a:cs typeface="Arial MT"/>
              </a:rPr>
              <a:t>It </a:t>
            </a:r>
            <a:r>
              <a:rPr dirty="0" sz="1850" spc="20">
                <a:latin typeface="Arial MT"/>
                <a:cs typeface="Arial MT"/>
              </a:rPr>
              <a:t>is </a:t>
            </a:r>
            <a:r>
              <a:rPr dirty="0" sz="1850" spc="25">
                <a:latin typeface="Arial MT"/>
                <a:cs typeface="Arial MT"/>
              </a:rPr>
              <a:t>continuously </a:t>
            </a:r>
            <a:r>
              <a:rPr dirty="0" sz="1850" spc="15">
                <a:latin typeface="Arial MT"/>
                <a:cs typeface="Arial MT"/>
              </a:rPr>
              <a:t>open </a:t>
            </a:r>
            <a:r>
              <a:rPr dirty="0" sz="1850" spc="10">
                <a:latin typeface="Arial MT"/>
                <a:cs typeface="Arial MT"/>
              </a:rPr>
              <a:t>to </a:t>
            </a:r>
            <a:r>
              <a:rPr dirty="0" sz="1850" spc="40">
                <a:latin typeface="Arial MT"/>
                <a:cs typeface="Arial MT"/>
              </a:rPr>
              <a:t>submit </a:t>
            </a:r>
            <a:r>
              <a:rPr dirty="0" sz="1850" spc="15">
                <a:latin typeface="Arial MT"/>
                <a:cs typeface="Arial MT"/>
              </a:rPr>
              <a:t>improvement 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requests, and </a:t>
            </a:r>
            <a:r>
              <a:rPr dirty="0" sz="1850" spc="20">
                <a:latin typeface="Arial MT"/>
                <a:cs typeface="Arial MT"/>
              </a:rPr>
              <a:t>these </a:t>
            </a:r>
            <a:r>
              <a:rPr dirty="0" sz="1850" spc="5">
                <a:latin typeface="Arial MT"/>
                <a:cs typeface="Arial MT"/>
              </a:rPr>
              <a:t>are reviewed </a:t>
            </a:r>
            <a:r>
              <a:rPr dirty="0" sz="1850" spc="15">
                <a:latin typeface="Arial MT"/>
                <a:cs typeface="Arial MT"/>
              </a:rPr>
              <a:t>on a regular 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basis.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090534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-50"/>
              <a:t>IMPROVE</a:t>
            </a:r>
            <a:r>
              <a:rPr dirty="0" spc="260"/>
              <a:t> </a:t>
            </a:r>
            <a:r>
              <a:rPr dirty="0" spc="-10"/>
              <a:t>SAP</a:t>
            </a:r>
            <a:r>
              <a:rPr dirty="0" spc="-40"/>
              <a:t> </a:t>
            </a:r>
            <a:r>
              <a:rPr dirty="0" spc="-5"/>
              <a:t>Solutions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latin typeface="Arial MT"/>
                <a:cs typeface="Arial MT"/>
              </a:rPr>
              <a:t>From</a:t>
            </a:r>
            <a:r>
              <a:rPr dirty="0" sz="2000" spc="-150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SAP</a:t>
            </a:r>
            <a:r>
              <a:rPr dirty="0" sz="2000" spc="-40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Customer</a:t>
            </a:r>
            <a:r>
              <a:rPr dirty="0" sz="2000" spc="-185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Connection</a:t>
            </a:r>
            <a:r>
              <a:rPr dirty="0" sz="2000" spc="-185" b="0">
                <a:latin typeface="Arial MT"/>
                <a:cs typeface="Arial MT"/>
              </a:rPr>
              <a:t> </a:t>
            </a:r>
            <a:r>
              <a:rPr dirty="0" sz="2000" spc="25" b="0">
                <a:latin typeface="Arial MT"/>
                <a:cs typeface="Arial MT"/>
              </a:rPr>
              <a:t>to</a:t>
            </a:r>
            <a:r>
              <a:rPr dirty="0" sz="2000" spc="-110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SAP</a:t>
            </a:r>
            <a:r>
              <a:rPr dirty="0" sz="2000" spc="-110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Continuous</a:t>
            </a:r>
            <a:r>
              <a:rPr dirty="0" sz="2000" spc="-150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Influence</a:t>
            </a:r>
            <a:r>
              <a:rPr dirty="0" sz="2000" spc="-185" b="0">
                <a:latin typeface="Arial MT"/>
                <a:cs typeface="Arial MT"/>
              </a:rPr>
              <a:t> </a:t>
            </a:r>
            <a:r>
              <a:rPr dirty="0" sz="2000" b="0">
                <a:latin typeface="Arial MT"/>
                <a:cs typeface="Arial MT"/>
              </a:rPr>
              <a:t>Program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2584" y="1525841"/>
            <a:ext cx="4703445" cy="567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0">
              <a:lnSpc>
                <a:spcPts val="213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Visit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30"/>
              </a:lnSpc>
            </a:pPr>
            <a:r>
              <a:rPr dirty="0" u="heavy" sz="1800" spc="-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on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inuou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dirty="0" u="heavy" sz="1800" spc="-15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f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lu</a:t>
            </a:r>
            <a:r>
              <a:rPr dirty="0" u="heavy" sz="1800" spc="-3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heavy" sz="1800" spc="-3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heavy" sz="1800" spc="-7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dirty="0" u="heavy" sz="1800" spc="-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j</a:t>
            </a:r>
            <a:r>
              <a:rPr dirty="0" u="heavy" sz="1800" spc="-3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ec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f</a:t>
            </a:r>
            <a:r>
              <a:rPr dirty="0" u="heavy" sz="1800" spc="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dirty="0" u="heavy" sz="1800" spc="-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dirty="0" u="heavy" sz="1800" spc="-9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1800" spc="7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dirty="0" u="heavy" sz="1800" spc="-25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dirty="0" u="heavy" sz="180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2"/>
              </a:rPr>
              <a:t>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7331" y="459486"/>
            <a:ext cx="1941829" cy="7661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3175" y="2228786"/>
            <a:ext cx="5405501" cy="46244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10042"/>
            <a:ext cx="593725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10" b="1">
                <a:latin typeface="Arial"/>
                <a:cs typeface="Arial"/>
              </a:rPr>
              <a:t>SAP </a:t>
            </a:r>
            <a:r>
              <a:rPr dirty="0" sz="1550" spc="20" b="1">
                <a:latin typeface="Arial"/>
                <a:cs typeface="Arial"/>
              </a:rPr>
              <a:t>Customer </a:t>
            </a:r>
            <a:r>
              <a:rPr dirty="0" sz="1550" spc="5" b="1">
                <a:latin typeface="Arial"/>
                <a:cs typeface="Arial"/>
              </a:rPr>
              <a:t>Influence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site </a:t>
            </a:r>
            <a:r>
              <a:rPr dirty="0" sz="1550">
                <a:latin typeface="Arial MT"/>
                <a:cs typeface="Arial MT"/>
              </a:rPr>
              <a:t>gathers </a:t>
            </a:r>
            <a:r>
              <a:rPr dirty="0" sz="1550" spc="-5">
                <a:latin typeface="Arial MT"/>
                <a:cs typeface="Arial MT"/>
              </a:rPr>
              <a:t>all </a:t>
            </a:r>
            <a:r>
              <a:rPr dirty="0" sz="1550" spc="10">
                <a:latin typeface="Arial MT"/>
                <a:cs typeface="Arial MT"/>
              </a:rPr>
              <a:t>existing </a:t>
            </a:r>
            <a:r>
              <a:rPr dirty="0" sz="1550" spc="-5">
                <a:latin typeface="Arial MT"/>
                <a:cs typeface="Arial MT"/>
              </a:rPr>
              <a:t>influencing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opportunities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one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single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entry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channel: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2325687"/>
            <a:ext cx="5664200" cy="7524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55600" marR="5080" indent="-343535">
              <a:lnSpc>
                <a:spcPct val="103000"/>
              </a:lnSpc>
              <a:spcBef>
                <a:spcPts val="70"/>
              </a:spcBef>
              <a:buClr>
                <a:srgbClr val="EFAB00"/>
              </a:buClr>
              <a:buSzPct val="80645"/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1550" spc="-95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participate,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first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20" b="1">
                <a:latin typeface="Arial"/>
                <a:cs typeface="Arial"/>
              </a:rPr>
              <a:t>create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your</a:t>
            </a:r>
            <a:r>
              <a:rPr dirty="0" sz="1550" spc="80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user</a:t>
            </a:r>
            <a:r>
              <a:rPr dirty="0" sz="1550" spc="5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account</a:t>
            </a:r>
            <a:r>
              <a:rPr dirty="0" sz="1550" spc="45" b="1">
                <a:latin typeface="Arial"/>
                <a:cs typeface="Arial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logon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activate </a:t>
            </a:r>
            <a:r>
              <a:rPr dirty="0" sz="1550">
                <a:latin typeface="Arial MT"/>
                <a:cs typeface="Arial MT"/>
              </a:rPr>
              <a:t>Single-Sign-On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for </a:t>
            </a:r>
            <a:r>
              <a:rPr dirty="0" sz="1550" spc="30">
                <a:latin typeface="Arial MT"/>
                <a:cs typeface="Arial MT"/>
              </a:rPr>
              <a:t>easy </a:t>
            </a:r>
            <a:r>
              <a:rPr dirty="0" sz="1550" spc="35">
                <a:latin typeface="Arial MT"/>
                <a:cs typeface="Arial MT"/>
              </a:rPr>
              <a:t>access </a:t>
            </a:r>
            <a:r>
              <a:rPr dirty="0" sz="1550" spc="10">
                <a:latin typeface="Arial MT"/>
                <a:cs typeface="Arial MT"/>
              </a:rPr>
              <a:t>(Get </a:t>
            </a:r>
            <a:r>
              <a:rPr dirty="0" sz="1550" spc="25">
                <a:latin typeface="Arial MT"/>
                <a:cs typeface="Arial MT"/>
              </a:rPr>
              <a:t>started </a:t>
            </a:r>
            <a:r>
              <a:rPr dirty="0" sz="1550" spc="15">
                <a:latin typeface="Arial MT"/>
                <a:cs typeface="Arial MT"/>
              </a:rPr>
              <a:t>with 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instructions</a:t>
            </a:r>
            <a:r>
              <a:rPr dirty="0" sz="1550" spc="14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heavy" sz="15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here</a:t>
            </a:r>
            <a:r>
              <a:rPr dirty="0" sz="1550" spc="5">
                <a:latin typeface="Arial MT"/>
                <a:cs typeface="Arial MT"/>
              </a:rPr>
              <a:t>).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3288665"/>
            <a:ext cx="5983605" cy="1001394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55600" marR="5080" indent="-343535">
              <a:lnSpc>
                <a:spcPct val="103699"/>
              </a:lnSpc>
              <a:spcBef>
                <a:spcPts val="60"/>
              </a:spcBef>
              <a:buClr>
                <a:srgbClr val="EFAB00"/>
              </a:buClr>
              <a:buSzPct val="80645"/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1550" spc="5">
                <a:latin typeface="Arial MT"/>
                <a:cs typeface="Arial MT"/>
              </a:rPr>
              <a:t>Define </a:t>
            </a:r>
            <a:r>
              <a:rPr dirty="0" sz="1550" spc="10">
                <a:latin typeface="Arial MT"/>
                <a:cs typeface="Arial MT"/>
              </a:rPr>
              <a:t>your </a:t>
            </a:r>
            <a:r>
              <a:rPr dirty="0" sz="1550" spc="20">
                <a:latin typeface="Arial MT"/>
                <a:cs typeface="Arial MT"/>
              </a:rPr>
              <a:t>“</a:t>
            </a:r>
            <a:r>
              <a:rPr dirty="0" sz="1550" spc="20" b="1">
                <a:latin typeface="Arial"/>
                <a:cs typeface="Arial"/>
              </a:rPr>
              <a:t>area(s) </a:t>
            </a:r>
            <a:r>
              <a:rPr dirty="0" sz="1550" spc="15" b="1">
                <a:latin typeface="Arial"/>
                <a:cs typeface="Arial"/>
              </a:rPr>
              <a:t>of </a:t>
            </a:r>
            <a:r>
              <a:rPr dirty="0" sz="1550" spc="10" b="1">
                <a:latin typeface="Arial"/>
                <a:cs typeface="Arial"/>
              </a:rPr>
              <a:t>interest</a:t>
            </a:r>
            <a:r>
              <a:rPr dirty="0" sz="1550" spc="10">
                <a:latin typeface="Arial MT"/>
                <a:cs typeface="Arial MT"/>
              </a:rPr>
              <a:t>“</a:t>
            </a:r>
            <a:r>
              <a:rPr dirty="0" sz="1550" spc="15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heavy" sz="155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here</a:t>
            </a:r>
            <a:r>
              <a:rPr dirty="0" sz="1550" spc="5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clicking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10" b="1">
                <a:latin typeface="Arial"/>
                <a:cs typeface="Arial"/>
              </a:rPr>
              <a:t>follow </a:t>
            </a:r>
            <a:r>
              <a:rPr dirty="0" sz="1550" spc="-5" b="1">
                <a:latin typeface="Arial"/>
                <a:cs typeface="Arial"/>
              </a:rPr>
              <a:t> </a:t>
            </a:r>
            <a:r>
              <a:rPr dirty="0" sz="1550" spc="-10">
                <a:latin typeface="Arial MT"/>
                <a:cs typeface="Arial MT"/>
              </a:rPr>
              <a:t>button.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You </a:t>
            </a:r>
            <a:r>
              <a:rPr dirty="0" sz="1550" spc="-5">
                <a:latin typeface="Arial MT"/>
                <a:cs typeface="Arial MT"/>
              </a:rPr>
              <a:t>will </a:t>
            </a:r>
            <a:r>
              <a:rPr dirty="0" sz="1550" spc="25">
                <a:latin typeface="Arial MT"/>
                <a:cs typeface="Arial MT"/>
              </a:rPr>
              <a:t>receive </a:t>
            </a:r>
            <a:r>
              <a:rPr dirty="0" sz="1550" spc="-10">
                <a:latin typeface="Arial MT"/>
                <a:cs typeface="Arial MT"/>
              </a:rPr>
              <a:t>regular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email</a:t>
            </a:r>
            <a:r>
              <a:rPr dirty="0" sz="1550" spc="430">
                <a:latin typeface="Arial MT"/>
                <a:cs typeface="Arial MT"/>
              </a:rPr>
              <a:t> </a:t>
            </a:r>
            <a:r>
              <a:rPr dirty="0" sz="1550" spc="20" b="1">
                <a:latin typeface="Arial"/>
                <a:cs typeface="Arial"/>
              </a:rPr>
              <a:t>updates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b="1">
                <a:latin typeface="Arial"/>
                <a:cs typeface="Arial"/>
              </a:rPr>
              <a:t>notifications</a:t>
            </a:r>
            <a:r>
              <a:rPr dirty="0" sz="1550" spc="5" b="1">
                <a:latin typeface="Arial"/>
                <a:cs typeface="Arial"/>
              </a:rPr>
              <a:t> </a:t>
            </a:r>
            <a:r>
              <a:rPr dirty="0" sz="1550" spc="25">
                <a:latin typeface="Arial MT"/>
                <a:cs typeface="Arial MT"/>
              </a:rPr>
              <a:t>on </a:t>
            </a:r>
            <a:r>
              <a:rPr dirty="0" sz="1550" spc="15">
                <a:latin typeface="Arial MT"/>
                <a:cs typeface="Arial MT"/>
              </a:rPr>
              <a:t>topics </a:t>
            </a:r>
            <a:r>
              <a:rPr dirty="0" sz="1550" spc="5">
                <a:latin typeface="Arial MT"/>
                <a:cs typeface="Arial MT"/>
              </a:rPr>
              <a:t>within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20">
                <a:latin typeface="Arial MT"/>
                <a:cs typeface="Arial MT"/>
              </a:rPr>
              <a:t>chosen area(s). </a:t>
            </a:r>
            <a:r>
              <a:rPr dirty="0" sz="1550" spc="-30">
                <a:latin typeface="Arial MT"/>
                <a:cs typeface="Arial MT"/>
              </a:rPr>
              <a:t>You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5">
                <a:latin typeface="Arial MT"/>
                <a:cs typeface="Arial MT"/>
              </a:rPr>
              <a:t>edit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your </a:t>
            </a:r>
            <a:r>
              <a:rPr dirty="0" sz="1550" spc="20">
                <a:latin typeface="Arial MT"/>
                <a:cs typeface="Arial MT"/>
              </a:rPr>
              <a:t>choices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anytime.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490" y="4491291"/>
            <a:ext cx="5748020" cy="10007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55600" marR="5080" indent="-343535">
              <a:lnSpc>
                <a:spcPct val="103600"/>
              </a:lnSpc>
              <a:spcBef>
                <a:spcPts val="60"/>
              </a:spcBef>
              <a:buClr>
                <a:srgbClr val="EFAB00"/>
              </a:buClr>
              <a:buSzPct val="80645"/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Get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active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15" b="1">
                <a:latin typeface="Arial"/>
                <a:cs typeface="Arial"/>
              </a:rPr>
              <a:t>searching</a:t>
            </a:r>
            <a:r>
              <a:rPr dirty="0" sz="1550" spc="2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&amp;</a:t>
            </a:r>
            <a:r>
              <a:rPr dirty="0" sz="1550" spc="9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voting</a:t>
            </a:r>
            <a:r>
              <a:rPr dirty="0" sz="1550" spc="30" b="1">
                <a:latin typeface="Arial"/>
                <a:cs typeface="Arial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20">
                <a:latin typeface="Arial MT"/>
                <a:cs typeface="Arial MT"/>
              </a:rPr>
              <a:t>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commenting</a:t>
            </a:r>
            <a:r>
              <a:rPr dirty="0" sz="1550" spc="33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already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existing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improvement</a:t>
            </a:r>
            <a:r>
              <a:rPr dirty="0" sz="1550" spc="3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request(s)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which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your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company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would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benefit, </a:t>
            </a:r>
            <a:r>
              <a:rPr dirty="0" sz="1550" spc="20">
                <a:latin typeface="Arial MT"/>
                <a:cs typeface="Arial MT"/>
              </a:rPr>
              <a:t>or start </a:t>
            </a:r>
            <a:r>
              <a:rPr dirty="0" sz="1550" spc="5" b="1">
                <a:latin typeface="Arial"/>
                <a:cs typeface="Arial"/>
              </a:rPr>
              <a:t>submitting </a:t>
            </a:r>
            <a:r>
              <a:rPr dirty="0" sz="1550" b="1">
                <a:latin typeface="Arial"/>
                <a:cs typeface="Arial"/>
              </a:rPr>
              <a:t>your </a:t>
            </a:r>
            <a:r>
              <a:rPr dirty="0" sz="1550" spc="-15" b="1">
                <a:latin typeface="Arial"/>
                <a:cs typeface="Arial"/>
              </a:rPr>
              <a:t>own </a:t>
            </a:r>
            <a:r>
              <a:rPr dirty="0" sz="1550" spc="-10" b="1">
                <a:latin typeface="Arial"/>
                <a:cs typeface="Arial"/>
              </a:rPr>
              <a:t> </a:t>
            </a:r>
            <a:r>
              <a:rPr dirty="0" sz="1550" spc="25" b="1">
                <a:latin typeface="Arial"/>
                <a:cs typeface="Arial"/>
              </a:rPr>
              <a:t>improvement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requests.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363459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Contribute</a:t>
            </a:r>
            <a:r>
              <a:rPr dirty="0" spc="-45"/>
              <a:t> </a:t>
            </a:r>
            <a:r>
              <a:rPr dirty="0"/>
              <a:t>–</a:t>
            </a:r>
            <a:r>
              <a:rPr dirty="0" spc="30"/>
              <a:t> </a:t>
            </a:r>
            <a:r>
              <a:rPr dirty="0" spc="10"/>
              <a:t>Visit</a:t>
            </a:r>
            <a:r>
              <a:rPr dirty="0" spc="-114"/>
              <a:t> </a:t>
            </a:r>
            <a:r>
              <a:rPr dirty="0" spc="-10"/>
              <a:t>the</a:t>
            </a:r>
            <a:r>
              <a:rPr dirty="0" spc="10"/>
              <a:t> </a:t>
            </a:r>
            <a:r>
              <a:rPr dirty="0" spc="-10"/>
              <a:t>SAP</a:t>
            </a:r>
            <a:r>
              <a:rPr dirty="0" spc="-20"/>
              <a:t> </a:t>
            </a:r>
            <a:r>
              <a:rPr dirty="0" spc="-15"/>
              <a:t>Customer</a:t>
            </a:r>
            <a:r>
              <a:rPr dirty="0" spc="40"/>
              <a:t> </a:t>
            </a:r>
            <a:r>
              <a:rPr dirty="0" spc="-10"/>
              <a:t>Influence</a:t>
            </a:r>
            <a:r>
              <a:rPr dirty="0" spc="15"/>
              <a:t> Site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29450" y="1581530"/>
            <a:ext cx="4486275" cy="3782695"/>
          </a:xfrm>
          <a:prstGeom prst="rect">
            <a:avLst/>
          </a:prstGeom>
          <a:ln w="19050">
            <a:solidFill>
              <a:srgbClr val="66666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315"/>
              </a:spcBef>
            </a:pPr>
            <a:r>
              <a:rPr dirty="0" sz="1800" b="1">
                <a:latin typeface="Arial"/>
                <a:cs typeface="Arial"/>
              </a:rPr>
              <a:t>Visit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algn="ctr" marL="19685">
              <a:lnSpc>
                <a:spcPct val="100000"/>
              </a:lnSpc>
              <a:spcBef>
                <a:spcPts val="20"/>
              </a:spcBef>
            </a:pPr>
            <a:r>
              <a:rPr dirty="0" sz="1800" spc="25" b="1">
                <a:latin typeface="Arial"/>
                <a:cs typeface="Arial"/>
              </a:rPr>
              <a:t>l</a:t>
            </a:r>
            <a:r>
              <a:rPr dirty="0" sz="1800" spc="-30" b="1">
                <a:latin typeface="Arial"/>
                <a:cs typeface="Arial"/>
              </a:rPr>
              <a:t>a</a:t>
            </a:r>
            <a:r>
              <a:rPr dirty="0" sz="1800" spc="25" b="1">
                <a:latin typeface="Arial"/>
                <a:cs typeface="Arial"/>
              </a:rPr>
              <a:t>nd</a:t>
            </a:r>
            <a:r>
              <a:rPr dirty="0" sz="1800" spc="25" b="1">
                <a:latin typeface="Arial"/>
                <a:cs typeface="Arial"/>
              </a:rPr>
              <a:t>i</a:t>
            </a:r>
            <a:r>
              <a:rPr dirty="0" sz="1800" spc="25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g</a:t>
            </a:r>
            <a:r>
              <a:rPr dirty="0" sz="1800" spc="-100" b="1">
                <a:latin typeface="Arial"/>
                <a:cs typeface="Arial"/>
              </a:rPr>
              <a:t> </a:t>
            </a:r>
            <a:r>
              <a:rPr dirty="0" sz="1800" spc="25" b="1">
                <a:latin typeface="Arial"/>
                <a:cs typeface="Arial"/>
              </a:rPr>
              <a:t>p</a:t>
            </a:r>
            <a:r>
              <a:rPr dirty="0" sz="1800" spc="-30" b="1">
                <a:latin typeface="Arial"/>
                <a:cs typeface="Arial"/>
              </a:rPr>
              <a:t>a</a:t>
            </a:r>
            <a:r>
              <a:rPr dirty="0" sz="1800" spc="25" b="1">
                <a:latin typeface="Arial"/>
                <a:cs typeface="Arial"/>
              </a:rPr>
              <a:t>g</a:t>
            </a:r>
            <a:r>
              <a:rPr dirty="0" sz="1800" spc="-30" b="1">
                <a:latin typeface="Arial"/>
                <a:cs typeface="Arial"/>
              </a:rPr>
              <a:t>e</a:t>
            </a:r>
            <a:r>
              <a:rPr dirty="0" sz="1800" b="1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Arial"/>
              <a:cs typeface="Arial"/>
            </a:endParaRPr>
          </a:p>
          <a:p>
            <a:pPr marL="406400" marR="375920" indent="285750">
              <a:lnSpc>
                <a:spcPct val="151300"/>
              </a:lnSpc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SAP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MDG</a:t>
            </a:r>
            <a:r>
              <a:rPr dirty="0" sz="1800" spc="-30">
                <a:solidFill>
                  <a:srgbClr val="008FD2"/>
                </a:solidFill>
                <a:latin typeface="Arial MT"/>
                <a:cs typeface="Arial MT"/>
                <a:hlinkClick r:id="rId4"/>
              </a:rPr>
              <a:t> </a:t>
            </a:r>
            <a:r>
              <a:rPr dirty="0" sz="1800" spc="-5">
                <a:latin typeface="Arial MT"/>
                <a:cs typeface="Arial MT"/>
              </a:rPr>
              <a:t>(for </a:t>
            </a:r>
            <a:r>
              <a:rPr dirty="0" sz="1800" spc="-20">
                <a:latin typeface="Arial MT"/>
                <a:cs typeface="Arial MT"/>
              </a:rPr>
              <a:t>S/4HANA </a:t>
            </a:r>
            <a:r>
              <a:rPr dirty="0" sz="1800" spc="-25">
                <a:latin typeface="Arial MT"/>
                <a:cs typeface="Arial MT"/>
              </a:rPr>
              <a:t>1909) 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SAP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MDG</a:t>
            </a:r>
            <a:r>
              <a:rPr dirty="0" u="heavy" sz="1800" spc="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2019</a:t>
            </a:r>
            <a:r>
              <a:rPr dirty="0" sz="1800" spc="75">
                <a:solidFill>
                  <a:srgbClr val="008FD2"/>
                </a:solidFill>
                <a:latin typeface="Arial MT"/>
                <a:cs typeface="Arial MT"/>
                <a:hlinkClick r:id="rId5"/>
              </a:rPr>
              <a:t> </a:t>
            </a:r>
            <a:r>
              <a:rPr dirty="0" sz="1800" spc="-5">
                <a:latin typeface="Arial MT"/>
                <a:cs typeface="Arial MT"/>
              </a:rPr>
              <a:t>(for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S/4HANA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2020)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SAP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MDG</a:t>
            </a:r>
            <a:r>
              <a:rPr dirty="0" u="heavy" sz="1800" spc="11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2020</a:t>
            </a:r>
            <a:r>
              <a:rPr dirty="0" sz="1800" spc="80">
                <a:solidFill>
                  <a:srgbClr val="008FD2"/>
                </a:solidFill>
                <a:latin typeface="Arial MT"/>
                <a:cs typeface="Arial MT"/>
                <a:hlinkClick r:id="rId6"/>
              </a:rPr>
              <a:t> </a:t>
            </a:r>
            <a:r>
              <a:rPr dirty="0" sz="1800" spc="-5">
                <a:latin typeface="Arial MT"/>
                <a:cs typeface="Arial MT"/>
              </a:rPr>
              <a:t>(for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2021)</a:t>
            </a:r>
            <a:endParaRPr sz="1800">
              <a:latin typeface="Arial MT"/>
              <a:cs typeface="Arial MT"/>
            </a:endParaRPr>
          </a:p>
          <a:p>
            <a:pPr marL="406400" marR="90170" indent="-286385">
              <a:lnSpc>
                <a:spcPct val="135600"/>
              </a:lnSpc>
              <a:spcBef>
                <a:spcPts val="300"/>
              </a:spcBef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SAP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MDG</a:t>
            </a:r>
            <a:r>
              <a:rPr dirty="0" u="heavy" sz="1800" spc="11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2021/2022</a:t>
            </a:r>
            <a:r>
              <a:rPr dirty="0" sz="1800" spc="145">
                <a:solidFill>
                  <a:srgbClr val="008FD2"/>
                </a:solidFill>
                <a:latin typeface="Arial MT"/>
                <a:cs typeface="Arial MT"/>
                <a:hlinkClick r:id="rId7"/>
              </a:rPr>
              <a:t> </a:t>
            </a:r>
            <a:r>
              <a:rPr dirty="0" sz="1800" spc="-5">
                <a:latin typeface="Arial MT"/>
                <a:cs typeface="Arial MT"/>
              </a:rPr>
              <a:t>(for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2022)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SAP</a:t>
            </a:r>
            <a:r>
              <a:rPr dirty="0" u="heavy" sz="18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MDG</a:t>
            </a:r>
            <a:r>
              <a:rPr dirty="0" u="heavy" sz="1800" spc="11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2023</a:t>
            </a:r>
            <a:r>
              <a:rPr dirty="0" sz="1800" spc="80">
                <a:solidFill>
                  <a:srgbClr val="008FD2"/>
                </a:solidFill>
                <a:latin typeface="Arial MT"/>
                <a:cs typeface="Arial MT"/>
                <a:hlinkClick r:id="rId8"/>
              </a:rPr>
              <a:t> </a:t>
            </a:r>
            <a:r>
              <a:rPr dirty="0" sz="1800" spc="-5">
                <a:latin typeface="Arial MT"/>
                <a:cs typeface="Arial MT"/>
              </a:rPr>
              <a:t>(for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S/4HANA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2023)</a:t>
            </a:r>
            <a:endParaRPr sz="1800">
              <a:latin typeface="Arial MT"/>
              <a:cs typeface="Arial MT"/>
            </a:endParaRPr>
          </a:p>
          <a:p>
            <a:pPr algn="ctr" marL="624840" marR="598170">
              <a:lnSpc>
                <a:spcPct val="149500"/>
              </a:lnSpc>
              <a:spcBef>
                <a:spcPts val="5"/>
              </a:spcBef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u="heavy" sz="18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nu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u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</a:t>
            </a:r>
            <a:r>
              <a:rPr dirty="0" u="heavy" sz="1800" spc="-1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u="heavy" sz="18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f</a:t>
            </a:r>
            <a:r>
              <a:rPr dirty="0" u="heavy" sz="1800" spc="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l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u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dirty="0" u="heavy" sz="1800" spc="-1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Pr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 spc="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j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 spc="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f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o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r </a:t>
            </a:r>
            <a:r>
              <a:rPr dirty="0" sz="1800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SAP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MDG</a:t>
            </a:r>
            <a:r>
              <a:rPr dirty="0" sz="1800" spc="120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1800" spc="10">
                <a:latin typeface="Arial MT"/>
                <a:cs typeface="Arial MT"/>
              </a:rPr>
              <a:t>(continuous)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10890885" cy="306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Some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10">
                <a:latin typeface="Arial MT"/>
                <a:cs typeface="Arial MT"/>
              </a:rPr>
              <a:t> functions</a:t>
            </a:r>
            <a:r>
              <a:rPr dirty="0" sz="1800" spc="-1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developed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10">
                <a:latin typeface="Arial MT"/>
                <a:cs typeface="Arial MT"/>
              </a:rPr>
              <a:t>result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submitted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during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>
                <a:latin typeface="Arial MT"/>
                <a:cs typeface="Arial MT"/>
              </a:rPr>
              <a:t> 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Connection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require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activating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custom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business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functions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which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listed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corresponding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notes.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 MT"/>
              <a:cs typeface="Arial MT"/>
            </a:endParaRPr>
          </a:p>
          <a:p>
            <a:pPr marL="842010" indent="-285750">
              <a:lnSpc>
                <a:spcPct val="100000"/>
              </a:lnSpc>
              <a:buClr>
                <a:srgbClr val="000000"/>
              </a:buClr>
              <a:buSzPct val="119444"/>
              <a:buChar char="•"/>
              <a:tabLst>
                <a:tab pos="841375" algn="l"/>
                <a:tab pos="842010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2765664</a:t>
            </a:r>
            <a:r>
              <a:rPr dirty="0" sz="1800" spc="16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Connection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2018</a:t>
            </a:r>
            <a:endParaRPr sz="1800">
              <a:latin typeface="Arial MT"/>
              <a:cs typeface="Arial MT"/>
            </a:endParaRPr>
          </a:p>
          <a:p>
            <a:pPr marL="842010" indent="-285750">
              <a:lnSpc>
                <a:spcPct val="100000"/>
              </a:lnSpc>
              <a:spcBef>
                <a:spcPts val="1370"/>
              </a:spcBef>
              <a:buClr>
                <a:srgbClr val="000000"/>
              </a:buClr>
              <a:buSzPct val="119444"/>
              <a:buChar char="•"/>
              <a:tabLst>
                <a:tab pos="841375" algn="l"/>
                <a:tab pos="842010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2888104</a:t>
            </a:r>
            <a:r>
              <a:rPr dirty="0" sz="1800" spc="16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Connection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2019</a:t>
            </a:r>
            <a:endParaRPr sz="1800">
              <a:latin typeface="Arial MT"/>
              <a:cs typeface="Arial MT"/>
            </a:endParaRPr>
          </a:p>
          <a:p>
            <a:pPr marL="842010" indent="-285750">
              <a:lnSpc>
                <a:spcPct val="100000"/>
              </a:lnSpc>
              <a:spcBef>
                <a:spcPts val="1370"/>
              </a:spcBef>
              <a:buClr>
                <a:srgbClr val="000000"/>
              </a:buClr>
              <a:buSzPct val="119444"/>
              <a:buChar char="•"/>
              <a:tabLst>
                <a:tab pos="841375" algn="l"/>
                <a:tab pos="842010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3043582</a:t>
            </a:r>
            <a:r>
              <a:rPr dirty="0" sz="1800" spc="155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Connection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2020</a:t>
            </a:r>
            <a:endParaRPr sz="1800">
              <a:latin typeface="Arial MT"/>
              <a:cs typeface="Arial MT"/>
            </a:endParaRPr>
          </a:p>
          <a:p>
            <a:pPr marL="842010" indent="-285750">
              <a:lnSpc>
                <a:spcPct val="100000"/>
              </a:lnSpc>
              <a:spcBef>
                <a:spcPts val="1375"/>
              </a:spcBef>
              <a:buClr>
                <a:srgbClr val="000000"/>
              </a:buClr>
              <a:buSzPct val="119444"/>
              <a:buChar char="•"/>
              <a:tabLst>
                <a:tab pos="841375" algn="l"/>
                <a:tab pos="842010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3194967</a:t>
            </a:r>
            <a:r>
              <a:rPr dirty="0" sz="1800" spc="16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Connection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2021/2022</a:t>
            </a:r>
            <a:endParaRPr sz="1800">
              <a:latin typeface="Arial MT"/>
              <a:cs typeface="Arial MT"/>
            </a:endParaRPr>
          </a:p>
          <a:p>
            <a:pPr marL="842010" indent="-285750">
              <a:lnSpc>
                <a:spcPct val="100000"/>
              </a:lnSpc>
              <a:spcBef>
                <a:spcPts val="1445"/>
              </a:spcBef>
              <a:buClr>
                <a:srgbClr val="000000"/>
              </a:buClr>
              <a:buSzPct val="119444"/>
              <a:buChar char="•"/>
              <a:tabLst>
                <a:tab pos="841375" algn="l"/>
                <a:tab pos="842010" algn="l"/>
              </a:tabLst>
            </a:pPr>
            <a:r>
              <a:rPr dirty="0" u="heavy" sz="180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3311039</a:t>
            </a:r>
            <a:r>
              <a:rPr dirty="0" sz="1800" spc="135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r>
              <a:rPr dirty="0" sz="1800" spc="11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Connection </a:t>
            </a:r>
            <a:r>
              <a:rPr dirty="0" sz="1800" spc="-25">
                <a:latin typeface="Arial MT"/>
                <a:cs typeface="Arial MT"/>
              </a:rPr>
              <a:t>2023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6368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MDG</a:t>
            </a:r>
            <a:r>
              <a:rPr dirty="0" spc="-75"/>
              <a:t> </a:t>
            </a:r>
            <a:r>
              <a:rPr dirty="0" spc="-10"/>
              <a:t>Customer</a:t>
            </a:r>
            <a:r>
              <a:rPr dirty="0" spc="110"/>
              <a:t> </a:t>
            </a:r>
            <a:r>
              <a:rPr dirty="0" spc="-10"/>
              <a:t>Connection</a:t>
            </a:r>
            <a:r>
              <a:rPr dirty="0" spc="-45"/>
              <a:t> </a:t>
            </a:r>
            <a:r>
              <a:rPr dirty="0" spc="-10"/>
              <a:t>SAP</a:t>
            </a:r>
            <a:r>
              <a:rPr dirty="0" spc="40"/>
              <a:t> </a:t>
            </a:r>
            <a:r>
              <a:rPr dirty="0" spc="-20"/>
              <a:t>Notes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677" y="482917"/>
            <a:ext cx="8363584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Details</a:t>
            </a:r>
            <a:r>
              <a:rPr dirty="0" spc="-204"/>
              <a:t> </a:t>
            </a:r>
            <a:r>
              <a:rPr dirty="0" spc="-15"/>
              <a:t>and</a:t>
            </a:r>
            <a:r>
              <a:rPr dirty="0" spc="-40"/>
              <a:t> </a:t>
            </a:r>
            <a:r>
              <a:rPr dirty="0" spc="-15"/>
              <a:t>Demos</a:t>
            </a:r>
            <a:r>
              <a:rPr dirty="0" spc="100"/>
              <a:t> </a:t>
            </a:r>
            <a:r>
              <a:rPr dirty="0" spc="-25"/>
              <a:t>about</a:t>
            </a:r>
            <a:r>
              <a:rPr dirty="0" spc="110"/>
              <a:t> </a:t>
            </a:r>
            <a:r>
              <a:rPr dirty="0" spc="-25"/>
              <a:t>Improvements</a:t>
            </a:r>
            <a:r>
              <a:rPr dirty="0" spc="250"/>
              <a:t> </a:t>
            </a:r>
            <a:r>
              <a:rPr dirty="0" spc="35"/>
              <a:t>in</a:t>
            </a:r>
            <a:r>
              <a:rPr dirty="0" spc="-100"/>
              <a:t> </a:t>
            </a:r>
            <a:r>
              <a:rPr dirty="0" spc="-30"/>
              <a:t>S/4HANA</a:t>
            </a:r>
            <a:r>
              <a:rPr dirty="0" spc="80"/>
              <a:t> </a:t>
            </a:r>
            <a:r>
              <a:rPr dirty="0" spc="5"/>
              <a:t>1909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996" y="1679587"/>
          <a:ext cx="11184255" cy="1995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9780"/>
                <a:gridCol w="5498465"/>
                <a:gridCol w="1670049"/>
                <a:gridCol w="3235959"/>
              </a:tblGrid>
              <a:tr h="393814">
                <a:tc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-35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Title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Note/SP/Release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200" spc="35" b="1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eases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319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212430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MDG-BP: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Improve</a:t>
                      </a:r>
                      <a:r>
                        <a:rPr dirty="0" u="sng" sz="1200" spc="19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error</a:t>
                      </a:r>
                      <a:r>
                        <a:rPr dirty="0" u="sng" sz="12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handling</a:t>
                      </a:r>
                      <a:r>
                        <a:rPr dirty="0" u="sng" sz="1200" spc="19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2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the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U</a:t>
                      </a:r>
                      <a:r>
                        <a:rPr dirty="0" sz="1200" spc="-2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2"/>
                        </a:rPr>
                        <a:t>I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u="sng" sz="12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20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276566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200" spc="1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15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8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213216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Auto-resizing</a:t>
                      </a:r>
                      <a:r>
                        <a:rPr dirty="0" u="sng" sz="1200" spc="1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columns</a:t>
                      </a:r>
                      <a:r>
                        <a:rPr dirty="0" u="sng" sz="1200" spc="1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2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the</a:t>
                      </a:r>
                      <a:r>
                        <a:rPr dirty="0" u="sng" sz="1200" spc="114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</a:t>
                      </a:r>
                      <a:r>
                        <a:rPr dirty="0" u="sng" sz="12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Duplicate</a:t>
                      </a:r>
                      <a:r>
                        <a:rPr dirty="0" u="sng" sz="1200" spc="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popup</a:t>
                      </a:r>
                      <a:r>
                        <a:rPr dirty="0" u="sng" sz="12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screen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u="sng" sz="12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20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2667744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15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6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212427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Workflow</a:t>
                      </a:r>
                      <a:r>
                        <a:rPr dirty="0" u="sng" sz="12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Tracker</a:t>
                      </a:r>
                      <a:r>
                        <a:rPr dirty="0" u="sng" sz="1200" spc="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u="sng" sz="12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20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2765664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15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213090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End</a:t>
                      </a:r>
                      <a:r>
                        <a:rPr dirty="0" u="sng" sz="12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Workflow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u="sng" sz="12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20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276566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1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15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212952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MDG: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Out-of-the-box</a:t>
                      </a:r>
                      <a:r>
                        <a:rPr dirty="0" u="sng" sz="1200" spc="3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application</a:t>
                      </a:r>
                      <a:r>
                        <a:rPr dirty="0" u="sng" sz="1200" spc="-10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to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search</a:t>
                      </a:r>
                      <a:r>
                        <a:rPr dirty="0" u="sng" sz="12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CRs</a:t>
                      </a:r>
                      <a:r>
                        <a:rPr dirty="0" u="sng" sz="12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by</a:t>
                      </a:r>
                      <a:r>
                        <a:rPr dirty="0" u="sng" sz="12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business</a:t>
                      </a:r>
                      <a:r>
                        <a:rPr dirty="0" u="sng" sz="1200" spc="1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data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u="sng" sz="12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20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2765664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15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8456" y="4911726"/>
            <a:ext cx="564854" cy="5617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40855" y="4809807"/>
            <a:ext cx="3218815" cy="702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>
                <a:solidFill>
                  <a:srgbClr val="EFAB00"/>
                </a:solidFill>
                <a:latin typeface="Arial MT"/>
                <a:cs typeface="Arial MT"/>
              </a:rPr>
              <a:t>D</a:t>
            </a:r>
            <a:r>
              <a:rPr dirty="0" sz="1100" spc="-15">
                <a:solidFill>
                  <a:srgbClr val="EFAB00"/>
                </a:solidFill>
                <a:latin typeface="Arial MT"/>
                <a:cs typeface="Arial MT"/>
              </a:rPr>
              <a:t>e</a:t>
            </a:r>
            <a:r>
              <a:rPr dirty="0" sz="1100" spc="55">
                <a:solidFill>
                  <a:srgbClr val="EFAB00"/>
                </a:solidFill>
                <a:latin typeface="Arial MT"/>
                <a:cs typeface="Arial MT"/>
              </a:rPr>
              <a:t>m</a:t>
            </a:r>
            <a:r>
              <a:rPr dirty="0" sz="1100" spc="15">
                <a:solidFill>
                  <a:srgbClr val="EFAB00"/>
                </a:solidFill>
                <a:latin typeface="Arial MT"/>
                <a:cs typeface="Arial MT"/>
              </a:rPr>
              <a:t>o</a:t>
            </a:r>
            <a:r>
              <a:rPr dirty="0" sz="1100" spc="-11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EFAB00"/>
                </a:solidFill>
                <a:latin typeface="Arial MT"/>
                <a:cs typeface="Arial MT"/>
              </a:rPr>
              <a:t>f</a:t>
            </a:r>
            <a:r>
              <a:rPr dirty="0" sz="1100" spc="-15">
                <a:solidFill>
                  <a:srgbClr val="EFAB00"/>
                </a:solidFill>
                <a:latin typeface="Arial MT"/>
                <a:cs typeface="Arial MT"/>
              </a:rPr>
              <a:t>o</a:t>
            </a:r>
            <a:r>
              <a:rPr dirty="0" sz="1100" spc="5">
                <a:solidFill>
                  <a:srgbClr val="EFAB00"/>
                </a:solidFill>
                <a:latin typeface="Arial MT"/>
                <a:cs typeface="Arial MT"/>
              </a:rPr>
              <a:t>r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95"/>
              </a:lnSpc>
              <a:spcBef>
                <a:spcPts val="35"/>
              </a:spcBef>
            </a:pPr>
            <a:r>
              <a:rPr dirty="0" sz="1100" spc="-5">
                <a:latin typeface="Arial MT"/>
                <a:cs typeface="Arial MT"/>
              </a:rPr>
              <a:t>Out-of-the-Box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20">
                <a:latin typeface="Arial MT"/>
                <a:cs typeface="Arial MT"/>
              </a:rPr>
              <a:t>CR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Search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95"/>
              </a:lnSpc>
            </a:pPr>
            <a:r>
              <a:rPr dirty="0" sz="1100" spc="-85">
                <a:latin typeface="Arial MT"/>
                <a:cs typeface="Arial MT"/>
              </a:rPr>
              <a:t>I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15">
                <a:latin typeface="Arial MT"/>
                <a:cs typeface="Arial MT"/>
              </a:rPr>
              <a:t>d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Err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-9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ss</a:t>
            </a:r>
            <a:r>
              <a:rPr dirty="0" sz="1100" spc="-15">
                <a:latin typeface="Arial MT"/>
                <a:cs typeface="Arial MT"/>
              </a:rPr>
              <a:t>ag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H</a:t>
            </a:r>
            <a:r>
              <a:rPr dirty="0" sz="1100" spc="-15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95">
                <a:latin typeface="Arial MT"/>
                <a:cs typeface="Arial MT"/>
              </a:rPr>
              <a:t>M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25">
                <a:latin typeface="Arial MT"/>
                <a:cs typeface="Arial MT"/>
              </a:rPr>
              <a:t>G</a:t>
            </a:r>
            <a:r>
              <a:rPr dirty="0" sz="1100">
                <a:latin typeface="Arial MT"/>
                <a:cs typeface="Arial MT"/>
              </a:rPr>
              <a:t>-</a:t>
            </a:r>
            <a:r>
              <a:rPr dirty="0" sz="1100" spc="15">
                <a:latin typeface="Arial MT"/>
                <a:cs typeface="Arial MT"/>
              </a:rPr>
              <a:t>B</a:t>
            </a:r>
            <a:r>
              <a:rPr dirty="0" sz="1100" spc="10">
                <a:latin typeface="Arial MT"/>
                <a:cs typeface="Arial MT"/>
              </a:rPr>
              <a:t>P</a:t>
            </a:r>
            <a:r>
              <a:rPr dirty="0" sz="1100" spc="-10">
                <a:latin typeface="Arial MT"/>
                <a:cs typeface="Arial MT"/>
              </a:rPr>
              <a:t>/</a:t>
            </a: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/</a:t>
            </a:r>
            <a:r>
              <a:rPr dirty="0" sz="1100" spc="15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100" spc="-5">
                <a:latin typeface="Arial MT"/>
                <a:cs typeface="Arial MT"/>
              </a:rPr>
              <a:t>Change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1731" y="4911726"/>
            <a:ext cx="564854" cy="5617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44166" y="4737480"/>
            <a:ext cx="2000250" cy="103631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>
                <a:solidFill>
                  <a:srgbClr val="EFAB00"/>
                </a:solidFill>
                <a:latin typeface="Arial MT"/>
                <a:cs typeface="Arial MT"/>
              </a:rPr>
              <a:t>D</a:t>
            </a:r>
            <a:r>
              <a:rPr dirty="0" sz="1100" spc="-20">
                <a:solidFill>
                  <a:srgbClr val="EFAB00"/>
                </a:solidFill>
                <a:latin typeface="Arial MT"/>
                <a:cs typeface="Arial MT"/>
              </a:rPr>
              <a:t>e</a:t>
            </a:r>
            <a:r>
              <a:rPr dirty="0" sz="1100" spc="55">
                <a:solidFill>
                  <a:srgbClr val="EFAB00"/>
                </a:solidFill>
                <a:latin typeface="Arial MT"/>
                <a:cs typeface="Arial MT"/>
              </a:rPr>
              <a:t>m</a:t>
            </a:r>
            <a:r>
              <a:rPr dirty="0" sz="1100" spc="10">
                <a:solidFill>
                  <a:srgbClr val="EFAB00"/>
                </a:solidFill>
                <a:latin typeface="Arial MT"/>
                <a:cs typeface="Arial MT"/>
              </a:rPr>
              <a:t>o</a:t>
            </a:r>
            <a:r>
              <a:rPr dirty="0" sz="1100" spc="-110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EFAB00"/>
                </a:solidFill>
                <a:latin typeface="Arial MT"/>
                <a:cs typeface="Arial MT"/>
              </a:rPr>
              <a:t>f</a:t>
            </a:r>
            <a:r>
              <a:rPr dirty="0" sz="1100" spc="-20">
                <a:solidFill>
                  <a:srgbClr val="EFAB00"/>
                </a:solidFill>
                <a:latin typeface="Arial MT"/>
                <a:cs typeface="Arial MT"/>
              </a:rPr>
              <a:t>o</a:t>
            </a:r>
            <a:r>
              <a:rPr dirty="0" sz="1100" spc="5">
                <a:solidFill>
                  <a:srgbClr val="EFAB00"/>
                </a:solidFill>
                <a:latin typeface="Arial MT"/>
                <a:cs typeface="Arial MT"/>
              </a:rPr>
              <a:t>r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99600"/>
              </a:lnSpc>
              <a:spcBef>
                <a:spcPts val="35"/>
              </a:spcBef>
            </a:pPr>
            <a:r>
              <a:rPr dirty="0" sz="1100" spc="-15">
                <a:latin typeface="Arial MT"/>
                <a:cs typeface="Arial MT"/>
              </a:rPr>
              <a:t>Google-Like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Search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15">
                <a:latin typeface="Arial MT"/>
                <a:cs typeface="Arial MT"/>
              </a:rPr>
              <a:t>MDG 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Autoresize </a:t>
            </a:r>
            <a:r>
              <a:rPr dirty="0" sz="1100">
                <a:latin typeface="Arial MT"/>
                <a:cs typeface="Arial MT"/>
              </a:rPr>
              <a:t>Duplicate </a:t>
            </a:r>
            <a:r>
              <a:rPr dirty="0" sz="1100" spc="-5">
                <a:latin typeface="Arial MT"/>
                <a:cs typeface="Arial MT"/>
              </a:rPr>
              <a:t>Popup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Additional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Steps </a:t>
            </a:r>
            <a:r>
              <a:rPr dirty="0" sz="1100" spc="-20">
                <a:latin typeface="Arial MT"/>
                <a:cs typeface="Arial MT"/>
              </a:rPr>
              <a:t>After </a:t>
            </a:r>
            <a:r>
              <a:rPr dirty="0" sz="1100" spc="-15">
                <a:latin typeface="Arial MT"/>
                <a:cs typeface="Arial MT"/>
              </a:rPr>
              <a:t>Activation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Change </a:t>
            </a:r>
            <a:r>
              <a:rPr dirty="0" sz="1100">
                <a:latin typeface="Arial MT"/>
                <a:cs typeface="Arial MT"/>
              </a:rPr>
              <a:t>Request Tracker 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Follow-Up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Change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677" y="482917"/>
            <a:ext cx="66401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Details</a:t>
            </a:r>
            <a:r>
              <a:rPr dirty="0" spc="-210"/>
              <a:t> </a:t>
            </a:r>
            <a:r>
              <a:rPr dirty="0" spc="-25"/>
              <a:t>about</a:t>
            </a:r>
            <a:r>
              <a:rPr dirty="0" spc="110"/>
              <a:t> </a:t>
            </a:r>
            <a:r>
              <a:rPr dirty="0" spc="-25"/>
              <a:t>Improvements</a:t>
            </a:r>
            <a:r>
              <a:rPr dirty="0" spc="175"/>
              <a:t> </a:t>
            </a:r>
            <a:r>
              <a:rPr dirty="0" spc="35"/>
              <a:t>in</a:t>
            </a:r>
            <a:r>
              <a:rPr dirty="0" spc="-105"/>
              <a:t> </a:t>
            </a:r>
            <a:r>
              <a:rPr dirty="0" spc="-30"/>
              <a:t>S/4HANA</a:t>
            </a:r>
            <a:r>
              <a:rPr dirty="0" spc="155"/>
              <a:t> </a:t>
            </a:r>
            <a:r>
              <a:rPr dirty="0" spc="5"/>
              <a:t>2020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996" y="1679511"/>
          <a:ext cx="11145520" cy="2296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8355"/>
                <a:gridCol w="4397375"/>
                <a:gridCol w="3275329"/>
                <a:gridCol w="2664459"/>
              </a:tblGrid>
              <a:tr h="319087">
                <a:tc>
                  <a:txBody>
                    <a:bodyPr/>
                    <a:lstStyle/>
                    <a:p>
                      <a:pPr algn="ctr" marR="6350">
                        <a:lnSpc>
                          <a:spcPts val="1390"/>
                        </a:lnSpc>
                      </a:pPr>
                      <a:r>
                        <a:rPr dirty="0" sz="1200" spc="-35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Title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Note/SP/Release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ts val="1390"/>
                        </a:lnSpc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200" spc="35" b="1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eases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MDG-BP/C/S: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Enhanced</a:t>
                      </a:r>
                      <a:r>
                        <a:rPr dirty="0" sz="12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Model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UIs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General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477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marR="521970">
                        <a:lnSpc>
                          <a:spcPts val="1500"/>
                        </a:lnSpc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MDG-BP/C/S: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Enhanced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Model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UIs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-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Ratings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200" spc="-3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Creditworthiness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066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nh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ode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 </a:t>
                      </a:r>
                      <a:r>
                        <a:rPr dirty="0" sz="1200" spc="-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Lo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rm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93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MDG-C: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Enhanced</a:t>
                      </a:r>
                      <a:r>
                        <a:rPr dirty="0" sz="120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Model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UI</a:t>
                      </a:r>
                      <a:r>
                        <a:rPr dirty="0" sz="120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Scoring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0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231082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MDG-BP: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Central</a:t>
                      </a:r>
                      <a:r>
                        <a:rPr dirty="0" u="sng" sz="1200" spc="7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Delete</a:t>
                      </a:r>
                      <a:r>
                        <a:rPr dirty="0" u="sng" sz="12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/</a:t>
                      </a:r>
                      <a:r>
                        <a:rPr dirty="0" u="sng" sz="120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Block</a:t>
                      </a:r>
                      <a:r>
                        <a:rPr dirty="0" u="sng" sz="12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Message</a:t>
                      </a:r>
                      <a:r>
                        <a:rPr dirty="0" u="sng" sz="12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-</a:t>
                      </a:r>
                      <a:r>
                        <a:rPr dirty="0" u="sng" sz="12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Business</a:t>
                      </a:r>
                      <a:r>
                        <a:rPr dirty="0" u="sng" sz="12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Partner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u="sng" sz="105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0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050" spc="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05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0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05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288810</a:t>
                      </a:r>
                      <a:r>
                        <a:rPr dirty="0" u="sng" sz="10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4</a:t>
                      </a:r>
                      <a:r>
                        <a:rPr dirty="0" sz="1050" spc="-75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</a:t>
                      </a:r>
                      <a:r>
                        <a:rPr dirty="0" u="sng" sz="10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P</a:t>
                      </a:r>
                      <a:r>
                        <a:rPr dirty="0" u="sng" sz="1050" spc="5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-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</a:t>
                      </a:r>
                      <a:r>
                        <a:rPr dirty="0" u="sng" sz="105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o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t</a:t>
                      </a:r>
                      <a:r>
                        <a:rPr dirty="0" u="sng" sz="10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e</a:t>
                      </a:r>
                      <a:r>
                        <a:rPr dirty="0" u="sng" sz="1050" spc="9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284394</a:t>
                      </a:r>
                      <a:r>
                        <a:rPr dirty="0" u="sng" sz="10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6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050" spc="-8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8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 </a:t>
                      </a:r>
                      <a:r>
                        <a:rPr dirty="0" sz="105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161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2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9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1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231767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MDG-All:</a:t>
                      </a:r>
                      <a:r>
                        <a:rPr dirty="0" u="sng" sz="1200" spc="8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Change</a:t>
                      </a:r>
                      <a:r>
                        <a:rPr dirty="0" u="sng" sz="1200" spc="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Request</a:t>
                      </a:r>
                      <a:r>
                        <a:rPr dirty="0" u="sng" sz="1200" spc="8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search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improvement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u="sng" sz="105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SAP</a:t>
                      </a:r>
                      <a:r>
                        <a:rPr dirty="0" u="sng" sz="1050" spc="5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Note</a:t>
                      </a:r>
                      <a:r>
                        <a:rPr dirty="0" u="sng" sz="105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2888104</a:t>
                      </a:r>
                      <a:r>
                        <a:rPr dirty="0" sz="1050" spc="-7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SAP</a:t>
                      </a:r>
                      <a:r>
                        <a:rPr dirty="0" u="sng" sz="105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Note</a:t>
                      </a:r>
                      <a:r>
                        <a:rPr dirty="0" u="sng" sz="1050" spc="9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 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2829640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151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8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.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9465" y="5891529"/>
            <a:ext cx="51269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latin typeface="Arial MT"/>
                <a:cs typeface="Arial MT"/>
              </a:rPr>
              <a:t>(*)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improvement</a:t>
            </a:r>
            <a:r>
              <a:rPr dirty="0" sz="1550" spc="3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independent</a:t>
            </a:r>
            <a:r>
              <a:rPr dirty="0" sz="1550" spc="3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239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677" y="482917"/>
            <a:ext cx="66401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Details</a:t>
            </a:r>
            <a:r>
              <a:rPr dirty="0" spc="-210"/>
              <a:t> </a:t>
            </a:r>
            <a:r>
              <a:rPr dirty="0" spc="-25"/>
              <a:t>about</a:t>
            </a:r>
            <a:r>
              <a:rPr dirty="0" spc="110"/>
              <a:t> </a:t>
            </a:r>
            <a:r>
              <a:rPr dirty="0" spc="-25"/>
              <a:t>Improvements</a:t>
            </a:r>
            <a:r>
              <a:rPr dirty="0" spc="175"/>
              <a:t> </a:t>
            </a:r>
            <a:r>
              <a:rPr dirty="0" spc="35"/>
              <a:t>in</a:t>
            </a:r>
            <a:r>
              <a:rPr dirty="0" spc="-105"/>
              <a:t> </a:t>
            </a:r>
            <a:r>
              <a:rPr dirty="0" spc="-30"/>
              <a:t>S/4HANA</a:t>
            </a:r>
            <a:r>
              <a:rPr dirty="0" spc="155"/>
              <a:t> </a:t>
            </a:r>
            <a:r>
              <a:rPr dirty="0" spc="5"/>
              <a:t>2021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996" y="1679511"/>
          <a:ext cx="11003915" cy="3112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095"/>
                <a:gridCol w="4941570"/>
                <a:gridCol w="2663825"/>
                <a:gridCol w="2637790"/>
              </a:tblGrid>
              <a:tr h="319087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dirty="0" sz="1200" spc="-35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</a:pPr>
                      <a:r>
                        <a:rPr dirty="0" sz="1200" spc="-15" b="1">
                          <a:latin typeface="Arial"/>
                          <a:cs typeface="Arial"/>
                        </a:rPr>
                        <a:t>Title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39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Note/SP/Release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390"/>
                        </a:lnSpc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200" spc="35" b="1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eases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255133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Validation</a:t>
                      </a:r>
                      <a:r>
                        <a:rPr dirty="0" u="sng" sz="1200" spc="-10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20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VAT</a:t>
                      </a:r>
                      <a:r>
                        <a:rPr dirty="0" u="sng" sz="1200" spc="-9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registration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number</a:t>
                      </a:r>
                      <a:r>
                        <a:rPr dirty="0" u="sng" sz="1200" spc="17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20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EU</a:t>
                      </a:r>
                      <a:r>
                        <a:rPr dirty="0" u="sng" sz="1200" spc="-7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business</a:t>
                      </a:r>
                      <a:r>
                        <a:rPr dirty="0" u="sng" sz="1200" spc="1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partners</a:t>
                      </a:r>
                      <a:r>
                        <a:rPr dirty="0" u="sng" sz="1200" spc="1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200" spc="-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Note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3085468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1909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024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MDG-C: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Multiple</a:t>
                      </a:r>
                      <a:r>
                        <a:rPr dirty="0" sz="12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Handling</a:t>
                      </a:r>
                      <a:r>
                        <a:rPr dirty="0" sz="12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2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Master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Data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MDG-BP/C/S:</a:t>
                      </a:r>
                      <a:r>
                        <a:rPr dirty="0" sz="12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Address-Independent</a:t>
                      </a:r>
                      <a:r>
                        <a:rPr dirty="0" sz="1200" spc="229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Communication</a:t>
                      </a:r>
                      <a:r>
                        <a:rPr dirty="0" sz="12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3474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*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033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5">
                          <a:latin typeface="Arial MT"/>
                          <a:cs typeface="Arial MT"/>
                        </a:rPr>
                        <a:t>MDG-BP/C/S: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Enhancements</a:t>
                      </a:r>
                      <a:r>
                        <a:rPr dirty="0" sz="1200" spc="2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Services</a:t>
                      </a:r>
                      <a:r>
                        <a:rPr dirty="0" sz="12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dirty="0" sz="12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Partner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Release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117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0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2021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1176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360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252141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096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MDG-ALL: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Reset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/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Recall</a:t>
                      </a:r>
                      <a:r>
                        <a:rPr dirty="0" u="sng" sz="1200" spc="9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Change</a:t>
                      </a:r>
                      <a:r>
                        <a:rPr dirty="0" u="sng" sz="12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request</a:t>
                      </a:r>
                      <a:r>
                        <a:rPr dirty="0" u="sng" sz="1200" spc="39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(again)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09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304358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3018966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19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S/4HANA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9.2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09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252206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31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marR="535940">
                        <a:lnSpc>
                          <a:spcPts val="1500"/>
                        </a:lnSpc>
                      </a:pP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Possibility</a:t>
                      </a:r>
                      <a:r>
                        <a:rPr dirty="0" u="sng" sz="1200" spc="-10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to</a:t>
                      </a:r>
                      <a:r>
                        <a:rPr dirty="0" u="sng" sz="1200" spc="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customize</a:t>
                      </a:r>
                      <a:r>
                        <a:rPr dirty="0" u="sng" sz="1200" spc="1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default</a:t>
                      </a:r>
                      <a:r>
                        <a:rPr dirty="0" u="sng" sz="1200" spc="17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Display</a:t>
                      </a:r>
                      <a:r>
                        <a:rPr dirty="0" u="sng" sz="1200" spc="-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option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"Display</a:t>
                      </a:r>
                      <a:r>
                        <a:rPr dirty="0" u="sng" sz="1200" spc="-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Change </a:t>
                      </a:r>
                      <a:r>
                        <a:rPr dirty="0" sz="1200" spc="-320">
                          <a:solidFill>
                            <a:srgbClr val="008FD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Documents"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304358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3000012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S/4HANA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9.2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31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360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252631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u="sng" sz="12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Have</a:t>
                      </a:r>
                      <a:r>
                        <a:rPr dirty="0" u="sng" sz="1200" spc="1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the</a:t>
                      </a:r>
                      <a:r>
                        <a:rPr dirty="0" u="sng" sz="1200" spc="5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operator</a:t>
                      </a:r>
                      <a:r>
                        <a:rPr dirty="0" u="sng" sz="12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'is'</a:t>
                      </a:r>
                      <a:r>
                        <a:rPr dirty="0" u="sng" sz="12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operating</a:t>
                      </a:r>
                      <a:r>
                        <a:rPr dirty="0" u="sng" sz="1200" spc="5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as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"is",</a:t>
                      </a:r>
                      <a:r>
                        <a:rPr dirty="0" u="sng" sz="1200" spc="-6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not</a:t>
                      </a:r>
                      <a:r>
                        <a:rPr dirty="0" u="sng" sz="1200" spc="8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as</a:t>
                      </a:r>
                      <a:r>
                        <a:rPr dirty="0" u="sng" sz="12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"contains"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304358</a:t>
                      </a:r>
                      <a:r>
                        <a:rPr dirty="0" u="sng" sz="12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3036524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S/4HANA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9.2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360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253984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87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Display</a:t>
                      </a:r>
                      <a:r>
                        <a:rPr dirty="0" u="sng" sz="12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200" spc="-7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archived</a:t>
                      </a:r>
                      <a:r>
                        <a:rPr dirty="0" u="sng" sz="1200" spc="114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change</a:t>
                      </a:r>
                      <a:r>
                        <a:rPr dirty="0" u="sng" sz="1200" spc="114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documents</a:t>
                      </a:r>
                      <a:r>
                        <a:rPr dirty="0" u="sng" sz="1200" spc="114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2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(again)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2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2995802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38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S/4HANA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9.2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99465" y="5891529"/>
            <a:ext cx="51269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">
                <a:latin typeface="Arial MT"/>
                <a:cs typeface="Arial MT"/>
              </a:rPr>
              <a:t>(*)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improvement</a:t>
            </a:r>
            <a:r>
              <a:rPr dirty="0" sz="1550" spc="3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independent</a:t>
            </a:r>
            <a:r>
              <a:rPr dirty="0" sz="1550" spc="3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5244" y="6535102"/>
            <a:ext cx="226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246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2254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P</a:t>
            </a:r>
            <a:r>
              <a:rPr dirty="0" sz="600" spc="-40">
                <a:latin typeface="Arial MT"/>
                <a:cs typeface="Arial MT"/>
              </a:rPr>
              <a:t>ub</a:t>
            </a:r>
            <a:r>
              <a:rPr dirty="0" sz="600" spc="10">
                <a:latin typeface="Arial MT"/>
                <a:cs typeface="Arial MT"/>
              </a:rPr>
              <a:t>li</a:t>
            </a:r>
            <a:r>
              <a:rPr dirty="0" sz="600">
                <a:latin typeface="Arial MT"/>
                <a:cs typeface="Arial MT"/>
              </a:rPr>
              <a:t>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7677" y="482917"/>
            <a:ext cx="66401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Details</a:t>
            </a:r>
            <a:r>
              <a:rPr dirty="0" spc="-210"/>
              <a:t> </a:t>
            </a:r>
            <a:r>
              <a:rPr dirty="0" spc="-25"/>
              <a:t>about</a:t>
            </a:r>
            <a:r>
              <a:rPr dirty="0" spc="110"/>
              <a:t> </a:t>
            </a:r>
            <a:r>
              <a:rPr dirty="0" spc="-25"/>
              <a:t>Improvements</a:t>
            </a:r>
            <a:r>
              <a:rPr dirty="0" spc="170"/>
              <a:t> </a:t>
            </a:r>
            <a:r>
              <a:rPr dirty="0" spc="35"/>
              <a:t>in</a:t>
            </a:r>
            <a:r>
              <a:rPr dirty="0" spc="-105"/>
              <a:t> </a:t>
            </a:r>
            <a:r>
              <a:rPr dirty="0" spc="-30"/>
              <a:t>S/4HANA</a:t>
            </a:r>
            <a:r>
              <a:rPr dirty="0" spc="160"/>
              <a:t> </a:t>
            </a:r>
            <a:r>
              <a:rPr dirty="0" spc="5"/>
              <a:t>2022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9996" y="1679473"/>
          <a:ext cx="11207750" cy="4043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065"/>
                <a:gridCol w="4632325"/>
                <a:gridCol w="3114675"/>
                <a:gridCol w="2687320"/>
              </a:tblGrid>
              <a:tr h="2548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-35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Title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Note/SP/Release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200" spc="35" b="1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eases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23964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270658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Missing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standard</a:t>
                      </a:r>
                      <a:r>
                        <a:rPr dirty="0" u="sng" sz="11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fields</a:t>
                      </a:r>
                      <a:r>
                        <a:rPr dirty="0" u="sng" sz="11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1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the</a:t>
                      </a:r>
                      <a:r>
                        <a:rPr dirty="0" u="sng" sz="11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</a:t>
                      </a:r>
                      <a:r>
                        <a:rPr dirty="0" u="sng" sz="11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data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mode</a:t>
                      </a:r>
                      <a:r>
                        <a:rPr dirty="0" sz="110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2"/>
                        </a:rPr>
                        <a:t>l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Release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162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269943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6364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176530">
                        <a:lnSpc>
                          <a:spcPct val="102400"/>
                        </a:lnSpc>
                        <a:spcBef>
                          <a:spcPts val="305"/>
                        </a:spcBef>
                      </a:pP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Enabling</a:t>
                      </a:r>
                      <a:r>
                        <a:rPr dirty="0" u="sng" sz="11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end-users</a:t>
                      </a:r>
                      <a:r>
                        <a:rPr dirty="0" u="sng" sz="11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to</a:t>
                      </a:r>
                      <a:r>
                        <a:rPr dirty="0" u="sng" sz="11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add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valid-from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/</a:t>
                      </a:r>
                      <a:r>
                        <a:rPr dirty="0" u="sng" sz="11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valid</a:t>
                      </a:r>
                      <a:r>
                        <a:rPr dirty="0" u="sng" sz="1100" spc="1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to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dates</a:t>
                      </a:r>
                      <a:r>
                        <a:rPr dirty="0" u="sng" sz="1100" spc="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to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both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addresses </a:t>
                      </a:r>
                      <a:r>
                        <a:rPr dirty="0" sz="1100" spc="-295">
                          <a:solidFill>
                            <a:srgbClr val="008FD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and</a:t>
                      </a:r>
                      <a:r>
                        <a:rPr dirty="0" u="sng" sz="11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address</a:t>
                      </a:r>
                      <a:r>
                        <a:rPr dirty="0" u="sng" sz="1100" spc="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usages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Release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68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6839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*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Using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Derivation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Scenarios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BP/Customer/Supplier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>
                          <a:latin typeface="Arial MT"/>
                          <a:cs typeface="Arial MT"/>
                        </a:rPr>
                        <a:t>Release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2022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58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270216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2229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Enable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download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functionality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all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error </a:t>
                      </a:r>
                      <a:r>
                        <a:rPr dirty="0" u="sng" sz="110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messages</a:t>
                      </a:r>
                      <a:r>
                        <a:rPr dirty="0" u="sng" sz="1100" spc="-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100" spc="-10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excel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file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Notes</a:t>
                      </a:r>
                      <a:r>
                        <a:rPr dirty="0" sz="11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3194967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3129191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3146760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 spc="-3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1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9.2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288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270207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827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File</a:t>
                      </a:r>
                      <a:r>
                        <a:rPr dirty="0" u="sng" sz="11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down-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and</a:t>
                      </a:r>
                      <a:r>
                        <a:rPr dirty="0" u="sng" sz="11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upload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with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EXCEL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files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Notes</a:t>
                      </a:r>
                      <a:r>
                        <a:rPr dirty="0" sz="11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3194967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3155366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3137753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0" marR="165735" indent="-1058545">
                        <a:lnSpc>
                          <a:spcPct val="102499"/>
                        </a:lnSpc>
                        <a:spcBef>
                          <a:spcPts val="240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SP04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100" spc="-2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9.2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28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270409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954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556895">
                        <a:lnSpc>
                          <a:spcPct val="102499"/>
                        </a:lnSpc>
                        <a:spcBef>
                          <a:spcPts val="320"/>
                        </a:spcBef>
                      </a:pP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Enable convenience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API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with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option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to </a:t>
                      </a: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create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change request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by </a:t>
                      </a:r>
                      <a:r>
                        <a:rPr dirty="0" sz="1100" spc="-295">
                          <a:solidFill>
                            <a:srgbClr val="008FD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reference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Notes</a:t>
                      </a:r>
                      <a:r>
                        <a:rPr dirty="0" sz="11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3199378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3208250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10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9.2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964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270656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rm</a:t>
                      </a:r>
                      <a:r>
                        <a:rPr dirty="0" u="sng" sz="1100" spc="-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dup</a:t>
                      </a:r>
                      <a:r>
                        <a:rPr dirty="0" u="sng" sz="11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li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e</a:t>
                      </a:r>
                      <a:r>
                        <a:rPr dirty="0" u="sng" sz="11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he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k</a:t>
                      </a:r>
                      <a:r>
                        <a:rPr dirty="0" u="sng" sz="1100" spc="-1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n</a:t>
                      </a:r>
                      <a:r>
                        <a:rPr dirty="0" u="sng" sz="11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de</a:t>
                      </a:r>
                      <a:r>
                        <a:rPr dirty="0" u="sng" sz="1100" spc="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an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Notes</a:t>
                      </a:r>
                      <a:r>
                        <a:rPr dirty="0" sz="11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3194967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3156812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10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9.2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58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269930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413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Number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1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records/entries</a:t>
                      </a:r>
                      <a:r>
                        <a:rPr dirty="0" u="sng" sz="1100" spc="-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functionality</a:t>
                      </a:r>
                      <a:r>
                        <a:rPr dirty="0" u="sng" sz="1100" spc="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1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MDG-NWBC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Notes</a:t>
                      </a:r>
                      <a:r>
                        <a:rPr dirty="0" sz="11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3194967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3196973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3216162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00" spc="-3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1809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1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9.2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288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270653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128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64769">
                        <a:lnSpc>
                          <a:spcPct val="102499"/>
                        </a:lnSpc>
                        <a:spcBef>
                          <a:spcPts val="330"/>
                        </a:spcBef>
                      </a:pP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MDG</a:t>
                      </a:r>
                      <a:r>
                        <a:rPr dirty="0" u="sng" sz="11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-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Enhancement</a:t>
                      </a:r>
                      <a:r>
                        <a:rPr dirty="0" u="sng" sz="1100" spc="-9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100" spc="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custom</a:t>
                      </a:r>
                      <a:r>
                        <a:rPr dirty="0" u="sng" sz="1100" spc="-5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columns</a:t>
                      </a:r>
                      <a:r>
                        <a:rPr dirty="0" u="sng" sz="11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in</a:t>
                      </a:r>
                      <a:r>
                        <a:rPr dirty="0" u="sng" sz="1100" spc="-1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Standard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Layout</a:t>
                      </a:r>
                      <a:r>
                        <a:rPr dirty="0" u="sng" sz="1100" spc="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100" spc="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the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result </a:t>
                      </a:r>
                      <a:r>
                        <a:rPr dirty="0" sz="1100" spc="-290">
                          <a:solidFill>
                            <a:srgbClr val="008FD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list</a:t>
                      </a:r>
                      <a:r>
                        <a:rPr dirty="0" u="sng" sz="1100" spc="-2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of</a:t>
                      </a:r>
                      <a:r>
                        <a:rPr dirty="0" u="sng" sz="11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found</a:t>
                      </a:r>
                      <a:r>
                        <a:rPr dirty="0" u="sng" sz="1100" spc="4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duplicates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Online</a:t>
                      </a:r>
                      <a:r>
                        <a:rPr dirty="0" sz="11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Help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12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100" spc="-30">
                          <a:latin typeface="Arial MT"/>
                          <a:cs typeface="Arial MT"/>
                        </a:rPr>
                        <a:t>All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128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463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271160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540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Workflow</a:t>
                      </a:r>
                      <a:r>
                        <a:rPr dirty="0" u="sng" sz="1100" spc="-7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tracker </a:t>
                      </a:r>
                      <a:r>
                        <a:rPr dirty="0" u="sng" sz="1100" spc="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–</a:t>
                      </a:r>
                      <a:r>
                        <a:rPr dirty="0" u="sng" sz="1100" spc="-3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improvements</a:t>
                      </a:r>
                      <a:r>
                        <a:rPr dirty="0" u="sng" sz="1100" spc="-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for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parallel</a:t>
                      </a:r>
                      <a:r>
                        <a:rPr dirty="0" u="sng" sz="1100" spc="1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workflows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54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Notes</a:t>
                      </a:r>
                      <a:r>
                        <a:rPr dirty="0" sz="11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3094459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3168316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3203982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635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10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1511</a:t>
                      </a:r>
                      <a:r>
                        <a:rPr dirty="0" sz="11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1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8.0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964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272878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810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Search</a:t>
                      </a:r>
                      <a:r>
                        <a:rPr dirty="0" u="sng" sz="1100" spc="-1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operator</a:t>
                      </a:r>
                      <a:r>
                        <a:rPr dirty="0" u="sng" sz="1100" spc="7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'Contains'</a:t>
                      </a:r>
                      <a:r>
                        <a:rPr dirty="0" u="sng" sz="11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should</a:t>
                      </a:r>
                      <a:r>
                        <a:rPr dirty="0" u="sng" sz="1100" spc="-3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not</a:t>
                      </a:r>
                      <a:r>
                        <a:rPr dirty="0" u="sng" sz="1100" spc="-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-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be</a:t>
                      </a:r>
                      <a:r>
                        <a:rPr dirty="0" u="sng" sz="1100" spc="4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 spc="2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case</a:t>
                      </a:r>
                      <a:r>
                        <a:rPr dirty="0" u="sng" sz="1100" spc="-10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u="sng" sz="11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sensitive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Notes</a:t>
                      </a:r>
                      <a:r>
                        <a:rPr dirty="0" sz="11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100" spc="-1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3216762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25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5">
                          <a:latin typeface="Arial MT"/>
                          <a:cs typeface="Arial MT"/>
                        </a:rPr>
                        <a:t> S/4HANA</a:t>
                      </a:r>
                      <a:r>
                        <a:rPr dirty="0" sz="11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1809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99465" y="5891529"/>
            <a:ext cx="2725420" cy="5143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298450" marR="5080" indent="-286385">
              <a:lnSpc>
                <a:spcPct val="105100"/>
              </a:lnSpc>
              <a:spcBef>
                <a:spcPts val="30"/>
              </a:spcBef>
            </a:pPr>
            <a:r>
              <a:rPr dirty="0" sz="1550" spc="5">
                <a:latin typeface="Arial MT"/>
                <a:cs typeface="Arial MT"/>
              </a:rPr>
              <a:t>(*) </a:t>
            </a:r>
            <a:r>
              <a:rPr dirty="0" sz="1550" spc="-5">
                <a:latin typeface="Arial MT"/>
                <a:cs typeface="Arial MT"/>
              </a:rPr>
              <a:t>improvement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independent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from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endParaRPr sz="15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4740" y="5912155"/>
            <a:ext cx="557323" cy="5617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15809" y="5587047"/>
            <a:ext cx="59817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5">
                <a:solidFill>
                  <a:srgbClr val="EFAB00"/>
                </a:solidFill>
                <a:latin typeface="Arial MT"/>
                <a:cs typeface="Arial MT"/>
              </a:rPr>
              <a:t>D</a:t>
            </a:r>
            <a:r>
              <a:rPr dirty="0" sz="1100" spc="-10">
                <a:solidFill>
                  <a:srgbClr val="EFAB00"/>
                </a:solidFill>
                <a:latin typeface="Arial MT"/>
                <a:cs typeface="Arial MT"/>
              </a:rPr>
              <a:t>e</a:t>
            </a:r>
            <a:r>
              <a:rPr dirty="0" sz="1100" spc="55">
                <a:solidFill>
                  <a:srgbClr val="EFAB00"/>
                </a:solidFill>
                <a:latin typeface="Arial MT"/>
                <a:cs typeface="Arial MT"/>
              </a:rPr>
              <a:t>m</a:t>
            </a:r>
            <a:r>
              <a:rPr dirty="0" sz="1100" spc="15">
                <a:solidFill>
                  <a:srgbClr val="EFAB00"/>
                </a:solidFill>
                <a:latin typeface="Arial MT"/>
                <a:cs typeface="Arial MT"/>
              </a:rPr>
              <a:t>o</a:t>
            </a:r>
            <a:r>
              <a:rPr dirty="0" sz="1100" spc="-105">
                <a:solidFill>
                  <a:srgbClr val="EFAB00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EFAB00"/>
                </a:solidFill>
                <a:latin typeface="Arial MT"/>
                <a:cs typeface="Arial MT"/>
              </a:rPr>
              <a:t>f</a:t>
            </a:r>
            <a:r>
              <a:rPr dirty="0" sz="1100" spc="-10">
                <a:solidFill>
                  <a:srgbClr val="EFAB00"/>
                </a:solidFill>
                <a:latin typeface="Arial MT"/>
                <a:cs typeface="Arial MT"/>
              </a:rPr>
              <a:t>o</a:t>
            </a:r>
            <a:r>
              <a:rPr dirty="0" sz="1100" spc="5">
                <a:solidFill>
                  <a:srgbClr val="EFAB00"/>
                </a:solidFill>
                <a:latin typeface="Arial MT"/>
                <a:cs typeface="Arial MT"/>
              </a:rPr>
              <a:t>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5809" y="5758815"/>
            <a:ext cx="4097020" cy="865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3675" indent="-181610">
              <a:lnSpc>
                <a:spcPts val="1300"/>
              </a:lnSpc>
              <a:spcBef>
                <a:spcPts val="125"/>
              </a:spcBef>
              <a:buChar char="•"/>
              <a:tabLst>
                <a:tab pos="193675" algn="l"/>
                <a:tab pos="194310" algn="l"/>
              </a:tabLst>
            </a:pP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y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N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be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h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5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d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ts val="1300"/>
              </a:lnSpc>
              <a:buChar char="•"/>
              <a:tabLst>
                <a:tab pos="193675" algn="l"/>
                <a:tab pos="194310" algn="l"/>
              </a:tabLst>
            </a:pPr>
            <a:r>
              <a:rPr dirty="0" sz="1100" spc="10">
                <a:latin typeface="Arial MT"/>
                <a:cs typeface="Arial MT"/>
              </a:rPr>
              <a:t>Time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Dependency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for</a:t>
            </a:r>
            <a:r>
              <a:rPr dirty="0" sz="1100" spc="-5">
                <a:latin typeface="Arial MT"/>
                <a:cs typeface="Arial MT"/>
              </a:rPr>
              <a:t> Specific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Business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Partner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0"/>
              </a:spcBef>
              <a:buChar char="•"/>
              <a:tabLst>
                <a:tab pos="193675" algn="l"/>
                <a:tab pos="194310" algn="l"/>
              </a:tabLst>
            </a:pP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9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ode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 spc="-65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15">
                <a:latin typeface="Arial MT"/>
                <a:cs typeface="Arial MT"/>
              </a:rPr>
              <a:t>gne</a:t>
            </a:r>
            <a:r>
              <a:rPr dirty="0" sz="1100" spc="15">
                <a:latin typeface="Arial MT"/>
                <a:cs typeface="Arial MT"/>
              </a:rPr>
              <a:t>d</a:t>
            </a:r>
            <a:r>
              <a:rPr dirty="0" sz="1100" spc="114">
                <a:latin typeface="Arial MT"/>
                <a:cs typeface="Arial MT"/>
              </a:rPr>
              <a:t> </a:t>
            </a:r>
            <a:r>
              <a:rPr dirty="0" sz="1100" spc="80">
                <a:latin typeface="Arial MT"/>
                <a:cs typeface="Arial MT"/>
              </a:rPr>
              <a:t>W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h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35">
                <a:latin typeface="Arial MT"/>
                <a:cs typeface="Arial MT"/>
              </a:rPr>
              <a:t>O</a:t>
            </a:r>
            <a:r>
              <a:rPr dirty="0" sz="1100" spc="-65">
                <a:latin typeface="Arial MT"/>
                <a:cs typeface="Arial MT"/>
              </a:rPr>
              <a:t>A</a:t>
            </a:r>
            <a:r>
              <a:rPr dirty="0" sz="1100" spc="15">
                <a:latin typeface="Arial MT"/>
                <a:cs typeface="Arial MT"/>
              </a:rPr>
              <a:t>P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ts val="1300"/>
              </a:lnSpc>
              <a:spcBef>
                <a:spcPts val="35"/>
              </a:spcBef>
              <a:buChar char="•"/>
              <a:tabLst>
                <a:tab pos="193675" algn="l"/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Perform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Duplicate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Check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Demand</a:t>
            </a:r>
            <a:endParaRPr sz="1100">
              <a:latin typeface="Arial MT"/>
              <a:cs typeface="Arial MT"/>
            </a:endParaRPr>
          </a:p>
          <a:p>
            <a:pPr marL="193675" indent="-181610">
              <a:lnSpc>
                <a:spcPts val="1300"/>
              </a:lnSpc>
              <a:buChar char="•"/>
              <a:tabLst>
                <a:tab pos="193675" algn="l"/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Change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Request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Tracker </a:t>
            </a:r>
            <a:r>
              <a:rPr dirty="0" sz="1100" spc="-10">
                <a:latin typeface="Arial MT"/>
                <a:cs typeface="Arial MT"/>
              </a:rPr>
              <a:t>Improved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 </a:t>
            </a:r>
            <a:r>
              <a:rPr dirty="0" sz="1100" spc="-10">
                <a:latin typeface="Arial MT"/>
                <a:cs typeface="Arial MT"/>
              </a:rPr>
              <a:t>Parallel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Workflow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Steps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677" y="482917"/>
            <a:ext cx="66401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Details</a:t>
            </a:r>
            <a:r>
              <a:rPr dirty="0" spc="-190"/>
              <a:t> </a:t>
            </a:r>
            <a:r>
              <a:rPr dirty="0" spc="-25"/>
              <a:t>about</a:t>
            </a:r>
            <a:r>
              <a:rPr dirty="0" spc="100"/>
              <a:t> </a:t>
            </a:r>
            <a:r>
              <a:rPr dirty="0" spc="-25"/>
              <a:t>Improvements</a:t>
            </a:r>
            <a:r>
              <a:rPr dirty="0" spc="170"/>
              <a:t> </a:t>
            </a:r>
            <a:r>
              <a:rPr dirty="0" spc="35"/>
              <a:t>in</a:t>
            </a:r>
            <a:r>
              <a:rPr dirty="0" spc="-105"/>
              <a:t> </a:t>
            </a:r>
            <a:r>
              <a:rPr dirty="0" spc="-30"/>
              <a:t>S/4HANA</a:t>
            </a:r>
            <a:r>
              <a:rPr dirty="0" spc="145"/>
              <a:t> </a:t>
            </a:r>
            <a:r>
              <a:rPr dirty="0" spc="5"/>
              <a:t>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9996" y="1679473"/>
          <a:ext cx="11207750" cy="4043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065"/>
                <a:gridCol w="5603875"/>
                <a:gridCol w="2142490"/>
                <a:gridCol w="2686685"/>
              </a:tblGrid>
              <a:tr h="274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35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Title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F9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Note/SP/Release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200" spc="10" b="1">
                          <a:latin typeface="Arial"/>
                          <a:cs typeface="Arial"/>
                        </a:rPr>
                        <a:t>Lowest</a:t>
                      </a:r>
                      <a:r>
                        <a:rPr dirty="0" sz="12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Releases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287232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128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Performance</a:t>
                      </a:r>
                      <a:r>
                        <a:rPr dirty="0" sz="12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Improvements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12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280" marR="134620" indent="-180975">
                        <a:lnSpc>
                          <a:spcPts val="1430"/>
                        </a:lnSpc>
                        <a:spcBef>
                          <a:spcPts val="295"/>
                        </a:spcBef>
                      </a:pPr>
                      <a:r>
                        <a:rPr dirty="0" sz="1200" spc="-4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se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2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  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33</a:t>
                      </a:r>
                      <a:r>
                        <a:rPr dirty="0" u="sng" sz="1200" spc="-7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1</a:t>
                      </a:r>
                      <a:r>
                        <a:rPr dirty="0" u="sng" sz="120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3"/>
                        </a:rPr>
                        <a:t>1039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7260" marR="269240" indent="-648335">
                        <a:lnSpc>
                          <a:spcPts val="1430"/>
                        </a:lnSpc>
                        <a:spcBef>
                          <a:spcPts val="29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s,</a:t>
                      </a:r>
                      <a:r>
                        <a:rPr dirty="0" sz="12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depe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ff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ed 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source</a:t>
                      </a:r>
                      <a:r>
                        <a:rPr dirty="0" sz="12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code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814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272294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128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Permitted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Payee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(LFZA)</a:t>
                      </a:r>
                      <a:r>
                        <a:rPr dirty="0" sz="12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Payer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(KNZA)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687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u="sng" sz="120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289327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192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Comments</a:t>
                      </a:r>
                      <a:r>
                        <a:rPr dirty="0" sz="12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2645" sz="1575">
                          <a:latin typeface="Arial MT"/>
                          <a:cs typeface="Arial MT"/>
                        </a:rPr>
                        <a:t>(ADRCT)</a:t>
                      </a:r>
                      <a:r>
                        <a:rPr dirty="0" baseline="2645" sz="1575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Communication</a:t>
                      </a:r>
                      <a:r>
                        <a:rPr dirty="0" sz="12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 </a:t>
                      </a:r>
                      <a:r>
                        <a:rPr dirty="0" baseline="2645" sz="1575">
                          <a:latin typeface="Arial MT"/>
                          <a:cs typeface="Arial MT"/>
                        </a:rPr>
                        <a:t>(ADRT)</a:t>
                      </a:r>
                      <a:endParaRPr baseline="2645" sz="1575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BP/C/S:</a:t>
                      </a:r>
                      <a:r>
                        <a:rPr dirty="0" sz="12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2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Controller</a:t>
                      </a:r>
                      <a:r>
                        <a:rPr dirty="0" sz="12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(BUTDC_LINK)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BP/C/S: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Shareholder</a:t>
                      </a:r>
                      <a:r>
                        <a:rPr dirty="0" sz="120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Relationships</a:t>
                      </a:r>
                      <a:r>
                        <a:rPr dirty="0" sz="12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1200" spc="229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(BUT053)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: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1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x</a:t>
                      </a:r>
                      <a:r>
                        <a:rPr dirty="0" sz="120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ego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)</a:t>
                      </a:r>
                      <a:r>
                        <a:rPr dirty="0" sz="12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2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pp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spc="5">
                          <a:latin typeface="Arial MT"/>
                          <a:cs typeface="Arial MT"/>
                        </a:rPr>
                        <a:t>C/S: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Incoterms</a:t>
                      </a:r>
                      <a:r>
                        <a:rPr dirty="0" sz="120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Location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Ids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1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S: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Acceptance</a:t>
                      </a:r>
                      <a:r>
                        <a:rPr dirty="0" sz="12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2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Origin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200" spc="10">
                          <a:latin typeface="Arial MT"/>
                          <a:cs typeface="Arial MT"/>
                        </a:rPr>
                        <a:t>S: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Returns</a:t>
                      </a:r>
                      <a:r>
                        <a:rPr dirty="0" sz="120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Supplier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Flag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 spc="15">
                          <a:latin typeface="Arial MT"/>
                          <a:cs typeface="Arial MT"/>
                        </a:rPr>
                        <a:t>C: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Seller-Defined</a:t>
                      </a:r>
                      <a:r>
                        <a:rPr dirty="0" sz="12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2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ID</a:t>
                      </a:r>
                      <a:r>
                        <a:rPr dirty="0" sz="12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EDI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(KNADDR_EXT)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 spc="-15">
                          <a:latin typeface="Arial MT"/>
                          <a:cs typeface="Arial MT"/>
                        </a:rPr>
                        <a:t>Release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S/4HANA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2023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926833" y="6090920"/>
            <a:ext cx="45878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latin typeface="Arial MT"/>
                <a:cs typeface="Arial MT"/>
              </a:rPr>
              <a:t>See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25">
                <a:latin typeface="Arial MT"/>
                <a:cs typeface="Arial MT"/>
              </a:rPr>
              <a:t>also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SAP </a:t>
            </a:r>
            <a:r>
              <a:rPr dirty="0" sz="900">
                <a:latin typeface="Arial MT"/>
                <a:cs typeface="Arial MT"/>
              </a:rPr>
              <a:t>Note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u="sng" sz="900" spc="1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2221398</a:t>
            </a:r>
            <a:r>
              <a:rPr dirty="0" u="sng" sz="900" spc="-7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-</a:t>
            </a:r>
            <a:r>
              <a:rPr dirty="0" u="sng" sz="900" spc="-10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 spc="-1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MDG-BP/C/S/CA:</a:t>
            </a:r>
            <a:r>
              <a:rPr dirty="0" u="sng" sz="900" spc="17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 spc="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(Un-)</a:t>
            </a:r>
            <a:r>
              <a:rPr dirty="0" u="sng" sz="900" spc="-2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 spc="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Supported</a:t>
            </a:r>
            <a:r>
              <a:rPr dirty="0" u="sng" sz="900" spc="-8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 spc="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Fields</a:t>
            </a:r>
            <a:r>
              <a:rPr dirty="0" u="sng" sz="900" spc="-2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 spc="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in</a:t>
            </a:r>
            <a:r>
              <a:rPr dirty="0" u="sng" sz="900" spc="-7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Data</a:t>
            </a:r>
            <a:r>
              <a:rPr dirty="0" u="sng" sz="900" spc="-8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sng" sz="900" spc="-5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Model</a:t>
            </a:r>
            <a:r>
              <a:rPr dirty="0" u="sng" sz="90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  <a:hlinkClick r:id="rId4"/>
              </a:rPr>
              <a:t> BP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1291" y="6179184"/>
            <a:ext cx="146113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30">
                <a:latin typeface="Arial MT"/>
                <a:cs typeface="Arial MT"/>
              </a:rPr>
              <a:t>See</a:t>
            </a:r>
            <a:r>
              <a:rPr dirty="0" sz="2400" spc="25">
                <a:latin typeface="Arial MT"/>
                <a:cs typeface="Arial MT"/>
              </a:rPr>
              <a:t> </a:t>
            </a:r>
            <a:r>
              <a:rPr dirty="0" u="heavy" sz="2400" spc="-20" b="1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"/>
                <a:cs typeface="Arial"/>
                <a:hlinkClick r:id="rId5"/>
              </a:rPr>
              <a:t>demo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3631" y="6075330"/>
            <a:ext cx="564854" cy="5692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247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5"/>
              <a:t>247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10386060" cy="23933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Arial MT"/>
                <a:cs typeface="Arial MT"/>
              </a:rPr>
              <a:t>Some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new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functions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developed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result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requests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submitted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Connection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require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activating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via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custom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functions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which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listed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 </a:t>
            </a:r>
            <a:r>
              <a:rPr dirty="0" sz="2000" spc="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corresponding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notes.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 MT"/>
              <a:cs typeface="Arial MT"/>
            </a:endParaRPr>
          </a:p>
          <a:p>
            <a:pPr marL="556260">
              <a:lnSpc>
                <a:spcPts val="2260"/>
              </a:lnSpc>
              <a:tabLst>
                <a:tab pos="898525" algn="l"/>
              </a:tabLst>
            </a:pPr>
            <a:r>
              <a:rPr dirty="0" sz="1950" spc="-1260">
                <a:latin typeface="Arial MT"/>
                <a:cs typeface="Arial MT"/>
                <a:hlinkClick r:id="rId2"/>
              </a:rPr>
              <a:t>▫	</a:t>
            </a:r>
            <a:r>
              <a:rPr dirty="0" u="heavy" sz="155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2765664</a:t>
            </a:r>
            <a:r>
              <a:rPr dirty="0" sz="1550" spc="-8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550" spc="5">
                <a:latin typeface="Arial MT"/>
                <a:cs typeface="Arial MT"/>
              </a:rPr>
              <a:t>-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2018</a:t>
            </a:r>
            <a:endParaRPr sz="1550">
              <a:latin typeface="Arial MT"/>
              <a:cs typeface="Arial MT"/>
            </a:endParaRPr>
          </a:p>
          <a:p>
            <a:pPr marL="556260">
              <a:lnSpc>
                <a:spcPts val="2215"/>
              </a:lnSpc>
              <a:tabLst>
                <a:tab pos="898525" algn="l"/>
              </a:tabLst>
            </a:pPr>
            <a:r>
              <a:rPr dirty="0" sz="1950" spc="-1260">
                <a:latin typeface="Arial MT"/>
                <a:cs typeface="Arial MT"/>
                <a:hlinkClick r:id="rId2"/>
              </a:rPr>
              <a:t>▫	</a:t>
            </a:r>
            <a:r>
              <a:rPr dirty="0" u="heavy" sz="155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2888104</a:t>
            </a:r>
            <a:r>
              <a:rPr dirty="0" sz="1550" spc="-8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550" spc="5">
                <a:latin typeface="Arial MT"/>
                <a:cs typeface="Arial MT"/>
              </a:rPr>
              <a:t>-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2019</a:t>
            </a:r>
            <a:endParaRPr sz="1550">
              <a:latin typeface="Arial MT"/>
              <a:cs typeface="Arial MT"/>
            </a:endParaRPr>
          </a:p>
          <a:p>
            <a:pPr marL="556260">
              <a:lnSpc>
                <a:spcPts val="2255"/>
              </a:lnSpc>
              <a:tabLst>
                <a:tab pos="898525" algn="l"/>
              </a:tabLst>
            </a:pPr>
            <a:r>
              <a:rPr dirty="0" sz="1950" spc="-1260">
                <a:latin typeface="Arial MT"/>
                <a:cs typeface="Arial MT"/>
                <a:hlinkClick r:id="rId2"/>
              </a:rPr>
              <a:t>▫	</a:t>
            </a:r>
            <a:r>
              <a:rPr dirty="0" u="heavy" sz="155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3043582</a:t>
            </a:r>
            <a:r>
              <a:rPr dirty="0" sz="1550" spc="-80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550" spc="5">
                <a:latin typeface="Arial MT"/>
                <a:cs typeface="Arial MT"/>
              </a:rPr>
              <a:t>-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5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2020</a:t>
            </a:r>
            <a:endParaRPr sz="1550">
              <a:latin typeface="Arial MT"/>
              <a:cs typeface="Arial MT"/>
            </a:endParaRPr>
          </a:p>
          <a:p>
            <a:pPr marL="556260">
              <a:lnSpc>
                <a:spcPts val="2300"/>
              </a:lnSpc>
              <a:tabLst>
                <a:tab pos="898525" algn="l"/>
              </a:tabLst>
            </a:pPr>
            <a:r>
              <a:rPr dirty="0" sz="1950" spc="-1260">
                <a:latin typeface="Arial MT"/>
                <a:cs typeface="Arial MT"/>
                <a:hlinkClick r:id="rId2"/>
              </a:rPr>
              <a:t>▫	</a:t>
            </a:r>
            <a:r>
              <a:rPr dirty="0" u="heavy" sz="155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3194967</a:t>
            </a:r>
            <a:r>
              <a:rPr dirty="0" sz="1550" spc="-75">
                <a:solidFill>
                  <a:srgbClr val="008FD2"/>
                </a:solidFill>
                <a:latin typeface="Arial MT"/>
                <a:cs typeface="Arial MT"/>
                <a:hlinkClick r:id="rId2"/>
              </a:rPr>
              <a:t> </a:t>
            </a:r>
            <a:r>
              <a:rPr dirty="0" sz="1550" spc="5">
                <a:latin typeface="Arial MT"/>
                <a:cs typeface="Arial MT"/>
              </a:rPr>
              <a:t>-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Connection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2021/2022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6368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MDG</a:t>
            </a:r>
            <a:r>
              <a:rPr dirty="0" spc="-75"/>
              <a:t> </a:t>
            </a:r>
            <a:r>
              <a:rPr dirty="0" spc="-10"/>
              <a:t>Customer</a:t>
            </a:r>
            <a:r>
              <a:rPr dirty="0" spc="110"/>
              <a:t> </a:t>
            </a:r>
            <a:r>
              <a:rPr dirty="0" spc="-10"/>
              <a:t>Connection</a:t>
            </a:r>
            <a:r>
              <a:rPr dirty="0" spc="-45"/>
              <a:t> </a:t>
            </a:r>
            <a:r>
              <a:rPr dirty="0" spc="-10"/>
              <a:t>SAP</a:t>
            </a:r>
            <a:r>
              <a:rPr dirty="0" spc="40"/>
              <a:t> </a:t>
            </a:r>
            <a:r>
              <a:rPr dirty="0" spc="-20"/>
              <a:t>Notes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9608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Learn</a:t>
            </a:r>
            <a:r>
              <a:rPr dirty="0" spc="-110"/>
              <a:t> </a:t>
            </a:r>
            <a:r>
              <a:rPr dirty="0" spc="-10"/>
              <a:t>more</a:t>
            </a:r>
            <a:r>
              <a:rPr dirty="0" spc="20"/>
              <a:t> </a:t>
            </a:r>
            <a:r>
              <a:rPr dirty="0" spc="-25"/>
              <a:t>about</a:t>
            </a:r>
            <a:r>
              <a:rPr dirty="0" spc="110"/>
              <a:t> </a:t>
            </a:r>
            <a:r>
              <a:rPr dirty="0" spc="-10"/>
              <a:t>SAP</a:t>
            </a:r>
            <a:r>
              <a:rPr dirty="0" spc="-25"/>
              <a:t> </a:t>
            </a:r>
            <a:r>
              <a:rPr dirty="0" spc="10"/>
              <a:t>Master</a:t>
            </a:r>
            <a:r>
              <a:rPr dirty="0" spc="-100"/>
              <a:t> </a:t>
            </a:r>
            <a:r>
              <a:rPr dirty="0" spc="5"/>
              <a:t>Data</a:t>
            </a:r>
            <a:r>
              <a:rPr dirty="0" spc="20"/>
              <a:t> </a:t>
            </a:r>
            <a:r>
              <a:rPr dirty="0" spc="-15"/>
              <a:t>Governance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855" y="1599882"/>
            <a:ext cx="7083425" cy="4565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0" indent="-3244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SAP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Road</a:t>
            </a:r>
            <a:r>
              <a:rPr dirty="0" u="heavy" sz="1800" spc="4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Maps</a:t>
            </a:r>
            <a:endParaRPr sz="1800">
              <a:latin typeface="Arial MT"/>
              <a:cs typeface="Arial MT"/>
            </a:endParaRPr>
          </a:p>
          <a:p>
            <a:pPr marL="336550">
              <a:lnSpc>
                <a:spcPct val="100000"/>
              </a:lnSpc>
              <a:spcBef>
                <a:spcPts val="120"/>
              </a:spcBef>
            </a:pPr>
            <a:r>
              <a:rPr dirty="0" sz="1550" spc="10">
                <a:latin typeface="Arial MT"/>
                <a:cs typeface="Arial MT"/>
              </a:rPr>
              <a:t>(direct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link: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u="heavy" sz="155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SAP</a:t>
            </a:r>
            <a:r>
              <a:rPr dirty="0" u="heavy" sz="1550" spc="8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5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MDG</a:t>
            </a:r>
            <a:r>
              <a:rPr dirty="0" u="heavy" sz="1550" spc="14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55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in</a:t>
            </a:r>
            <a:r>
              <a:rPr dirty="0" u="heavy" sz="155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55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Roadmap</a:t>
            </a:r>
            <a:r>
              <a:rPr dirty="0" u="heavy" sz="1550" spc="1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15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Explorer</a:t>
            </a:r>
            <a:r>
              <a:rPr dirty="0" sz="1550">
                <a:latin typeface="Arial MT"/>
                <a:cs typeface="Arial MT"/>
              </a:rPr>
              <a:t>)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SAP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4"/>
              </a:rPr>
              <a:t>Community</a:t>
            </a:r>
            <a:endParaRPr sz="1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SAP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User</a:t>
            </a:r>
            <a:r>
              <a:rPr dirty="0" u="heavy" sz="1800" spc="7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5"/>
              </a:rPr>
              <a:t>Groups</a:t>
            </a:r>
            <a:endParaRPr sz="1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1595"/>
              </a:spcBef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SAP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Customer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6"/>
              </a:rPr>
              <a:t>Influence</a:t>
            </a:r>
            <a:endParaRPr sz="1800">
              <a:latin typeface="Arial MT"/>
              <a:cs typeface="Arial MT"/>
            </a:endParaRPr>
          </a:p>
          <a:p>
            <a:pPr marL="336550">
              <a:lnSpc>
                <a:spcPts val="1664"/>
              </a:lnSpc>
              <a:spcBef>
                <a:spcPts val="40"/>
              </a:spcBef>
            </a:pPr>
            <a:r>
              <a:rPr dirty="0" sz="1400" spc="15">
                <a:latin typeface="Arial MT"/>
                <a:cs typeface="Arial MT"/>
              </a:rPr>
              <a:t>(Projects:</a:t>
            </a:r>
            <a:r>
              <a:rPr dirty="0" sz="1400" spc="-175">
                <a:latin typeface="Arial MT"/>
                <a:cs typeface="Arial MT"/>
              </a:rPr>
              <a:t> </a:t>
            </a:r>
            <a:r>
              <a:rPr dirty="0" u="sng" sz="14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MDG</a:t>
            </a:r>
            <a:r>
              <a:rPr dirty="0" u="sng" sz="14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sng" sz="140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2018</a:t>
            </a:r>
            <a:r>
              <a:rPr dirty="0" sz="1400" spc="35">
                <a:latin typeface="Arial MT"/>
                <a:cs typeface="Arial MT"/>
              </a:rPr>
              <a:t>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u="sng" sz="14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MDG </a:t>
            </a:r>
            <a:r>
              <a:rPr dirty="0" u="sng" sz="140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8"/>
              </a:rPr>
              <a:t>2019</a:t>
            </a:r>
            <a:r>
              <a:rPr dirty="0" sz="1400" spc="35">
                <a:latin typeface="Arial MT"/>
                <a:cs typeface="Arial MT"/>
              </a:rPr>
              <a:t>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u="sng" sz="14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MDG</a:t>
            </a:r>
            <a:r>
              <a:rPr dirty="0" u="sng" sz="1400" spc="-6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sng" sz="140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2020</a:t>
            </a:r>
            <a:r>
              <a:rPr dirty="0" sz="1400" spc="35">
                <a:latin typeface="Arial MT"/>
                <a:cs typeface="Arial MT"/>
              </a:rPr>
              <a:t>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u="sng" sz="14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MDG</a:t>
            </a:r>
            <a:r>
              <a:rPr dirty="0" u="sng" sz="14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sng" sz="14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2021/22</a:t>
            </a:r>
            <a:r>
              <a:rPr dirty="0" sz="1400" spc="30">
                <a:latin typeface="Arial MT"/>
                <a:cs typeface="Arial MT"/>
              </a:rPr>
              <a:t>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u="sng" sz="14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MDG</a:t>
            </a:r>
            <a:r>
              <a:rPr dirty="0" u="sng" sz="14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 </a:t>
            </a:r>
            <a:r>
              <a:rPr dirty="0" u="sng" sz="1400" spc="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2023</a:t>
            </a:r>
            <a:r>
              <a:rPr dirty="0" sz="1400" spc="35">
                <a:latin typeface="Arial MT"/>
                <a:cs typeface="Arial MT"/>
              </a:rPr>
              <a:t>,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u="sng" sz="14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Continuous</a:t>
            </a:r>
            <a:endParaRPr sz="1400">
              <a:latin typeface="Arial MT"/>
              <a:cs typeface="Arial MT"/>
            </a:endParaRPr>
          </a:p>
          <a:p>
            <a:pPr marL="336550">
              <a:lnSpc>
                <a:spcPts val="1664"/>
              </a:lnSpc>
            </a:pPr>
            <a:r>
              <a:rPr dirty="0" u="sng" sz="14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7"/>
              </a:rPr>
              <a:t>Influence</a:t>
            </a:r>
            <a:r>
              <a:rPr dirty="0" sz="1400" spc="1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SAP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Master</a:t>
            </a:r>
            <a:r>
              <a:rPr dirty="0" u="heavy" sz="1800" spc="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Data</a:t>
            </a:r>
            <a:r>
              <a:rPr dirty="0" u="heavy" sz="1800" spc="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Governance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on </a:t>
            </a:r>
            <a:r>
              <a:rPr dirty="0" u="heavy" sz="1800" spc="-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9"/>
              </a:rPr>
              <a:t>SAP.com</a:t>
            </a:r>
            <a:endParaRPr sz="1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1595"/>
              </a:spcBef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11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S</a:t>
            </a:r>
            <a:r>
              <a:rPr dirty="0" u="heavy" sz="1800" spc="-1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</a:t>
            </a:r>
            <a:r>
              <a:rPr dirty="0" u="heavy" sz="1800" spc="-11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P</a:t>
            </a:r>
            <a:r>
              <a:rPr dirty="0" u="heavy" sz="1800" spc="-9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M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</a:t>
            </a:r>
            <a:r>
              <a:rPr dirty="0" u="heavy" sz="1800" spc="-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s</a:t>
            </a:r>
            <a:r>
              <a:rPr dirty="0" u="heavy" sz="1800" spc="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t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e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r</a:t>
            </a:r>
            <a:r>
              <a:rPr dirty="0" u="heavy" sz="1800" spc="-7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D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</a:t>
            </a:r>
            <a:r>
              <a:rPr dirty="0" u="heavy" sz="1800" spc="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t</a:t>
            </a:r>
            <a:r>
              <a:rPr dirty="0" u="heavy" sz="180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</a:t>
            </a:r>
            <a:r>
              <a:rPr dirty="0" u="heavy" sz="1800" spc="-18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heavy" sz="1800" spc="-5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G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o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v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e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r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n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a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n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c</a:t>
            </a:r>
            <a:r>
              <a:rPr dirty="0" u="heavy" sz="18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e</a:t>
            </a:r>
            <a:r>
              <a:rPr dirty="0" u="heavy" sz="1800" spc="-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heavy" sz="1800" spc="-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C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o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mm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u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n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i</a:t>
            </a:r>
            <a:r>
              <a:rPr dirty="0" u="heavy" sz="1800" spc="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t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0"/>
              </a:rPr>
              <a:t>y</a:t>
            </a:r>
            <a:endParaRPr sz="1800">
              <a:latin typeface="Arial MT"/>
              <a:cs typeface="Arial MT"/>
            </a:endParaRPr>
          </a:p>
          <a:p>
            <a:pPr marL="336550">
              <a:lnSpc>
                <a:spcPct val="100000"/>
              </a:lnSpc>
              <a:spcBef>
                <a:spcPts val="120"/>
              </a:spcBef>
            </a:pPr>
            <a:r>
              <a:rPr dirty="0" sz="1550" spc="30">
                <a:latin typeface="Arial MT"/>
                <a:cs typeface="Arial MT"/>
              </a:rPr>
              <a:t>(recent</a:t>
            </a:r>
            <a:r>
              <a:rPr dirty="0" sz="1550" spc="-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strategy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updates: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u="heavy" sz="155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1"/>
              </a:rPr>
              <a:t>mdgupdates</a:t>
            </a:r>
            <a:r>
              <a:rPr dirty="0" sz="1550" spc="30">
                <a:latin typeface="Arial MT"/>
                <a:cs typeface="Arial MT"/>
              </a:rPr>
              <a:t>)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2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SAP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2"/>
              </a:rPr>
              <a:t> </a:t>
            </a:r>
            <a:r>
              <a:rPr dirty="0" u="heavy" sz="180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Master</a:t>
            </a:r>
            <a:r>
              <a:rPr dirty="0" u="heavy" sz="1800" spc="8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 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Data</a:t>
            </a:r>
            <a:r>
              <a:rPr dirty="0" u="heavy" sz="1800" spc="6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Governance</a:t>
            </a:r>
            <a:r>
              <a:rPr dirty="0" u="heavy" sz="1800" spc="-9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Application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3"/>
              </a:rPr>
              <a:t>Help</a:t>
            </a:r>
            <a:endParaRPr sz="1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1595"/>
              </a:spcBef>
              <a:buClr>
                <a:srgbClr val="000000"/>
              </a:buClr>
              <a:buChar char="►"/>
              <a:tabLst>
                <a:tab pos="337185" algn="l"/>
              </a:tabLst>
            </a:pPr>
            <a:r>
              <a:rPr dirty="0" u="heavy" sz="1800" spc="-10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L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e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a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r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n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i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n</a:t>
            </a:r>
            <a:r>
              <a:rPr dirty="0" u="heavy" sz="1800" spc="-7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g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 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J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o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u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r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n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e</a:t>
            </a:r>
            <a:r>
              <a:rPr dirty="0" u="heavy" sz="1800" spc="-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y</a:t>
            </a:r>
            <a:r>
              <a:rPr dirty="0" u="heavy" sz="1800" spc="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 </a:t>
            </a:r>
            <a:r>
              <a:rPr dirty="0" u="heavy" sz="18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f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o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r</a:t>
            </a:r>
            <a:r>
              <a:rPr dirty="0" u="heavy" sz="1800" spc="-6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 </a:t>
            </a:r>
            <a:r>
              <a:rPr dirty="0" u="heavy" sz="1800" spc="-114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SAP</a:t>
            </a:r>
            <a:r>
              <a:rPr dirty="0" u="heavy" sz="1800" spc="-9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 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M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a</a:t>
            </a:r>
            <a:r>
              <a:rPr dirty="0" u="heavy" sz="1800" spc="-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s</a:t>
            </a:r>
            <a:r>
              <a:rPr dirty="0" u="heavy" sz="1800" spc="9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t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e</a:t>
            </a:r>
            <a:r>
              <a:rPr dirty="0" u="heavy" sz="18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r</a:t>
            </a:r>
            <a:r>
              <a:rPr dirty="0" u="heavy" sz="1800" spc="-6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 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D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a</a:t>
            </a:r>
            <a:r>
              <a:rPr dirty="0" u="heavy" sz="1800" spc="9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t</a:t>
            </a:r>
            <a:r>
              <a:rPr dirty="0" u="heavy" sz="1800" spc="-5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a</a:t>
            </a:r>
            <a:r>
              <a:rPr dirty="0" u="heavy" sz="1800" spc="-18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 </a:t>
            </a:r>
            <a:r>
              <a:rPr dirty="0" u="heavy" sz="1800" spc="-6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G</a:t>
            </a:r>
            <a:r>
              <a:rPr dirty="0" u="heavy" sz="1800" spc="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o</a:t>
            </a:r>
            <a:r>
              <a:rPr dirty="0" u="heavy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v</a:t>
            </a:r>
            <a:r>
              <a:rPr dirty="0" u="heavy" sz="1800" spc="-3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e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r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n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a</a:t>
            </a:r>
            <a:r>
              <a:rPr dirty="0" u="heavy" sz="18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n</a:t>
            </a:r>
            <a:r>
              <a:rPr dirty="0" u="heavy" sz="1800" spc="-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c</a:t>
            </a:r>
            <a:r>
              <a:rPr dirty="0" u="heavy" sz="180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14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81925" y="1619630"/>
            <a:ext cx="3429000" cy="38681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4846320" cy="3216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Introduction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Go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ernan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apabili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ies</a:t>
            </a:r>
            <a:endParaRPr sz="2000">
              <a:latin typeface="Arial MT"/>
              <a:cs typeface="Arial MT"/>
            </a:endParaRPr>
          </a:p>
          <a:p>
            <a:pPr marL="12700" marR="2398395">
              <a:lnSpc>
                <a:spcPct val="239500"/>
              </a:lnSpc>
              <a:spcBef>
                <a:spcPts val="35"/>
              </a:spcBef>
            </a:pPr>
            <a:r>
              <a:rPr dirty="0" sz="2000" spc="45" b="1">
                <a:latin typeface="Arial"/>
                <a:cs typeface="Arial"/>
              </a:rPr>
              <a:t>Fun</a:t>
            </a:r>
            <a:r>
              <a:rPr dirty="0" sz="2000" spc="10" b="1">
                <a:latin typeface="Arial"/>
                <a:cs typeface="Arial"/>
              </a:rPr>
              <a:t>ct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D</a:t>
            </a:r>
            <a:r>
              <a:rPr dirty="0" sz="2000" spc="10" b="1">
                <a:latin typeface="Arial"/>
                <a:cs typeface="Arial"/>
              </a:rPr>
              <a:t>eta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5" b="1">
                <a:latin typeface="Arial"/>
                <a:cs typeface="Arial"/>
              </a:rPr>
              <a:t>l 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enarios  </a:t>
            </a:r>
            <a:r>
              <a:rPr dirty="0" sz="2000" spc="15">
                <a:latin typeface="Arial MT"/>
                <a:cs typeface="Arial MT"/>
              </a:rPr>
              <a:t>Solution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Benefits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296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Agenda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855" y="2897187"/>
            <a:ext cx="4205605" cy="690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75">
                <a:latin typeface="Arial MT"/>
                <a:cs typeface="Arial MT"/>
              </a:rPr>
              <a:t>C</a:t>
            </a:r>
            <a:r>
              <a:rPr dirty="0" sz="1550" spc="35">
                <a:latin typeface="Arial MT"/>
                <a:cs typeface="Arial MT"/>
              </a:rPr>
              <a:t>o</a:t>
            </a:r>
            <a:r>
              <a:rPr dirty="0" sz="1550" spc="30">
                <a:latin typeface="Arial MT"/>
                <a:cs typeface="Arial MT"/>
              </a:rPr>
              <a:t>n</a:t>
            </a:r>
            <a:r>
              <a:rPr dirty="0" sz="1550" spc="85">
                <a:latin typeface="Arial MT"/>
                <a:cs typeface="Arial MT"/>
              </a:rPr>
              <a:t>t</a:t>
            </a:r>
            <a:r>
              <a:rPr dirty="0" sz="1550" spc="-40">
                <a:latin typeface="Arial MT"/>
                <a:cs typeface="Arial MT"/>
              </a:rPr>
              <a:t>a</a:t>
            </a:r>
            <a:r>
              <a:rPr dirty="0" sz="1550" spc="45">
                <a:latin typeface="Arial MT"/>
                <a:cs typeface="Arial MT"/>
              </a:rPr>
              <a:t>c</a:t>
            </a:r>
            <a:r>
              <a:rPr dirty="0" sz="1550" spc="75">
                <a:latin typeface="Arial MT"/>
                <a:cs typeface="Arial MT"/>
              </a:rPr>
              <a:t>t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i</a:t>
            </a:r>
            <a:r>
              <a:rPr dirty="0" sz="1550" spc="30">
                <a:latin typeface="Arial MT"/>
                <a:cs typeface="Arial MT"/>
              </a:rPr>
              <a:t>n</a:t>
            </a:r>
            <a:r>
              <a:rPr dirty="0" sz="1550" spc="15">
                <a:latin typeface="Arial MT"/>
                <a:cs typeface="Arial MT"/>
              </a:rPr>
              <a:t>f</a:t>
            </a:r>
            <a:r>
              <a:rPr dirty="0" sz="1550" spc="35">
                <a:latin typeface="Arial MT"/>
                <a:cs typeface="Arial MT"/>
              </a:rPr>
              <a:t>o</a:t>
            </a:r>
            <a:r>
              <a:rPr dirty="0" sz="1550">
                <a:latin typeface="Arial MT"/>
                <a:cs typeface="Arial MT"/>
              </a:rPr>
              <a:t>r</a:t>
            </a:r>
            <a:r>
              <a:rPr dirty="0" sz="1550" spc="-20">
                <a:latin typeface="Arial MT"/>
                <a:cs typeface="Arial MT"/>
              </a:rPr>
              <a:t>m</a:t>
            </a:r>
            <a:r>
              <a:rPr dirty="0" sz="1550" spc="-40">
                <a:latin typeface="Arial MT"/>
                <a:cs typeface="Arial MT"/>
              </a:rPr>
              <a:t>a</a:t>
            </a:r>
            <a:r>
              <a:rPr dirty="0" sz="1550" spc="85">
                <a:latin typeface="Arial MT"/>
                <a:cs typeface="Arial MT"/>
              </a:rPr>
              <a:t>t</a:t>
            </a:r>
            <a:r>
              <a:rPr dirty="0" sz="1550" spc="25">
                <a:latin typeface="Arial MT"/>
                <a:cs typeface="Arial MT"/>
              </a:rPr>
              <a:t>i</a:t>
            </a:r>
            <a:r>
              <a:rPr dirty="0" sz="1550" spc="35">
                <a:latin typeface="Arial MT"/>
                <a:cs typeface="Arial MT"/>
              </a:rPr>
              <a:t>o</a:t>
            </a:r>
            <a:r>
              <a:rPr dirty="0" sz="1550" spc="30">
                <a:latin typeface="Arial MT"/>
                <a:cs typeface="Arial MT"/>
              </a:rPr>
              <a:t>n</a:t>
            </a:r>
            <a:r>
              <a:rPr dirty="0" sz="1550" spc="-114">
                <a:latin typeface="Arial MT"/>
                <a:cs typeface="Arial MT"/>
              </a:rPr>
              <a:t>: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G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nan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od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6558597"/>
            <a:ext cx="633603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30">
                <a:latin typeface="Arial MT"/>
                <a:cs typeface="Arial MT"/>
              </a:rPr>
              <a:t>©</a:t>
            </a:r>
            <a:r>
              <a:rPr dirty="0" sz="600" spc="-40">
                <a:latin typeface="Arial MT"/>
                <a:cs typeface="Arial MT"/>
              </a:rPr>
              <a:t> </a:t>
            </a:r>
            <a:r>
              <a:rPr dirty="0" sz="600" spc="-30">
                <a:latin typeface="Arial MT"/>
                <a:cs typeface="Arial MT"/>
              </a:rPr>
              <a:t>2023</a:t>
            </a:r>
            <a:r>
              <a:rPr dirty="0" sz="600" spc="120">
                <a:latin typeface="Arial MT"/>
                <a:cs typeface="Arial MT"/>
              </a:rPr>
              <a:t> </a:t>
            </a:r>
            <a:r>
              <a:rPr dirty="0" sz="600" spc="-35">
                <a:latin typeface="Arial MT"/>
                <a:cs typeface="Arial MT"/>
              </a:rPr>
              <a:t>SAP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45">
                <a:latin typeface="Arial MT"/>
                <a:cs typeface="Arial MT"/>
              </a:rPr>
              <a:t>SE</a:t>
            </a:r>
            <a:r>
              <a:rPr dirty="0" sz="600" spc="25">
                <a:latin typeface="Arial MT"/>
                <a:cs typeface="Arial MT"/>
              </a:rPr>
              <a:t> </a:t>
            </a:r>
            <a:r>
              <a:rPr dirty="0" sz="600" spc="20">
                <a:latin typeface="Arial MT"/>
                <a:cs typeface="Arial MT"/>
              </a:rPr>
              <a:t>or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20">
                <a:latin typeface="Arial MT"/>
                <a:cs typeface="Arial MT"/>
              </a:rPr>
              <a:t>an</a:t>
            </a:r>
            <a:r>
              <a:rPr dirty="0" sz="600" spc="-40">
                <a:latin typeface="Arial MT"/>
                <a:cs typeface="Arial MT"/>
              </a:rPr>
              <a:t> </a:t>
            </a:r>
            <a:r>
              <a:rPr dirty="0" sz="600" spc="-35">
                <a:latin typeface="Arial MT"/>
                <a:cs typeface="Arial MT"/>
              </a:rPr>
              <a:t>SAP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affiliate</a:t>
            </a:r>
            <a:r>
              <a:rPr dirty="0" sz="600" spc="-4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company.</a:t>
            </a:r>
            <a:r>
              <a:rPr dirty="0" sz="600" spc="-50">
                <a:latin typeface="Arial MT"/>
                <a:cs typeface="Arial MT"/>
              </a:rPr>
              <a:t> </a:t>
            </a:r>
            <a:r>
              <a:rPr dirty="0" sz="600" spc="5">
                <a:latin typeface="Arial MT"/>
                <a:cs typeface="Arial MT"/>
              </a:rPr>
              <a:t>All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rights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reserved.</a:t>
            </a:r>
            <a:r>
              <a:rPr dirty="0" sz="600" spc="-4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See</a:t>
            </a:r>
            <a:r>
              <a:rPr dirty="0" sz="600" spc="-50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Legal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 spc="20">
                <a:latin typeface="Arial MT"/>
                <a:cs typeface="Arial MT"/>
              </a:rPr>
              <a:t>Notice</a:t>
            </a:r>
            <a:r>
              <a:rPr dirty="0" sz="600" spc="-45">
                <a:latin typeface="Arial MT"/>
                <a:cs typeface="Arial MT"/>
              </a:rPr>
              <a:t> </a:t>
            </a:r>
            <a:r>
              <a:rPr dirty="0" sz="600" spc="15">
                <a:latin typeface="Arial MT"/>
                <a:cs typeface="Arial MT"/>
              </a:rPr>
              <a:t>on</a:t>
            </a:r>
            <a:r>
              <a:rPr dirty="0" sz="600" spc="-4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  <a:hlinkClick r:id="rId2"/>
              </a:rPr>
              <a:t>www.sap.com/legal-notice</a:t>
            </a:r>
            <a:r>
              <a:rPr dirty="0" sz="600" spc="-50">
                <a:latin typeface="Arial MT"/>
                <a:cs typeface="Arial MT"/>
                <a:hlinkClick r:id="rId2"/>
              </a:rPr>
              <a:t> </a:t>
            </a:r>
            <a:r>
              <a:rPr dirty="0" sz="600" spc="5">
                <a:latin typeface="Arial MT"/>
                <a:cs typeface="Arial MT"/>
              </a:rPr>
              <a:t>for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use</a:t>
            </a:r>
            <a:r>
              <a:rPr dirty="0" sz="600" spc="-5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terms,</a:t>
            </a:r>
            <a:r>
              <a:rPr dirty="0" sz="600" spc="-4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disclaimers,</a:t>
            </a:r>
            <a:r>
              <a:rPr dirty="0" sz="600" spc="-4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disclosures,</a:t>
            </a:r>
            <a:r>
              <a:rPr dirty="0" sz="600" spc="-50">
                <a:latin typeface="Arial MT"/>
                <a:cs typeface="Arial MT"/>
              </a:rPr>
              <a:t> </a:t>
            </a:r>
            <a:r>
              <a:rPr dirty="0" sz="600" spc="20">
                <a:latin typeface="Arial MT"/>
                <a:cs typeface="Arial MT"/>
              </a:rPr>
              <a:t>or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restrictions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related </a:t>
            </a:r>
            <a:r>
              <a:rPr dirty="0" sz="600" spc="35">
                <a:latin typeface="Arial MT"/>
                <a:cs typeface="Arial MT"/>
              </a:rPr>
              <a:t>to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20">
                <a:latin typeface="Arial MT"/>
                <a:cs typeface="Arial MT"/>
              </a:rPr>
              <a:t>this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5">
                <a:latin typeface="Arial MT"/>
                <a:cs typeface="Arial MT"/>
              </a:rPr>
              <a:t>material.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3275" y="5992786"/>
            <a:ext cx="723900" cy="3525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0855" y="1491233"/>
            <a:ext cx="3503295" cy="86169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450" spc="85" b="0">
                <a:latin typeface="Arial MT"/>
                <a:cs typeface="Arial MT"/>
              </a:rPr>
              <a:t>Thank</a:t>
            </a:r>
            <a:r>
              <a:rPr dirty="0" sz="5450" spc="-320" b="0">
                <a:latin typeface="Arial MT"/>
                <a:cs typeface="Arial MT"/>
              </a:rPr>
              <a:t> </a:t>
            </a:r>
            <a:r>
              <a:rPr dirty="0" sz="5450" spc="50" b="0">
                <a:latin typeface="Arial MT"/>
                <a:cs typeface="Arial MT"/>
              </a:rPr>
              <a:t>you.</a:t>
            </a:r>
            <a:endParaRPr sz="5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6272530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25" b="1">
                <a:latin typeface="Arial"/>
                <a:cs typeface="Arial"/>
              </a:rPr>
              <a:t>Processes: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Create,</a:t>
            </a:r>
            <a:r>
              <a:rPr dirty="0" sz="1550" spc="2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Change,</a:t>
            </a:r>
            <a:r>
              <a:rPr dirty="0" sz="1550" spc="25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Block/Unblock,</a:t>
            </a:r>
            <a:r>
              <a:rPr dirty="0" sz="1550" spc="25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Mark</a:t>
            </a:r>
            <a:r>
              <a:rPr dirty="0" sz="1550" spc="114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for</a:t>
            </a:r>
            <a:r>
              <a:rPr dirty="0" sz="1550" b="1">
                <a:latin typeface="Arial"/>
                <a:cs typeface="Arial"/>
              </a:rPr>
              <a:t> Deletion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10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36092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SAP</a:t>
            </a:r>
            <a:r>
              <a:rPr dirty="0" spc="-35"/>
              <a:t> </a:t>
            </a:r>
            <a:r>
              <a:rPr dirty="0" spc="10"/>
              <a:t>Master</a:t>
            </a:r>
            <a:r>
              <a:rPr dirty="0" spc="-100"/>
              <a:t> </a:t>
            </a:r>
            <a:r>
              <a:rPr dirty="0" spc="5"/>
              <a:t>Data</a:t>
            </a:r>
            <a:r>
              <a:rPr dirty="0" spc="15"/>
              <a:t> </a:t>
            </a:r>
            <a:r>
              <a:rPr dirty="0" spc="-10"/>
              <a:t>Governance,</a:t>
            </a:r>
            <a:r>
              <a:rPr dirty="0" spc="10"/>
              <a:t> </a:t>
            </a:r>
            <a:r>
              <a:rPr dirty="0" spc="5"/>
              <a:t>Central</a:t>
            </a:r>
            <a:r>
              <a:rPr dirty="0" spc="-65"/>
              <a:t> </a:t>
            </a:r>
            <a:r>
              <a:rPr dirty="0" spc="-15"/>
              <a:t>Governance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844930"/>
            <a:ext cx="1565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r>
              <a:rPr dirty="0" sz="2000" spc="-1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Flow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9937" y="1941957"/>
            <a:ext cx="10447655" cy="3946525"/>
            <a:chOff x="769937" y="1941957"/>
            <a:chExt cx="10447655" cy="3946525"/>
          </a:xfrm>
        </p:grpSpPr>
        <p:sp>
          <p:nvSpPr>
            <p:cNvPr id="5" name="object 5"/>
            <p:cNvSpPr/>
            <p:nvPr/>
          </p:nvSpPr>
          <p:spPr>
            <a:xfrm>
              <a:off x="3590925" y="3248913"/>
              <a:ext cx="5762625" cy="619760"/>
            </a:xfrm>
            <a:custGeom>
              <a:avLst/>
              <a:gdLst/>
              <a:ahLst/>
              <a:cxnLst/>
              <a:rect l="l" t="t" r="r" b="b"/>
              <a:pathLst>
                <a:path w="5762625" h="619760">
                  <a:moveTo>
                    <a:pt x="1562100" y="309626"/>
                  </a:moveTo>
                  <a:lnTo>
                    <a:pt x="1252601" y="0"/>
                  </a:lnTo>
                  <a:lnTo>
                    <a:pt x="0" y="0"/>
                  </a:lnTo>
                  <a:lnTo>
                    <a:pt x="309499" y="309626"/>
                  </a:lnTo>
                  <a:lnTo>
                    <a:pt x="0" y="619252"/>
                  </a:lnTo>
                  <a:lnTo>
                    <a:pt x="1252601" y="619252"/>
                  </a:lnTo>
                  <a:lnTo>
                    <a:pt x="1562100" y="309626"/>
                  </a:lnTo>
                  <a:close/>
                </a:path>
                <a:path w="5762625" h="619760">
                  <a:moveTo>
                    <a:pt x="2962275" y="309626"/>
                  </a:moveTo>
                  <a:lnTo>
                    <a:pt x="2652776" y="0"/>
                  </a:lnTo>
                  <a:lnTo>
                    <a:pt x="1409700" y="0"/>
                  </a:lnTo>
                  <a:lnTo>
                    <a:pt x="1719326" y="309626"/>
                  </a:lnTo>
                  <a:lnTo>
                    <a:pt x="1409700" y="619252"/>
                  </a:lnTo>
                  <a:lnTo>
                    <a:pt x="2652776" y="619252"/>
                  </a:lnTo>
                  <a:lnTo>
                    <a:pt x="2962275" y="309626"/>
                  </a:lnTo>
                  <a:close/>
                </a:path>
                <a:path w="5762625" h="619760">
                  <a:moveTo>
                    <a:pt x="4362450" y="309626"/>
                  </a:moveTo>
                  <a:lnTo>
                    <a:pt x="4052951" y="0"/>
                  </a:lnTo>
                  <a:lnTo>
                    <a:pt x="2809875" y="0"/>
                  </a:lnTo>
                  <a:lnTo>
                    <a:pt x="3119501" y="309626"/>
                  </a:lnTo>
                  <a:lnTo>
                    <a:pt x="2809875" y="619252"/>
                  </a:lnTo>
                  <a:lnTo>
                    <a:pt x="4052951" y="619252"/>
                  </a:lnTo>
                  <a:lnTo>
                    <a:pt x="4362450" y="309626"/>
                  </a:lnTo>
                  <a:close/>
                </a:path>
                <a:path w="5762625" h="619760">
                  <a:moveTo>
                    <a:pt x="5762625" y="309626"/>
                  </a:moveTo>
                  <a:lnTo>
                    <a:pt x="5453126" y="0"/>
                  </a:lnTo>
                  <a:lnTo>
                    <a:pt x="4210050" y="0"/>
                  </a:lnTo>
                  <a:lnTo>
                    <a:pt x="4519676" y="309626"/>
                  </a:lnTo>
                  <a:lnTo>
                    <a:pt x="4210050" y="619252"/>
                  </a:lnTo>
                  <a:lnTo>
                    <a:pt x="5453126" y="619252"/>
                  </a:lnTo>
                  <a:lnTo>
                    <a:pt x="5762625" y="309626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95926" y="3253613"/>
              <a:ext cx="1562100" cy="629285"/>
            </a:xfrm>
            <a:custGeom>
              <a:avLst/>
              <a:gdLst/>
              <a:ahLst/>
              <a:cxnLst/>
              <a:rect l="l" t="t" r="r" b="b"/>
              <a:pathLst>
                <a:path w="1562100" h="629285">
                  <a:moveTo>
                    <a:pt x="1247775" y="0"/>
                  </a:moveTo>
                  <a:lnTo>
                    <a:pt x="0" y="0"/>
                  </a:lnTo>
                  <a:lnTo>
                    <a:pt x="314325" y="314451"/>
                  </a:lnTo>
                  <a:lnTo>
                    <a:pt x="0" y="628776"/>
                  </a:lnTo>
                  <a:lnTo>
                    <a:pt x="1247775" y="628776"/>
                  </a:lnTo>
                  <a:lnTo>
                    <a:pt x="1561973" y="314451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95926" y="3253613"/>
              <a:ext cx="1562100" cy="629285"/>
            </a:xfrm>
            <a:custGeom>
              <a:avLst/>
              <a:gdLst/>
              <a:ahLst/>
              <a:cxnLst/>
              <a:rect l="l" t="t" r="r" b="b"/>
              <a:pathLst>
                <a:path w="1562100" h="629285">
                  <a:moveTo>
                    <a:pt x="0" y="0"/>
                  </a:moveTo>
                  <a:lnTo>
                    <a:pt x="1247775" y="0"/>
                  </a:lnTo>
                  <a:lnTo>
                    <a:pt x="1561973" y="314451"/>
                  </a:lnTo>
                  <a:lnTo>
                    <a:pt x="1247775" y="628776"/>
                  </a:lnTo>
                  <a:lnTo>
                    <a:pt x="0" y="628776"/>
                  </a:lnTo>
                  <a:lnTo>
                    <a:pt x="314325" y="314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6287" y="1948307"/>
              <a:ext cx="10434955" cy="2573020"/>
            </a:xfrm>
            <a:custGeom>
              <a:avLst/>
              <a:gdLst/>
              <a:ahLst/>
              <a:cxnLst/>
              <a:rect l="l" t="t" r="r" b="b"/>
              <a:pathLst>
                <a:path w="10434955" h="2573020">
                  <a:moveTo>
                    <a:pt x="0" y="0"/>
                  </a:moveTo>
                  <a:lnTo>
                    <a:pt x="10434764" y="126"/>
                  </a:lnTo>
                </a:path>
                <a:path w="10434955" h="2573020">
                  <a:moveTo>
                    <a:pt x="0" y="2572511"/>
                  </a:moveTo>
                  <a:lnTo>
                    <a:pt x="10434764" y="2572511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48776" y="5263896"/>
              <a:ext cx="1562100" cy="619760"/>
            </a:xfrm>
            <a:custGeom>
              <a:avLst/>
              <a:gdLst/>
              <a:ahLst/>
              <a:cxnLst/>
              <a:rect l="l" t="t" r="r" b="b"/>
              <a:pathLst>
                <a:path w="1562100" h="619760">
                  <a:moveTo>
                    <a:pt x="1252474" y="0"/>
                  </a:moveTo>
                  <a:lnTo>
                    <a:pt x="0" y="0"/>
                  </a:lnTo>
                  <a:lnTo>
                    <a:pt x="309499" y="309625"/>
                  </a:lnTo>
                  <a:lnTo>
                    <a:pt x="0" y="619328"/>
                  </a:lnTo>
                  <a:lnTo>
                    <a:pt x="1252474" y="619328"/>
                  </a:lnTo>
                  <a:lnTo>
                    <a:pt x="1562100" y="309625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748776" y="5263896"/>
              <a:ext cx="1562100" cy="619760"/>
            </a:xfrm>
            <a:custGeom>
              <a:avLst/>
              <a:gdLst/>
              <a:ahLst/>
              <a:cxnLst/>
              <a:rect l="l" t="t" r="r" b="b"/>
              <a:pathLst>
                <a:path w="1562100" h="619760">
                  <a:moveTo>
                    <a:pt x="0" y="0"/>
                  </a:moveTo>
                  <a:lnTo>
                    <a:pt x="1252474" y="0"/>
                  </a:lnTo>
                  <a:lnTo>
                    <a:pt x="1562100" y="309625"/>
                  </a:lnTo>
                  <a:lnTo>
                    <a:pt x="1252474" y="619328"/>
                  </a:lnTo>
                  <a:lnTo>
                    <a:pt x="0" y="619328"/>
                  </a:lnTo>
                  <a:lnTo>
                    <a:pt x="309499" y="3096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469389" y="4583747"/>
            <a:ext cx="215963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40" b="1">
                <a:latin typeface="Arial"/>
                <a:cs typeface="Arial"/>
              </a:rPr>
              <a:t>B</a:t>
            </a:r>
            <a:r>
              <a:rPr dirty="0" sz="1700" spc="85" b="1">
                <a:latin typeface="Arial"/>
                <a:cs typeface="Arial"/>
              </a:rPr>
              <a:t>u</a:t>
            </a:r>
            <a:r>
              <a:rPr dirty="0" sz="1700" spc="30" b="1">
                <a:latin typeface="Arial"/>
                <a:cs typeface="Arial"/>
              </a:rPr>
              <a:t>s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1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e</a:t>
            </a:r>
            <a:r>
              <a:rPr dirty="0" sz="1700" spc="-50" b="1">
                <a:latin typeface="Arial"/>
                <a:cs typeface="Arial"/>
              </a:rPr>
              <a:t>s</a:t>
            </a:r>
            <a:r>
              <a:rPr dirty="0" sz="1700" spc="15" b="1">
                <a:latin typeface="Arial"/>
                <a:cs typeface="Arial"/>
              </a:rPr>
              <a:t>s</a:t>
            </a:r>
            <a:r>
              <a:rPr dirty="0" sz="1700" spc="-16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P</a:t>
            </a:r>
            <a:r>
              <a:rPr dirty="0" sz="1700" spc="10" b="1">
                <a:latin typeface="Arial"/>
                <a:cs typeface="Arial"/>
              </a:rPr>
              <a:t>ro</a:t>
            </a:r>
            <a:r>
              <a:rPr dirty="0" sz="1700" spc="30" b="1">
                <a:latin typeface="Arial"/>
                <a:cs typeface="Arial"/>
              </a:rPr>
              <a:t>c</a:t>
            </a:r>
            <a:r>
              <a:rPr dirty="0" sz="1700" spc="30" b="1">
                <a:latin typeface="Arial"/>
                <a:cs typeface="Arial"/>
              </a:rPr>
              <a:t>esse</a:t>
            </a:r>
            <a:r>
              <a:rPr dirty="0" sz="1700" spc="15" b="1"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4475" y="1403032"/>
            <a:ext cx="1955164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15" b="1">
                <a:latin typeface="Arial"/>
                <a:cs typeface="Arial"/>
              </a:rPr>
              <a:t>E</a:t>
            </a:r>
            <a:r>
              <a:rPr dirty="0" sz="1700" spc="-50" b="1">
                <a:latin typeface="Arial"/>
                <a:cs typeface="Arial"/>
              </a:rPr>
              <a:t>x</a:t>
            </a:r>
            <a:r>
              <a:rPr dirty="0" sz="1700" spc="25" b="1">
                <a:latin typeface="Arial"/>
                <a:cs typeface="Arial"/>
              </a:rPr>
              <a:t>t</a:t>
            </a:r>
            <a:r>
              <a:rPr dirty="0" sz="1700" spc="25" b="1">
                <a:latin typeface="Arial"/>
                <a:cs typeface="Arial"/>
              </a:rPr>
              <a:t>e</a:t>
            </a:r>
            <a:r>
              <a:rPr dirty="0" sz="1700" spc="10" b="1">
                <a:latin typeface="Arial"/>
                <a:cs typeface="Arial"/>
              </a:rPr>
              <a:t>r</a:t>
            </a:r>
            <a:r>
              <a:rPr dirty="0" sz="1700" spc="8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5" b="1">
                <a:latin typeface="Arial"/>
                <a:cs typeface="Arial"/>
              </a:rPr>
              <a:t>l</a:t>
            </a:r>
            <a:r>
              <a:rPr dirty="0" sz="1700" spc="-130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P</a:t>
            </a:r>
            <a:r>
              <a:rPr dirty="0" sz="1700" spc="10" b="1">
                <a:latin typeface="Arial"/>
                <a:cs typeface="Arial"/>
              </a:rPr>
              <a:t>ro</a:t>
            </a:r>
            <a:r>
              <a:rPr dirty="0" sz="1700" spc="25" b="1">
                <a:latin typeface="Arial"/>
                <a:cs typeface="Arial"/>
              </a:rPr>
              <a:t>v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5" b="1">
                <a:latin typeface="Arial"/>
                <a:cs typeface="Arial"/>
              </a:rPr>
              <a:t>d</a:t>
            </a:r>
            <a:r>
              <a:rPr dirty="0" sz="1700" spc="25" b="1">
                <a:latin typeface="Arial"/>
                <a:cs typeface="Arial"/>
              </a:rPr>
              <a:t>e</a:t>
            </a:r>
            <a:r>
              <a:rPr dirty="0" sz="1700" spc="10" b="1">
                <a:latin typeface="Arial"/>
                <a:cs typeface="Arial"/>
              </a:rPr>
              <a:t>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3873" y="1414830"/>
            <a:ext cx="1790700" cy="2863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204"/>
              </a:spcBef>
            </a:pPr>
            <a:r>
              <a:rPr dirty="0" sz="1400" spc="-5">
                <a:latin typeface="Arial MT"/>
                <a:cs typeface="Arial MT"/>
              </a:rPr>
              <a:t>External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Services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89" y="2019696"/>
            <a:ext cx="4196715" cy="108013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700" spc="-10" b="1">
                <a:latin typeface="Arial"/>
                <a:cs typeface="Arial"/>
              </a:rPr>
              <a:t>S</a:t>
            </a:r>
            <a:r>
              <a:rPr dirty="0" sz="1700" spc="40" b="1">
                <a:latin typeface="Arial"/>
                <a:cs typeface="Arial"/>
              </a:rPr>
              <a:t>A</a:t>
            </a:r>
            <a:r>
              <a:rPr dirty="0" sz="1700" spc="15" b="1">
                <a:latin typeface="Arial"/>
                <a:cs typeface="Arial"/>
              </a:rPr>
              <a:t>P</a:t>
            </a:r>
            <a:r>
              <a:rPr dirty="0" sz="1700" spc="-50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M</a:t>
            </a:r>
            <a:r>
              <a:rPr dirty="0" sz="1700" spc="30" b="1">
                <a:latin typeface="Arial"/>
                <a:cs typeface="Arial"/>
              </a:rPr>
              <a:t>as</a:t>
            </a:r>
            <a:r>
              <a:rPr dirty="0" sz="1700" spc="25" b="1">
                <a:latin typeface="Arial"/>
                <a:cs typeface="Arial"/>
              </a:rPr>
              <a:t>t</a:t>
            </a:r>
            <a:r>
              <a:rPr dirty="0" sz="1700" spc="30" b="1">
                <a:latin typeface="Arial"/>
                <a:cs typeface="Arial"/>
              </a:rPr>
              <a:t>e</a:t>
            </a:r>
            <a:r>
              <a:rPr dirty="0" sz="1700" spc="10" b="1">
                <a:latin typeface="Arial"/>
                <a:cs typeface="Arial"/>
              </a:rPr>
              <a:t>r</a:t>
            </a:r>
            <a:r>
              <a:rPr dirty="0" sz="1700" spc="-170" b="1">
                <a:latin typeface="Arial"/>
                <a:cs typeface="Arial"/>
              </a:rPr>
              <a:t> </a:t>
            </a:r>
            <a:r>
              <a:rPr dirty="0" sz="1700" spc="40" b="1">
                <a:latin typeface="Arial"/>
                <a:cs typeface="Arial"/>
              </a:rPr>
              <a:t>D</a:t>
            </a:r>
            <a:r>
              <a:rPr dirty="0" sz="1700" spc="30" b="1">
                <a:latin typeface="Arial"/>
                <a:cs typeface="Arial"/>
              </a:rPr>
              <a:t>a</a:t>
            </a:r>
            <a:r>
              <a:rPr dirty="0" sz="1700" spc="25" b="1">
                <a:latin typeface="Arial"/>
                <a:cs typeface="Arial"/>
              </a:rPr>
              <a:t>t</a:t>
            </a:r>
            <a:r>
              <a:rPr dirty="0" sz="1700" spc="15" b="1">
                <a:latin typeface="Arial"/>
                <a:cs typeface="Arial"/>
              </a:rPr>
              <a:t>a</a:t>
            </a:r>
            <a:r>
              <a:rPr dirty="0" sz="1700" spc="-85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G</a:t>
            </a:r>
            <a:r>
              <a:rPr dirty="0" sz="1700" spc="15" b="1">
                <a:latin typeface="Arial"/>
                <a:cs typeface="Arial"/>
              </a:rPr>
              <a:t>o</a:t>
            </a:r>
            <a:r>
              <a:rPr dirty="0" sz="1700" spc="25" b="1">
                <a:latin typeface="Arial"/>
                <a:cs typeface="Arial"/>
              </a:rPr>
              <a:t>v</a:t>
            </a:r>
            <a:r>
              <a:rPr dirty="0" sz="1700" spc="30" b="1">
                <a:latin typeface="Arial"/>
                <a:cs typeface="Arial"/>
              </a:rPr>
              <a:t>e</a:t>
            </a:r>
            <a:r>
              <a:rPr dirty="0" sz="1700" spc="10" b="1">
                <a:latin typeface="Arial"/>
                <a:cs typeface="Arial"/>
              </a:rPr>
              <a:t>r</a:t>
            </a:r>
            <a:r>
              <a:rPr dirty="0" sz="1700" spc="85" b="1">
                <a:latin typeface="Arial"/>
                <a:cs typeface="Arial"/>
              </a:rPr>
              <a:t>n</a:t>
            </a:r>
            <a:r>
              <a:rPr dirty="0" sz="1700" spc="30" b="1">
                <a:latin typeface="Arial"/>
                <a:cs typeface="Arial"/>
              </a:rPr>
              <a:t>a</a:t>
            </a:r>
            <a:r>
              <a:rPr dirty="0" sz="1700" spc="15" b="1">
                <a:latin typeface="Arial"/>
                <a:cs typeface="Arial"/>
              </a:rPr>
              <a:t>n</a:t>
            </a:r>
            <a:r>
              <a:rPr dirty="0" sz="1700" spc="25" b="1">
                <a:latin typeface="Arial"/>
                <a:cs typeface="Arial"/>
              </a:rPr>
              <a:t>c</a:t>
            </a:r>
            <a:r>
              <a:rPr dirty="0" sz="1700" spc="15" b="1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algn="r" marL="2543810" marR="5080" indent="-228600">
              <a:lnSpc>
                <a:spcPct val="100600"/>
              </a:lnSpc>
              <a:spcBef>
                <a:spcPts val="375"/>
              </a:spcBef>
            </a:pP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-30">
                <a:latin typeface="Arial MT"/>
                <a:cs typeface="Arial MT"/>
              </a:rPr>
              <a:t>x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bu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og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5">
                <a:latin typeface="Arial MT"/>
                <a:cs typeface="Arial MT"/>
              </a:rPr>
              <a:t>,  </a:t>
            </a:r>
            <a:r>
              <a:rPr dirty="0" sz="1100" spc="-10">
                <a:latin typeface="Arial MT"/>
                <a:cs typeface="Arial MT"/>
              </a:rPr>
              <a:t>integrate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external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services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for </a:t>
            </a:r>
            <a:r>
              <a:rPr dirty="0" sz="1100">
                <a:latin typeface="Arial MT"/>
                <a:cs typeface="Arial MT"/>
              </a:rPr>
              <a:t>address </a:t>
            </a:r>
            <a:r>
              <a:rPr dirty="0" sz="1100" spc="-5">
                <a:latin typeface="Arial MT"/>
                <a:cs typeface="Arial MT"/>
              </a:rPr>
              <a:t>cleansing,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duplicate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detection,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…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10225" y="1686305"/>
            <a:ext cx="228600" cy="1696085"/>
            <a:chOff x="5610225" y="1686305"/>
            <a:chExt cx="228600" cy="1696085"/>
          </a:xfrm>
        </p:grpSpPr>
        <p:sp>
          <p:nvSpPr>
            <p:cNvPr id="16" name="object 16"/>
            <p:cNvSpPr/>
            <p:nvPr/>
          </p:nvSpPr>
          <p:spPr>
            <a:xfrm>
              <a:off x="5686425" y="1686305"/>
              <a:ext cx="76200" cy="1490345"/>
            </a:xfrm>
            <a:custGeom>
              <a:avLst/>
              <a:gdLst/>
              <a:ahLst/>
              <a:cxnLst/>
              <a:rect l="l" t="t" r="r" b="b"/>
              <a:pathLst>
                <a:path w="76200" h="1490345">
                  <a:moveTo>
                    <a:pt x="28575" y="1413637"/>
                  </a:moveTo>
                  <a:lnTo>
                    <a:pt x="0" y="1413637"/>
                  </a:lnTo>
                  <a:lnTo>
                    <a:pt x="38100" y="1489837"/>
                  </a:lnTo>
                  <a:lnTo>
                    <a:pt x="69850" y="1426337"/>
                  </a:lnTo>
                  <a:lnTo>
                    <a:pt x="28575" y="1426337"/>
                  </a:lnTo>
                  <a:lnTo>
                    <a:pt x="28575" y="1413637"/>
                  </a:lnTo>
                  <a:close/>
                </a:path>
                <a:path w="76200" h="1490345">
                  <a:moveTo>
                    <a:pt x="47625" y="0"/>
                  </a:moveTo>
                  <a:lnTo>
                    <a:pt x="28575" y="0"/>
                  </a:lnTo>
                  <a:lnTo>
                    <a:pt x="28575" y="1426337"/>
                  </a:lnTo>
                  <a:lnTo>
                    <a:pt x="47625" y="1426337"/>
                  </a:lnTo>
                  <a:lnTo>
                    <a:pt x="47625" y="0"/>
                  </a:lnTo>
                  <a:close/>
                </a:path>
                <a:path w="76200" h="1490345">
                  <a:moveTo>
                    <a:pt x="76200" y="1413637"/>
                  </a:moveTo>
                  <a:lnTo>
                    <a:pt x="47625" y="1413637"/>
                  </a:lnTo>
                  <a:lnTo>
                    <a:pt x="47625" y="1426337"/>
                  </a:lnTo>
                  <a:lnTo>
                    <a:pt x="69850" y="1426337"/>
                  </a:lnTo>
                  <a:lnTo>
                    <a:pt x="76200" y="14136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225" y="3144011"/>
              <a:ext cx="228600" cy="2382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433314" y="3086268"/>
            <a:ext cx="731520" cy="6000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560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500" spc="-365" b="1">
                <a:latin typeface="Arial"/>
                <a:cs typeface="Arial"/>
              </a:rPr>
              <a:t>V</a:t>
            </a:r>
            <a:r>
              <a:rPr dirty="0" sz="1550" spc="-365">
                <a:solidFill>
                  <a:srgbClr val="CCCCCC"/>
                </a:solidFill>
                <a:latin typeface="Arial MT"/>
                <a:cs typeface="Arial MT"/>
              </a:rPr>
              <a:t>Va</a:t>
            </a:r>
            <a:r>
              <a:rPr dirty="0" sz="1500" spc="-365" b="1">
                <a:latin typeface="Arial"/>
                <a:cs typeface="Arial"/>
              </a:rPr>
              <a:t>al</a:t>
            </a:r>
            <a:r>
              <a:rPr dirty="0" sz="1550" spc="-365">
                <a:solidFill>
                  <a:srgbClr val="CCCCCC"/>
                </a:solidFill>
                <a:latin typeface="Arial MT"/>
                <a:cs typeface="Arial MT"/>
              </a:rPr>
              <a:t>li</a:t>
            </a:r>
            <a:r>
              <a:rPr dirty="0" sz="1500" spc="-365" b="1">
                <a:latin typeface="Arial"/>
                <a:cs typeface="Arial"/>
              </a:rPr>
              <a:t>i</a:t>
            </a:r>
            <a:r>
              <a:rPr dirty="0" sz="1550" spc="-365">
                <a:solidFill>
                  <a:srgbClr val="CCCCCC"/>
                </a:solidFill>
                <a:latin typeface="Arial MT"/>
                <a:cs typeface="Arial MT"/>
              </a:rPr>
              <a:t>d</a:t>
            </a:r>
            <a:r>
              <a:rPr dirty="0" sz="1500" spc="-365" b="1">
                <a:latin typeface="Arial"/>
                <a:cs typeface="Arial"/>
              </a:rPr>
              <a:t>d</a:t>
            </a:r>
            <a:r>
              <a:rPr dirty="0" sz="1550" spc="-365">
                <a:solidFill>
                  <a:srgbClr val="CCCCCC"/>
                </a:solidFill>
                <a:latin typeface="Arial MT"/>
                <a:cs typeface="Arial MT"/>
              </a:rPr>
              <a:t>a</a:t>
            </a:r>
            <a:r>
              <a:rPr dirty="0" sz="1500" spc="-365" b="1">
                <a:latin typeface="Arial"/>
                <a:cs typeface="Arial"/>
              </a:rPr>
              <a:t>a</a:t>
            </a:r>
            <a:r>
              <a:rPr dirty="0" sz="1550" spc="-365">
                <a:solidFill>
                  <a:srgbClr val="CCCCCC"/>
                </a:solidFill>
                <a:latin typeface="Arial MT"/>
                <a:cs typeface="Arial MT"/>
              </a:rPr>
              <a:t>t</a:t>
            </a:r>
            <a:r>
              <a:rPr dirty="0" sz="1500" spc="-365" b="1">
                <a:latin typeface="Arial"/>
                <a:cs typeface="Arial"/>
              </a:rPr>
              <a:t>t</a:t>
            </a:r>
            <a:r>
              <a:rPr dirty="0" sz="1550" spc="-365">
                <a:solidFill>
                  <a:srgbClr val="CCCCCC"/>
                </a:solidFill>
                <a:latin typeface="Arial MT"/>
                <a:cs typeface="Arial MT"/>
              </a:rPr>
              <a:t>e</a:t>
            </a:r>
            <a:r>
              <a:rPr dirty="0" sz="1500" spc="-365" b="1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67450" y="3247263"/>
            <a:ext cx="3097530" cy="2872105"/>
            <a:chOff x="6267450" y="3247263"/>
            <a:chExt cx="3097530" cy="2872105"/>
          </a:xfrm>
        </p:grpSpPr>
        <p:sp>
          <p:nvSpPr>
            <p:cNvPr id="20" name="object 20"/>
            <p:cNvSpPr/>
            <p:nvPr/>
          </p:nvSpPr>
          <p:spPr>
            <a:xfrm>
              <a:off x="6267450" y="3887215"/>
              <a:ext cx="2316480" cy="2232025"/>
            </a:xfrm>
            <a:custGeom>
              <a:avLst/>
              <a:gdLst/>
              <a:ahLst/>
              <a:cxnLst/>
              <a:rect l="l" t="t" r="r" b="b"/>
              <a:pathLst>
                <a:path w="2316479" h="2232025">
                  <a:moveTo>
                    <a:pt x="1772158" y="0"/>
                  </a:moveTo>
                  <a:lnTo>
                    <a:pt x="1753108" y="0"/>
                  </a:lnTo>
                  <a:lnTo>
                    <a:pt x="1753108" y="986917"/>
                  </a:lnTo>
                  <a:lnTo>
                    <a:pt x="76200" y="986917"/>
                  </a:lnTo>
                  <a:lnTo>
                    <a:pt x="76200" y="958342"/>
                  </a:lnTo>
                  <a:lnTo>
                    <a:pt x="0" y="996442"/>
                  </a:lnTo>
                  <a:lnTo>
                    <a:pt x="76200" y="1034542"/>
                  </a:lnTo>
                  <a:lnTo>
                    <a:pt x="76200" y="1005967"/>
                  </a:lnTo>
                  <a:lnTo>
                    <a:pt x="1767967" y="1005967"/>
                  </a:lnTo>
                  <a:lnTo>
                    <a:pt x="1772158" y="1001649"/>
                  </a:lnTo>
                  <a:lnTo>
                    <a:pt x="1772158" y="996442"/>
                  </a:lnTo>
                  <a:lnTo>
                    <a:pt x="1772158" y="986917"/>
                  </a:lnTo>
                  <a:lnTo>
                    <a:pt x="1772158" y="0"/>
                  </a:lnTo>
                  <a:close/>
                </a:path>
                <a:path w="2316479" h="2232025">
                  <a:moveTo>
                    <a:pt x="2044319" y="0"/>
                  </a:moveTo>
                  <a:lnTo>
                    <a:pt x="2025269" y="0"/>
                  </a:lnTo>
                  <a:lnTo>
                    <a:pt x="2025269" y="1576832"/>
                  </a:lnTo>
                  <a:lnTo>
                    <a:pt x="923925" y="1576832"/>
                  </a:lnTo>
                  <a:lnTo>
                    <a:pt x="923925" y="1548257"/>
                  </a:lnTo>
                  <a:lnTo>
                    <a:pt x="847725" y="1586357"/>
                  </a:lnTo>
                  <a:lnTo>
                    <a:pt x="923925" y="1624457"/>
                  </a:lnTo>
                  <a:lnTo>
                    <a:pt x="923925" y="1595882"/>
                  </a:lnTo>
                  <a:lnTo>
                    <a:pt x="2040128" y="1595882"/>
                  </a:lnTo>
                  <a:lnTo>
                    <a:pt x="2044319" y="1591691"/>
                  </a:lnTo>
                  <a:lnTo>
                    <a:pt x="2044319" y="1586369"/>
                  </a:lnTo>
                  <a:lnTo>
                    <a:pt x="2044319" y="1576832"/>
                  </a:lnTo>
                  <a:lnTo>
                    <a:pt x="2044319" y="0"/>
                  </a:lnTo>
                  <a:close/>
                </a:path>
                <a:path w="2316479" h="2232025">
                  <a:moveTo>
                    <a:pt x="2316480" y="0"/>
                  </a:moveTo>
                  <a:lnTo>
                    <a:pt x="2297430" y="12"/>
                  </a:lnTo>
                  <a:lnTo>
                    <a:pt x="2297430" y="2183955"/>
                  </a:lnTo>
                  <a:lnTo>
                    <a:pt x="1771650" y="2183955"/>
                  </a:lnTo>
                  <a:lnTo>
                    <a:pt x="1771650" y="2155380"/>
                  </a:lnTo>
                  <a:lnTo>
                    <a:pt x="1695450" y="2193480"/>
                  </a:lnTo>
                  <a:lnTo>
                    <a:pt x="1771650" y="2231580"/>
                  </a:lnTo>
                  <a:lnTo>
                    <a:pt x="1771650" y="2203005"/>
                  </a:lnTo>
                  <a:lnTo>
                    <a:pt x="2312289" y="2203005"/>
                  </a:lnTo>
                  <a:lnTo>
                    <a:pt x="2316480" y="2198738"/>
                  </a:lnTo>
                  <a:lnTo>
                    <a:pt x="2316480" y="2193480"/>
                  </a:lnTo>
                  <a:lnTo>
                    <a:pt x="2316480" y="2183955"/>
                  </a:lnTo>
                  <a:lnTo>
                    <a:pt x="2316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05800" y="3253613"/>
              <a:ext cx="1552575" cy="629285"/>
            </a:xfrm>
            <a:custGeom>
              <a:avLst/>
              <a:gdLst/>
              <a:ahLst/>
              <a:cxnLst/>
              <a:rect l="l" t="t" r="r" b="b"/>
              <a:pathLst>
                <a:path w="1552575" h="629285">
                  <a:moveTo>
                    <a:pt x="1238250" y="0"/>
                  </a:moveTo>
                  <a:lnTo>
                    <a:pt x="0" y="0"/>
                  </a:lnTo>
                  <a:lnTo>
                    <a:pt x="314325" y="314451"/>
                  </a:lnTo>
                  <a:lnTo>
                    <a:pt x="0" y="628776"/>
                  </a:lnTo>
                  <a:lnTo>
                    <a:pt x="1238250" y="628776"/>
                  </a:lnTo>
                  <a:lnTo>
                    <a:pt x="1552575" y="314451"/>
                  </a:lnTo>
                  <a:lnTo>
                    <a:pt x="1238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05800" y="3253613"/>
              <a:ext cx="1552575" cy="629285"/>
            </a:xfrm>
            <a:custGeom>
              <a:avLst/>
              <a:gdLst/>
              <a:ahLst/>
              <a:cxnLst/>
              <a:rect l="l" t="t" r="r" b="b"/>
              <a:pathLst>
                <a:path w="1552575" h="629285">
                  <a:moveTo>
                    <a:pt x="0" y="0"/>
                  </a:moveTo>
                  <a:lnTo>
                    <a:pt x="1238250" y="0"/>
                  </a:lnTo>
                  <a:lnTo>
                    <a:pt x="1552575" y="314451"/>
                  </a:lnTo>
                  <a:lnTo>
                    <a:pt x="1238250" y="628776"/>
                  </a:lnTo>
                  <a:lnTo>
                    <a:pt x="0" y="628776"/>
                  </a:lnTo>
                  <a:lnTo>
                    <a:pt x="314325" y="314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429500" y="4030116"/>
              <a:ext cx="1895475" cy="400685"/>
            </a:xfrm>
            <a:custGeom>
              <a:avLst/>
              <a:gdLst/>
              <a:ahLst/>
              <a:cxnLst/>
              <a:rect l="l" t="t" r="r" b="b"/>
              <a:pathLst>
                <a:path w="1895475" h="400685">
                  <a:moveTo>
                    <a:pt x="1895475" y="0"/>
                  </a:moveTo>
                  <a:lnTo>
                    <a:pt x="0" y="0"/>
                  </a:lnTo>
                  <a:lnTo>
                    <a:pt x="0" y="400151"/>
                  </a:lnTo>
                  <a:lnTo>
                    <a:pt x="1895475" y="400151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437501" y="4042473"/>
            <a:ext cx="1862455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Automatic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replication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non-SAP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25">
                <a:latin typeface="Arial MT"/>
                <a:cs typeface="Arial MT"/>
              </a:rPr>
              <a:t> systems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4450" y="3725290"/>
            <a:ext cx="238125" cy="23812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167751" y="3353904"/>
            <a:ext cx="955675" cy="61023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R</a:t>
            </a:r>
            <a:r>
              <a:rPr dirty="0" sz="1500" spc="-370" b="1">
                <a:latin typeface="Arial"/>
                <a:cs typeface="Arial"/>
              </a:rPr>
              <a:t>Re</a:t>
            </a: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e</a:t>
            </a:r>
            <a:r>
              <a:rPr dirty="0" sz="1500" spc="-370" b="1">
                <a:latin typeface="Arial"/>
                <a:cs typeface="Arial"/>
              </a:rPr>
              <a:t>p</a:t>
            </a: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p</a:t>
            </a:r>
            <a:r>
              <a:rPr dirty="0" sz="1500" spc="-370" b="1">
                <a:latin typeface="Arial"/>
                <a:cs typeface="Arial"/>
              </a:rPr>
              <a:t>l</a:t>
            </a: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li</a:t>
            </a:r>
            <a:r>
              <a:rPr dirty="0" sz="1500" spc="-370" b="1">
                <a:latin typeface="Arial"/>
                <a:cs typeface="Arial"/>
              </a:rPr>
              <a:t>i</a:t>
            </a: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c</a:t>
            </a:r>
            <a:r>
              <a:rPr dirty="0" sz="1500" spc="-370" b="1">
                <a:latin typeface="Arial"/>
                <a:cs typeface="Arial"/>
              </a:rPr>
              <a:t>c</a:t>
            </a: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a</a:t>
            </a:r>
            <a:r>
              <a:rPr dirty="0" sz="1500" spc="-370" b="1">
                <a:latin typeface="Arial"/>
                <a:cs typeface="Arial"/>
              </a:rPr>
              <a:t>at</a:t>
            </a:r>
            <a:r>
              <a:rPr dirty="0" sz="1550" spc="-370">
                <a:solidFill>
                  <a:srgbClr val="CCCCCC"/>
                </a:solidFill>
                <a:latin typeface="Arial MT"/>
                <a:cs typeface="Arial MT"/>
              </a:rPr>
              <a:t>te</a:t>
            </a:r>
            <a:r>
              <a:rPr dirty="0" sz="1500" spc="-370" b="1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50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9751" y="3247263"/>
            <a:ext cx="1574800" cy="641985"/>
            <a:chOff x="6389751" y="3247263"/>
            <a:chExt cx="1574800" cy="641985"/>
          </a:xfrm>
        </p:grpSpPr>
        <p:sp>
          <p:nvSpPr>
            <p:cNvPr id="28" name="object 28"/>
            <p:cNvSpPr/>
            <p:nvPr/>
          </p:nvSpPr>
          <p:spPr>
            <a:xfrm>
              <a:off x="6396101" y="3253613"/>
              <a:ext cx="1562100" cy="629285"/>
            </a:xfrm>
            <a:custGeom>
              <a:avLst/>
              <a:gdLst/>
              <a:ahLst/>
              <a:cxnLst/>
              <a:rect l="l" t="t" r="r" b="b"/>
              <a:pathLst>
                <a:path w="1562100" h="629285">
                  <a:moveTo>
                    <a:pt x="1247775" y="0"/>
                  </a:moveTo>
                  <a:lnTo>
                    <a:pt x="0" y="0"/>
                  </a:lnTo>
                  <a:lnTo>
                    <a:pt x="314325" y="314451"/>
                  </a:lnTo>
                  <a:lnTo>
                    <a:pt x="0" y="628776"/>
                  </a:lnTo>
                  <a:lnTo>
                    <a:pt x="1247775" y="628776"/>
                  </a:lnTo>
                  <a:lnTo>
                    <a:pt x="1562100" y="314451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396101" y="3253613"/>
              <a:ext cx="1562100" cy="629285"/>
            </a:xfrm>
            <a:custGeom>
              <a:avLst/>
              <a:gdLst/>
              <a:ahLst/>
              <a:cxnLst/>
              <a:rect l="l" t="t" r="r" b="b"/>
              <a:pathLst>
                <a:path w="1562100" h="629285">
                  <a:moveTo>
                    <a:pt x="0" y="0"/>
                  </a:moveTo>
                  <a:lnTo>
                    <a:pt x="1247775" y="0"/>
                  </a:lnTo>
                  <a:lnTo>
                    <a:pt x="1562100" y="314451"/>
                  </a:lnTo>
                  <a:lnTo>
                    <a:pt x="1247775" y="628776"/>
                  </a:lnTo>
                  <a:lnTo>
                    <a:pt x="0" y="628776"/>
                  </a:lnTo>
                  <a:lnTo>
                    <a:pt x="314325" y="314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168768" y="2434590"/>
            <a:ext cx="1774189" cy="57086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448309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Collaboration 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Adaptable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workflow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80"/>
              </a:lnSpc>
            </a:pPr>
            <a:r>
              <a:rPr dirty="0" sz="1200" spc="-10">
                <a:latin typeface="Arial MT"/>
                <a:cs typeface="Arial MT"/>
              </a:rPr>
              <a:t>Auditable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change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process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9925" y="3144011"/>
            <a:ext cx="238125" cy="23825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807200" y="3086268"/>
            <a:ext cx="781685" cy="60007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ctr" marR="104139">
              <a:lnSpc>
                <a:spcPct val="100000"/>
              </a:lnSpc>
              <a:spcBef>
                <a:spcPts val="560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dirty="0" sz="1500" spc="-425" b="1">
                <a:latin typeface="Arial"/>
                <a:cs typeface="Arial"/>
              </a:rPr>
              <a:t>A</a:t>
            </a:r>
            <a:r>
              <a:rPr dirty="0" sz="1550" spc="-425">
                <a:solidFill>
                  <a:srgbClr val="CCCCCC"/>
                </a:solidFill>
                <a:latin typeface="Arial MT"/>
                <a:cs typeface="Arial MT"/>
              </a:rPr>
              <a:t>A</a:t>
            </a:r>
            <a:r>
              <a:rPr dirty="0" sz="1500" spc="-425" b="1">
                <a:latin typeface="Arial"/>
                <a:cs typeface="Arial"/>
              </a:rPr>
              <a:t>p</a:t>
            </a:r>
            <a:r>
              <a:rPr dirty="0" sz="1550" spc="-425">
                <a:solidFill>
                  <a:srgbClr val="CCCCCC"/>
                </a:solidFill>
                <a:latin typeface="Arial MT"/>
                <a:cs typeface="Arial MT"/>
              </a:rPr>
              <a:t>p</a:t>
            </a:r>
            <a:r>
              <a:rPr dirty="0" sz="1500" spc="-425" b="1">
                <a:latin typeface="Arial"/>
                <a:cs typeface="Arial"/>
              </a:rPr>
              <a:t>p</a:t>
            </a:r>
            <a:r>
              <a:rPr dirty="0" sz="1550" spc="-425">
                <a:solidFill>
                  <a:srgbClr val="CCCCCC"/>
                </a:solidFill>
                <a:latin typeface="Arial MT"/>
                <a:cs typeface="Arial MT"/>
              </a:rPr>
              <a:t>pr</a:t>
            </a:r>
            <a:r>
              <a:rPr dirty="0" sz="1500" spc="-425" b="1">
                <a:latin typeface="Arial"/>
                <a:cs typeface="Arial"/>
              </a:rPr>
              <a:t>r</a:t>
            </a:r>
            <a:r>
              <a:rPr dirty="0" sz="1550" spc="-425">
                <a:solidFill>
                  <a:srgbClr val="CCCCCC"/>
                </a:solidFill>
                <a:latin typeface="Arial MT"/>
                <a:cs typeface="Arial MT"/>
              </a:rPr>
              <a:t>o</a:t>
            </a:r>
            <a:r>
              <a:rPr dirty="0" sz="1500" spc="-425" b="1">
                <a:latin typeface="Arial"/>
                <a:cs typeface="Arial"/>
              </a:rPr>
              <a:t>o</a:t>
            </a:r>
            <a:r>
              <a:rPr dirty="0" sz="1550" spc="-425">
                <a:solidFill>
                  <a:srgbClr val="CCCCCC"/>
                </a:solidFill>
                <a:latin typeface="Arial MT"/>
                <a:cs typeface="Arial MT"/>
              </a:rPr>
              <a:t>v</a:t>
            </a:r>
            <a:r>
              <a:rPr dirty="0" sz="1500" spc="-425" b="1">
                <a:latin typeface="Arial"/>
                <a:cs typeface="Arial"/>
              </a:rPr>
              <a:t>v</a:t>
            </a:r>
            <a:r>
              <a:rPr dirty="0" sz="1550" spc="-425">
                <a:solidFill>
                  <a:srgbClr val="CCCCCC"/>
                </a:solidFill>
                <a:latin typeface="Arial MT"/>
                <a:cs typeface="Arial MT"/>
              </a:rPr>
              <a:t>e</a:t>
            </a:r>
            <a:r>
              <a:rPr dirty="0" sz="1500" spc="-425" b="1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57850" y="2296109"/>
            <a:ext cx="4659630" cy="3602990"/>
            <a:chOff x="5657850" y="2296109"/>
            <a:chExt cx="4659630" cy="360299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0350" y="2296109"/>
              <a:ext cx="676275" cy="6859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7850" y="4516043"/>
              <a:ext cx="771525" cy="77172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758173" y="5263896"/>
              <a:ext cx="1553210" cy="629285"/>
            </a:xfrm>
            <a:custGeom>
              <a:avLst/>
              <a:gdLst/>
              <a:ahLst/>
              <a:cxnLst/>
              <a:rect l="l" t="t" r="r" b="b"/>
              <a:pathLst>
                <a:path w="1553209" h="629285">
                  <a:moveTo>
                    <a:pt x="1238377" y="0"/>
                  </a:moveTo>
                  <a:lnTo>
                    <a:pt x="0" y="0"/>
                  </a:lnTo>
                  <a:lnTo>
                    <a:pt x="314325" y="314451"/>
                  </a:lnTo>
                  <a:lnTo>
                    <a:pt x="0" y="628853"/>
                  </a:lnTo>
                  <a:lnTo>
                    <a:pt x="1238377" y="628853"/>
                  </a:lnTo>
                  <a:lnTo>
                    <a:pt x="1552702" y="314451"/>
                  </a:lnTo>
                  <a:lnTo>
                    <a:pt x="1238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758173" y="5263896"/>
              <a:ext cx="1553210" cy="629285"/>
            </a:xfrm>
            <a:custGeom>
              <a:avLst/>
              <a:gdLst/>
              <a:ahLst/>
              <a:cxnLst/>
              <a:rect l="l" t="t" r="r" b="b"/>
              <a:pathLst>
                <a:path w="1553209" h="629285">
                  <a:moveTo>
                    <a:pt x="0" y="0"/>
                  </a:moveTo>
                  <a:lnTo>
                    <a:pt x="1238377" y="0"/>
                  </a:lnTo>
                  <a:lnTo>
                    <a:pt x="1552702" y="314451"/>
                  </a:lnTo>
                  <a:lnTo>
                    <a:pt x="1238377" y="628853"/>
                  </a:lnTo>
                  <a:lnTo>
                    <a:pt x="0" y="628853"/>
                  </a:lnTo>
                  <a:lnTo>
                    <a:pt x="314325" y="314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600" y="5163947"/>
              <a:ext cx="238125" cy="23812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76385" y="5111813"/>
            <a:ext cx="1609090" cy="1243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ctr" marL="30480">
              <a:lnSpc>
                <a:spcPct val="100000"/>
              </a:lnSpc>
              <a:spcBef>
                <a:spcPts val="515"/>
              </a:spcBef>
            </a:pP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 algn="ctr" marL="85725">
              <a:lnSpc>
                <a:spcPct val="100000"/>
              </a:lnSpc>
              <a:spcBef>
                <a:spcPts val="470"/>
              </a:spcBef>
            </a:pPr>
            <a:r>
              <a:rPr dirty="0" sz="1500" spc="-400" b="1">
                <a:latin typeface="Arial"/>
                <a:cs typeface="Arial"/>
              </a:rPr>
              <a:t>A</a:t>
            </a:r>
            <a:r>
              <a:rPr dirty="0" sz="1550" spc="-400">
                <a:solidFill>
                  <a:srgbClr val="CCCCCC"/>
                </a:solidFill>
                <a:latin typeface="Arial MT"/>
                <a:cs typeface="Arial MT"/>
              </a:rPr>
              <a:t>A</a:t>
            </a:r>
            <a:r>
              <a:rPr dirty="0" sz="1500" spc="-400" b="1">
                <a:latin typeface="Arial"/>
                <a:cs typeface="Arial"/>
              </a:rPr>
              <a:t>d</a:t>
            </a:r>
            <a:r>
              <a:rPr dirty="0" sz="1550" spc="-400">
                <a:solidFill>
                  <a:srgbClr val="CCCCCC"/>
                </a:solidFill>
                <a:latin typeface="Arial MT"/>
                <a:cs typeface="Arial MT"/>
              </a:rPr>
              <a:t>d</a:t>
            </a:r>
            <a:r>
              <a:rPr dirty="0" sz="1500" spc="-400" b="1">
                <a:latin typeface="Arial"/>
                <a:cs typeface="Arial"/>
              </a:rPr>
              <a:t>a</a:t>
            </a:r>
            <a:r>
              <a:rPr dirty="0" sz="1550" spc="-400">
                <a:solidFill>
                  <a:srgbClr val="CCCCCC"/>
                </a:solidFill>
                <a:latin typeface="Arial MT"/>
                <a:cs typeface="Arial MT"/>
              </a:rPr>
              <a:t>a</a:t>
            </a:r>
            <a:r>
              <a:rPr dirty="0" sz="1500" spc="-400" b="1">
                <a:latin typeface="Arial"/>
                <a:cs typeface="Arial"/>
              </a:rPr>
              <a:t>p</a:t>
            </a:r>
            <a:r>
              <a:rPr dirty="0" sz="1550" spc="-400">
                <a:solidFill>
                  <a:srgbClr val="CCCCCC"/>
                </a:solidFill>
                <a:latin typeface="Arial MT"/>
                <a:cs typeface="Arial MT"/>
              </a:rPr>
              <a:t>p</a:t>
            </a:r>
            <a:r>
              <a:rPr dirty="0" sz="1500" spc="-400" b="1">
                <a:latin typeface="Arial"/>
                <a:cs typeface="Arial"/>
              </a:rPr>
              <a:t>t</a:t>
            </a:r>
            <a:r>
              <a:rPr dirty="0" sz="1550" spc="-400">
                <a:solidFill>
                  <a:srgbClr val="CCCCCC"/>
                </a:solidFill>
                <a:latin typeface="Arial MT"/>
                <a:cs typeface="Arial MT"/>
              </a:rPr>
              <a:t>t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ts val="1430"/>
              </a:lnSpc>
            </a:pPr>
            <a:r>
              <a:rPr dirty="0" sz="1200" spc="-5">
                <a:latin typeface="Arial MT"/>
                <a:cs typeface="Arial MT"/>
              </a:rPr>
              <a:t>Adaptation </a:t>
            </a:r>
            <a:r>
              <a:rPr dirty="0" sz="1200">
                <a:latin typeface="Arial MT"/>
                <a:cs typeface="Arial MT"/>
              </a:rPr>
              <a:t>/ </a:t>
            </a:r>
            <a:r>
              <a:rPr dirty="0" sz="1200" spc="-25">
                <a:latin typeface="Arial MT"/>
                <a:cs typeface="Arial MT"/>
              </a:rPr>
              <a:t>enrichment </a:t>
            </a:r>
            <a:r>
              <a:rPr dirty="0" sz="1200" spc="-32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in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local </a:t>
            </a:r>
            <a:r>
              <a:rPr dirty="0" sz="1200" spc="-25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89401" y="3247263"/>
            <a:ext cx="4526280" cy="3241040"/>
            <a:chOff x="3589401" y="3247263"/>
            <a:chExt cx="4526280" cy="324104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9825" y="5163896"/>
              <a:ext cx="581025" cy="5811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0175" y="4544631"/>
              <a:ext cx="733425" cy="7240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2679" y="5792698"/>
              <a:ext cx="210713" cy="6097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5100" y="5059083"/>
              <a:ext cx="771525" cy="7717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3775" y="5716485"/>
              <a:ext cx="771525" cy="77172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95751" y="3253613"/>
              <a:ext cx="1562100" cy="629285"/>
            </a:xfrm>
            <a:custGeom>
              <a:avLst/>
              <a:gdLst/>
              <a:ahLst/>
              <a:cxnLst/>
              <a:rect l="l" t="t" r="r" b="b"/>
              <a:pathLst>
                <a:path w="1562100" h="629285">
                  <a:moveTo>
                    <a:pt x="1247775" y="0"/>
                  </a:moveTo>
                  <a:lnTo>
                    <a:pt x="0" y="0"/>
                  </a:lnTo>
                  <a:lnTo>
                    <a:pt x="314325" y="314451"/>
                  </a:lnTo>
                  <a:lnTo>
                    <a:pt x="0" y="628776"/>
                  </a:lnTo>
                  <a:lnTo>
                    <a:pt x="1247775" y="628776"/>
                  </a:lnTo>
                  <a:lnTo>
                    <a:pt x="1562100" y="314451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595751" y="3253613"/>
              <a:ext cx="1562100" cy="629285"/>
            </a:xfrm>
            <a:custGeom>
              <a:avLst/>
              <a:gdLst/>
              <a:ahLst/>
              <a:cxnLst/>
              <a:rect l="l" t="t" r="r" b="b"/>
              <a:pathLst>
                <a:path w="1562100" h="629285">
                  <a:moveTo>
                    <a:pt x="0" y="0"/>
                  </a:moveTo>
                  <a:lnTo>
                    <a:pt x="1247775" y="0"/>
                  </a:lnTo>
                  <a:lnTo>
                    <a:pt x="1562100" y="314451"/>
                  </a:lnTo>
                  <a:lnTo>
                    <a:pt x="1247775" y="628776"/>
                  </a:lnTo>
                  <a:lnTo>
                    <a:pt x="0" y="628776"/>
                  </a:lnTo>
                  <a:lnTo>
                    <a:pt x="314325" y="3144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4002404" y="3420427"/>
            <a:ext cx="78994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375" b="1">
                <a:latin typeface="Arial"/>
                <a:cs typeface="Arial"/>
              </a:rPr>
              <a:t>M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M</a:t>
            </a:r>
            <a:r>
              <a:rPr dirty="0" sz="1500" spc="-375" b="1">
                <a:latin typeface="Arial"/>
                <a:cs typeface="Arial"/>
              </a:rPr>
              <a:t>a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a</a:t>
            </a:r>
            <a:r>
              <a:rPr dirty="0" sz="1500" spc="-375" b="1">
                <a:latin typeface="Arial"/>
                <a:cs typeface="Arial"/>
              </a:rPr>
              <a:t>i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i</a:t>
            </a:r>
            <a:r>
              <a:rPr dirty="0" sz="1500" spc="-375" b="1">
                <a:latin typeface="Arial"/>
                <a:cs typeface="Arial"/>
              </a:rPr>
              <a:t>n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n</a:t>
            </a:r>
            <a:r>
              <a:rPr dirty="0" sz="1500" spc="-375" b="1">
                <a:latin typeface="Arial"/>
                <a:cs typeface="Arial"/>
              </a:rPr>
              <a:t>t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ta</a:t>
            </a:r>
            <a:r>
              <a:rPr dirty="0" sz="1500" spc="-375" b="1">
                <a:latin typeface="Arial"/>
                <a:cs typeface="Arial"/>
              </a:rPr>
              <a:t>ai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i</a:t>
            </a:r>
            <a:r>
              <a:rPr dirty="0" sz="1500" spc="-375" b="1">
                <a:latin typeface="Arial"/>
                <a:cs typeface="Arial"/>
              </a:rPr>
              <a:t>n</a:t>
            </a:r>
            <a:r>
              <a:rPr dirty="0" sz="1550" spc="-375">
                <a:solidFill>
                  <a:srgbClr val="CCCCCC"/>
                </a:solidFill>
                <a:latin typeface="Arial MT"/>
                <a:cs typeface="Arial MT"/>
              </a:rPr>
              <a:t>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53463" y="3746436"/>
            <a:ext cx="1866264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276225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Central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maintenance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staging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area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0" y="3715765"/>
            <a:ext cx="238125" cy="23812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577971" y="3711257"/>
            <a:ext cx="126364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1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160675" y="3020237"/>
            <a:ext cx="1163955" cy="772160"/>
            <a:chOff x="2160675" y="3020237"/>
            <a:chExt cx="1163955" cy="772160"/>
          </a:xfrm>
        </p:grpSpPr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0675" y="3170080"/>
              <a:ext cx="498674" cy="51711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2700" y="3020237"/>
              <a:ext cx="771525" cy="771728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0599" y="2453385"/>
            <a:ext cx="8858885" cy="886460"/>
          </a:xfrm>
          <a:custGeom>
            <a:avLst/>
            <a:gdLst/>
            <a:ahLst/>
            <a:cxnLst/>
            <a:rect l="l" t="t" r="r" b="b"/>
            <a:pathLst>
              <a:path w="8858885" h="886460">
                <a:moveTo>
                  <a:pt x="4429252" y="0"/>
                </a:moveTo>
                <a:lnTo>
                  <a:pt x="0" y="857376"/>
                </a:lnTo>
              </a:path>
              <a:path w="8858885" h="886460">
                <a:moveTo>
                  <a:pt x="4467352" y="0"/>
                </a:moveTo>
                <a:lnTo>
                  <a:pt x="8858377" y="885951"/>
                </a:lnTo>
              </a:path>
              <a:path w="8858885" h="886460">
                <a:moveTo>
                  <a:pt x="4467352" y="0"/>
                </a:moveTo>
                <a:lnTo>
                  <a:pt x="3219577" y="876426"/>
                </a:lnTo>
              </a:path>
              <a:path w="8858885" h="886460">
                <a:moveTo>
                  <a:pt x="4467352" y="0"/>
                </a:moveTo>
                <a:lnTo>
                  <a:pt x="5562727" y="876426"/>
                </a:lnTo>
              </a:path>
            </a:pathLst>
          </a:custGeom>
          <a:ln w="1270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0" y="3563264"/>
            <a:ext cx="1771650" cy="8955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3563264"/>
            <a:ext cx="1781175" cy="8955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63075" y="3553726"/>
            <a:ext cx="1924050" cy="9051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3300" y="3572789"/>
            <a:ext cx="1771650" cy="8955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34709" y="3323209"/>
            <a:ext cx="1054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Block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/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Unblock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444" y="3345497"/>
            <a:ext cx="4813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28404" y="3331781"/>
            <a:ext cx="14128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Arial MT"/>
                <a:cs typeface="Arial MT"/>
              </a:rPr>
              <a:t>Set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Flag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Deletion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9778" y="3342322"/>
            <a:ext cx="5499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Change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4187" y="4647819"/>
            <a:ext cx="11118850" cy="641985"/>
            <a:chOff x="484187" y="4647819"/>
            <a:chExt cx="11118850" cy="641985"/>
          </a:xfrm>
        </p:grpSpPr>
        <p:sp>
          <p:nvSpPr>
            <p:cNvPr id="12" name="object 12"/>
            <p:cNvSpPr/>
            <p:nvPr/>
          </p:nvSpPr>
          <p:spPr>
            <a:xfrm>
              <a:off x="490537" y="4654169"/>
              <a:ext cx="11106150" cy="629285"/>
            </a:xfrm>
            <a:custGeom>
              <a:avLst/>
              <a:gdLst/>
              <a:ahLst/>
              <a:cxnLst/>
              <a:rect l="l" t="t" r="r" b="b"/>
              <a:pathLst>
                <a:path w="11106150" h="629285">
                  <a:moveTo>
                    <a:pt x="11101514" y="0"/>
                  </a:moveTo>
                  <a:lnTo>
                    <a:pt x="10363" y="0"/>
                  </a:lnTo>
                  <a:lnTo>
                    <a:pt x="4635" y="0"/>
                  </a:lnTo>
                  <a:lnTo>
                    <a:pt x="0" y="4698"/>
                  </a:lnTo>
                  <a:lnTo>
                    <a:pt x="0" y="624204"/>
                  </a:lnTo>
                  <a:lnTo>
                    <a:pt x="4635" y="628776"/>
                  </a:lnTo>
                  <a:lnTo>
                    <a:pt x="11101514" y="628776"/>
                  </a:lnTo>
                  <a:lnTo>
                    <a:pt x="11106086" y="624204"/>
                  </a:lnTo>
                  <a:lnTo>
                    <a:pt x="11106086" y="4698"/>
                  </a:lnTo>
                  <a:lnTo>
                    <a:pt x="1110151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0537" y="4654169"/>
              <a:ext cx="11106150" cy="629285"/>
            </a:xfrm>
            <a:custGeom>
              <a:avLst/>
              <a:gdLst/>
              <a:ahLst/>
              <a:cxnLst/>
              <a:rect l="l" t="t" r="r" b="b"/>
              <a:pathLst>
                <a:path w="11106150" h="629285">
                  <a:moveTo>
                    <a:pt x="10363" y="0"/>
                  </a:moveTo>
                  <a:lnTo>
                    <a:pt x="4635" y="0"/>
                  </a:lnTo>
                  <a:lnTo>
                    <a:pt x="0" y="4698"/>
                  </a:lnTo>
                  <a:lnTo>
                    <a:pt x="0" y="10413"/>
                  </a:lnTo>
                  <a:lnTo>
                    <a:pt x="0" y="618489"/>
                  </a:lnTo>
                  <a:lnTo>
                    <a:pt x="0" y="624204"/>
                  </a:lnTo>
                  <a:lnTo>
                    <a:pt x="4635" y="628776"/>
                  </a:lnTo>
                  <a:lnTo>
                    <a:pt x="10363" y="628776"/>
                  </a:lnTo>
                  <a:lnTo>
                    <a:pt x="11095799" y="628776"/>
                  </a:lnTo>
                  <a:lnTo>
                    <a:pt x="11101514" y="628776"/>
                  </a:lnTo>
                  <a:lnTo>
                    <a:pt x="11106086" y="624204"/>
                  </a:lnTo>
                  <a:lnTo>
                    <a:pt x="11106086" y="618489"/>
                  </a:lnTo>
                  <a:lnTo>
                    <a:pt x="11106086" y="10413"/>
                  </a:lnTo>
                  <a:lnTo>
                    <a:pt x="11106086" y="4698"/>
                  </a:lnTo>
                  <a:lnTo>
                    <a:pt x="11101514" y="0"/>
                  </a:lnTo>
                  <a:lnTo>
                    <a:pt x="11095799" y="0"/>
                  </a:lnTo>
                  <a:lnTo>
                    <a:pt x="10363" y="0"/>
                  </a:lnTo>
                  <a:close/>
                </a:path>
              </a:pathLst>
            </a:custGeom>
            <a:ln w="1270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557131" y="4723701"/>
            <a:ext cx="1939289" cy="4933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just" marR="5080">
              <a:lnSpc>
                <a:spcPct val="88200"/>
              </a:lnSpc>
              <a:spcBef>
                <a:spcPts val="280"/>
              </a:spcBef>
            </a:pPr>
            <a:r>
              <a:rPr dirty="0" sz="1100" spc="15">
                <a:latin typeface="Arial MT"/>
                <a:cs typeface="Arial MT"/>
              </a:rPr>
              <a:t>B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P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5">
                <a:latin typeface="Arial MT"/>
                <a:cs typeface="Arial MT"/>
              </a:rPr>
              <a:t>r,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  </a:t>
            </a:r>
            <a:r>
              <a:rPr dirty="0" sz="1100" spc="-10">
                <a:latin typeface="Arial MT"/>
                <a:cs typeface="Arial MT"/>
              </a:rPr>
              <a:t>Supplier </a:t>
            </a:r>
            <a:r>
              <a:rPr dirty="0" sz="1100" spc="-15">
                <a:latin typeface="Arial MT"/>
                <a:cs typeface="Arial MT"/>
              </a:rPr>
              <a:t>needs </a:t>
            </a:r>
            <a:r>
              <a:rPr dirty="0" sz="1100">
                <a:latin typeface="Arial MT"/>
                <a:cs typeface="Arial MT"/>
              </a:rPr>
              <a:t>to </a:t>
            </a:r>
            <a:r>
              <a:rPr dirty="0" sz="1100" spc="-5">
                <a:latin typeface="Arial MT"/>
                <a:cs typeface="Arial MT"/>
              </a:rPr>
              <a:t>be </a:t>
            </a:r>
            <a:r>
              <a:rPr dirty="0" sz="1100" spc="-15">
                <a:latin typeface="Arial MT"/>
                <a:cs typeface="Arial MT"/>
              </a:rPr>
              <a:t>deleted </a:t>
            </a:r>
            <a:r>
              <a:rPr dirty="0" sz="1100" spc="-5">
                <a:latin typeface="Arial MT"/>
                <a:cs typeface="Arial MT"/>
              </a:rPr>
              <a:t>in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next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archiving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62375" y="4723701"/>
            <a:ext cx="1424940" cy="3409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ts val="1225"/>
              </a:lnSpc>
              <a:spcBef>
                <a:spcPts val="125"/>
              </a:spcBef>
            </a:pP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h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cc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ss</a:t>
            </a:r>
            <a:r>
              <a:rPr dirty="0" sz="1100" spc="-10">
                <a:latin typeface="Arial MT"/>
                <a:cs typeface="Arial MT"/>
              </a:rPr>
              <a:t>f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an</a:t>
            </a:r>
            <a:r>
              <a:rPr dirty="0" sz="1100" spc="15">
                <a:latin typeface="Arial MT"/>
                <a:cs typeface="Arial MT"/>
              </a:rPr>
              <a:t>d</a:t>
            </a:r>
            <a:endParaRPr sz="1100">
              <a:latin typeface="Arial MT"/>
              <a:cs typeface="Arial MT"/>
            </a:endParaRPr>
          </a:p>
          <a:p>
            <a:pPr>
              <a:lnSpc>
                <a:spcPts val="1225"/>
              </a:lnSpc>
            </a:pPr>
            <a:r>
              <a:rPr dirty="0" sz="1100" spc="-10">
                <a:latin typeface="Arial MT"/>
                <a:cs typeface="Arial MT"/>
              </a:rPr>
              <a:t>data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5">
                <a:latin typeface="Arial MT"/>
                <a:cs typeface="Arial MT"/>
              </a:rPr>
              <a:t> incorrect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38010" y="4735766"/>
            <a:ext cx="1918335" cy="4933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R="5080">
              <a:lnSpc>
                <a:spcPct val="88200"/>
              </a:lnSpc>
              <a:spcBef>
                <a:spcPts val="280"/>
              </a:spcBef>
            </a:pPr>
            <a:r>
              <a:rPr dirty="0" sz="1100" spc="15">
                <a:latin typeface="Arial MT"/>
                <a:cs typeface="Arial MT"/>
              </a:rPr>
              <a:t>B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P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ne</a:t>
            </a:r>
            <a:r>
              <a:rPr dirty="0" sz="1100" spc="5">
                <a:latin typeface="Arial MT"/>
                <a:cs typeface="Arial MT"/>
              </a:rPr>
              <a:t>r,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-9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  </a:t>
            </a:r>
            <a:r>
              <a:rPr dirty="0" sz="1100" spc="-10">
                <a:latin typeface="Arial MT"/>
                <a:cs typeface="Arial MT"/>
              </a:rPr>
              <a:t>Supplier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is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no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longer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relevant 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processes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275" y="4747831"/>
            <a:ext cx="1664335" cy="4933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R="5080">
              <a:lnSpc>
                <a:spcPct val="88200"/>
              </a:lnSpc>
              <a:spcBef>
                <a:spcPts val="280"/>
              </a:spcBef>
            </a:pPr>
            <a:r>
              <a:rPr dirty="0" sz="1100" spc="5">
                <a:latin typeface="Arial MT"/>
                <a:cs typeface="Arial MT"/>
              </a:rPr>
              <a:t>Business </a:t>
            </a:r>
            <a:r>
              <a:rPr dirty="0" sz="1100" spc="-5">
                <a:latin typeface="Arial MT"/>
                <a:cs typeface="Arial MT"/>
              </a:rPr>
              <a:t>Partner,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20">
                <a:latin typeface="Arial MT"/>
                <a:cs typeface="Arial MT"/>
              </a:rPr>
              <a:t>u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-20">
                <a:latin typeface="Arial MT"/>
                <a:cs typeface="Arial MT"/>
              </a:rPr>
              <a:t>o</a:t>
            </a:r>
            <a:r>
              <a:rPr dirty="0" sz="1100" spc="55">
                <a:latin typeface="Arial MT"/>
                <a:cs typeface="Arial MT"/>
              </a:rPr>
              <a:t>m</a:t>
            </a:r>
            <a:r>
              <a:rPr dirty="0" sz="1100" spc="-20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u</a:t>
            </a:r>
            <a:r>
              <a:rPr dirty="0" sz="1100" spc="-20">
                <a:latin typeface="Arial MT"/>
                <a:cs typeface="Arial MT"/>
              </a:rPr>
              <a:t>pp</a:t>
            </a:r>
            <a:r>
              <a:rPr dirty="0" sz="1100" spc="-20">
                <a:latin typeface="Arial MT"/>
                <a:cs typeface="Arial MT"/>
              </a:rPr>
              <a:t>li</a:t>
            </a:r>
            <a:r>
              <a:rPr dirty="0" sz="1100" spc="-20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doe</a:t>
            </a:r>
            <a:r>
              <a:rPr dirty="0" sz="1100" spc="5">
                <a:latin typeface="Arial MT"/>
                <a:cs typeface="Arial MT"/>
              </a:rPr>
              <a:t>s  </a:t>
            </a:r>
            <a:r>
              <a:rPr dirty="0" sz="1100" spc="-10">
                <a:latin typeface="Arial MT"/>
                <a:cs typeface="Arial MT"/>
              </a:rPr>
              <a:t>not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exist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processing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6300" y="1667255"/>
            <a:ext cx="2466975" cy="17531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317109" y="1879282"/>
            <a:ext cx="126111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30">
                <a:solidFill>
                  <a:srgbClr val="EFAB00"/>
                </a:solidFill>
                <a:latin typeface="Arial Black"/>
                <a:cs typeface="Arial Black"/>
              </a:rPr>
              <a:t>U</a:t>
            </a:r>
            <a:r>
              <a:rPr dirty="0" sz="2750" spc="40">
                <a:solidFill>
                  <a:srgbClr val="EFAB00"/>
                </a:solidFill>
                <a:latin typeface="Arial Black"/>
                <a:cs typeface="Arial Black"/>
              </a:rPr>
              <a:t>s</a:t>
            </a:r>
            <a:r>
              <a:rPr dirty="0" sz="2750" spc="110">
                <a:solidFill>
                  <a:srgbClr val="EFAB00"/>
                </a:solidFill>
                <a:latin typeface="Arial Black"/>
                <a:cs typeface="Arial Black"/>
              </a:rPr>
              <a:t>a</a:t>
            </a:r>
            <a:r>
              <a:rPr dirty="0" sz="2750" spc="35">
                <a:solidFill>
                  <a:srgbClr val="EFAB00"/>
                </a:solidFill>
                <a:latin typeface="Arial Black"/>
                <a:cs typeface="Arial Black"/>
              </a:rPr>
              <a:t>g</a:t>
            </a:r>
            <a:r>
              <a:rPr dirty="0" sz="2750" spc="15">
                <a:solidFill>
                  <a:srgbClr val="EFAB00"/>
                </a:solidFill>
                <a:latin typeface="Arial Black"/>
                <a:cs typeface="Arial Black"/>
              </a:rPr>
              <a:t>e</a:t>
            </a:r>
            <a:endParaRPr sz="275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818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hen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ro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?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1800" y="1638680"/>
            <a:ext cx="3495675" cy="3287395"/>
            <a:chOff x="2971800" y="1638680"/>
            <a:chExt cx="3495675" cy="3287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5875" y="1638680"/>
              <a:ext cx="1371600" cy="13815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292" y="2350134"/>
              <a:ext cx="327533" cy="2063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7550" y="2486659"/>
              <a:ext cx="1104900" cy="21245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3020237"/>
              <a:ext cx="809625" cy="7812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19499" y="4835144"/>
              <a:ext cx="695325" cy="0"/>
            </a:xfrm>
            <a:custGeom>
              <a:avLst/>
              <a:gdLst/>
              <a:ahLst/>
              <a:cxnLst/>
              <a:rect l="l" t="t" r="r" b="b"/>
              <a:pathLst>
                <a:path w="695325" h="0">
                  <a:moveTo>
                    <a:pt x="0" y="0"/>
                  </a:moveTo>
                  <a:lnTo>
                    <a:pt x="695325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1975" y="4763770"/>
              <a:ext cx="161925" cy="1619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38549" y="2329433"/>
              <a:ext cx="695325" cy="9525"/>
            </a:xfrm>
            <a:custGeom>
              <a:avLst/>
              <a:gdLst/>
              <a:ahLst/>
              <a:cxnLst/>
              <a:rect l="l" t="t" r="r" b="b"/>
              <a:pathLst>
                <a:path w="695325" h="9525">
                  <a:moveTo>
                    <a:pt x="0" y="0"/>
                  </a:moveTo>
                  <a:lnTo>
                    <a:pt x="695325" y="9525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5" y="2258059"/>
              <a:ext cx="171450" cy="16192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937891" y="3628961"/>
            <a:ext cx="1520825" cy="524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latin typeface="Arial MT"/>
                <a:cs typeface="Arial MT"/>
              </a:rPr>
              <a:t>Search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1">
                <a:solidFill>
                  <a:srgbClr val="666666"/>
                </a:solidFill>
                <a:latin typeface="Arial"/>
                <a:cs typeface="Arial"/>
              </a:rPr>
              <a:t>Requestor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62400" y="2323083"/>
            <a:ext cx="533400" cy="2518410"/>
            <a:chOff x="3962400" y="2323083"/>
            <a:chExt cx="533400" cy="251841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0" y="3315500"/>
              <a:ext cx="533400" cy="3239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29023" y="2329433"/>
              <a:ext cx="635" cy="2505710"/>
            </a:xfrm>
            <a:custGeom>
              <a:avLst/>
              <a:gdLst/>
              <a:ahLst/>
              <a:cxnLst/>
              <a:rect l="l" t="t" r="r" b="b"/>
              <a:pathLst>
                <a:path w="635" h="2505710">
                  <a:moveTo>
                    <a:pt x="126" y="1819783"/>
                  </a:moveTo>
                  <a:lnTo>
                    <a:pt x="0" y="2505710"/>
                  </a:lnTo>
                </a:path>
                <a:path w="635" h="2505710">
                  <a:moveTo>
                    <a:pt x="126" y="0"/>
                  </a:moveTo>
                  <a:lnTo>
                    <a:pt x="0" y="695578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261484" y="2063115"/>
            <a:ext cx="356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Arial MT"/>
                <a:cs typeface="Arial MT"/>
              </a:rPr>
              <a:t>F</a:t>
            </a:r>
            <a:r>
              <a:rPr dirty="0" sz="900" spc="20">
                <a:latin typeface="Arial MT"/>
                <a:cs typeface="Arial MT"/>
              </a:rPr>
              <a:t>oun</a:t>
            </a:r>
            <a:r>
              <a:rPr dirty="0" sz="900" spc="-5">
                <a:latin typeface="Arial MT"/>
                <a:cs typeface="Arial MT"/>
              </a:rPr>
              <a:t>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1584" y="4545965"/>
            <a:ext cx="567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No</a:t>
            </a:r>
            <a:r>
              <a:rPr dirty="0" sz="900">
                <a:latin typeface="Arial MT"/>
                <a:cs typeface="Arial MT"/>
              </a:rPr>
              <a:t>t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F</a:t>
            </a:r>
            <a:r>
              <a:rPr dirty="0" sz="900" spc="20">
                <a:latin typeface="Arial MT"/>
                <a:cs typeface="Arial MT"/>
              </a:rPr>
              <a:t>oun</a:t>
            </a:r>
            <a:r>
              <a:rPr dirty="0" sz="900" spc="-5">
                <a:latin typeface="Arial MT"/>
                <a:cs typeface="Arial MT"/>
              </a:rPr>
              <a:t>d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29175" y="2000745"/>
            <a:ext cx="581025" cy="56211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691379" y="2538666"/>
            <a:ext cx="470534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0" b="1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dirty="0" sz="650" spc="15" b="1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650" spc="50" b="1">
                <a:solidFill>
                  <a:srgbClr val="666666"/>
                </a:solidFill>
                <a:latin typeface="Arial"/>
                <a:cs typeface="Arial"/>
              </a:rPr>
              <a:t>q</a:t>
            </a:r>
            <a:r>
              <a:rPr dirty="0" sz="650" spc="50" b="1">
                <a:solidFill>
                  <a:srgbClr val="666666"/>
                </a:solidFill>
                <a:latin typeface="Arial"/>
                <a:cs typeface="Arial"/>
              </a:rPr>
              <a:t>u</a:t>
            </a:r>
            <a:r>
              <a:rPr dirty="0" sz="650" spc="10" b="1">
                <a:solidFill>
                  <a:srgbClr val="666666"/>
                </a:solidFill>
                <a:latin typeface="Arial"/>
                <a:cs typeface="Arial"/>
              </a:rPr>
              <a:t>est</a:t>
            </a:r>
            <a:r>
              <a:rPr dirty="0" sz="650" spc="50" b="1">
                <a:solidFill>
                  <a:srgbClr val="666666"/>
                </a:solidFill>
                <a:latin typeface="Arial"/>
                <a:cs typeface="Arial"/>
              </a:rPr>
              <a:t>o</a:t>
            </a:r>
            <a:r>
              <a:rPr dirty="0" sz="650" spc="10" b="1">
                <a:solidFill>
                  <a:srgbClr val="666666"/>
                </a:solidFill>
                <a:latin typeface="Arial"/>
                <a:cs typeface="Arial"/>
              </a:rPr>
              <a:t>r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00750" y="1819694"/>
            <a:ext cx="1516380" cy="1372235"/>
            <a:chOff x="6000750" y="1819694"/>
            <a:chExt cx="1516380" cy="137223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0750" y="1819694"/>
              <a:ext cx="333375" cy="3620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0750" y="2458123"/>
              <a:ext cx="342900" cy="36191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7100" y="2102358"/>
              <a:ext cx="352171" cy="21602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96076" y="3110738"/>
              <a:ext cx="1314450" cy="9525"/>
            </a:xfrm>
            <a:custGeom>
              <a:avLst/>
              <a:gdLst/>
              <a:ahLst/>
              <a:cxnLst/>
              <a:rect l="l" t="t" r="r" b="b"/>
              <a:pathLst>
                <a:path w="1314450" h="9525">
                  <a:moveTo>
                    <a:pt x="0" y="0"/>
                  </a:moveTo>
                  <a:lnTo>
                    <a:pt x="1314450" y="9525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625" y="3029800"/>
              <a:ext cx="171450" cy="1618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86551" y="2358009"/>
              <a:ext cx="1295400" cy="743585"/>
            </a:xfrm>
            <a:custGeom>
              <a:avLst/>
              <a:gdLst/>
              <a:ahLst/>
              <a:cxnLst/>
              <a:rect l="l" t="t" r="r" b="b"/>
              <a:pathLst>
                <a:path w="1295400" h="743585">
                  <a:moveTo>
                    <a:pt x="0" y="514476"/>
                  </a:moveTo>
                  <a:lnTo>
                    <a:pt x="9525" y="743203"/>
                  </a:lnTo>
                </a:path>
                <a:path w="1295400" h="743585">
                  <a:moveTo>
                    <a:pt x="323850" y="0"/>
                  </a:moveTo>
                  <a:lnTo>
                    <a:pt x="129540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5625" y="2286635"/>
              <a:ext cx="171450" cy="16192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411851" y="2058669"/>
            <a:ext cx="514350" cy="743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105"/>
              </a:spcBef>
            </a:pPr>
            <a:r>
              <a:rPr dirty="0" sz="2400" b="1">
                <a:solidFill>
                  <a:srgbClr val="F1F1F1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dirty="0" sz="1100" spc="-5">
                <a:latin typeface="Arial MT"/>
                <a:cs typeface="Arial MT"/>
              </a:rPr>
              <a:t>Change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9193" y="2092007"/>
            <a:ext cx="216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80">
                <a:latin typeface="Arial MT"/>
                <a:cs typeface="Arial MT"/>
              </a:rPr>
              <a:t>Y</a:t>
            </a:r>
            <a:r>
              <a:rPr dirty="0" sz="900" spc="20">
                <a:latin typeface="Arial MT"/>
                <a:cs typeface="Arial MT"/>
              </a:rPr>
              <a:t>e</a:t>
            </a:r>
            <a:r>
              <a:rPr dirty="0" sz="900"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391400" y="2877273"/>
            <a:ext cx="590550" cy="638810"/>
            <a:chOff x="7391400" y="2877273"/>
            <a:chExt cx="590550" cy="638810"/>
          </a:xfrm>
        </p:grpSpPr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1400" y="2877273"/>
              <a:ext cx="590550" cy="63834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9500" y="2915412"/>
              <a:ext cx="485775" cy="52400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34681" y="2585402"/>
            <a:ext cx="9906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Arial"/>
                <a:cs typeface="Arial"/>
              </a:rPr>
              <a:t>Change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Workflow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829175" y="2121407"/>
            <a:ext cx="3314700" cy="3385820"/>
            <a:chOff x="4829175" y="2121407"/>
            <a:chExt cx="3314700" cy="338582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4800" y="2305646"/>
              <a:ext cx="219075" cy="133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31379" y="2369184"/>
              <a:ext cx="320421" cy="2159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1600" y="2121407"/>
              <a:ext cx="352171" cy="2160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81900" y="2305646"/>
              <a:ext cx="219075" cy="1333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53350" y="2305646"/>
              <a:ext cx="219075" cy="1333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95875" y="4125340"/>
              <a:ext cx="1362075" cy="13815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9175" y="4477880"/>
              <a:ext cx="581025" cy="56211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801484" y="2843148"/>
            <a:ext cx="10147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No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15" b="1">
                <a:latin typeface="Arial"/>
                <a:cs typeface="Arial"/>
              </a:rPr>
              <a:t>STOP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9475" y="5025453"/>
            <a:ext cx="468630" cy="128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25" b="1">
                <a:solidFill>
                  <a:srgbClr val="666666"/>
                </a:solidFill>
                <a:latin typeface="Arial"/>
                <a:cs typeface="Arial"/>
              </a:rPr>
              <a:t>Requestor</a:t>
            </a:r>
            <a:endParaRPr sz="6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11851" y="4544060"/>
            <a:ext cx="448309" cy="737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47625">
              <a:lnSpc>
                <a:spcPct val="100000"/>
              </a:lnSpc>
              <a:spcBef>
                <a:spcPts val="105"/>
              </a:spcBef>
            </a:pPr>
            <a:r>
              <a:rPr dirty="0" sz="2400" b="1">
                <a:solidFill>
                  <a:srgbClr val="F1F1F1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90"/>
              </a:spcBef>
            </a:pPr>
            <a:r>
              <a:rPr dirty="0" sz="1100">
                <a:latin typeface="Arial MT"/>
                <a:cs typeface="Arial MT"/>
              </a:rPr>
              <a:t>Create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80201" y="4773295"/>
            <a:ext cx="1327150" cy="905510"/>
            <a:chOff x="6180201" y="4773295"/>
            <a:chExt cx="1327150" cy="905510"/>
          </a:xfrm>
        </p:grpSpPr>
        <p:sp>
          <p:nvSpPr>
            <p:cNvPr id="45" name="object 45"/>
            <p:cNvSpPr/>
            <p:nvPr/>
          </p:nvSpPr>
          <p:spPr>
            <a:xfrm>
              <a:off x="6196076" y="5587873"/>
              <a:ext cx="1304925" cy="9525"/>
            </a:xfrm>
            <a:custGeom>
              <a:avLst/>
              <a:gdLst/>
              <a:ahLst/>
              <a:cxnLst/>
              <a:rect l="l" t="t" r="r" b="b"/>
              <a:pathLst>
                <a:path w="1304925" h="9525">
                  <a:moveTo>
                    <a:pt x="0" y="0"/>
                  </a:moveTo>
                  <a:lnTo>
                    <a:pt x="1304925" y="9524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625" y="5516410"/>
              <a:ext cx="171450" cy="1619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86551" y="4844669"/>
              <a:ext cx="1295400" cy="734060"/>
            </a:xfrm>
            <a:custGeom>
              <a:avLst/>
              <a:gdLst/>
              <a:ahLst/>
              <a:cxnLst/>
              <a:rect l="l" t="t" r="r" b="b"/>
              <a:pathLst>
                <a:path w="1295400" h="734060">
                  <a:moveTo>
                    <a:pt x="0" y="514476"/>
                  </a:moveTo>
                  <a:lnTo>
                    <a:pt x="9525" y="733678"/>
                  </a:lnTo>
                </a:path>
                <a:path w="1295400" h="734060">
                  <a:moveTo>
                    <a:pt x="323850" y="0"/>
                  </a:moveTo>
                  <a:lnTo>
                    <a:pt x="1295400" y="0"/>
                  </a:lnTo>
                </a:path>
              </a:pathLst>
            </a:custGeom>
            <a:ln w="1270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05625" y="4773295"/>
              <a:ext cx="161925" cy="16192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757416" y="4578667"/>
            <a:ext cx="216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80">
                <a:latin typeface="Arial MT"/>
                <a:cs typeface="Arial MT"/>
              </a:rPr>
              <a:t>Y</a:t>
            </a:r>
            <a:r>
              <a:rPr dirty="0" sz="900" spc="20">
                <a:latin typeface="Arial MT"/>
                <a:cs typeface="Arial MT"/>
              </a:rPr>
              <a:t>e</a:t>
            </a:r>
            <a:r>
              <a:rPr dirty="0" sz="900"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391400" y="5354446"/>
            <a:ext cx="581025" cy="648335"/>
            <a:chOff x="7391400" y="5354446"/>
            <a:chExt cx="581025" cy="648335"/>
          </a:xfrm>
        </p:grpSpPr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91400" y="5354446"/>
              <a:ext cx="581025" cy="64786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9500" y="5402071"/>
              <a:ext cx="485775" cy="52401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851140" y="5041265"/>
            <a:ext cx="9372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Create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Workflow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885307" y="4496968"/>
            <a:ext cx="2668270" cy="777240"/>
            <a:chOff x="5885307" y="4496968"/>
            <a:chExt cx="2668270" cy="777240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05500" y="4677956"/>
              <a:ext cx="523875" cy="3620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1225" y="4496968"/>
              <a:ext cx="342900" cy="3715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5307" y="4749038"/>
              <a:ext cx="607440" cy="52463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86725" y="4725670"/>
              <a:ext cx="276225" cy="1714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48575" y="4716145"/>
              <a:ext cx="276225" cy="1714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043926" y="4768469"/>
              <a:ext cx="276225" cy="162560"/>
            </a:xfrm>
            <a:custGeom>
              <a:avLst/>
              <a:gdLst/>
              <a:ahLst/>
              <a:cxnLst/>
              <a:rect l="l" t="t" r="r" b="b"/>
              <a:pathLst>
                <a:path w="276225" h="162560">
                  <a:moveTo>
                    <a:pt x="205867" y="0"/>
                  </a:moveTo>
                  <a:lnTo>
                    <a:pt x="0" y="0"/>
                  </a:lnTo>
                  <a:lnTo>
                    <a:pt x="70230" y="81025"/>
                  </a:lnTo>
                  <a:lnTo>
                    <a:pt x="0" y="162051"/>
                  </a:lnTo>
                  <a:lnTo>
                    <a:pt x="205867" y="162051"/>
                  </a:lnTo>
                  <a:lnTo>
                    <a:pt x="276225" y="81025"/>
                  </a:lnTo>
                  <a:lnTo>
                    <a:pt x="205867" y="0"/>
                  </a:lnTo>
                  <a:close/>
                </a:path>
              </a:pathLst>
            </a:custGeom>
            <a:solidFill>
              <a:srgbClr val="FFFFFF">
                <a:alpha val="6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043926" y="4768469"/>
              <a:ext cx="276225" cy="162560"/>
            </a:xfrm>
            <a:custGeom>
              <a:avLst/>
              <a:gdLst/>
              <a:ahLst/>
              <a:cxnLst/>
              <a:rect l="l" t="t" r="r" b="b"/>
              <a:pathLst>
                <a:path w="276225" h="162560">
                  <a:moveTo>
                    <a:pt x="0" y="0"/>
                  </a:moveTo>
                  <a:lnTo>
                    <a:pt x="205867" y="0"/>
                  </a:lnTo>
                  <a:lnTo>
                    <a:pt x="276225" y="81025"/>
                  </a:lnTo>
                  <a:lnTo>
                    <a:pt x="205867" y="162051"/>
                  </a:lnTo>
                  <a:lnTo>
                    <a:pt x="0" y="162051"/>
                  </a:lnTo>
                  <a:lnTo>
                    <a:pt x="70230" y="810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586726" y="4768469"/>
              <a:ext cx="266700" cy="162560"/>
            </a:xfrm>
            <a:custGeom>
              <a:avLst/>
              <a:gdLst/>
              <a:ahLst/>
              <a:cxnLst/>
              <a:rect l="l" t="t" r="r" b="b"/>
              <a:pathLst>
                <a:path w="266700" h="162560">
                  <a:moveTo>
                    <a:pt x="196596" y="0"/>
                  </a:moveTo>
                  <a:lnTo>
                    <a:pt x="0" y="0"/>
                  </a:lnTo>
                  <a:lnTo>
                    <a:pt x="69976" y="81025"/>
                  </a:lnTo>
                  <a:lnTo>
                    <a:pt x="0" y="162051"/>
                  </a:lnTo>
                  <a:lnTo>
                    <a:pt x="196596" y="162051"/>
                  </a:lnTo>
                  <a:lnTo>
                    <a:pt x="266700" y="81025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FFFFFF">
                <a:alpha val="6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586726" y="4768469"/>
              <a:ext cx="266700" cy="162560"/>
            </a:xfrm>
            <a:custGeom>
              <a:avLst/>
              <a:gdLst/>
              <a:ahLst/>
              <a:cxnLst/>
              <a:rect l="l" t="t" r="r" b="b"/>
              <a:pathLst>
                <a:path w="266700" h="162560">
                  <a:moveTo>
                    <a:pt x="0" y="0"/>
                  </a:moveTo>
                  <a:lnTo>
                    <a:pt x="196596" y="0"/>
                  </a:lnTo>
                  <a:lnTo>
                    <a:pt x="266700" y="81025"/>
                  </a:lnTo>
                  <a:lnTo>
                    <a:pt x="196596" y="162051"/>
                  </a:lnTo>
                  <a:lnTo>
                    <a:pt x="0" y="162051"/>
                  </a:lnTo>
                  <a:lnTo>
                    <a:pt x="69976" y="810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9999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15300" y="4678045"/>
              <a:ext cx="276225" cy="1714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77225" y="4763719"/>
              <a:ext cx="276225" cy="1715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86675" y="4687570"/>
              <a:ext cx="276225" cy="1714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20025" y="4763719"/>
              <a:ext cx="266700" cy="1715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43850" y="4839919"/>
              <a:ext cx="276225" cy="1715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96175" y="4830407"/>
              <a:ext cx="276225" cy="1714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25333" y="4825619"/>
              <a:ext cx="89916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77404" y="4806569"/>
              <a:ext cx="90170" cy="90297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799580" y="5329491"/>
            <a:ext cx="101536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latin typeface="Arial MT"/>
                <a:cs typeface="Arial MT"/>
              </a:rPr>
              <a:t>No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15" b="1">
                <a:latin typeface="Arial"/>
                <a:cs typeface="Arial"/>
              </a:rPr>
              <a:t>STOP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44627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Navigation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to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Process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150" y="1619630"/>
            <a:ext cx="3486150" cy="14672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490" y="1600517"/>
            <a:ext cx="10772775" cy="4456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4247515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S/4HANA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2023,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Master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Data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Governance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S/4HANA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(SAP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MDG)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offers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two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different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modes: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1810"/>
              </a:spcBef>
              <a:buClr>
                <a:srgbClr val="EFAB00"/>
              </a:buClr>
              <a:buSzPct val="77500"/>
              <a:buChar char="•"/>
              <a:tabLst>
                <a:tab pos="355600" algn="l"/>
                <a:tab pos="356235" algn="l"/>
              </a:tabLst>
            </a:pPr>
            <a:r>
              <a:rPr dirty="0" sz="2000" spc="-3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0">
                <a:latin typeface="Arial MT"/>
                <a:cs typeface="Arial MT"/>
              </a:rPr>
              <a:t>rd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li</a:t>
            </a:r>
            <a:r>
              <a:rPr dirty="0" sz="2000" spc="-3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ery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p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G,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k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15">
                <a:latin typeface="Arial MT"/>
                <a:cs typeface="Arial MT"/>
              </a:rPr>
              <a:t>n</a:t>
            </a:r>
            <a:endParaRPr sz="2000">
              <a:latin typeface="Arial MT"/>
              <a:cs typeface="Arial MT"/>
            </a:endParaRPr>
          </a:p>
          <a:p>
            <a:pPr marL="355600" marR="4389120">
              <a:lnSpc>
                <a:spcPct val="100000"/>
              </a:lnSpc>
              <a:spcBef>
                <a:spcPts val="5"/>
              </a:spcBef>
            </a:pP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“SAP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Master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Data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Governance”,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now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referred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“classic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mode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Master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Data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Governance”.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1810"/>
              </a:spcBef>
              <a:buClr>
                <a:srgbClr val="EFAB00"/>
              </a:buClr>
              <a:buSzPct val="77500"/>
              <a:buChar char="•"/>
              <a:tabLst>
                <a:tab pos="355600" algn="l"/>
                <a:tab pos="356235" algn="l"/>
              </a:tabLst>
            </a:pP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“cloud-ready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mode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SAP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Master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Governance”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</a:t>
            </a:r>
            <a:r>
              <a:rPr dirty="0" sz="2000" spc="10">
                <a:latin typeface="Arial MT"/>
                <a:cs typeface="Arial MT"/>
              </a:rPr>
              <a:t> an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alternative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classic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mode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in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MDG.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today,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cloud-ready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mode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is </a:t>
            </a:r>
            <a:r>
              <a:rPr dirty="0" sz="2000" spc="10">
                <a:latin typeface="Arial MT"/>
                <a:cs typeface="Arial MT"/>
              </a:rPr>
              <a:t>only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applicable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partner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2100" spc="-20">
                <a:latin typeface="Arial MT"/>
                <a:cs typeface="Arial MT"/>
              </a:rPr>
              <a:t>For</a:t>
            </a:r>
            <a:r>
              <a:rPr dirty="0" sz="2100" spc="6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more</a:t>
            </a:r>
            <a:r>
              <a:rPr dirty="0" sz="2100" spc="-2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information,</a:t>
            </a:r>
            <a:r>
              <a:rPr dirty="0" sz="2100" spc="110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see</a:t>
            </a:r>
            <a:r>
              <a:rPr dirty="0" sz="2100" spc="60">
                <a:latin typeface="Arial MT"/>
                <a:cs typeface="Arial MT"/>
              </a:rPr>
              <a:t> </a:t>
            </a:r>
            <a:r>
              <a:rPr dirty="0" sz="2100" spc="10">
                <a:latin typeface="Arial MT"/>
                <a:cs typeface="Arial MT"/>
              </a:rPr>
              <a:t>the</a:t>
            </a:r>
            <a:r>
              <a:rPr dirty="0" sz="2100" spc="-25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description</a:t>
            </a:r>
            <a:r>
              <a:rPr dirty="0" sz="2100" spc="-25">
                <a:latin typeface="Arial MT"/>
                <a:cs typeface="Arial MT"/>
              </a:rPr>
              <a:t> of</a:t>
            </a:r>
            <a:r>
              <a:rPr dirty="0" sz="2100" spc="140">
                <a:latin typeface="Arial MT"/>
                <a:cs typeface="Arial MT"/>
              </a:rPr>
              <a:t> </a:t>
            </a:r>
            <a:r>
              <a:rPr dirty="0" u="heavy" sz="2000" spc="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cloud-ready</a:t>
            </a:r>
            <a:r>
              <a:rPr dirty="0" u="heavy" sz="2000" spc="-1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mode</a:t>
            </a:r>
            <a:r>
              <a:rPr dirty="0" u="heavy" sz="2000" spc="-1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1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and</a:t>
            </a:r>
            <a:r>
              <a:rPr dirty="0" u="heavy" sz="2000" spc="-3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classic</a:t>
            </a:r>
            <a:r>
              <a:rPr dirty="0" u="heavy" sz="2000" spc="-14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dirty="0" u="heavy" sz="2000" spc="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3"/>
              </a:rPr>
              <a:t>mode</a:t>
            </a:r>
            <a:r>
              <a:rPr dirty="0" sz="2000" spc="-10">
                <a:solidFill>
                  <a:srgbClr val="008FD2"/>
                </a:solidFill>
                <a:latin typeface="Arial MT"/>
                <a:cs typeface="Arial MT"/>
                <a:hlinkClick r:id="rId3"/>
              </a:rPr>
              <a:t> </a:t>
            </a:r>
            <a:r>
              <a:rPr dirty="0" sz="2100" spc="-10">
                <a:latin typeface="Arial MT"/>
                <a:cs typeface="Arial MT"/>
              </a:rPr>
              <a:t>in</a:t>
            </a:r>
            <a:r>
              <a:rPr dirty="0" sz="2100" spc="-20">
                <a:latin typeface="Arial MT"/>
                <a:cs typeface="Arial MT"/>
              </a:rPr>
              <a:t> </a:t>
            </a:r>
            <a:r>
              <a:rPr dirty="0" sz="2100" spc="10">
                <a:latin typeface="Arial MT"/>
                <a:cs typeface="Arial MT"/>
              </a:rPr>
              <a:t>the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15">
                <a:latin typeface="Arial MT"/>
                <a:cs typeface="Arial MT"/>
              </a:rPr>
              <a:t>SAP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2100" spc="-20">
                <a:latin typeface="Arial MT"/>
                <a:cs typeface="Arial MT"/>
              </a:rPr>
              <a:t>Help</a:t>
            </a:r>
            <a:r>
              <a:rPr dirty="0" sz="2100" spc="-5">
                <a:latin typeface="Arial MT"/>
                <a:cs typeface="Arial MT"/>
              </a:rPr>
              <a:t> </a:t>
            </a:r>
            <a:r>
              <a:rPr dirty="0" sz="2100" spc="-15">
                <a:latin typeface="Arial MT"/>
                <a:cs typeface="Arial MT"/>
              </a:rPr>
              <a:t>Portal.</a:t>
            </a:r>
            <a:endParaRPr sz="2100">
              <a:latin typeface="Arial MT"/>
              <a:cs typeface="Arial MT"/>
            </a:endParaRPr>
          </a:p>
          <a:p>
            <a:pPr marL="12700" marR="1759585">
              <a:lnSpc>
                <a:spcPct val="101699"/>
              </a:lnSpc>
              <a:spcBef>
                <a:spcPts val="1714"/>
              </a:spcBef>
            </a:pPr>
            <a:r>
              <a:rPr dirty="0" sz="2400" spc="15" b="1">
                <a:latin typeface="Arial"/>
                <a:cs typeface="Arial"/>
              </a:rPr>
              <a:t>This </a:t>
            </a:r>
            <a:r>
              <a:rPr dirty="0" sz="2400" spc="5" b="1">
                <a:latin typeface="Arial"/>
                <a:cs typeface="Arial"/>
              </a:rPr>
              <a:t>presentation </a:t>
            </a:r>
            <a:r>
              <a:rPr dirty="0" sz="2400" spc="35" b="1">
                <a:latin typeface="Arial"/>
                <a:cs typeface="Arial"/>
              </a:rPr>
              <a:t>is </a:t>
            </a:r>
            <a:r>
              <a:rPr dirty="0" sz="2400" spc="-25" b="1">
                <a:latin typeface="Arial"/>
                <a:cs typeface="Arial"/>
              </a:rPr>
              <a:t>about </a:t>
            </a:r>
            <a:r>
              <a:rPr dirty="0" sz="2400" spc="-10" b="1">
                <a:latin typeface="Arial"/>
                <a:cs typeface="Arial"/>
              </a:rPr>
              <a:t>the </a:t>
            </a:r>
            <a:r>
              <a:rPr dirty="0" sz="2400" spc="5" b="1">
                <a:latin typeface="Arial"/>
                <a:cs typeface="Arial"/>
              </a:rPr>
              <a:t>central </a:t>
            </a:r>
            <a:r>
              <a:rPr dirty="0" sz="2400" spc="-20" b="1">
                <a:latin typeface="Arial"/>
                <a:cs typeface="Arial"/>
              </a:rPr>
              <a:t>governance of </a:t>
            </a:r>
            <a:r>
              <a:rPr dirty="0" sz="2400" spc="-5" b="1">
                <a:latin typeface="Arial"/>
                <a:cs typeface="Arial"/>
              </a:rPr>
              <a:t>business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partner/customer/supplier</a:t>
            </a:r>
            <a:r>
              <a:rPr dirty="0" sz="2400" spc="-18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data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45" b="1">
                <a:latin typeface="Arial"/>
                <a:cs typeface="Arial"/>
              </a:rPr>
              <a:t>in</a:t>
            </a:r>
            <a:r>
              <a:rPr dirty="0" sz="2400" spc="-110" b="1">
                <a:latin typeface="Arial"/>
                <a:cs typeface="Arial"/>
              </a:rPr>
              <a:t> </a:t>
            </a:r>
            <a:r>
              <a:rPr dirty="0" sz="2400" spc="25" b="1">
                <a:latin typeface="Arial"/>
                <a:cs typeface="Arial"/>
              </a:rPr>
              <a:t>classic</a:t>
            </a:r>
            <a:r>
              <a:rPr dirty="0" sz="2400" spc="-20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mode.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272923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 b="0">
                <a:solidFill>
                  <a:srgbClr val="333333"/>
                </a:solidFill>
                <a:latin typeface="Arial MT"/>
                <a:cs typeface="Arial MT"/>
              </a:rPr>
              <a:t>General</a:t>
            </a:r>
            <a:r>
              <a:rPr dirty="0" spc="-15" b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pc="15" b="0">
                <a:solidFill>
                  <a:srgbClr val="333333"/>
                </a:solidFill>
                <a:latin typeface="Arial MT"/>
                <a:cs typeface="Arial MT"/>
              </a:rPr>
              <a:t>Information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2051" y="3229990"/>
            <a:ext cx="902335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Activate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9251" y="5955029"/>
            <a:ext cx="262953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 b="1">
                <a:latin typeface="Arial"/>
                <a:cs typeface="Arial"/>
              </a:rPr>
              <a:t>Company</a:t>
            </a:r>
            <a:r>
              <a:rPr dirty="0" sz="2100" spc="-125" b="1">
                <a:latin typeface="Arial"/>
                <a:cs typeface="Arial"/>
              </a:rPr>
              <a:t> </a:t>
            </a:r>
            <a:r>
              <a:rPr dirty="0" sz="2100" spc="-15" b="1">
                <a:latin typeface="Arial"/>
                <a:cs typeface="Arial"/>
              </a:rPr>
              <a:t>Code</a:t>
            </a:r>
            <a:r>
              <a:rPr dirty="0" sz="2100" spc="1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9710" y="2287587"/>
            <a:ext cx="159194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latin typeface="Arial"/>
                <a:cs typeface="Arial"/>
              </a:rPr>
              <a:t>Central</a:t>
            </a:r>
            <a:r>
              <a:rPr dirty="0" sz="2100" spc="-9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7322" y="3104942"/>
            <a:ext cx="2967355" cy="1595755"/>
            <a:chOff x="2057322" y="3104942"/>
            <a:chExt cx="2967355" cy="15957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5648" y="3104942"/>
              <a:ext cx="1128904" cy="15956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19473" y="3120263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60" h="151511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341755"/>
                  </a:lnTo>
                  <a:lnTo>
                    <a:pt x="6190" y="1387782"/>
                  </a:lnTo>
                  <a:lnTo>
                    <a:pt x="23654" y="1429135"/>
                  </a:lnTo>
                  <a:lnTo>
                    <a:pt x="50736" y="1464167"/>
                  </a:lnTo>
                  <a:lnTo>
                    <a:pt x="85776" y="1491229"/>
                  </a:lnTo>
                  <a:lnTo>
                    <a:pt x="127117" y="1508674"/>
                  </a:lnTo>
                  <a:lnTo>
                    <a:pt x="173100" y="1514856"/>
                  </a:lnTo>
                  <a:lnTo>
                    <a:pt x="865251" y="1514856"/>
                  </a:lnTo>
                  <a:lnTo>
                    <a:pt x="911234" y="1508674"/>
                  </a:lnTo>
                  <a:lnTo>
                    <a:pt x="952575" y="1491229"/>
                  </a:lnTo>
                  <a:lnTo>
                    <a:pt x="987615" y="1464167"/>
                  </a:lnTo>
                  <a:lnTo>
                    <a:pt x="1014697" y="1429135"/>
                  </a:lnTo>
                  <a:lnTo>
                    <a:pt x="1032161" y="1387782"/>
                  </a:lnTo>
                  <a:lnTo>
                    <a:pt x="1038351" y="1341755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19473" y="3120263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60" h="151511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341755"/>
                  </a:lnTo>
                  <a:lnTo>
                    <a:pt x="1032161" y="1387782"/>
                  </a:lnTo>
                  <a:lnTo>
                    <a:pt x="1014697" y="1429135"/>
                  </a:lnTo>
                  <a:lnTo>
                    <a:pt x="987615" y="1464167"/>
                  </a:lnTo>
                  <a:lnTo>
                    <a:pt x="952575" y="1491229"/>
                  </a:lnTo>
                  <a:lnTo>
                    <a:pt x="911234" y="1508674"/>
                  </a:lnTo>
                  <a:lnTo>
                    <a:pt x="865251" y="1514856"/>
                  </a:lnTo>
                  <a:lnTo>
                    <a:pt x="173100" y="1514856"/>
                  </a:lnTo>
                  <a:lnTo>
                    <a:pt x="127117" y="1508674"/>
                  </a:lnTo>
                  <a:lnTo>
                    <a:pt x="85776" y="1491229"/>
                  </a:lnTo>
                  <a:lnTo>
                    <a:pt x="50736" y="1464167"/>
                  </a:lnTo>
                  <a:lnTo>
                    <a:pt x="23654" y="1429135"/>
                  </a:lnTo>
                  <a:lnTo>
                    <a:pt x="6190" y="1387782"/>
                  </a:lnTo>
                  <a:lnTo>
                    <a:pt x="0" y="1341755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322" y="3104942"/>
              <a:ext cx="1119381" cy="15956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81148" y="3120263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250" y="0"/>
                  </a:moveTo>
                  <a:lnTo>
                    <a:pt x="171576" y="0"/>
                  </a:lnTo>
                  <a:lnTo>
                    <a:pt x="125971" y="6120"/>
                  </a:lnTo>
                  <a:lnTo>
                    <a:pt x="84986" y="23396"/>
                  </a:lnTo>
                  <a:lnTo>
                    <a:pt x="50260" y="50196"/>
                  </a:lnTo>
                  <a:lnTo>
                    <a:pt x="23429" y="84892"/>
                  </a:lnTo>
                  <a:lnTo>
                    <a:pt x="6130" y="125853"/>
                  </a:lnTo>
                  <a:lnTo>
                    <a:pt x="0" y="171450"/>
                  </a:lnTo>
                  <a:lnTo>
                    <a:pt x="0" y="1343406"/>
                  </a:lnTo>
                  <a:lnTo>
                    <a:pt x="6130" y="1388958"/>
                  </a:lnTo>
                  <a:lnTo>
                    <a:pt x="23429" y="1429907"/>
                  </a:lnTo>
                  <a:lnTo>
                    <a:pt x="50260" y="1464611"/>
                  </a:lnTo>
                  <a:lnTo>
                    <a:pt x="84986" y="1491431"/>
                  </a:lnTo>
                  <a:lnTo>
                    <a:pt x="125971" y="1508726"/>
                  </a:lnTo>
                  <a:lnTo>
                    <a:pt x="171576" y="1514856"/>
                  </a:lnTo>
                  <a:lnTo>
                    <a:pt x="857250" y="1514856"/>
                  </a:lnTo>
                  <a:lnTo>
                    <a:pt x="902846" y="1508726"/>
                  </a:lnTo>
                  <a:lnTo>
                    <a:pt x="943807" y="1491431"/>
                  </a:lnTo>
                  <a:lnTo>
                    <a:pt x="978503" y="1464611"/>
                  </a:lnTo>
                  <a:lnTo>
                    <a:pt x="1005303" y="1429907"/>
                  </a:lnTo>
                  <a:lnTo>
                    <a:pt x="1022579" y="1388958"/>
                  </a:lnTo>
                  <a:lnTo>
                    <a:pt x="1028700" y="1343406"/>
                  </a:lnTo>
                  <a:lnTo>
                    <a:pt x="1028700" y="171450"/>
                  </a:lnTo>
                  <a:lnTo>
                    <a:pt x="1022579" y="125853"/>
                  </a:lnTo>
                  <a:lnTo>
                    <a:pt x="1005303" y="84892"/>
                  </a:lnTo>
                  <a:lnTo>
                    <a:pt x="978503" y="50196"/>
                  </a:lnTo>
                  <a:lnTo>
                    <a:pt x="943807" y="23396"/>
                  </a:lnTo>
                  <a:lnTo>
                    <a:pt x="902846" y="612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81148" y="3120263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450"/>
                  </a:moveTo>
                  <a:lnTo>
                    <a:pt x="6130" y="125853"/>
                  </a:lnTo>
                  <a:lnTo>
                    <a:pt x="23429" y="84892"/>
                  </a:lnTo>
                  <a:lnTo>
                    <a:pt x="50260" y="50196"/>
                  </a:lnTo>
                  <a:lnTo>
                    <a:pt x="84986" y="23396"/>
                  </a:lnTo>
                  <a:lnTo>
                    <a:pt x="125971" y="6120"/>
                  </a:lnTo>
                  <a:lnTo>
                    <a:pt x="171576" y="0"/>
                  </a:lnTo>
                  <a:lnTo>
                    <a:pt x="857250" y="0"/>
                  </a:lnTo>
                  <a:lnTo>
                    <a:pt x="902846" y="6120"/>
                  </a:lnTo>
                  <a:lnTo>
                    <a:pt x="943807" y="23396"/>
                  </a:lnTo>
                  <a:lnTo>
                    <a:pt x="978503" y="50196"/>
                  </a:lnTo>
                  <a:lnTo>
                    <a:pt x="1005303" y="84892"/>
                  </a:lnTo>
                  <a:lnTo>
                    <a:pt x="1022579" y="125853"/>
                  </a:lnTo>
                  <a:lnTo>
                    <a:pt x="1028700" y="171450"/>
                  </a:lnTo>
                  <a:lnTo>
                    <a:pt x="1028700" y="1343406"/>
                  </a:lnTo>
                  <a:lnTo>
                    <a:pt x="1022579" y="1388958"/>
                  </a:lnTo>
                  <a:lnTo>
                    <a:pt x="1005303" y="1429907"/>
                  </a:lnTo>
                  <a:lnTo>
                    <a:pt x="978503" y="1464611"/>
                  </a:lnTo>
                  <a:lnTo>
                    <a:pt x="943807" y="1491431"/>
                  </a:lnTo>
                  <a:lnTo>
                    <a:pt x="902846" y="1508726"/>
                  </a:lnTo>
                  <a:lnTo>
                    <a:pt x="857250" y="1514856"/>
                  </a:lnTo>
                  <a:lnTo>
                    <a:pt x="171576" y="1514856"/>
                  </a:lnTo>
                  <a:lnTo>
                    <a:pt x="125971" y="1508726"/>
                  </a:lnTo>
                  <a:lnTo>
                    <a:pt x="84986" y="1491431"/>
                  </a:lnTo>
                  <a:lnTo>
                    <a:pt x="50260" y="1464611"/>
                  </a:lnTo>
                  <a:lnTo>
                    <a:pt x="23429" y="1429907"/>
                  </a:lnTo>
                  <a:lnTo>
                    <a:pt x="6130" y="1388958"/>
                  </a:lnTo>
                  <a:lnTo>
                    <a:pt x="0" y="1343406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144520" y="3542347"/>
            <a:ext cx="713740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81250" y="3239389"/>
            <a:ext cx="2333625" cy="2187575"/>
            <a:chOff x="2381250" y="3239389"/>
            <a:chExt cx="2333625" cy="21875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2425" y="3239389"/>
              <a:ext cx="552450" cy="4859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1250" y="3258464"/>
              <a:ext cx="419100" cy="4096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225" y="5049545"/>
              <a:ext cx="347848" cy="3768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07864" y="3654107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3340" y="5277548"/>
            <a:ext cx="719455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latin typeface="Arial MT"/>
                <a:cs typeface="Arial MT"/>
              </a:rPr>
              <a:t>Company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ode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a  </a:t>
            </a:r>
            <a:r>
              <a:rPr dirty="0" sz="1200" spc="-15">
                <a:latin typeface="Arial MT"/>
                <a:cs typeface="Arial MT"/>
              </a:rPr>
              <a:t>required?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86991" y="3633423"/>
            <a:ext cx="1029969" cy="94297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200" spc="5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07950">
              <a:lnSpc>
                <a:spcPts val="1260"/>
              </a:lnSpc>
              <a:spcBef>
                <a:spcPts val="459"/>
              </a:spcBef>
            </a:pPr>
            <a:r>
              <a:rPr dirty="0" sz="1100" spc="-25">
                <a:latin typeface="Arial MT"/>
                <a:cs typeface="Arial MT"/>
              </a:rPr>
              <a:t>Maintain</a:t>
            </a:r>
            <a:endParaRPr sz="1100">
              <a:latin typeface="Arial MT"/>
              <a:cs typeface="Arial MT"/>
            </a:endParaRPr>
          </a:p>
          <a:p>
            <a:pPr marL="193675" indent="-86360">
              <a:lnSpc>
                <a:spcPts val="1165"/>
              </a:lnSpc>
              <a:buClr>
                <a:srgbClr val="EFAB00"/>
              </a:buClr>
              <a:buChar char="•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Central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  <a:p>
            <a:pPr marL="193675" indent="-86360">
              <a:lnSpc>
                <a:spcPts val="1165"/>
              </a:lnSpc>
              <a:buClr>
                <a:srgbClr val="EFAB00"/>
              </a:buClr>
              <a:buChar char="•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Comp.Codes</a:t>
            </a:r>
            <a:endParaRPr sz="1100">
              <a:latin typeface="Arial MT"/>
              <a:cs typeface="Arial MT"/>
            </a:endParaRPr>
          </a:p>
          <a:p>
            <a:pPr marL="193675" indent="-86360">
              <a:lnSpc>
                <a:spcPts val="1260"/>
              </a:lnSpc>
              <a:buClr>
                <a:srgbClr val="EFAB00"/>
              </a:buClr>
              <a:buChar char="•"/>
              <a:tabLst>
                <a:tab pos="194310" algn="l"/>
              </a:tabLst>
            </a:pPr>
            <a:r>
              <a:rPr dirty="0" sz="1100" spc="15">
                <a:latin typeface="Arial MT"/>
                <a:cs typeface="Arial MT"/>
              </a:rPr>
              <a:t>P</a:t>
            </a:r>
            <a:r>
              <a:rPr dirty="0" sz="1100" spc="-15">
                <a:latin typeface="Arial MT"/>
                <a:cs typeface="Arial MT"/>
              </a:rPr>
              <a:t>u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5">
                <a:latin typeface="Arial MT"/>
                <a:cs typeface="Arial MT"/>
              </a:rPr>
              <a:t>.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40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g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5729" y="3692207"/>
            <a:ext cx="895985" cy="7512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8255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1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55575" marR="5080" indent="-8636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54040" y="1434845"/>
            <a:ext cx="4266565" cy="850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30530">
              <a:lnSpc>
                <a:spcPct val="100000"/>
              </a:lnSpc>
              <a:spcBef>
                <a:spcPts val="105"/>
              </a:spcBef>
            </a:pPr>
            <a:r>
              <a:rPr dirty="0" sz="2100" spc="-10" b="1">
                <a:latin typeface="Arial"/>
                <a:cs typeface="Arial"/>
              </a:rPr>
              <a:t>Purchasing</a:t>
            </a:r>
            <a:r>
              <a:rPr dirty="0" sz="2100" spc="-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Organisation</a:t>
            </a:r>
            <a:r>
              <a:rPr dirty="0" sz="2100" spc="7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marL="12700" marR="3503929">
              <a:lnSpc>
                <a:spcPts val="1430"/>
              </a:lnSpc>
              <a:spcBef>
                <a:spcPts val="1160"/>
              </a:spcBef>
            </a:pPr>
            <a:r>
              <a:rPr dirty="0" sz="1200" spc="25">
                <a:latin typeface="Arial MT"/>
                <a:cs typeface="Arial MT"/>
              </a:rPr>
              <a:t>P</a:t>
            </a:r>
            <a:r>
              <a:rPr dirty="0" sz="1200" spc="-75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 spc="-5">
                <a:latin typeface="Arial MT"/>
                <a:cs typeface="Arial MT"/>
              </a:rPr>
              <a:t>c</a:t>
            </a:r>
            <a:r>
              <a:rPr dirty="0" sz="1200" spc="-75">
                <a:latin typeface="Arial MT"/>
                <a:cs typeface="Arial MT"/>
              </a:rPr>
              <a:t>h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75">
                <a:latin typeface="Arial MT"/>
                <a:cs typeface="Arial MT"/>
              </a:rPr>
              <a:t>n</a:t>
            </a:r>
            <a:r>
              <a:rPr dirty="0" sz="1200" spc="-5">
                <a:latin typeface="Arial MT"/>
                <a:cs typeface="Arial MT"/>
              </a:rPr>
              <a:t>g  </a:t>
            </a:r>
            <a:r>
              <a:rPr dirty="0" sz="1200" spc="-25">
                <a:latin typeface="Arial MT"/>
                <a:cs typeface="Arial MT"/>
              </a:rPr>
              <a:t>Org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4040" y="2258440"/>
            <a:ext cx="662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eq</a:t>
            </a:r>
            <a:r>
              <a:rPr dirty="0" sz="1200" spc="-75">
                <a:latin typeface="Arial MT"/>
                <a:cs typeface="Arial MT"/>
              </a:rPr>
              <a:t>u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ed</a:t>
            </a:r>
            <a:r>
              <a:rPr dirty="0" sz="1200" spc="-5">
                <a:latin typeface="Arial MT"/>
                <a:cs typeface="Arial MT"/>
              </a:rPr>
              <a:t>?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05150" y="3696614"/>
            <a:ext cx="7029450" cy="372110"/>
            <a:chOff x="3105150" y="3696614"/>
            <a:chExt cx="7029450" cy="372110"/>
          </a:xfrm>
        </p:grpSpPr>
        <p:sp>
          <p:nvSpPr>
            <p:cNvPr id="24" name="object 24"/>
            <p:cNvSpPr/>
            <p:nvPr/>
          </p:nvSpPr>
          <p:spPr>
            <a:xfrm>
              <a:off x="3105150" y="3803133"/>
              <a:ext cx="814705" cy="133350"/>
            </a:xfrm>
            <a:custGeom>
              <a:avLst/>
              <a:gdLst/>
              <a:ahLst/>
              <a:cxnLst/>
              <a:rect l="l" t="t" r="r" b="b"/>
              <a:pathLst>
                <a:path w="814704" h="133350">
                  <a:moveTo>
                    <a:pt x="711877" y="85475"/>
                  </a:moveTo>
                  <a:lnTo>
                    <a:pt x="692023" y="97797"/>
                  </a:lnTo>
                  <a:lnTo>
                    <a:pt x="686534" y="103012"/>
                  </a:lnTo>
                  <a:lnTo>
                    <a:pt x="683545" y="109704"/>
                  </a:lnTo>
                  <a:lnTo>
                    <a:pt x="683271" y="117014"/>
                  </a:lnTo>
                  <a:lnTo>
                    <a:pt x="685926" y="124086"/>
                  </a:lnTo>
                  <a:lnTo>
                    <a:pt x="691124" y="129575"/>
                  </a:lnTo>
                  <a:lnTo>
                    <a:pt x="697785" y="132564"/>
                  </a:lnTo>
                  <a:lnTo>
                    <a:pt x="705090" y="132838"/>
                  </a:lnTo>
                  <a:lnTo>
                    <a:pt x="712215" y="130182"/>
                  </a:lnTo>
                  <a:lnTo>
                    <a:pt x="783752" y="85605"/>
                  </a:lnTo>
                  <a:lnTo>
                    <a:pt x="711877" y="85475"/>
                  </a:lnTo>
                  <a:close/>
                </a:path>
                <a:path w="814704" h="133350">
                  <a:moveTo>
                    <a:pt x="742445" y="66504"/>
                  </a:moveTo>
                  <a:lnTo>
                    <a:pt x="711877" y="85475"/>
                  </a:lnTo>
                  <a:lnTo>
                    <a:pt x="778383" y="85605"/>
                  </a:lnTo>
                  <a:lnTo>
                    <a:pt x="778383" y="82684"/>
                  </a:lnTo>
                  <a:lnTo>
                    <a:pt x="768223" y="82684"/>
                  </a:lnTo>
                  <a:lnTo>
                    <a:pt x="742445" y="66504"/>
                  </a:lnTo>
                  <a:close/>
                </a:path>
                <a:path w="814704" h="133350">
                  <a:moveTo>
                    <a:pt x="705344" y="0"/>
                  </a:moveTo>
                  <a:lnTo>
                    <a:pt x="698039" y="230"/>
                  </a:lnTo>
                  <a:lnTo>
                    <a:pt x="691378" y="3174"/>
                  </a:lnTo>
                  <a:lnTo>
                    <a:pt x="686180" y="8643"/>
                  </a:lnTo>
                  <a:lnTo>
                    <a:pt x="683506" y="15716"/>
                  </a:lnTo>
                  <a:lnTo>
                    <a:pt x="683736" y="23026"/>
                  </a:lnTo>
                  <a:lnTo>
                    <a:pt x="686681" y="29717"/>
                  </a:lnTo>
                  <a:lnTo>
                    <a:pt x="692150" y="34932"/>
                  </a:lnTo>
                  <a:lnTo>
                    <a:pt x="711972" y="47375"/>
                  </a:lnTo>
                  <a:lnTo>
                    <a:pt x="778383" y="47505"/>
                  </a:lnTo>
                  <a:lnTo>
                    <a:pt x="778383" y="85605"/>
                  </a:lnTo>
                  <a:lnTo>
                    <a:pt x="783752" y="85605"/>
                  </a:lnTo>
                  <a:lnTo>
                    <a:pt x="814324" y="66555"/>
                  </a:lnTo>
                  <a:lnTo>
                    <a:pt x="712470" y="2674"/>
                  </a:lnTo>
                  <a:lnTo>
                    <a:pt x="705344" y="0"/>
                  </a:lnTo>
                  <a:close/>
                </a:path>
                <a:path w="814704" h="133350">
                  <a:moveTo>
                    <a:pt x="0" y="45981"/>
                  </a:moveTo>
                  <a:lnTo>
                    <a:pt x="0" y="84081"/>
                  </a:lnTo>
                  <a:lnTo>
                    <a:pt x="711877" y="85475"/>
                  </a:lnTo>
                  <a:lnTo>
                    <a:pt x="742445" y="66504"/>
                  </a:lnTo>
                  <a:lnTo>
                    <a:pt x="711972" y="47375"/>
                  </a:lnTo>
                  <a:lnTo>
                    <a:pt x="0" y="45981"/>
                  </a:lnTo>
                  <a:close/>
                </a:path>
                <a:path w="814704" h="133350">
                  <a:moveTo>
                    <a:pt x="768350" y="50426"/>
                  </a:moveTo>
                  <a:lnTo>
                    <a:pt x="742445" y="66504"/>
                  </a:lnTo>
                  <a:lnTo>
                    <a:pt x="768223" y="82684"/>
                  </a:lnTo>
                  <a:lnTo>
                    <a:pt x="768350" y="50426"/>
                  </a:lnTo>
                  <a:close/>
                </a:path>
                <a:path w="814704" h="133350">
                  <a:moveTo>
                    <a:pt x="778383" y="50426"/>
                  </a:moveTo>
                  <a:lnTo>
                    <a:pt x="768350" y="50426"/>
                  </a:lnTo>
                  <a:lnTo>
                    <a:pt x="768223" y="82684"/>
                  </a:lnTo>
                  <a:lnTo>
                    <a:pt x="778383" y="82684"/>
                  </a:lnTo>
                  <a:lnTo>
                    <a:pt x="778383" y="50426"/>
                  </a:lnTo>
                  <a:close/>
                </a:path>
                <a:path w="814704" h="133350">
                  <a:moveTo>
                    <a:pt x="711972" y="47375"/>
                  </a:moveTo>
                  <a:lnTo>
                    <a:pt x="742445" y="66504"/>
                  </a:lnTo>
                  <a:lnTo>
                    <a:pt x="768350" y="50426"/>
                  </a:lnTo>
                  <a:lnTo>
                    <a:pt x="778383" y="50426"/>
                  </a:lnTo>
                  <a:lnTo>
                    <a:pt x="778383" y="47505"/>
                  </a:lnTo>
                  <a:lnTo>
                    <a:pt x="711972" y="4737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0725" y="3696614"/>
              <a:ext cx="523875" cy="37157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935351" y="2860103"/>
            <a:ext cx="1094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4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33650" y="3086959"/>
            <a:ext cx="1962150" cy="2200910"/>
            <a:chOff x="2533650" y="3086959"/>
            <a:chExt cx="1962150" cy="220091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1500" y="3086959"/>
              <a:ext cx="114300" cy="1142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90800" y="4635119"/>
              <a:ext cx="1125220" cy="652780"/>
            </a:xfrm>
            <a:custGeom>
              <a:avLst/>
              <a:gdLst/>
              <a:ahLst/>
              <a:cxnLst/>
              <a:rect l="l" t="t" r="r" b="b"/>
              <a:pathLst>
                <a:path w="1125220" h="652779">
                  <a:moveTo>
                    <a:pt x="1049020" y="576198"/>
                  </a:moveTo>
                  <a:lnTo>
                    <a:pt x="1049020" y="652398"/>
                  </a:lnTo>
                  <a:lnTo>
                    <a:pt x="1115568" y="619124"/>
                  </a:lnTo>
                  <a:lnTo>
                    <a:pt x="1061720" y="619124"/>
                  </a:lnTo>
                  <a:lnTo>
                    <a:pt x="1061720" y="609599"/>
                  </a:lnTo>
                  <a:lnTo>
                    <a:pt x="1115822" y="609599"/>
                  </a:lnTo>
                  <a:lnTo>
                    <a:pt x="1049020" y="576198"/>
                  </a:lnTo>
                  <a:close/>
                </a:path>
                <a:path w="1125220" h="652779">
                  <a:moveTo>
                    <a:pt x="9525" y="0"/>
                  </a:moveTo>
                  <a:lnTo>
                    <a:pt x="0" y="0"/>
                  </a:lnTo>
                  <a:lnTo>
                    <a:pt x="0" y="616965"/>
                  </a:lnTo>
                  <a:lnTo>
                    <a:pt x="2158" y="619124"/>
                  </a:lnTo>
                  <a:lnTo>
                    <a:pt x="1049020" y="619124"/>
                  </a:lnTo>
                  <a:lnTo>
                    <a:pt x="1049020" y="614298"/>
                  </a:lnTo>
                  <a:lnTo>
                    <a:pt x="9525" y="614298"/>
                  </a:lnTo>
                  <a:lnTo>
                    <a:pt x="4699" y="609599"/>
                  </a:lnTo>
                  <a:lnTo>
                    <a:pt x="9525" y="609599"/>
                  </a:lnTo>
                  <a:lnTo>
                    <a:pt x="9525" y="0"/>
                  </a:lnTo>
                  <a:close/>
                </a:path>
                <a:path w="1125220" h="652779">
                  <a:moveTo>
                    <a:pt x="1115822" y="609599"/>
                  </a:moveTo>
                  <a:lnTo>
                    <a:pt x="1061720" y="609599"/>
                  </a:lnTo>
                  <a:lnTo>
                    <a:pt x="1061720" y="619124"/>
                  </a:lnTo>
                  <a:lnTo>
                    <a:pt x="1115568" y="619124"/>
                  </a:lnTo>
                  <a:lnTo>
                    <a:pt x="1125220" y="614298"/>
                  </a:lnTo>
                  <a:lnTo>
                    <a:pt x="1115822" y="609599"/>
                  </a:lnTo>
                  <a:close/>
                </a:path>
                <a:path w="1125220" h="652779">
                  <a:moveTo>
                    <a:pt x="9525" y="609599"/>
                  </a:moveTo>
                  <a:lnTo>
                    <a:pt x="4699" y="609599"/>
                  </a:lnTo>
                  <a:lnTo>
                    <a:pt x="9525" y="614298"/>
                  </a:lnTo>
                  <a:lnTo>
                    <a:pt x="9525" y="609599"/>
                  </a:lnTo>
                  <a:close/>
                </a:path>
                <a:path w="1125220" h="652779">
                  <a:moveTo>
                    <a:pt x="1049020" y="609599"/>
                  </a:moveTo>
                  <a:lnTo>
                    <a:pt x="9525" y="609599"/>
                  </a:lnTo>
                  <a:lnTo>
                    <a:pt x="9525" y="614298"/>
                  </a:lnTo>
                  <a:lnTo>
                    <a:pt x="1049020" y="614298"/>
                  </a:lnTo>
                  <a:lnTo>
                    <a:pt x="1049020" y="609599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3650" y="4582763"/>
              <a:ext cx="114300" cy="12372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528570" y="5239702"/>
            <a:ext cx="497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03170" y="5421058"/>
            <a:ext cx="15792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 spc="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r>
              <a:rPr dirty="0" sz="1200" spc="204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baseline="49382" sz="1350" spc="-22" b="1">
                <a:latin typeface="Arial"/>
                <a:cs typeface="Arial"/>
              </a:rPr>
              <a:t>STOP</a:t>
            </a:r>
            <a:endParaRPr baseline="49382" sz="13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895850" y="1714373"/>
            <a:ext cx="4718685" cy="3563620"/>
            <a:chOff x="4895850" y="1714373"/>
            <a:chExt cx="4718685" cy="3563620"/>
          </a:xfrm>
        </p:grpSpPr>
        <p:sp>
          <p:nvSpPr>
            <p:cNvPr id="34" name="object 34"/>
            <p:cNvSpPr/>
            <p:nvPr/>
          </p:nvSpPr>
          <p:spPr>
            <a:xfrm>
              <a:off x="4953000" y="2458288"/>
              <a:ext cx="1162050" cy="2819400"/>
            </a:xfrm>
            <a:custGeom>
              <a:avLst/>
              <a:gdLst/>
              <a:ahLst/>
              <a:cxnLst/>
              <a:rect l="l" t="t" r="r" b="b"/>
              <a:pathLst>
                <a:path w="1162050" h="2819400">
                  <a:moveTo>
                    <a:pt x="1161796" y="2733852"/>
                  </a:moveTo>
                  <a:lnTo>
                    <a:pt x="1129157" y="2714802"/>
                  </a:lnTo>
                  <a:lnTo>
                    <a:pt x="1019302" y="2650667"/>
                  </a:lnTo>
                  <a:lnTo>
                    <a:pt x="1012177" y="2648280"/>
                  </a:lnTo>
                  <a:lnTo>
                    <a:pt x="1004900" y="2648762"/>
                  </a:lnTo>
                  <a:lnTo>
                    <a:pt x="998308" y="2651925"/>
                  </a:lnTo>
                  <a:lnTo>
                    <a:pt x="993267" y="2657525"/>
                  </a:lnTo>
                  <a:lnTo>
                    <a:pt x="990866" y="2664726"/>
                  </a:lnTo>
                  <a:lnTo>
                    <a:pt x="991362" y="2672029"/>
                  </a:lnTo>
                  <a:lnTo>
                    <a:pt x="994511" y="2678582"/>
                  </a:lnTo>
                  <a:lnTo>
                    <a:pt x="1000125" y="2683560"/>
                  </a:lnTo>
                  <a:lnTo>
                    <a:pt x="1053680" y="2714802"/>
                  </a:lnTo>
                  <a:lnTo>
                    <a:pt x="747141" y="2714802"/>
                  </a:lnTo>
                  <a:lnTo>
                    <a:pt x="747141" y="1428953"/>
                  </a:lnTo>
                  <a:lnTo>
                    <a:pt x="748334" y="1428711"/>
                  </a:lnTo>
                  <a:lnTo>
                    <a:pt x="754392" y="1424635"/>
                  </a:lnTo>
                  <a:lnTo>
                    <a:pt x="758469" y="1418577"/>
                  </a:lnTo>
                  <a:lnTo>
                    <a:pt x="759968" y="1411147"/>
                  </a:lnTo>
                  <a:lnTo>
                    <a:pt x="759968" y="1392097"/>
                  </a:lnTo>
                  <a:lnTo>
                    <a:pt x="759968" y="104571"/>
                  </a:lnTo>
                  <a:lnTo>
                    <a:pt x="971194" y="104571"/>
                  </a:lnTo>
                  <a:lnTo>
                    <a:pt x="917702" y="135813"/>
                  </a:lnTo>
                  <a:lnTo>
                    <a:pt x="912012" y="140804"/>
                  </a:lnTo>
                  <a:lnTo>
                    <a:pt x="908837" y="147358"/>
                  </a:lnTo>
                  <a:lnTo>
                    <a:pt x="908367" y="154660"/>
                  </a:lnTo>
                  <a:lnTo>
                    <a:pt x="910844" y="161848"/>
                  </a:lnTo>
                  <a:lnTo>
                    <a:pt x="915822" y="167474"/>
                  </a:lnTo>
                  <a:lnTo>
                    <a:pt x="922375" y="170662"/>
                  </a:lnTo>
                  <a:lnTo>
                    <a:pt x="929678" y="171157"/>
                  </a:lnTo>
                  <a:lnTo>
                    <a:pt x="936879" y="168706"/>
                  </a:lnTo>
                  <a:lnTo>
                    <a:pt x="1046632" y="104571"/>
                  </a:lnTo>
                  <a:lnTo>
                    <a:pt x="1079246" y="85521"/>
                  </a:lnTo>
                  <a:lnTo>
                    <a:pt x="1046581" y="66471"/>
                  </a:lnTo>
                  <a:lnTo>
                    <a:pt x="936879" y="2463"/>
                  </a:lnTo>
                  <a:lnTo>
                    <a:pt x="929678" y="0"/>
                  </a:lnTo>
                  <a:lnTo>
                    <a:pt x="922375" y="469"/>
                  </a:lnTo>
                  <a:lnTo>
                    <a:pt x="915822" y="3644"/>
                  </a:lnTo>
                  <a:lnTo>
                    <a:pt x="910844" y="9321"/>
                  </a:lnTo>
                  <a:lnTo>
                    <a:pt x="908367" y="16446"/>
                  </a:lnTo>
                  <a:lnTo>
                    <a:pt x="908837" y="23723"/>
                  </a:lnTo>
                  <a:lnTo>
                    <a:pt x="912012" y="30314"/>
                  </a:lnTo>
                  <a:lnTo>
                    <a:pt x="917702" y="35356"/>
                  </a:lnTo>
                  <a:lnTo>
                    <a:pt x="970978" y="66471"/>
                  </a:lnTo>
                  <a:lnTo>
                    <a:pt x="740918" y="66471"/>
                  </a:lnTo>
                  <a:lnTo>
                    <a:pt x="733488" y="67970"/>
                  </a:lnTo>
                  <a:lnTo>
                    <a:pt x="727430" y="72047"/>
                  </a:lnTo>
                  <a:lnTo>
                    <a:pt x="723353" y="78105"/>
                  </a:lnTo>
                  <a:lnTo>
                    <a:pt x="721868" y="85521"/>
                  </a:lnTo>
                  <a:lnTo>
                    <a:pt x="721868" y="1390827"/>
                  </a:lnTo>
                  <a:lnTo>
                    <a:pt x="0" y="1390827"/>
                  </a:lnTo>
                  <a:lnTo>
                    <a:pt x="0" y="1392097"/>
                  </a:lnTo>
                  <a:lnTo>
                    <a:pt x="0" y="1428927"/>
                  </a:lnTo>
                  <a:lnTo>
                    <a:pt x="0" y="1430197"/>
                  </a:lnTo>
                  <a:lnTo>
                    <a:pt x="709041" y="1430197"/>
                  </a:lnTo>
                  <a:lnTo>
                    <a:pt x="709041" y="2733852"/>
                  </a:lnTo>
                  <a:lnTo>
                    <a:pt x="710526" y="2741282"/>
                  </a:lnTo>
                  <a:lnTo>
                    <a:pt x="714603" y="2747340"/>
                  </a:lnTo>
                  <a:lnTo>
                    <a:pt x="720661" y="2751417"/>
                  </a:lnTo>
                  <a:lnTo>
                    <a:pt x="728091" y="2752915"/>
                  </a:lnTo>
                  <a:lnTo>
                    <a:pt x="1053439" y="2752915"/>
                  </a:lnTo>
                  <a:lnTo>
                    <a:pt x="1000125" y="2784017"/>
                  </a:lnTo>
                  <a:lnTo>
                    <a:pt x="994511" y="2789072"/>
                  </a:lnTo>
                  <a:lnTo>
                    <a:pt x="991362" y="2795676"/>
                  </a:lnTo>
                  <a:lnTo>
                    <a:pt x="990866" y="2802991"/>
                  </a:lnTo>
                  <a:lnTo>
                    <a:pt x="993267" y="2810179"/>
                  </a:lnTo>
                  <a:lnTo>
                    <a:pt x="998308" y="2815793"/>
                  </a:lnTo>
                  <a:lnTo>
                    <a:pt x="1004900" y="2818930"/>
                  </a:lnTo>
                  <a:lnTo>
                    <a:pt x="1012177" y="2819387"/>
                  </a:lnTo>
                  <a:lnTo>
                    <a:pt x="1019302" y="2816910"/>
                  </a:lnTo>
                  <a:lnTo>
                    <a:pt x="1129106" y="2752915"/>
                  </a:lnTo>
                  <a:lnTo>
                    <a:pt x="1161796" y="273385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5850" y="3820541"/>
              <a:ext cx="123823" cy="12382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91200" y="3401313"/>
              <a:ext cx="3823335" cy="563880"/>
            </a:xfrm>
            <a:custGeom>
              <a:avLst/>
              <a:gdLst/>
              <a:ahLst/>
              <a:cxnLst/>
              <a:rect l="l" t="t" r="r" b="b"/>
              <a:pathLst>
                <a:path w="3823334" h="563879">
                  <a:moveTo>
                    <a:pt x="3823335" y="477901"/>
                  </a:moveTo>
                  <a:lnTo>
                    <a:pt x="3790670" y="458851"/>
                  </a:lnTo>
                  <a:lnTo>
                    <a:pt x="3680968" y="394843"/>
                  </a:lnTo>
                  <a:lnTo>
                    <a:pt x="3673767" y="392379"/>
                  </a:lnTo>
                  <a:lnTo>
                    <a:pt x="3666452" y="392849"/>
                  </a:lnTo>
                  <a:lnTo>
                    <a:pt x="3659848" y="396024"/>
                  </a:lnTo>
                  <a:lnTo>
                    <a:pt x="3654806" y="401701"/>
                  </a:lnTo>
                  <a:lnTo>
                    <a:pt x="3652405" y="408825"/>
                  </a:lnTo>
                  <a:lnTo>
                    <a:pt x="3652901" y="416102"/>
                  </a:lnTo>
                  <a:lnTo>
                    <a:pt x="3656050" y="422694"/>
                  </a:lnTo>
                  <a:lnTo>
                    <a:pt x="3661664" y="427736"/>
                  </a:lnTo>
                  <a:lnTo>
                    <a:pt x="3715004" y="458851"/>
                  </a:lnTo>
                  <a:lnTo>
                    <a:pt x="1919071" y="458851"/>
                  </a:lnTo>
                  <a:lnTo>
                    <a:pt x="1911604" y="457327"/>
                  </a:lnTo>
                  <a:lnTo>
                    <a:pt x="689838" y="457327"/>
                  </a:lnTo>
                  <a:lnTo>
                    <a:pt x="749795" y="354457"/>
                  </a:lnTo>
                  <a:lnTo>
                    <a:pt x="752271" y="347345"/>
                  </a:lnTo>
                  <a:lnTo>
                    <a:pt x="751801" y="340067"/>
                  </a:lnTo>
                  <a:lnTo>
                    <a:pt x="748626" y="333476"/>
                  </a:lnTo>
                  <a:lnTo>
                    <a:pt x="742950" y="328422"/>
                  </a:lnTo>
                  <a:lnTo>
                    <a:pt x="735825" y="325958"/>
                  </a:lnTo>
                  <a:lnTo>
                    <a:pt x="728548" y="326428"/>
                  </a:lnTo>
                  <a:lnTo>
                    <a:pt x="721956" y="329603"/>
                  </a:lnTo>
                  <a:lnTo>
                    <a:pt x="716915" y="335280"/>
                  </a:lnTo>
                  <a:lnTo>
                    <a:pt x="685800" y="388632"/>
                  </a:lnTo>
                  <a:lnTo>
                    <a:pt x="685800" y="267462"/>
                  </a:lnTo>
                  <a:lnTo>
                    <a:pt x="685800" y="248412"/>
                  </a:lnTo>
                  <a:lnTo>
                    <a:pt x="685800" y="229362"/>
                  </a:lnTo>
                  <a:lnTo>
                    <a:pt x="685800" y="0"/>
                  </a:lnTo>
                  <a:lnTo>
                    <a:pt x="647700" y="0"/>
                  </a:lnTo>
                  <a:lnTo>
                    <a:pt x="647700" y="248412"/>
                  </a:lnTo>
                  <a:lnTo>
                    <a:pt x="647700" y="388632"/>
                  </a:lnTo>
                  <a:lnTo>
                    <a:pt x="616585" y="335280"/>
                  </a:lnTo>
                  <a:lnTo>
                    <a:pt x="611530" y="329603"/>
                  </a:lnTo>
                  <a:lnTo>
                    <a:pt x="604939" y="326428"/>
                  </a:lnTo>
                  <a:lnTo>
                    <a:pt x="597662" y="325958"/>
                  </a:lnTo>
                  <a:lnTo>
                    <a:pt x="590550" y="328422"/>
                  </a:lnTo>
                  <a:lnTo>
                    <a:pt x="584860" y="333476"/>
                  </a:lnTo>
                  <a:lnTo>
                    <a:pt x="581685" y="340067"/>
                  </a:lnTo>
                  <a:lnTo>
                    <a:pt x="581215" y="347345"/>
                  </a:lnTo>
                  <a:lnTo>
                    <a:pt x="583692" y="354457"/>
                  </a:lnTo>
                  <a:lnTo>
                    <a:pt x="643648" y="457327"/>
                  </a:lnTo>
                  <a:lnTo>
                    <a:pt x="0" y="457327"/>
                  </a:lnTo>
                  <a:lnTo>
                    <a:pt x="0" y="495427"/>
                  </a:lnTo>
                  <a:lnTo>
                    <a:pt x="665861" y="495427"/>
                  </a:lnTo>
                  <a:lnTo>
                    <a:pt x="666750" y="496951"/>
                  </a:lnTo>
                  <a:lnTo>
                    <a:pt x="667626" y="495427"/>
                  </a:lnTo>
                  <a:lnTo>
                    <a:pt x="1904161" y="495427"/>
                  </a:lnTo>
                  <a:lnTo>
                    <a:pt x="1911604" y="496951"/>
                  </a:lnTo>
                  <a:lnTo>
                    <a:pt x="3715220" y="496951"/>
                  </a:lnTo>
                  <a:lnTo>
                    <a:pt x="3661664" y="528193"/>
                  </a:lnTo>
                  <a:lnTo>
                    <a:pt x="3656050" y="533234"/>
                  </a:lnTo>
                  <a:lnTo>
                    <a:pt x="3652901" y="539788"/>
                  </a:lnTo>
                  <a:lnTo>
                    <a:pt x="3652405" y="547052"/>
                  </a:lnTo>
                  <a:lnTo>
                    <a:pt x="3654806" y="554228"/>
                  </a:lnTo>
                  <a:lnTo>
                    <a:pt x="3659848" y="559917"/>
                  </a:lnTo>
                  <a:lnTo>
                    <a:pt x="3666452" y="563092"/>
                  </a:lnTo>
                  <a:lnTo>
                    <a:pt x="3673767" y="563562"/>
                  </a:lnTo>
                  <a:lnTo>
                    <a:pt x="3680968" y="561086"/>
                  </a:lnTo>
                  <a:lnTo>
                    <a:pt x="3790721" y="496951"/>
                  </a:lnTo>
                  <a:lnTo>
                    <a:pt x="3823335" y="47790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4025" y="3743261"/>
              <a:ext cx="309562" cy="3190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8600" y="1714373"/>
              <a:ext cx="1166812" cy="165265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891526" y="175780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43405"/>
                  </a:lnTo>
                  <a:lnTo>
                    <a:pt x="6120" y="1389002"/>
                  </a:lnTo>
                  <a:lnTo>
                    <a:pt x="23396" y="1429963"/>
                  </a:lnTo>
                  <a:lnTo>
                    <a:pt x="50196" y="1464659"/>
                  </a:lnTo>
                  <a:lnTo>
                    <a:pt x="84892" y="1491459"/>
                  </a:lnTo>
                  <a:lnTo>
                    <a:pt x="125853" y="1508735"/>
                  </a:lnTo>
                  <a:lnTo>
                    <a:pt x="171450" y="1514855"/>
                  </a:lnTo>
                  <a:lnTo>
                    <a:pt x="857123" y="1514855"/>
                  </a:lnTo>
                  <a:lnTo>
                    <a:pt x="902728" y="1508735"/>
                  </a:lnTo>
                  <a:lnTo>
                    <a:pt x="943713" y="1491459"/>
                  </a:lnTo>
                  <a:lnTo>
                    <a:pt x="978439" y="1464659"/>
                  </a:lnTo>
                  <a:lnTo>
                    <a:pt x="1005270" y="1429963"/>
                  </a:lnTo>
                  <a:lnTo>
                    <a:pt x="1022569" y="1389002"/>
                  </a:lnTo>
                  <a:lnTo>
                    <a:pt x="1028700" y="1343405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891526" y="175780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43405"/>
                  </a:lnTo>
                  <a:lnTo>
                    <a:pt x="1022569" y="1389002"/>
                  </a:lnTo>
                  <a:lnTo>
                    <a:pt x="1005270" y="1429963"/>
                  </a:lnTo>
                  <a:lnTo>
                    <a:pt x="978439" y="1464659"/>
                  </a:lnTo>
                  <a:lnTo>
                    <a:pt x="943713" y="1491459"/>
                  </a:lnTo>
                  <a:lnTo>
                    <a:pt x="902728" y="1508735"/>
                  </a:lnTo>
                  <a:lnTo>
                    <a:pt x="857123" y="1514855"/>
                  </a:lnTo>
                  <a:lnTo>
                    <a:pt x="171450" y="1514855"/>
                  </a:lnTo>
                  <a:lnTo>
                    <a:pt x="125853" y="1508735"/>
                  </a:lnTo>
                  <a:lnTo>
                    <a:pt x="84892" y="1491459"/>
                  </a:lnTo>
                  <a:lnTo>
                    <a:pt x="50196" y="1464659"/>
                  </a:lnTo>
                  <a:lnTo>
                    <a:pt x="23396" y="1429963"/>
                  </a:lnTo>
                  <a:lnTo>
                    <a:pt x="6120" y="1389002"/>
                  </a:lnTo>
                  <a:lnTo>
                    <a:pt x="0" y="1343405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5725" y="1809623"/>
              <a:ext cx="1176337" cy="165265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748523" y="1853057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341881"/>
                  </a:lnTo>
                  <a:lnTo>
                    <a:pt x="6190" y="1387855"/>
                  </a:lnTo>
                  <a:lnTo>
                    <a:pt x="23654" y="1429173"/>
                  </a:lnTo>
                  <a:lnTo>
                    <a:pt x="50736" y="1464182"/>
                  </a:lnTo>
                  <a:lnTo>
                    <a:pt x="85776" y="1491233"/>
                  </a:lnTo>
                  <a:lnTo>
                    <a:pt x="127117" y="1508675"/>
                  </a:lnTo>
                  <a:lnTo>
                    <a:pt x="173100" y="1514855"/>
                  </a:lnTo>
                  <a:lnTo>
                    <a:pt x="865251" y="1514855"/>
                  </a:lnTo>
                  <a:lnTo>
                    <a:pt x="911234" y="1508675"/>
                  </a:lnTo>
                  <a:lnTo>
                    <a:pt x="952575" y="1491233"/>
                  </a:lnTo>
                  <a:lnTo>
                    <a:pt x="987615" y="1464182"/>
                  </a:lnTo>
                  <a:lnTo>
                    <a:pt x="1014697" y="1429173"/>
                  </a:lnTo>
                  <a:lnTo>
                    <a:pt x="1032161" y="1387855"/>
                  </a:lnTo>
                  <a:lnTo>
                    <a:pt x="1038351" y="1341881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748523" y="1853057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341881"/>
                  </a:lnTo>
                  <a:lnTo>
                    <a:pt x="1032161" y="1387855"/>
                  </a:lnTo>
                  <a:lnTo>
                    <a:pt x="1014697" y="1429173"/>
                  </a:lnTo>
                  <a:lnTo>
                    <a:pt x="987615" y="1464182"/>
                  </a:lnTo>
                  <a:lnTo>
                    <a:pt x="952575" y="1491233"/>
                  </a:lnTo>
                  <a:lnTo>
                    <a:pt x="911234" y="1508675"/>
                  </a:lnTo>
                  <a:lnTo>
                    <a:pt x="865251" y="1514855"/>
                  </a:lnTo>
                  <a:lnTo>
                    <a:pt x="173100" y="1514855"/>
                  </a:lnTo>
                  <a:lnTo>
                    <a:pt x="127117" y="1508675"/>
                  </a:lnTo>
                  <a:lnTo>
                    <a:pt x="85776" y="1491233"/>
                  </a:lnTo>
                  <a:lnTo>
                    <a:pt x="50736" y="1464182"/>
                  </a:lnTo>
                  <a:lnTo>
                    <a:pt x="23654" y="1429173"/>
                  </a:lnTo>
                  <a:lnTo>
                    <a:pt x="6190" y="1387855"/>
                  </a:lnTo>
                  <a:lnTo>
                    <a:pt x="0" y="1341881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1475" y="1953133"/>
              <a:ext cx="552450" cy="48577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774558" y="2431097"/>
            <a:ext cx="895985" cy="9036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36830">
              <a:lnSpc>
                <a:spcPts val="1280"/>
              </a:lnSpc>
              <a:spcBef>
                <a:spcPts val="275"/>
              </a:spcBef>
            </a:pP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spc="15" b="1">
                <a:latin typeface="Arial"/>
                <a:cs typeface="Arial"/>
              </a:rPr>
              <a:t>u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5" b="1">
                <a:latin typeface="Arial"/>
                <a:cs typeface="Arial"/>
              </a:rPr>
              <a:t>c</a:t>
            </a:r>
            <a:r>
              <a:rPr dirty="0" sz="1200" spc="15" b="1">
                <a:latin typeface="Arial"/>
                <a:cs typeface="Arial"/>
              </a:rPr>
              <a:t>h</a:t>
            </a:r>
            <a:r>
              <a:rPr dirty="0" sz="1200" spc="5" b="1">
                <a:latin typeface="Arial"/>
                <a:cs typeface="Arial"/>
              </a:rPr>
              <a:t>as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5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  </a:t>
            </a: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pu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0">
                <a:latin typeface="Arial MT"/>
                <a:cs typeface="Arial MT"/>
              </a:rPr>
              <a:t>g  </a:t>
            </a:r>
            <a:r>
              <a:rPr dirty="0" sz="1100" spc="-5">
                <a:latin typeface="Arial MT"/>
                <a:cs typeface="Arial MT"/>
              </a:rPr>
              <a:t>org.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058025" y="2440779"/>
            <a:ext cx="1881505" cy="3583940"/>
            <a:chOff x="7058025" y="2440779"/>
            <a:chExt cx="1881505" cy="3583940"/>
          </a:xfrm>
        </p:grpSpPr>
        <p:sp>
          <p:nvSpPr>
            <p:cNvPr id="47" name="object 47"/>
            <p:cNvSpPr/>
            <p:nvPr/>
          </p:nvSpPr>
          <p:spPr>
            <a:xfrm>
              <a:off x="7058025" y="2440779"/>
              <a:ext cx="700405" cy="171450"/>
            </a:xfrm>
            <a:custGeom>
              <a:avLst/>
              <a:gdLst/>
              <a:ahLst/>
              <a:cxnLst/>
              <a:rect l="l" t="t" r="r" b="b"/>
              <a:pathLst>
                <a:path w="700404" h="171450">
                  <a:moveTo>
                    <a:pt x="624458" y="85568"/>
                  </a:moveTo>
                  <a:lnTo>
                    <a:pt x="538352" y="135796"/>
                  </a:lnTo>
                  <a:lnTo>
                    <a:pt x="532673" y="140846"/>
                  </a:lnTo>
                  <a:lnTo>
                    <a:pt x="529494" y="147433"/>
                  </a:lnTo>
                  <a:lnTo>
                    <a:pt x="529030" y="154709"/>
                  </a:lnTo>
                  <a:lnTo>
                    <a:pt x="531495" y="161831"/>
                  </a:lnTo>
                  <a:lnTo>
                    <a:pt x="536527" y="167511"/>
                  </a:lnTo>
                  <a:lnTo>
                    <a:pt x="543083" y="170689"/>
                  </a:lnTo>
                  <a:lnTo>
                    <a:pt x="550354" y="171154"/>
                  </a:lnTo>
                  <a:lnTo>
                    <a:pt x="557529" y="168689"/>
                  </a:lnTo>
                  <a:lnTo>
                    <a:pt x="667341" y="104681"/>
                  </a:lnTo>
                  <a:lnTo>
                    <a:pt x="662177" y="104681"/>
                  </a:lnTo>
                  <a:lnTo>
                    <a:pt x="662177" y="102014"/>
                  </a:lnTo>
                  <a:lnTo>
                    <a:pt x="652652" y="102014"/>
                  </a:lnTo>
                  <a:lnTo>
                    <a:pt x="624458" y="85568"/>
                  </a:lnTo>
                  <a:close/>
                </a:path>
                <a:path w="700404" h="171450">
                  <a:moveTo>
                    <a:pt x="330961" y="83980"/>
                  </a:moveTo>
                  <a:lnTo>
                    <a:pt x="330961" y="85631"/>
                  </a:lnTo>
                  <a:lnTo>
                    <a:pt x="332456" y="93055"/>
                  </a:lnTo>
                  <a:lnTo>
                    <a:pt x="336534" y="99109"/>
                  </a:lnTo>
                  <a:lnTo>
                    <a:pt x="342588" y="103187"/>
                  </a:lnTo>
                  <a:lnTo>
                    <a:pt x="350011" y="104681"/>
                  </a:lnTo>
                  <a:lnTo>
                    <a:pt x="591692" y="104681"/>
                  </a:lnTo>
                  <a:lnTo>
                    <a:pt x="594523" y="103030"/>
                  </a:lnTo>
                  <a:lnTo>
                    <a:pt x="350011" y="103030"/>
                  </a:lnTo>
                  <a:lnTo>
                    <a:pt x="330961" y="83980"/>
                  </a:lnTo>
                  <a:close/>
                </a:path>
                <a:path w="700404" h="171450">
                  <a:moveTo>
                    <a:pt x="667391" y="66581"/>
                  </a:moveTo>
                  <a:lnTo>
                    <a:pt x="662177" y="66581"/>
                  </a:lnTo>
                  <a:lnTo>
                    <a:pt x="662177" y="104681"/>
                  </a:lnTo>
                  <a:lnTo>
                    <a:pt x="667341" y="104681"/>
                  </a:lnTo>
                  <a:lnTo>
                    <a:pt x="700024" y="85631"/>
                  </a:lnTo>
                  <a:lnTo>
                    <a:pt x="667391" y="66581"/>
                  </a:lnTo>
                  <a:close/>
                </a:path>
                <a:path w="700404" h="171450">
                  <a:moveTo>
                    <a:pt x="350011" y="64930"/>
                  </a:moveTo>
                  <a:lnTo>
                    <a:pt x="0" y="64930"/>
                  </a:lnTo>
                  <a:lnTo>
                    <a:pt x="0" y="103030"/>
                  </a:lnTo>
                  <a:lnTo>
                    <a:pt x="342355" y="103030"/>
                  </a:lnTo>
                  <a:lnTo>
                    <a:pt x="336534" y="99109"/>
                  </a:lnTo>
                  <a:lnTo>
                    <a:pt x="332456" y="93055"/>
                  </a:lnTo>
                  <a:lnTo>
                    <a:pt x="330961" y="85631"/>
                  </a:lnTo>
                  <a:lnTo>
                    <a:pt x="330961" y="83980"/>
                  </a:lnTo>
                  <a:lnTo>
                    <a:pt x="367295" y="83980"/>
                  </a:lnTo>
                  <a:lnTo>
                    <a:pt x="350011" y="66581"/>
                  </a:lnTo>
                  <a:lnTo>
                    <a:pt x="357593" y="66581"/>
                  </a:lnTo>
                  <a:lnTo>
                    <a:pt x="357362" y="66424"/>
                  </a:lnTo>
                  <a:lnTo>
                    <a:pt x="350011" y="64930"/>
                  </a:lnTo>
                  <a:close/>
                </a:path>
                <a:path w="700404" h="171450">
                  <a:moveTo>
                    <a:pt x="367295" y="83980"/>
                  </a:moveTo>
                  <a:lnTo>
                    <a:pt x="330961" y="83980"/>
                  </a:lnTo>
                  <a:lnTo>
                    <a:pt x="350011" y="103030"/>
                  </a:lnTo>
                  <a:lnTo>
                    <a:pt x="594523" y="103030"/>
                  </a:lnTo>
                  <a:lnTo>
                    <a:pt x="624350" y="85631"/>
                  </a:lnTo>
                  <a:lnTo>
                    <a:pt x="368934" y="85631"/>
                  </a:lnTo>
                  <a:lnTo>
                    <a:pt x="367295" y="83980"/>
                  </a:lnTo>
                  <a:close/>
                </a:path>
                <a:path w="700404" h="171450">
                  <a:moveTo>
                    <a:pt x="652652" y="69121"/>
                  </a:moveTo>
                  <a:lnTo>
                    <a:pt x="624458" y="85568"/>
                  </a:lnTo>
                  <a:lnTo>
                    <a:pt x="652652" y="102014"/>
                  </a:lnTo>
                  <a:lnTo>
                    <a:pt x="652652" y="69121"/>
                  </a:lnTo>
                  <a:close/>
                </a:path>
                <a:path w="700404" h="171450">
                  <a:moveTo>
                    <a:pt x="662177" y="69121"/>
                  </a:moveTo>
                  <a:lnTo>
                    <a:pt x="652652" y="69121"/>
                  </a:lnTo>
                  <a:lnTo>
                    <a:pt x="652652" y="102014"/>
                  </a:lnTo>
                  <a:lnTo>
                    <a:pt x="662177" y="102014"/>
                  </a:lnTo>
                  <a:lnTo>
                    <a:pt x="662177" y="69121"/>
                  </a:lnTo>
                  <a:close/>
                </a:path>
                <a:path w="700404" h="171450">
                  <a:moveTo>
                    <a:pt x="357593" y="66581"/>
                  </a:moveTo>
                  <a:lnTo>
                    <a:pt x="350011" y="66581"/>
                  </a:lnTo>
                  <a:lnTo>
                    <a:pt x="368934" y="85631"/>
                  </a:lnTo>
                  <a:lnTo>
                    <a:pt x="368934" y="83980"/>
                  </a:lnTo>
                  <a:lnTo>
                    <a:pt x="367442" y="76557"/>
                  </a:lnTo>
                  <a:lnTo>
                    <a:pt x="363378" y="70502"/>
                  </a:lnTo>
                  <a:lnTo>
                    <a:pt x="357593" y="66581"/>
                  </a:lnTo>
                  <a:close/>
                </a:path>
                <a:path w="700404" h="171450">
                  <a:moveTo>
                    <a:pt x="591910" y="66581"/>
                  </a:moveTo>
                  <a:lnTo>
                    <a:pt x="357593" y="66581"/>
                  </a:lnTo>
                  <a:lnTo>
                    <a:pt x="363378" y="70502"/>
                  </a:lnTo>
                  <a:lnTo>
                    <a:pt x="367442" y="76557"/>
                  </a:lnTo>
                  <a:lnTo>
                    <a:pt x="368934" y="83980"/>
                  </a:lnTo>
                  <a:lnTo>
                    <a:pt x="368934" y="85631"/>
                  </a:lnTo>
                  <a:lnTo>
                    <a:pt x="624350" y="85631"/>
                  </a:lnTo>
                  <a:lnTo>
                    <a:pt x="591910" y="66581"/>
                  </a:lnTo>
                  <a:close/>
                </a:path>
                <a:path w="700404" h="171450">
                  <a:moveTo>
                    <a:pt x="550354" y="0"/>
                  </a:moveTo>
                  <a:lnTo>
                    <a:pt x="543083" y="494"/>
                  </a:lnTo>
                  <a:lnTo>
                    <a:pt x="536527" y="3679"/>
                  </a:lnTo>
                  <a:lnTo>
                    <a:pt x="531495" y="9304"/>
                  </a:lnTo>
                  <a:lnTo>
                    <a:pt x="529030" y="16498"/>
                  </a:lnTo>
                  <a:lnTo>
                    <a:pt x="529494" y="23798"/>
                  </a:lnTo>
                  <a:lnTo>
                    <a:pt x="532673" y="30360"/>
                  </a:lnTo>
                  <a:lnTo>
                    <a:pt x="538352" y="35339"/>
                  </a:lnTo>
                  <a:lnTo>
                    <a:pt x="624458" y="85568"/>
                  </a:lnTo>
                  <a:lnTo>
                    <a:pt x="652652" y="69121"/>
                  </a:lnTo>
                  <a:lnTo>
                    <a:pt x="662177" y="69121"/>
                  </a:lnTo>
                  <a:lnTo>
                    <a:pt x="662177" y="66581"/>
                  </a:lnTo>
                  <a:lnTo>
                    <a:pt x="667391" y="66581"/>
                  </a:lnTo>
                  <a:lnTo>
                    <a:pt x="557529" y="2446"/>
                  </a:lnTo>
                  <a:lnTo>
                    <a:pt x="55035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19947" y="4305155"/>
              <a:ext cx="1119381" cy="15956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843901" y="432066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123" y="0"/>
                  </a:moveTo>
                  <a:lnTo>
                    <a:pt x="171450" y="0"/>
                  </a:lnTo>
                  <a:lnTo>
                    <a:pt x="125853" y="6130"/>
                  </a:lnTo>
                  <a:lnTo>
                    <a:pt x="84892" y="23429"/>
                  </a:lnTo>
                  <a:lnTo>
                    <a:pt x="50196" y="50260"/>
                  </a:lnTo>
                  <a:lnTo>
                    <a:pt x="23396" y="84986"/>
                  </a:lnTo>
                  <a:lnTo>
                    <a:pt x="6120" y="125971"/>
                  </a:lnTo>
                  <a:lnTo>
                    <a:pt x="0" y="171576"/>
                  </a:lnTo>
                  <a:lnTo>
                    <a:pt x="0" y="1343418"/>
                  </a:lnTo>
                  <a:lnTo>
                    <a:pt x="6120" y="1389010"/>
                  </a:lnTo>
                  <a:lnTo>
                    <a:pt x="23396" y="1429978"/>
                  </a:lnTo>
                  <a:lnTo>
                    <a:pt x="50196" y="1464687"/>
                  </a:lnTo>
                  <a:lnTo>
                    <a:pt x="84892" y="1491504"/>
                  </a:lnTo>
                  <a:lnTo>
                    <a:pt x="125853" y="1508793"/>
                  </a:lnTo>
                  <a:lnTo>
                    <a:pt x="171450" y="1514919"/>
                  </a:lnTo>
                  <a:lnTo>
                    <a:pt x="857123" y="1514919"/>
                  </a:lnTo>
                  <a:lnTo>
                    <a:pt x="902728" y="1508793"/>
                  </a:lnTo>
                  <a:lnTo>
                    <a:pt x="943713" y="1491504"/>
                  </a:lnTo>
                  <a:lnTo>
                    <a:pt x="978439" y="1464687"/>
                  </a:lnTo>
                  <a:lnTo>
                    <a:pt x="1005270" y="1429978"/>
                  </a:lnTo>
                  <a:lnTo>
                    <a:pt x="1022569" y="1389010"/>
                  </a:lnTo>
                  <a:lnTo>
                    <a:pt x="1028700" y="1343418"/>
                  </a:lnTo>
                  <a:lnTo>
                    <a:pt x="1028700" y="171576"/>
                  </a:lnTo>
                  <a:lnTo>
                    <a:pt x="1022569" y="125971"/>
                  </a:lnTo>
                  <a:lnTo>
                    <a:pt x="1005270" y="84986"/>
                  </a:lnTo>
                  <a:lnTo>
                    <a:pt x="978439" y="50260"/>
                  </a:lnTo>
                  <a:lnTo>
                    <a:pt x="943713" y="23429"/>
                  </a:lnTo>
                  <a:lnTo>
                    <a:pt x="902728" y="6130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843901" y="432066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576"/>
                  </a:moveTo>
                  <a:lnTo>
                    <a:pt x="6120" y="125971"/>
                  </a:lnTo>
                  <a:lnTo>
                    <a:pt x="23396" y="84986"/>
                  </a:lnTo>
                  <a:lnTo>
                    <a:pt x="50196" y="50260"/>
                  </a:lnTo>
                  <a:lnTo>
                    <a:pt x="84892" y="23429"/>
                  </a:lnTo>
                  <a:lnTo>
                    <a:pt x="125853" y="6130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30"/>
                  </a:lnTo>
                  <a:lnTo>
                    <a:pt x="943713" y="23429"/>
                  </a:lnTo>
                  <a:lnTo>
                    <a:pt x="978439" y="50260"/>
                  </a:lnTo>
                  <a:lnTo>
                    <a:pt x="1005270" y="84986"/>
                  </a:lnTo>
                  <a:lnTo>
                    <a:pt x="1022569" y="125971"/>
                  </a:lnTo>
                  <a:lnTo>
                    <a:pt x="1028700" y="171576"/>
                  </a:lnTo>
                  <a:lnTo>
                    <a:pt x="1028700" y="1343418"/>
                  </a:lnTo>
                  <a:lnTo>
                    <a:pt x="1022569" y="1389010"/>
                  </a:lnTo>
                  <a:lnTo>
                    <a:pt x="1005270" y="1429978"/>
                  </a:lnTo>
                  <a:lnTo>
                    <a:pt x="978439" y="1464687"/>
                  </a:lnTo>
                  <a:lnTo>
                    <a:pt x="943713" y="1491504"/>
                  </a:lnTo>
                  <a:lnTo>
                    <a:pt x="902728" y="1508793"/>
                  </a:lnTo>
                  <a:lnTo>
                    <a:pt x="857123" y="1514919"/>
                  </a:lnTo>
                  <a:lnTo>
                    <a:pt x="171450" y="1514919"/>
                  </a:lnTo>
                  <a:lnTo>
                    <a:pt x="125853" y="1508793"/>
                  </a:lnTo>
                  <a:lnTo>
                    <a:pt x="84892" y="1491504"/>
                  </a:lnTo>
                  <a:lnTo>
                    <a:pt x="50196" y="1464687"/>
                  </a:lnTo>
                  <a:lnTo>
                    <a:pt x="23396" y="1429978"/>
                  </a:lnTo>
                  <a:lnTo>
                    <a:pt x="6120" y="1389010"/>
                  </a:lnTo>
                  <a:lnTo>
                    <a:pt x="0" y="1343418"/>
                  </a:lnTo>
                  <a:lnTo>
                    <a:pt x="0" y="171576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58100" y="4371911"/>
              <a:ext cx="1176337" cy="165265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701026" y="4416044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865124" y="0"/>
                  </a:moveTo>
                  <a:lnTo>
                    <a:pt x="172974" y="0"/>
                  </a:lnTo>
                  <a:lnTo>
                    <a:pt x="127000" y="6180"/>
                  </a:lnTo>
                  <a:lnTo>
                    <a:pt x="85682" y="23621"/>
                  </a:lnTo>
                  <a:lnTo>
                    <a:pt x="50673" y="50672"/>
                  </a:lnTo>
                  <a:lnTo>
                    <a:pt x="23622" y="85682"/>
                  </a:lnTo>
                  <a:lnTo>
                    <a:pt x="6180" y="126999"/>
                  </a:lnTo>
                  <a:lnTo>
                    <a:pt x="0" y="172973"/>
                  </a:lnTo>
                  <a:lnTo>
                    <a:pt x="0" y="1341729"/>
                  </a:lnTo>
                  <a:lnTo>
                    <a:pt x="6180" y="1387742"/>
                  </a:lnTo>
                  <a:lnTo>
                    <a:pt x="23622" y="1429090"/>
                  </a:lnTo>
                  <a:lnTo>
                    <a:pt x="50673" y="1464121"/>
                  </a:lnTo>
                  <a:lnTo>
                    <a:pt x="85682" y="1491186"/>
                  </a:lnTo>
                  <a:lnTo>
                    <a:pt x="127000" y="1508634"/>
                  </a:lnTo>
                  <a:lnTo>
                    <a:pt x="172974" y="1514817"/>
                  </a:lnTo>
                  <a:lnTo>
                    <a:pt x="865124" y="1514817"/>
                  </a:lnTo>
                  <a:lnTo>
                    <a:pt x="911107" y="1508634"/>
                  </a:lnTo>
                  <a:lnTo>
                    <a:pt x="952448" y="1491186"/>
                  </a:lnTo>
                  <a:lnTo>
                    <a:pt x="987488" y="1464121"/>
                  </a:lnTo>
                  <a:lnTo>
                    <a:pt x="1014570" y="1429090"/>
                  </a:lnTo>
                  <a:lnTo>
                    <a:pt x="1032034" y="1387742"/>
                  </a:lnTo>
                  <a:lnTo>
                    <a:pt x="1038225" y="1341729"/>
                  </a:lnTo>
                  <a:lnTo>
                    <a:pt x="1038225" y="172973"/>
                  </a:lnTo>
                  <a:lnTo>
                    <a:pt x="1032034" y="126999"/>
                  </a:lnTo>
                  <a:lnTo>
                    <a:pt x="1014570" y="85682"/>
                  </a:lnTo>
                  <a:lnTo>
                    <a:pt x="987488" y="50672"/>
                  </a:lnTo>
                  <a:lnTo>
                    <a:pt x="952448" y="23621"/>
                  </a:lnTo>
                  <a:lnTo>
                    <a:pt x="911107" y="618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701026" y="4416044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0" y="172973"/>
                  </a:moveTo>
                  <a:lnTo>
                    <a:pt x="6180" y="126999"/>
                  </a:lnTo>
                  <a:lnTo>
                    <a:pt x="23622" y="85682"/>
                  </a:lnTo>
                  <a:lnTo>
                    <a:pt x="50673" y="50672"/>
                  </a:lnTo>
                  <a:lnTo>
                    <a:pt x="85682" y="23621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80"/>
                  </a:lnTo>
                  <a:lnTo>
                    <a:pt x="952448" y="23621"/>
                  </a:lnTo>
                  <a:lnTo>
                    <a:pt x="987488" y="50672"/>
                  </a:lnTo>
                  <a:lnTo>
                    <a:pt x="1014570" y="85682"/>
                  </a:lnTo>
                  <a:lnTo>
                    <a:pt x="1032034" y="126999"/>
                  </a:lnTo>
                  <a:lnTo>
                    <a:pt x="1038225" y="172973"/>
                  </a:lnTo>
                  <a:lnTo>
                    <a:pt x="1038225" y="1341729"/>
                  </a:lnTo>
                  <a:lnTo>
                    <a:pt x="1032034" y="1387742"/>
                  </a:lnTo>
                  <a:lnTo>
                    <a:pt x="1014570" y="1429090"/>
                  </a:lnTo>
                  <a:lnTo>
                    <a:pt x="987488" y="1464121"/>
                  </a:lnTo>
                  <a:lnTo>
                    <a:pt x="952448" y="1491186"/>
                  </a:lnTo>
                  <a:lnTo>
                    <a:pt x="911107" y="1508634"/>
                  </a:lnTo>
                  <a:lnTo>
                    <a:pt x="865124" y="1514817"/>
                  </a:lnTo>
                  <a:lnTo>
                    <a:pt x="172974" y="1514817"/>
                  </a:lnTo>
                  <a:lnTo>
                    <a:pt x="127000" y="1508634"/>
                  </a:lnTo>
                  <a:lnTo>
                    <a:pt x="85682" y="1491186"/>
                  </a:lnTo>
                  <a:lnTo>
                    <a:pt x="50673" y="1464121"/>
                  </a:lnTo>
                  <a:lnTo>
                    <a:pt x="23622" y="1429090"/>
                  </a:lnTo>
                  <a:lnTo>
                    <a:pt x="6180" y="1387742"/>
                  </a:lnTo>
                  <a:lnTo>
                    <a:pt x="0" y="1341729"/>
                  </a:lnTo>
                  <a:lnTo>
                    <a:pt x="0" y="172973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3850" y="4487417"/>
              <a:ext cx="552450" cy="48577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719059" y="5032692"/>
            <a:ext cx="819785" cy="9036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90170">
              <a:lnSpc>
                <a:spcPts val="1280"/>
              </a:lnSpc>
              <a:spcBef>
                <a:spcPts val="275"/>
              </a:spcBef>
            </a:pPr>
            <a:r>
              <a:rPr dirty="0" sz="1200" b="1">
                <a:latin typeface="Arial"/>
                <a:cs typeface="Arial"/>
              </a:rPr>
              <a:t>Financial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spc="5" b="1">
                <a:latin typeface="Arial"/>
                <a:cs typeface="Arial"/>
              </a:rPr>
              <a:t>ec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5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li</a:t>
            </a:r>
            <a:r>
              <a:rPr dirty="0" sz="1200" spc="5" b="1">
                <a:latin typeface="Arial"/>
                <a:cs typeface="Arial"/>
              </a:rPr>
              <a:t>s</a:t>
            </a:r>
            <a:r>
              <a:rPr dirty="0" sz="1200" b="1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ct val="91000"/>
              </a:lnSpc>
              <a:spcBef>
                <a:spcPts val="56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company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086475" y="1723898"/>
            <a:ext cx="1624330" cy="3554729"/>
            <a:chOff x="6086475" y="1723898"/>
            <a:chExt cx="1624330" cy="3554729"/>
          </a:xfrm>
        </p:grpSpPr>
        <p:sp>
          <p:nvSpPr>
            <p:cNvPr id="57" name="object 57"/>
            <p:cNvSpPr/>
            <p:nvPr/>
          </p:nvSpPr>
          <p:spPr>
            <a:xfrm>
              <a:off x="7011288" y="5106890"/>
              <a:ext cx="699770" cy="171450"/>
            </a:xfrm>
            <a:custGeom>
              <a:avLst/>
              <a:gdLst/>
              <a:ahLst/>
              <a:cxnLst/>
              <a:rect l="l" t="t" r="r" b="b"/>
              <a:pathLst>
                <a:path w="699770" h="171450">
                  <a:moveTo>
                    <a:pt x="623601" y="85568"/>
                  </a:moveTo>
                  <a:lnTo>
                    <a:pt x="537590" y="135796"/>
                  </a:lnTo>
                  <a:lnTo>
                    <a:pt x="531911" y="140846"/>
                  </a:lnTo>
                  <a:lnTo>
                    <a:pt x="528732" y="147433"/>
                  </a:lnTo>
                  <a:lnTo>
                    <a:pt x="528268" y="154709"/>
                  </a:lnTo>
                  <a:lnTo>
                    <a:pt x="530732" y="161831"/>
                  </a:lnTo>
                  <a:lnTo>
                    <a:pt x="535711" y="167511"/>
                  </a:lnTo>
                  <a:lnTo>
                    <a:pt x="542274" y="170689"/>
                  </a:lnTo>
                  <a:lnTo>
                    <a:pt x="549574" y="171154"/>
                  </a:lnTo>
                  <a:lnTo>
                    <a:pt x="556767" y="168689"/>
                  </a:lnTo>
                  <a:lnTo>
                    <a:pt x="666579" y="104681"/>
                  </a:lnTo>
                  <a:lnTo>
                    <a:pt x="661415" y="104681"/>
                  </a:lnTo>
                  <a:lnTo>
                    <a:pt x="661415" y="102014"/>
                  </a:lnTo>
                  <a:lnTo>
                    <a:pt x="651763" y="102014"/>
                  </a:lnTo>
                  <a:lnTo>
                    <a:pt x="623601" y="85568"/>
                  </a:lnTo>
                  <a:close/>
                </a:path>
                <a:path w="699770" h="171450">
                  <a:moveTo>
                    <a:pt x="18922" y="66581"/>
                  </a:moveTo>
                  <a:lnTo>
                    <a:pt x="11572" y="68075"/>
                  </a:lnTo>
                  <a:lnTo>
                    <a:pt x="5556" y="72153"/>
                  </a:lnTo>
                  <a:lnTo>
                    <a:pt x="1492" y="78208"/>
                  </a:lnTo>
                  <a:lnTo>
                    <a:pt x="0" y="85631"/>
                  </a:lnTo>
                  <a:lnTo>
                    <a:pt x="1492" y="93001"/>
                  </a:lnTo>
                  <a:lnTo>
                    <a:pt x="5556" y="99061"/>
                  </a:lnTo>
                  <a:lnTo>
                    <a:pt x="11572" y="103169"/>
                  </a:lnTo>
                  <a:lnTo>
                    <a:pt x="18922" y="104681"/>
                  </a:lnTo>
                  <a:lnTo>
                    <a:pt x="37972" y="85631"/>
                  </a:lnTo>
                  <a:lnTo>
                    <a:pt x="18922" y="66581"/>
                  </a:lnTo>
                  <a:close/>
                </a:path>
                <a:path w="699770" h="171450">
                  <a:moveTo>
                    <a:pt x="418210" y="66581"/>
                  </a:moveTo>
                  <a:lnTo>
                    <a:pt x="18922" y="66581"/>
                  </a:lnTo>
                  <a:lnTo>
                    <a:pt x="37972" y="85631"/>
                  </a:lnTo>
                  <a:lnTo>
                    <a:pt x="18922" y="104681"/>
                  </a:lnTo>
                  <a:lnTo>
                    <a:pt x="418210" y="104681"/>
                  </a:lnTo>
                  <a:lnTo>
                    <a:pt x="418210" y="66581"/>
                  </a:lnTo>
                  <a:close/>
                </a:path>
                <a:path w="699770" h="171450">
                  <a:moveTo>
                    <a:pt x="591089" y="66581"/>
                  </a:moveTo>
                  <a:lnTo>
                    <a:pt x="418210" y="66581"/>
                  </a:lnTo>
                  <a:lnTo>
                    <a:pt x="418210" y="104681"/>
                  </a:lnTo>
                  <a:lnTo>
                    <a:pt x="590871" y="104681"/>
                  </a:lnTo>
                  <a:lnTo>
                    <a:pt x="623601" y="85568"/>
                  </a:lnTo>
                  <a:lnTo>
                    <a:pt x="591089" y="66581"/>
                  </a:lnTo>
                  <a:close/>
                </a:path>
                <a:path w="699770" h="171450">
                  <a:moveTo>
                    <a:pt x="666629" y="66581"/>
                  </a:moveTo>
                  <a:lnTo>
                    <a:pt x="661415" y="66581"/>
                  </a:lnTo>
                  <a:lnTo>
                    <a:pt x="661415" y="104681"/>
                  </a:lnTo>
                  <a:lnTo>
                    <a:pt x="666579" y="104681"/>
                  </a:lnTo>
                  <a:lnTo>
                    <a:pt x="699261" y="85631"/>
                  </a:lnTo>
                  <a:lnTo>
                    <a:pt x="666629" y="66581"/>
                  </a:lnTo>
                  <a:close/>
                </a:path>
                <a:path w="699770" h="171450">
                  <a:moveTo>
                    <a:pt x="651763" y="69121"/>
                  </a:moveTo>
                  <a:lnTo>
                    <a:pt x="623601" y="85568"/>
                  </a:lnTo>
                  <a:lnTo>
                    <a:pt x="651763" y="102014"/>
                  </a:lnTo>
                  <a:lnTo>
                    <a:pt x="651763" y="69121"/>
                  </a:lnTo>
                  <a:close/>
                </a:path>
                <a:path w="699770" h="171450">
                  <a:moveTo>
                    <a:pt x="661415" y="69121"/>
                  </a:moveTo>
                  <a:lnTo>
                    <a:pt x="651763" y="69121"/>
                  </a:lnTo>
                  <a:lnTo>
                    <a:pt x="651763" y="102014"/>
                  </a:lnTo>
                  <a:lnTo>
                    <a:pt x="661415" y="102014"/>
                  </a:lnTo>
                  <a:lnTo>
                    <a:pt x="661415" y="69121"/>
                  </a:lnTo>
                  <a:close/>
                </a:path>
                <a:path w="699770" h="171450">
                  <a:moveTo>
                    <a:pt x="549574" y="0"/>
                  </a:moveTo>
                  <a:lnTo>
                    <a:pt x="542274" y="494"/>
                  </a:lnTo>
                  <a:lnTo>
                    <a:pt x="535711" y="3679"/>
                  </a:lnTo>
                  <a:lnTo>
                    <a:pt x="530732" y="9304"/>
                  </a:lnTo>
                  <a:lnTo>
                    <a:pt x="528268" y="16480"/>
                  </a:lnTo>
                  <a:lnTo>
                    <a:pt x="528732" y="23750"/>
                  </a:lnTo>
                  <a:lnTo>
                    <a:pt x="531911" y="30307"/>
                  </a:lnTo>
                  <a:lnTo>
                    <a:pt x="537590" y="35339"/>
                  </a:lnTo>
                  <a:lnTo>
                    <a:pt x="623601" y="85568"/>
                  </a:lnTo>
                  <a:lnTo>
                    <a:pt x="651763" y="69121"/>
                  </a:lnTo>
                  <a:lnTo>
                    <a:pt x="661415" y="69121"/>
                  </a:lnTo>
                  <a:lnTo>
                    <a:pt x="661415" y="66581"/>
                  </a:lnTo>
                  <a:lnTo>
                    <a:pt x="666629" y="66581"/>
                  </a:lnTo>
                  <a:lnTo>
                    <a:pt x="556767" y="2446"/>
                  </a:lnTo>
                  <a:lnTo>
                    <a:pt x="54957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19825" y="1723898"/>
              <a:ext cx="1176337" cy="165265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262623" y="1767332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341754"/>
                  </a:lnTo>
                  <a:lnTo>
                    <a:pt x="6190" y="1387782"/>
                  </a:lnTo>
                  <a:lnTo>
                    <a:pt x="23654" y="1429135"/>
                  </a:lnTo>
                  <a:lnTo>
                    <a:pt x="50736" y="1464167"/>
                  </a:lnTo>
                  <a:lnTo>
                    <a:pt x="85776" y="1491229"/>
                  </a:lnTo>
                  <a:lnTo>
                    <a:pt x="127117" y="1508674"/>
                  </a:lnTo>
                  <a:lnTo>
                    <a:pt x="173100" y="1514855"/>
                  </a:lnTo>
                  <a:lnTo>
                    <a:pt x="865251" y="1514855"/>
                  </a:lnTo>
                  <a:lnTo>
                    <a:pt x="911234" y="1508674"/>
                  </a:lnTo>
                  <a:lnTo>
                    <a:pt x="952575" y="1491229"/>
                  </a:lnTo>
                  <a:lnTo>
                    <a:pt x="987615" y="1464167"/>
                  </a:lnTo>
                  <a:lnTo>
                    <a:pt x="1014697" y="1429135"/>
                  </a:lnTo>
                  <a:lnTo>
                    <a:pt x="1032161" y="1387782"/>
                  </a:lnTo>
                  <a:lnTo>
                    <a:pt x="1038351" y="1341754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262623" y="1767332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341754"/>
                  </a:lnTo>
                  <a:lnTo>
                    <a:pt x="1032161" y="1387782"/>
                  </a:lnTo>
                  <a:lnTo>
                    <a:pt x="1014697" y="1429135"/>
                  </a:lnTo>
                  <a:lnTo>
                    <a:pt x="987615" y="1464167"/>
                  </a:lnTo>
                  <a:lnTo>
                    <a:pt x="952575" y="1491229"/>
                  </a:lnTo>
                  <a:lnTo>
                    <a:pt x="911234" y="1508674"/>
                  </a:lnTo>
                  <a:lnTo>
                    <a:pt x="865251" y="1514855"/>
                  </a:lnTo>
                  <a:lnTo>
                    <a:pt x="173100" y="1514855"/>
                  </a:lnTo>
                  <a:lnTo>
                    <a:pt x="127117" y="1508674"/>
                  </a:lnTo>
                  <a:lnTo>
                    <a:pt x="85776" y="1491229"/>
                  </a:lnTo>
                  <a:lnTo>
                    <a:pt x="50736" y="1464167"/>
                  </a:lnTo>
                  <a:lnTo>
                    <a:pt x="23654" y="1429135"/>
                  </a:lnTo>
                  <a:lnTo>
                    <a:pt x="6190" y="1387782"/>
                  </a:lnTo>
                  <a:lnTo>
                    <a:pt x="0" y="1341754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6475" y="1809623"/>
              <a:ext cx="1166812" cy="166217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129401" y="1853057"/>
              <a:ext cx="1028700" cy="1524635"/>
            </a:xfrm>
            <a:custGeom>
              <a:avLst/>
              <a:gdLst/>
              <a:ahLst/>
              <a:cxnLst/>
              <a:rect l="l" t="t" r="r" b="b"/>
              <a:pathLst>
                <a:path w="1028700" h="1524635">
                  <a:moveTo>
                    <a:pt x="857123" y="0"/>
                  </a:moveTo>
                  <a:lnTo>
                    <a:pt x="171450" y="0"/>
                  </a:lnTo>
                  <a:lnTo>
                    <a:pt x="125853" y="6130"/>
                  </a:lnTo>
                  <a:lnTo>
                    <a:pt x="84892" y="23429"/>
                  </a:lnTo>
                  <a:lnTo>
                    <a:pt x="50196" y="50260"/>
                  </a:lnTo>
                  <a:lnTo>
                    <a:pt x="23396" y="84986"/>
                  </a:lnTo>
                  <a:lnTo>
                    <a:pt x="6120" y="125971"/>
                  </a:lnTo>
                  <a:lnTo>
                    <a:pt x="0" y="171576"/>
                  </a:lnTo>
                  <a:lnTo>
                    <a:pt x="0" y="1352930"/>
                  </a:lnTo>
                  <a:lnTo>
                    <a:pt x="6120" y="1398527"/>
                  </a:lnTo>
                  <a:lnTo>
                    <a:pt x="23396" y="1439488"/>
                  </a:lnTo>
                  <a:lnTo>
                    <a:pt x="50196" y="1474184"/>
                  </a:lnTo>
                  <a:lnTo>
                    <a:pt x="84892" y="1500984"/>
                  </a:lnTo>
                  <a:lnTo>
                    <a:pt x="125853" y="1518260"/>
                  </a:lnTo>
                  <a:lnTo>
                    <a:pt x="171450" y="1524380"/>
                  </a:lnTo>
                  <a:lnTo>
                    <a:pt x="857123" y="1524380"/>
                  </a:lnTo>
                  <a:lnTo>
                    <a:pt x="902728" y="1518260"/>
                  </a:lnTo>
                  <a:lnTo>
                    <a:pt x="943713" y="1500984"/>
                  </a:lnTo>
                  <a:lnTo>
                    <a:pt x="978439" y="1474184"/>
                  </a:lnTo>
                  <a:lnTo>
                    <a:pt x="1005270" y="1439488"/>
                  </a:lnTo>
                  <a:lnTo>
                    <a:pt x="1022569" y="1398527"/>
                  </a:lnTo>
                  <a:lnTo>
                    <a:pt x="1028700" y="1352930"/>
                  </a:lnTo>
                  <a:lnTo>
                    <a:pt x="1028700" y="171576"/>
                  </a:lnTo>
                  <a:lnTo>
                    <a:pt x="1022569" y="125971"/>
                  </a:lnTo>
                  <a:lnTo>
                    <a:pt x="1005270" y="84986"/>
                  </a:lnTo>
                  <a:lnTo>
                    <a:pt x="978439" y="50260"/>
                  </a:lnTo>
                  <a:lnTo>
                    <a:pt x="943713" y="23429"/>
                  </a:lnTo>
                  <a:lnTo>
                    <a:pt x="902728" y="6130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129401" y="1853057"/>
              <a:ext cx="1028700" cy="1524635"/>
            </a:xfrm>
            <a:custGeom>
              <a:avLst/>
              <a:gdLst/>
              <a:ahLst/>
              <a:cxnLst/>
              <a:rect l="l" t="t" r="r" b="b"/>
              <a:pathLst>
                <a:path w="1028700" h="1524635">
                  <a:moveTo>
                    <a:pt x="0" y="171576"/>
                  </a:moveTo>
                  <a:lnTo>
                    <a:pt x="6120" y="125971"/>
                  </a:lnTo>
                  <a:lnTo>
                    <a:pt x="23396" y="84986"/>
                  </a:lnTo>
                  <a:lnTo>
                    <a:pt x="50196" y="50260"/>
                  </a:lnTo>
                  <a:lnTo>
                    <a:pt x="84892" y="23429"/>
                  </a:lnTo>
                  <a:lnTo>
                    <a:pt x="125853" y="6130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30"/>
                  </a:lnTo>
                  <a:lnTo>
                    <a:pt x="943713" y="23429"/>
                  </a:lnTo>
                  <a:lnTo>
                    <a:pt x="978439" y="50260"/>
                  </a:lnTo>
                  <a:lnTo>
                    <a:pt x="1005270" y="84986"/>
                  </a:lnTo>
                  <a:lnTo>
                    <a:pt x="1022569" y="125971"/>
                  </a:lnTo>
                  <a:lnTo>
                    <a:pt x="1028700" y="171576"/>
                  </a:lnTo>
                  <a:lnTo>
                    <a:pt x="1028700" y="1352930"/>
                  </a:lnTo>
                  <a:lnTo>
                    <a:pt x="1022569" y="1398527"/>
                  </a:lnTo>
                  <a:lnTo>
                    <a:pt x="1005270" y="1439488"/>
                  </a:lnTo>
                  <a:lnTo>
                    <a:pt x="978439" y="1474184"/>
                  </a:lnTo>
                  <a:lnTo>
                    <a:pt x="943713" y="1500984"/>
                  </a:lnTo>
                  <a:lnTo>
                    <a:pt x="902728" y="1518260"/>
                  </a:lnTo>
                  <a:lnTo>
                    <a:pt x="857123" y="1524380"/>
                  </a:lnTo>
                  <a:lnTo>
                    <a:pt x="171450" y="1524380"/>
                  </a:lnTo>
                  <a:lnTo>
                    <a:pt x="125853" y="1518260"/>
                  </a:lnTo>
                  <a:lnTo>
                    <a:pt x="84892" y="1500984"/>
                  </a:lnTo>
                  <a:lnTo>
                    <a:pt x="50196" y="1474184"/>
                  </a:lnTo>
                  <a:lnTo>
                    <a:pt x="23396" y="1439488"/>
                  </a:lnTo>
                  <a:lnTo>
                    <a:pt x="6120" y="1398527"/>
                  </a:lnTo>
                  <a:lnTo>
                    <a:pt x="0" y="1352930"/>
                  </a:lnTo>
                  <a:lnTo>
                    <a:pt x="0" y="171576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149975" y="2437447"/>
            <a:ext cx="897890" cy="9036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41275">
              <a:lnSpc>
                <a:spcPts val="1280"/>
              </a:lnSpc>
              <a:spcBef>
                <a:spcPts val="275"/>
              </a:spcBef>
            </a:pP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spc="10" b="1">
                <a:latin typeface="Arial"/>
                <a:cs typeface="Arial"/>
              </a:rPr>
              <a:t>u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10" b="1">
                <a:latin typeface="Arial"/>
                <a:cs typeface="Arial"/>
              </a:rPr>
              <a:t>h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 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-25">
                <a:latin typeface="Arial MT"/>
                <a:cs typeface="Arial MT"/>
              </a:rPr>
              <a:t>Maintain 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pu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ha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0">
                <a:latin typeface="Arial MT"/>
                <a:cs typeface="Arial MT"/>
              </a:rPr>
              <a:t>n</a:t>
            </a:r>
            <a:r>
              <a:rPr dirty="0" sz="1100" spc="10">
                <a:latin typeface="Arial MT"/>
                <a:cs typeface="Arial MT"/>
              </a:rPr>
              <a:t>g  </a:t>
            </a:r>
            <a:r>
              <a:rPr dirty="0" sz="1100" spc="-5">
                <a:latin typeface="Arial MT"/>
                <a:cs typeface="Arial MT"/>
              </a:rPr>
              <a:t>org.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076950" y="2010308"/>
            <a:ext cx="1310005" cy="4043045"/>
            <a:chOff x="6076950" y="2010308"/>
            <a:chExt cx="1310005" cy="4043045"/>
          </a:xfrm>
        </p:grpSpPr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7475" y="2010308"/>
              <a:ext cx="419100" cy="4096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0300" y="4314761"/>
              <a:ext cx="1176337" cy="165265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253226" y="4358767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865124" y="0"/>
                  </a:moveTo>
                  <a:lnTo>
                    <a:pt x="172974" y="0"/>
                  </a:lnTo>
                  <a:lnTo>
                    <a:pt x="127000" y="6190"/>
                  </a:lnTo>
                  <a:lnTo>
                    <a:pt x="85682" y="23654"/>
                  </a:lnTo>
                  <a:lnTo>
                    <a:pt x="50673" y="50736"/>
                  </a:lnTo>
                  <a:lnTo>
                    <a:pt x="23622" y="85776"/>
                  </a:lnTo>
                  <a:lnTo>
                    <a:pt x="6180" y="127117"/>
                  </a:lnTo>
                  <a:lnTo>
                    <a:pt x="0" y="173100"/>
                  </a:lnTo>
                  <a:lnTo>
                    <a:pt x="0" y="1341843"/>
                  </a:lnTo>
                  <a:lnTo>
                    <a:pt x="6180" y="1387856"/>
                  </a:lnTo>
                  <a:lnTo>
                    <a:pt x="23622" y="1429201"/>
                  </a:lnTo>
                  <a:lnTo>
                    <a:pt x="50673" y="1464229"/>
                  </a:lnTo>
                  <a:lnTo>
                    <a:pt x="85682" y="1491290"/>
                  </a:lnTo>
                  <a:lnTo>
                    <a:pt x="127000" y="1508737"/>
                  </a:lnTo>
                  <a:lnTo>
                    <a:pt x="172974" y="1514919"/>
                  </a:lnTo>
                  <a:lnTo>
                    <a:pt x="865124" y="1514919"/>
                  </a:lnTo>
                  <a:lnTo>
                    <a:pt x="911107" y="1508737"/>
                  </a:lnTo>
                  <a:lnTo>
                    <a:pt x="952448" y="1491290"/>
                  </a:lnTo>
                  <a:lnTo>
                    <a:pt x="987488" y="1464229"/>
                  </a:lnTo>
                  <a:lnTo>
                    <a:pt x="1014570" y="1429201"/>
                  </a:lnTo>
                  <a:lnTo>
                    <a:pt x="1032034" y="1387856"/>
                  </a:lnTo>
                  <a:lnTo>
                    <a:pt x="1038225" y="1341843"/>
                  </a:lnTo>
                  <a:lnTo>
                    <a:pt x="1038225" y="173100"/>
                  </a:lnTo>
                  <a:lnTo>
                    <a:pt x="1032034" y="127117"/>
                  </a:lnTo>
                  <a:lnTo>
                    <a:pt x="1014570" y="85776"/>
                  </a:lnTo>
                  <a:lnTo>
                    <a:pt x="987488" y="50736"/>
                  </a:lnTo>
                  <a:lnTo>
                    <a:pt x="952448" y="23654"/>
                  </a:lnTo>
                  <a:lnTo>
                    <a:pt x="911107" y="619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253226" y="4358767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0" y="173100"/>
                  </a:moveTo>
                  <a:lnTo>
                    <a:pt x="6180" y="127117"/>
                  </a:lnTo>
                  <a:lnTo>
                    <a:pt x="23622" y="85776"/>
                  </a:lnTo>
                  <a:lnTo>
                    <a:pt x="50673" y="50736"/>
                  </a:lnTo>
                  <a:lnTo>
                    <a:pt x="85682" y="23654"/>
                  </a:lnTo>
                  <a:lnTo>
                    <a:pt x="127000" y="619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90"/>
                  </a:lnTo>
                  <a:lnTo>
                    <a:pt x="952448" y="23654"/>
                  </a:lnTo>
                  <a:lnTo>
                    <a:pt x="987488" y="50736"/>
                  </a:lnTo>
                  <a:lnTo>
                    <a:pt x="1014570" y="85776"/>
                  </a:lnTo>
                  <a:lnTo>
                    <a:pt x="1032034" y="127117"/>
                  </a:lnTo>
                  <a:lnTo>
                    <a:pt x="1038225" y="173100"/>
                  </a:lnTo>
                  <a:lnTo>
                    <a:pt x="1038225" y="1341843"/>
                  </a:lnTo>
                  <a:lnTo>
                    <a:pt x="1032034" y="1387856"/>
                  </a:lnTo>
                  <a:lnTo>
                    <a:pt x="1014570" y="1429201"/>
                  </a:lnTo>
                  <a:lnTo>
                    <a:pt x="987488" y="1464229"/>
                  </a:lnTo>
                  <a:lnTo>
                    <a:pt x="952448" y="1491290"/>
                  </a:lnTo>
                  <a:lnTo>
                    <a:pt x="911107" y="1508737"/>
                  </a:lnTo>
                  <a:lnTo>
                    <a:pt x="865124" y="1514919"/>
                  </a:lnTo>
                  <a:lnTo>
                    <a:pt x="172974" y="1514919"/>
                  </a:lnTo>
                  <a:lnTo>
                    <a:pt x="127000" y="1508737"/>
                  </a:lnTo>
                  <a:lnTo>
                    <a:pt x="85682" y="1491290"/>
                  </a:lnTo>
                  <a:lnTo>
                    <a:pt x="50673" y="1464229"/>
                  </a:lnTo>
                  <a:lnTo>
                    <a:pt x="23622" y="1429201"/>
                  </a:lnTo>
                  <a:lnTo>
                    <a:pt x="6180" y="1387856"/>
                  </a:lnTo>
                  <a:lnTo>
                    <a:pt x="0" y="1341843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76950" y="4400486"/>
              <a:ext cx="1166812" cy="165265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119876" y="4444619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123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49"/>
                  </a:lnTo>
                  <a:lnTo>
                    <a:pt x="0" y="1343317"/>
                  </a:lnTo>
                  <a:lnTo>
                    <a:pt x="6120" y="1388908"/>
                  </a:lnTo>
                  <a:lnTo>
                    <a:pt x="23396" y="1429876"/>
                  </a:lnTo>
                  <a:lnTo>
                    <a:pt x="50196" y="1464586"/>
                  </a:lnTo>
                  <a:lnTo>
                    <a:pt x="84892" y="1491402"/>
                  </a:lnTo>
                  <a:lnTo>
                    <a:pt x="125853" y="1508691"/>
                  </a:lnTo>
                  <a:lnTo>
                    <a:pt x="171450" y="1514817"/>
                  </a:lnTo>
                  <a:lnTo>
                    <a:pt x="857123" y="1514817"/>
                  </a:lnTo>
                  <a:lnTo>
                    <a:pt x="902728" y="1508691"/>
                  </a:lnTo>
                  <a:lnTo>
                    <a:pt x="943713" y="1491402"/>
                  </a:lnTo>
                  <a:lnTo>
                    <a:pt x="978439" y="1464586"/>
                  </a:lnTo>
                  <a:lnTo>
                    <a:pt x="1005270" y="1429876"/>
                  </a:lnTo>
                  <a:lnTo>
                    <a:pt x="1022569" y="1388908"/>
                  </a:lnTo>
                  <a:lnTo>
                    <a:pt x="1028700" y="1343317"/>
                  </a:lnTo>
                  <a:lnTo>
                    <a:pt x="1028700" y="171449"/>
                  </a:lnTo>
                  <a:lnTo>
                    <a:pt x="1022569" y="125853"/>
                  </a:lnTo>
                  <a:lnTo>
                    <a:pt x="1005270" y="84892"/>
                  </a:lnTo>
                  <a:lnTo>
                    <a:pt x="978439" y="50196"/>
                  </a:lnTo>
                  <a:lnTo>
                    <a:pt x="943713" y="23396"/>
                  </a:lnTo>
                  <a:lnTo>
                    <a:pt x="902728" y="6120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119876" y="4444619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449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0"/>
                  </a:lnTo>
                  <a:lnTo>
                    <a:pt x="943713" y="23396"/>
                  </a:lnTo>
                  <a:lnTo>
                    <a:pt x="978439" y="50196"/>
                  </a:lnTo>
                  <a:lnTo>
                    <a:pt x="1005270" y="84892"/>
                  </a:lnTo>
                  <a:lnTo>
                    <a:pt x="1022569" y="125853"/>
                  </a:lnTo>
                  <a:lnTo>
                    <a:pt x="1028700" y="171449"/>
                  </a:lnTo>
                  <a:lnTo>
                    <a:pt x="1028700" y="1343317"/>
                  </a:lnTo>
                  <a:lnTo>
                    <a:pt x="1022569" y="1388908"/>
                  </a:lnTo>
                  <a:lnTo>
                    <a:pt x="1005270" y="1429876"/>
                  </a:lnTo>
                  <a:lnTo>
                    <a:pt x="978439" y="1464586"/>
                  </a:lnTo>
                  <a:lnTo>
                    <a:pt x="943713" y="1491402"/>
                  </a:lnTo>
                  <a:lnTo>
                    <a:pt x="902728" y="1508691"/>
                  </a:lnTo>
                  <a:lnTo>
                    <a:pt x="857123" y="1514817"/>
                  </a:lnTo>
                  <a:lnTo>
                    <a:pt x="171450" y="1514817"/>
                  </a:lnTo>
                  <a:lnTo>
                    <a:pt x="125853" y="1508691"/>
                  </a:lnTo>
                  <a:lnTo>
                    <a:pt x="84892" y="1491402"/>
                  </a:lnTo>
                  <a:lnTo>
                    <a:pt x="50196" y="1464586"/>
                  </a:lnTo>
                  <a:lnTo>
                    <a:pt x="23396" y="1429876"/>
                  </a:lnTo>
                  <a:lnTo>
                    <a:pt x="6120" y="1388908"/>
                  </a:lnTo>
                  <a:lnTo>
                    <a:pt x="0" y="1343317"/>
                  </a:lnTo>
                  <a:lnTo>
                    <a:pt x="0" y="171449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6132576" y="5021516"/>
            <a:ext cx="81915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6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Financial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ct val="91000"/>
              </a:lnSpc>
              <a:spcBef>
                <a:spcPts val="580"/>
              </a:spcBef>
            </a:pPr>
            <a:r>
              <a:rPr dirty="0" sz="1100" spc="-25">
                <a:latin typeface="Arial MT"/>
                <a:cs typeface="Arial MT"/>
              </a:rPr>
              <a:t>Maintain 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company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362902" y="3367913"/>
            <a:ext cx="1908175" cy="1644014"/>
            <a:chOff x="6362902" y="3367913"/>
            <a:chExt cx="1908175" cy="1644014"/>
          </a:xfrm>
        </p:grpSpPr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7949" y="4592205"/>
              <a:ext cx="419100" cy="41921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584314" y="4189222"/>
              <a:ext cx="1642110" cy="250825"/>
            </a:xfrm>
            <a:custGeom>
              <a:avLst/>
              <a:gdLst/>
              <a:ahLst/>
              <a:cxnLst/>
              <a:rect l="l" t="t" r="r" b="b"/>
              <a:pathLst>
                <a:path w="1642109" h="250825">
                  <a:moveTo>
                    <a:pt x="5333" y="159511"/>
                  </a:moveTo>
                  <a:lnTo>
                    <a:pt x="3048" y="160781"/>
                  </a:lnTo>
                  <a:lnTo>
                    <a:pt x="761" y="162178"/>
                  </a:lnTo>
                  <a:lnTo>
                    <a:pt x="0" y="165100"/>
                  </a:lnTo>
                  <a:lnTo>
                    <a:pt x="1269" y="167385"/>
                  </a:lnTo>
                  <a:lnTo>
                    <a:pt x="49783" y="250570"/>
                  </a:lnTo>
                  <a:lnTo>
                    <a:pt x="55279" y="241172"/>
                  </a:lnTo>
                  <a:lnTo>
                    <a:pt x="45084" y="241172"/>
                  </a:lnTo>
                  <a:lnTo>
                    <a:pt x="45084" y="223519"/>
                  </a:lnTo>
                  <a:lnTo>
                    <a:pt x="9525" y="162559"/>
                  </a:lnTo>
                  <a:lnTo>
                    <a:pt x="8254" y="160273"/>
                  </a:lnTo>
                  <a:lnTo>
                    <a:pt x="5333" y="159511"/>
                  </a:lnTo>
                  <a:close/>
                </a:path>
                <a:path w="1642109" h="250825">
                  <a:moveTo>
                    <a:pt x="45084" y="223519"/>
                  </a:moveTo>
                  <a:lnTo>
                    <a:pt x="45084" y="241172"/>
                  </a:lnTo>
                  <a:lnTo>
                    <a:pt x="54609" y="241172"/>
                  </a:lnTo>
                  <a:lnTo>
                    <a:pt x="54609" y="238759"/>
                  </a:lnTo>
                  <a:lnTo>
                    <a:pt x="45719" y="238759"/>
                  </a:lnTo>
                  <a:lnTo>
                    <a:pt x="49847" y="231684"/>
                  </a:lnTo>
                  <a:lnTo>
                    <a:pt x="45084" y="223519"/>
                  </a:lnTo>
                  <a:close/>
                </a:path>
                <a:path w="1642109" h="250825">
                  <a:moveTo>
                    <a:pt x="94360" y="159511"/>
                  </a:moveTo>
                  <a:lnTo>
                    <a:pt x="91439" y="160273"/>
                  </a:lnTo>
                  <a:lnTo>
                    <a:pt x="90169" y="162559"/>
                  </a:lnTo>
                  <a:lnTo>
                    <a:pt x="54609" y="223519"/>
                  </a:lnTo>
                  <a:lnTo>
                    <a:pt x="54609" y="241172"/>
                  </a:lnTo>
                  <a:lnTo>
                    <a:pt x="55279" y="241172"/>
                  </a:lnTo>
                  <a:lnTo>
                    <a:pt x="98425" y="167385"/>
                  </a:lnTo>
                  <a:lnTo>
                    <a:pt x="99694" y="165100"/>
                  </a:lnTo>
                  <a:lnTo>
                    <a:pt x="98932" y="162178"/>
                  </a:lnTo>
                  <a:lnTo>
                    <a:pt x="96646" y="160781"/>
                  </a:lnTo>
                  <a:lnTo>
                    <a:pt x="94360" y="159511"/>
                  </a:lnTo>
                  <a:close/>
                </a:path>
                <a:path w="1642109" h="250825">
                  <a:moveTo>
                    <a:pt x="49847" y="231684"/>
                  </a:moveTo>
                  <a:lnTo>
                    <a:pt x="45719" y="238759"/>
                  </a:lnTo>
                  <a:lnTo>
                    <a:pt x="53975" y="238759"/>
                  </a:lnTo>
                  <a:lnTo>
                    <a:pt x="49847" y="231684"/>
                  </a:lnTo>
                  <a:close/>
                </a:path>
                <a:path w="1642109" h="250825">
                  <a:moveTo>
                    <a:pt x="54609" y="223519"/>
                  </a:moveTo>
                  <a:lnTo>
                    <a:pt x="49847" y="231684"/>
                  </a:lnTo>
                  <a:lnTo>
                    <a:pt x="53975" y="238759"/>
                  </a:lnTo>
                  <a:lnTo>
                    <a:pt x="54609" y="238759"/>
                  </a:lnTo>
                  <a:lnTo>
                    <a:pt x="54609" y="223519"/>
                  </a:lnTo>
                  <a:close/>
                </a:path>
                <a:path w="1642109" h="250825">
                  <a:moveTo>
                    <a:pt x="1639569" y="0"/>
                  </a:moveTo>
                  <a:lnTo>
                    <a:pt x="47243" y="0"/>
                  </a:lnTo>
                  <a:lnTo>
                    <a:pt x="45084" y="2031"/>
                  </a:lnTo>
                  <a:lnTo>
                    <a:pt x="45084" y="223519"/>
                  </a:lnTo>
                  <a:lnTo>
                    <a:pt x="49847" y="231684"/>
                  </a:lnTo>
                  <a:lnTo>
                    <a:pt x="54609" y="223519"/>
                  </a:lnTo>
                  <a:lnTo>
                    <a:pt x="54609" y="9525"/>
                  </a:lnTo>
                  <a:lnTo>
                    <a:pt x="49783" y="9525"/>
                  </a:lnTo>
                  <a:lnTo>
                    <a:pt x="54609" y="4698"/>
                  </a:lnTo>
                  <a:lnTo>
                    <a:pt x="1641728" y="4698"/>
                  </a:lnTo>
                  <a:lnTo>
                    <a:pt x="1641728" y="2031"/>
                  </a:lnTo>
                  <a:lnTo>
                    <a:pt x="1639569" y="0"/>
                  </a:lnTo>
                  <a:close/>
                </a:path>
                <a:path w="1642109" h="250825">
                  <a:moveTo>
                    <a:pt x="1632203" y="4698"/>
                  </a:moveTo>
                  <a:lnTo>
                    <a:pt x="1632203" y="217296"/>
                  </a:lnTo>
                  <a:lnTo>
                    <a:pt x="1641728" y="217296"/>
                  </a:lnTo>
                  <a:lnTo>
                    <a:pt x="1641728" y="9525"/>
                  </a:lnTo>
                  <a:lnTo>
                    <a:pt x="1636902" y="9525"/>
                  </a:lnTo>
                  <a:lnTo>
                    <a:pt x="1632203" y="4698"/>
                  </a:lnTo>
                  <a:close/>
                </a:path>
                <a:path w="1642109" h="250825">
                  <a:moveTo>
                    <a:pt x="54609" y="4698"/>
                  </a:moveTo>
                  <a:lnTo>
                    <a:pt x="49783" y="9525"/>
                  </a:lnTo>
                  <a:lnTo>
                    <a:pt x="54609" y="9525"/>
                  </a:lnTo>
                  <a:lnTo>
                    <a:pt x="54609" y="4698"/>
                  </a:lnTo>
                  <a:close/>
                </a:path>
                <a:path w="1642109" h="250825">
                  <a:moveTo>
                    <a:pt x="1632203" y="4698"/>
                  </a:moveTo>
                  <a:lnTo>
                    <a:pt x="54609" y="4698"/>
                  </a:lnTo>
                  <a:lnTo>
                    <a:pt x="54609" y="9525"/>
                  </a:lnTo>
                  <a:lnTo>
                    <a:pt x="1632203" y="9525"/>
                  </a:lnTo>
                  <a:lnTo>
                    <a:pt x="1632203" y="4698"/>
                  </a:lnTo>
                  <a:close/>
                </a:path>
                <a:path w="1642109" h="250825">
                  <a:moveTo>
                    <a:pt x="1641728" y="4698"/>
                  </a:moveTo>
                  <a:lnTo>
                    <a:pt x="1632203" y="4698"/>
                  </a:lnTo>
                  <a:lnTo>
                    <a:pt x="1636902" y="9525"/>
                  </a:lnTo>
                  <a:lnTo>
                    <a:pt x="1641728" y="9525"/>
                  </a:lnTo>
                  <a:lnTo>
                    <a:pt x="1641728" y="4698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362902" y="3887089"/>
              <a:ext cx="171450" cy="556260"/>
            </a:xfrm>
            <a:custGeom>
              <a:avLst/>
              <a:gdLst/>
              <a:ahLst/>
              <a:cxnLst/>
              <a:rect l="l" t="t" r="r" b="b"/>
              <a:pathLst>
                <a:path w="171450" h="556260">
                  <a:moveTo>
                    <a:pt x="66472" y="277875"/>
                  </a:moveTo>
                  <a:lnTo>
                    <a:pt x="66472" y="555752"/>
                  </a:lnTo>
                  <a:lnTo>
                    <a:pt x="104572" y="555752"/>
                  </a:lnTo>
                  <a:lnTo>
                    <a:pt x="104572" y="296925"/>
                  </a:lnTo>
                  <a:lnTo>
                    <a:pt x="85522" y="296925"/>
                  </a:lnTo>
                  <a:lnTo>
                    <a:pt x="78099" y="295431"/>
                  </a:lnTo>
                  <a:lnTo>
                    <a:pt x="72044" y="291353"/>
                  </a:lnTo>
                  <a:lnTo>
                    <a:pt x="67966" y="285299"/>
                  </a:lnTo>
                  <a:lnTo>
                    <a:pt x="66472" y="277875"/>
                  </a:lnTo>
                  <a:close/>
                </a:path>
                <a:path w="171450" h="556260">
                  <a:moveTo>
                    <a:pt x="66472" y="277875"/>
                  </a:moveTo>
                  <a:lnTo>
                    <a:pt x="67966" y="285299"/>
                  </a:lnTo>
                  <a:lnTo>
                    <a:pt x="72044" y="291353"/>
                  </a:lnTo>
                  <a:lnTo>
                    <a:pt x="78099" y="295431"/>
                  </a:lnTo>
                  <a:lnTo>
                    <a:pt x="85522" y="296925"/>
                  </a:lnTo>
                  <a:lnTo>
                    <a:pt x="66472" y="277875"/>
                  </a:lnTo>
                  <a:close/>
                </a:path>
                <a:path w="171450" h="556260">
                  <a:moveTo>
                    <a:pt x="85522" y="75800"/>
                  </a:moveTo>
                  <a:lnTo>
                    <a:pt x="66472" y="108458"/>
                  </a:lnTo>
                  <a:lnTo>
                    <a:pt x="66472" y="277875"/>
                  </a:lnTo>
                  <a:lnTo>
                    <a:pt x="85522" y="296925"/>
                  </a:lnTo>
                  <a:lnTo>
                    <a:pt x="104572" y="296925"/>
                  </a:lnTo>
                  <a:lnTo>
                    <a:pt x="104572" y="277875"/>
                  </a:lnTo>
                  <a:lnTo>
                    <a:pt x="85522" y="258825"/>
                  </a:lnTo>
                  <a:lnTo>
                    <a:pt x="104572" y="258825"/>
                  </a:lnTo>
                  <a:lnTo>
                    <a:pt x="104572" y="108458"/>
                  </a:lnTo>
                  <a:lnTo>
                    <a:pt x="85522" y="75800"/>
                  </a:lnTo>
                  <a:close/>
                </a:path>
                <a:path w="171450" h="556260">
                  <a:moveTo>
                    <a:pt x="85522" y="258825"/>
                  </a:moveTo>
                  <a:lnTo>
                    <a:pt x="104572" y="277875"/>
                  </a:lnTo>
                  <a:lnTo>
                    <a:pt x="103078" y="270506"/>
                  </a:lnTo>
                  <a:lnTo>
                    <a:pt x="99000" y="264445"/>
                  </a:lnTo>
                  <a:lnTo>
                    <a:pt x="92946" y="260338"/>
                  </a:lnTo>
                  <a:lnTo>
                    <a:pt x="85522" y="258825"/>
                  </a:lnTo>
                  <a:close/>
                </a:path>
                <a:path w="171450" h="556260">
                  <a:moveTo>
                    <a:pt x="104572" y="258825"/>
                  </a:moveTo>
                  <a:lnTo>
                    <a:pt x="85522" y="258825"/>
                  </a:lnTo>
                  <a:lnTo>
                    <a:pt x="92946" y="260338"/>
                  </a:lnTo>
                  <a:lnTo>
                    <a:pt x="99000" y="264445"/>
                  </a:lnTo>
                  <a:lnTo>
                    <a:pt x="103078" y="270506"/>
                  </a:lnTo>
                  <a:lnTo>
                    <a:pt x="104572" y="277875"/>
                  </a:lnTo>
                  <a:lnTo>
                    <a:pt x="104572" y="258825"/>
                  </a:lnTo>
                  <a:close/>
                </a:path>
                <a:path w="171450" h="556260">
                  <a:moveTo>
                    <a:pt x="85522" y="0"/>
                  </a:moveTo>
                  <a:lnTo>
                    <a:pt x="2464" y="142494"/>
                  </a:lnTo>
                  <a:lnTo>
                    <a:pt x="0" y="149689"/>
                  </a:lnTo>
                  <a:lnTo>
                    <a:pt x="464" y="157003"/>
                  </a:lnTo>
                  <a:lnTo>
                    <a:pt x="3643" y="163603"/>
                  </a:lnTo>
                  <a:lnTo>
                    <a:pt x="9322" y="168656"/>
                  </a:lnTo>
                  <a:lnTo>
                    <a:pt x="16444" y="171049"/>
                  </a:lnTo>
                  <a:lnTo>
                    <a:pt x="23721" y="170561"/>
                  </a:lnTo>
                  <a:lnTo>
                    <a:pt x="30307" y="167405"/>
                  </a:lnTo>
                  <a:lnTo>
                    <a:pt x="35357" y="161798"/>
                  </a:lnTo>
                  <a:lnTo>
                    <a:pt x="66472" y="108458"/>
                  </a:lnTo>
                  <a:lnTo>
                    <a:pt x="66472" y="37846"/>
                  </a:lnTo>
                  <a:lnTo>
                    <a:pt x="107582" y="37846"/>
                  </a:lnTo>
                  <a:lnTo>
                    <a:pt x="85522" y="0"/>
                  </a:lnTo>
                  <a:close/>
                </a:path>
                <a:path w="171450" h="556260">
                  <a:moveTo>
                    <a:pt x="107582" y="37846"/>
                  </a:moveTo>
                  <a:lnTo>
                    <a:pt x="104572" y="37846"/>
                  </a:lnTo>
                  <a:lnTo>
                    <a:pt x="104572" y="108458"/>
                  </a:lnTo>
                  <a:lnTo>
                    <a:pt x="135687" y="161798"/>
                  </a:lnTo>
                  <a:lnTo>
                    <a:pt x="140737" y="167405"/>
                  </a:lnTo>
                  <a:lnTo>
                    <a:pt x="147323" y="170561"/>
                  </a:lnTo>
                  <a:lnTo>
                    <a:pt x="154600" y="171049"/>
                  </a:lnTo>
                  <a:lnTo>
                    <a:pt x="161722" y="168656"/>
                  </a:lnTo>
                  <a:lnTo>
                    <a:pt x="167401" y="163603"/>
                  </a:lnTo>
                  <a:lnTo>
                    <a:pt x="170580" y="157003"/>
                  </a:lnTo>
                  <a:lnTo>
                    <a:pt x="171045" y="149689"/>
                  </a:lnTo>
                  <a:lnTo>
                    <a:pt x="168580" y="142494"/>
                  </a:lnTo>
                  <a:lnTo>
                    <a:pt x="107582" y="37846"/>
                  </a:lnTo>
                  <a:close/>
                </a:path>
                <a:path w="171450" h="556260">
                  <a:moveTo>
                    <a:pt x="104572" y="37846"/>
                  </a:moveTo>
                  <a:lnTo>
                    <a:pt x="66472" y="37846"/>
                  </a:lnTo>
                  <a:lnTo>
                    <a:pt x="66472" y="108458"/>
                  </a:lnTo>
                  <a:lnTo>
                    <a:pt x="85522" y="75800"/>
                  </a:lnTo>
                  <a:lnTo>
                    <a:pt x="69012" y="47498"/>
                  </a:lnTo>
                  <a:lnTo>
                    <a:pt x="104572" y="47498"/>
                  </a:lnTo>
                  <a:lnTo>
                    <a:pt x="104572" y="37846"/>
                  </a:lnTo>
                  <a:close/>
                </a:path>
                <a:path w="171450" h="556260">
                  <a:moveTo>
                    <a:pt x="104572" y="47498"/>
                  </a:moveTo>
                  <a:lnTo>
                    <a:pt x="102032" y="47498"/>
                  </a:lnTo>
                  <a:lnTo>
                    <a:pt x="85522" y="75800"/>
                  </a:lnTo>
                  <a:lnTo>
                    <a:pt x="104572" y="108458"/>
                  </a:lnTo>
                  <a:lnTo>
                    <a:pt x="104572" y="47498"/>
                  </a:lnTo>
                  <a:close/>
                </a:path>
                <a:path w="171450" h="556260">
                  <a:moveTo>
                    <a:pt x="102032" y="47498"/>
                  </a:moveTo>
                  <a:lnTo>
                    <a:pt x="69012" y="47498"/>
                  </a:lnTo>
                  <a:lnTo>
                    <a:pt x="85522" y="75800"/>
                  </a:lnTo>
                  <a:lnTo>
                    <a:pt x="102032" y="4749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593839" y="3367913"/>
              <a:ext cx="1677035" cy="217804"/>
            </a:xfrm>
            <a:custGeom>
              <a:avLst/>
              <a:gdLst/>
              <a:ahLst/>
              <a:cxnLst/>
              <a:rect l="l" t="t" r="r" b="b"/>
              <a:pathLst>
                <a:path w="1677034" h="217804">
                  <a:moveTo>
                    <a:pt x="49847" y="26887"/>
                  </a:moveTo>
                  <a:lnTo>
                    <a:pt x="45084" y="35052"/>
                  </a:lnTo>
                  <a:lnTo>
                    <a:pt x="45084" y="215137"/>
                  </a:lnTo>
                  <a:lnTo>
                    <a:pt x="47243" y="217297"/>
                  </a:lnTo>
                  <a:lnTo>
                    <a:pt x="1674494" y="217297"/>
                  </a:lnTo>
                  <a:lnTo>
                    <a:pt x="1676653" y="215137"/>
                  </a:lnTo>
                  <a:lnTo>
                    <a:pt x="1676653" y="212598"/>
                  </a:lnTo>
                  <a:lnTo>
                    <a:pt x="54609" y="212598"/>
                  </a:lnTo>
                  <a:lnTo>
                    <a:pt x="49783" y="207772"/>
                  </a:lnTo>
                  <a:lnTo>
                    <a:pt x="54609" y="207772"/>
                  </a:lnTo>
                  <a:lnTo>
                    <a:pt x="54609" y="35052"/>
                  </a:lnTo>
                  <a:lnTo>
                    <a:pt x="49847" y="26887"/>
                  </a:lnTo>
                  <a:close/>
                </a:path>
                <a:path w="1677034" h="217804">
                  <a:moveTo>
                    <a:pt x="54609" y="207772"/>
                  </a:moveTo>
                  <a:lnTo>
                    <a:pt x="49783" y="207772"/>
                  </a:lnTo>
                  <a:lnTo>
                    <a:pt x="54609" y="212598"/>
                  </a:lnTo>
                  <a:lnTo>
                    <a:pt x="54609" y="207772"/>
                  </a:lnTo>
                  <a:close/>
                </a:path>
                <a:path w="1677034" h="217804">
                  <a:moveTo>
                    <a:pt x="1667128" y="207772"/>
                  </a:moveTo>
                  <a:lnTo>
                    <a:pt x="54609" y="207772"/>
                  </a:lnTo>
                  <a:lnTo>
                    <a:pt x="54609" y="212598"/>
                  </a:lnTo>
                  <a:lnTo>
                    <a:pt x="1667128" y="212598"/>
                  </a:lnTo>
                  <a:lnTo>
                    <a:pt x="1667128" y="207772"/>
                  </a:lnTo>
                  <a:close/>
                </a:path>
                <a:path w="1677034" h="217804">
                  <a:moveTo>
                    <a:pt x="1676653" y="0"/>
                  </a:moveTo>
                  <a:lnTo>
                    <a:pt x="1667128" y="0"/>
                  </a:lnTo>
                  <a:lnTo>
                    <a:pt x="1667128" y="212598"/>
                  </a:lnTo>
                  <a:lnTo>
                    <a:pt x="1671827" y="207772"/>
                  </a:lnTo>
                  <a:lnTo>
                    <a:pt x="1676653" y="207772"/>
                  </a:lnTo>
                  <a:lnTo>
                    <a:pt x="1676653" y="0"/>
                  </a:lnTo>
                  <a:close/>
                </a:path>
                <a:path w="1677034" h="217804">
                  <a:moveTo>
                    <a:pt x="1676653" y="207772"/>
                  </a:moveTo>
                  <a:lnTo>
                    <a:pt x="1671827" y="207772"/>
                  </a:lnTo>
                  <a:lnTo>
                    <a:pt x="1667128" y="212598"/>
                  </a:lnTo>
                  <a:lnTo>
                    <a:pt x="1676653" y="212598"/>
                  </a:lnTo>
                  <a:lnTo>
                    <a:pt x="1676653" y="207772"/>
                  </a:lnTo>
                  <a:close/>
                </a:path>
                <a:path w="1677034" h="217804">
                  <a:moveTo>
                    <a:pt x="49783" y="8000"/>
                  </a:moveTo>
                  <a:lnTo>
                    <a:pt x="1269" y="91186"/>
                  </a:lnTo>
                  <a:lnTo>
                    <a:pt x="0" y="93472"/>
                  </a:lnTo>
                  <a:lnTo>
                    <a:pt x="761" y="96392"/>
                  </a:lnTo>
                  <a:lnTo>
                    <a:pt x="3048" y="97789"/>
                  </a:lnTo>
                  <a:lnTo>
                    <a:pt x="5333" y="99060"/>
                  </a:lnTo>
                  <a:lnTo>
                    <a:pt x="8254" y="98298"/>
                  </a:lnTo>
                  <a:lnTo>
                    <a:pt x="9525" y="96012"/>
                  </a:lnTo>
                  <a:lnTo>
                    <a:pt x="45084" y="35052"/>
                  </a:lnTo>
                  <a:lnTo>
                    <a:pt x="45084" y="17399"/>
                  </a:lnTo>
                  <a:lnTo>
                    <a:pt x="55279" y="17399"/>
                  </a:lnTo>
                  <a:lnTo>
                    <a:pt x="49783" y="8000"/>
                  </a:lnTo>
                  <a:close/>
                </a:path>
                <a:path w="1677034" h="217804">
                  <a:moveTo>
                    <a:pt x="55279" y="17399"/>
                  </a:moveTo>
                  <a:lnTo>
                    <a:pt x="54609" y="17399"/>
                  </a:lnTo>
                  <a:lnTo>
                    <a:pt x="54609" y="35052"/>
                  </a:lnTo>
                  <a:lnTo>
                    <a:pt x="90169" y="96012"/>
                  </a:lnTo>
                  <a:lnTo>
                    <a:pt x="91439" y="98298"/>
                  </a:lnTo>
                  <a:lnTo>
                    <a:pt x="94360" y="99060"/>
                  </a:lnTo>
                  <a:lnTo>
                    <a:pt x="96646" y="97789"/>
                  </a:lnTo>
                  <a:lnTo>
                    <a:pt x="98932" y="96392"/>
                  </a:lnTo>
                  <a:lnTo>
                    <a:pt x="99694" y="93472"/>
                  </a:lnTo>
                  <a:lnTo>
                    <a:pt x="98425" y="91186"/>
                  </a:lnTo>
                  <a:lnTo>
                    <a:pt x="55279" y="17399"/>
                  </a:lnTo>
                  <a:close/>
                </a:path>
                <a:path w="1677034" h="217804">
                  <a:moveTo>
                    <a:pt x="54609" y="17399"/>
                  </a:moveTo>
                  <a:lnTo>
                    <a:pt x="45084" y="17399"/>
                  </a:lnTo>
                  <a:lnTo>
                    <a:pt x="45084" y="35052"/>
                  </a:lnTo>
                  <a:lnTo>
                    <a:pt x="49847" y="26887"/>
                  </a:lnTo>
                  <a:lnTo>
                    <a:pt x="45719" y="19812"/>
                  </a:lnTo>
                  <a:lnTo>
                    <a:pt x="54609" y="19812"/>
                  </a:lnTo>
                  <a:lnTo>
                    <a:pt x="54609" y="17399"/>
                  </a:lnTo>
                  <a:close/>
                </a:path>
                <a:path w="1677034" h="217804">
                  <a:moveTo>
                    <a:pt x="54609" y="19812"/>
                  </a:moveTo>
                  <a:lnTo>
                    <a:pt x="53975" y="19812"/>
                  </a:lnTo>
                  <a:lnTo>
                    <a:pt x="49847" y="26887"/>
                  </a:lnTo>
                  <a:lnTo>
                    <a:pt x="54609" y="35052"/>
                  </a:lnTo>
                  <a:lnTo>
                    <a:pt x="54609" y="19812"/>
                  </a:lnTo>
                  <a:close/>
                </a:path>
                <a:path w="1677034" h="217804">
                  <a:moveTo>
                    <a:pt x="53975" y="19812"/>
                  </a:moveTo>
                  <a:lnTo>
                    <a:pt x="45719" y="19812"/>
                  </a:lnTo>
                  <a:lnTo>
                    <a:pt x="49847" y="26887"/>
                  </a:lnTo>
                  <a:lnTo>
                    <a:pt x="53975" y="19812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6763131" y="3375723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90055" y="4182427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921368" y="5247322"/>
            <a:ext cx="586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980169" y="2279015"/>
            <a:ext cx="588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pp</a:t>
            </a:r>
            <a:r>
              <a:rPr dirty="0" sz="1200" spc="-2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545714" y="2448560"/>
            <a:ext cx="7085965" cy="2820670"/>
            <a:chOff x="2545714" y="2448560"/>
            <a:chExt cx="7085965" cy="2820670"/>
          </a:xfrm>
        </p:grpSpPr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0549" y="3315588"/>
              <a:ext cx="114300" cy="1238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2924" y="4325492"/>
              <a:ext cx="114300" cy="12382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1099" y="2448560"/>
              <a:ext cx="123823" cy="12382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3474" y="5154422"/>
              <a:ext cx="123825" cy="11429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877299" y="2505710"/>
              <a:ext cx="735330" cy="2710180"/>
            </a:xfrm>
            <a:custGeom>
              <a:avLst/>
              <a:gdLst/>
              <a:ahLst/>
              <a:cxnLst/>
              <a:rect l="l" t="t" r="r" b="b"/>
              <a:pathLst>
                <a:path w="735329" h="2710179">
                  <a:moveTo>
                    <a:pt x="47625" y="0"/>
                  </a:moveTo>
                  <a:lnTo>
                    <a:pt x="404875" y="0"/>
                  </a:lnTo>
                  <a:lnTo>
                    <a:pt x="404875" y="1373251"/>
                  </a:lnTo>
                  <a:lnTo>
                    <a:pt x="733298" y="1373251"/>
                  </a:lnTo>
                </a:path>
                <a:path w="735329" h="2710179">
                  <a:moveTo>
                    <a:pt x="0" y="2710179"/>
                  </a:moveTo>
                  <a:lnTo>
                    <a:pt x="418083" y="2710179"/>
                  </a:lnTo>
                  <a:lnTo>
                    <a:pt x="418083" y="1381506"/>
                  </a:lnTo>
                  <a:lnTo>
                    <a:pt x="734822" y="1381506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545714" y="2824861"/>
              <a:ext cx="1903730" cy="294640"/>
            </a:xfrm>
            <a:custGeom>
              <a:avLst/>
              <a:gdLst/>
              <a:ahLst/>
              <a:cxnLst/>
              <a:rect l="l" t="t" r="r" b="b"/>
              <a:pathLst>
                <a:path w="1903729" h="294639">
                  <a:moveTo>
                    <a:pt x="5334" y="203326"/>
                  </a:moveTo>
                  <a:lnTo>
                    <a:pt x="3048" y="204597"/>
                  </a:lnTo>
                  <a:lnTo>
                    <a:pt x="762" y="205993"/>
                  </a:lnTo>
                  <a:lnTo>
                    <a:pt x="0" y="208787"/>
                  </a:lnTo>
                  <a:lnTo>
                    <a:pt x="1270" y="211074"/>
                  </a:lnTo>
                  <a:lnTo>
                    <a:pt x="49784" y="294386"/>
                  </a:lnTo>
                  <a:lnTo>
                    <a:pt x="55345" y="284861"/>
                  </a:lnTo>
                  <a:lnTo>
                    <a:pt x="45085" y="284861"/>
                  </a:lnTo>
                  <a:lnTo>
                    <a:pt x="45085" y="267335"/>
                  </a:lnTo>
                  <a:lnTo>
                    <a:pt x="9525" y="206375"/>
                  </a:lnTo>
                  <a:lnTo>
                    <a:pt x="8255" y="204088"/>
                  </a:lnTo>
                  <a:lnTo>
                    <a:pt x="5334" y="203326"/>
                  </a:lnTo>
                  <a:close/>
                </a:path>
                <a:path w="1903729" h="294639">
                  <a:moveTo>
                    <a:pt x="45085" y="267335"/>
                  </a:moveTo>
                  <a:lnTo>
                    <a:pt x="45085" y="284861"/>
                  </a:lnTo>
                  <a:lnTo>
                    <a:pt x="54610" y="284861"/>
                  </a:lnTo>
                  <a:lnTo>
                    <a:pt x="54610" y="282575"/>
                  </a:lnTo>
                  <a:lnTo>
                    <a:pt x="45720" y="282575"/>
                  </a:lnTo>
                  <a:lnTo>
                    <a:pt x="49847" y="275499"/>
                  </a:lnTo>
                  <a:lnTo>
                    <a:pt x="45085" y="267335"/>
                  </a:lnTo>
                  <a:close/>
                </a:path>
                <a:path w="1903729" h="294639">
                  <a:moveTo>
                    <a:pt x="94361" y="203326"/>
                  </a:moveTo>
                  <a:lnTo>
                    <a:pt x="91440" y="204088"/>
                  </a:lnTo>
                  <a:lnTo>
                    <a:pt x="90170" y="206375"/>
                  </a:lnTo>
                  <a:lnTo>
                    <a:pt x="54610" y="267335"/>
                  </a:lnTo>
                  <a:lnTo>
                    <a:pt x="54610" y="284861"/>
                  </a:lnTo>
                  <a:lnTo>
                    <a:pt x="55345" y="284861"/>
                  </a:lnTo>
                  <a:lnTo>
                    <a:pt x="98425" y="211074"/>
                  </a:lnTo>
                  <a:lnTo>
                    <a:pt x="99695" y="208787"/>
                  </a:lnTo>
                  <a:lnTo>
                    <a:pt x="98933" y="205993"/>
                  </a:lnTo>
                  <a:lnTo>
                    <a:pt x="96647" y="204597"/>
                  </a:lnTo>
                  <a:lnTo>
                    <a:pt x="94361" y="203326"/>
                  </a:lnTo>
                  <a:close/>
                </a:path>
                <a:path w="1903729" h="294639">
                  <a:moveTo>
                    <a:pt x="49847" y="275499"/>
                  </a:moveTo>
                  <a:lnTo>
                    <a:pt x="45720" y="282575"/>
                  </a:lnTo>
                  <a:lnTo>
                    <a:pt x="53975" y="282575"/>
                  </a:lnTo>
                  <a:lnTo>
                    <a:pt x="49847" y="275499"/>
                  </a:lnTo>
                  <a:close/>
                </a:path>
                <a:path w="1903729" h="294639">
                  <a:moveTo>
                    <a:pt x="54610" y="267335"/>
                  </a:moveTo>
                  <a:lnTo>
                    <a:pt x="49847" y="275499"/>
                  </a:lnTo>
                  <a:lnTo>
                    <a:pt x="53975" y="282575"/>
                  </a:lnTo>
                  <a:lnTo>
                    <a:pt x="54610" y="282575"/>
                  </a:lnTo>
                  <a:lnTo>
                    <a:pt x="54610" y="267335"/>
                  </a:lnTo>
                  <a:close/>
                </a:path>
                <a:path w="1903729" h="294639">
                  <a:moveTo>
                    <a:pt x="1901317" y="0"/>
                  </a:moveTo>
                  <a:lnTo>
                    <a:pt x="47243" y="0"/>
                  </a:lnTo>
                  <a:lnTo>
                    <a:pt x="45085" y="2159"/>
                  </a:lnTo>
                  <a:lnTo>
                    <a:pt x="45085" y="267335"/>
                  </a:lnTo>
                  <a:lnTo>
                    <a:pt x="49847" y="275499"/>
                  </a:lnTo>
                  <a:lnTo>
                    <a:pt x="54610" y="267335"/>
                  </a:lnTo>
                  <a:lnTo>
                    <a:pt x="54610" y="9525"/>
                  </a:lnTo>
                  <a:lnTo>
                    <a:pt x="49784" y="9525"/>
                  </a:lnTo>
                  <a:lnTo>
                    <a:pt x="54610" y="4699"/>
                  </a:lnTo>
                  <a:lnTo>
                    <a:pt x="1903476" y="4699"/>
                  </a:lnTo>
                  <a:lnTo>
                    <a:pt x="1903476" y="2159"/>
                  </a:lnTo>
                  <a:lnTo>
                    <a:pt x="1901317" y="0"/>
                  </a:lnTo>
                  <a:close/>
                </a:path>
                <a:path w="1903729" h="294639">
                  <a:moveTo>
                    <a:pt x="1893951" y="4699"/>
                  </a:moveTo>
                  <a:lnTo>
                    <a:pt x="1893951" y="266826"/>
                  </a:lnTo>
                  <a:lnTo>
                    <a:pt x="1903476" y="266826"/>
                  </a:lnTo>
                  <a:lnTo>
                    <a:pt x="1903476" y="9525"/>
                  </a:lnTo>
                  <a:lnTo>
                    <a:pt x="1898650" y="9525"/>
                  </a:lnTo>
                  <a:lnTo>
                    <a:pt x="1893951" y="4699"/>
                  </a:lnTo>
                  <a:close/>
                </a:path>
                <a:path w="1903729" h="294639">
                  <a:moveTo>
                    <a:pt x="54610" y="4699"/>
                  </a:moveTo>
                  <a:lnTo>
                    <a:pt x="49784" y="9525"/>
                  </a:lnTo>
                  <a:lnTo>
                    <a:pt x="54610" y="9525"/>
                  </a:lnTo>
                  <a:lnTo>
                    <a:pt x="54610" y="4699"/>
                  </a:lnTo>
                  <a:close/>
                </a:path>
                <a:path w="1903729" h="294639">
                  <a:moveTo>
                    <a:pt x="1893951" y="4699"/>
                  </a:moveTo>
                  <a:lnTo>
                    <a:pt x="54610" y="4699"/>
                  </a:lnTo>
                  <a:lnTo>
                    <a:pt x="54610" y="9525"/>
                  </a:lnTo>
                  <a:lnTo>
                    <a:pt x="1893951" y="9525"/>
                  </a:lnTo>
                  <a:lnTo>
                    <a:pt x="1893951" y="4699"/>
                  </a:lnTo>
                  <a:close/>
                </a:path>
                <a:path w="1903729" h="294639">
                  <a:moveTo>
                    <a:pt x="1903476" y="4699"/>
                  </a:moveTo>
                  <a:lnTo>
                    <a:pt x="1893951" y="4699"/>
                  </a:lnTo>
                  <a:lnTo>
                    <a:pt x="1898650" y="9525"/>
                  </a:lnTo>
                  <a:lnTo>
                    <a:pt x="1903476" y="9525"/>
                  </a:lnTo>
                  <a:lnTo>
                    <a:pt x="1903476" y="4699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55688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rea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ribu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ed)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9250" y="2548191"/>
            <a:ext cx="271081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latin typeface="Arial"/>
                <a:cs typeface="Arial"/>
              </a:rPr>
              <a:t>Request</a:t>
            </a:r>
            <a:r>
              <a:rPr dirty="0" sz="2100" spc="-4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r>
              <a:rPr dirty="0" sz="2100" spc="-55" b="1">
                <a:latin typeface="Arial"/>
                <a:cs typeface="Arial"/>
              </a:rPr>
              <a:t> </a:t>
            </a:r>
            <a:r>
              <a:rPr dirty="0" sz="2100" spc="5" b="1">
                <a:latin typeface="Arial"/>
                <a:cs typeface="Arial"/>
              </a:rPr>
              <a:t>change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90698" y="3009813"/>
            <a:ext cx="1129030" cy="1538605"/>
            <a:chOff x="2390698" y="3009813"/>
            <a:chExt cx="1129030" cy="1538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0698" y="3009813"/>
              <a:ext cx="1128904" cy="15383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14524" y="3025012"/>
              <a:ext cx="1038860" cy="1457960"/>
            </a:xfrm>
            <a:custGeom>
              <a:avLst/>
              <a:gdLst/>
              <a:ahLst/>
              <a:cxnLst/>
              <a:rect l="l" t="t" r="r" b="b"/>
              <a:pathLst>
                <a:path w="1038860" h="145796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284605"/>
                  </a:lnTo>
                  <a:lnTo>
                    <a:pt x="6190" y="1330632"/>
                  </a:lnTo>
                  <a:lnTo>
                    <a:pt x="23654" y="1371985"/>
                  </a:lnTo>
                  <a:lnTo>
                    <a:pt x="50736" y="1407017"/>
                  </a:lnTo>
                  <a:lnTo>
                    <a:pt x="85776" y="1434079"/>
                  </a:lnTo>
                  <a:lnTo>
                    <a:pt x="127117" y="1451524"/>
                  </a:lnTo>
                  <a:lnTo>
                    <a:pt x="173100" y="1457706"/>
                  </a:lnTo>
                  <a:lnTo>
                    <a:pt x="865251" y="1457706"/>
                  </a:lnTo>
                  <a:lnTo>
                    <a:pt x="911234" y="1451524"/>
                  </a:lnTo>
                  <a:lnTo>
                    <a:pt x="952575" y="1434079"/>
                  </a:lnTo>
                  <a:lnTo>
                    <a:pt x="987615" y="1407017"/>
                  </a:lnTo>
                  <a:lnTo>
                    <a:pt x="1014697" y="1371985"/>
                  </a:lnTo>
                  <a:lnTo>
                    <a:pt x="1032161" y="1330632"/>
                  </a:lnTo>
                  <a:lnTo>
                    <a:pt x="1038351" y="1284605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14524" y="3025012"/>
              <a:ext cx="1038860" cy="1457960"/>
            </a:xfrm>
            <a:custGeom>
              <a:avLst/>
              <a:gdLst/>
              <a:ahLst/>
              <a:cxnLst/>
              <a:rect l="l" t="t" r="r" b="b"/>
              <a:pathLst>
                <a:path w="1038860" h="145796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284605"/>
                  </a:lnTo>
                  <a:lnTo>
                    <a:pt x="1032161" y="1330632"/>
                  </a:lnTo>
                  <a:lnTo>
                    <a:pt x="1014697" y="1371985"/>
                  </a:lnTo>
                  <a:lnTo>
                    <a:pt x="987615" y="1407017"/>
                  </a:lnTo>
                  <a:lnTo>
                    <a:pt x="952575" y="1434079"/>
                  </a:lnTo>
                  <a:lnTo>
                    <a:pt x="911234" y="1451524"/>
                  </a:lnTo>
                  <a:lnTo>
                    <a:pt x="865251" y="1457706"/>
                  </a:lnTo>
                  <a:lnTo>
                    <a:pt x="173100" y="1457706"/>
                  </a:lnTo>
                  <a:lnTo>
                    <a:pt x="127117" y="1451524"/>
                  </a:lnTo>
                  <a:lnTo>
                    <a:pt x="85776" y="1434079"/>
                  </a:lnTo>
                  <a:lnTo>
                    <a:pt x="50736" y="1407017"/>
                  </a:lnTo>
                  <a:lnTo>
                    <a:pt x="23654" y="1371985"/>
                  </a:lnTo>
                  <a:lnTo>
                    <a:pt x="6190" y="1330632"/>
                  </a:lnTo>
                  <a:lnTo>
                    <a:pt x="0" y="1284605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005326" y="3501199"/>
            <a:ext cx="713740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86050" y="3153562"/>
            <a:ext cx="1662430" cy="2273300"/>
            <a:chOff x="2686050" y="3153562"/>
            <a:chExt cx="1662430" cy="22733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050" y="3153562"/>
              <a:ext cx="428625" cy="4001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025" y="5068608"/>
              <a:ext cx="338327" cy="35780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84546" y="4797679"/>
            <a:ext cx="719455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latin typeface="Arial MT"/>
                <a:cs typeface="Arial MT"/>
              </a:rPr>
              <a:t>Company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25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od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a  </a:t>
            </a:r>
            <a:r>
              <a:rPr dirty="0" sz="1200" spc="-20">
                <a:latin typeface="Arial MT"/>
                <a:cs typeface="Arial MT"/>
              </a:rPr>
              <a:t>changed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8620" y="3524079"/>
            <a:ext cx="992505" cy="944244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07950">
              <a:lnSpc>
                <a:spcPts val="1260"/>
              </a:lnSpc>
              <a:spcBef>
                <a:spcPts val="470"/>
              </a:spcBef>
            </a:pPr>
            <a:r>
              <a:rPr dirty="0" sz="1100" spc="-25">
                <a:latin typeface="Arial MT"/>
                <a:cs typeface="Arial MT"/>
              </a:rPr>
              <a:t>Maintain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165"/>
              </a:lnSpc>
              <a:buChar char="•"/>
              <a:tabLst>
                <a:tab pos="193675" algn="l"/>
              </a:tabLst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165"/>
              </a:lnSpc>
              <a:buChar char="•"/>
              <a:tabLst>
                <a:tab pos="193675" algn="l"/>
              </a:tabLst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C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260"/>
              </a:lnSpc>
              <a:buChar char="•"/>
              <a:tabLst>
                <a:tab pos="193675" algn="l"/>
              </a:tabLst>
            </a:pPr>
            <a:r>
              <a:rPr dirty="0" sz="1100" spc="20">
                <a:latin typeface="Arial MT"/>
                <a:cs typeface="Arial MT"/>
              </a:rPr>
              <a:t>PO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17820" y="3526726"/>
            <a:ext cx="767080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20">
                <a:latin typeface="Arial MT"/>
                <a:cs typeface="Arial MT"/>
              </a:rPr>
              <a:t>P</a:t>
            </a:r>
            <a:r>
              <a:rPr dirty="0" sz="1200" spc="-7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70">
                <a:latin typeface="Arial MT"/>
                <a:cs typeface="Arial MT"/>
              </a:rPr>
              <a:t>h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g  </a:t>
            </a:r>
            <a:r>
              <a:rPr dirty="0" sz="1200" spc="-20">
                <a:latin typeface="Arial MT"/>
                <a:cs typeface="Arial MT"/>
              </a:rPr>
              <a:t>Org.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da</a:t>
            </a:r>
            <a:r>
              <a:rPr dirty="0" sz="1200" spc="-5" b="1">
                <a:latin typeface="Arial"/>
                <a:cs typeface="Arial"/>
              </a:rPr>
              <a:t>t</a:t>
            </a:r>
            <a:r>
              <a:rPr dirty="0" sz="1200" spc="-5">
                <a:latin typeface="Arial MT"/>
                <a:cs typeface="Arial MT"/>
              </a:rPr>
              <a:t>a 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changed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5104" y="5350446"/>
            <a:ext cx="3314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19400" y="4439792"/>
            <a:ext cx="1185545" cy="857250"/>
            <a:chOff x="2819400" y="4439792"/>
            <a:chExt cx="1185545" cy="857250"/>
          </a:xfrm>
        </p:grpSpPr>
        <p:sp>
          <p:nvSpPr>
            <p:cNvPr id="16" name="object 16"/>
            <p:cNvSpPr/>
            <p:nvPr/>
          </p:nvSpPr>
          <p:spPr>
            <a:xfrm>
              <a:off x="2876550" y="4558918"/>
              <a:ext cx="1128395" cy="738505"/>
            </a:xfrm>
            <a:custGeom>
              <a:avLst/>
              <a:gdLst/>
              <a:ahLst/>
              <a:cxnLst/>
              <a:rect l="l" t="t" r="r" b="b"/>
              <a:pathLst>
                <a:path w="1128395" h="738504">
                  <a:moveTo>
                    <a:pt x="1052195" y="661923"/>
                  </a:moveTo>
                  <a:lnTo>
                    <a:pt x="1052195" y="738123"/>
                  </a:lnTo>
                  <a:lnTo>
                    <a:pt x="1118743" y="704849"/>
                  </a:lnTo>
                  <a:lnTo>
                    <a:pt x="1064895" y="704849"/>
                  </a:lnTo>
                  <a:lnTo>
                    <a:pt x="1064895" y="695324"/>
                  </a:lnTo>
                  <a:lnTo>
                    <a:pt x="1118997" y="695324"/>
                  </a:lnTo>
                  <a:lnTo>
                    <a:pt x="1052195" y="661923"/>
                  </a:lnTo>
                  <a:close/>
                </a:path>
                <a:path w="1128395" h="738504">
                  <a:moveTo>
                    <a:pt x="9525" y="0"/>
                  </a:moveTo>
                  <a:lnTo>
                    <a:pt x="0" y="0"/>
                  </a:lnTo>
                  <a:lnTo>
                    <a:pt x="0" y="702690"/>
                  </a:lnTo>
                  <a:lnTo>
                    <a:pt x="2158" y="704849"/>
                  </a:lnTo>
                  <a:lnTo>
                    <a:pt x="1052195" y="704849"/>
                  </a:lnTo>
                  <a:lnTo>
                    <a:pt x="1052195" y="700023"/>
                  </a:lnTo>
                  <a:lnTo>
                    <a:pt x="9525" y="700023"/>
                  </a:lnTo>
                  <a:lnTo>
                    <a:pt x="4825" y="695324"/>
                  </a:lnTo>
                  <a:lnTo>
                    <a:pt x="9525" y="695324"/>
                  </a:lnTo>
                  <a:lnTo>
                    <a:pt x="9525" y="0"/>
                  </a:lnTo>
                  <a:close/>
                </a:path>
                <a:path w="1128395" h="738504">
                  <a:moveTo>
                    <a:pt x="1118997" y="695324"/>
                  </a:moveTo>
                  <a:lnTo>
                    <a:pt x="1064895" y="695324"/>
                  </a:lnTo>
                  <a:lnTo>
                    <a:pt x="1064895" y="704849"/>
                  </a:lnTo>
                  <a:lnTo>
                    <a:pt x="1118743" y="704849"/>
                  </a:lnTo>
                  <a:lnTo>
                    <a:pt x="1128395" y="700023"/>
                  </a:lnTo>
                  <a:lnTo>
                    <a:pt x="1118997" y="695324"/>
                  </a:lnTo>
                  <a:close/>
                </a:path>
                <a:path w="1128395" h="738504">
                  <a:moveTo>
                    <a:pt x="9525" y="695324"/>
                  </a:moveTo>
                  <a:lnTo>
                    <a:pt x="4825" y="695324"/>
                  </a:lnTo>
                  <a:lnTo>
                    <a:pt x="9525" y="700023"/>
                  </a:lnTo>
                  <a:lnTo>
                    <a:pt x="9525" y="695324"/>
                  </a:lnTo>
                  <a:close/>
                </a:path>
                <a:path w="1128395" h="738504">
                  <a:moveTo>
                    <a:pt x="1052195" y="695324"/>
                  </a:moveTo>
                  <a:lnTo>
                    <a:pt x="9525" y="695324"/>
                  </a:lnTo>
                  <a:lnTo>
                    <a:pt x="9525" y="700023"/>
                  </a:lnTo>
                  <a:lnTo>
                    <a:pt x="1052195" y="700023"/>
                  </a:lnTo>
                  <a:lnTo>
                    <a:pt x="1052195" y="695324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400" y="4439792"/>
              <a:ext cx="123825" cy="1143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01950" y="5259768"/>
            <a:ext cx="497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01950" y="5440997"/>
            <a:ext cx="11525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 spc="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71875" y="2248535"/>
            <a:ext cx="3924935" cy="3169285"/>
            <a:chOff x="3571875" y="2248535"/>
            <a:chExt cx="3924935" cy="3169285"/>
          </a:xfrm>
        </p:grpSpPr>
        <p:sp>
          <p:nvSpPr>
            <p:cNvPr id="21" name="object 21"/>
            <p:cNvSpPr/>
            <p:nvPr/>
          </p:nvSpPr>
          <p:spPr>
            <a:xfrm>
              <a:off x="3571875" y="2248534"/>
              <a:ext cx="3924935" cy="3169285"/>
            </a:xfrm>
            <a:custGeom>
              <a:avLst/>
              <a:gdLst/>
              <a:ahLst/>
              <a:cxnLst/>
              <a:rect l="l" t="t" r="r" b="b"/>
              <a:pathLst>
                <a:path w="3924934" h="3169285">
                  <a:moveTo>
                    <a:pt x="3924935" y="1833880"/>
                  </a:moveTo>
                  <a:lnTo>
                    <a:pt x="3886873" y="1814830"/>
                  </a:lnTo>
                  <a:lnTo>
                    <a:pt x="3810762" y="1776730"/>
                  </a:lnTo>
                  <a:lnTo>
                    <a:pt x="3810762" y="1814830"/>
                  </a:lnTo>
                  <a:lnTo>
                    <a:pt x="1754886" y="1814830"/>
                  </a:lnTo>
                  <a:lnTo>
                    <a:pt x="1754886" y="1591056"/>
                  </a:lnTo>
                  <a:lnTo>
                    <a:pt x="1754886" y="1572006"/>
                  </a:lnTo>
                  <a:lnTo>
                    <a:pt x="1753362" y="1564589"/>
                  </a:lnTo>
                  <a:lnTo>
                    <a:pt x="1749259" y="1558531"/>
                  </a:lnTo>
                  <a:lnTo>
                    <a:pt x="1743202" y="1554454"/>
                  </a:lnTo>
                  <a:lnTo>
                    <a:pt x="1741932" y="1554200"/>
                  </a:lnTo>
                  <a:lnTo>
                    <a:pt x="1741932" y="76200"/>
                  </a:lnTo>
                  <a:lnTo>
                    <a:pt x="3804412" y="76200"/>
                  </a:lnTo>
                  <a:lnTo>
                    <a:pt x="3804412" y="114300"/>
                  </a:lnTo>
                  <a:lnTo>
                    <a:pt x="3880523" y="76200"/>
                  </a:lnTo>
                  <a:lnTo>
                    <a:pt x="3918585" y="57150"/>
                  </a:lnTo>
                  <a:lnTo>
                    <a:pt x="3880523" y="38100"/>
                  </a:lnTo>
                  <a:lnTo>
                    <a:pt x="3804412" y="0"/>
                  </a:lnTo>
                  <a:lnTo>
                    <a:pt x="3804412" y="38100"/>
                  </a:lnTo>
                  <a:lnTo>
                    <a:pt x="1722882" y="38100"/>
                  </a:lnTo>
                  <a:lnTo>
                    <a:pt x="1715452" y="39598"/>
                  </a:lnTo>
                  <a:lnTo>
                    <a:pt x="1709394" y="43675"/>
                  </a:lnTo>
                  <a:lnTo>
                    <a:pt x="1705317" y="49733"/>
                  </a:lnTo>
                  <a:lnTo>
                    <a:pt x="1703832" y="57150"/>
                  </a:lnTo>
                  <a:lnTo>
                    <a:pt x="1703832" y="1552956"/>
                  </a:lnTo>
                  <a:lnTo>
                    <a:pt x="495300" y="1552956"/>
                  </a:lnTo>
                  <a:lnTo>
                    <a:pt x="0" y="1552956"/>
                  </a:lnTo>
                  <a:lnTo>
                    <a:pt x="0" y="1591068"/>
                  </a:lnTo>
                  <a:lnTo>
                    <a:pt x="476250" y="1591068"/>
                  </a:lnTo>
                  <a:lnTo>
                    <a:pt x="476250" y="1593850"/>
                  </a:lnTo>
                  <a:lnTo>
                    <a:pt x="1711452" y="1593850"/>
                  </a:lnTo>
                  <a:lnTo>
                    <a:pt x="1711452" y="3111881"/>
                  </a:lnTo>
                  <a:lnTo>
                    <a:pt x="1712937" y="3119310"/>
                  </a:lnTo>
                  <a:lnTo>
                    <a:pt x="1717014" y="3125368"/>
                  </a:lnTo>
                  <a:lnTo>
                    <a:pt x="1723072" y="3129445"/>
                  </a:lnTo>
                  <a:lnTo>
                    <a:pt x="1730502" y="3130931"/>
                  </a:lnTo>
                  <a:lnTo>
                    <a:pt x="3796284" y="3130931"/>
                  </a:lnTo>
                  <a:lnTo>
                    <a:pt x="3796284" y="3169031"/>
                  </a:lnTo>
                  <a:lnTo>
                    <a:pt x="3872484" y="3130931"/>
                  </a:lnTo>
                  <a:lnTo>
                    <a:pt x="3910584" y="3111881"/>
                  </a:lnTo>
                  <a:lnTo>
                    <a:pt x="3872484" y="3092831"/>
                  </a:lnTo>
                  <a:lnTo>
                    <a:pt x="3796284" y="3054731"/>
                  </a:lnTo>
                  <a:lnTo>
                    <a:pt x="3796284" y="3092831"/>
                  </a:lnTo>
                  <a:lnTo>
                    <a:pt x="1749552" y="3092831"/>
                  </a:lnTo>
                  <a:lnTo>
                    <a:pt x="1749552" y="1852930"/>
                  </a:lnTo>
                  <a:lnTo>
                    <a:pt x="3810762" y="1852930"/>
                  </a:lnTo>
                  <a:lnTo>
                    <a:pt x="3810762" y="1891030"/>
                  </a:lnTo>
                  <a:lnTo>
                    <a:pt x="3886873" y="1852930"/>
                  </a:lnTo>
                  <a:lnTo>
                    <a:pt x="3924935" y="183388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3025" y="3686111"/>
              <a:ext cx="309562" cy="30956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365369" y="1895728"/>
            <a:ext cx="852805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Central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changed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48050" y="2581910"/>
            <a:ext cx="4050665" cy="3318510"/>
            <a:chOff x="3448050" y="2581910"/>
            <a:chExt cx="4050665" cy="3318510"/>
          </a:xfrm>
        </p:grpSpPr>
        <p:sp>
          <p:nvSpPr>
            <p:cNvPr id="25" name="object 25"/>
            <p:cNvSpPr/>
            <p:nvPr/>
          </p:nvSpPr>
          <p:spPr>
            <a:xfrm>
              <a:off x="3452749" y="2581909"/>
              <a:ext cx="4045585" cy="3318510"/>
            </a:xfrm>
            <a:custGeom>
              <a:avLst/>
              <a:gdLst/>
              <a:ahLst/>
              <a:cxnLst/>
              <a:rect l="l" t="t" r="r" b="b"/>
              <a:pathLst>
                <a:path w="4045584" h="3318510">
                  <a:moveTo>
                    <a:pt x="4045585" y="1719707"/>
                  </a:moveTo>
                  <a:lnTo>
                    <a:pt x="4036060" y="1719707"/>
                  </a:lnTo>
                  <a:lnTo>
                    <a:pt x="4036060" y="1776603"/>
                  </a:lnTo>
                  <a:lnTo>
                    <a:pt x="4025011" y="1776603"/>
                  </a:lnTo>
                  <a:lnTo>
                    <a:pt x="4025011" y="1774317"/>
                  </a:lnTo>
                  <a:lnTo>
                    <a:pt x="4022852" y="1772158"/>
                  </a:lnTo>
                  <a:lnTo>
                    <a:pt x="1476375" y="1772158"/>
                  </a:lnTo>
                  <a:lnTo>
                    <a:pt x="1476375" y="1767332"/>
                  </a:lnTo>
                  <a:lnTo>
                    <a:pt x="1476375" y="1764792"/>
                  </a:lnTo>
                  <a:lnTo>
                    <a:pt x="1474216" y="1762633"/>
                  </a:lnTo>
                  <a:lnTo>
                    <a:pt x="1473835" y="1762633"/>
                  </a:lnTo>
                  <a:lnTo>
                    <a:pt x="1473835" y="9525"/>
                  </a:lnTo>
                  <a:lnTo>
                    <a:pt x="3978910" y="9525"/>
                  </a:lnTo>
                  <a:lnTo>
                    <a:pt x="3978910" y="4826"/>
                  </a:lnTo>
                  <a:lnTo>
                    <a:pt x="3978910" y="0"/>
                  </a:lnTo>
                  <a:lnTo>
                    <a:pt x="1466469" y="0"/>
                  </a:lnTo>
                  <a:lnTo>
                    <a:pt x="1464310" y="2159"/>
                  </a:lnTo>
                  <a:lnTo>
                    <a:pt x="1464310" y="1762633"/>
                  </a:lnTo>
                  <a:lnTo>
                    <a:pt x="43446" y="1762633"/>
                  </a:lnTo>
                  <a:lnTo>
                    <a:pt x="88011" y="1736598"/>
                  </a:lnTo>
                  <a:lnTo>
                    <a:pt x="90297" y="1735201"/>
                  </a:lnTo>
                  <a:lnTo>
                    <a:pt x="91059" y="1732280"/>
                  </a:lnTo>
                  <a:lnTo>
                    <a:pt x="89789" y="1729994"/>
                  </a:lnTo>
                  <a:lnTo>
                    <a:pt x="89230" y="1729066"/>
                  </a:lnTo>
                  <a:lnTo>
                    <a:pt x="90297" y="1728470"/>
                  </a:lnTo>
                  <a:lnTo>
                    <a:pt x="91059" y="1725549"/>
                  </a:lnTo>
                  <a:lnTo>
                    <a:pt x="90551" y="1724660"/>
                  </a:lnTo>
                  <a:lnTo>
                    <a:pt x="91059" y="1722755"/>
                  </a:lnTo>
                  <a:lnTo>
                    <a:pt x="89789" y="1720596"/>
                  </a:lnTo>
                  <a:lnTo>
                    <a:pt x="88519" y="1718310"/>
                  </a:lnTo>
                  <a:lnTo>
                    <a:pt x="85598" y="1717548"/>
                  </a:lnTo>
                  <a:lnTo>
                    <a:pt x="83312" y="1718818"/>
                  </a:lnTo>
                  <a:lnTo>
                    <a:pt x="0" y="1767332"/>
                  </a:lnTo>
                  <a:lnTo>
                    <a:pt x="2387" y="1768741"/>
                  </a:lnTo>
                  <a:lnTo>
                    <a:pt x="0" y="1770126"/>
                  </a:lnTo>
                  <a:lnTo>
                    <a:pt x="5778" y="1773504"/>
                  </a:lnTo>
                  <a:lnTo>
                    <a:pt x="0" y="1776857"/>
                  </a:lnTo>
                  <a:lnTo>
                    <a:pt x="83312" y="1825498"/>
                  </a:lnTo>
                  <a:lnTo>
                    <a:pt x="85598" y="1826768"/>
                  </a:lnTo>
                  <a:lnTo>
                    <a:pt x="88519" y="1826006"/>
                  </a:lnTo>
                  <a:lnTo>
                    <a:pt x="91059" y="1821434"/>
                  </a:lnTo>
                  <a:lnTo>
                    <a:pt x="90297" y="1818513"/>
                  </a:lnTo>
                  <a:lnTo>
                    <a:pt x="89255" y="1817941"/>
                  </a:lnTo>
                  <a:lnTo>
                    <a:pt x="91059" y="1814703"/>
                  </a:lnTo>
                  <a:lnTo>
                    <a:pt x="90551" y="1812810"/>
                  </a:lnTo>
                  <a:lnTo>
                    <a:pt x="91059" y="1811909"/>
                  </a:lnTo>
                  <a:lnTo>
                    <a:pt x="90297" y="1808988"/>
                  </a:lnTo>
                  <a:lnTo>
                    <a:pt x="88011" y="1807718"/>
                  </a:lnTo>
                  <a:lnTo>
                    <a:pt x="43446" y="1781683"/>
                  </a:lnTo>
                  <a:lnTo>
                    <a:pt x="1466850" y="1781683"/>
                  </a:lnTo>
                  <a:lnTo>
                    <a:pt x="1466850" y="3316236"/>
                  </a:lnTo>
                  <a:lnTo>
                    <a:pt x="1469009" y="3318370"/>
                  </a:lnTo>
                  <a:lnTo>
                    <a:pt x="3983609" y="3318370"/>
                  </a:lnTo>
                  <a:lnTo>
                    <a:pt x="3983609" y="3313607"/>
                  </a:lnTo>
                  <a:lnTo>
                    <a:pt x="3983609" y="3308858"/>
                  </a:lnTo>
                  <a:lnTo>
                    <a:pt x="1476375" y="3308858"/>
                  </a:lnTo>
                  <a:lnTo>
                    <a:pt x="1476375" y="1781683"/>
                  </a:lnTo>
                  <a:lnTo>
                    <a:pt x="4015486" y="1781683"/>
                  </a:lnTo>
                  <a:lnTo>
                    <a:pt x="4015486" y="1784096"/>
                  </a:lnTo>
                  <a:lnTo>
                    <a:pt x="4017645" y="1786128"/>
                  </a:lnTo>
                  <a:lnTo>
                    <a:pt x="4043426" y="1786128"/>
                  </a:lnTo>
                  <a:lnTo>
                    <a:pt x="4045585" y="1784096"/>
                  </a:lnTo>
                  <a:lnTo>
                    <a:pt x="4045585" y="1781683"/>
                  </a:lnTo>
                  <a:lnTo>
                    <a:pt x="4045585" y="1781429"/>
                  </a:lnTo>
                  <a:lnTo>
                    <a:pt x="4045585" y="1776603"/>
                  </a:lnTo>
                  <a:lnTo>
                    <a:pt x="4045585" y="1719707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8050" y="3763391"/>
              <a:ext cx="123825" cy="1143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9323451" y="3237865"/>
            <a:ext cx="90043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</a:t>
            </a:r>
            <a:r>
              <a:rPr dirty="0" sz="1200" spc="-10">
                <a:latin typeface="Arial MT"/>
                <a:cs typeface="Arial MT"/>
              </a:rPr>
              <a:t> 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67875" y="3591852"/>
            <a:ext cx="523875" cy="36203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702293" y="4073842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591550" y="2324735"/>
            <a:ext cx="1083945" cy="2976880"/>
            <a:chOff x="8591550" y="2324735"/>
            <a:chExt cx="1083945" cy="2976880"/>
          </a:xfrm>
        </p:grpSpPr>
        <p:sp>
          <p:nvSpPr>
            <p:cNvPr id="31" name="object 31"/>
            <p:cNvSpPr/>
            <p:nvPr/>
          </p:nvSpPr>
          <p:spPr>
            <a:xfrm>
              <a:off x="8724900" y="3687284"/>
              <a:ext cx="938530" cy="396875"/>
            </a:xfrm>
            <a:custGeom>
              <a:avLst/>
              <a:gdLst/>
              <a:ahLst/>
              <a:cxnLst/>
              <a:rect l="l" t="t" r="r" b="b"/>
              <a:pathLst>
                <a:path w="938529" h="396875">
                  <a:moveTo>
                    <a:pt x="390651" y="358681"/>
                  </a:moveTo>
                  <a:lnTo>
                    <a:pt x="0" y="358681"/>
                  </a:lnTo>
                  <a:lnTo>
                    <a:pt x="0" y="396781"/>
                  </a:lnTo>
                  <a:lnTo>
                    <a:pt x="409701" y="396781"/>
                  </a:lnTo>
                  <a:lnTo>
                    <a:pt x="417125" y="395287"/>
                  </a:lnTo>
                  <a:lnTo>
                    <a:pt x="423179" y="391209"/>
                  </a:lnTo>
                  <a:lnTo>
                    <a:pt x="427257" y="385155"/>
                  </a:lnTo>
                  <a:lnTo>
                    <a:pt x="428751" y="377731"/>
                  </a:lnTo>
                  <a:lnTo>
                    <a:pt x="390651" y="377731"/>
                  </a:lnTo>
                  <a:lnTo>
                    <a:pt x="390651" y="358681"/>
                  </a:lnTo>
                  <a:close/>
                </a:path>
                <a:path w="938529" h="396875">
                  <a:moveTo>
                    <a:pt x="829908" y="66581"/>
                  </a:moveTo>
                  <a:lnTo>
                    <a:pt x="409701" y="66581"/>
                  </a:lnTo>
                  <a:lnTo>
                    <a:pt x="402278" y="68075"/>
                  </a:lnTo>
                  <a:lnTo>
                    <a:pt x="396224" y="72153"/>
                  </a:lnTo>
                  <a:lnTo>
                    <a:pt x="392146" y="78208"/>
                  </a:lnTo>
                  <a:lnTo>
                    <a:pt x="390664" y="85568"/>
                  </a:lnTo>
                  <a:lnTo>
                    <a:pt x="390651" y="377731"/>
                  </a:lnTo>
                  <a:lnTo>
                    <a:pt x="409701" y="358681"/>
                  </a:lnTo>
                  <a:lnTo>
                    <a:pt x="428751" y="358681"/>
                  </a:lnTo>
                  <a:lnTo>
                    <a:pt x="428751" y="104681"/>
                  </a:lnTo>
                  <a:lnTo>
                    <a:pt x="409701" y="104681"/>
                  </a:lnTo>
                  <a:lnTo>
                    <a:pt x="428751" y="85631"/>
                  </a:lnTo>
                  <a:lnTo>
                    <a:pt x="862348" y="85631"/>
                  </a:lnTo>
                  <a:lnTo>
                    <a:pt x="829908" y="66581"/>
                  </a:lnTo>
                  <a:close/>
                </a:path>
                <a:path w="938529" h="396875">
                  <a:moveTo>
                    <a:pt x="428751" y="358681"/>
                  </a:moveTo>
                  <a:lnTo>
                    <a:pt x="409701" y="358681"/>
                  </a:lnTo>
                  <a:lnTo>
                    <a:pt x="390651" y="377731"/>
                  </a:lnTo>
                  <a:lnTo>
                    <a:pt x="428751" y="377731"/>
                  </a:lnTo>
                  <a:lnTo>
                    <a:pt x="428751" y="358681"/>
                  </a:lnTo>
                  <a:close/>
                </a:path>
                <a:path w="938529" h="396875">
                  <a:moveTo>
                    <a:pt x="862456" y="85568"/>
                  </a:moveTo>
                  <a:lnTo>
                    <a:pt x="776351" y="135796"/>
                  </a:lnTo>
                  <a:lnTo>
                    <a:pt x="770743" y="140846"/>
                  </a:lnTo>
                  <a:lnTo>
                    <a:pt x="767587" y="147433"/>
                  </a:lnTo>
                  <a:lnTo>
                    <a:pt x="767099" y="154709"/>
                  </a:lnTo>
                  <a:lnTo>
                    <a:pt x="769493" y="161831"/>
                  </a:lnTo>
                  <a:lnTo>
                    <a:pt x="774543" y="167511"/>
                  </a:lnTo>
                  <a:lnTo>
                    <a:pt x="781129" y="170689"/>
                  </a:lnTo>
                  <a:lnTo>
                    <a:pt x="788406" y="171154"/>
                  </a:lnTo>
                  <a:lnTo>
                    <a:pt x="795527" y="168689"/>
                  </a:lnTo>
                  <a:lnTo>
                    <a:pt x="905339" y="104681"/>
                  </a:lnTo>
                  <a:lnTo>
                    <a:pt x="900302" y="104681"/>
                  </a:lnTo>
                  <a:lnTo>
                    <a:pt x="900302" y="102014"/>
                  </a:lnTo>
                  <a:lnTo>
                    <a:pt x="890651" y="102014"/>
                  </a:lnTo>
                  <a:lnTo>
                    <a:pt x="862456" y="85568"/>
                  </a:lnTo>
                  <a:close/>
                </a:path>
                <a:path w="938529" h="396875">
                  <a:moveTo>
                    <a:pt x="428751" y="85631"/>
                  </a:moveTo>
                  <a:lnTo>
                    <a:pt x="409701" y="104681"/>
                  </a:lnTo>
                  <a:lnTo>
                    <a:pt x="428751" y="104681"/>
                  </a:lnTo>
                  <a:lnTo>
                    <a:pt x="428751" y="85631"/>
                  </a:lnTo>
                  <a:close/>
                </a:path>
                <a:path w="938529" h="396875">
                  <a:moveTo>
                    <a:pt x="862348" y="85631"/>
                  </a:moveTo>
                  <a:lnTo>
                    <a:pt x="428751" y="85631"/>
                  </a:lnTo>
                  <a:lnTo>
                    <a:pt x="428751" y="104681"/>
                  </a:lnTo>
                  <a:lnTo>
                    <a:pt x="829690" y="104681"/>
                  </a:lnTo>
                  <a:lnTo>
                    <a:pt x="862348" y="85631"/>
                  </a:lnTo>
                  <a:close/>
                </a:path>
                <a:path w="938529" h="396875">
                  <a:moveTo>
                    <a:pt x="905389" y="66581"/>
                  </a:moveTo>
                  <a:lnTo>
                    <a:pt x="900302" y="66581"/>
                  </a:lnTo>
                  <a:lnTo>
                    <a:pt x="900302" y="104681"/>
                  </a:lnTo>
                  <a:lnTo>
                    <a:pt x="905339" y="104681"/>
                  </a:lnTo>
                  <a:lnTo>
                    <a:pt x="938022" y="85631"/>
                  </a:lnTo>
                  <a:lnTo>
                    <a:pt x="905389" y="66581"/>
                  </a:lnTo>
                  <a:close/>
                </a:path>
                <a:path w="938529" h="396875">
                  <a:moveTo>
                    <a:pt x="890651" y="69121"/>
                  </a:moveTo>
                  <a:lnTo>
                    <a:pt x="862456" y="85568"/>
                  </a:lnTo>
                  <a:lnTo>
                    <a:pt x="890651" y="102014"/>
                  </a:lnTo>
                  <a:lnTo>
                    <a:pt x="890651" y="69121"/>
                  </a:lnTo>
                  <a:close/>
                </a:path>
                <a:path w="938529" h="396875">
                  <a:moveTo>
                    <a:pt x="900302" y="69121"/>
                  </a:moveTo>
                  <a:lnTo>
                    <a:pt x="890651" y="69121"/>
                  </a:lnTo>
                  <a:lnTo>
                    <a:pt x="890651" y="102014"/>
                  </a:lnTo>
                  <a:lnTo>
                    <a:pt x="900302" y="102014"/>
                  </a:lnTo>
                  <a:lnTo>
                    <a:pt x="900302" y="69121"/>
                  </a:lnTo>
                  <a:close/>
                </a:path>
                <a:path w="938529" h="396875">
                  <a:moveTo>
                    <a:pt x="788406" y="0"/>
                  </a:moveTo>
                  <a:lnTo>
                    <a:pt x="781129" y="494"/>
                  </a:lnTo>
                  <a:lnTo>
                    <a:pt x="774543" y="3679"/>
                  </a:lnTo>
                  <a:lnTo>
                    <a:pt x="769493" y="9304"/>
                  </a:lnTo>
                  <a:lnTo>
                    <a:pt x="767099" y="16498"/>
                  </a:lnTo>
                  <a:lnTo>
                    <a:pt x="767587" y="23798"/>
                  </a:lnTo>
                  <a:lnTo>
                    <a:pt x="770743" y="30360"/>
                  </a:lnTo>
                  <a:lnTo>
                    <a:pt x="776351" y="35339"/>
                  </a:lnTo>
                  <a:lnTo>
                    <a:pt x="862456" y="85568"/>
                  </a:lnTo>
                  <a:lnTo>
                    <a:pt x="890651" y="69121"/>
                  </a:lnTo>
                  <a:lnTo>
                    <a:pt x="900302" y="69121"/>
                  </a:lnTo>
                  <a:lnTo>
                    <a:pt x="900302" y="66581"/>
                  </a:lnTo>
                  <a:lnTo>
                    <a:pt x="905389" y="66581"/>
                  </a:lnTo>
                  <a:lnTo>
                    <a:pt x="795527" y="2446"/>
                  </a:lnTo>
                  <a:lnTo>
                    <a:pt x="78840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10600" y="2343785"/>
              <a:ext cx="1045844" cy="2938780"/>
            </a:xfrm>
            <a:custGeom>
              <a:avLst/>
              <a:gdLst/>
              <a:ahLst/>
              <a:cxnLst/>
              <a:rect l="l" t="t" r="r" b="b"/>
              <a:pathLst>
                <a:path w="1045845" h="2938779">
                  <a:moveTo>
                    <a:pt x="0" y="0"/>
                  </a:moveTo>
                  <a:lnTo>
                    <a:pt x="522985" y="0"/>
                  </a:lnTo>
                  <a:lnTo>
                    <a:pt x="522985" y="1430273"/>
                  </a:lnTo>
                  <a:lnTo>
                    <a:pt x="1045845" y="1430273"/>
                  </a:lnTo>
                </a:path>
                <a:path w="1045845" h="2938779">
                  <a:moveTo>
                    <a:pt x="47625" y="2938779"/>
                  </a:moveTo>
                  <a:lnTo>
                    <a:pt x="526160" y="2938779"/>
                  </a:lnTo>
                  <a:lnTo>
                    <a:pt x="526160" y="1429131"/>
                  </a:lnTo>
                  <a:lnTo>
                    <a:pt x="1044321" y="1429131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659494" y="2114867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70619" y="5315648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48550" y="1400175"/>
            <a:ext cx="1214755" cy="1481455"/>
            <a:chOff x="7448550" y="1400175"/>
            <a:chExt cx="1214755" cy="1481455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8550" y="1400175"/>
              <a:ext cx="1214437" cy="14810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491348" y="1443355"/>
              <a:ext cx="1076960" cy="1343660"/>
            </a:xfrm>
            <a:custGeom>
              <a:avLst/>
              <a:gdLst/>
              <a:ahLst/>
              <a:cxnLst/>
              <a:rect l="l" t="t" r="r" b="b"/>
              <a:pathLst>
                <a:path w="1076959" h="1343660">
                  <a:moveTo>
                    <a:pt x="897001" y="0"/>
                  </a:moveTo>
                  <a:lnTo>
                    <a:pt x="179450" y="0"/>
                  </a:lnTo>
                  <a:lnTo>
                    <a:pt x="131762" y="6413"/>
                  </a:lnTo>
                  <a:lnTo>
                    <a:pt x="88900" y="24511"/>
                  </a:lnTo>
                  <a:lnTo>
                    <a:pt x="52577" y="52577"/>
                  </a:lnTo>
                  <a:lnTo>
                    <a:pt x="24510" y="88900"/>
                  </a:lnTo>
                  <a:lnTo>
                    <a:pt x="6413" y="131762"/>
                  </a:lnTo>
                  <a:lnTo>
                    <a:pt x="0" y="179450"/>
                  </a:lnTo>
                  <a:lnTo>
                    <a:pt x="0" y="1163955"/>
                  </a:lnTo>
                  <a:lnTo>
                    <a:pt x="6413" y="1211687"/>
                  </a:lnTo>
                  <a:lnTo>
                    <a:pt x="24510" y="1254562"/>
                  </a:lnTo>
                  <a:lnTo>
                    <a:pt x="52577" y="1290875"/>
                  </a:lnTo>
                  <a:lnTo>
                    <a:pt x="88900" y="1318923"/>
                  </a:lnTo>
                  <a:lnTo>
                    <a:pt x="131762" y="1337001"/>
                  </a:lnTo>
                  <a:lnTo>
                    <a:pt x="179450" y="1343406"/>
                  </a:lnTo>
                  <a:lnTo>
                    <a:pt x="897001" y="1343406"/>
                  </a:lnTo>
                  <a:lnTo>
                    <a:pt x="944689" y="1337001"/>
                  </a:lnTo>
                  <a:lnTo>
                    <a:pt x="987551" y="1318923"/>
                  </a:lnTo>
                  <a:lnTo>
                    <a:pt x="1023874" y="1290875"/>
                  </a:lnTo>
                  <a:lnTo>
                    <a:pt x="1051941" y="1254562"/>
                  </a:lnTo>
                  <a:lnTo>
                    <a:pt x="1070038" y="1211687"/>
                  </a:lnTo>
                  <a:lnTo>
                    <a:pt x="1076452" y="1163955"/>
                  </a:lnTo>
                  <a:lnTo>
                    <a:pt x="1076452" y="179450"/>
                  </a:lnTo>
                  <a:lnTo>
                    <a:pt x="1070038" y="131762"/>
                  </a:lnTo>
                  <a:lnTo>
                    <a:pt x="1051941" y="88900"/>
                  </a:lnTo>
                  <a:lnTo>
                    <a:pt x="1023874" y="52577"/>
                  </a:lnTo>
                  <a:lnTo>
                    <a:pt x="987551" y="24511"/>
                  </a:lnTo>
                  <a:lnTo>
                    <a:pt x="944689" y="6413"/>
                  </a:lnTo>
                  <a:lnTo>
                    <a:pt x="8970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491348" y="1443355"/>
              <a:ext cx="1076960" cy="1343660"/>
            </a:xfrm>
            <a:custGeom>
              <a:avLst/>
              <a:gdLst/>
              <a:ahLst/>
              <a:cxnLst/>
              <a:rect l="l" t="t" r="r" b="b"/>
              <a:pathLst>
                <a:path w="1076959" h="1343660">
                  <a:moveTo>
                    <a:pt x="0" y="179450"/>
                  </a:moveTo>
                  <a:lnTo>
                    <a:pt x="6413" y="131762"/>
                  </a:lnTo>
                  <a:lnTo>
                    <a:pt x="24510" y="88900"/>
                  </a:lnTo>
                  <a:lnTo>
                    <a:pt x="52577" y="52577"/>
                  </a:lnTo>
                  <a:lnTo>
                    <a:pt x="88900" y="24511"/>
                  </a:lnTo>
                  <a:lnTo>
                    <a:pt x="131762" y="6413"/>
                  </a:lnTo>
                  <a:lnTo>
                    <a:pt x="179450" y="0"/>
                  </a:lnTo>
                  <a:lnTo>
                    <a:pt x="897001" y="0"/>
                  </a:lnTo>
                  <a:lnTo>
                    <a:pt x="944689" y="6413"/>
                  </a:lnTo>
                  <a:lnTo>
                    <a:pt x="987551" y="24511"/>
                  </a:lnTo>
                  <a:lnTo>
                    <a:pt x="1023874" y="52577"/>
                  </a:lnTo>
                  <a:lnTo>
                    <a:pt x="1051941" y="88900"/>
                  </a:lnTo>
                  <a:lnTo>
                    <a:pt x="1070038" y="131762"/>
                  </a:lnTo>
                  <a:lnTo>
                    <a:pt x="1076452" y="179450"/>
                  </a:lnTo>
                  <a:lnTo>
                    <a:pt x="1076452" y="1163955"/>
                  </a:lnTo>
                  <a:lnTo>
                    <a:pt x="1070038" y="1211687"/>
                  </a:lnTo>
                  <a:lnTo>
                    <a:pt x="1051941" y="1254562"/>
                  </a:lnTo>
                  <a:lnTo>
                    <a:pt x="1023874" y="1290875"/>
                  </a:lnTo>
                  <a:lnTo>
                    <a:pt x="987551" y="1318923"/>
                  </a:lnTo>
                  <a:lnTo>
                    <a:pt x="944689" y="1337001"/>
                  </a:lnTo>
                  <a:lnTo>
                    <a:pt x="897001" y="1343406"/>
                  </a:lnTo>
                  <a:lnTo>
                    <a:pt x="179450" y="1343406"/>
                  </a:lnTo>
                  <a:lnTo>
                    <a:pt x="131762" y="1337001"/>
                  </a:lnTo>
                  <a:lnTo>
                    <a:pt x="88900" y="1318923"/>
                  </a:lnTo>
                  <a:lnTo>
                    <a:pt x="52577" y="1290875"/>
                  </a:lnTo>
                  <a:lnTo>
                    <a:pt x="24510" y="1254562"/>
                  </a:lnTo>
                  <a:lnTo>
                    <a:pt x="6413" y="1211687"/>
                  </a:lnTo>
                  <a:lnTo>
                    <a:pt x="0" y="1163955"/>
                  </a:lnTo>
                  <a:lnTo>
                    <a:pt x="0" y="179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43825" y="1543443"/>
              <a:ext cx="571500" cy="42861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526908" y="1955736"/>
            <a:ext cx="972185" cy="7512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86360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636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central.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448550" y="4543488"/>
            <a:ext cx="1319530" cy="1624330"/>
            <a:chOff x="7448550" y="4543488"/>
            <a:chExt cx="1319530" cy="1624330"/>
          </a:xfrm>
        </p:grpSpPr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425" y="4543488"/>
              <a:ext cx="1176337" cy="15382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634351" y="4587494"/>
              <a:ext cx="1038225" cy="1400810"/>
            </a:xfrm>
            <a:custGeom>
              <a:avLst/>
              <a:gdLst/>
              <a:ahLst/>
              <a:cxnLst/>
              <a:rect l="l" t="t" r="r" b="b"/>
              <a:pathLst>
                <a:path w="1038225" h="1400810">
                  <a:moveTo>
                    <a:pt x="865124" y="0"/>
                  </a:moveTo>
                  <a:lnTo>
                    <a:pt x="172974" y="0"/>
                  </a:lnTo>
                  <a:lnTo>
                    <a:pt x="127000" y="6181"/>
                  </a:lnTo>
                  <a:lnTo>
                    <a:pt x="85682" y="23626"/>
                  </a:lnTo>
                  <a:lnTo>
                    <a:pt x="50673" y="50688"/>
                  </a:lnTo>
                  <a:lnTo>
                    <a:pt x="23622" y="85720"/>
                  </a:lnTo>
                  <a:lnTo>
                    <a:pt x="6180" y="127073"/>
                  </a:lnTo>
                  <a:lnTo>
                    <a:pt x="0" y="173100"/>
                  </a:lnTo>
                  <a:lnTo>
                    <a:pt x="0" y="1227442"/>
                  </a:lnTo>
                  <a:lnTo>
                    <a:pt x="6180" y="1273455"/>
                  </a:lnTo>
                  <a:lnTo>
                    <a:pt x="23622" y="1314802"/>
                  </a:lnTo>
                  <a:lnTo>
                    <a:pt x="50673" y="1349833"/>
                  </a:lnTo>
                  <a:lnTo>
                    <a:pt x="85682" y="1376898"/>
                  </a:lnTo>
                  <a:lnTo>
                    <a:pt x="127000" y="1394347"/>
                  </a:lnTo>
                  <a:lnTo>
                    <a:pt x="172974" y="1400530"/>
                  </a:lnTo>
                  <a:lnTo>
                    <a:pt x="865124" y="1400530"/>
                  </a:lnTo>
                  <a:lnTo>
                    <a:pt x="911107" y="1394347"/>
                  </a:lnTo>
                  <a:lnTo>
                    <a:pt x="952448" y="1376898"/>
                  </a:lnTo>
                  <a:lnTo>
                    <a:pt x="987488" y="1349833"/>
                  </a:lnTo>
                  <a:lnTo>
                    <a:pt x="1014570" y="1314802"/>
                  </a:lnTo>
                  <a:lnTo>
                    <a:pt x="1032034" y="1273455"/>
                  </a:lnTo>
                  <a:lnTo>
                    <a:pt x="1038225" y="1227442"/>
                  </a:lnTo>
                  <a:lnTo>
                    <a:pt x="1038225" y="173100"/>
                  </a:lnTo>
                  <a:lnTo>
                    <a:pt x="1032034" y="127073"/>
                  </a:lnTo>
                  <a:lnTo>
                    <a:pt x="1014570" y="85720"/>
                  </a:lnTo>
                  <a:lnTo>
                    <a:pt x="987488" y="50688"/>
                  </a:lnTo>
                  <a:lnTo>
                    <a:pt x="952448" y="23626"/>
                  </a:lnTo>
                  <a:lnTo>
                    <a:pt x="911107" y="6181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634351" y="4587494"/>
              <a:ext cx="1038225" cy="1400810"/>
            </a:xfrm>
            <a:custGeom>
              <a:avLst/>
              <a:gdLst/>
              <a:ahLst/>
              <a:cxnLst/>
              <a:rect l="l" t="t" r="r" b="b"/>
              <a:pathLst>
                <a:path w="1038225" h="1400810">
                  <a:moveTo>
                    <a:pt x="0" y="173100"/>
                  </a:moveTo>
                  <a:lnTo>
                    <a:pt x="6180" y="127073"/>
                  </a:lnTo>
                  <a:lnTo>
                    <a:pt x="23622" y="85720"/>
                  </a:lnTo>
                  <a:lnTo>
                    <a:pt x="50673" y="50688"/>
                  </a:lnTo>
                  <a:lnTo>
                    <a:pt x="85682" y="23626"/>
                  </a:lnTo>
                  <a:lnTo>
                    <a:pt x="127000" y="6181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81"/>
                  </a:lnTo>
                  <a:lnTo>
                    <a:pt x="952448" y="23626"/>
                  </a:lnTo>
                  <a:lnTo>
                    <a:pt x="987488" y="50688"/>
                  </a:lnTo>
                  <a:lnTo>
                    <a:pt x="1014570" y="85720"/>
                  </a:lnTo>
                  <a:lnTo>
                    <a:pt x="1032034" y="127073"/>
                  </a:lnTo>
                  <a:lnTo>
                    <a:pt x="1038225" y="173100"/>
                  </a:lnTo>
                  <a:lnTo>
                    <a:pt x="1038225" y="1227442"/>
                  </a:lnTo>
                  <a:lnTo>
                    <a:pt x="1032034" y="1273455"/>
                  </a:lnTo>
                  <a:lnTo>
                    <a:pt x="1014570" y="1314802"/>
                  </a:lnTo>
                  <a:lnTo>
                    <a:pt x="987488" y="1349833"/>
                  </a:lnTo>
                  <a:lnTo>
                    <a:pt x="952448" y="1376898"/>
                  </a:lnTo>
                  <a:lnTo>
                    <a:pt x="911107" y="1394347"/>
                  </a:lnTo>
                  <a:lnTo>
                    <a:pt x="865124" y="1400530"/>
                  </a:lnTo>
                  <a:lnTo>
                    <a:pt x="172974" y="1400530"/>
                  </a:lnTo>
                  <a:lnTo>
                    <a:pt x="127000" y="1394347"/>
                  </a:lnTo>
                  <a:lnTo>
                    <a:pt x="85682" y="1376898"/>
                  </a:lnTo>
                  <a:lnTo>
                    <a:pt x="50673" y="1349833"/>
                  </a:lnTo>
                  <a:lnTo>
                    <a:pt x="23622" y="1314802"/>
                  </a:lnTo>
                  <a:lnTo>
                    <a:pt x="6180" y="1273455"/>
                  </a:lnTo>
                  <a:lnTo>
                    <a:pt x="0" y="122744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8550" y="4619688"/>
              <a:ext cx="1176337" cy="154774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491348" y="4663694"/>
              <a:ext cx="1038860" cy="1410335"/>
            </a:xfrm>
            <a:custGeom>
              <a:avLst/>
              <a:gdLst/>
              <a:ahLst/>
              <a:cxnLst/>
              <a:rect l="l" t="t" r="r" b="b"/>
              <a:pathLst>
                <a:path w="1038859" h="1410335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236992"/>
                  </a:lnTo>
                  <a:lnTo>
                    <a:pt x="6190" y="1283006"/>
                  </a:lnTo>
                  <a:lnTo>
                    <a:pt x="23654" y="1324353"/>
                  </a:lnTo>
                  <a:lnTo>
                    <a:pt x="50736" y="1359384"/>
                  </a:lnTo>
                  <a:lnTo>
                    <a:pt x="85776" y="1386449"/>
                  </a:lnTo>
                  <a:lnTo>
                    <a:pt x="127117" y="1403898"/>
                  </a:lnTo>
                  <a:lnTo>
                    <a:pt x="173100" y="1410080"/>
                  </a:lnTo>
                  <a:lnTo>
                    <a:pt x="865251" y="1410080"/>
                  </a:lnTo>
                  <a:lnTo>
                    <a:pt x="911234" y="1403898"/>
                  </a:lnTo>
                  <a:lnTo>
                    <a:pt x="952575" y="1386449"/>
                  </a:lnTo>
                  <a:lnTo>
                    <a:pt x="987615" y="1359384"/>
                  </a:lnTo>
                  <a:lnTo>
                    <a:pt x="1014697" y="1324353"/>
                  </a:lnTo>
                  <a:lnTo>
                    <a:pt x="1032161" y="1283006"/>
                  </a:lnTo>
                  <a:lnTo>
                    <a:pt x="1038351" y="1236992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491348" y="4663694"/>
              <a:ext cx="1038860" cy="1410335"/>
            </a:xfrm>
            <a:custGeom>
              <a:avLst/>
              <a:gdLst/>
              <a:ahLst/>
              <a:cxnLst/>
              <a:rect l="l" t="t" r="r" b="b"/>
              <a:pathLst>
                <a:path w="1038859" h="1410335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236992"/>
                  </a:lnTo>
                  <a:lnTo>
                    <a:pt x="1032161" y="1283006"/>
                  </a:lnTo>
                  <a:lnTo>
                    <a:pt x="1014697" y="1324353"/>
                  </a:lnTo>
                  <a:lnTo>
                    <a:pt x="987615" y="1359384"/>
                  </a:lnTo>
                  <a:lnTo>
                    <a:pt x="952575" y="1386449"/>
                  </a:lnTo>
                  <a:lnTo>
                    <a:pt x="911234" y="1403898"/>
                  </a:lnTo>
                  <a:lnTo>
                    <a:pt x="865251" y="1410080"/>
                  </a:lnTo>
                  <a:lnTo>
                    <a:pt x="173100" y="1410080"/>
                  </a:lnTo>
                  <a:lnTo>
                    <a:pt x="127117" y="1403898"/>
                  </a:lnTo>
                  <a:lnTo>
                    <a:pt x="85776" y="1386449"/>
                  </a:lnTo>
                  <a:lnTo>
                    <a:pt x="50736" y="1359384"/>
                  </a:lnTo>
                  <a:lnTo>
                    <a:pt x="23654" y="1324353"/>
                  </a:lnTo>
                  <a:lnTo>
                    <a:pt x="6190" y="1283006"/>
                  </a:lnTo>
                  <a:lnTo>
                    <a:pt x="0" y="123699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34300" y="4735207"/>
              <a:ext cx="552450" cy="45718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698740" y="5750242"/>
            <a:ext cx="638175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125"/>
              </a:spcBef>
            </a:pPr>
            <a:r>
              <a:rPr dirty="0" sz="1100" spc="5">
                <a:latin typeface="Arial MT"/>
                <a:cs typeface="Arial MT"/>
              </a:rPr>
              <a:t>company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60"/>
              </a:lnSpc>
            </a:pP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448550" y="2876550"/>
            <a:ext cx="1319530" cy="1691005"/>
            <a:chOff x="7448550" y="2876550"/>
            <a:chExt cx="1319530" cy="1691005"/>
          </a:xfrm>
        </p:grpSpPr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1425" y="2876550"/>
              <a:ext cx="1176337" cy="15953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634351" y="2920111"/>
              <a:ext cx="1038225" cy="1457960"/>
            </a:xfrm>
            <a:custGeom>
              <a:avLst/>
              <a:gdLst/>
              <a:ahLst/>
              <a:cxnLst/>
              <a:rect l="l" t="t" r="r" b="b"/>
              <a:pathLst>
                <a:path w="1038225" h="1457960">
                  <a:moveTo>
                    <a:pt x="865124" y="0"/>
                  </a:moveTo>
                  <a:lnTo>
                    <a:pt x="172974" y="0"/>
                  </a:lnTo>
                  <a:lnTo>
                    <a:pt x="127000" y="6190"/>
                  </a:lnTo>
                  <a:lnTo>
                    <a:pt x="85682" y="23654"/>
                  </a:lnTo>
                  <a:lnTo>
                    <a:pt x="50673" y="50736"/>
                  </a:lnTo>
                  <a:lnTo>
                    <a:pt x="23622" y="85776"/>
                  </a:lnTo>
                  <a:lnTo>
                    <a:pt x="6180" y="127117"/>
                  </a:lnTo>
                  <a:lnTo>
                    <a:pt x="0" y="173100"/>
                  </a:lnTo>
                  <a:lnTo>
                    <a:pt x="0" y="1284732"/>
                  </a:lnTo>
                  <a:lnTo>
                    <a:pt x="6180" y="1330706"/>
                  </a:lnTo>
                  <a:lnTo>
                    <a:pt x="23622" y="1372023"/>
                  </a:lnTo>
                  <a:lnTo>
                    <a:pt x="50673" y="1407033"/>
                  </a:lnTo>
                  <a:lnTo>
                    <a:pt x="85682" y="1434083"/>
                  </a:lnTo>
                  <a:lnTo>
                    <a:pt x="127000" y="1451525"/>
                  </a:lnTo>
                  <a:lnTo>
                    <a:pt x="172974" y="1457706"/>
                  </a:lnTo>
                  <a:lnTo>
                    <a:pt x="865124" y="1457706"/>
                  </a:lnTo>
                  <a:lnTo>
                    <a:pt x="911107" y="1451525"/>
                  </a:lnTo>
                  <a:lnTo>
                    <a:pt x="952448" y="1434083"/>
                  </a:lnTo>
                  <a:lnTo>
                    <a:pt x="987488" y="1407033"/>
                  </a:lnTo>
                  <a:lnTo>
                    <a:pt x="1014570" y="1372023"/>
                  </a:lnTo>
                  <a:lnTo>
                    <a:pt x="1032034" y="1330706"/>
                  </a:lnTo>
                  <a:lnTo>
                    <a:pt x="1038225" y="1284732"/>
                  </a:lnTo>
                  <a:lnTo>
                    <a:pt x="1038225" y="173100"/>
                  </a:lnTo>
                  <a:lnTo>
                    <a:pt x="1032034" y="127117"/>
                  </a:lnTo>
                  <a:lnTo>
                    <a:pt x="1014570" y="85776"/>
                  </a:lnTo>
                  <a:lnTo>
                    <a:pt x="987488" y="50736"/>
                  </a:lnTo>
                  <a:lnTo>
                    <a:pt x="952448" y="23654"/>
                  </a:lnTo>
                  <a:lnTo>
                    <a:pt x="911107" y="619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634351" y="2920111"/>
              <a:ext cx="1038225" cy="1457960"/>
            </a:xfrm>
            <a:custGeom>
              <a:avLst/>
              <a:gdLst/>
              <a:ahLst/>
              <a:cxnLst/>
              <a:rect l="l" t="t" r="r" b="b"/>
              <a:pathLst>
                <a:path w="1038225" h="1457960">
                  <a:moveTo>
                    <a:pt x="0" y="173100"/>
                  </a:moveTo>
                  <a:lnTo>
                    <a:pt x="6180" y="127117"/>
                  </a:lnTo>
                  <a:lnTo>
                    <a:pt x="23622" y="85776"/>
                  </a:lnTo>
                  <a:lnTo>
                    <a:pt x="50673" y="50736"/>
                  </a:lnTo>
                  <a:lnTo>
                    <a:pt x="85682" y="23654"/>
                  </a:lnTo>
                  <a:lnTo>
                    <a:pt x="127000" y="619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90"/>
                  </a:lnTo>
                  <a:lnTo>
                    <a:pt x="952448" y="23654"/>
                  </a:lnTo>
                  <a:lnTo>
                    <a:pt x="987488" y="50736"/>
                  </a:lnTo>
                  <a:lnTo>
                    <a:pt x="1014570" y="85776"/>
                  </a:lnTo>
                  <a:lnTo>
                    <a:pt x="1032034" y="127117"/>
                  </a:lnTo>
                  <a:lnTo>
                    <a:pt x="1038225" y="173100"/>
                  </a:lnTo>
                  <a:lnTo>
                    <a:pt x="1038225" y="1284732"/>
                  </a:lnTo>
                  <a:lnTo>
                    <a:pt x="1032034" y="1330706"/>
                  </a:lnTo>
                  <a:lnTo>
                    <a:pt x="1014570" y="1372023"/>
                  </a:lnTo>
                  <a:lnTo>
                    <a:pt x="987488" y="1407033"/>
                  </a:lnTo>
                  <a:lnTo>
                    <a:pt x="952448" y="1434083"/>
                  </a:lnTo>
                  <a:lnTo>
                    <a:pt x="911107" y="1451525"/>
                  </a:lnTo>
                  <a:lnTo>
                    <a:pt x="865124" y="1457706"/>
                  </a:lnTo>
                  <a:lnTo>
                    <a:pt x="172974" y="1457706"/>
                  </a:lnTo>
                  <a:lnTo>
                    <a:pt x="127000" y="1451525"/>
                  </a:lnTo>
                  <a:lnTo>
                    <a:pt x="85682" y="1434083"/>
                  </a:lnTo>
                  <a:lnTo>
                    <a:pt x="50673" y="1407033"/>
                  </a:lnTo>
                  <a:lnTo>
                    <a:pt x="23622" y="1372023"/>
                  </a:lnTo>
                  <a:lnTo>
                    <a:pt x="6180" y="1330706"/>
                  </a:lnTo>
                  <a:lnTo>
                    <a:pt x="0" y="128473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48550" y="2962275"/>
              <a:ext cx="1185862" cy="160489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491348" y="3005962"/>
              <a:ext cx="1047750" cy="1467485"/>
            </a:xfrm>
            <a:custGeom>
              <a:avLst/>
              <a:gdLst/>
              <a:ahLst/>
              <a:cxnLst/>
              <a:rect l="l" t="t" r="r" b="b"/>
              <a:pathLst>
                <a:path w="1047750" h="1467485">
                  <a:moveTo>
                    <a:pt x="873125" y="0"/>
                  </a:moveTo>
                  <a:lnTo>
                    <a:pt x="174751" y="0"/>
                  </a:lnTo>
                  <a:lnTo>
                    <a:pt x="128293" y="6232"/>
                  </a:lnTo>
                  <a:lnTo>
                    <a:pt x="86548" y="23824"/>
                  </a:lnTo>
                  <a:lnTo>
                    <a:pt x="51180" y="51117"/>
                  </a:lnTo>
                  <a:lnTo>
                    <a:pt x="23857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1292479"/>
                  </a:lnTo>
                  <a:lnTo>
                    <a:pt x="6241" y="1338937"/>
                  </a:lnTo>
                  <a:lnTo>
                    <a:pt x="23857" y="1380682"/>
                  </a:lnTo>
                  <a:lnTo>
                    <a:pt x="51180" y="1416050"/>
                  </a:lnTo>
                  <a:lnTo>
                    <a:pt x="86548" y="1443373"/>
                  </a:lnTo>
                  <a:lnTo>
                    <a:pt x="128293" y="1460989"/>
                  </a:lnTo>
                  <a:lnTo>
                    <a:pt x="174751" y="1467231"/>
                  </a:lnTo>
                  <a:lnTo>
                    <a:pt x="873125" y="1467231"/>
                  </a:lnTo>
                  <a:lnTo>
                    <a:pt x="919574" y="1460989"/>
                  </a:lnTo>
                  <a:lnTo>
                    <a:pt x="961295" y="1443373"/>
                  </a:lnTo>
                  <a:lnTo>
                    <a:pt x="996632" y="1416050"/>
                  </a:lnTo>
                  <a:lnTo>
                    <a:pt x="1023925" y="1380682"/>
                  </a:lnTo>
                  <a:lnTo>
                    <a:pt x="1041517" y="1338937"/>
                  </a:lnTo>
                  <a:lnTo>
                    <a:pt x="1047750" y="1292479"/>
                  </a:lnTo>
                  <a:lnTo>
                    <a:pt x="1047750" y="174625"/>
                  </a:lnTo>
                  <a:lnTo>
                    <a:pt x="1041517" y="128175"/>
                  </a:lnTo>
                  <a:lnTo>
                    <a:pt x="1023925" y="86454"/>
                  </a:lnTo>
                  <a:lnTo>
                    <a:pt x="996632" y="51117"/>
                  </a:lnTo>
                  <a:lnTo>
                    <a:pt x="961295" y="23824"/>
                  </a:lnTo>
                  <a:lnTo>
                    <a:pt x="919574" y="6232"/>
                  </a:lnTo>
                  <a:lnTo>
                    <a:pt x="8731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491348" y="3005962"/>
              <a:ext cx="1047750" cy="1467485"/>
            </a:xfrm>
            <a:custGeom>
              <a:avLst/>
              <a:gdLst/>
              <a:ahLst/>
              <a:cxnLst/>
              <a:rect l="l" t="t" r="r" b="b"/>
              <a:pathLst>
                <a:path w="1047750" h="1467485">
                  <a:moveTo>
                    <a:pt x="0" y="174625"/>
                  </a:moveTo>
                  <a:lnTo>
                    <a:pt x="6241" y="128175"/>
                  </a:lnTo>
                  <a:lnTo>
                    <a:pt x="23857" y="86454"/>
                  </a:lnTo>
                  <a:lnTo>
                    <a:pt x="51180" y="51117"/>
                  </a:lnTo>
                  <a:lnTo>
                    <a:pt x="86548" y="23824"/>
                  </a:lnTo>
                  <a:lnTo>
                    <a:pt x="128293" y="6232"/>
                  </a:lnTo>
                  <a:lnTo>
                    <a:pt x="174751" y="0"/>
                  </a:lnTo>
                  <a:lnTo>
                    <a:pt x="873125" y="0"/>
                  </a:lnTo>
                  <a:lnTo>
                    <a:pt x="919574" y="6232"/>
                  </a:lnTo>
                  <a:lnTo>
                    <a:pt x="961295" y="23824"/>
                  </a:lnTo>
                  <a:lnTo>
                    <a:pt x="996632" y="51117"/>
                  </a:lnTo>
                  <a:lnTo>
                    <a:pt x="1023925" y="86454"/>
                  </a:lnTo>
                  <a:lnTo>
                    <a:pt x="1041517" y="128175"/>
                  </a:lnTo>
                  <a:lnTo>
                    <a:pt x="1047750" y="174625"/>
                  </a:lnTo>
                  <a:lnTo>
                    <a:pt x="1047750" y="1292479"/>
                  </a:lnTo>
                  <a:lnTo>
                    <a:pt x="1041517" y="1338937"/>
                  </a:lnTo>
                  <a:lnTo>
                    <a:pt x="1023925" y="1380682"/>
                  </a:lnTo>
                  <a:lnTo>
                    <a:pt x="996632" y="1416050"/>
                  </a:lnTo>
                  <a:lnTo>
                    <a:pt x="961295" y="1443373"/>
                  </a:lnTo>
                  <a:lnTo>
                    <a:pt x="919574" y="1460989"/>
                  </a:lnTo>
                  <a:lnTo>
                    <a:pt x="873125" y="1467231"/>
                  </a:lnTo>
                  <a:lnTo>
                    <a:pt x="174751" y="1467231"/>
                  </a:lnTo>
                  <a:lnTo>
                    <a:pt x="128293" y="1460989"/>
                  </a:lnTo>
                  <a:lnTo>
                    <a:pt x="86548" y="1443373"/>
                  </a:lnTo>
                  <a:lnTo>
                    <a:pt x="51180" y="1416050"/>
                  </a:lnTo>
                  <a:lnTo>
                    <a:pt x="23857" y="1380682"/>
                  </a:lnTo>
                  <a:lnTo>
                    <a:pt x="6241" y="1338937"/>
                  </a:lnTo>
                  <a:lnTo>
                    <a:pt x="0" y="1292479"/>
                  </a:lnTo>
                  <a:lnTo>
                    <a:pt x="0" y="174625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4300" y="3105911"/>
              <a:ext cx="552450" cy="466725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519034" y="4272597"/>
            <a:ext cx="29591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496300" y="2286635"/>
            <a:ext cx="238125" cy="3049270"/>
            <a:chOff x="8496300" y="2286635"/>
            <a:chExt cx="238125" cy="3049270"/>
          </a:xfrm>
        </p:grpSpPr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0600" y="4011041"/>
              <a:ext cx="114300" cy="114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6300" y="2286635"/>
              <a:ext cx="123825" cy="114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5221097"/>
              <a:ext cx="123825" cy="11429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369050" y="1393253"/>
            <a:ext cx="94805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 b="1">
                <a:latin typeface="Arial"/>
                <a:cs typeface="Arial"/>
              </a:rPr>
              <a:t>C</a:t>
            </a:r>
            <a:r>
              <a:rPr dirty="0" sz="2100" spc="30" b="1">
                <a:latin typeface="Arial"/>
                <a:cs typeface="Arial"/>
              </a:rPr>
              <a:t>e</a:t>
            </a:r>
            <a:r>
              <a:rPr dirty="0" sz="2100" spc="-10" b="1">
                <a:latin typeface="Arial"/>
                <a:cs typeface="Arial"/>
              </a:rPr>
              <a:t>n</a:t>
            </a:r>
            <a:r>
              <a:rPr dirty="0" sz="2100" spc="-30" b="1">
                <a:latin typeface="Arial"/>
                <a:cs typeface="Arial"/>
              </a:rPr>
              <a:t>t</a:t>
            </a:r>
            <a:r>
              <a:rPr dirty="0" sz="2100" b="1">
                <a:latin typeface="Arial"/>
                <a:cs typeface="Arial"/>
              </a:rPr>
              <a:t>r</a:t>
            </a:r>
            <a:r>
              <a:rPr dirty="0" sz="2100" spc="30" b="1">
                <a:latin typeface="Arial"/>
                <a:cs typeface="Arial"/>
              </a:rPr>
              <a:t>a</a:t>
            </a:r>
            <a:r>
              <a:rPr dirty="0" sz="2100" b="1">
                <a:latin typeface="Arial"/>
                <a:cs typeface="Arial"/>
              </a:rPr>
              <a:t>l</a:t>
            </a:r>
            <a:endParaRPr sz="21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369050" y="1717039"/>
            <a:ext cx="60325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20" b="1">
                <a:latin typeface="Arial"/>
                <a:cs typeface="Arial"/>
              </a:rPr>
              <a:t>D</a:t>
            </a:r>
            <a:r>
              <a:rPr dirty="0" sz="2100" spc="25" b="1">
                <a:latin typeface="Arial"/>
                <a:cs typeface="Arial"/>
              </a:rPr>
              <a:t>a</a:t>
            </a:r>
            <a:r>
              <a:rPr dirty="0" sz="2100" spc="-30" b="1">
                <a:latin typeface="Arial"/>
                <a:cs typeface="Arial"/>
              </a:rPr>
              <a:t>t</a:t>
            </a:r>
            <a:r>
              <a:rPr dirty="0" sz="2100" b="1">
                <a:latin typeface="Arial"/>
                <a:cs typeface="Arial"/>
              </a:rPr>
              <a:t>a</a:t>
            </a:r>
            <a:endParaRPr sz="21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24651" y="2882645"/>
            <a:ext cx="2283460" cy="1434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10" b="1">
                <a:latin typeface="Arial"/>
                <a:cs typeface="Arial"/>
              </a:rPr>
              <a:t>Purchasing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-20" b="1">
                <a:latin typeface="Arial"/>
                <a:cs typeface="Arial"/>
              </a:rPr>
              <a:t>Org.</a:t>
            </a:r>
            <a:r>
              <a:rPr dirty="0" sz="2100" spc="-10" b="1">
                <a:latin typeface="Arial"/>
                <a:cs typeface="Arial"/>
              </a:rPr>
              <a:t> Data</a:t>
            </a:r>
            <a:endParaRPr sz="2100">
              <a:latin typeface="Arial"/>
              <a:cs typeface="Arial"/>
            </a:endParaRPr>
          </a:p>
          <a:p>
            <a:pPr marL="1306830" marR="133350">
              <a:lnSpc>
                <a:spcPts val="1280"/>
              </a:lnSpc>
              <a:spcBef>
                <a:spcPts val="480"/>
              </a:spcBef>
            </a:pP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spc="10" b="1">
                <a:latin typeface="Arial"/>
                <a:cs typeface="Arial"/>
              </a:rPr>
              <a:t>u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10" b="1">
                <a:latin typeface="Arial"/>
                <a:cs typeface="Arial"/>
              </a:rPr>
              <a:t>h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 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306830" marR="508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pu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g</a:t>
            </a:r>
            <a:r>
              <a:rPr dirty="0" sz="1100" spc="5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15075" y="4557331"/>
            <a:ext cx="1935480" cy="123761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93090">
              <a:lnSpc>
                <a:spcPct val="101400"/>
              </a:lnSpc>
              <a:spcBef>
                <a:spcPts val="65"/>
              </a:spcBef>
            </a:pPr>
            <a:r>
              <a:rPr dirty="0" sz="2100" spc="10" b="1">
                <a:latin typeface="Arial"/>
                <a:cs typeface="Arial"/>
              </a:rPr>
              <a:t>Company </a:t>
            </a:r>
            <a:r>
              <a:rPr dirty="0" sz="2100" spc="1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Code</a:t>
            </a:r>
            <a:r>
              <a:rPr dirty="0" sz="2100" spc="-3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algn="ctr" marL="1155065">
              <a:lnSpc>
                <a:spcPts val="1315"/>
              </a:lnSpc>
            </a:pPr>
            <a:r>
              <a:rPr dirty="0" sz="1200" spc="-5" b="1">
                <a:latin typeface="Arial"/>
                <a:cs typeface="Arial"/>
              </a:rPr>
              <a:t>Financial</a:t>
            </a:r>
            <a:endParaRPr sz="1200">
              <a:latin typeface="Arial"/>
              <a:cs typeface="Arial"/>
            </a:endParaRPr>
          </a:p>
          <a:p>
            <a:pPr algn="ctr" marL="1202055">
              <a:lnSpc>
                <a:spcPts val="1360"/>
              </a:lnSpc>
            </a:pP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algn="ctr" marL="1141095">
              <a:lnSpc>
                <a:spcPct val="100000"/>
              </a:lnSpc>
              <a:spcBef>
                <a:spcPts val="464"/>
              </a:spcBef>
            </a:pPr>
            <a:r>
              <a:rPr dirty="0" sz="1100" spc="-10">
                <a:latin typeface="Arial MT"/>
                <a:cs typeface="Arial MT"/>
              </a:rPr>
              <a:t>Review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327775" y="4165917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38951" y="5719445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37300" y="2402522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429500" y="2515235"/>
            <a:ext cx="133350" cy="3439795"/>
            <a:chOff x="7429500" y="2515235"/>
            <a:chExt cx="133350" cy="3439795"/>
          </a:xfrm>
        </p:grpSpPr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9025" y="4306442"/>
              <a:ext cx="114300" cy="1143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9025" y="5840349"/>
              <a:ext cx="11430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29500" y="2515235"/>
              <a:ext cx="133350" cy="123825"/>
            </a:xfrm>
            <a:prstGeom prst="rect">
              <a:avLst/>
            </a:prstGeom>
          </p:spPr>
        </p:pic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6813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hange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ribu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3451" y="3237865"/>
            <a:ext cx="90043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</a:t>
            </a:r>
            <a:r>
              <a:rPr dirty="0" sz="1200" spc="-10">
                <a:latin typeface="Arial MT"/>
                <a:cs typeface="Arial MT"/>
              </a:rPr>
              <a:t> 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916" y="2545016"/>
            <a:ext cx="270573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latin typeface="Arial"/>
                <a:cs typeface="Arial"/>
              </a:rPr>
              <a:t>Request</a:t>
            </a:r>
            <a:r>
              <a:rPr dirty="0" sz="2100" spc="-4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r>
              <a:rPr dirty="0" sz="2100" spc="-50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change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90698" y="3009814"/>
            <a:ext cx="1129030" cy="1548130"/>
            <a:chOff x="2390698" y="3009814"/>
            <a:chExt cx="1129030" cy="15481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0698" y="3009814"/>
              <a:ext cx="1128904" cy="15479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14524" y="3025013"/>
              <a:ext cx="1038860" cy="1467485"/>
            </a:xfrm>
            <a:custGeom>
              <a:avLst/>
              <a:gdLst/>
              <a:ahLst/>
              <a:cxnLst/>
              <a:rect l="l" t="t" r="r" b="b"/>
              <a:pathLst>
                <a:path w="1038860" h="1467485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294130"/>
                  </a:lnTo>
                  <a:lnTo>
                    <a:pt x="6190" y="1340157"/>
                  </a:lnTo>
                  <a:lnTo>
                    <a:pt x="23654" y="1381510"/>
                  </a:lnTo>
                  <a:lnTo>
                    <a:pt x="50736" y="1416542"/>
                  </a:lnTo>
                  <a:lnTo>
                    <a:pt x="85776" y="1443604"/>
                  </a:lnTo>
                  <a:lnTo>
                    <a:pt x="127117" y="1461049"/>
                  </a:lnTo>
                  <a:lnTo>
                    <a:pt x="173100" y="1467231"/>
                  </a:lnTo>
                  <a:lnTo>
                    <a:pt x="865251" y="1467231"/>
                  </a:lnTo>
                  <a:lnTo>
                    <a:pt x="911234" y="1461049"/>
                  </a:lnTo>
                  <a:lnTo>
                    <a:pt x="952575" y="1443604"/>
                  </a:lnTo>
                  <a:lnTo>
                    <a:pt x="987615" y="1416542"/>
                  </a:lnTo>
                  <a:lnTo>
                    <a:pt x="1014697" y="1381510"/>
                  </a:lnTo>
                  <a:lnTo>
                    <a:pt x="1032161" y="1340157"/>
                  </a:lnTo>
                  <a:lnTo>
                    <a:pt x="1038351" y="1294130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14524" y="3025013"/>
              <a:ext cx="1038860" cy="1467485"/>
            </a:xfrm>
            <a:custGeom>
              <a:avLst/>
              <a:gdLst/>
              <a:ahLst/>
              <a:cxnLst/>
              <a:rect l="l" t="t" r="r" b="b"/>
              <a:pathLst>
                <a:path w="1038860" h="1467485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294130"/>
                  </a:lnTo>
                  <a:lnTo>
                    <a:pt x="1032161" y="1340157"/>
                  </a:lnTo>
                  <a:lnTo>
                    <a:pt x="1014697" y="1381510"/>
                  </a:lnTo>
                  <a:lnTo>
                    <a:pt x="987615" y="1416542"/>
                  </a:lnTo>
                  <a:lnTo>
                    <a:pt x="952575" y="1443604"/>
                  </a:lnTo>
                  <a:lnTo>
                    <a:pt x="911234" y="1461049"/>
                  </a:lnTo>
                  <a:lnTo>
                    <a:pt x="865251" y="1467231"/>
                  </a:lnTo>
                  <a:lnTo>
                    <a:pt x="173100" y="1467231"/>
                  </a:lnTo>
                  <a:lnTo>
                    <a:pt x="127117" y="1461049"/>
                  </a:lnTo>
                  <a:lnTo>
                    <a:pt x="85776" y="1443604"/>
                  </a:lnTo>
                  <a:lnTo>
                    <a:pt x="50736" y="1416542"/>
                  </a:lnTo>
                  <a:lnTo>
                    <a:pt x="23654" y="1381510"/>
                  </a:lnTo>
                  <a:lnTo>
                    <a:pt x="6190" y="1340157"/>
                  </a:lnTo>
                  <a:lnTo>
                    <a:pt x="0" y="1294130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011676" y="3499421"/>
            <a:ext cx="713740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5575" y="3153562"/>
            <a:ext cx="1652905" cy="2273300"/>
            <a:chOff x="2695575" y="3153562"/>
            <a:chExt cx="1652905" cy="22733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5575" y="3153562"/>
              <a:ext cx="419100" cy="400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025" y="5068608"/>
              <a:ext cx="338327" cy="3578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389245" y="4797679"/>
            <a:ext cx="719455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Block 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25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od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34970" y="3522691"/>
            <a:ext cx="993140" cy="944244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07950">
              <a:lnSpc>
                <a:spcPts val="1260"/>
              </a:lnSpc>
              <a:spcBef>
                <a:spcPts val="465"/>
              </a:spcBef>
            </a:pPr>
            <a:r>
              <a:rPr dirty="0" sz="1100" spc="5">
                <a:latin typeface="Arial MT"/>
                <a:cs typeface="Arial MT"/>
              </a:rPr>
              <a:t>Block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165"/>
              </a:lnSpc>
              <a:buChar char="•"/>
              <a:tabLst>
                <a:tab pos="193675" algn="l"/>
              </a:tabLst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165"/>
              </a:lnSpc>
              <a:buChar char="•"/>
              <a:tabLst>
                <a:tab pos="193675" algn="l"/>
              </a:tabLst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C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260"/>
              </a:lnSpc>
              <a:buChar char="•"/>
              <a:tabLst>
                <a:tab pos="193675" algn="l"/>
              </a:tabLst>
            </a:pPr>
            <a:r>
              <a:rPr dirty="0" sz="1100" spc="20">
                <a:latin typeface="Arial MT"/>
                <a:cs typeface="Arial MT"/>
              </a:rPr>
              <a:t>PO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519" y="3515677"/>
            <a:ext cx="767080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Block 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P</a:t>
            </a:r>
            <a:r>
              <a:rPr dirty="0" sz="1200" spc="-7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70">
                <a:latin typeface="Arial MT"/>
                <a:cs typeface="Arial MT"/>
              </a:rPr>
              <a:t>h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g  </a:t>
            </a:r>
            <a:r>
              <a:rPr dirty="0" sz="1200" spc="-20">
                <a:latin typeface="Arial MT"/>
                <a:cs typeface="Arial MT"/>
              </a:rPr>
              <a:t>Org.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4629" y="5353748"/>
            <a:ext cx="3314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19400" y="3591852"/>
            <a:ext cx="7372350" cy="1705610"/>
            <a:chOff x="2819400" y="3591852"/>
            <a:chExt cx="7372350" cy="1705610"/>
          </a:xfrm>
        </p:grpSpPr>
        <p:sp>
          <p:nvSpPr>
            <p:cNvPr id="17" name="object 17"/>
            <p:cNvSpPr/>
            <p:nvPr/>
          </p:nvSpPr>
          <p:spPr>
            <a:xfrm>
              <a:off x="2886075" y="4558919"/>
              <a:ext cx="1128395" cy="738505"/>
            </a:xfrm>
            <a:custGeom>
              <a:avLst/>
              <a:gdLst/>
              <a:ahLst/>
              <a:cxnLst/>
              <a:rect l="l" t="t" r="r" b="b"/>
              <a:pathLst>
                <a:path w="1128395" h="738504">
                  <a:moveTo>
                    <a:pt x="1052195" y="661923"/>
                  </a:moveTo>
                  <a:lnTo>
                    <a:pt x="1052195" y="738123"/>
                  </a:lnTo>
                  <a:lnTo>
                    <a:pt x="1118743" y="704849"/>
                  </a:lnTo>
                  <a:lnTo>
                    <a:pt x="1064895" y="704849"/>
                  </a:lnTo>
                  <a:lnTo>
                    <a:pt x="1064895" y="695324"/>
                  </a:lnTo>
                  <a:lnTo>
                    <a:pt x="1118997" y="695324"/>
                  </a:lnTo>
                  <a:lnTo>
                    <a:pt x="1052195" y="661923"/>
                  </a:lnTo>
                  <a:close/>
                </a:path>
                <a:path w="1128395" h="738504">
                  <a:moveTo>
                    <a:pt x="9525" y="0"/>
                  </a:moveTo>
                  <a:lnTo>
                    <a:pt x="0" y="0"/>
                  </a:lnTo>
                  <a:lnTo>
                    <a:pt x="0" y="702690"/>
                  </a:lnTo>
                  <a:lnTo>
                    <a:pt x="2158" y="704849"/>
                  </a:lnTo>
                  <a:lnTo>
                    <a:pt x="1052195" y="704849"/>
                  </a:lnTo>
                  <a:lnTo>
                    <a:pt x="1052195" y="700023"/>
                  </a:lnTo>
                  <a:lnTo>
                    <a:pt x="9525" y="700023"/>
                  </a:lnTo>
                  <a:lnTo>
                    <a:pt x="4825" y="695324"/>
                  </a:lnTo>
                  <a:lnTo>
                    <a:pt x="9525" y="695324"/>
                  </a:lnTo>
                  <a:lnTo>
                    <a:pt x="9525" y="0"/>
                  </a:lnTo>
                  <a:close/>
                </a:path>
                <a:path w="1128395" h="738504">
                  <a:moveTo>
                    <a:pt x="1118997" y="695324"/>
                  </a:moveTo>
                  <a:lnTo>
                    <a:pt x="1064895" y="695324"/>
                  </a:lnTo>
                  <a:lnTo>
                    <a:pt x="1064895" y="704849"/>
                  </a:lnTo>
                  <a:lnTo>
                    <a:pt x="1118743" y="704849"/>
                  </a:lnTo>
                  <a:lnTo>
                    <a:pt x="1128395" y="700023"/>
                  </a:lnTo>
                  <a:lnTo>
                    <a:pt x="1118997" y="695324"/>
                  </a:lnTo>
                  <a:close/>
                </a:path>
                <a:path w="1128395" h="738504">
                  <a:moveTo>
                    <a:pt x="9525" y="695324"/>
                  </a:moveTo>
                  <a:lnTo>
                    <a:pt x="4825" y="695324"/>
                  </a:lnTo>
                  <a:lnTo>
                    <a:pt x="9525" y="700023"/>
                  </a:lnTo>
                  <a:lnTo>
                    <a:pt x="9525" y="695324"/>
                  </a:lnTo>
                  <a:close/>
                </a:path>
                <a:path w="1128395" h="738504">
                  <a:moveTo>
                    <a:pt x="1052195" y="695324"/>
                  </a:moveTo>
                  <a:lnTo>
                    <a:pt x="9525" y="695324"/>
                  </a:lnTo>
                  <a:lnTo>
                    <a:pt x="9525" y="700023"/>
                  </a:lnTo>
                  <a:lnTo>
                    <a:pt x="1052195" y="700023"/>
                  </a:lnTo>
                  <a:lnTo>
                    <a:pt x="1052195" y="695324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400" y="4439792"/>
              <a:ext cx="123825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7875" y="3591852"/>
              <a:ext cx="523875" cy="3620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898775" y="5248592"/>
            <a:ext cx="497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98775" y="5429884"/>
            <a:ext cx="11525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 spc="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67525" y="1428657"/>
            <a:ext cx="1167130" cy="1424305"/>
            <a:chOff x="7467525" y="1428657"/>
            <a:chExt cx="1167130" cy="142430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525" y="1428657"/>
              <a:ext cx="1166998" cy="142410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91349" y="1443354"/>
              <a:ext cx="1076960" cy="1343660"/>
            </a:xfrm>
            <a:custGeom>
              <a:avLst/>
              <a:gdLst/>
              <a:ahLst/>
              <a:cxnLst/>
              <a:rect l="l" t="t" r="r" b="b"/>
              <a:pathLst>
                <a:path w="1076959" h="1343660">
                  <a:moveTo>
                    <a:pt x="897001" y="0"/>
                  </a:moveTo>
                  <a:lnTo>
                    <a:pt x="179450" y="0"/>
                  </a:lnTo>
                  <a:lnTo>
                    <a:pt x="131762" y="6413"/>
                  </a:lnTo>
                  <a:lnTo>
                    <a:pt x="88900" y="24511"/>
                  </a:lnTo>
                  <a:lnTo>
                    <a:pt x="52577" y="52577"/>
                  </a:lnTo>
                  <a:lnTo>
                    <a:pt x="24510" y="88900"/>
                  </a:lnTo>
                  <a:lnTo>
                    <a:pt x="6413" y="131762"/>
                  </a:lnTo>
                  <a:lnTo>
                    <a:pt x="0" y="179450"/>
                  </a:lnTo>
                  <a:lnTo>
                    <a:pt x="0" y="1163955"/>
                  </a:lnTo>
                  <a:lnTo>
                    <a:pt x="6413" y="1211687"/>
                  </a:lnTo>
                  <a:lnTo>
                    <a:pt x="24510" y="1254562"/>
                  </a:lnTo>
                  <a:lnTo>
                    <a:pt x="52577" y="1290875"/>
                  </a:lnTo>
                  <a:lnTo>
                    <a:pt x="88900" y="1318923"/>
                  </a:lnTo>
                  <a:lnTo>
                    <a:pt x="131762" y="1337001"/>
                  </a:lnTo>
                  <a:lnTo>
                    <a:pt x="179450" y="1343406"/>
                  </a:lnTo>
                  <a:lnTo>
                    <a:pt x="897001" y="1343406"/>
                  </a:lnTo>
                  <a:lnTo>
                    <a:pt x="944689" y="1337001"/>
                  </a:lnTo>
                  <a:lnTo>
                    <a:pt x="987551" y="1318923"/>
                  </a:lnTo>
                  <a:lnTo>
                    <a:pt x="1023874" y="1290875"/>
                  </a:lnTo>
                  <a:lnTo>
                    <a:pt x="1051941" y="1254562"/>
                  </a:lnTo>
                  <a:lnTo>
                    <a:pt x="1070038" y="1211687"/>
                  </a:lnTo>
                  <a:lnTo>
                    <a:pt x="1076452" y="1163955"/>
                  </a:lnTo>
                  <a:lnTo>
                    <a:pt x="1076452" y="179450"/>
                  </a:lnTo>
                  <a:lnTo>
                    <a:pt x="1070038" y="131762"/>
                  </a:lnTo>
                  <a:lnTo>
                    <a:pt x="1051941" y="88900"/>
                  </a:lnTo>
                  <a:lnTo>
                    <a:pt x="1023874" y="52577"/>
                  </a:lnTo>
                  <a:lnTo>
                    <a:pt x="987551" y="24511"/>
                  </a:lnTo>
                  <a:lnTo>
                    <a:pt x="944689" y="6413"/>
                  </a:lnTo>
                  <a:lnTo>
                    <a:pt x="8970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91349" y="1443354"/>
              <a:ext cx="1076960" cy="1343660"/>
            </a:xfrm>
            <a:custGeom>
              <a:avLst/>
              <a:gdLst/>
              <a:ahLst/>
              <a:cxnLst/>
              <a:rect l="l" t="t" r="r" b="b"/>
              <a:pathLst>
                <a:path w="1076959" h="1343660">
                  <a:moveTo>
                    <a:pt x="0" y="179450"/>
                  </a:moveTo>
                  <a:lnTo>
                    <a:pt x="6413" y="131762"/>
                  </a:lnTo>
                  <a:lnTo>
                    <a:pt x="24510" y="88900"/>
                  </a:lnTo>
                  <a:lnTo>
                    <a:pt x="52577" y="52577"/>
                  </a:lnTo>
                  <a:lnTo>
                    <a:pt x="88900" y="24511"/>
                  </a:lnTo>
                  <a:lnTo>
                    <a:pt x="131762" y="6413"/>
                  </a:lnTo>
                  <a:lnTo>
                    <a:pt x="179450" y="0"/>
                  </a:lnTo>
                  <a:lnTo>
                    <a:pt x="897001" y="0"/>
                  </a:lnTo>
                  <a:lnTo>
                    <a:pt x="944689" y="6413"/>
                  </a:lnTo>
                  <a:lnTo>
                    <a:pt x="987551" y="24511"/>
                  </a:lnTo>
                  <a:lnTo>
                    <a:pt x="1023874" y="52577"/>
                  </a:lnTo>
                  <a:lnTo>
                    <a:pt x="1051941" y="88900"/>
                  </a:lnTo>
                  <a:lnTo>
                    <a:pt x="1070038" y="131762"/>
                  </a:lnTo>
                  <a:lnTo>
                    <a:pt x="1076452" y="179450"/>
                  </a:lnTo>
                  <a:lnTo>
                    <a:pt x="1076452" y="1163955"/>
                  </a:lnTo>
                  <a:lnTo>
                    <a:pt x="1070038" y="1211687"/>
                  </a:lnTo>
                  <a:lnTo>
                    <a:pt x="1051941" y="1254562"/>
                  </a:lnTo>
                  <a:lnTo>
                    <a:pt x="1023874" y="1290875"/>
                  </a:lnTo>
                  <a:lnTo>
                    <a:pt x="987551" y="1318923"/>
                  </a:lnTo>
                  <a:lnTo>
                    <a:pt x="944689" y="1337001"/>
                  </a:lnTo>
                  <a:lnTo>
                    <a:pt x="897001" y="1343406"/>
                  </a:lnTo>
                  <a:lnTo>
                    <a:pt x="179450" y="1343406"/>
                  </a:lnTo>
                  <a:lnTo>
                    <a:pt x="131762" y="1337001"/>
                  </a:lnTo>
                  <a:lnTo>
                    <a:pt x="88900" y="1318923"/>
                  </a:lnTo>
                  <a:lnTo>
                    <a:pt x="52577" y="1290875"/>
                  </a:lnTo>
                  <a:lnTo>
                    <a:pt x="24510" y="1254562"/>
                  </a:lnTo>
                  <a:lnTo>
                    <a:pt x="6413" y="1211687"/>
                  </a:lnTo>
                  <a:lnTo>
                    <a:pt x="0" y="1163955"/>
                  </a:lnTo>
                  <a:lnTo>
                    <a:pt x="0" y="179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3825" y="1543443"/>
              <a:ext cx="571500" cy="4286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526908" y="1955736"/>
            <a:ext cx="972185" cy="7512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86360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636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central.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448550" y="4571974"/>
            <a:ext cx="1290955" cy="1595755"/>
            <a:chOff x="7448550" y="4571974"/>
            <a:chExt cx="1290955" cy="159575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0398" y="4571974"/>
              <a:ext cx="1128904" cy="148125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34351" y="4587493"/>
              <a:ext cx="1038225" cy="1400810"/>
            </a:xfrm>
            <a:custGeom>
              <a:avLst/>
              <a:gdLst/>
              <a:ahLst/>
              <a:cxnLst/>
              <a:rect l="l" t="t" r="r" b="b"/>
              <a:pathLst>
                <a:path w="1038225" h="1400810">
                  <a:moveTo>
                    <a:pt x="865124" y="0"/>
                  </a:moveTo>
                  <a:lnTo>
                    <a:pt x="172974" y="0"/>
                  </a:lnTo>
                  <a:lnTo>
                    <a:pt x="127000" y="6181"/>
                  </a:lnTo>
                  <a:lnTo>
                    <a:pt x="85682" y="23626"/>
                  </a:lnTo>
                  <a:lnTo>
                    <a:pt x="50673" y="50688"/>
                  </a:lnTo>
                  <a:lnTo>
                    <a:pt x="23622" y="85720"/>
                  </a:lnTo>
                  <a:lnTo>
                    <a:pt x="6180" y="127073"/>
                  </a:lnTo>
                  <a:lnTo>
                    <a:pt x="0" y="173100"/>
                  </a:lnTo>
                  <a:lnTo>
                    <a:pt x="0" y="1227442"/>
                  </a:lnTo>
                  <a:lnTo>
                    <a:pt x="6180" y="1273455"/>
                  </a:lnTo>
                  <a:lnTo>
                    <a:pt x="23622" y="1314802"/>
                  </a:lnTo>
                  <a:lnTo>
                    <a:pt x="50673" y="1349833"/>
                  </a:lnTo>
                  <a:lnTo>
                    <a:pt x="85682" y="1376898"/>
                  </a:lnTo>
                  <a:lnTo>
                    <a:pt x="127000" y="1394347"/>
                  </a:lnTo>
                  <a:lnTo>
                    <a:pt x="172974" y="1400530"/>
                  </a:lnTo>
                  <a:lnTo>
                    <a:pt x="865124" y="1400530"/>
                  </a:lnTo>
                  <a:lnTo>
                    <a:pt x="911107" y="1394347"/>
                  </a:lnTo>
                  <a:lnTo>
                    <a:pt x="952448" y="1376898"/>
                  </a:lnTo>
                  <a:lnTo>
                    <a:pt x="987488" y="1349833"/>
                  </a:lnTo>
                  <a:lnTo>
                    <a:pt x="1014570" y="1314802"/>
                  </a:lnTo>
                  <a:lnTo>
                    <a:pt x="1032034" y="1273455"/>
                  </a:lnTo>
                  <a:lnTo>
                    <a:pt x="1038225" y="1227442"/>
                  </a:lnTo>
                  <a:lnTo>
                    <a:pt x="1038225" y="173100"/>
                  </a:lnTo>
                  <a:lnTo>
                    <a:pt x="1032034" y="127073"/>
                  </a:lnTo>
                  <a:lnTo>
                    <a:pt x="1014570" y="85720"/>
                  </a:lnTo>
                  <a:lnTo>
                    <a:pt x="987488" y="50688"/>
                  </a:lnTo>
                  <a:lnTo>
                    <a:pt x="952448" y="23626"/>
                  </a:lnTo>
                  <a:lnTo>
                    <a:pt x="911107" y="6181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634351" y="4587493"/>
              <a:ext cx="1038225" cy="1400810"/>
            </a:xfrm>
            <a:custGeom>
              <a:avLst/>
              <a:gdLst/>
              <a:ahLst/>
              <a:cxnLst/>
              <a:rect l="l" t="t" r="r" b="b"/>
              <a:pathLst>
                <a:path w="1038225" h="1400810">
                  <a:moveTo>
                    <a:pt x="0" y="173100"/>
                  </a:moveTo>
                  <a:lnTo>
                    <a:pt x="6180" y="127073"/>
                  </a:lnTo>
                  <a:lnTo>
                    <a:pt x="23622" y="85720"/>
                  </a:lnTo>
                  <a:lnTo>
                    <a:pt x="50673" y="50688"/>
                  </a:lnTo>
                  <a:lnTo>
                    <a:pt x="85682" y="23626"/>
                  </a:lnTo>
                  <a:lnTo>
                    <a:pt x="127000" y="6181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81"/>
                  </a:lnTo>
                  <a:lnTo>
                    <a:pt x="952448" y="23626"/>
                  </a:lnTo>
                  <a:lnTo>
                    <a:pt x="987488" y="50688"/>
                  </a:lnTo>
                  <a:lnTo>
                    <a:pt x="1014570" y="85720"/>
                  </a:lnTo>
                  <a:lnTo>
                    <a:pt x="1032034" y="127073"/>
                  </a:lnTo>
                  <a:lnTo>
                    <a:pt x="1038225" y="173100"/>
                  </a:lnTo>
                  <a:lnTo>
                    <a:pt x="1038225" y="1227442"/>
                  </a:lnTo>
                  <a:lnTo>
                    <a:pt x="1032034" y="1273455"/>
                  </a:lnTo>
                  <a:lnTo>
                    <a:pt x="1014570" y="1314802"/>
                  </a:lnTo>
                  <a:lnTo>
                    <a:pt x="987488" y="1349833"/>
                  </a:lnTo>
                  <a:lnTo>
                    <a:pt x="952448" y="1376898"/>
                  </a:lnTo>
                  <a:lnTo>
                    <a:pt x="911107" y="1394347"/>
                  </a:lnTo>
                  <a:lnTo>
                    <a:pt x="865124" y="1400530"/>
                  </a:lnTo>
                  <a:lnTo>
                    <a:pt x="172974" y="1400530"/>
                  </a:lnTo>
                  <a:lnTo>
                    <a:pt x="127000" y="1394347"/>
                  </a:lnTo>
                  <a:lnTo>
                    <a:pt x="85682" y="1376898"/>
                  </a:lnTo>
                  <a:lnTo>
                    <a:pt x="50673" y="1349833"/>
                  </a:lnTo>
                  <a:lnTo>
                    <a:pt x="23622" y="1314802"/>
                  </a:lnTo>
                  <a:lnTo>
                    <a:pt x="6180" y="1273455"/>
                  </a:lnTo>
                  <a:lnTo>
                    <a:pt x="0" y="122744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8550" y="4619688"/>
              <a:ext cx="1176337" cy="154774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91348" y="4663693"/>
              <a:ext cx="1038860" cy="1410335"/>
            </a:xfrm>
            <a:custGeom>
              <a:avLst/>
              <a:gdLst/>
              <a:ahLst/>
              <a:cxnLst/>
              <a:rect l="l" t="t" r="r" b="b"/>
              <a:pathLst>
                <a:path w="1038859" h="1410335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236992"/>
                  </a:lnTo>
                  <a:lnTo>
                    <a:pt x="6190" y="1283006"/>
                  </a:lnTo>
                  <a:lnTo>
                    <a:pt x="23654" y="1324353"/>
                  </a:lnTo>
                  <a:lnTo>
                    <a:pt x="50736" y="1359384"/>
                  </a:lnTo>
                  <a:lnTo>
                    <a:pt x="85776" y="1386449"/>
                  </a:lnTo>
                  <a:lnTo>
                    <a:pt x="127117" y="1403898"/>
                  </a:lnTo>
                  <a:lnTo>
                    <a:pt x="173100" y="1410080"/>
                  </a:lnTo>
                  <a:lnTo>
                    <a:pt x="865251" y="1410080"/>
                  </a:lnTo>
                  <a:lnTo>
                    <a:pt x="911234" y="1403898"/>
                  </a:lnTo>
                  <a:lnTo>
                    <a:pt x="952575" y="1386449"/>
                  </a:lnTo>
                  <a:lnTo>
                    <a:pt x="987615" y="1359384"/>
                  </a:lnTo>
                  <a:lnTo>
                    <a:pt x="1014697" y="1324353"/>
                  </a:lnTo>
                  <a:lnTo>
                    <a:pt x="1032161" y="1283006"/>
                  </a:lnTo>
                  <a:lnTo>
                    <a:pt x="1038351" y="1236992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91348" y="4663693"/>
              <a:ext cx="1038860" cy="1410335"/>
            </a:xfrm>
            <a:custGeom>
              <a:avLst/>
              <a:gdLst/>
              <a:ahLst/>
              <a:cxnLst/>
              <a:rect l="l" t="t" r="r" b="b"/>
              <a:pathLst>
                <a:path w="1038859" h="1410335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236992"/>
                  </a:lnTo>
                  <a:lnTo>
                    <a:pt x="1032161" y="1283006"/>
                  </a:lnTo>
                  <a:lnTo>
                    <a:pt x="1014697" y="1324353"/>
                  </a:lnTo>
                  <a:lnTo>
                    <a:pt x="987615" y="1359384"/>
                  </a:lnTo>
                  <a:lnTo>
                    <a:pt x="952575" y="1386449"/>
                  </a:lnTo>
                  <a:lnTo>
                    <a:pt x="911234" y="1403898"/>
                  </a:lnTo>
                  <a:lnTo>
                    <a:pt x="865251" y="1410080"/>
                  </a:lnTo>
                  <a:lnTo>
                    <a:pt x="173100" y="1410080"/>
                  </a:lnTo>
                  <a:lnTo>
                    <a:pt x="127117" y="1403898"/>
                  </a:lnTo>
                  <a:lnTo>
                    <a:pt x="85776" y="1386449"/>
                  </a:lnTo>
                  <a:lnTo>
                    <a:pt x="50736" y="1359384"/>
                  </a:lnTo>
                  <a:lnTo>
                    <a:pt x="23654" y="1324353"/>
                  </a:lnTo>
                  <a:lnTo>
                    <a:pt x="6190" y="1283006"/>
                  </a:lnTo>
                  <a:lnTo>
                    <a:pt x="0" y="123699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4300" y="4735207"/>
              <a:ext cx="552450" cy="45718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98740" y="5750242"/>
            <a:ext cx="638175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125"/>
              </a:spcBef>
            </a:pPr>
            <a:r>
              <a:rPr dirty="0" sz="1100" spc="5">
                <a:latin typeface="Arial MT"/>
                <a:cs typeface="Arial MT"/>
              </a:rPr>
              <a:t>company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60"/>
              </a:lnSpc>
            </a:pP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48550" y="2905038"/>
            <a:ext cx="1290955" cy="1662430"/>
            <a:chOff x="7448550" y="2905038"/>
            <a:chExt cx="1290955" cy="1662430"/>
          </a:xfrm>
        </p:grpSpPr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0398" y="2905038"/>
              <a:ext cx="1128904" cy="15383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634351" y="2920110"/>
              <a:ext cx="1038225" cy="1457960"/>
            </a:xfrm>
            <a:custGeom>
              <a:avLst/>
              <a:gdLst/>
              <a:ahLst/>
              <a:cxnLst/>
              <a:rect l="l" t="t" r="r" b="b"/>
              <a:pathLst>
                <a:path w="1038225" h="1457960">
                  <a:moveTo>
                    <a:pt x="865124" y="0"/>
                  </a:moveTo>
                  <a:lnTo>
                    <a:pt x="172974" y="0"/>
                  </a:lnTo>
                  <a:lnTo>
                    <a:pt x="127000" y="6190"/>
                  </a:lnTo>
                  <a:lnTo>
                    <a:pt x="85682" y="23654"/>
                  </a:lnTo>
                  <a:lnTo>
                    <a:pt x="50673" y="50736"/>
                  </a:lnTo>
                  <a:lnTo>
                    <a:pt x="23622" y="85776"/>
                  </a:lnTo>
                  <a:lnTo>
                    <a:pt x="6180" y="127117"/>
                  </a:lnTo>
                  <a:lnTo>
                    <a:pt x="0" y="173100"/>
                  </a:lnTo>
                  <a:lnTo>
                    <a:pt x="0" y="1284732"/>
                  </a:lnTo>
                  <a:lnTo>
                    <a:pt x="6180" y="1330706"/>
                  </a:lnTo>
                  <a:lnTo>
                    <a:pt x="23622" y="1372023"/>
                  </a:lnTo>
                  <a:lnTo>
                    <a:pt x="50673" y="1407033"/>
                  </a:lnTo>
                  <a:lnTo>
                    <a:pt x="85682" y="1434083"/>
                  </a:lnTo>
                  <a:lnTo>
                    <a:pt x="127000" y="1451525"/>
                  </a:lnTo>
                  <a:lnTo>
                    <a:pt x="172974" y="1457706"/>
                  </a:lnTo>
                  <a:lnTo>
                    <a:pt x="865124" y="1457706"/>
                  </a:lnTo>
                  <a:lnTo>
                    <a:pt x="911107" y="1451525"/>
                  </a:lnTo>
                  <a:lnTo>
                    <a:pt x="952448" y="1434083"/>
                  </a:lnTo>
                  <a:lnTo>
                    <a:pt x="987488" y="1407033"/>
                  </a:lnTo>
                  <a:lnTo>
                    <a:pt x="1014570" y="1372023"/>
                  </a:lnTo>
                  <a:lnTo>
                    <a:pt x="1032034" y="1330706"/>
                  </a:lnTo>
                  <a:lnTo>
                    <a:pt x="1038225" y="1284732"/>
                  </a:lnTo>
                  <a:lnTo>
                    <a:pt x="1038225" y="173100"/>
                  </a:lnTo>
                  <a:lnTo>
                    <a:pt x="1032034" y="127117"/>
                  </a:lnTo>
                  <a:lnTo>
                    <a:pt x="1014570" y="85776"/>
                  </a:lnTo>
                  <a:lnTo>
                    <a:pt x="987488" y="50736"/>
                  </a:lnTo>
                  <a:lnTo>
                    <a:pt x="952448" y="23654"/>
                  </a:lnTo>
                  <a:lnTo>
                    <a:pt x="911107" y="619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634351" y="2920110"/>
              <a:ext cx="1038225" cy="1457960"/>
            </a:xfrm>
            <a:custGeom>
              <a:avLst/>
              <a:gdLst/>
              <a:ahLst/>
              <a:cxnLst/>
              <a:rect l="l" t="t" r="r" b="b"/>
              <a:pathLst>
                <a:path w="1038225" h="1457960">
                  <a:moveTo>
                    <a:pt x="0" y="173100"/>
                  </a:moveTo>
                  <a:lnTo>
                    <a:pt x="6180" y="127117"/>
                  </a:lnTo>
                  <a:lnTo>
                    <a:pt x="23622" y="85776"/>
                  </a:lnTo>
                  <a:lnTo>
                    <a:pt x="50673" y="50736"/>
                  </a:lnTo>
                  <a:lnTo>
                    <a:pt x="85682" y="23654"/>
                  </a:lnTo>
                  <a:lnTo>
                    <a:pt x="127000" y="619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90"/>
                  </a:lnTo>
                  <a:lnTo>
                    <a:pt x="952448" y="23654"/>
                  </a:lnTo>
                  <a:lnTo>
                    <a:pt x="987488" y="50736"/>
                  </a:lnTo>
                  <a:lnTo>
                    <a:pt x="1014570" y="85776"/>
                  </a:lnTo>
                  <a:lnTo>
                    <a:pt x="1032034" y="127117"/>
                  </a:lnTo>
                  <a:lnTo>
                    <a:pt x="1038225" y="173100"/>
                  </a:lnTo>
                  <a:lnTo>
                    <a:pt x="1038225" y="1284732"/>
                  </a:lnTo>
                  <a:lnTo>
                    <a:pt x="1032034" y="1330706"/>
                  </a:lnTo>
                  <a:lnTo>
                    <a:pt x="1014570" y="1372023"/>
                  </a:lnTo>
                  <a:lnTo>
                    <a:pt x="987488" y="1407033"/>
                  </a:lnTo>
                  <a:lnTo>
                    <a:pt x="952448" y="1434083"/>
                  </a:lnTo>
                  <a:lnTo>
                    <a:pt x="911107" y="1451525"/>
                  </a:lnTo>
                  <a:lnTo>
                    <a:pt x="865124" y="1457706"/>
                  </a:lnTo>
                  <a:lnTo>
                    <a:pt x="172974" y="1457706"/>
                  </a:lnTo>
                  <a:lnTo>
                    <a:pt x="127000" y="1451525"/>
                  </a:lnTo>
                  <a:lnTo>
                    <a:pt x="85682" y="1434083"/>
                  </a:lnTo>
                  <a:lnTo>
                    <a:pt x="50673" y="1407033"/>
                  </a:lnTo>
                  <a:lnTo>
                    <a:pt x="23622" y="1372023"/>
                  </a:lnTo>
                  <a:lnTo>
                    <a:pt x="6180" y="1330706"/>
                  </a:lnTo>
                  <a:lnTo>
                    <a:pt x="0" y="128473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8550" y="2962274"/>
              <a:ext cx="1185862" cy="16048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91348" y="3005962"/>
              <a:ext cx="1047750" cy="1467485"/>
            </a:xfrm>
            <a:custGeom>
              <a:avLst/>
              <a:gdLst/>
              <a:ahLst/>
              <a:cxnLst/>
              <a:rect l="l" t="t" r="r" b="b"/>
              <a:pathLst>
                <a:path w="1047750" h="1467485">
                  <a:moveTo>
                    <a:pt x="873125" y="0"/>
                  </a:moveTo>
                  <a:lnTo>
                    <a:pt x="174751" y="0"/>
                  </a:lnTo>
                  <a:lnTo>
                    <a:pt x="128293" y="6232"/>
                  </a:lnTo>
                  <a:lnTo>
                    <a:pt x="86548" y="23824"/>
                  </a:lnTo>
                  <a:lnTo>
                    <a:pt x="51180" y="51117"/>
                  </a:lnTo>
                  <a:lnTo>
                    <a:pt x="23857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1292479"/>
                  </a:lnTo>
                  <a:lnTo>
                    <a:pt x="6241" y="1338937"/>
                  </a:lnTo>
                  <a:lnTo>
                    <a:pt x="23857" y="1380682"/>
                  </a:lnTo>
                  <a:lnTo>
                    <a:pt x="51180" y="1416050"/>
                  </a:lnTo>
                  <a:lnTo>
                    <a:pt x="86548" y="1443373"/>
                  </a:lnTo>
                  <a:lnTo>
                    <a:pt x="128293" y="1460989"/>
                  </a:lnTo>
                  <a:lnTo>
                    <a:pt x="174751" y="1467231"/>
                  </a:lnTo>
                  <a:lnTo>
                    <a:pt x="873125" y="1467231"/>
                  </a:lnTo>
                  <a:lnTo>
                    <a:pt x="919574" y="1460989"/>
                  </a:lnTo>
                  <a:lnTo>
                    <a:pt x="961295" y="1443373"/>
                  </a:lnTo>
                  <a:lnTo>
                    <a:pt x="996632" y="1416050"/>
                  </a:lnTo>
                  <a:lnTo>
                    <a:pt x="1023925" y="1380682"/>
                  </a:lnTo>
                  <a:lnTo>
                    <a:pt x="1041517" y="1338937"/>
                  </a:lnTo>
                  <a:lnTo>
                    <a:pt x="1047750" y="1292479"/>
                  </a:lnTo>
                  <a:lnTo>
                    <a:pt x="1047750" y="174625"/>
                  </a:lnTo>
                  <a:lnTo>
                    <a:pt x="1041517" y="128175"/>
                  </a:lnTo>
                  <a:lnTo>
                    <a:pt x="1023925" y="86454"/>
                  </a:lnTo>
                  <a:lnTo>
                    <a:pt x="996632" y="51117"/>
                  </a:lnTo>
                  <a:lnTo>
                    <a:pt x="961295" y="23824"/>
                  </a:lnTo>
                  <a:lnTo>
                    <a:pt x="919574" y="6232"/>
                  </a:lnTo>
                  <a:lnTo>
                    <a:pt x="8731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91348" y="3005962"/>
              <a:ext cx="1047750" cy="1467485"/>
            </a:xfrm>
            <a:custGeom>
              <a:avLst/>
              <a:gdLst/>
              <a:ahLst/>
              <a:cxnLst/>
              <a:rect l="l" t="t" r="r" b="b"/>
              <a:pathLst>
                <a:path w="1047750" h="1467485">
                  <a:moveTo>
                    <a:pt x="0" y="174625"/>
                  </a:moveTo>
                  <a:lnTo>
                    <a:pt x="6241" y="128175"/>
                  </a:lnTo>
                  <a:lnTo>
                    <a:pt x="23857" y="86454"/>
                  </a:lnTo>
                  <a:lnTo>
                    <a:pt x="51180" y="51117"/>
                  </a:lnTo>
                  <a:lnTo>
                    <a:pt x="86548" y="23824"/>
                  </a:lnTo>
                  <a:lnTo>
                    <a:pt x="128293" y="6232"/>
                  </a:lnTo>
                  <a:lnTo>
                    <a:pt x="174751" y="0"/>
                  </a:lnTo>
                  <a:lnTo>
                    <a:pt x="873125" y="0"/>
                  </a:lnTo>
                  <a:lnTo>
                    <a:pt x="919574" y="6232"/>
                  </a:lnTo>
                  <a:lnTo>
                    <a:pt x="961295" y="23824"/>
                  </a:lnTo>
                  <a:lnTo>
                    <a:pt x="996632" y="51117"/>
                  </a:lnTo>
                  <a:lnTo>
                    <a:pt x="1023925" y="86454"/>
                  </a:lnTo>
                  <a:lnTo>
                    <a:pt x="1041517" y="128175"/>
                  </a:lnTo>
                  <a:lnTo>
                    <a:pt x="1047750" y="174625"/>
                  </a:lnTo>
                  <a:lnTo>
                    <a:pt x="1047750" y="1292479"/>
                  </a:lnTo>
                  <a:lnTo>
                    <a:pt x="1041517" y="1338937"/>
                  </a:lnTo>
                  <a:lnTo>
                    <a:pt x="1023925" y="1380682"/>
                  </a:lnTo>
                  <a:lnTo>
                    <a:pt x="996632" y="1416050"/>
                  </a:lnTo>
                  <a:lnTo>
                    <a:pt x="961295" y="1443373"/>
                  </a:lnTo>
                  <a:lnTo>
                    <a:pt x="919574" y="1460989"/>
                  </a:lnTo>
                  <a:lnTo>
                    <a:pt x="873125" y="1467231"/>
                  </a:lnTo>
                  <a:lnTo>
                    <a:pt x="174751" y="1467231"/>
                  </a:lnTo>
                  <a:lnTo>
                    <a:pt x="128293" y="1460989"/>
                  </a:lnTo>
                  <a:lnTo>
                    <a:pt x="86548" y="1443373"/>
                  </a:lnTo>
                  <a:lnTo>
                    <a:pt x="51180" y="1416050"/>
                  </a:lnTo>
                  <a:lnTo>
                    <a:pt x="23857" y="1380682"/>
                  </a:lnTo>
                  <a:lnTo>
                    <a:pt x="6241" y="1338937"/>
                  </a:lnTo>
                  <a:lnTo>
                    <a:pt x="0" y="1292479"/>
                  </a:lnTo>
                  <a:lnTo>
                    <a:pt x="0" y="174625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4300" y="3105911"/>
              <a:ext cx="552450" cy="46672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519034" y="4272597"/>
            <a:ext cx="29591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69050" y="1717039"/>
            <a:ext cx="60325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20" b="1">
                <a:latin typeface="Arial"/>
                <a:cs typeface="Arial"/>
              </a:rPr>
              <a:t>D</a:t>
            </a:r>
            <a:r>
              <a:rPr dirty="0" sz="2100" spc="25" b="1">
                <a:latin typeface="Arial"/>
                <a:cs typeface="Arial"/>
              </a:rPr>
              <a:t>a</a:t>
            </a:r>
            <a:r>
              <a:rPr dirty="0" sz="2100" spc="-30" b="1">
                <a:latin typeface="Arial"/>
                <a:cs typeface="Arial"/>
              </a:rPr>
              <a:t>t</a:t>
            </a:r>
            <a:r>
              <a:rPr dirty="0" sz="2100" b="1">
                <a:latin typeface="Arial"/>
                <a:cs typeface="Arial"/>
              </a:rPr>
              <a:t>a</a:t>
            </a:r>
            <a:endParaRPr sz="2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24651" y="2882645"/>
            <a:ext cx="2283460" cy="1434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10" b="1">
                <a:latin typeface="Arial"/>
                <a:cs typeface="Arial"/>
              </a:rPr>
              <a:t>Purchasing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-20" b="1">
                <a:latin typeface="Arial"/>
                <a:cs typeface="Arial"/>
              </a:rPr>
              <a:t>Org.</a:t>
            </a:r>
            <a:r>
              <a:rPr dirty="0" sz="2100" spc="-10" b="1">
                <a:latin typeface="Arial"/>
                <a:cs typeface="Arial"/>
              </a:rPr>
              <a:t> Data</a:t>
            </a:r>
            <a:endParaRPr sz="2100">
              <a:latin typeface="Arial"/>
              <a:cs typeface="Arial"/>
            </a:endParaRPr>
          </a:p>
          <a:p>
            <a:pPr marL="1306830" marR="133350">
              <a:lnSpc>
                <a:spcPts val="1280"/>
              </a:lnSpc>
              <a:spcBef>
                <a:spcPts val="480"/>
              </a:spcBef>
            </a:pP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spc="10" b="1">
                <a:latin typeface="Arial"/>
                <a:cs typeface="Arial"/>
              </a:rPr>
              <a:t>u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10" b="1">
                <a:latin typeface="Arial"/>
                <a:cs typeface="Arial"/>
              </a:rPr>
              <a:t>h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 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306830" marR="508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pu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g</a:t>
            </a:r>
            <a:r>
              <a:rPr dirty="0" sz="1100" spc="5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15075" y="4557331"/>
            <a:ext cx="1935480" cy="123761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93090">
              <a:lnSpc>
                <a:spcPct val="101400"/>
              </a:lnSpc>
              <a:spcBef>
                <a:spcPts val="65"/>
              </a:spcBef>
            </a:pPr>
            <a:r>
              <a:rPr dirty="0" sz="2100" spc="10" b="1">
                <a:latin typeface="Arial"/>
                <a:cs typeface="Arial"/>
              </a:rPr>
              <a:t>Company </a:t>
            </a:r>
            <a:r>
              <a:rPr dirty="0" sz="2100" spc="1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Code</a:t>
            </a:r>
            <a:r>
              <a:rPr dirty="0" sz="2100" spc="-3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algn="ctr" marL="1155065">
              <a:lnSpc>
                <a:spcPts val="1315"/>
              </a:lnSpc>
            </a:pPr>
            <a:r>
              <a:rPr dirty="0" sz="1200" spc="-5" b="1">
                <a:latin typeface="Arial"/>
                <a:cs typeface="Arial"/>
              </a:rPr>
              <a:t>Financial</a:t>
            </a:r>
            <a:endParaRPr sz="1200">
              <a:latin typeface="Arial"/>
              <a:cs typeface="Arial"/>
            </a:endParaRPr>
          </a:p>
          <a:p>
            <a:pPr algn="ctr" marL="1202055">
              <a:lnSpc>
                <a:spcPts val="1360"/>
              </a:lnSpc>
            </a:pP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algn="ctr" marL="1141095">
              <a:lnSpc>
                <a:spcPct val="100000"/>
              </a:lnSpc>
              <a:spcBef>
                <a:spcPts val="464"/>
              </a:spcBef>
            </a:pPr>
            <a:r>
              <a:rPr dirty="0" sz="1100" spc="-10">
                <a:latin typeface="Arial MT"/>
                <a:cs typeface="Arial MT"/>
              </a:rPr>
              <a:t>Review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62350" y="2248535"/>
            <a:ext cx="3936365" cy="3173730"/>
            <a:chOff x="3562350" y="2248535"/>
            <a:chExt cx="3936365" cy="3173730"/>
          </a:xfrm>
        </p:grpSpPr>
        <p:sp>
          <p:nvSpPr>
            <p:cNvPr id="50" name="object 50"/>
            <p:cNvSpPr/>
            <p:nvPr/>
          </p:nvSpPr>
          <p:spPr>
            <a:xfrm>
              <a:off x="3562350" y="2248534"/>
              <a:ext cx="3936365" cy="3173730"/>
            </a:xfrm>
            <a:custGeom>
              <a:avLst/>
              <a:gdLst/>
              <a:ahLst/>
              <a:cxnLst/>
              <a:rect l="l" t="t" r="r" b="b"/>
              <a:pathLst>
                <a:path w="3936365" h="3173729">
                  <a:moveTo>
                    <a:pt x="3936111" y="57150"/>
                  </a:moveTo>
                  <a:lnTo>
                    <a:pt x="3898011" y="38100"/>
                  </a:lnTo>
                  <a:lnTo>
                    <a:pt x="3821811" y="0"/>
                  </a:lnTo>
                  <a:lnTo>
                    <a:pt x="3821811" y="38100"/>
                  </a:lnTo>
                  <a:lnTo>
                    <a:pt x="1741297" y="38100"/>
                  </a:lnTo>
                  <a:lnTo>
                    <a:pt x="1733918" y="39598"/>
                  </a:lnTo>
                  <a:lnTo>
                    <a:pt x="1727860" y="43675"/>
                  </a:lnTo>
                  <a:lnTo>
                    <a:pt x="1723758" y="49733"/>
                  </a:lnTo>
                  <a:lnTo>
                    <a:pt x="1722247" y="57150"/>
                  </a:lnTo>
                  <a:lnTo>
                    <a:pt x="1722247" y="1552956"/>
                  </a:lnTo>
                  <a:lnTo>
                    <a:pt x="504825" y="1552956"/>
                  </a:lnTo>
                  <a:lnTo>
                    <a:pt x="0" y="1552956"/>
                  </a:lnTo>
                  <a:lnTo>
                    <a:pt x="0" y="1591056"/>
                  </a:lnTo>
                  <a:lnTo>
                    <a:pt x="495300" y="1591056"/>
                  </a:lnTo>
                  <a:lnTo>
                    <a:pt x="495300" y="1595374"/>
                  </a:lnTo>
                  <a:lnTo>
                    <a:pt x="1723771" y="1595374"/>
                  </a:lnTo>
                  <a:lnTo>
                    <a:pt x="1723771" y="3116580"/>
                  </a:lnTo>
                  <a:lnTo>
                    <a:pt x="1725256" y="3124009"/>
                  </a:lnTo>
                  <a:lnTo>
                    <a:pt x="1729333" y="3130067"/>
                  </a:lnTo>
                  <a:lnTo>
                    <a:pt x="1735391" y="3134144"/>
                  </a:lnTo>
                  <a:lnTo>
                    <a:pt x="1742821" y="3135630"/>
                  </a:lnTo>
                  <a:lnTo>
                    <a:pt x="3805809" y="3135630"/>
                  </a:lnTo>
                  <a:lnTo>
                    <a:pt x="3805809" y="3173730"/>
                  </a:lnTo>
                  <a:lnTo>
                    <a:pt x="3882009" y="3135630"/>
                  </a:lnTo>
                  <a:lnTo>
                    <a:pt x="3920109" y="3116580"/>
                  </a:lnTo>
                  <a:lnTo>
                    <a:pt x="3882009" y="3097530"/>
                  </a:lnTo>
                  <a:lnTo>
                    <a:pt x="3805809" y="3059430"/>
                  </a:lnTo>
                  <a:lnTo>
                    <a:pt x="3805809" y="3097530"/>
                  </a:lnTo>
                  <a:lnTo>
                    <a:pt x="1761744" y="3097530"/>
                  </a:lnTo>
                  <a:lnTo>
                    <a:pt x="1761744" y="1852930"/>
                  </a:lnTo>
                  <a:lnTo>
                    <a:pt x="3818636" y="1852930"/>
                  </a:lnTo>
                  <a:lnTo>
                    <a:pt x="3818636" y="1891030"/>
                  </a:lnTo>
                  <a:lnTo>
                    <a:pt x="3894836" y="1852930"/>
                  </a:lnTo>
                  <a:lnTo>
                    <a:pt x="3932936" y="1833880"/>
                  </a:lnTo>
                  <a:lnTo>
                    <a:pt x="3894836" y="1814830"/>
                  </a:lnTo>
                  <a:lnTo>
                    <a:pt x="3818636" y="1776730"/>
                  </a:lnTo>
                  <a:lnTo>
                    <a:pt x="3818636" y="1814830"/>
                  </a:lnTo>
                  <a:lnTo>
                    <a:pt x="1763776" y="1814830"/>
                  </a:lnTo>
                  <a:lnTo>
                    <a:pt x="1763776" y="1591056"/>
                  </a:lnTo>
                  <a:lnTo>
                    <a:pt x="1763776" y="1572006"/>
                  </a:lnTo>
                  <a:lnTo>
                    <a:pt x="1762277" y="1564589"/>
                  </a:lnTo>
                  <a:lnTo>
                    <a:pt x="1760347" y="1561731"/>
                  </a:lnTo>
                  <a:lnTo>
                    <a:pt x="1760347" y="1557274"/>
                  </a:lnTo>
                  <a:lnTo>
                    <a:pt x="1760347" y="76200"/>
                  </a:lnTo>
                  <a:lnTo>
                    <a:pt x="3821811" y="76200"/>
                  </a:lnTo>
                  <a:lnTo>
                    <a:pt x="3821811" y="114300"/>
                  </a:lnTo>
                  <a:lnTo>
                    <a:pt x="3898011" y="76200"/>
                  </a:lnTo>
                  <a:lnTo>
                    <a:pt x="3936111" y="571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3025" y="3686111"/>
              <a:ext cx="309562" cy="30956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365369" y="1895728"/>
            <a:ext cx="852805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5">
                <a:latin typeface="Arial MT"/>
                <a:cs typeface="Arial MT"/>
              </a:rPr>
              <a:t>Block 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Central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452749" y="2581909"/>
            <a:ext cx="4118610" cy="3323590"/>
          </a:xfrm>
          <a:custGeom>
            <a:avLst/>
            <a:gdLst/>
            <a:ahLst/>
            <a:cxnLst/>
            <a:rect l="l" t="t" r="r" b="b"/>
            <a:pathLst>
              <a:path w="4118609" h="3323590">
                <a:moveTo>
                  <a:pt x="4118610" y="1762633"/>
                </a:moveTo>
                <a:lnTo>
                  <a:pt x="2059305" y="1762633"/>
                </a:lnTo>
                <a:lnTo>
                  <a:pt x="2056638" y="1762633"/>
                </a:lnTo>
                <a:lnTo>
                  <a:pt x="1476502" y="1762633"/>
                </a:lnTo>
                <a:lnTo>
                  <a:pt x="1476375" y="1762633"/>
                </a:lnTo>
                <a:lnTo>
                  <a:pt x="1476375" y="9525"/>
                </a:lnTo>
                <a:lnTo>
                  <a:pt x="3986784" y="9525"/>
                </a:lnTo>
                <a:lnTo>
                  <a:pt x="3986784" y="4826"/>
                </a:lnTo>
                <a:lnTo>
                  <a:pt x="3986784" y="0"/>
                </a:lnTo>
                <a:lnTo>
                  <a:pt x="1469009" y="0"/>
                </a:lnTo>
                <a:lnTo>
                  <a:pt x="1466850" y="2159"/>
                </a:lnTo>
                <a:lnTo>
                  <a:pt x="1466850" y="1762633"/>
                </a:lnTo>
                <a:lnTo>
                  <a:pt x="38633" y="1762633"/>
                </a:lnTo>
                <a:lnTo>
                  <a:pt x="97536" y="1728216"/>
                </a:lnTo>
                <a:lnTo>
                  <a:pt x="99822" y="1726819"/>
                </a:lnTo>
                <a:lnTo>
                  <a:pt x="100584" y="1723898"/>
                </a:lnTo>
                <a:lnTo>
                  <a:pt x="100380" y="1723542"/>
                </a:lnTo>
                <a:lnTo>
                  <a:pt x="100584" y="1722755"/>
                </a:lnTo>
                <a:lnTo>
                  <a:pt x="99314" y="1720596"/>
                </a:lnTo>
                <a:lnTo>
                  <a:pt x="98044" y="1718310"/>
                </a:lnTo>
                <a:lnTo>
                  <a:pt x="95123" y="1717548"/>
                </a:lnTo>
                <a:lnTo>
                  <a:pt x="92837" y="1718818"/>
                </a:lnTo>
                <a:lnTo>
                  <a:pt x="89789" y="1720596"/>
                </a:lnTo>
                <a:lnTo>
                  <a:pt x="88519" y="1718310"/>
                </a:lnTo>
                <a:lnTo>
                  <a:pt x="85598" y="1717548"/>
                </a:lnTo>
                <a:lnTo>
                  <a:pt x="83312" y="1718818"/>
                </a:lnTo>
                <a:lnTo>
                  <a:pt x="0" y="1767332"/>
                </a:lnTo>
                <a:lnTo>
                  <a:pt x="83312" y="1815973"/>
                </a:lnTo>
                <a:lnTo>
                  <a:pt x="85598" y="1817243"/>
                </a:lnTo>
                <a:lnTo>
                  <a:pt x="88519" y="1816481"/>
                </a:lnTo>
                <a:lnTo>
                  <a:pt x="89306" y="1815058"/>
                </a:lnTo>
                <a:lnTo>
                  <a:pt x="92837" y="1817116"/>
                </a:lnTo>
                <a:lnTo>
                  <a:pt x="95123" y="1818386"/>
                </a:lnTo>
                <a:lnTo>
                  <a:pt x="98044" y="1817624"/>
                </a:lnTo>
                <a:lnTo>
                  <a:pt x="100584" y="1813052"/>
                </a:lnTo>
                <a:lnTo>
                  <a:pt x="100380" y="1812277"/>
                </a:lnTo>
                <a:lnTo>
                  <a:pt x="100584" y="1811909"/>
                </a:lnTo>
                <a:lnTo>
                  <a:pt x="99822" y="1808988"/>
                </a:lnTo>
                <a:lnTo>
                  <a:pt x="97536" y="1807718"/>
                </a:lnTo>
                <a:lnTo>
                  <a:pt x="38608" y="1773301"/>
                </a:lnTo>
                <a:lnTo>
                  <a:pt x="1469136" y="1773301"/>
                </a:lnTo>
                <a:lnTo>
                  <a:pt x="1469136" y="3320999"/>
                </a:lnTo>
                <a:lnTo>
                  <a:pt x="1471295" y="3323132"/>
                </a:lnTo>
                <a:lnTo>
                  <a:pt x="3991610" y="3323132"/>
                </a:lnTo>
                <a:lnTo>
                  <a:pt x="3991610" y="3318370"/>
                </a:lnTo>
                <a:lnTo>
                  <a:pt x="3991610" y="3313607"/>
                </a:lnTo>
                <a:lnTo>
                  <a:pt x="1478661" y="3313607"/>
                </a:lnTo>
                <a:lnTo>
                  <a:pt x="1478661" y="1772170"/>
                </a:lnTo>
                <a:lnTo>
                  <a:pt x="2059305" y="1772158"/>
                </a:lnTo>
                <a:lnTo>
                  <a:pt x="2061972" y="1772158"/>
                </a:lnTo>
                <a:lnTo>
                  <a:pt x="4118610" y="1772158"/>
                </a:lnTo>
                <a:lnTo>
                  <a:pt x="4118610" y="1762633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327775" y="4165917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38951" y="5719445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37300" y="2402522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48050" y="2515235"/>
            <a:ext cx="5276850" cy="3439795"/>
            <a:chOff x="3448050" y="2515235"/>
            <a:chExt cx="5276850" cy="3439795"/>
          </a:xfrm>
        </p:grpSpPr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8050" y="3763391"/>
              <a:ext cx="123825" cy="114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39025" y="4306442"/>
              <a:ext cx="114300" cy="114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39025" y="5840349"/>
              <a:ext cx="114300" cy="114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9500" y="2515235"/>
              <a:ext cx="133350" cy="12382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0600" y="4011041"/>
              <a:ext cx="114300" cy="11430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702293" y="4073842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496300" y="2286635"/>
            <a:ext cx="1179195" cy="3049270"/>
            <a:chOff x="8496300" y="2286635"/>
            <a:chExt cx="1179195" cy="3049270"/>
          </a:xfrm>
        </p:grpSpPr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96300" y="2286635"/>
              <a:ext cx="123825" cy="114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724900" y="3687284"/>
              <a:ext cx="938530" cy="396875"/>
            </a:xfrm>
            <a:custGeom>
              <a:avLst/>
              <a:gdLst/>
              <a:ahLst/>
              <a:cxnLst/>
              <a:rect l="l" t="t" r="r" b="b"/>
              <a:pathLst>
                <a:path w="938529" h="396875">
                  <a:moveTo>
                    <a:pt x="390651" y="358681"/>
                  </a:moveTo>
                  <a:lnTo>
                    <a:pt x="0" y="358681"/>
                  </a:lnTo>
                  <a:lnTo>
                    <a:pt x="0" y="396781"/>
                  </a:lnTo>
                  <a:lnTo>
                    <a:pt x="409701" y="396781"/>
                  </a:lnTo>
                  <a:lnTo>
                    <a:pt x="417125" y="395287"/>
                  </a:lnTo>
                  <a:lnTo>
                    <a:pt x="423179" y="391209"/>
                  </a:lnTo>
                  <a:lnTo>
                    <a:pt x="427257" y="385155"/>
                  </a:lnTo>
                  <a:lnTo>
                    <a:pt x="428751" y="377731"/>
                  </a:lnTo>
                  <a:lnTo>
                    <a:pt x="390651" y="377731"/>
                  </a:lnTo>
                  <a:lnTo>
                    <a:pt x="390651" y="358681"/>
                  </a:lnTo>
                  <a:close/>
                </a:path>
                <a:path w="938529" h="396875">
                  <a:moveTo>
                    <a:pt x="829908" y="66581"/>
                  </a:moveTo>
                  <a:lnTo>
                    <a:pt x="409701" y="66581"/>
                  </a:lnTo>
                  <a:lnTo>
                    <a:pt x="402278" y="68075"/>
                  </a:lnTo>
                  <a:lnTo>
                    <a:pt x="396224" y="72153"/>
                  </a:lnTo>
                  <a:lnTo>
                    <a:pt x="392146" y="78208"/>
                  </a:lnTo>
                  <a:lnTo>
                    <a:pt x="390664" y="85568"/>
                  </a:lnTo>
                  <a:lnTo>
                    <a:pt x="390651" y="377731"/>
                  </a:lnTo>
                  <a:lnTo>
                    <a:pt x="409701" y="358681"/>
                  </a:lnTo>
                  <a:lnTo>
                    <a:pt x="428751" y="358681"/>
                  </a:lnTo>
                  <a:lnTo>
                    <a:pt x="428751" y="104681"/>
                  </a:lnTo>
                  <a:lnTo>
                    <a:pt x="409701" y="104681"/>
                  </a:lnTo>
                  <a:lnTo>
                    <a:pt x="428751" y="85631"/>
                  </a:lnTo>
                  <a:lnTo>
                    <a:pt x="862348" y="85631"/>
                  </a:lnTo>
                  <a:lnTo>
                    <a:pt x="829908" y="66581"/>
                  </a:lnTo>
                  <a:close/>
                </a:path>
                <a:path w="938529" h="396875">
                  <a:moveTo>
                    <a:pt x="428751" y="358681"/>
                  </a:moveTo>
                  <a:lnTo>
                    <a:pt x="409701" y="358681"/>
                  </a:lnTo>
                  <a:lnTo>
                    <a:pt x="390651" y="377731"/>
                  </a:lnTo>
                  <a:lnTo>
                    <a:pt x="428751" y="377731"/>
                  </a:lnTo>
                  <a:lnTo>
                    <a:pt x="428751" y="358681"/>
                  </a:lnTo>
                  <a:close/>
                </a:path>
                <a:path w="938529" h="396875">
                  <a:moveTo>
                    <a:pt x="862456" y="85568"/>
                  </a:moveTo>
                  <a:lnTo>
                    <a:pt x="776351" y="135796"/>
                  </a:lnTo>
                  <a:lnTo>
                    <a:pt x="770743" y="140846"/>
                  </a:lnTo>
                  <a:lnTo>
                    <a:pt x="767587" y="147433"/>
                  </a:lnTo>
                  <a:lnTo>
                    <a:pt x="767099" y="154709"/>
                  </a:lnTo>
                  <a:lnTo>
                    <a:pt x="769493" y="161831"/>
                  </a:lnTo>
                  <a:lnTo>
                    <a:pt x="774543" y="167511"/>
                  </a:lnTo>
                  <a:lnTo>
                    <a:pt x="781129" y="170689"/>
                  </a:lnTo>
                  <a:lnTo>
                    <a:pt x="788406" y="171154"/>
                  </a:lnTo>
                  <a:lnTo>
                    <a:pt x="795527" y="168689"/>
                  </a:lnTo>
                  <a:lnTo>
                    <a:pt x="905339" y="104681"/>
                  </a:lnTo>
                  <a:lnTo>
                    <a:pt x="900302" y="104681"/>
                  </a:lnTo>
                  <a:lnTo>
                    <a:pt x="900302" y="102014"/>
                  </a:lnTo>
                  <a:lnTo>
                    <a:pt x="890651" y="102014"/>
                  </a:lnTo>
                  <a:lnTo>
                    <a:pt x="862456" y="85568"/>
                  </a:lnTo>
                  <a:close/>
                </a:path>
                <a:path w="938529" h="396875">
                  <a:moveTo>
                    <a:pt x="428751" y="85631"/>
                  </a:moveTo>
                  <a:lnTo>
                    <a:pt x="409701" y="104681"/>
                  </a:lnTo>
                  <a:lnTo>
                    <a:pt x="428751" y="104681"/>
                  </a:lnTo>
                  <a:lnTo>
                    <a:pt x="428751" y="85631"/>
                  </a:lnTo>
                  <a:close/>
                </a:path>
                <a:path w="938529" h="396875">
                  <a:moveTo>
                    <a:pt x="862348" y="85631"/>
                  </a:moveTo>
                  <a:lnTo>
                    <a:pt x="428751" y="85631"/>
                  </a:lnTo>
                  <a:lnTo>
                    <a:pt x="428751" y="104681"/>
                  </a:lnTo>
                  <a:lnTo>
                    <a:pt x="829690" y="104681"/>
                  </a:lnTo>
                  <a:lnTo>
                    <a:pt x="862348" y="85631"/>
                  </a:lnTo>
                  <a:close/>
                </a:path>
                <a:path w="938529" h="396875">
                  <a:moveTo>
                    <a:pt x="905389" y="66581"/>
                  </a:moveTo>
                  <a:lnTo>
                    <a:pt x="900302" y="66581"/>
                  </a:lnTo>
                  <a:lnTo>
                    <a:pt x="900302" y="104681"/>
                  </a:lnTo>
                  <a:lnTo>
                    <a:pt x="905339" y="104681"/>
                  </a:lnTo>
                  <a:lnTo>
                    <a:pt x="938022" y="85631"/>
                  </a:lnTo>
                  <a:lnTo>
                    <a:pt x="905389" y="66581"/>
                  </a:lnTo>
                  <a:close/>
                </a:path>
                <a:path w="938529" h="396875">
                  <a:moveTo>
                    <a:pt x="890651" y="69121"/>
                  </a:moveTo>
                  <a:lnTo>
                    <a:pt x="862456" y="85568"/>
                  </a:lnTo>
                  <a:lnTo>
                    <a:pt x="890651" y="102014"/>
                  </a:lnTo>
                  <a:lnTo>
                    <a:pt x="890651" y="69121"/>
                  </a:lnTo>
                  <a:close/>
                </a:path>
                <a:path w="938529" h="396875">
                  <a:moveTo>
                    <a:pt x="900302" y="69121"/>
                  </a:moveTo>
                  <a:lnTo>
                    <a:pt x="890651" y="69121"/>
                  </a:lnTo>
                  <a:lnTo>
                    <a:pt x="890651" y="102014"/>
                  </a:lnTo>
                  <a:lnTo>
                    <a:pt x="900302" y="102014"/>
                  </a:lnTo>
                  <a:lnTo>
                    <a:pt x="900302" y="69121"/>
                  </a:lnTo>
                  <a:close/>
                </a:path>
                <a:path w="938529" h="396875">
                  <a:moveTo>
                    <a:pt x="788406" y="0"/>
                  </a:moveTo>
                  <a:lnTo>
                    <a:pt x="781129" y="494"/>
                  </a:lnTo>
                  <a:lnTo>
                    <a:pt x="774543" y="3679"/>
                  </a:lnTo>
                  <a:lnTo>
                    <a:pt x="769493" y="9304"/>
                  </a:lnTo>
                  <a:lnTo>
                    <a:pt x="767099" y="16498"/>
                  </a:lnTo>
                  <a:lnTo>
                    <a:pt x="767587" y="23798"/>
                  </a:lnTo>
                  <a:lnTo>
                    <a:pt x="770743" y="30360"/>
                  </a:lnTo>
                  <a:lnTo>
                    <a:pt x="776351" y="35339"/>
                  </a:lnTo>
                  <a:lnTo>
                    <a:pt x="862456" y="85568"/>
                  </a:lnTo>
                  <a:lnTo>
                    <a:pt x="890651" y="69121"/>
                  </a:lnTo>
                  <a:lnTo>
                    <a:pt x="900302" y="69121"/>
                  </a:lnTo>
                  <a:lnTo>
                    <a:pt x="900302" y="66581"/>
                  </a:lnTo>
                  <a:lnTo>
                    <a:pt x="905389" y="66581"/>
                  </a:lnTo>
                  <a:lnTo>
                    <a:pt x="795527" y="2446"/>
                  </a:lnTo>
                  <a:lnTo>
                    <a:pt x="78840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610600" y="2343785"/>
              <a:ext cx="1045844" cy="2938780"/>
            </a:xfrm>
            <a:custGeom>
              <a:avLst/>
              <a:gdLst/>
              <a:ahLst/>
              <a:cxnLst/>
              <a:rect l="l" t="t" r="r" b="b"/>
              <a:pathLst>
                <a:path w="1045845" h="2938779">
                  <a:moveTo>
                    <a:pt x="0" y="0"/>
                  </a:moveTo>
                  <a:lnTo>
                    <a:pt x="522985" y="0"/>
                  </a:lnTo>
                  <a:lnTo>
                    <a:pt x="522985" y="1430273"/>
                  </a:lnTo>
                  <a:lnTo>
                    <a:pt x="1045845" y="1430273"/>
                  </a:lnTo>
                </a:path>
                <a:path w="1045845" h="2938779">
                  <a:moveTo>
                    <a:pt x="47625" y="2938779"/>
                  </a:moveTo>
                  <a:lnTo>
                    <a:pt x="526160" y="2938779"/>
                  </a:lnTo>
                  <a:lnTo>
                    <a:pt x="526160" y="1429131"/>
                  </a:lnTo>
                  <a:lnTo>
                    <a:pt x="1044321" y="1429131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0600" y="5221097"/>
              <a:ext cx="123825" cy="114299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8659494" y="2114867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770619" y="5315648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81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72440" y="832485"/>
            <a:ext cx="6844665" cy="906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orkflow</a:t>
            </a:r>
            <a:r>
              <a:rPr dirty="0" sz="2000" spc="-2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666666"/>
                </a:solidFill>
                <a:latin typeface="Arial MT"/>
                <a:cs typeface="Arial MT"/>
              </a:rPr>
              <a:t>Template: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Block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Unblock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10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(Distributed)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2100" b="1">
                <a:latin typeface="Arial"/>
                <a:cs typeface="Arial"/>
              </a:rPr>
              <a:t>Central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3451" y="3237865"/>
            <a:ext cx="90043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</a:t>
            </a:r>
            <a:r>
              <a:rPr dirty="0" sz="1200" spc="-10">
                <a:latin typeface="Arial MT"/>
                <a:cs typeface="Arial MT"/>
              </a:rPr>
              <a:t> 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916" y="2545016"/>
            <a:ext cx="270573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latin typeface="Arial"/>
                <a:cs typeface="Arial"/>
              </a:rPr>
              <a:t>Request</a:t>
            </a:r>
            <a:r>
              <a:rPr dirty="0" sz="2100" spc="-4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r>
              <a:rPr dirty="0" sz="2100" spc="-50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change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90698" y="3009814"/>
            <a:ext cx="1129030" cy="1548130"/>
            <a:chOff x="2390698" y="3009814"/>
            <a:chExt cx="1129030" cy="15481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0698" y="3009814"/>
              <a:ext cx="1128904" cy="15479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14524" y="3025013"/>
              <a:ext cx="1038860" cy="1467485"/>
            </a:xfrm>
            <a:custGeom>
              <a:avLst/>
              <a:gdLst/>
              <a:ahLst/>
              <a:cxnLst/>
              <a:rect l="l" t="t" r="r" b="b"/>
              <a:pathLst>
                <a:path w="1038860" h="1467485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294130"/>
                  </a:lnTo>
                  <a:lnTo>
                    <a:pt x="6190" y="1340157"/>
                  </a:lnTo>
                  <a:lnTo>
                    <a:pt x="23654" y="1381510"/>
                  </a:lnTo>
                  <a:lnTo>
                    <a:pt x="50736" y="1416542"/>
                  </a:lnTo>
                  <a:lnTo>
                    <a:pt x="85776" y="1443604"/>
                  </a:lnTo>
                  <a:lnTo>
                    <a:pt x="127117" y="1461049"/>
                  </a:lnTo>
                  <a:lnTo>
                    <a:pt x="173100" y="1467231"/>
                  </a:lnTo>
                  <a:lnTo>
                    <a:pt x="865251" y="1467231"/>
                  </a:lnTo>
                  <a:lnTo>
                    <a:pt x="911234" y="1461049"/>
                  </a:lnTo>
                  <a:lnTo>
                    <a:pt x="952575" y="1443604"/>
                  </a:lnTo>
                  <a:lnTo>
                    <a:pt x="987615" y="1416542"/>
                  </a:lnTo>
                  <a:lnTo>
                    <a:pt x="1014697" y="1381510"/>
                  </a:lnTo>
                  <a:lnTo>
                    <a:pt x="1032161" y="1340157"/>
                  </a:lnTo>
                  <a:lnTo>
                    <a:pt x="1038351" y="1294130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14524" y="3025013"/>
              <a:ext cx="1038860" cy="1467485"/>
            </a:xfrm>
            <a:custGeom>
              <a:avLst/>
              <a:gdLst/>
              <a:ahLst/>
              <a:cxnLst/>
              <a:rect l="l" t="t" r="r" b="b"/>
              <a:pathLst>
                <a:path w="1038860" h="1467485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294130"/>
                  </a:lnTo>
                  <a:lnTo>
                    <a:pt x="1032161" y="1340157"/>
                  </a:lnTo>
                  <a:lnTo>
                    <a:pt x="1014697" y="1381510"/>
                  </a:lnTo>
                  <a:lnTo>
                    <a:pt x="987615" y="1416542"/>
                  </a:lnTo>
                  <a:lnTo>
                    <a:pt x="952575" y="1443604"/>
                  </a:lnTo>
                  <a:lnTo>
                    <a:pt x="911234" y="1461049"/>
                  </a:lnTo>
                  <a:lnTo>
                    <a:pt x="865251" y="1467231"/>
                  </a:lnTo>
                  <a:lnTo>
                    <a:pt x="173100" y="1467231"/>
                  </a:lnTo>
                  <a:lnTo>
                    <a:pt x="127117" y="1461049"/>
                  </a:lnTo>
                  <a:lnTo>
                    <a:pt x="85776" y="1443604"/>
                  </a:lnTo>
                  <a:lnTo>
                    <a:pt x="50736" y="1416542"/>
                  </a:lnTo>
                  <a:lnTo>
                    <a:pt x="23654" y="1381510"/>
                  </a:lnTo>
                  <a:lnTo>
                    <a:pt x="6190" y="1340157"/>
                  </a:lnTo>
                  <a:lnTo>
                    <a:pt x="0" y="1294130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011676" y="3499421"/>
            <a:ext cx="713740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5575" y="3153562"/>
            <a:ext cx="1652905" cy="2273300"/>
            <a:chOff x="2695575" y="3153562"/>
            <a:chExt cx="1652905" cy="22733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5575" y="3153562"/>
              <a:ext cx="419100" cy="400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025" y="5068608"/>
              <a:ext cx="338327" cy="3578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389245" y="4797679"/>
            <a:ext cx="862330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25">
                <a:latin typeface="Arial MT"/>
                <a:cs typeface="Arial MT"/>
              </a:rPr>
              <a:t>D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f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5">
                <a:latin typeface="Arial MT"/>
                <a:cs typeface="Arial MT"/>
              </a:rPr>
              <a:t>g  </a:t>
            </a:r>
            <a:r>
              <a:rPr dirty="0" sz="1200" spc="-10">
                <a:latin typeface="Arial MT"/>
                <a:cs typeface="Arial MT"/>
              </a:rPr>
              <a:t>Company 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25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od</a:t>
            </a:r>
            <a:r>
              <a:rPr dirty="0" sz="1200" spc="-5">
                <a:latin typeface="Arial MT"/>
                <a:cs typeface="Arial MT"/>
              </a:rPr>
              <a:t>e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34970" y="3522691"/>
            <a:ext cx="993140" cy="944244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07950">
              <a:lnSpc>
                <a:spcPts val="1260"/>
              </a:lnSpc>
              <a:spcBef>
                <a:spcPts val="465"/>
              </a:spcBef>
            </a:pPr>
            <a:r>
              <a:rPr dirty="0" sz="1100" spc="5">
                <a:latin typeface="Arial MT"/>
                <a:cs typeface="Arial MT"/>
              </a:rPr>
              <a:t>Block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165"/>
              </a:lnSpc>
              <a:buChar char="•"/>
              <a:tabLst>
                <a:tab pos="193675" algn="l"/>
              </a:tabLst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25">
                <a:latin typeface="Arial MT"/>
                <a:cs typeface="Arial MT"/>
              </a:rPr>
              <a:t>D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165"/>
              </a:lnSpc>
              <a:buChar char="•"/>
              <a:tabLst>
                <a:tab pos="193675" algn="l"/>
              </a:tabLst>
            </a:pPr>
            <a:r>
              <a:rPr dirty="0" sz="1100" spc="25">
                <a:latin typeface="Arial MT"/>
                <a:cs typeface="Arial MT"/>
              </a:rPr>
              <a:t>C</a:t>
            </a:r>
            <a:r>
              <a:rPr dirty="0" sz="1100" spc="15">
                <a:latin typeface="Arial MT"/>
                <a:cs typeface="Arial MT"/>
              </a:rPr>
              <a:t>C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  <a:p>
            <a:pPr marL="193675" indent="-85725">
              <a:lnSpc>
                <a:spcPts val="1260"/>
              </a:lnSpc>
              <a:buChar char="•"/>
              <a:tabLst>
                <a:tab pos="193675" algn="l"/>
              </a:tabLst>
            </a:pPr>
            <a:r>
              <a:rPr dirty="0" sz="1100" spc="20">
                <a:latin typeface="Arial MT"/>
                <a:cs typeface="Arial MT"/>
              </a:rPr>
              <a:t>PO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519" y="3515677"/>
            <a:ext cx="861694" cy="5715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30">
                <a:latin typeface="Arial MT"/>
                <a:cs typeface="Arial MT"/>
              </a:rPr>
              <a:t>D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f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ag  </a:t>
            </a:r>
            <a:r>
              <a:rPr dirty="0" sz="1200" spc="-20">
                <a:latin typeface="Arial MT"/>
                <a:cs typeface="Arial MT"/>
              </a:rPr>
              <a:t>Purchasing 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Org.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4629" y="5353748"/>
            <a:ext cx="3314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19400" y="3591852"/>
            <a:ext cx="7372350" cy="1705610"/>
            <a:chOff x="2819400" y="3591852"/>
            <a:chExt cx="7372350" cy="1705610"/>
          </a:xfrm>
        </p:grpSpPr>
        <p:sp>
          <p:nvSpPr>
            <p:cNvPr id="17" name="object 17"/>
            <p:cNvSpPr/>
            <p:nvPr/>
          </p:nvSpPr>
          <p:spPr>
            <a:xfrm>
              <a:off x="2886075" y="4558919"/>
              <a:ext cx="1128395" cy="738505"/>
            </a:xfrm>
            <a:custGeom>
              <a:avLst/>
              <a:gdLst/>
              <a:ahLst/>
              <a:cxnLst/>
              <a:rect l="l" t="t" r="r" b="b"/>
              <a:pathLst>
                <a:path w="1128395" h="738504">
                  <a:moveTo>
                    <a:pt x="1052195" y="661923"/>
                  </a:moveTo>
                  <a:lnTo>
                    <a:pt x="1052195" y="738123"/>
                  </a:lnTo>
                  <a:lnTo>
                    <a:pt x="1118743" y="704849"/>
                  </a:lnTo>
                  <a:lnTo>
                    <a:pt x="1064895" y="704849"/>
                  </a:lnTo>
                  <a:lnTo>
                    <a:pt x="1064895" y="695324"/>
                  </a:lnTo>
                  <a:lnTo>
                    <a:pt x="1118997" y="695324"/>
                  </a:lnTo>
                  <a:lnTo>
                    <a:pt x="1052195" y="661923"/>
                  </a:lnTo>
                  <a:close/>
                </a:path>
                <a:path w="1128395" h="738504">
                  <a:moveTo>
                    <a:pt x="9525" y="0"/>
                  </a:moveTo>
                  <a:lnTo>
                    <a:pt x="0" y="0"/>
                  </a:lnTo>
                  <a:lnTo>
                    <a:pt x="0" y="702690"/>
                  </a:lnTo>
                  <a:lnTo>
                    <a:pt x="2158" y="704849"/>
                  </a:lnTo>
                  <a:lnTo>
                    <a:pt x="1052195" y="704849"/>
                  </a:lnTo>
                  <a:lnTo>
                    <a:pt x="1052195" y="700023"/>
                  </a:lnTo>
                  <a:lnTo>
                    <a:pt x="9525" y="700023"/>
                  </a:lnTo>
                  <a:lnTo>
                    <a:pt x="4825" y="695324"/>
                  </a:lnTo>
                  <a:lnTo>
                    <a:pt x="9525" y="695324"/>
                  </a:lnTo>
                  <a:lnTo>
                    <a:pt x="9525" y="0"/>
                  </a:lnTo>
                  <a:close/>
                </a:path>
                <a:path w="1128395" h="738504">
                  <a:moveTo>
                    <a:pt x="1118997" y="695324"/>
                  </a:moveTo>
                  <a:lnTo>
                    <a:pt x="1064895" y="695324"/>
                  </a:lnTo>
                  <a:lnTo>
                    <a:pt x="1064895" y="704849"/>
                  </a:lnTo>
                  <a:lnTo>
                    <a:pt x="1118743" y="704849"/>
                  </a:lnTo>
                  <a:lnTo>
                    <a:pt x="1128395" y="700023"/>
                  </a:lnTo>
                  <a:lnTo>
                    <a:pt x="1118997" y="695324"/>
                  </a:lnTo>
                  <a:close/>
                </a:path>
                <a:path w="1128395" h="738504">
                  <a:moveTo>
                    <a:pt x="9525" y="695324"/>
                  </a:moveTo>
                  <a:lnTo>
                    <a:pt x="4825" y="695324"/>
                  </a:lnTo>
                  <a:lnTo>
                    <a:pt x="9525" y="700023"/>
                  </a:lnTo>
                  <a:lnTo>
                    <a:pt x="9525" y="695324"/>
                  </a:lnTo>
                  <a:close/>
                </a:path>
                <a:path w="1128395" h="738504">
                  <a:moveTo>
                    <a:pt x="1052195" y="695324"/>
                  </a:moveTo>
                  <a:lnTo>
                    <a:pt x="9525" y="695324"/>
                  </a:lnTo>
                  <a:lnTo>
                    <a:pt x="9525" y="700023"/>
                  </a:lnTo>
                  <a:lnTo>
                    <a:pt x="1052195" y="700023"/>
                  </a:lnTo>
                  <a:lnTo>
                    <a:pt x="1052195" y="695324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400" y="4439792"/>
              <a:ext cx="123825" cy="114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7875" y="3591852"/>
              <a:ext cx="523875" cy="3620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898775" y="5248592"/>
            <a:ext cx="4972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98775" y="5429884"/>
            <a:ext cx="11525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 spc="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67525" y="1428657"/>
            <a:ext cx="1167130" cy="1424305"/>
            <a:chOff x="7467525" y="1428657"/>
            <a:chExt cx="1167130" cy="142430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525" y="1428657"/>
              <a:ext cx="1166998" cy="142410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91349" y="1443354"/>
              <a:ext cx="1076960" cy="1343660"/>
            </a:xfrm>
            <a:custGeom>
              <a:avLst/>
              <a:gdLst/>
              <a:ahLst/>
              <a:cxnLst/>
              <a:rect l="l" t="t" r="r" b="b"/>
              <a:pathLst>
                <a:path w="1076959" h="1343660">
                  <a:moveTo>
                    <a:pt x="897001" y="0"/>
                  </a:moveTo>
                  <a:lnTo>
                    <a:pt x="179450" y="0"/>
                  </a:lnTo>
                  <a:lnTo>
                    <a:pt x="131762" y="6413"/>
                  </a:lnTo>
                  <a:lnTo>
                    <a:pt x="88900" y="24511"/>
                  </a:lnTo>
                  <a:lnTo>
                    <a:pt x="52577" y="52577"/>
                  </a:lnTo>
                  <a:lnTo>
                    <a:pt x="24510" y="88900"/>
                  </a:lnTo>
                  <a:lnTo>
                    <a:pt x="6413" y="131762"/>
                  </a:lnTo>
                  <a:lnTo>
                    <a:pt x="0" y="179450"/>
                  </a:lnTo>
                  <a:lnTo>
                    <a:pt x="0" y="1163955"/>
                  </a:lnTo>
                  <a:lnTo>
                    <a:pt x="6413" y="1211687"/>
                  </a:lnTo>
                  <a:lnTo>
                    <a:pt x="24510" y="1254562"/>
                  </a:lnTo>
                  <a:lnTo>
                    <a:pt x="52577" y="1290875"/>
                  </a:lnTo>
                  <a:lnTo>
                    <a:pt x="88900" y="1318923"/>
                  </a:lnTo>
                  <a:lnTo>
                    <a:pt x="131762" y="1337001"/>
                  </a:lnTo>
                  <a:lnTo>
                    <a:pt x="179450" y="1343406"/>
                  </a:lnTo>
                  <a:lnTo>
                    <a:pt x="897001" y="1343406"/>
                  </a:lnTo>
                  <a:lnTo>
                    <a:pt x="944689" y="1337001"/>
                  </a:lnTo>
                  <a:lnTo>
                    <a:pt x="987551" y="1318923"/>
                  </a:lnTo>
                  <a:lnTo>
                    <a:pt x="1023874" y="1290875"/>
                  </a:lnTo>
                  <a:lnTo>
                    <a:pt x="1051941" y="1254562"/>
                  </a:lnTo>
                  <a:lnTo>
                    <a:pt x="1070038" y="1211687"/>
                  </a:lnTo>
                  <a:lnTo>
                    <a:pt x="1076452" y="1163955"/>
                  </a:lnTo>
                  <a:lnTo>
                    <a:pt x="1076452" y="179450"/>
                  </a:lnTo>
                  <a:lnTo>
                    <a:pt x="1070038" y="131762"/>
                  </a:lnTo>
                  <a:lnTo>
                    <a:pt x="1051941" y="88900"/>
                  </a:lnTo>
                  <a:lnTo>
                    <a:pt x="1023874" y="52577"/>
                  </a:lnTo>
                  <a:lnTo>
                    <a:pt x="987551" y="24511"/>
                  </a:lnTo>
                  <a:lnTo>
                    <a:pt x="944689" y="6413"/>
                  </a:lnTo>
                  <a:lnTo>
                    <a:pt x="8970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91349" y="1443354"/>
              <a:ext cx="1076960" cy="1343660"/>
            </a:xfrm>
            <a:custGeom>
              <a:avLst/>
              <a:gdLst/>
              <a:ahLst/>
              <a:cxnLst/>
              <a:rect l="l" t="t" r="r" b="b"/>
              <a:pathLst>
                <a:path w="1076959" h="1343660">
                  <a:moveTo>
                    <a:pt x="0" y="179450"/>
                  </a:moveTo>
                  <a:lnTo>
                    <a:pt x="6413" y="131762"/>
                  </a:lnTo>
                  <a:lnTo>
                    <a:pt x="24510" y="88900"/>
                  </a:lnTo>
                  <a:lnTo>
                    <a:pt x="52577" y="52577"/>
                  </a:lnTo>
                  <a:lnTo>
                    <a:pt x="88900" y="24511"/>
                  </a:lnTo>
                  <a:lnTo>
                    <a:pt x="131762" y="6413"/>
                  </a:lnTo>
                  <a:lnTo>
                    <a:pt x="179450" y="0"/>
                  </a:lnTo>
                  <a:lnTo>
                    <a:pt x="897001" y="0"/>
                  </a:lnTo>
                  <a:lnTo>
                    <a:pt x="944689" y="6413"/>
                  </a:lnTo>
                  <a:lnTo>
                    <a:pt x="987551" y="24511"/>
                  </a:lnTo>
                  <a:lnTo>
                    <a:pt x="1023874" y="52577"/>
                  </a:lnTo>
                  <a:lnTo>
                    <a:pt x="1051941" y="88900"/>
                  </a:lnTo>
                  <a:lnTo>
                    <a:pt x="1070038" y="131762"/>
                  </a:lnTo>
                  <a:lnTo>
                    <a:pt x="1076452" y="179450"/>
                  </a:lnTo>
                  <a:lnTo>
                    <a:pt x="1076452" y="1163955"/>
                  </a:lnTo>
                  <a:lnTo>
                    <a:pt x="1070038" y="1211687"/>
                  </a:lnTo>
                  <a:lnTo>
                    <a:pt x="1051941" y="1254562"/>
                  </a:lnTo>
                  <a:lnTo>
                    <a:pt x="1023874" y="1290875"/>
                  </a:lnTo>
                  <a:lnTo>
                    <a:pt x="987551" y="1318923"/>
                  </a:lnTo>
                  <a:lnTo>
                    <a:pt x="944689" y="1337001"/>
                  </a:lnTo>
                  <a:lnTo>
                    <a:pt x="897001" y="1343406"/>
                  </a:lnTo>
                  <a:lnTo>
                    <a:pt x="179450" y="1343406"/>
                  </a:lnTo>
                  <a:lnTo>
                    <a:pt x="131762" y="1337001"/>
                  </a:lnTo>
                  <a:lnTo>
                    <a:pt x="88900" y="1318923"/>
                  </a:lnTo>
                  <a:lnTo>
                    <a:pt x="52577" y="1290875"/>
                  </a:lnTo>
                  <a:lnTo>
                    <a:pt x="24510" y="1254562"/>
                  </a:lnTo>
                  <a:lnTo>
                    <a:pt x="6413" y="1211687"/>
                  </a:lnTo>
                  <a:lnTo>
                    <a:pt x="0" y="1163955"/>
                  </a:lnTo>
                  <a:lnTo>
                    <a:pt x="0" y="179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3825" y="1543443"/>
              <a:ext cx="571500" cy="4286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526908" y="1955736"/>
            <a:ext cx="972185" cy="7512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86360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636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central.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448550" y="4571974"/>
            <a:ext cx="1290955" cy="1595755"/>
            <a:chOff x="7448550" y="4571974"/>
            <a:chExt cx="1290955" cy="159575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0398" y="4571974"/>
              <a:ext cx="1128904" cy="148125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34351" y="4587493"/>
              <a:ext cx="1038225" cy="1400810"/>
            </a:xfrm>
            <a:custGeom>
              <a:avLst/>
              <a:gdLst/>
              <a:ahLst/>
              <a:cxnLst/>
              <a:rect l="l" t="t" r="r" b="b"/>
              <a:pathLst>
                <a:path w="1038225" h="1400810">
                  <a:moveTo>
                    <a:pt x="865124" y="0"/>
                  </a:moveTo>
                  <a:lnTo>
                    <a:pt x="172974" y="0"/>
                  </a:lnTo>
                  <a:lnTo>
                    <a:pt x="127000" y="6181"/>
                  </a:lnTo>
                  <a:lnTo>
                    <a:pt x="85682" y="23626"/>
                  </a:lnTo>
                  <a:lnTo>
                    <a:pt x="50673" y="50688"/>
                  </a:lnTo>
                  <a:lnTo>
                    <a:pt x="23622" y="85720"/>
                  </a:lnTo>
                  <a:lnTo>
                    <a:pt x="6180" y="127073"/>
                  </a:lnTo>
                  <a:lnTo>
                    <a:pt x="0" y="173100"/>
                  </a:lnTo>
                  <a:lnTo>
                    <a:pt x="0" y="1227442"/>
                  </a:lnTo>
                  <a:lnTo>
                    <a:pt x="6180" y="1273455"/>
                  </a:lnTo>
                  <a:lnTo>
                    <a:pt x="23622" y="1314802"/>
                  </a:lnTo>
                  <a:lnTo>
                    <a:pt x="50673" y="1349833"/>
                  </a:lnTo>
                  <a:lnTo>
                    <a:pt x="85682" y="1376898"/>
                  </a:lnTo>
                  <a:lnTo>
                    <a:pt x="127000" y="1394347"/>
                  </a:lnTo>
                  <a:lnTo>
                    <a:pt x="172974" y="1400530"/>
                  </a:lnTo>
                  <a:lnTo>
                    <a:pt x="865124" y="1400530"/>
                  </a:lnTo>
                  <a:lnTo>
                    <a:pt x="911107" y="1394347"/>
                  </a:lnTo>
                  <a:lnTo>
                    <a:pt x="952448" y="1376898"/>
                  </a:lnTo>
                  <a:lnTo>
                    <a:pt x="987488" y="1349833"/>
                  </a:lnTo>
                  <a:lnTo>
                    <a:pt x="1014570" y="1314802"/>
                  </a:lnTo>
                  <a:lnTo>
                    <a:pt x="1032034" y="1273455"/>
                  </a:lnTo>
                  <a:lnTo>
                    <a:pt x="1038225" y="1227442"/>
                  </a:lnTo>
                  <a:lnTo>
                    <a:pt x="1038225" y="173100"/>
                  </a:lnTo>
                  <a:lnTo>
                    <a:pt x="1032034" y="127073"/>
                  </a:lnTo>
                  <a:lnTo>
                    <a:pt x="1014570" y="85720"/>
                  </a:lnTo>
                  <a:lnTo>
                    <a:pt x="987488" y="50688"/>
                  </a:lnTo>
                  <a:lnTo>
                    <a:pt x="952448" y="23626"/>
                  </a:lnTo>
                  <a:lnTo>
                    <a:pt x="911107" y="6181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634351" y="4587493"/>
              <a:ext cx="1038225" cy="1400810"/>
            </a:xfrm>
            <a:custGeom>
              <a:avLst/>
              <a:gdLst/>
              <a:ahLst/>
              <a:cxnLst/>
              <a:rect l="l" t="t" r="r" b="b"/>
              <a:pathLst>
                <a:path w="1038225" h="1400810">
                  <a:moveTo>
                    <a:pt x="0" y="173100"/>
                  </a:moveTo>
                  <a:lnTo>
                    <a:pt x="6180" y="127073"/>
                  </a:lnTo>
                  <a:lnTo>
                    <a:pt x="23622" y="85720"/>
                  </a:lnTo>
                  <a:lnTo>
                    <a:pt x="50673" y="50688"/>
                  </a:lnTo>
                  <a:lnTo>
                    <a:pt x="85682" y="23626"/>
                  </a:lnTo>
                  <a:lnTo>
                    <a:pt x="127000" y="6181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81"/>
                  </a:lnTo>
                  <a:lnTo>
                    <a:pt x="952448" y="23626"/>
                  </a:lnTo>
                  <a:lnTo>
                    <a:pt x="987488" y="50688"/>
                  </a:lnTo>
                  <a:lnTo>
                    <a:pt x="1014570" y="85720"/>
                  </a:lnTo>
                  <a:lnTo>
                    <a:pt x="1032034" y="127073"/>
                  </a:lnTo>
                  <a:lnTo>
                    <a:pt x="1038225" y="173100"/>
                  </a:lnTo>
                  <a:lnTo>
                    <a:pt x="1038225" y="1227442"/>
                  </a:lnTo>
                  <a:lnTo>
                    <a:pt x="1032034" y="1273455"/>
                  </a:lnTo>
                  <a:lnTo>
                    <a:pt x="1014570" y="1314802"/>
                  </a:lnTo>
                  <a:lnTo>
                    <a:pt x="987488" y="1349833"/>
                  </a:lnTo>
                  <a:lnTo>
                    <a:pt x="952448" y="1376898"/>
                  </a:lnTo>
                  <a:lnTo>
                    <a:pt x="911107" y="1394347"/>
                  </a:lnTo>
                  <a:lnTo>
                    <a:pt x="865124" y="1400530"/>
                  </a:lnTo>
                  <a:lnTo>
                    <a:pt x="172974" y="1400530"/>
                  </a:lnTo>
                  <a:lnTo>
                    <a:pt x="127000" y="1394347"/>
                  </a:lnTo>
                  <a:lnTo>
                    <a:pt x="85682" y="1376898"/>
                  </a:lnTo>
                  <a:lnTo>
                    <a:pt x="50673" y="1349833"/>
                  </a:lnTo>
                  <a:lnTo>
                    <a:pt x="23622" y="1314802"/>
                  </a:lnTo>
                  <a:lnTo>
                    <a:pt x="6180" y="1273455"/>
                  </a:lnTo>
                  <a:lnTo>
                    <a:pt x="0" y="122744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8550" y="4619688"/>
              <a:ext cx="1176337" cy="154774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91348" y="4663693"/>
              <a:ext cx="1038860" cy="1410335"/>
            </a:xfrm>
            <a:custGeom>
              <a:avLst/>
              <a:gdLst/>
              <a:ahLst/>
              <a:cxnLst/>
              <a:rect l="l" t="t" r="r" b="b"/>
              <a:pathLst>
                <a:path w="1038859" h="1410335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236992"/>
                  </a:lnTo>
                  <a:lnTo>
                    <a:pt x="6190" y="1283006"/>
                  </a:lnTo>
                  <a:lnTo>
                    <a:pt x="23654" y="1324353"/>
                  </a:lnTo>
                  <a:lnTo>
                    <a:pt x="50736" y="1359384"/>
                  </a:lnTo>
                  <a:lnTo>
                    <a:pt x="85776" y="1386449"/>
                  </a:lnTo>
                  <a:lnTo>
                    <a:pt x="127117" y="1403898"/>
                  </a:lnTo>
                  <a:lnTo>
                    <a:pt x="173100" y="1410080"/>
                  </a:lnTo>
                  <a:lnTo>
                    <a:pt x="865251" y="1410080"/>
                  </a:lnTo>
                  <a:lnTo>
                    <a:pt x="911234" y="1403898"/>
                  </a:lnTo>
                  <a:lnTo>
                    <a:pt x="952575" y="1386449"/>
                  </a:lnTo>
                  <a:lnTo>
                    <a:pt x="987615" y="1359384"/>
                  </a:lnTo>
                  <a:lnTo>
                    <a:pt x="1014697" y="1324353"/>
                  </a:lnTo>
                  <a:lnTo>
                    <a:pt x="1032161" y="1283006"/>
                  </a:lnTo>
                  <a:lnTo>
                    <a:pt x="1038351" y="1236992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491348" y="4663693"/>
              <a:ext cx="1038860" cy="1410335"/>
            </a:xfrm>
            <a:custGeom>
              <a:avLst/>
              <a:gdLst/>
              <a:ahLst/>
              <a:cxnLst/>
              <a:rect l="l" t="t" r="r" b="b"/>
              <a:pathLst>
                <a:path w="1038859" h="1410335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236992"/>
                  </a:lnTo>
                  <a:lnTo>
                    <a:pt x="1032161" y="1283006"/>
                  </a:lnTo>
                  <a:lnTo>
                    <a:pt x="1014697" y="1324353"/>
                  </a:lnTo>
                  <a:lnTo>
                    <a:pt x="987615" y="1359384"/>
                  </a:lnTo>
                  <a:lnTo>
                    <a:pt x="952575" y="1386449"/>
                  </a:lnTo>
                  <a:lnTo>
                    <a:pt x="911234" y="1403898"/>
                  </a:lnTo>
                  <a:lnTo>
                    <a:pt x="865251" y="1410080"/>
                  </a:lnTo>
                  <a:lnTo>
                    <a:pt x="173100" y="1410080"/>
                  </a:lnTo>
                  <a:lnTo>
                    <a:pt x="127117" y="1403898"/>
                  </a:lnTo>
                  <a:lnTo>
                    <a:pt x="85776" y="1386449"/>
                  </a:lnTo>
                  <a:lnTo>
                    <a:pt x="50736" y="1359384"/>
                  </a:lnTo>
                  <a:lnTo>
                    <a:pt x="23654" y="1324353"/>
                  </a:lnTo>
                  <a:lnTo>
                    <a:pt x="6190" y="1283006"/>
                  </a:lnTo>
                  <a:lnTo>
                    <a:pt x="0" y="123699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4300" y="4735207"/>
              <a:ext cx="552450" cy="45718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98740" y="5750242"/>
            <a:ext cx="638175" cy="349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125"/>
              </a:spcBef>
            </a:pPr>
            <a:r>
              <a:rPr dirty="0" sz="1100" spc="5">
                <a:latin typeface="Arial MT"/>
                <a:cs typeface="Arial MT"/>
              </a:rPr>
              <a:t>company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60"/>
              </a:lnSpc>
            </a:pP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48550" y="2905038"/>
            <a:ext cx="1290955" cy="1662430"/>
            <a:chOff x="7448550" y="2905038"/>
            <a:chExt cx="1290955" cy="1662430"/>
          </a:xfrm>
        </p:grpSpPr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0398" y="2905038"/>
              <a:ext cx="1128904" cy="15383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634351" y="2920110"/>
              <a:ext cx="1038225" cy="1457960"/>
            </a:xfrm>
            <a:custGeom>
              <a:avLst/>
              <a:gdLst/>
              <a:ahLst/>
              <a:cxnLst/>
              <a:rect l="l" t="t" r="r" b="b"/>
              <a:pathLst>
                <a:path w="1038225" h="1457960">
                  <a:moveTo>
                    <a:pt x="865124" y="0"/>
                  </a:moveTo>
                  <a:lnTo>
                    <a:pt x="172974" y="0"/>
                  </a:lnTo>
                  <a:lnTo>
                    <a:pt x="127000" y="6190"/>
                  </a:lnTo>
                  <a:lnTo>
                    <a:pt x="85682" y="23654"/>
                  </a:lnTo>
                  <a:lnTo>
                    <a:pt x="50673" y="50736"/>
                  </a:lnTo>
                  <a:lnTo>
                    <a:pt x="23622" y="85776"/>
                  </a:lnTo>
                  <a:lnTo>
                    <a:pt x="6180" y="127117"/>
                  </a:lnTo>
                  <a:lnTo>
                    <a:pt x="0" y="173100"/>
                  </a:lnTo>
                  <a:lnTo>
                    <a:pt x="0" y="1284732"/>
                  </a:lnTo>
                  <a:lnTo>
                    <a:pt x="6180" y="1330706"/>
                  </a:lnTo>
                  <a:lnTo>
                    <a:pt x="23622" y="1372023"/>
                  </a:lnTo>
                  <a:lnTo>
                    <a:pt x="50673" y="1407033"/>
                  </a:lnTo>
                  <a:lnTo>
                    <a:pt x="85682" y="1434083"/>
                  </a:lnTo>
                  <a:lnTo>
                    <a:pt x="127000" y="1451525"/>
                  </a:lnTo>
                  <a:lnTo>
                    <a:pt x="172974" y="1457706"/>
                  </a:lnTo>
                  <a:lnTo>
                    <a:pt x="865124" y="1457706"/>
                  </a:lnTo>
                  <a:lnTo>
                    <a:pt x="911107" y="1451525"/>
                  </a:lnTo>
                  <a:lnTo>
                    <a:pt x="952448" y="1434083"/>
                  </a:lnTo>
                  <a:lnTo>
                    <a:pt x="987488" y="1407033"/>
                  </a:lnTo>
                  <a:lnTo>
                    <a:pt x="1014570" y="1372023"/>
                  </a:lnTo>
                  <a:lnTo>
                    <a:pt x="1032034" y="1330706"/>
                  </a:lnTo>
                  <a:lnTo>
                    <a:pt x="1038225" y="1284732"/>
                  </a:lnTo>
                  <a:lnTo>
                    <a:pt x="1038225" y="173100"/>
                  </a:lnTo>
                  <a:lnTo>
                    <a:pt x="1032034" y="127117"/>
                  </a:lnTo>
                  <a:lnTo>
                    <a:pt x="1014570" y="85776"/>
                  </a:lnTo>
                  <a:lnTo>
                    <a:pt x="987488" y="50736"/>
                  </a:lnTo>
                  <a:lnTo>
                    <a:pt x="952448" y="23654"/>
                  </a:lnTo>
                  <a:lnTo>
                    <a:pt x="911107" y="619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634351" y="2920110"/>
              <a:ext cx="1038225" cy="1457960"/>
            </a:xfrm>
            <a:custGeom>
              <a:avLst/>
              <a:gdLst/>
              <a:ahLst/>
              <a:cxnLst/>
              <a:rect l="l" t="t" r="r" b="b"/>
              <a:pathLst>
                <a:path w="1038225" h="1457960">
                  <a:moveTo>
                    <a:pt x="0" y="173100"/>
                  </a:moveTo>
                  <a:lnTo>
                    <a:pt x="6180" y="127117"/>
                  </a:lnTo>
                  <a:lnTo>
                    <a:pt x="23622" y="85776"/>
                  </a:lnTo>
                  <a:lnTo>
                    <a:pt x="50673" y="50736"/>
                  </a:lnTo>
                  <a:lnTo>
                    <a:pt x="85682" y="23654"/>
                  </a:lnTo>
                  <a:lnTo>
                    <a:pt x="127000" y="619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90"/>
                  </a:lnTo>
                  <a:lnTo>
                    <a:pt x="952448" y="23654"/>
                  </a:lnTo>
                  <a:lnTo>
                    <a:pt x="987488" y="50736"/>
                  </a:lnTo>
                  <a:lnTo>
                    <a:pt x="1014570" y="85776"/>
                  </a:lnTo>
                  <a:lnTo>
                    <a:pt x="1032034" y="127117"/>
                  </a:lnTo>
                  <a:lnTo>
                    <a:pt x="1038225" y="173100"/>
                  </a:lnTo>
                  <a:lnTo>
                    <a:pt x="1038225" y="1284732"/>
                  </a:lnTo>
                  <a:lnTo>
                    <a:pt x="1032034" y="1330706"/>
                  </a:lnTo>
                  <a:lnTo>
                    <a:pt x="1014570" y="1372023"/>
                  </a:lnTo>
                  <a:lnTo>
                    <a:pt x="987488" y="1407033"/>
                  </a:lnTo>
                  <a:lnTo>
                    <a:pt x="952448" y="1434083"/>
                  </a:lnTo>
                  <a:lnTo>
                    <a:pt x="911107" y="1451525"/>
                  </a:lnTo>
                  <a:lnTo>
                    <a:pt x="865124" y="1457706"/>
                  </a:lnTo>
                  <a:lnTo>
                    <a:pt x="172974" y="1457706"/>
                  </a:lnTo>
                  <a:lnTo>
                    <a:pt x="127000" y="1451525"/>
                  </a:lnTo>
                  <a:lnTo>
                    <a:pt x="85682" y="1434083"/>
                  </a:lnTo>
                  <a:lnTo>
                    <a:pt x="50673" y="1407033"/>
                  </a:lnTo>
                  <a:lnTo>
                    <a:pt x="23622" y="1372023"/>
                  </a:lnTo>
                  <a:lnTo>
                    <a:pt x="6180" y="1330706"/>
                  </a:lnTo>
                  <a:lnTo>
                    <a:pt x="0" y="1284732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8550" y="2962274"/>
              <a:ext cx="1185862" cy="16048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91348" y="3005962"/>
              <a:ext cx="1047750" cy="1467485"/>
            </a:xfrm>
            <a:custGeom>
              <a:avLst/>
              <a:gdLst/>
              <a:ahLst/>
              <a:cxnLst/>
              <a:rect l="l" t="t" r="r" b="b"/>
              <a:pathLst>
                <a:path w="1047750" h="1467485">
                  <a:moveTo>
                    <a:pt x="873125" y="0"/>
                  </a:moveTo>
                  <a:lnTo>
                    <a:pt x="174751" y="0"/>
                  </a:lnTo>
                  <a:lnTo>
                    <a:pt x="128293" y="6232"/>
                  </a:lnTo>
                  <a:lnTo>
                    <a:pt x="86548" y="23824"/>
                  </a:lnTo>
                  <a:lnTo>
                    <a:pt x="51180" y="51117"/>
                  </a:lnTo>
                  <a:lnTo>
                    <a:pt x="23857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1292479"/>
                  </a:lnTo>
                  <a:lnTo>
                    <a:pt x="6241" y="1338937"/>
                  </a:lnTo>
                  <a:lnTo>
                    <a:pt x="23857" y="1380682"/>
                  </a:lnTo>
                  <a:lnTo>
                    <a:pt x="51180" y="1416050"/>
                  </a:lnTo>
                  <a:lnTo>
                    <a:pt x="86548" y="1443373"/>
                  </a:lnTo>
                  <a:lnTo>
                    <a:pt x="128293" y="1460989"/>
                  </a:lnTo>
                  <a:lnTo>
                    <a:pt x="174751" y="1467231"/>
                  </a:lnTo>
                  <a:lnTo>
                    <a:pt x="873125" y="1467231"/>
                  </a:lnTo>
                  <a:lnTo>
                    <a:pt x="919574" y="1460989"/>
                  </a:lnTo>
                  <a:lnTo>
                    <a:pt x="961295" y="1443373"/>
                  </a:lnTo>
                  <a:lnTo>
                    <a:pt x="996632" y="1416050"/>
                  </a:lnTo>
                  <a:lnTo>
                    <a:pt x="1023925" y="1380682"/>
                  </a:lnTo>
                  <a:lnTo>
                    <a:pt x="1041517" y="1338937"/>
                  </a:lnTo>
                  <a:lnTo>
                    <a:pt x="1047750" y="1292479"/>
                  </a:lnTo>
                  <a:lnTo>
                    <a:pt x="1047750" y="174625"/>
                  </a:lnTo>
                  <a:lnTo>
                    <a:pt x="1041517" y="128175"/>
                  </a:lnTo>
                  <a:lnTo>
                    <a:pt x="1023925" y="86454"/>
                  </a:lnTo>
                  <a:lnTo>
                    <a:pt x="996632" y="51117"/>
                  </a:lnTo>
                  <a:lnTo>
                    <a:pt x="961295" y="23824"/>
                  </a:lnTo>
                  <a:lnTo>
                    <a:pt x="919574" y="6232"/>
                  </a:lnTo>
                  <a:lnTo>
                    <a:pt x="8731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91348" y="3005962"/>
              <a:ext cx="1047750" cy="1467485"/>
            </a:xfrm>
            <a:custGeom>
              <a:avLst/>
              <a:gdLst/>
              <a:ahLst/>
              <a:cxnLst/>
              <a:rect l="l" t="t" r="r" b="b"/>
              <a:pathLst>
                <a:path w="1047750" h="1467485">
                  <a:moveTo>
                    <a:pt x="0" y="174625"/>
                  </a:moveTo>
                  <a:lnTo>
                    <a:pt x="6241" y="128175"/>
                  </a:lnTo>
                  <a:lnTo>
                    <a:pt x="23857" y="86454"/>
                  </a:lnTo>
                  <a:lnTo>
                    <a:pt x="51180" y="51117"/>
                  </a:lnTo>
                  <a:lnTo>
                    <a:pt x="86548" y="23824"/>
                  </a:lnTo>
                  <a:lnTo>
                    <a:pt x="128293" y="6232"/>
                  </a:lnTo>
                  <a:lnTo>
                    <a:pt x="174751" y="0"/>
                  </a:lnTo>
                  <a:lnTo>
                    <a:pt x="873125" y="0"/>
                  </a:lnTo>
                  <a:lnTo>
                    <a:pt x="919574" y="6232"/>
                  </a:lnTo>
                  <a:lnTo>
                    <a:pt x="961295" y="23824"/>
                  </a:lnTo>
                  <a:lnTo>
                    <a:pt x="996632" y="51117"/>
                  </a:lnTo>
                  <a:lnTo>
                    <a:pt x="1023925" y="86454"/>
                  </a:lnTo>
                  <a:lnTo>
                    <a:pt x="1041517" y="128175"/>
                  </a:lnTo>
                  <a:lnTo>
                    <a:pt x="1047750" y="174625"/>
                  </a:lnTo>
                  <a:lnTo>
                    <a:pt x="1047750" y="1292479"/>
                  </a:lnTo>
                  <a:lnTo>
                    <a:pt x="1041517" y="1338937"/>
                  </a:lnTo>
                  <a:lnTo>
                    <a:pt x="1023925" y="1380682"/>
                  </a:lnTo>
                  <a:lnTo>
                    <a:pt x="996632" y="1416050"/>
                  </a:lnTo>
                  <a:lnTo>
                    <a:pt x="961295" y="1443373"/>
                  </a:lnTo>
                  <a:lnTo>
                    <a:pt x="919574" y="1460989"/>
                  </a:lnTo>
                  <a:lnTo>
                    <a:pt x="873125" y="1467231"/>
                  </a:lnTo>
                  <a:lnTo>
                    <a:pt x="174751" y="1467231"/>
                  </a:lnTo>
                  <a:lnTo>
                    <a:pt x="128293" y="1460989"/>
                  </a:lnTo>
                  <a:lnTo>
                    <a:pt x="86548" y="1443373"/>
                  </a:lnTo>
                  <a:lnTo>
                    <a:pt x="51180" y="1416050"/>
                  </a:lnTo>
                  <a:lnTo>
                    <a:pt x="23857" y="1380682"/>
                  </a:lnTo>
                  <a:lnTo>
                    <a:pt x="6241" y="1338937"/>
                  </a:lnTo>
                  <a:lnTo>
                    <a:pt x="0" y="1292479"/>
                  </a:lnTo>
                  <a:lnTo>
                    <a:pt x="0" y="174625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4300" y="3105911"/>
              <a:ext cx="552450" cy="46672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519034" y="3566477"/>
            <a:ext cx="989330" cy="9036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133350">
              <a:lnSpc>
                <a:spcPts val="1280"/>
              </a:lnSpc>
              <a:spcBef>
                <a:spcPts val="275"/>
              </a:spcBef>
            </a:pP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spc="10" b="1">
                <a:latin typeface="Arial"/>
                <a:cs typeface="Arial"/>
              </a:rPr>
              <a:t>u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10" b="1">
                <a:latin typeface="Arial"/>
                <a:cs typeface="Arial"/>
              </a:rPr>
              <a:t>h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g 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pu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ha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n</a:t>
            </a:r>
            <a:r>
              <a:rPr dirty="0" sz="1100" spc="15">
                <a:latin typeface="Arial MT"/>
                <a:cs typeface="Arial MT"/>
              </a:rPr>
              <a:t>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o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g</a:t>
            </a:r>
            <a:r>
              <a:rPr dirty="0" sz="1100" spc="5">
                <a:latin typeface="Arial MT"/>
                <a:cs typeface="Arial MT"/>
              </a:rPr>
              <a:t>. 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69050" y="1717039"/>
            <a:ext cx="60325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20" b="1">
                <a:latin typeface="Arial"/>
                <a:cs typeface="Arial"/>
              </a:rPr>
              <a:t>D</a:t>
            </a:r>
            <a:r>
              <a:rPr dirty="0" sz="2100" spc="25" b="1">
                <a:latin typeface="Arial"/>
                <a:cs typeface="Arial"/>
              </a:rPr>
              <a:t>a</a:t>
            </a:r>
            <a:r>
              <a:rPr dirty="0" sz="2100" spc="-30" b="1">
                <a:latin typeface="Arial"/>
                <a:cs typeface="Arial"/>
              </a:rPr>
              <a:t>t</a:t>
            </a:r>
            <a:r>
              <a:rPr dirty="0" sz="2100" b="1">
                <a:latin typeface="Arial"/>
                <a:cs typeface="Arial"/>
              </a:rPr>
              <a:t>a</a:t>
            </a:r>
            <a:endParaRPr sz="2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24651" y="2882645"/>
            <a:ext cx="1473835" cy="671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10" b="1">
                <a:latin typeface="Arial"/>
                <a:cs typeface="Arial"/>
              </a:rPr>
              <a:t>Purchasing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-20" b="1">
                <a:latin typeface="Arial"/>
                <a:cs typeface="Arial"/>
              </a:rPr>
              <a:t>Org.</a:t>
            </a:r>
            <a:r>
              <a:rPr dirty="0" sz="2100" spc="-10" b="1">
                <a:latin typeface="Arial"/>
                <a:cs typeface="Arial"/>
              </a:rPr>
              <a:t> Data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15075" y="4557331"/>
            <a:ext cx="1935480" cy="123761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93090">
              <a:lnSpc>
                <a:spcPct val="101400"/>
              </a:lnSpc>
              <a:spcBef>
                <a:spcPts val="65"/>
              </a:spcBef>
            </a:pPr>
            <a:r>
              <a:rPr dirty="0" sz="2100" spc="10" b="1">
                <a:latin typeface="Arial"/>
                <a:cs typeface="Arial"/>
              </a:rPr>
              <a:t>Company </a:t>
            </a:r>
            <a:r>
              <a:rPr dirty="0" sz="2100" spc="1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Code</a:t>
            </a:r>
            <a:r>
              <a:rPr dirty="0" sz="2100" spc="-3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algn="ctr" marL="1155065">
              <a:lnSpc>
                <a:spcPts val="1315"/>
              </a:lnSpc>
            </a:pPr>
            <a:r>
              <a:rPr dirty="0" sz="1200" spc="-5" b="1">
                <a:latin typeface="Arial"/>
                <a:cs typeface="Arial"/>
              </a:rPr>
              <a:t>Financial</a:t>
            </a:r>
            <a:endParaRPr sz="1200">
              <a:latin typeface="Arial"/>
              <a:cs typeface="Arial"/>
            </a:endParaRPr>
          </a:p>
          <a:p>
            <a:pPr algn="ctr" marL="1202055">
              <a:lnSpc>
                <a:spcPts val="1360"/>
              </a:lnSpc>
            </a:pP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algn="ctr" marL="1141095">
              <a:lnSpc>
                <a:spcPct val="100000"/>
              </a:lnSpc>
              <a:spcBef>
                <a:spcPts val="464"/>
              </a:spcBef>
            </a:pPr>
            <a:r>
              <a:rPr dirty="0" sz="1100" spc="-10">
                <a:latin typeface="Arial MT"/>
                <a:cs typeface="Arial MT"/>
              </a:rPr>
              <a:t>Review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62350" y="2248535"/>
            <a:ext cx="3936365" cy="3173730"/>
            <a:chOff x="3562350" y="2248535"/>
            <a:chExt cx="3936365" cy="3173730"/>
          </a:xfrm>
        </p:grpSpPr>
        <p:sp>
          <p:nvSpPr>
            <p:cNvPr id="50" name="object 50"/>
            <p:cNvSpPr/>
            <p:nvPr/>
          </p:nvSpPr>
          <p:spPr>
            <a:xfrm>
              <a:off x="3562350" y="2248534"/>
              <a:ext cx="3936365" cy="3173730"/>
            </a:xfrm>
            <a:custGeom>
              <a:avLst/>
              <a:gdLst/>
              <a:ahLst/>
              <a:cxnLst/>
              <a:rect l="l" t="t" r="r" b="b"/>
              <a:pathLst>
                <a:path w="3936365" h="3173729">
                  <a:moveTo>
                    <a:pt x="3936111" y="57150"/>
                  </a:moveTo>
                  <a:lnTo>
                    <a:pt x="3898011" y="38100"/>
                  </a:lnTo>
                  <a:lnTo>
                    <a:pt x="3821811" y="0"/>
                  </a:lnTo>
                  <a:lnTo>
                    <a:pt x="3821811" y="38100"/>
                  </a:lnTo>
                  <a:lnTo>
                    <a:pt x="1741297" y="38100"/>
                  </a:lnTo>
                  <a:lnTo>
                    <a:pt x="1733918" y="39598"/>
                  </a:lnTo>
                  <a:lnTo>
                    <a:pt x="1727860" y="43675"/>
                  </a:lnTo>
                  <a:lnTo>
                    <a:pt x="1723758" y="49733"/>
                  </a:lnTo>
                  <a:lnTo>
                    <a:pt x="1722247" y="57150"/>
                  </a:lnTo>
                  <a:lnTo>
                    <a:pt x="1722247" y="1552956"/>
                  </a:lnTo>
                  <a:lnTo>
                    <a:pt x="504825" y="1552956"/>
                  </a:lnTo>
                  <a:lnTo>
                    <a:pt x="0" y="1552956"/>
                  </a:lnTo>
                  <a:lnTo>
                    <a:pt x="0" y="1591056"/>
                  </a:lnTo>
                  <a:lnTo>
                    <a:pt x="495300" y="1591056"/>
                  </a:lnTo>
                  <a:lnTo>
                    <a:pt x="495300" y="1595374"/>
                  </a:lnTo>
                  <a:lnTo>
                    <a:pt x="1723771" y="1595374"/>
                  </a:lnTo>
                  <a:lnTo>
                    <a:pt x="1723771" y="3116580"/>
                  </a:lnTo>
                  <a:lnTo>
                    <a:pt x="1725256" y="3124009"/>
                  </a:lnTo>
                  <a:lnTo>
                    <a:pt x="1729333" y="3130067"/>
                  </a:lnTo>
                  <a:lnTo>
                    <a:pt x="1735391" y="3134144"/>
                  </a:lnTo>
                  <a:lnTo>
                    <a:pt x="1742821" y="3135630"/>
                  </a:lnTo>
                  <a:lnTo>
                    <a:pt x="3805809" y="3135630"/>
                  </a:lnTo>
                  <a:lnTo>
                    <a:pt x="3805809" y="3173730"/>
                  </a:lnTo>
                  <a:lnTo>
                    <a:pt x="3882009" y="3135630"/>
                  </a:lnTo>
                  <a:lnTo>
                    <a:pt x="3920109" y="3116580"/>
                  </a:lnTo>
                  <a:lnTo>
                    <a:pt x="3882009" y="3097530"/>
                  </a:lnTo>
                  <a:lnTo>
                    <a:pt x="3805809" y="3059430"/>
                  </a:lnTo>
                  <a:lnTo>
                    <a:pt x="3805809" y="3097530"/>
                  </a:lnTo>
                  <a:lnTo>
                    <a:pt x="1761744" y="3097530"/>
                  </a:lnTo>
                  <a:lnTo>
                    <a:pt x="1761744" y="1852930"/>
                  </a:lnTo>
                  <a:lnTo>
                    <a:pt x="3818636" y="1852930"/>
                  </a:lnTo>
                  <a:lnTo>
                    <a:pt x="3818636" y="1891030"/>
                  </a:lnTo>
                  <a:lnTo>
                    <a:pt x="3894836" y="1852930"/>
                  </a:lnTo>
                  <a:lnTo>
                    <a:pt x="3932936" y="1833880"/>
                  </a:lnTo>
                  <a:lnTo>
                    <a:pt x="3894836" y="1814830"/>
                  </a:lnTo>
                  <a:lnTo>
                    <a:pt x="3818636" y="1776730"/>
                  </a:lnTo>
                  <a:lnTo>
                    <a:pt x="3818636" y="1814830"/>
                  </a:lnTo>
                  <a:lnTo>
                    <a:pt x="1763776" y="1814830"/>
                  </a:lnTo>
                  <a:lnTo>
                    <a:pt x="1763776" y="1591056"/>
                  </a:lnTo>
                  <a:lnTo>
                    <a:pt x="1763776" y="1572006"/>
                  </a:lnTo>
                  <a:lnTo>
                    <a:pt x="1762277" y="1564589"/>
                  </a:lnTo>
                  <a:lnTo>
                    <a:pt x="1760347" y="1561731"/>
                  </a:lnTo>
                  <a:lnTo>
                    <a:pt x="1760347" y="1557274"/>
                  </a:lnTo>
                  <a:lnTo>
                    <a:pt x="1760347" y="76200"/>
                  </a:lnTo>
                  <a:lnTo>
                    <a:pt x="3821811" y="76200"/>
                  </a:lnTo>
                  <a:lnTo>
                    <a:pt x="3821811" y="114300"/>
                  </a:lnTo>
                  <a:lnTo>
                    <a:pt x="3898011" y="76200"/>
                  </a:lnTo>
                  <a:lnTo>
                    <a:pt x="3936111" y="5715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3025" y="3686111"/>
              <a:ext cx="309562" cy="30956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365369" y="1895728"/>
            <a:ext cx="86233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25">
                <a:latin typeface="Arial MT"/>
                <a:cs typeface="Arial MT"/>
              </a:rPr>
              <a:t>D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f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5">
                <a:latin typeface="Arial MT"/>
                <a:cs typeface="Arial MT"/>
              </a:rPr>
              <a:t>g  </a:t>
            </a:r>
            <a:r>
              <a:rPr dirty="0" sz="1200" spc="-15">
                <a:latin typeface="Arial MT"/>
                <a:cs typeface="Arial MT"/>
              </a:rPr>
              <a:t>Central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452749" y="2581909"/>
            <a:ext cx="4118610" cy="3323590"/>
          </a:xfrm>
          <a:custGeom>
            <a:avLst/>
            <a:gdLst/>
            <a:ahLst/>
            <a:cxnLst/>
            <a:rect l="l" t="t" r="r" b="b"/>
            <a:pathLst>
              <a:path w="4118609" h="3323590">
                <a:moveTo>
                  <a:pt x="4118610" y="1762633"/>
                </a:moveTo>
                <a:lnTo>
                  <a:pt x="2059305" y="1762633"/>
                </a:lnTo>
                <a:lnTo>
                  <a:pt x="2056638" y="1762633"/>
                </a:lnTo>
                <a:lnTo>
                  <a:pt x="1476502" y="1762633"/>
                </a:lnTo>
                <a:lnTo>
                  <a:pt x="1476375" y="1762633"/>
                </a:lnTo>
                <a:lnTo>
                  <a:pt x="1476375" y="9525"/>
                </a:lnTo>
                <a:lnTo>
                  <a:pt x="3986784" y="9525"/>
                </a:lnTo>
                <a:lnTo>
                  <a:pt x="3986784" y="4826"/>
                </a:lnTo>
                <a:lnTo>
                  <a:pt x="3986784" y="0"/>
                </a:lnTo>
                <a:lnTo>
                  <a:pt x="1469009" y="0"/>
                </a:lnTo>
                <a:lnTo>
                  <a:pt x="1466850" y="2159"/>
                </a:lnTo>
                <a:lnTo>
                  <a:pt x="1466850" y="1762633"/>
                </a:lnTo>
                <a:lnTo>
                  <a:pt x="38633" y="1762633"/>
                </a:lnTo>
                <a:lnTo>
                  <a:pt x="97536" y="1728216"/>
                </a:lnTo>
                <a:lnTo>
                  <a:pt x="99822" y="1726819"/>
                </a:lnTo>
                <a:lnTo>
                  <a:pt x="100584" y="1723898"/>
                </a:lnTo>
                <a:lnTo>
                  <a:pt x="100380" y="1723542"/>
                </a:lnTo>
                <a:lnTo>
                  <a:pt x="100584" y="1722755"/>
                </a:lnTo>
                <a:lnTo>
                  <a:pt x="99314" y="1720596"/>
                </a:lnTo>
                <a:lnTo>
                  <a:pt x="98044" y="1718310"/>
                </a:lnTo>
                <a:lnTo>
                  <a:pt x="95123" y="1717548"/>
                </a:lnTo>
                <a:lnTo>
                  <a:pt x="92837" y="1718818"/>
                </a:lnTo>
                <a:lnTo>
                  <a:pt x="89789" y="1720596"/>
                </a:lnTo>
                <a:lnTo>
                  <a:pt x="88519" y="1718310"/>
                </a:lnTo>
                <a:lnTo>
                  <a:pt x="85598" y="1717548"/>
                </a:lnTo>
                <a:lnTo>
                  <a:pt x="83312" y="1718818"/>
                </a:lnTo>
                <a:lnTo>
                  <a:pt x="0" y="1767332"/>
                </a:lnTo>
                <a:lnTo>
                  <a:pt x="83312" y="1815973"/>
                </a:lnTo>
                <a:lnTo>
                  <a:pt x="85598" y="1817243"/>
                </a:lnTo>
                <a:lnTo>
                  <a:pt x="88519" y="1816481"/>
                </a:lnTo>
                <a:lnTo>
                  <a:pt x="89306" y="1815058"/>
                </a:lnTo>
                <a:lnTo>
                  <a:pt x="92837" y="1817116"/>
                </a:lnTo>
                <a:lnTo>
                  <a:pt x="95123" y="1818386"/>
                </a:lnTo>
                <a:lnTo>
                  <a:pt x="98044" y="1817624"/>
                </a:lnTo>
                <a:lnTo>
                  <a:pt x="100584" y="1813052"/>
                </a:lnTo>
                <a:lnTo>
                  <a:pt x="100380" y="1812277"/>
                </a:lnTo>
                <a:lnTo>
                  <a:pt x="100584" y="1811909"/>
                </a:lnTo>
                <a:lnTo>
                  <a:pt x="99822" y="1808988"/>
                </a:lnTo>
                <a:lnTo>
                  <a:pt x="97536" y="1807718"/>
                </a:lnTo>
                <a:lnTo>
                  <a:pt x="38608" y="1773301"/>
                </a:lnTo>
                <a:lnTo>
                  <a:pt x="1469136" y="1773301"/>
                </a:lnTo>
                <a:lnTo>
                  <a:pt x="1469136" y="3320999"/>
                </a:lnTo>
                <a:lnTo>
                  <a:pt x="1471295" y="3323132"/>
                </a:lnTo>
                <a:lnTo>
                  <a:pt x="3991610" y="3323132"/>
                </a:lnTo>
                <a:lnTo>
                  <a:pt x="3991610" y="3318370"/>
                </a:lnTo>
                <a:lnTo>
                  <a:pt x="3991610" y="3313607"/>
                </a:lnTo>
                <a:lnTo>
                  <a:pt x="1478661" y="3313607"/>
                </a:lnTo>
                <a:lnTo>
                  <a:pt x="1478661" y="1772170"/>
                </a:lnTo>
                <a:lnTo>
                  <a:pt x="2059305" y="1772158"/>
                </a:lnTo>
                <a:lnTo>
                  <a:pt x="2061972" y="1772158"/>
                </a:lnTo>
                <a:lnTo>
                  <a:pt x="4118610" y="1772158"/>
                </a:lnTo>
                <a:lnTo>
                  <a:pt x="4118610" y="1762633"/>
                </a:lnTo>
                <a:close/>
              </a:path>
            </a:pathLst>
          </a:custGeom>
          <a:solidFill>
            <a:srgbClr val="E2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327775" y="4165917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38951" y="5719445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37300" y="2402522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48050" y="2515235"/>
            <a:ext cx="5276850" cy="3439795"/>
            <a:chOff x="3448050" y="2515235"/>
            <a:chExt cx="5276850" cy="3439795"/>
          </a:xfrm>
        </p:grpSpPr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8050" y="3763391"/>
              <a:ext cx="123825" cy="114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39025" y="4306442"/>
              <a:ext cx="114300" cy="114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39025" y="5840349"/>
              <a:ext cx="114300" cy="114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9500" y="2515235"/>
              <a:ext cx="133350" cy="12382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0600" y="4011041"/>
              <a:ext cx="114300" cy="11430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702293" y="4073842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496300" y="2286635"/>
            <a:ext cx="1179195" cy="3049270"/>
            <a:chOff x="8496300" y="2286635"/>
            <a:chExt cx="1179195" cy="3049270"/>
          </a:xfrm>
        </p:grpSpPr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96300" y="2286635"/>
              <a:ext cx="123825" cy="114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724900" y="3687284"/>
              <a:ext cx="938530" cy="396875"/>
            </a:xfrm>
            <a:custGeom>
              <a:avLst/>
              <a:gdLst/>
              <a:ahLst/>
              <a:cxnLst/>
              <a:rect l="l" t="t" r="r" b="b"/>
              <a:pathLst>
                <a:path w="938529" h="396875">
                  <a:moveTo>
                    <a:pt x="390651" y="358681"/>
                  </a:moveTo>
                  <a:lnTo>
                    <a:pt x="0" y="358681"/>
                  </a:lnTo>
                  <a:lnTo>
                    <a:pt x="0" y="396781"/>
                  </a:lnTo>
                  <a:lnTo>
                    <a:pt x="409701" y="396781"/>
                  </a:lnTo>
                  <a:lnTo>
                    <a:pt x="417125" y="395287"/>
                  </a:lnTo>
                  <a:lnTo>
                    <a:pt x="423179" y="391209"/>
                  </a:lnTo>
                  <a:lnTo>
                    <a:pt x="427257" y="385155"/>
                  </a:lnTo>
                  <a:lnTo>
                    <a:pt x="428751" y="377731"/>
                  </a:lnTo>
                  <a:lnTo>
                    <a:pt x="390651" y="377731"/>
                  </a:lnTo>
                  <a:lnTo>
                    <a:pt x="390651" y="358681"/>
                  </a:lnTo>
                  <a:close/>
                </a:path>
                <a:path w="938529" h="396875">
                  <a:moveTo>
                    <a:pt x="829908" y="66581"/>
                  </a:moveTo>
                  <a:lnTo>
                    <a:pt x="409701" y="66581"/>
                  </a:lnTo>
                  <a:lnTo>
                    <a:pt x="402278" y="68075"/>
                  </a:lnTo>
                  <a:lnTo>
                    <a:pt x="396224" y="72153"/>
                  </a:lnTo>
                  <a:lnTo>
                    <a:pt x="392146" y="78208"/>
                  </a:lnTo>
                  <a:lnTo>
                    <a:pt x="390664" y="85568"/>
                  </a:lnTo>
                  <a:lnTo>
                    <a:pt x="390651" y="377731"/>
                  </a:lnTo>
                  <a:lnTo>
                    <a:pt x="409701" y="358681"/>
                  </a:lnTo>
                  <a:lnTo>
                    <a:pt x="428751" y="358681"/>
                  </a:lnTo>
                  <a:lnTo>
                    <a:pt x="428751" y="104681"/>
                  </a:lnTo>
                  <a:lnTo>
                    <a:pt x="409701" y="104681"/>
                  </a:lnTo>
                  <a:lnTo>
                    <a:pt x="428751" y="85631"/>
                  </a:lnTo>
                  <a:lnTo>
                    <a:pt x="862348" y="85631"/>
                  </a:lnTo>
                  <a:lnTo>
                    <a:pt x="829908" y="66581"/>
                  </a:lnTo>
                  <a:close/>
                </a:path>
                <a:path w="938529" h="396875">
                  <a:moveTo>
                    <a:pt x="428751" y="358681"/>
                  </a:moveTo>
                  <a:lnTo>
                    <a:pt x="409701" y="358681"/>
                  </a:lnTo>
                  <a:lnTo>
                    <a:pt x="390651" y="377731"/>
                  </a:lnTo>
                  <a:lnTo>
                    <a:pt x="428751" y="377731"/>
                  </a:lnTo>
                  <a:lnTo>
                    <a:pt x="428751" y="358681"/>
                  </a:lnTo>
                  <a:close/>
                </a:path>
                <a:path w="938529" h="396875">
                  <a:moveTo>
                    <a:pt x="862456" y="85568"/>
                  </a:moveTo>
                  <a:lnTo>
                    <a:pt x="776351" y="135796"/>
                  </a:lnTo>
                  <a:lnTo>
                    <a:pt x="770743" y="140846"/>
                  </a:lnTo>
                  <a:lnTo>
                    <a:pt x="767587" y="147433"/>
                  </a:lnTo>
                  <a:lnTo>
                    <a:pt x="767099" y="154709"/>
                  </a:lnTo>
                  <a:lnTo>
                    <a:pt x="769493" y="161831"/>
                  </a:lnTo>
                  <a:lnTo>
                    <a:pt x="774543" y="167511"/>
                  </a:lnTo>
                  <a:lnTo>
                    <a:pt x="781129" y="170689"/>
                  </a:lnTo>
                  <a:lnTo>
                    <a:pt x="788406" y="171154"/>
                  </a:lnTo>
                  <a:lnTo>
                    <a:pt x="795527" y="168689"/>
                  </a:lnTo>
                  <a:lnTo>
                    <a:pt x="905339" y="104681"/>
                  </a:lnTo>
                  <a:lnTo>
                    <a:pt x="900302" y="104681"/>
                  </a:lnTo>
                  <a:lnTo>
                    <a:pt x="900302" y="102014"/>
                  </a:lnTo>
                  <a:lnTo>
                    <a:pt x="890651" y="102014"/>
                  </a:lnTo>
                  <a:lnTo>
                    <a:pt x="862456" y="85568"/>
                  </a:lnTo>
                  <a:close/>
                </a:path>
                <a:path w="938529" h="396875">
                  <a:moveTo>
                    <a:pt x="428751" y="85631"/>
                  </a:moveTo>
                  <a:lnTo>
                    <a:pt x="409701" y="104681"/>
                  </a:lnTo>
                  <a:lnTo>
                    <a:pt x="428751" y="104681"/>
                  </a:lnTo>
                  <a:lnTo>
                    <a:pt x="428751" y="85631"/>
                  </a:lnTo>
                  <a:close/>
                </a:path>
                <a:path w="938529" h="396875">
                  <a:moveTo>
                    <a:pt x="862348" y="85631"/>
                  </a:moveTo>
                  <a:lnTo>
                    <a:pt x="428751" y="85631"/>
                  </a:lnTo>
                  <a:lnTo>
                    <a:pt x="428751" y="104681"/>
                  </a:lnTo>
                  <a:lnTo>
                    <a:pt x="829690" y="104681"/>
                  </a:lnTo>
                  <a:lnTo>
                    <a:pt x="862348" y="85631"/>
                  </a:lnTo>
                  <a:close/>
                </a:path>
                <a:path w="938529" h="396875">
                  <a:moveTo>
                    <a:pt x="905389" y="66581"/>
                  </a:moveTo>
                  <a:lnTo>
                    <a:pt x="900302" y="66581"/>
                  </a:lnTo>
                  <a:lnTo>
                    <a:pt x="900302" y="104681"/>
                  </a:lnTo>
                  <a:lnTo>
                    <a:pt x="905339" y="104681"/>
                  </a:lnTo>
                  <a:lnTo>
                    <a:pt x="938022" y="85631"/>
                  </a:lnTo>
                  <a:lnTo>
                    <a:pt x="905389" y="66581"/>
                  </a:lnTo>
                  <a:close/>
                </a:path>
                <a:path w="938529" h="396875">
                  <a:moveTo>
                    <a:pt x="890651" y="69121"/>
                  </a:moveTo>
                  <a:lnTo>
                    <a:pt x="862456" y="85568"/>
                  </a:lnTo>
                  <a:lnTo>
                    <a:pt x="890651" y="102014"/>
                  </a:lnTo>
                  <a:lnTo>
                    <a:pt x="890651" y="69121"/>
                  </a:lnTo>
                  <a:close/>
                </a:path>
                <a:path w="938529" h="396875">
                  <a:moveTo>
                    <a:pt x="900302" y="69121"/>
                  </a:moveTo>
                  <a:lnTo>
                    <a:pt x="890651" y="69121"/>
                  </a:lnTo>
                  <a:lnTo>
                    <a:pt x="890651" y="102014"/>
                  </a:lnTo>
                  <a:lnTo>
                    <a:pt x="900302" y="102014"/>
                  </a:lnTo>
                  <a:lnTo>
                    <a:pt x="900302" y="69121"/>
                  </a:lnTo>
                  <a:close/>
                </a:path>
                <a:path w="938529" h="396875">
                  <a:moveTo>
                    <a:pt x="788406" y="0"/>
                  </a:moveTo>
                  <a:lnTo>
                    <a:pt x="781129" y="494"/>
                  </a:lnTo>
                  <a:lnTo>
                    <a:pt x="774543" y="3679"/>
                  </a:lnTo>
                  <a:lnTo>
                    <a:pt x="769493" y="9304"/>
                  </a:lnTo>
                  <a:lnTo>
                    <a:pt x="767099" y="16498"/>
                  </a:lnTo>
                  <a:lnTo>
                    <a:pt x="767587" y="23798"/>
                  </a:lnTo>
                  <a:lnTo>
                    <a:pt x="770743" y="30360"/>
                  </a:lnTo>
                  <a:lnTo>
                    <a:pt x="776351" y="35339"/>
                  </a:lnTo>
                  <a:lnTo>
                    <a:pt x="862456" y="85568"/>
                  </a:lnTo>
                  <a:lnTo>
                    <a:pt x="890651" y="69121"/>
                  </a:lnTo>
                  <a:lnTo>
                    <a:pt x="900302" y="69121"/>
                  </a:lnTo>
                  <a:lnTo>
                    <a:pt x="900302" y="66581"/>
                  </a:lnTo>
                  <a:lnTo>
                    <a:pt x="905389" y="66581"/>
                  </a:lnTo>
                  <a:lnTo>
                    <a:pt x="795527" y="2446"/>
                  </a:lnTo>
                  <a:lnTo>
                    <a:pt x="78840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610600" y="2343785"/>
              <a:ext cx="1045844" cy="2938780"/>
            </a:xfrm>
            <a:custGeom>
              <a:avLst/>
              <a:gdLst/>
              <a:ahLst/>
              <a:cxnLst/>
              <a:rect l="l" t="t" r="r" b="b"/>
              <a:pathLst>
                <a:path w="1045845" h="2938779">
                  <a:moveTo>
                    <a:pt x="0" y="0"/>
                  </a:moveTo>
                  <a:lnTo>
                    <a:pt x="522985" y="0"/>
                  </a:lnTo>
                  <a:lnTo>
                    <a:pt x="522985" y="1430273"/>
                  </a:lnTo>
                  <a:lnTo>
                    <a:pt x="1045845" y="1430273"/>
                  </a:lnTo>
                </a:path>
                <a:path w="1045845" h="2938779">
                  <a:moveTo>
                    <a:pt x="47625" y="2938779"/>
                  </a:moveTo>
                  <a:lnTo>
                    <a:pt x="526160" y="2938779"/>
                  </a:lnTo>
                  <a:lnTo>
                    <a:pt x="526160" y="1429131"/>
                  </a:lnTo>
                  <a:lnTo>
                    <a:pt x="1044321" y="1429131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10600" y="5221097"/>
              <a:ext cx="123825" cy="114299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8659494" y="2114867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770619" y="5315648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2818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72440" y="832485"/>
            <a:ext cx="7111365" cy="906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5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pla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e: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Set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lag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ele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ribu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ed)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Arial MT"/>
              <a:cs typeface="Arial MT"/>
            </a:endParaRPr>
          </a:p>
          <a:p>
            <a:pPr algn="r" marR="271145">
              <a:lnSpc>
                <a:spcPct val="100000"/>
              </a:lnSpc>
            </a:pPr>
            <a:r>
              <a:rPr dirty="0" sz="2100" b="1">
                <a:latin typeface="Arial"/>
                <a:cs typeface="Arial"/>
              </a:rPr>
              <a:t>Central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1222" y="2695368"/>
            <a:ext cx="3891279" cy="1643380"/>
            <a:chOff x="2781222" y="2695368"/>
            <a:chExt cx="3891279" cy="164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997" y="2723942"/>
              <a:ext cx="1119381" cy="16147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6950" y="2739136"/>
              <a:ext cx="1028700" cy="1534160"/>
            </a:xfrm>
            <a:custGeom>
              <a:avLst/>
              <a:gdLst/>
              <a:ahLst/>
              <a:cxnLst/>
              <a:rect l="l" t="t" r="r" b="b"/>
              <a:pathLst>
                <a:path w="1028700" h="1534160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62456"/>
                  </a:lnTo>
                  <a:lnTo>
                    <a:pt x="6120" y="1408052"/>
                  </a:lnTo>
                  <a:lnTo>
                    <a:pt x="23396" y="1449013"/>
                  </a:lnTo>
                  <a:lnTo>
                    <a:pt x="50196" y="1483709"/>
                  </a:lnTo>
                  <a:lnTo>
                    <a:pt x="84892" y="1510509"/>
                  </a:lnTo>
                  <a:lnTo>
                    <a:pt x="125853" y="1527785"/>
                  </a:lnTo>
                  <a:lnTo>
                    <a:pt x="171450" y="1533906"/>
                  </a:lnTo>
                  <a:lnTo>
                    <a:pt x="857123" y="1533906"/>
                  </a:lnTo>
                  <a:lnTo>
                    <a:pt x="902728" y="1527785"/>
                  </a:lnTo>
                  <a:lnTo>
                    <a:pt x="943713" y="1510509"/>
                  </a:lnTo>
                  <a:lnTo>
                    <a:pt x="978439" y="1483709"/>
                  </a:lnTo>
                  <a:lnTo>
                    <a:pt x="1005270" y="1449013"/>
                  </a:lnTo>
                  <a:lnTo>
                    <a:pt x="1022569" y="1408052"/>
                  </a:lnTo>
                  <a:lnTo>
                    <a:pt x="1028700" y="1362456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76950" y="2739136"/>
              <a:ext cx="1028700" cy="1534160"/>
            </a:xfrm>
            <a:custGeom>
              <a:avLst/>
              <a:gdLst/>
              <a:ahLst/>
              <a:cxnLst/>
              <a:rect l="l" t="t" r="r" b="b"/>
              <a:pathLst>
                <a:path w="1028700" h="1534160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62456"/>
                  </a:lnTo>
                  <a:lnTo>
                    <a:pt x="1022569" y="1408052"/>
                  </a:lnTo>
                  <a:lnTo>
                    <a:pt x="1005270" y="1449013"/>
                  </a:lnTo>
                  <a:lnTo>
                    <a:pt x="978439" y="1483709"/>
                  </a:lnTo>
                  <a:lnTo>
                    <a:pt x="943713" y="1510509"/>
                  </a:lnTo>
                  <a:lnTo>
                    <a:pt x="902728" y="1527785"/>
                  </a:lnTo>
                  <a:lnTo>
                    <a:pt x="857123" y="1533906"/>
                  </a:lnTo>
                  <a:lnTo>
                    <a:pt x="171450" y="1533906"/>
                  </a:lnTo>
                  <a:lnTo>
                    <a:pt x="125853" y="1527785"/>
                  </a:lnTo>
                  <a:lnTo>
                    <a:pt x="84892" y="1510509"/>
                  </a:lnTo>
                  <a:lnTo>
                    <a:pt x="50196" y="1483709"/>
                  </a:lnTo>
                  <a:lnTo>
                    <a:pt x="23396" y="1449013"/>
                  </a:lnTo>
                  <a:lnTo>
                    <a:pt x="6120" y="1408052"/>
                  </a:lnTo>
                  <a:lnTo>
                    <a:pt x="0" y="1362456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1222" y="2695368"/>
              <a:ext cx="1119381" cy="1624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5175" y="2710561"/>
              <a:ext cx="1028700" cy="1543685"/>
            </a:xfrm>
            <a:custGeom>
              <a:avLst/>
              <a:gdLst/>
              <a:ahLst/>
              <a:cxnLst/>
              <a:rect l="l" t="t" r="r" b="b"/>
              <a:pathLst>
                <a:path w="1028700" h="1543685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71981"/>
                  </a:lnTo>
                  <a:lnTo>
                    <a:pt x="6120" y="1417577"/>
                  </a:lnTo>
                  <a:lnTo>
                    <a:pt x="23396" y="1458538"/>
                  </a:lnTo>
                  <a:lnTo>
                    <a:pt x="50196" y="1493234"/>
                  </a:lnTo>
                  <a:lnTo>
                    <a:pt x="84892" y="1520034"/>
                  </a:lnTo>
                  <a:lnTo>
                    <a:pt x="125853" y="1537310"/>
                  </a:lnTo>
                  <a:lnTo>
                    <a:pt x="171450" y="1543431"/>
                  </a:lnTo>
                  <a:lnTo>
                    <a:pt x="857123" y="1543431"/>
                  </a:lnTo>
                  <a:lnTo>
                    <a:pt x="902728" y="1537310"/>
                  </a:lnTo>
                  <a:lnTo>
                    <a:pt x="943713" y="1520034"/>
                  </a:lnTo>
                  <a:lnTo>
                    <a:pt x="978439" y="1493234"/>
                  </a:lnTo>
                  <a:lnTo>
                    <a:pt x="1005270" y="1458538"/>
                  </a:lnTo>
                  <a:lnTo>
                    <a:pt x="1022569" y="1417577"/>
                  </a:lnTo>
                  <a:lnTo>
                    <a:pt x="1028700" y="1371981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05175" y="2710561"/>
              <a:ext cx="1028700" cy="1543685"/>
            </a:xfrm>
            <a:custGeom>
              <a:avLst/>
              <a:gdLst/>
              <a:ahLst/>
              <a:cxnLst/>
              <a:rect l="l" t="t" r="r" b="b"/>
              <a:pathLst>
                <a:path w="1028700" h="1543685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71981"/>
                  </a:lnTo>
                  <a:lnTo>
                    <a:pt x="1022569" y="1417577"/>
                  </a:lnTo>
                  <a:lnTo>
                    <a:pt x="1005270" y="1458538"/>
                  </a:lnTo>
                  <a:lnTo>
                    <a:pt x="978439" y="1493234"/>
                  </a:lnTo>
                  <a:lnTo>
                    <a:pt x="943713" y="1520034"/>
                  </a:lnTo>
                  <a:lnTo>
                    <a:pt x="902728" y="1537310"/>
                  </a:lnTo>
                  <a:lnTo>
                    <a:pt x="857123" y="1543431"/>
                  </a:lnTo>
                  <a:lnTo>
                    <a:pt x="171450" y="1543431"/>
                  </a:lnTo>
                  <a:lnTo>
                    <a:pt x="125853" y="1537310"/>
                  </a:lnTo>
                  <a:lnTo>
                    <a:pt x="84892" y="1520034"/>
                  </a:lnTo>
                  <a:lnTo>
                    <a:pt x="50196" y="1493234"/>
                  </a:lnTo>
                  <a:lnTo>
                    <a:pt x="23396" y="1458538"/>
                  </a:lnTo>
                  <a:lnTo>
                    <a:pt x="6120" y="1417577"/>
                  </a:lnTo>
                  <a:lnTo>
                    <a:pt x="0" y="1371981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933825" y="3182190"/>
            <a:ext cx="713740" cy="56070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200" spc="-10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4675" y="2848749"/>
            <a:ext cx="3238500" cy="2406650"/>
            <a:chOff x="3114675" y="2848749"/>
            <a:chExt cx="3238500" cy="24066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0725" y="2858262"/>
              <a:ext cx="552450" cy="495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675" y="2848749"/>
              <a:ext cx="409575" cy="4192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1525" y="4878095"/>
              <a:ext cx="338266" cy="37683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36080" y="3254946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750" y="3256613"/>
            <a:ext cx="788670" cy="64706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200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55575" marR="145415" indent="-85725">
              <a:lnSpc>
                <a:spcPts val="1200"/>
              </a:lnSpc>
              <a:spcBef>
                <a:spcPts val="600"/>
              </a:spcBef>
            </a:pPr>
            <a:r>
              <a:rPr dirty="0" sz="1100" spc="-25">
                <a:latin typeface="Arial MT"/>
                <a:cs typeface="Arial MT"/>
              </a:rPr>
              <a:t>Maintain 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all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5145" y="3318573"/>
            <a:ext cx="890269" cy="75057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55575" marR="274955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all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81426" y="2505582"/>
            <a:ext cx="5586730" cy="1200785"/>
            <a:chOff x="3281426" y="2505582"/>
            <a:chExt cx="5586730" cy="1200785"/>
          </a:xfrm>
        </p:grpSpPr>
        <p:sp>
          <p:nvSpPr>
            <p:cNvPr id="18" name="object 18"/>
            <p:cNvSpPr/>
            <p:nvPr/>
          </p:nvSpPr>
          <p:spPr>
            <a:xfrm>
              <a:off x="3895725" y="3411358"/>
              <a:ext cx="1698625" cy="133350"/>
            </a:xfrm>
            <a:custGeom>
              <a:avLst/>
              <a:gdLst/>
              <a:ahLst/>
              <a:cxnLst/>
              <a:rect l="l" t="t" r="r" b="b"/>
              <a:pathLst>
                <a:path w="1698625" h="133350">
                  <a:moveTo>
                    <a:pt x="1667904" y="47232"/>
                  </a:moveTo>
                  <a:lnTo>
                    <a:pt x="1662302" y="47232"/>
                  </a:lnTo>
                  <a:lnTo>
                    <a:pt x="1662429" y="85332"/>
                  </a:lnTo>
                  <a:lnTo>
                    <a:pt x="1596077" y="85519"/>
                  </a:lnTo>
                  <a:lnTo>
                    <a:pt x="1576197" y="98032"/>
                  </a:lnTo>
                  <a:lnTo>
                    <a:pt x="1570728" y="103227"/>
                  </a:lnTo>
                  <a:lnTo>
                    <a:pt x="1567783" y="109874"/>
                  </a:lnTo>
                  <a:lnTo>
                    <a:pt x="1567553" y="117141"/>
                  </a:lnTo>
                  <a:lnTo>
                    <a:pt x="1570227" y="124194"/>
                  </a:lnTo>
                  <a:lnTo>
                    <a:pt x="1575442" y="129736"/>
                  </a:lnTo>
                  <a:lnTo>
                    <a:pt x="1582134" y="132718"/>
                  </a:lnTo>
                  <a:lnTo>
                    <a:pt x="1589444" y="132963"/>
                  </a:lnTo>
                  <a:lnTo>
                    <a:pt x="1596516" y="130290"/>
                  </a:lnTo>
                  <a:lnTo>
                    <a:pt x="1698371" y="66155"/>
                  </a:lnTo>
                  <a:lnTo>
                    <a:pt x="1667904" y="47232"/>
                  </a:lnTo>
                  <a:close/>
                </a:path>
                <a:path w="1698625" h="133350">
                  <a:moveTo>
                    <a:pt x="1595983" y="47419"/>
                  </a:moveTo>
                  <a:lnTo>
                    <a:pt x="0" y="51931"/>
                  </a:lnTo>
                  <a:lnTo>
                    <a:pt x="0" y="90031"/>
                  </a:lnTo>
                  <a:lnTo>
                    <a:pt x="1596077" y="85519"/>
                  </a:lnTo>
                  <a:lnTo>
                    <a:pt x="1626485" y="66381"/>
                  </a:lnTo>
                  <a:lnTo>
                    <a:pt x="1595983" y="47419"/>
                  </a:lnTo>
                  <a:close/>
                </a:path>
                <a:path w="1698625" h="133350">
                  <a:moveTo>
                    <a:pt x="1626485" y="66381"/>
                  </a:moveTo>
                  <a:lnTo>
                    <a:pt x="1596077" y="85519"/>
                  </a:lnTo>
                  <a:lnTo>
                    <a:pt x="1662429" y="85332"/>
                  </a:lnTo>
                  <a:lnTo>
                    <a:pt x="1662420" y="82411"/>
                  </a:lnTo>
                  <a:lnTo>
                    <a:pt x="1652270" y="82411"/>
                  </a:lnTo>
                  <a:lnTo>
                    <a:pt x="1626485" y="66381"/>
                  </a:lnTo>
                  <a:close/>
                </a:path>
                <a:path w="1698625" h="133350">
                  <a:moveTo>
                    <a:pt x="1652270" y="50153"/>
                  </a:moveTo>
                  <a:lnTo>
                    <a:pt x="1626485" y="66381"/>
                  </a:lnTo>
                  <a:lnTo>
                    <a:pt x="1652270" y="82411"/>
                  </a:lnTo>
                  <a:lnTo>
                    <a:pt x="1652270" y="50153"/>
                  </a:lnTo>
                  <a:close/>
                </a:path>
                <a:path w="1698625" h="133350">
                  <a:moveTo>
                    <a:pt x="1662312" y="50153"/>
                  </a:moveTo>
                  <a:lnTo>
                    <a:pt x="1652270" y="50153"/>
                  </a:lnTo>
                  <a:lnTo>
                    <a:pt x="1652270" y="82411"/>
                  </a:lnTo>
                  <a:lnTo>
                    <a:pt x="1662420" y="82411"/>
                  </a:lnTo>
                  <a:lnTo>
                    <a:pt x="1662312" y="50153"/>
                  </a:lnTo>
                  <a:close/>
                </a:path>
                <a:path w="1698625" h="133350">
                  <a:moveTo>
                    <a:pt x="1662302" y="47232"/>
                  </a:moveTo>
                  <a:lnTo>
                    <a:pt x="1595983" y="47419"/>
                  </a:lnTo>
                  <a:lnTo>
                    <a:pt x="1626485" y="66381"/>
                  </a:lnTo>
                  <a:lnTo>
                    <a:pt x="1652270" y="50153"/>
                  </a:lnTo>
                  <a:lnTo>
                    <a:pt x="1662312" y="50153"/>
                  </a:lnTo>
                  <a:lnTo>
                    <a:pt x="1662302" y="47232"/>
                  </a:lnTo>
                  <a:close/>
                </a:path>
                <a:path w="1698625" h="133350">
                  <a:moveTo>
                    <a:pt x="1589010" y="0"/>
                  </a:moveTo>
                  <a:lnTo>
                    <a:pt x="1581705" y="273"/>
                  </a:lnTo>
                  <a:lnTo>
                    <a:pt x="1575044" y="3262"/>
                  </a:lnTo>
                  <a:lnTo>
                    <a:pt x="1569847" y="8751"/>
                  </a:lnTo>
                  <a:lnTo>
                    <a:pt x="1567247" y="15876"/>
                  </a:lnTo>
                  <a:lnTo>
                    <a:pt x="1567529" y="23181"/>
                  </a:lnTo>
                  <a:lnTo>
                    <a:pt x="1570525" y="29843"/>
                  </a:lnTo>
                  <a:lnTo>
                    <a:pt x="1576070" y="35040"/>
                  </a:lnTo>
                  <a:lnTo>
                    <a:pt x="1595983" y="47419"/>
                  </a:lnTo>
                  <a:lnTo>
                    <a:pt x="1667904" y="47232"/>
                  </a:lnTo>
                  <a:lnTo>
                    <a:pt x="1596136" y="2655"/>
                  </a:lnTo>
                  <a:lnTo>
                    <a:pt x="158901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81426" y="2505582"/>
              <a:ext cx="2817495" cy="229235"/>
            </a:xfrm>
            <a:custGeom>
              <a:avLst/>
              <a:gdLst/>
              <a:ahLst/>
              <a:cxnLst/>
              <a:rect l="l" t="t" r="r" b="b"/>
              <a:pathLst>
                <a:path w="2817495" h="229235">
                  <a:moveTo>
                    <a:pt x="2807462" y="4825"/>
                  </a:moveTo>
                  <a:lnTo>
                    <a:pt x="2807462" y="228853"/>
                  </a:lnTo>
                  <a:lnTo>
                    <a:pt x="2816987" y="228853"/>
                  </a:lnTo>
                  <a:lnTo>
                    <a:pt x="2816987" y="9525"/>
                  </a:lnTo>
                  <a:lnTo>
                    <a:pt x="2812288" y="9525"/>
                  </a:lnTo>
                  <a:lnTo>
                    <a:pt x="2807462" y="4825"/>
                  </a:lnTo>
                  <a:close/>
                </a:path>
                <a:path w="2817495" h="229235">
                  <a:moveTo>
                    <a:pt x="33274" y="128777"/>
                  </a:moveTo>
                  <a:lnTo>
                    <a:pt x="0" y="128777"/>
                  </a:lnTo>
                  <a:lnTo>
                    <a:pt x="37973" y="204977"/>
                  </a:lnTo>
                  <a:lnTo>
                    <a:pt x="69723" y="141477"/>
                  </a:lnTo>
                  <a:lnTo>
                    <a:pt x="33274" y="141477"/>
                  </a:lnTo>
                  <a:lnTo>
                    <a:pt x="33274" y="128777"/>
                  </a:lnTo>
                  <a:close/>
                </a:path>
                <a:path w="2817495" h="229235">
                  <a:moveTo>
                    <a:pt x="2814954" y="0"/>
                  </a:moveTo>
                  <a:lnTo>
                    <a:pt x="35433" y="0"/>
                  </a:lnTo>
                  <a:lnTo>
                    <a:pt x="33274" y="2158"/>
                  </a:lnTo>
                  <a:lnTo>
                    <a:pt x="33274" y="141477"/>
                  </a:lnTo>
                  <a:lnTo>
                    <a:pt x="42799" y="141477"/>
                  </a:lnTo>
                  <a:lnTo>
                    <a:pt x="42799" y="9525"/>
                  </a:lnTo>
                  <a:lnTo>
                    <a:pt x="37973" y="9525"/>
                  </a:lnTo>
                  <a:lnTo>
                    <a:pt x="42799" y="4825"/>
                  </a:lnTo>
                  <a:lnTo>
                    <a:pt x="2816987" y="4825"/>
                  </a:lnTo>
                  <a:lnTo>
                    <a:pt x="2816987" y="2158"/>
                  </a:lnTo>
                  <a:lnTo>
                    <a:pt x="2814954" y="0"/>
                  </a:lnTo>
                  <a:close/>
                </a:path>
                <a:path w="2817495" h="229235">
                  <a:moveTo>
                    <a:pt x="76073" y="128777"/>
                  </a:moveTo>
                  <a:lnTo>
                    <a:pt x="42799" y="128777"/>
                  </a:lnTo>
                  <a:lnTo>
                    <a:pt x="42799" y="141477"/>
                  </a:lnTo>
                  <a:lnTo>
                    <a:pt x="69723" y="141477"/>
                  </a:lnTo>
                  <a:lnTo>
                    <a:pt x="76073" y="128777"/>
                  </a:lnTo>
                  <a:close/>
                </a:path>
                <a:path w="2817495" h="229235">
                  <a:moveTo>
                    <a:pt x="42799" y="4825"/>
                  </a:moveTo>
                  <a:lnTo>
                    <a:pt x="37973" y="9525"/>
                  </a:lnTo>
                  <a:lnTo>
                    <a:pt x="42799" y="9525"/>
                  </a:lnTo>
                  <a:lnTo>
                    <a:pt x="42799" y="4825"/>
                  </a:lnTo>
                  <a:close/>
                </a:path>
                <a:path w="2817495" h="229235">
                  <a:moveTo>
                    <a:pt x="2807462" y="4825"/>
                  </a:moveTo>
                  <a:lnTo>
                    <a:pt x="42799" y="4825"/>
                  </a:lnTo>
                  <a:lnTo>
                    <a:pt x="42799" y="9525"/>
                  </a:lnTo>
                  <a:lnTo>
                    <a:pt x="2807462" y="9525"/>
                  </a:lnTo>
                  <a:lnTo>
                    <a:pt x="2807462" y="4825"/>
                  </a:lnTo>
                  <a:close/>
                </a:path>
                <a:path w="2817495" h="229235">
                  <a:moveTo>
                    <a:pt x="2816987" y="4825"/>
                  </a:moveTo>
                  <a:lnTo>
                    <a:pt x="2807462" y="4825"/>
                  </a:lnTo>
                  <a:lnTo>
                    <a:pt x="2812288" y="9525"/>
                  </a:lnTo>
                  <a:lnTo>
                    <a:pt x="2816987" y="9525"/>
                  </a:lnTo>
                  <a:lnTo>
                    <a:pt x="2816987" y="4825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3425" y="3334664"/>
              <a:ext cx="514350" cy="37157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580129" y="2317432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57550" y="2705861"/>
            <a:ext cx="2886075" cy="2394585"/>
            <a:chOff x="3257550" y="2705861"/>
            <a:chExt cx="2886075" cy="239458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9800" y="2705861"/>
              <a:ext cx="123823" cy="1238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10381" y="4268342"/>
              <a:ext cx="1278890" cy="831850"/>
            </a:xfrm>
            <a:custGeom>
              <a:avLst/>
              <a:gdLst/>
              <a:ahLst/>
              <a:cxnLst/>
              <a:rect l="l" t="t" r="r" b="b"/>
              <a:pathLst>
                <a:path w="1278889" h="831850">
                  <a:moveTo>
                    <a:pt x="1202563" y="755649"/>
                  </a:moveTo>
                  <a:lnTo>
                    <a:pt x="1202563" y="831849"/>
                  </a:lnTo>
                  <a:lnTo>
                    <a:pt x="1269364" y="798448"/>
                  </a:lnTo>
                  <a:lnTo>
                    <a:pt x="1215263" y="798448"/>
                  </a:lnTo>
                  <a:lnTo>
                    <a:pt x="1215263" y="788923"/>
                  </a:lnTo>
                  <a:lnTo>
                    <a:pt x="1269111" y="788923"/>
                  </a:lnTo>
                  <a:lnTo>
                    <a:pt x="1202563" y="755649"/>
                  </a:lnTo>
                  <a:close/>
                </a:path>
                <a:path w="1278889" h="831850">
                  <a:moveTo>
                    <a:pt x="9016" y="0"/>
                  </a:moveTo>
                  <a:lnTo>
                    <a:pt x="2158" y="0"/>
                  </a:lnTo>
                  <a:lnTo>
                    <a:pt x="0" y="2158"/>
                  </a:lnTo>
                  <a:lnTo>
                    <a:pt x="0" y="796289"/>
                  </a:lnTo>
                  <a:lnTo>
                    <a:pt x="2158" y="798448"/>
                  </a:lnTo>
                  <a:lnTo>
                    <a:pt x="1202563" y="798448"/>
                  </a:lnTo>
                  <a:lnTo>
                    <a:pt x="1202563" y="793749"/>
                  </a:lnTo>
                  <a:lnTo>
                    <a:pt x="9525" y="793749"/>
                  </a:lnTo>
                  <a:lnTo>
                    <a:pt x="4825" y="788923"/>
                  </a:lnTo>
                  <a:lnTo>
                    <a:pt x="9525" y="788923"/>
                  </a:lnTo>
                  <a:lnTo>
                    <a:pt x="9525" y="9524"/>
                  </a:lnTo>
                  <a:lnTo>
                    <a:pt x="4825" y="9524"/>
                  </a:lnTo>
                  <a:lnTo>
                    <a:pt x="9016" y="5220"/>
                  </a:lnTo>
                  <a:lnTo>
                    <a:pt x="9016" y="0"/>
                  </a:lnTo>
                  <a:close/>
                </a:path>
                <a:path w="1278889" h="831850">
                  <a:moveTo>
                    <a:pt x="1269111" y="788923"/>
                  </a:moveTo>
                  <a:lnTo>
                    <a:pt x="1215263" y="788923"/>
                  </a:lnTo>
                  <a:lnTo>
                    <a:pt x="1215263" y="798448"/>
                  </a:lnTo>
                  <a:lnTo>
                    <a:pt x="1269364" y="798448"/>
                  </a:lnTo>
                  <a:lnTo>
                    <a:pt x="1278763" y="793749"/>
                  </a:lnTo>
                  <a:lnTo>
                    <a:pt x="1269111" y="788923"/>
                  </a:lnTo>
                  <a:close/>
                </a:path>
                <a:path w="1278889" h="831850">
                  <a:moveTo>
                    <a:pt x="9525" y="788923"/>
                  </a:moveTo>
                  <a:lnTo>
                    <a:pt x="4825" y="788923"/>
                  </a:lnTo>
                  <a:lnTo>
                    <a:pt x="9525" y="793749"/>
                  </a:lnTo>
                  <a:lnTo>
                    <a:pt x="9525" y="788923"/>
                  </a:lnTo>
                  <a:close/>
                </a:path>
                <a:path w="1278889" h="831850">
                  <a:moveTo>
                    <a:pt x="1202563" y="788923"/>
                  </a:moveTo>
                  <a:lnTo>
                    <a:pt x="9525" y="788923"/>
                  </a:lnTo>
                  <a:lnTo>
                    <a:pt x="9525" y="793749"/>
                  </a:lnTo>
                  <a:lnTo>
                    <a:pt x="1202563" y="793749"/>
                  </a:lnTo>
                  <a:lnTo>
                    <a:pt x="1202563" y="788923"/>
                  </a:lnTo>
                  <a:close/>
                </a:path>
                <a:path w="1278889" h="831850">
                  <a:moveTo>
                    <a:pt x="9016" y="5220"/>
                  </a:moveTo>
                  <a:lnTo>
                    <a:pt x="4825" y="9524"/>
                  </a:lnTo>
                  <a:lnTo>
                    <a:pt x="9016" y="9524"/>
                  </a:lnTo>
                  <a:lnTo>
                    <a:pt x="9016" y="5220"/>
                  </a:lnTo>
                  <a:close/>
                </a:path>
                <a:path w="1278889" h="831850">
                  <a:moveTo>
                    <a:pt x="9525" y="4698"/>
                  </a:moveTo>
                  <a:lnTo>
                    <a:pt x="9016" y="5220"/>
                  </a:lnTo>
                  <a:lnTo>
                    <a:pt x="9016" y="9524"/>
                  </a:lnTo>
                  <a:lnTo>
                    <a:pt x="9525" y="9524"/>
                  </a:lnTo>
                  <a:lnTo>
                    <a:pt x="9525" y="4698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7550" y="4163567"/>
              <a:ext cx="114300" cy="12382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591684" y="5153342"/>
            <a:ext cx="3314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08350" y="5064442"/>
            <a:ext cx="115633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08315" y="2954337"/>
            <a:ext cx="899794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71900" y="3429889"/>
            <a:ext cx="4589145" cy="144145"/>
            <a:chOff x="3771900" y="3429889"/>
            <a:chExt cx="4589145" cy="144145"/>
          </a:xfrm>
        </p:grpSpPr>
        <p:sp>
          <p:nvSpPr>
            <p:cNvPr id="30" name="object 30"/>
            <p:cNvSpPr/>
            <p:nvPr/>
          </p:nvSpPr>
          <p:spPr>
            <a:xfrm>
              <a:off x="6600825" y="3441184"/>
              <a:ext cx="1760220" cy="133350"/>
            </a:xfrm>
            <a:custGeom>
              <a:avLst/>
              <a:gdLst/>
              <a:ahLst/>
              <a:cxnLst/>
              <a:rect l="l" t="t" r="r" b="b"/>
              <a:pathLst>
                <a:path w="1760220" h="133350">
                  <a:moveTo>
                    <a:pt x="1651166" y="0"/>
                  </a:moveTo>
                  <a:lnTo>
                    <a:pt x="1643856" y="230"/>
                  </a:lnTo>
                  <a:lnTo>
                    <a:pt x="1637164" y="3175"/>
                  </a:lnTo>
                  <a:lnTo>
                    <a:pt x="1631950" y="8643"/>
                  </a:lnTo>
                  <a:lnTo>
                    <a:pt x="1629294" y="15716"/>
                  </a:lnTo>
                  <a:lnTo>
                    <a:pt x="1629568" y="23026"/>
                  </a:lnTo>
                  <a:lnTo>
                    <a:pt x="1632557" y="29717"/>
                  </a:lnTo>
                  <a:lnTo>
                    <a:pt x="1638046" y="34932"/>
                  </a:lnTo>
                  <a:lnTo>
                    <a:pt x="1657779" y="47320"/>
                  </a:lnTo>
                  <a:lnTo>
                    <a:pt x="1724278" y="47378"/>
                  </a:lnTo>
                  <a:lnTo>
                    <a:pt x="1724278" y="85478"/>
                  </a:lnTo>
                  <a:lnTo>
                    <a:pt x="1657865" y="85478"/>
                  </a:lnTo>
                  <a:lnTo>
                    <a:pt x="1637919" y="97924"/>
                  </a:lnTo>
                  <a:lnTo>
                    <a:pt x="1632450" y="103066"/>
                  </a:lnTo>
                  <a:lnTo>
                    <a:pt x="1629505" y="109720"/>
                  </a:lnTo>
                  <a:lnTo>
                    <a:pt x="1629275" y="117016"/>
                  </a:lnTo>
                  <a:lnTo>
                    <a:pt x="1631950" y="124086"/>
                  </a:lnTo>
                  <a:lnTo>
                    <a:pt x="1637091" y="129629"/>
                  </a:lnTo>
                  <a:lnTo>
                    <a:pt x="1643745" y="132611"/>
                  </a:lnTo>
                  <a:lnTo>
                    <a:pt x="1651041" y="132855"/>
                  </a:lnTo>
                  <a:lnTo>
                    <a:pt x="1658111" y="130182"/>
                  </a:lnTo>
                  <a:lnTo>
                    <a:pt x="1729852" y="85478"/>
                  </a:lnTo>
                  <a:lnTo>
                    <a:pt x="1724278" y="85478"/>
                  </a:lnTo>
                  <a:lnTo>
                    <a:pt x="1729946" y="85420"/>
                  </a:lnTo>
                  <a:lnTo>
                    <a:pt x="1760220" y="66555"/>
                  </a:lnTo>
                  <a:lnTo>
                    <a:pt x="1658239" y="2674"/>
                  </a:lnTo>
                  <a:lnTo>
                    <a:pt x="1651166" y="0"/>
                  </a:lnTo>
                  <a:close/>
                </a:path>
                <a:path w="1760220" h="133350">
                  <a:moveTo>
                    <a:pt x="1688308" y="66483"/>
                  </a:moveTo>
                  <a:lnTo>
                    <a:pt x="1657959" y="85420"/>
                  </a:lnTo>
                  <a:lnTo>
                    <a:pt x="1724278" y="85478"/>
                  </a:lnTo>
                  <a:lnTo>
                    <a:pt x="1724278" y="82684"/>
                  </a:lnTo>
                  <a:lnTo>
                    <a:pt x="1714119" y="82684"/>
                  </a:lnTo>
                  <a:lnTo>
                    <a:pt x="1688308" y="66483"/>
                  </a:lnTo>
                  <a:close/>
                </a:path>
                <a:path w="1760220" h="133350">
                  <a:moveTo>
                    <a:pt x="0" y="45854"/>
                  </a:moveTo>
                  <a:lnTo>
                    <a:pt x="0" y="83954"/>
                  </a:lnTo>
                  <a:lnTo>
                    <a:pt x="1657959" y="85420"/>
                  </a:lnTo>
                  <a:lnTo>
                    <a:pt x="1688308" y="66483"/>
                  </a:lnTo>
                  <a:lnTo>
                    <a:pt x="1657779" y="47320"/>
                  </a:lnTo>
                  <a:lnTo>
                    <a:pt x="0" y="45854"/>
                  </a:lnTo>
                  <a:close/>
                </a:path>
                <a:path w="1760220" h="133350">
                  <a:moveTo>
                    <a:pt x="1714246" y="50299"/>
                  </a:moveTo>
                  <a:lnTo>
                    <a:pt x="1688308" y="66483"/>
                  </a:lnTo>
                  <a:lnTo>
                    <a:pt x="1714119" y="82684"/>
                  </a:lnTo>
                  <a:lnTo>
                    <a:pt x="1714246" y="50299"/>
                  </a:lnTo>
                  <a:close/>
                </a:path>
                <a:path w="1760220" h="133350">
                  <a:moveTo>
                    <a:pt x="1724278" y="50299"/>
                  </a:moveTo>
                  <a:lnTo>
                    <a:pt x="1714246" y="50299"/>
                  </a:lnTo>
                  <a:lnTo>
                    <a:pt x="1714119" y="82684"/>
                  </a:lnTo>
                  <a:lnTo>
                    <a:pt x="1724278" y="82684"/>
                  </a:lnTo>
                  <a:lnTo>
                    <a:pt x="1724278" y="50299"/>
                  </a:lnTo>
                  <a:close/>
                </a:path>
                <a:path w="1760220" h="133350">
                  <a:moveTo>
                    <a:pt x="1657779" y="47320"/>
                  </a:moveTo>
                  <a:lnTo>
                    <a:pt x="1688308" y="66483"/>
                  </a:lnTo>
                  <a:lnTo>
                    <a:pt x="1714246" y="50299"/>
                  </a:lnTo>
                  <a:lnTo>
                    <a:pt x="1724278" y="50299"/>
                  </a:lnTo>
                  <a:lnTo>
                    <a:pt x="1724278" y="47378"/>
                  </a:lnTo>
                  <a:lnTo>
                    <a:pt x="1657779" y="473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1900" y="3429889"/>
              <a:ext cx="114300" cy="114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3200" y="3439414"/>
              <a:ext cx="123825" cy="114300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5523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orkflow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Template: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Block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Set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Flag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Deletion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(Simple)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2051" y="3229990"/>
            <a:ext cx="902335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Activate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9251" y="5955029"/>
            <a:ext cx="262953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" b="1">
                <a:latin typeface="Arial"/>
                <a:cs typeface="Arial"/>
              </a:rPr>
              <a:t>Company</a:t>
            </a:r>
            <a:r>
              <a:rPr dirty="0" sz="2100" spc="-125" b="1">
                <a:latin typeface="Arial"/>
                <a:cs typeface="Arial"/>
              </a:rPr>
              <a:t> </a:t>
            </a:r>
            <a:r>
              <a:rPr dirty="0" sz="2100" spc="-15" b="1">
                <a:latin typeface="Arial"/>
                <a:cs typeface="Arial"/>
              </a:rPr>
              <a:t>Code</a:t>
            </a:r>
            <a:r>
              <a:rPr dirty="0" sz="2100" spc="15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730" y="1434845"/>
            <a:ext cx="202946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5" b="1">
                <a:latin typeface="Arial"/>
                <a:cs typeface="Arial"/>
              </a:rPr>
              <a:t>S</a:t>
            </a:r>
            <a:r>
              <a:rPr dirty="0" sz="2100" spc="25" b="1">
                <a:latin typeface="Arial"/>
                <a:cs typeface="Arial"/>
              </a:rPr>
              <a:t>a</a:t>
            </a:r>
            <a:r>
              <a:rPr dirty="0" sz="2100" spc="10" b="1">
                <a:latin typeface="Arial"/>
                <a:cs typeface="Arial"/>
              </a:rPr>
              <a:t>l</a:t>
            </a:r>
            <a:r>
              <a:rPr dirty="0" sz="2100" spc="25" b="1">
                <a:latin typeface="Arial"/>
                <a:cs typeface="Arial"/>
              </a:rPr>
              <a:t>e</a:t>
            </a:r>
            <a:r>
              <a:rPr dirty="0" sz="2100" b="1">
                <a:latin typeface="Arial"/>
                <a:cs typeface="Arial"/>
              </a:rPr>
              <a:t>s</a:t>
            </a:r>
            <a:r>
              <a:rPr dirty="0" sz="2100" spc="-180" b="1">
                <a:latin typeface="Arial"/>
                <a:cs typeface="Arial"/>
              </a:rPr>
              <a:t> </a:t>
            </a:r>
            <a:r>
              <a:rPr dirty="0" sz="2100" spc="-95" b="1">
                <a:latin typeface="Arial"/>
                <a:cs typeface="Arial"/>
              </a:rPr>
              <a:t>A</a:t>
            </a:r>
            <a:r>
              <a:rPr dirty="0" sz="2100" b="1">
                <a:latin typeface="Arial"/>
                <a:cs typeface="Arial"/>
              </a:rPr>
              <a:t>r</a:t>
            </a:r>
            <a:r>
              <a:rPr dirty="0" sz="2100" spc="30" b="1">
                <a:latin typeface="Arial"/>
                <a:cs typeface="Arial"/>
              </a:rPr>
              <a:t>e</a:t>
            </a:r>
            <a:r>
              <a:rPr dirty="0" sz="2100" b="1">
                <a:latin typeface="Arial"/>
                <a:cs typeface="Arial"/>
              </a:rPr>
              <a:t>a</a:t>
            </a:r>
            <a:r>
              <a:rPr dirty="0" sz="2100" spc="40" b="1">
                <a:latin typeface="Arial"/>
                <a:cs typeface="Arial"/>
              </a:rPr>
              <a:t> </a:t>
            </a:r>
            <a:r>
              <a:rPr dirty="0" sz="2100" spc="-20" b="1">
                <a:latin typeface="Arial"/>
                <a:cs typeface="Arial"/>
              </a:rPr>
              <a:t>D</a:t>
            </a:r>
            <a:r>
              <a:rPr dirty="0" sz="2100" spc="25" b="1">
                <a:latin typeface="Arial"/>
                <a:cs typeface="Arial"/>
              </a:rPr>
              <a:t>a</a:t>
            </a:r>
            <a:r>
              <a:rPr dirty="0" sz="2100" spc="-30" b="1">
                <a:latin typeface="Arial"/>
                <a:cs typeface="Arial"/>
              </a:rPr>
              <a:t>t</a:t>
            </a:r>
            <a:r>
              <a:rPr dirty="0" sz="2100" b="1">
                <a:latin typeface="Arial"/>
                <a:cs typeface="Arial"/>
              </a:rPr>
              <a:t>a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7322" y="3104942"/>
            <a:ext cx="2967355" cy="1595755"/>
            <a:chOff x="2057322" y="3104942"/>
            <a:chExt cx="2967355" cy="15957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5648" y="3104942"/>
              <a:ext cx="1128904" cy="15956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19473" y="3120263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60" h="151511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341755"/>
                  </a:lnTo>
                  <a:lnTo>
                    <a:pt x="6190" y="1387782"/>
                  </a:lnTo>
                  <a:lnTo>
                    <a:pt x="23654" y="1429135"/>
                  </a:lnTo>
                  <a:lnTo>
                    <a:pt x="50736" y="1464167"/>
                  </a:lnTo>
                  <a:lnTo>
                    <a:pt x="85776" y="1491229"/>
                  </a:lnTo>
                  <a:lnTo>
                    <a:pt x="127117" y="1508674"/>
                  </a:lnTo>
                  <a:lnTo>
                    <a:pt x="173100" y="1514856"/>
                  </a:lnTo>
                  <a:lnTo>
                    <a:pt x="865251" y="1514856"/>
                  </a:lnTo>
                  <a:lnTo>
                    <a:pt x="911234" y="1508674"/>
                  </a:lnTo>
                  <a:lnTo>
                    <a:pt x="952575" y="1491229"/>
                  </a:lnTo>
                  <a:lnTo>
                    <a:pt x="987615" y="1464167"/>
                  </a:lnTo>
                  <a:lnTo>
                    <a:pt x="1014697" y="1429135"/>
                  </a:lnTo>
                  <a:lnTo>
                    <a:pt x="1032161" y="1387782"/>
                  </a:lnTo>
                  <a:lnTo>
                    <a:pt x="1038351" y="1341755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19473" y="3120263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60" h="151511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341755"/>
                  </a:lnTo>
                  <a:lnTo>
                    <a:pt x="1032161" y="1387782"/>
                  </a:lnTo>
                  <a:lnTo>
                    <a:pt x="1014697" y="1429135"/>
                  </a:lnTo>
                  <a:lnTo>
                    <a:pt x="987615" y="1464167"/>
                  </a:lnTo>
                  <a:lnTo>
                    <a:pt x="952575" y="1491229"/>
                  </a:lnTo>
                  <a:lnTo>
                    <a:pt x="911234" y="1508674"/>
                  </a:lnTo>
                  <a:lnTo>
                    <a:pt x="865251" y="1514856"/>
                  </a:lnTo>
                  <a:lnTo>
                    <a:pt x="173100" y="1514856"/>
                  </a:lnTo>
                  <a:lnTo>
                    <a:pt x="127117" y="1508674"/>
                  </a:lnTo>
                  <a:lnTo>
                    <a:pt x="85776" y="1491229"/>
                  </a:lnTo>
                  <a:lnTo>
                    <a:pt x="50736" y="1464167"/>
                  </a:lnTo>
                  <a:lnTo>
                    <a:pt x="23654" y="1429135"/>
                  </a:lnTo>
                  <a:lnTo>
                    <a:pt x="6190" y="1387782"/>
                  </a:lnTo>
                  <a:lnTo>
                    <a:pt x="0" y="1341755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322" y="3104942"/>
              <a:ext cx="1119381" cy="15956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81148" y="3120263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250" y="0"/>
                  </a:moveTo>
                  <a:lnTo>
                    <a:pt x="171576" y="0"/>
                  </a:lnTo>
                  <a:lnTo>
                    <a:pt x="125971" y="6120"/>
                  </a:lnTo>
                  <a:lnTo>
                    <a:pt x="84986" y="23396"/>
                  </a:lnTo>
                  <a:lnTo>
                    <a:pt x="50260" y="50196"/>
                  </a:lnTo>
                  <a:lnTo>
                    <a:pt x="23429" y="84892"/>
                  </a:lnTo>
                  <a:lnTo>
                    <a:pt x="6130" y="125853"/>
                  </a:lnTo>
                  <a:lnTo>
                    <a:pt x="0" y="171450"/>
                  </a:lnTo>
                  <a:lnTo>
                    <a:pt x="0" y="1343406"/>
                  </a:lnTo>
                  <a:lnTo>
                    <a:pt x="6130" y="1388958"/>
                  </a:lnTo>
                  <a:lnTo>
                    <a:pt x="23429" y="1429907"/>
                  </a:lnTo>
                  <a:lnTo>
                    <a:pt x="50260" y="1464611"/>
                  </a:lnTo>
                  <a:lnTo>
                    <a:pt x="84986" y="1491431"/>
                  </a:lnTo>
                  <a:lnTo>
                    <a:pt x="125971" y="1508726"/>
                  </a:lnTo>
                  <a:lnTo>
                    <a:pt x="171576" y="1514856"/>
                  </a:lnTo>
                  <a:lnTo>
                    <a:pt x="857250" y="1514856"/>
                  </a:lnTo>
                  <a:lnTo>
                    <a:pt x="902846" y="1508726"/>
                  </a:lnTo>
                  <a:lnTo>
                    <a:pt x="943807" y="1491431"/>
                  </a:lnTo>
                  <a:lnTo>
                    <a:pt x="978503" y="1464611"/>
                  </a:lnTo>
                  <a:lnTo>
                    <a:pt x="1005303" y="1429907"/>
                  </a:lnTo>
                  <a:lnTo>
                    <a:pt x="1022579" y="1388958"/>
                  </a:lnTo>
                  <a:lnTo>
                    <a:pt x="1028700" y="1343406"/>
                  </a:lnTo>
                  <a:lnTo>
                    <a:pt x="1028700" y="171450"/>
                  </a:lnTo>
                  <a:lnTo>
                    <a:pt x="1022579" y="125853"/>
                  </a:lnTo>
                  <a:lnTo>
                    <a:pt x="1005303" y="84892"/>
                  </a:lnTo>
                  <a:lnTo>
                    <a:pt x="978503" y="50196"/>
                  </a:lnTo>
                  <a:lnTo>
                    <a:pt x="943807" y="23396"/>
                  </a:lnTo>
                  <a:lnTo>
                    <a:pt x="902846" y="612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81148" y="3120263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450"/>
                  </a:moveTo>
                  <a:lnTo>
                    <a:pt x="6130" y="125853"/>
                  </a:lnTo>
                  <a:lnTo>
                    <a:pt x="23429" y="84892"/>
                  </a:lnTo>
                  <a:lnTo>
                    <a:pt x="50260" y="50196"/>
                  </a:lnTo>
                  <a:lnTo>
                    <a:pt x="84986" y="23396"/>
                  </a:lnTo>
                  <a:lnTo>
                    <a:pt x="125971" y="6120"/>
                  </a:lnTo>
                  <a:lnTo>
                    <a:pt x="171576" y="0"/>
                  </a:lnTo>
                  <a:lnTo>
                    <a:pt x="857250" y="0"/>
                  </a:lnTo>
                  <a:lnTo>
                    <a:pt x="902846" y="6120"/>
                  </a:lnTo>
                  <a:lnTo>
                    <a:pt x="943807" y="23396"/>
                  </a:lnTo>
                  <a:lnTo>
                    <a:pt x="978503" y="50196"/>
                  </a:lnTo>
                  <a:lnTo>
                    <a:pt x="1005303" y="84892"/>
                  </a:lnTo>
                  <a:lnTo>
                    <a:pt x="1022579" y="125853"/>
                  </a:lnTo>
                  <a:lnTo>
                    <a:pt x="1028700" y="171450"/>
                  </a:lnTo>
                  <a:lnTo>
                    <a:pt x="1028700" y="1343406"/>
                  </a:lnTo>
                  <a:lnTo>
                    <a:pt x="1022579" y="1388958"/>
                  </a:lnTo>
                  <a:lnTo>
                    <a:pt x="1005303" y="1429907"/>
                  </a:lnTo>
                  <a:lnTo>
                    <a:pt x="978503" y="1464611"/>
                  </a:lnTo>
                  <a:lnTo>
                    <a:pt x="943807" y="1491431"/>
                  </a:lnTo>
                  <a:lnTo>
                    <a:pt x="902846" y="1508726"/>
                  </a:lnTo>
                  <a:lnTo>
                    <a:pt x="857250" y="1514856"/>
                  </a:lnTo>
                  <a:lnTo>
                    <a:pt x="171576" y="1514856"/>
                  </a:lnTo>
                  <a:lnTo>
                    <a:pt x="125971" y="1508726"/>
                  </a:lnTo>
                  <a:lnTo>
                    <a:pt x="84986" y="1491431"/>
                  </a:lnTo>
                  <a:lnTo>
                    <a:pt x="50260" y="1464611"/>
                  </a:lnTo>
                  <a:lnTo>
                    <a:pt x="23429" y="1429907"/>
                  </a:lnTo>
                  <a:lnTo>
                    <a:pt x="6130" y="1388958"/>
                  </a:lnTo>
                  <a:lnTo>
                    <a:pt x="0" y="1343406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144520" y="3542347"/>
            <a:ext cx="713740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6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81250" y="3239389"/>
            <a:ext cx="2333625" cy="2187575"/>
            <a:chOff x="2381250" y="3239389"/>
            <a:chExt cx="2333625" cy="21875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2425" y="3239389"/>
              <a:ext cx="552450" cy="4859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1250" y="3258464"/>
              <a:ext cx="419100" cy="4096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4775" y="5049545"/>
              <a:ext cx="338327" cy="3768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07864" y="3654107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6991" y="3633423"/>
            <a:ext cx="1029969" cy="94297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200" spc="5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07950">
              <a:lnSpc>
                <a:spcPts val="1260"/>
              </a:lnSpc>
              <a:spcBef>
                <a:spcPts val="459"/>
              </a:spcBef>
            </a:pPr>
            <a:r>
              <a:rPr dirty="0" sz="1100" spc="-25">
                <a:latin typeface="Arial MT"/>
                <a:cs typeface="Arial MT"/>
              </a:rPr>
              <a:t>Maintain</a:t>
            </a:r>
            <a:endParaRPr sz="1100">
              <a:latin typeface="Arial MT"/>
              <a:cs typeface="Arial MT"/>
            </a:endParaRPr>
          </a:p>
          <a:p>
            <a:pPr marL="193675" indent="-86360">
              <a:lnSpc>
                <a:spcPts val="1165"/>
              </a:lnSpc>
              <a:buClr>
                <a:srgbClr val="EFAB00"/>
              </a:buClr>
              <a:buChar char="•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Central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  <a:p>
            <a:pPr marL="193675" indent="-86360">
              <a:lnSpc>
                <a:spcPts val="1165"/>
              </a:lnSpc>
              <a:buClr>
                <a:srgbClr val="EFAB00"/>
              </a:buClr>
              <a:buChar char="•"/>
              <a:tabLst>
                <a:tab pos="194310" algn="l"/>
              </a:tabLst>
            </a:pPr>
            <a:r>
              <a:rPr dirty="0" sz="1100">
                <a:latin typeface="Arial MT"/>
                <a:cs typeface="Arial MT"/>
              </a:rPr>
              <a:t>Comp.Codes</a:t>
            </a:r>
            <a:endParaRPr sz="1100">
              <a:latin typeface="Arial MT"/>
              <a:cs typeface="Arial MT"/>
            </a:endParaRPr>
          </a:p>
          <a:p>
            <a:pPr marL="193675" indent="-86360">
              <a:lnSpc>
                <a:spcPts val="1260"/>
              </a:lnSpc>
              <a:buClr>
                <a:srgbClr val="EFAB00"/>
              </a:buClr>
              <a:buChar char="•"/>
              <a:tabLst>
                <a:tab pos="194310" algn="l"/>
              </a:tabLst>
            </a:pPr>
            <a:r>
              <a:rPr dirty="0" sz="1100" spc="-5">
                <a:latin typeface="Arial MT"/>
                <a:cs typeface="Arial MT"/>
              </a:rPr>
              <a:t>Sales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Areas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5729" y="3692207"/>
            <a:ext cx="895985" cy="9036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8255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1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55575" marR="5080" indent="-86360">
              <a:lnSpc>
                <a:spcPts val="1200"/>
              </a:lnSpc>
              <a:spcBef>
                <a:spcPts val="585"/>
              </a:spcBef>
            </a:pPr>
            <a:r>
              <a:rPr dirty="0" sz="1100" spc="10">
                <a:latin typeface="Arial MT"/>
                <a:cs typeface="Arial MT"/>
              </a:rPr>
              <a:t>Rework </a:t>
            </a:r>
            <a:r>
              <a:rPr dirty="0" sz="1100" spc="-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review 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20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0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07864" y="2064384"/>
            <a:ext cx="99441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dirty="0" sz="1200" spc="-5">
                <a:latin typeface="Arial MT"/>
                <a:cs typeface="Arial MT"/>
              </a:rPr>
              <a:t>Sales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area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required?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4620" y="5360098"/>
            <a:ext cx="3308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30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05150" y="3696614"/>
            <a:ext cx="7029450" cy="372110"/>
            <a:chOff x="3105150" y="3696614"/>
            <a:chExt cx="7029450" cy="372110"/>
          </a:xfrm>
        </p:grpSpPr>
        <p:sp>
          <p:nvSpPr>
            <p:cNvPr id="23" name="object 23"/>
            <p:cNvSpPr/>
            <p:nvPr/>
          </p:nvSpPr>
          <p:spPr>
            <a:xfrm>
              <a:off x="3105150" y="3803133"/>
              <a:ext cx="814705" cy="133350"/>
            </a:xfrm>
            <a:custGeom>
              <a:avLst/>
              <a:gdLst/>
              <a:ahLst/>
              <a:cxnLst/>
              <a:rect l="l" t="t" r="r" b="b"/>
              <a:pathLst>
                <a:path w="814704" h="133350">
                  <a:moveTo>
                    <a:pt x="711877" y="85475"/>
                  </a:moveTo>
                  <a:lnTo>
                    <a:pt x="692023" y="97797"/>
                  </a:lnTo>
                  <a:lnTo>
                    <a:pt x="686534" y="103012"/>
                  </a:lnTo>
                  <a:lnTo>
                    <a:pt x="683545" y="109704"/>
                  </a:lnTo>
                  <a:lnTo>
                    <a:pt x="683271" y="117014"/>
                  </a:lnTo>
                  <a:lnTo>
                    <a:pt x="685926" y="124086"/>
                  </a:lnTo>
                  <a:lnTo>
                    <a:pt x="691124" y="129575"/>
                  </a:lnTo>
                  <a:lnTo>
                    <a:pt x="697785" y="132564"/>
                  </a:lnTo>
                  <a:lnTo>
                    <a:pt x="705090" y="132838"/>
                  </a:lnTo>
                  <a:lnTo>
                    <a:pt x="712215" y="130182"/>
                  </a:lnTo>
                  <a:lnTo>
                    <a:pt x="783752" y="85605"/>
                  </a:lnTo>
                  <a:lnTo>
                    <a:pt x="711877" y="85475"/>
                  </a:lnTo>
                  <a:close/>
                </a:path>
                <a:path w="814704" h="133350">
                  <a:moveTo>
                    <a:pt x="742445" y="66504"/>
                  </a:moveTo>
                  <a:lnTo>
                    <a:pt x="711877" y="85475"/>
                  </a:lnTo>
                  <a:lnTo>
                    <a:pt x="778383" y="85605"/>
                  </a:lnTo>
                  <a:lnTo>
                    <a:pt x="778383" y="82684"/>
                  </a:lnTo>
                  <a:lnTo>
                    <a:pt x="768223" y="82684"/>
                  </a:lnTo>
                  <a:lnTo>
                    <a:pt x="742445" y="66504"/>
                  </a:lnTo>
                  <a:close/>
                </a:path>
                <a:path w="814704" h="133350">
                  <a:moveTo>
                    <a:pt x="705344" y="0"/>
                  </a:moveTo>
                  <a:lnTo>
                    <a:pt x="698039" y="230"/>
                  </a:lnTo>
                  <a:lnTo>
                    <a:pt x="691378" y="3174"/>
                  </a:lnTo>
                  <a:lnTo>
                    <a:pt x="686180" y="8643"/>
                  </a:lnTo>
                  <a:lnTo>
                    <a:pt x="683506" y="15716"/>
                  </a:lnTo>
                  <a:lnTo>
                    <a:pt x="683736" y="23026"/>
                  </a:lnTo>
                  <a:lnTo>
                    <a:pt x="686681" y="29717"/>
                  </a:lnTo>
                  <a:lnTo>
                    <a:pt x="692150" y="34932"/>
                  </a:lnTo>
                  <a:lnTo>
                    <a:pt x="711972" y="47375"/>
                  </a:lnTo>
                  <a:lnTo>
                    <a:pt x="778383" y="47505"/>
                  </a:lnTo>
                  <a:lnTo>
                    <a:pt x="778383" y="85605"/>
                  </a:lnTo>
                  <a:lnTo>
                    <a:pt x="783752" y="85605"/>
                  </a:lnTo>
                  <a:lnTo>
                    <a:pt x="814324" y="66555"/>
                  </a:lnTo>
                  <a:lnTo>
                    <a:pt x="712470" y="2674"/>
                  </a:lnTo>
                  <a:lnTo>
                    <a:pt x="705344" y="0"/>
                  </a:lnTo>
                  <a:close/>
                </a:path>
                <a:path w="814704" h="133350">
                  <a:moveTo>
                    <a:pt x="0" y="45981"/>
                  </a:moveTo>
                  <a:lnTo>
                    <a:pt x="0" y="84081"/>
                  </a:lnTo>
                  <a:lnTo>
                    <a:pt x="711877" y="85475"/>
                  </a:lnTo>
                  <a:lnTo>
                    <a:pt x="742445" y="66504"/>
                  </a:lnTo>
                  <a:lnTo>
                    <a:pt x="711972" y="47375"/>
                  </a:lnTo>
                  <a:lnTo>
                    <a:pt x="0" y="45981"/>
                  </a:lnTo>
                  <a:close/>
                </a:path>
                <a:path w="814704" h="133350">
                  <a:moveTo>
                    <a:pt x="768350" y="50426"/>
                  </a:moveTo>
                  <a:lnTo>
                    <a:pt x="742445" y="66504"/>
                  </a:lnTo>
                  <a:lnTo>
                    <a:pt x="768223" y="82684"/>
                  </a:lnTo>
                  <a:lnTo>
                    <a:pt x="768350" y="50426"/>
                  </a:lnTo>
                  <a:close/>
                </a:path>
                <a:path w="814704" h="133350">
                  <a:moveTo>
                    <a:pt x="778383" y="50426"/>
                  </a:moveTo>
                  <a:lnTo>
                    <a:pt x="768350" y="50426"/>
                  </a:lnTo>
                  <a:lnTo>
                    <a:pt x="768223" y="82684"/>
                  </a:lnTo>
                  <a:lnTo>
                    <a:pt x="778383" y="82684"/>
                  </a:lnTo>
                  <a:lnTo>
                    <a:pt x="778383" y="50426"/>
                  </a:lnTo>
                  <a:close/>
                </a:path>
                <a:path w="814704" h="133350">
                  <a:moveTo>
                    <a:pt x="711972" y="47375"/>
                  </a:moveTo>
                  <a:lnTo>
                    <a:pt x="742445" y="66504"/>
                  </a:lnTo>
                  <a:lnTo>
                    <a:pt x="768350" y="50426"/>
                  </a:lnTo>
                  <a:lnTo>
                    <a:pt x="778383" y="50426"/>
                  </a:lnTo>
                  <a:lnTo>
                    <a:pt x="778383" y="47505"/>
                  </a:lnTo>
                  <a:lnTo>
                    <a:pt x="711972" y="4737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0725" y="3696614"/>
              <a:ext cx="523875" cy="37157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582926" y="5291391"/>
            <a:ext cx="115252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10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 spc="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895850" y="1714373"/>
            <a:ext cx="4718685" cy="3563620"/>
            <a:chOff x="4895850" y="1714373"/>
            <a:chExt cx="4718685" cy="3563620"/>
          </a:xfrm>
        </p:grpSpPr>
        <p:sp>
          <p:nvSpPr>
            <p:cNvPr id="27" name="object 27"/>
            <p:cNvSpPr/>
            <p:nvPr/>
          </p:nvSpPr>
          <p:spPr>
            <a:xfrm>
              <a:off x="4953000" y="2458288"/>
              <a:ext cx="1162050" cy="2819400"/>
            </a:xfrm>
            <a:custGeom>
              <a:avLst/>
              <a:gdLst/>
              <a:ahLst/>
              <a:cxnLst/>
              <a:rect l="l" t="t" r="r" b="b"/>
              <a:pathLst>
                <a:path w="1162050" h="2819400">
                  <a:moveTo>
                    <a:pt x="1161796" y="2733852"/>
                  </a:moveTo>
                  <a:lnTo>
                    <a:pt x="1129157" y="2714802"/>
                  </a:lnTo>
                  <a:lnTo>
                    <a:pt x="1019302" y="2650667"/>
                  </a:lnTo>
                  <a:lnTo>
                    <a:pt x="1012177" y="2648280"/>
                  </a:lnTo>
                  <a:lnTo>
                    <a:pt x="1004900" y="2648762"/>
                  </a:lnTo>
                  <a:lnTo>
                    <a:pt x="998308" y="2651925"/>
                  </a:lnTo>
                  <a:lnTo>
                    <a:pt x="993267" y="2657525"/>
                  </a:lnTo>
                  <a:lnTo>
                    <a:pt x="990866" y="2664726"/>
                  </a:lnTo>
                  <a:lnTo>
                    <a:pt x="991362" y="2672029"/>
                  </a:lnTo>
                  <a:lnTo>
                    <a:pt x="994511" y="2678582"/>
                  </a:lnTo>
                  <a:lnTo>
                    <a:pt x="1000125" y="2683560"/>
                  </a:lnTo>
                  <a:lnTo>
                    <a:pt x="1053680" y="2714802"/>
                  </a:lnTo>
                  <a:lnTo>
                    <a:pt x="747141" y="2714802"/>
                  </a:lnTo>
                  <a:lnTo>
                    <a:pt x="747141" y="1428953"/>
                  </a:lnTo>
                  <a:lnTo>
                    <a:pt x="748334" y="1428711"/>
                  </a:lnTo>
                  <a:lnTo>
                    <a:pt x="754392" y="1424635"/>
                  </a:lnTo>
                  <a:lnTo>
                    <a:pt x="758469" y="1418577"/>
                  </a:lnTo>
                  <a:lnTo>
                    <a:pt x="759968" y="1411147"/>
                  </a:lnTo>
                  <a:lnTo>
                    <a:pt x="759968" y="1392097"/>
                  </a:lnTo>
                  <a:lnTo>
                    <a:pt x="759968" y="104571"/>
                  </a:lnTo>
                  <a:lnTo>
                    <a:pt x="971194" y="104571"/>
                  </a:lnTo>
                  <a:lnTo>
                    <a:pt x="917702" y="135813"/>
                  </a:lnTo>
                  <a:lnTo>
                    <a:pt x="912012" y="140804"/>
                  </a:lnTo>
                  <a:lnTo>
                    <a:pt x="908837" y="147358"/>
                  </a:lnTo>
                  <a:lnTo>
                    <a:pt x="908367" y="154660"/>
                  </a:lnTo>
                  <a:lnTo>
                    <a:pt x="910844" y="161848"/>
                  </a:lnTo>
                  <a:lnTo>
                    <a:pt x="915822" y="167474"/>
                  </a:lnTo>
                  <a:lnTo>
                    <a:pt x="922375" y="170662"/>
                  </a:lnTo>
                  <a:lnTo>
                    <a:pt x="929678" y="171157"/>
                  </a:lnTo>
                  <a:lnTo>
                    <a:pt x="936879" y="168706"/>
                  </a:lnTo>
                  <a:lnTo>
                    <a:pt x="1046632" y="104571"/>
                  </a:lnTo>
                  <a:lnTo>
                    <a:pt x="1079246" y="85521"/>
                  </a:lnTo>
                  <a:lnTo>
                    <a:pt x="1046581" y="66471"/>
                  </a:lnTo>
                  <a:lnTo>
                    <a:pt x="936879" y="2463"/>
                  </a:lnTo>
                  <a:lnTo>
                    <a:pt x="929678" y="0"/>
                  </a:lnTo>
                  <a:lnTo>
                    <a:pt x="922375" y="469"/>
                  </a:lnTo>
                  <a:lnTo>
                    <a:pt x="915822" y="3644"/>
                  </a:lnTo>
                  <a:lnTo>
                    <a:pt x="910844" y="9321"/>
                  </a:lnTo>
                  <a:lnTo>
                    <a:pt x="908367" y="16446"/>
                  </a:lnTo>
                  <a:lnTo>
                    <a:pt x="908837" y="23723"/>
                  </a:lnTo>
                  <a:lnTo>
                    <a:pt x="912012" y="30314"/>
                  </a:lnTo>
                  <a:lnTo>
                    <a:pt x="917702" y="35356"/>
                  </a:lnTo>
                  <a:lnTo>
                    <a:pt x="970978" y="66471"/>
                  </a:lnTo>
                  <a:lnTo>
                    <a:pt x="740918" y="66471"/>
                  </a:lnTo>
                  <a:lnTo>
                    <a:pt x="733488" y="67970"/>
                  </a:lnTo>
                  <a:lnTo>
                    <a:pt x="727430" y="72047"/>
                  </a:lnTo>
                  <a:lnTo>
                    <a:pt x="723353" y="78105"/>
                  </a:lnTo>
                  <a:lnTo>
                    <a:pt x="721868" y="85521"/>
                  </a:lnTo>
                  <a:lnTo>
                    <a:pt x="721868" y="1390827"/>
                  </a:lnTo>
                  <a:lnTo>
                    <a:pt x="0" y="1390827"/>
                  </a:lnTo>
                  <a:lnTo>
                    <a:pt x="0" y="1392097"/>
                  </a:lnTo>
                  <a:lnTo>
                    <a:pt x="0" y="1428927"/>
                  </a:lnTo>
                  <a:lnTo>
                    <a:pt x="0" y="1430197"/>
                  </a:lnTo>
                  <a:lnTo>
                    <a:pt x="709041" y="1430197"/>
                  </a:lnTo>
                  <a:lnTo>
                    <a:pt x="709041" y="2733852"/>
                  </a:lnTo>
                  <a:lnTo>
                    <a:pt x="710526" y="2741282"/>
                  </a:lnTo>
                  <a:lnTo>
                    <a:pt x="714603" y="2747340"/>
                  </a:lnTo>
                  <a:lnTo>
                    <a:pt x="720661" y="2751417"/>
                  </a:lnTo>
                  <a:lnTo>
                    <a:pt x="728091" y="2752915"/>
                  </a:lnTo>
                  <a:lnTo>
                    <a:pt x="1053439" y="2752915"/>
                  </a:lnTo>
                  <a:lnTo>
                    <a:pt x="1000125" y="2784017"/>
                  </a:lnTo>
                  <a:lnTo>
                    <a:pt x="994511" y="2789072"/>
                  </a:lnTo>
                  <a:lnTo>
                    <a:pt x="991362" y="2795676"/>
                  </a:lnTo>
                  <a:lnTo>
                    <a:pt x="990866" y="2802991"/>
                  </a:lnTo>
                  <a:lnTo>
                    <a:pt x="993267" y="2810179"/>
                  </a:lnTo>
                  <a:lnTo>
                    <a:pt x="998308" y="2815793"/>
                  </a:lnTo>
                  <a:lnTo>
                    <a:pt x="1004900" y="2818930"/>
                  </a:lnTo>
                  <a:lnTo>
                    <a:pt x="1012177" y="2819387"/>
                  </a:lnTo>
                  <a:lnTo>
                    <a:pt x="1019302" y="2816910"/>
                  </a:lnTo>
                  <a:lnTo>
                    <a:pt x="1129106" y="2752915"/>
                  </a:lnTo>
                  <a:lnTo>
                    <a:pt x="1161796" y="273385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5850" y="3820541"/>
              <a:ext cx="123823" cy="12382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91200" y="3401313"/>
              <a:ext cx="3823335" cy="563880"/>
            </a:xfrm>
            <a:custGeom>
              <a:avLst/>
              <a:gdLst/>
              <a:ahLst/>
              <a:cxnLst/>
              <a:rect l="l" t="t" r="r" b="b"/>
              <a:pathLst>
                <a:path w="3823334" h="563879">
                  <a:moveTo>
                    <a:pt x="3823335" y="477901"/>
                  </a:moveTo>
                  <a:lnTo>
                    <a:pt x="3790670" y="458851"/>
                  </a:lnTo>
                  <a:lnTo>
                    <a:pt x="3680968" y="394843"/>
                  </a:lnTo>
                  <a:lnTo>
                    <a:pt x="3673767" y="392379"/>
                  </a:lnTo>
                  <a:lnTo>
                    <a:pt x="3666452" y="392849"/>
                  </a:lnTo>
                  <a:lnTo>
                    <a:pt x="3659848" y="396024"/>
                  </a:lnTo>
                  <a:lnTo>
                    <a:pt x="3654806" y="401701"/>
                  </a:lnTo>
                  <a:lnTo>
                    <a:pt x="3652405" y="408825"/>
                  </a:lnTo>
                  <a:lnTo>
                    <a:pt x="3652901" y="416102"/>
                  </a:lnTo>
                  <a:lnTo>
                    <a:pt x="3656050" y="422694"/>
                  </a:lnTo>
                  <a:lnTo>
                    <a:pt x="3661664" y="427736"/>
                  </a:lnTo>
                  <a:lnTo>
                    <a:pt x="3715004" y="458851"/>
                  </a:lnTo>
                  <a:lnTo>
                    <a:pt x="1919071" y="458851"/>
                  </a:lnTo>
                  <a:lnTo>
                    <a:pt x="1911604" y="457327"/>
                  </a:lnTo>
                  <a:lnTo>
                    <a:pt x="689838" y="457327"/>
                  </a:lnTo>
                  <a:lnTo>
                    <a:pt x="749795" y="354457"/>
                  </a:lnTo>
                  <a:lnTo>
                    <a:pt x="752271" y="347345"/>
                  </a:lnTo>
                  <a:lnTo>
                    <a:pt x="751801" y="340067"/>
                  </a:lnTo>
                  <a:lnTo>
                    <a:pt x="748626" y="333476"/>
                  </a:lnTo>
                  <a:lnTo>
                    <a:pt x="742950" y="328422"/>
                  </a:lnTo>
                  <a:lnTo>
                    <a:pt x="735825" y="325958"/>
                  </a:lnTo>
                  <a:lnTo>
                    <a:pt x="728548" y="326428"/>
                  </a:lnTo>
                  <a:lnTo>
                    <a:pt x="721956" y="329603"/>
                  </a:lnTo>
                  <a:lnTo>
                    <a:pt x="716915" y="335280"/>
                  </a:lnTo>
                  <a:lnTo>
                    <a:pt x="685800" y="388632"/>
                  </a:lnTo>
                  <a:lnTo>
                    <a:pt x="685800" y="267462"/>
                  </a:lnTo>
                  <a:lnTo>
                    <a:pt x="685800" y="248412"/>
                  </a:lnTo>
                  <a:lnTo>
                    <a:pt x="685800" y="229362"/>
                  </a:lnTo>
                  <a:lnTo>
                    <a:pt x="685800" y="0"/>
                  </a:lnTo>
                  <a:lnTo>
                    <a:pt x="647700" y="0"/>
                  </a:lnTo>
                  <a:lnTo>
                    <a:pt x="647700" y="248412"/>
                  </a:lnTo>
                  <a:lnTo>
                    <a:pt x="647700" y="388632"/>
                  </a:lnTo>
                  <a:lnTo>
                    <a:pt x="616585" y="335280"/>
                  </a:lnTo>
                  <a:lnTo>
                    <a:pt x="611530" y="329603"/>
                  </a:lnTo>
                  <a:lnTo>
                    <a:pt x="604939" y="326428"/>
                  </a:lnTo>
                  <a:lnTo>
                    <a:pt x="597662" y="325958"/>
                  </a:lnTo>
                  <a:lnTo>
                    <a:pt x="590550" y="328422"/>
                  </a:lnTo>
                  <a:lnTo>
                    <a:pt x="584860" y="333476"/>
                  </a:lnTo>
                  <a:lnTo>
                    <a:pt x="581685" y="340067"/>
                  </a:lnTo>
                  <a:lnTo>
                    <a:pt x="581215" y="347345"/>
                  </a:lnTo>
                  <a:lnTo>
                    <a:pt x="583692" y="354457"/>
                  </a:lnTo>
                  <a:lnTo>
                    <a:pt x="643648" y="457327"/>
                  </a:lnTo>
                  <a:lnTo>
                    <a:pt x="0" y="457327"/>
                  </a:lnTo>
                  <a:lnTo>
                    <a:pt x="0" y="495427"/>
                  </a:lnTo>
                  <a:lnTo>
                    <a:pt x="665861" y="495427"/>
                  </a:lnTo>
                  <a:lnTo>
                    <a:pt x="666750" y="496951"/>
                  </a:lnTo>
                  <a:lnTo>
                    <a:pt x="667626" y="495427"/>
                  </a:lnTo>
                  <a:lnTo>
                    <a:pt x="1904161" y="495427"/>
                  </a:lnTo>
                  <a:lnTo>
                    <a:pt x="1911604" y="496951"/>
                  </a:lnTo>
                  <a:lnTo>
                    <a:pt x="3715220" y="496951"/>
                  </a:lnTo>
                  <a:lnTo>
                    <a:pt x="3661664" y="528193"/>
                  </a:lnTo>
                  <a:lnTo>
                    <a:pt x="3656050" y="533234"/>
                  </a:lnTo>
                  <a:lnTo>
                    <a:pt x="3652901" y="539788"/>
                  </a:lnTo>
                  <a:lnTo>
                    <a:pt x="3652405" y="547052"/>
                  </a:lnTo>
                  <a:lnTo>
                    <a:pt x="3654806" y="554228"/>
                  </a:lnTo>
                  <a:lnTo>
                    <a:pt x="3659848" y="559917"/>
                  </a:lnTo>
                  <a:lnTo>
                    <a:pt x="3666452" y="563092"/>
                  </a:lnTo>
                  <a:lnTo>
                    <a:pt x="3673767" y="563562"/>
                  </a:lnTo>
                  <a:lnTo>
                    <a:pt x="3680968" y="561086"/>
                  </a:lnTo>
                  <a:lnTo>
                    <a:pt x="3790721" y="496951"/>
                  </a:lnTo>
                  <a:lnTo>
                    <a:pt x="3823335" y="477901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4025" y="3743261"/>
              <a:ext cx="309562" cy="3190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8600" y="1714373"/>
              <a:ext cx="1166812" cy="16526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891526" y="175780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43405"/>
                  </a:lnTo>
                  <a:lnTo>
                    <a:pt x="6120" y="1389002"/>
                  </a:lnTo>
                  <a:lnTo>
                    <a:pt x="23396" y="1429963"/>
                  </a:lnTo>
                  <a:lnTo>
                    <a:pt x="50196" y="1464659"/>
                  </a:lnTo>
                  <a:lnTo>
                    <a:pt x="84892" y="1491459"/>
                  </a:lnTo>
                  <a:lnTo>
                    <a:pt x="125853" y="1508735"/>
                  </a:lnTo>
                  <a:lnTo>
                    <a:pt x="171450" y="1514855"/>
                  </a:lnTo>
                  <a:lnTo>
                    <a:pt x="857123" y="1514855"/>
                  </a:lnTo>
                  <a:lnTo>
                    <a:pt x="902728" y="1508735"/>
                  </a:lnTo>
                  <a:lnTo>
                    <a:pt x="943713" y="1491459"/>
                  </a:lnTo>
                  <a:lnTo>
                    <a:pt x="978439" y="1464659"/>
                  </a:lnTo>
                  <a:lnTo>
                    <a:pt x="1005270" y="1429963"/>
                  </a:lnTo>
                  <a:lnTo>
                    <a:pt x="1022569" y="1389002"/>
                  </a:lnTo>
                  <a:lnTo>
                    <a:pt x="1028700" y="1343405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891526" y="175780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43405"/>
                  </a:lnTo>
                  <a:lnTo>
                    <a:pt x="1022569" y="1389002"/>
                  </a:lnTo>
                  <a:lnTo>
                    <a:pt x="1005270" y="1429963"/>
                  </a:lnTo>
                  <a:lnTo>
                    <a:pt x="978439" y="1464659"/>
                  </a:lnTo>
                  <a:lnTo>
                    <a:pt x="943713" y="1491459"/>
                  </a:lnTo>
                  <a:lnTo>
                    <a:pt x="902728" y="1508735"/>
                  </a:lnTo>
                  <a:lnTo>
                    <a:pt x="857123" y="1514855"/>
                  </a:lnTo>
                  <a:lnTo>
                    <a:pt x="171450" y="1514855"/>
                  </a:lnTo>
                  <a:lnTo>
                    <a:pt x="125853" y="1508735"/>
                  </a:lnTo>
                  <a:lnTo>
                    <a:pt x="84892" y="1491459"/>
                  </a:lnTo>
                  <a:lnTo>
                    <a:pt x="50196" y="1464659"/>
                  </a:lnTo>
                  <a:lnTo>
                    <a:pt x="23396" y="1429963"/>
                  </a:lnTo>
                  <a:lnTo>
                    <a:pt x="6120" y="1389002"/>
                  </a:lnTo>
                  <a:lnTo>
                    <a:pt x="0" y="1343405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5725" y="1809623"/>
              <a:ext cx="1176337" cy="16526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48523" y="1853057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341881"/>
                  </a:lnTo>
                  <a:lnTo>
                    <a:pt x="6190" y="1387855"/>
                  </a:lnTo>
                  <a:lnTo>
                    <a:pt x="23654" y="1429173"/>
                  </a:lnTo>
                  <a:lnTo>
                    <a:pt x="50736" y="1464182"/>
                  </a:lnTo>
                  <a:lnTo>
                    <a:pt x="85776" y="1491233"/>
                  </a:lnTo>
                  <a:lnTo>
                    <a:pt x="127117" y="1508675"/>
                  </a:lnTo>
                  <a:lnTo>
                    <a:pt x="173100" y="1514855"/>
                  </a:lnTo>
                  <a:lnTo>
                    <a:pt x="865251" y="1514855"/>
                  </a:lnTo>
                  <a:lnTo>
                    <a:pt x="911234" y="1508675"/>
                  </a:lnTo>
                  <a:lnTo>
                    <a:pt x="952575" y="1491233"/>
                  </a:lnTo>
                  <a:lnTo>
                    <a:pt x="987615" y="1464182"/>
                  </a:lnTo>
                  <a:lnTo>
                    <a:pt x="1014697" y="1429173"/>
                  </a:lnTo>
                  <a:lnTo>
                    <a:pt x="1032161" y="1387855"/>
                  </a:lnTo>
                  <a:lnTo>
                    <a:pt x="1038351" y="1341881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748523" y="1853057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341881"/>
                  </a:lnTo>
                  <a:lnTo>
                    <a:pt x="1032161" y="1387855"/>
                  </a:lnTo>
                  <a:lnTo>
                    <a:pt x="1014697" y="1429173"/>
                  </a:lnTo>
                  <a:lnTo>
                    <a:pt x="987615" y="1464182"/>
                  </a:lnTo>
                  <a:lnTo>
                    <a:pt x="952575" y="1491233"/>
                  </a:lnTo>
                  <a:lnTo>
                    <a:pt x="911234" y="1508675"/>
                  </a:lnTo>
                  <a:lnTo>
                    <a:pt x="865251" y="1514855"/>
                  </a:lnTo>
                  <a:lnTo>
                    <a:pt x="173100" y="1514855"/>
                  </a:lnTo>
                  <a:lnTo>
                    <a:pt x="127117" y="1508675"/>
                  </a:lnTo>
                  <a:lnTo>
                    <a:pt x="85776" y="1491233"/>
                  </a:lnTo>
                  <a:lnTo>
                    <a:pt x="50736" y="1464182"/>
                  </a:lnTo>
                  <a:lnTo>
                    <a:pt x="23654" y="1429173"/>
                  </a:lnTo>
                  <a:lnTo>
                    <a:pt x="6190" y="1387855"/>
                  </a:lnTo>
                  <a:lnTo>
                    <a:pt x="0" y="1341881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1475" y="1953133"/>
              <a:ext cx="552450" cy="485775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774558" y="2431097"/>
            <a:ext cx="944880" cy="7512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213995">
              <a:lnSpc>
                <a:spcPts val="1280"/>
              </a:lnSpc>
              <a:spcBef>
                <a:spcPts val="275"/>
              </a:spcBef>
            </a:pPr>
            <a:r>
              <a:rPr dirty="0" sz="1200" b="1">
                <a:latin typeface="Arial"/>
                <a:cs typeface="Arial"/>
              </a:rPr>
              <a:t>Sales 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spc="5" b="1">
                <a:latin typeface="Arial"/>
                <a:cs typeface="Arial"/>
              </a:rPr>
              <a:t>ec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5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li</a:t>
            </a:r>
            <a:r>
              <a:rPr dirty="0" sz="1200" spc="5" b="1">
                <a:latin typeface="Arial"/>
                <a:cs typeface="Arial"/>
              </a:rPr>
              <a:t>s</a:t>
            </a:r>
            <a:r>
              <a:rPr dirty="0" sz="1200" b="1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2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-30">
                <a:latin typeface="Arial MT"/>
                <a:cs typeface="Arial MT"/>
              </a:rPr>
              <a:t>v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15">
                <a:latin typeface="Arial MT"/>
                <a:cs typeface="Arial MT"/>
              </a:rPr>
              <a:t>w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l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5">
                <a:latin typeface="Arial MT"/>
                <a:cs typeface="Arial MT"/>
              </a:rPr>
              <a:t>s  </a:t>
            </a:r>
            <a:r>
              <a:rPr dirty="0" sz="1100" spc="-5">
                <a:latin typeface="Arial MT"/>
                <a:cs typeface="Arial MT"/>
              </a:rPr>
              <a:t>area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058025" y="2440779"/>
            <a:ext cx="1881505" cy="3583940"/>
            <a:chOff x="7058025" y="2440779"/>
            <a:chExt cx="1881505" cy="3583940"/>
          </a:xfrm>
        </p:grpSpPr>
        <p:sp>
          <p:nvSpPr>
            <p:cNvPr id="40" name="object 40"/>
            <p:cNvSpPr/>
            <p:nvPr/>
          </p:nvSpPr>
          <p:spPr>
            <a:xfrm>
              <a:off x="7058025" y="2440779"/>
              <a:ext cx="700405" cy="171450"/>
            </a:xfrm>
            <a:custGeom>
              <a:avLst/>
              <a:gdLst/>
              <a:ahLst/>
              <a:cxnLst/>
              <a:rect l="l" t="t" r="r" b="b"/>
              <a:pathLst>
                <a:path w="700404" h="171450">
                  <a:moveTo>
                    <a:pt x="624458" y="85568"/>
                  </a:moveTo>
                  <a:lnTo>
                    <a:pt x="538352" y="135796"/>
                  </a:lnTo>
                  <a:lnTo>
                    <a:pt x="532673" y="140846"/>
                  </a:lnTo>
                  <a:lnTo>
                    <a:pt x="529494" y="147433"/>
                  </a:lnTo>
                  <a:lnTo>
                    <a:pt x="529030" y="154709"/>
                  </a:lnTo>
                  <a:lnTo>
                    <a:pt x="531495" y="161831"/>
                  </a:lnTo>
                  <a:lnTo>
                    <a:pt x="536527" y="167511"/>
                  </a:lnTo>
                  <a:lnTo>
                    <a:pt x="543083" y="170689"/>
                  </a:lnTo>
                  <a:lnTo>
                    <a:pt x="550354" y="171154"/>
                  </a:lnTo>
                  <a:lnTo>
                    <a:pt x="557529" y="168689"/>
                  </a:lnTo>
                  <a:lnTo>
                    <a:pt x="667341" y="104681"/>
                  </a:lnTo>
                  <a:lnTo>
                    <a:pt x="662177" y="104681"/>
                  </a:lnTo>
                  <a:lnTo>
                    <a:pt x="662177" y="102014"/>
                  </a:lnTo>
                  <a:lnTo>
                    <a:pt x="652652" y="102014"/>
                  </a:lnTo>
                  <a:lnTo>
                    <a:pt x="624458" y="85568"/>
                  </a:lnTo>
                  <a:close/>
                </a:path>
                <a:path w="700404" h="171450">
                  <a:moveTo>
                    <a:pt x="330961" y="83980"/>
                  </a:moveTo>
                  <a:lnTo>
                    <a:pt x="330961" y="85631"/>
                  </a:lnTo>
                  <a:lnTo>
                    <a:pt x="332456" y="93055"/>
                  </a:lnTo>
                  <a:lnTo>
                    <a:pt x="336534" y="99109"/>
                  </a:lnTo>
                  <a:lnTo>
                    <a:pt x="342588" y="103187"/>
                  </a:lnTo>
                  <a:lnTo>
                    <a:pt x="350011" y="104681"/>
                  </a:lnTo>
                  <a:lnTo>
                    <a:pt x="591692" y="104681"/>
                  </a:lnTo>
                  <a:lnTo>
                    <a:pt x="594523" y="103030"/>
                  </a:lnTo>
                  <a:lnTo>
                    <a:pt x="350011" y="103030"/>
                  </a:lnTo>
                  <a:lnTo>
                    <a:pt x="330961" y="83980"/>
                  </a:lnTo>
                  <a:close/>
                </a:path>
                <a:path w="700404" h="171450">
                  <a:moveTo>
                    <a:pt x="667391" y="66581"/>
                  </a:moveTo>
                  <a:lnTo>
                    <a:pt x="662177" y="66581"/>
                  </a:lnTo>
                  <a:lnTo>
                    <a:pt x="662177" y="104681"/>
                  </a:lnTo>
                  <a:lnTo>
                    <a:pt x="667341" y="104681"/>
                  </a:lnTo>
                  <a:lnTo>
                    <a:pt x="700024" y="85631"/>
                  </a:lnTo>
                  <a:lnTo>
                    <a:pt x="667391" y="66581"/>
                  </a:lnTo>
                  <a:close/>
                </a:path>
                <a:path w="700404" h="171450">
                  <a:moveTo>
                    <a:pt x="350011" y="64930"/>
                  </a:moveTo>
                  <a:lnTo>
                    <a:pt x="0" y="64930"/>
                  </a:lnTo>
                  <a:lnTo>
                    <a:pt x="0" y="103030"/>
                  </a:lnTo>
                  <a:lnTo>
                    <a:pt x="342355" y="103030"/>
                  </a:lnTo>
                  <a:lnTo>
                    <a:pt x="336534" y="99109"/>
                  </a:lnTo>
                  <a:lnTo>
                    <a:pt x="332456" y="93055"/>
                  </a:lnTo>
                  <a:lnTo>
                    <a:pt x="330961" y="85631"/>
                  </a:lnTo>
                  <a:lnTo>
                    <a:pt x="330961" y="83980"/>
                  </a:lnTo>
                  <a:lnTo>
                    <a:pt x="367295" y="83980"/>
                  </a:lnTo>
                  <a:lnTo>
                    <a:pt x="350011" y="66581"/>
                  </a:lnTo>
                  <a:lnTo>
                    <a:pt x="357593" y="66581"/>
                  </a:lnTo>
                  <a:lnTo>
                    <a:pt x="357362" y="66424"/>
                  </a:lnTo>
                  <a:lnTo>
                    <a:pt x="350011" y="64930"/>
                  </a:lnTo>
                  <a:close/>
                </a:path>
                <a:path w="700404" h="171450">
                  <a:moveTo>
                    <a:pt x="367295" y="83980"/>
                  </a:moveTo>
                  <a:lnTo>
                    <a:pt x="330961" y="83980"/>
                  </a:lnTo>
                  <a:lnTo>
                    <a:pt x="350011" y="103030"/>
                  </a:lnTo>
                  <a:lnTo>
                    <a:pt x="594523" y="103030"/>
                  </a:lnTo>
                  <a:lnTo>
                    <a:pt x="624350" y="85631"/>
                  </a:lnTo>
                  <a:lnTo>
                    <a:pt x="368934" y="85631"/>
                  </a:lnTo>
                  <a:lnTo>
                    <a:pt x="367295" y="83980"/>
                  </a:lnTo>
                  <a:close/>
                </a:path>
                <a:path w="700404" h="171450">
                  <a:moveTo>
                    <a:pt x="652652" y="69121"/>
                  </a:moveTo>
                  <a:lnTo>
                    <a:pt x="624458" y="85568"/>
                  </a:lnTo>
                  <a:lnTo>
                    <a:pt x="652652" y="102014"/>
                  </a:lnTo>
                  <a:lnTo>
                    <a:pt x="652652" y="69121"/>
                  </a:lnTo>
                  <a:close/>
                </a:path>
                <a:path w="700404" h="171450">
                  <a:moveTo>
                    <a:pt x="662177" y="69121"/>
                  </a:moveTo>
                  <a:lnTo>
                    <a:pt x="652652" y="69121"/>
                  </a:lnTo>
                  <a:lnTo>
                    <a:pt x="652652" y="102014"/>
                  </a:lnTo>
                  <a:lnTo>
                    <a:pt x="662177" y="102014"/>
                  </a:lnTo>
                  <a:lnTo>
                    <a:pt x="662177" y="69121"/>
                  </a:lnTo>
                  <a:close/>
                </a:path>
                <a:path w="700404" h="171450">
                  <a:moveTo>
                    <a:pt x="357593" y="66581"/>
                  </a:moveTo>
                  <a:lnTo>
                    <a:pt x="350011" y="66581"/>
                  </a:lnTo>
                  <a:lnTo>
                    <a:pt x="368934" y="85631"/>
                  </a:lnTo>
                  <a:lnTo>
                    <a:pt x="368934" y="83980"/>
                  </a:lnTo>
                  <a:lnTo>
                    <a:pt x="367442" y="76557"/>
                  </a:lnTo>
                  <a:lnTo>
                    <a:pt x="363378" y="70502"/>
                  </a:lnTo>
                  <a:lnTo>
                    <a:pt x="357593" y="66581"/>
                  </a:lnTo>
                  <a:close/>
                </a:path>
                <a:path w="700404" h="171450">
                  <a:moveTo>
                    <a:pt x="591910" y="66581"/>
                  </a:moveTo>
                  <a:lnTo>
                    <a:pt x="357593" y="66581"/>
                  </a:lnTo>
                  <a:lnTo>
                    <a:pt x="363378" y="70502"/>
                  </a:lnTo>
                  <a:lnTo>
                    <a:pt x="367442" y="76557"/>
                  </a:lnTo>
                  <a:lnTo>
                    <a:pt x="368934" y="83980"/>
                  </a:lnTo>
                  <a:lnTo>
                    <a:pt x="368934" y="85631"/>
                  </a:lnTo>
                  <a:lnTo>
                    <a:pt x="624350" y="85631"/>
                  </a:lnTo>
                  <a:lnTo>
                    <a:pt x="591910" y="66581"/>
                  </a:lnTo>
                  <a:close/>
                </a:path>
                <a:path w="700404" h="171450">
                  <a:moveTo>
                    <a:pt x="550354" y="0"/>
                  </a:moveTo>
                  <a:lnTo>
                    <a:pt x="543083" y="494"/>
                  </a:lnTo>
                  <a:lnTo>
                    <a:pt x="536527" y="3679"/>
                  </a:lnTo>
                  <a:lnTo>
                    <a:pt x="531495" y="9304"/>
                  </a:lnTo>
                  <a:lnTo>
                    <a:pt x="529030" y="16498"/>
                  </a:lnTo>
                  <a:lnTo>
                    <a:pt x="529494" y="23798"/>
                  </a:lnTo>
                  <a:lnTo>
                    <a:pt x="532673" y="30360"/>
                  </a:lnTo>
                  <a:lnTo>
                    <a:pt x="538352" y="35339"/>
                  </a:lnTo>
                  <a:lnTo>
                    <a:pt x="624458" y="85568"/>
                  </a:lnTo>
                  <a:lnTo>
                    <a:pt x="652652" y="69121"/>
                  </a:lnTo>
                  <a:lnTo>
                    <a:pt x="662177" y="69121"/>
                  </a:lnTo>
                  <a:lnTo>
                    <a:pt x="662177" y="66581"/>
                  </a:lnTo>
                  <a:lnTo>
                    <a:pt x="667391" y="66581"/>
                  </a:lnTo>
                  <a:lnTo>
                    <a:pt x="557529" y="2446"/>
                  </a:lnTo>
                  <a:lnTo>
                    <a:pt x="55035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9947" y="4305155"/>
              <a:ext cx="1119381" cy="15956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843901" y="432066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123" y="0"/>
                  </a:moveTo>
                  <a:lnTo>
                    <a:pt x="171450" y="0"/>
                  </a:lnTo>
                  <a:lnTo>
                    <a:pt x="125853" y="6130"/>
                  </a:lnTo>
                  <a:lnTo>
                    <a:pt x="84892" y="23429"/>
                  </a:lnTo>
                  <a:lnTo>
                    <a:pt x="50196" y="50260"/>
                  </a:lnTo>
                  <a:lnTo>
                    <a:pt x="23396" y="84986"/>
                  </a:lnTo>
                  <a:lnTo>
                    <a:pt x="6120" y="125971"/>
                  </a:lnTo>
                  <a:lnTo>
                    <a:pt x="0" y="171576"/>
                  </a:lnTo>
                  <a:lnTo>
                    <a:pt x="0" y="1343418"/>
                  </a:lnTo>
                  <a:lnTo>
                    <a:pt x="6120" y="1389010"/>
                  </a:lnTo>
                  <a:lnTo>
                    <a:pt x="23396" y="1429978"/>
                  </a:lnTo>
                  <a:lnTo>
                    <a:pt x="50196" y="1464687"/>
                  </a:lnTo>
                  <a:lnTo>
                    <a:pt x="84892" y="1491504"/>
                  </a:lnTo>
                  <a:lnTo>
                    <a:pt x="125853" y="1508793"/>
                  </a:lnTo>
                  <a:lnTo>
                    <a:pt x="171450" y="1514919"/>
                  </a:lnTo>
                  <a:lnTo>
                    <a:pt x="857123" y="1514919"/>
                  </a:lnTo>
                  <a:lnTo>
                    <a:pt x="902728" y="1508793"/>
                  </a:lnTo>
                  <a:lnTo>
                    <a:pt x="943713" y="1491504"/>
                  </a:lnTo>
                  <a:lnTo>
                    <a:pt x="978439" y="1464687"/>
                  </a:lnTo>
                  <a:lnTo>
                    <a:pt x="1005270" y="1429978"/>
                  </a:lnTo>
                  <a:lnTo>
                    <a:pt x="1022569" y="1389010"/>
                  </a:lnTo>
                  <a:lnTo>
                    <a:pt x="1028700" y="1343418"/>
                  </a:lnTo>
                  <a:lnTo>
                    <a:pt x="1028700" y="171576"/>
                  </a:lnTo>
                  <a:lnTo>
                    <a:pt x="1022569" y="125971"/>
                  </a:lnTo>
                  <a:lnTo>
                    <a:pt x="1005270" y="84986"/>
                  </a:lnTo>
                  <a:lnTo>
                    <a:pt x="978439" y="50260"/>
                  </a:lnTo>
                  <a:lnTo>
                    <a:pt x="943713" y="23429"/>
                  </a:lnTo>
                  <a:lnTo>
                    <a:pt x="902728" y="6130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843901" y="4320667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576"/>
                  </a:moveTo>
                  <a:lnTo>
                    <a:pt x="6120" y="125971"/>
                  </a:lnTo>
                  <a:lnTo>
                    <a:pt x="23396" y="84986"/>
                  </a:lnTo>
                  <a:lnTo>
                    <a:pt x="50196" y="50260"/>
                  </a:lnTo>
                  <a:lnTo>
                    <a:pt x="84892" y="23429"/>
                  </a:lnTo>
                  <a:lnTo>
                    <a:pt x="125853" y="6130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30"/>
                  </a:lnTo>
                  <a:lnTo>
                    <a:pt x="943713" y="23429"/>
                  </a:lnTo>
                  <a:lnTo>
                    <a:pt x="978439" y="50260"/>
                  </a:lnTo>
                  <a:lnTo>
                    <a:pt x="1005270" y="84986"/>
                  </a:lnTo>
                  <a:lnTo>
                    <a:pt x="1022569" y="125971"/>
                  </a:lnTo>
                  <a:lnTo>
                    <a:pt x="1028700" y="171576"/>
                  </a:lnTo>
                  <a:lnTo>
                    <a:pt x="1028700" y="1343418"/>
                  </a:lnTo>
                  <a:lnTo>
                    <a:pt x="1022569" y="1389010"/>
                  </a:lnTo>
                  <a:lnTo>
                    <a:pt x="1005270" y="1429978"/>
                  </a:lnTo>
                  <a:lnTo>
                    <a:pt x="978439" y="1464687"/>
                  </a:lnTo>
                  <a:lnTo>
                    <a:pt x="943713" y="1491504"/>
                  </a:lnTo>
                  <a:lnTo>
                    <a:pt x="902728" y="1508793"/>
                  </a:lnTo>
                  <a:lnTo>
                    <a:pt x="857123" y="1514919"/>
                  </a:lnTo>
                  <a:lnTo>
                    <a:pt x="171450" y="1514919"/>
                  </a:lnTo>
                  <a:lnTo>
                    <a:pt x="125853" y="1508793"/>
                  </a:lnTo>
                  <a:lnTo>
                    <a:pt x="84892" y="1491504"/>
                  </a:lnTo>
                  <a:lnTo>
                    <a:pt x="50196" y="1464687"/>
                  </a:lnTo>
                  <a:lnTo>
                    <a:pt x="23396" y="1429978"/>
                  </a:lnTo>
                  <a:lnTo>
                    <a:pt x="6120" y="1389010"/>
                  </a:lnTo>
                  <a:lnTo>
                    <a:pt x="0" y="1343418"/>
                  </a:lnTo>
                  <a:lnTo>
                    <a:pt x="0" y="171576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8100" y="4371911"/>
              <a:ext cx="1176337" cy="165265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701026" y="4416044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865124" y="0"/>
                  </a:moveTo>
                  <a:lnTo>
                    <a:pt x="172974" y="0"/>
                  </a:lnTo>
                  <a:lnTo>
                    <a:pt x="127000" y="6180"/>
                  </a:lnTo>
                  <a:lnTo>
                    <a:pt x="85682" y="23621"/>
                  </a:lnTo>
                  <a:lnTo>
                    <a:pt x="50673" y="50672"/>
                  </a:lnTo>
                  <a:lnTo>
                    <a:pt x="23622" y="85682"/>
                  </a:lnTo>
                  <a:lnTo>
                    <a:pt x="6180" y="126999"/>
                  </a:lnTo>
                  <a:lnTo>
                    <a:pt x="0" y="172973"/>
                  </a:lnTo>
                  <a:lnTo>
                    <a:pt x="0" y="1341729"/>
                  </a:lnTo>
                  <a:lnTo>
                    <a:pt x="6180" y="1387742"/>
                  </a:lnTo>
                  <a:lnTo>
                    <a:pt x="23622" y="1429090"/>
                  </a:lnTo>
                  <a:lnTo>
                    <a:pt x="50673" y="1464121"/>
                  </a:lnTo>
                  <a:lnTo>
                    <a:pt x="85682" y="1491186"/>
                  </a:lnTo>
                  <a:lnTo>
                    <a:pt x="127000" y="1508634"/>
                  </a:lnTo>
                  <a:lnTo>
                    <a:pt x="172974" y="1514817"/>
                  </a:lnTo>
                  <a:lnTo>
                    <a:pt x="865124" y="1514817"/>
                  </a:lnTo>
                  <a:lnTo>
                    <a:pt x="911107" y="1508634"/>
                  </a:lnTo>
                  <a:lnTo>
                    <a:pt x="952448" y="1491186"/>
                  </a:lnTo>
                  <a:lnTo>
                    <a:pt x="987488" y="1464121"/>
                  </a:lnTo>
                  <a:lnTo>
                    <a:pt x="1014570" y="1429090"/>
                  </a:lnTo>
                  <a:lnTo>
                    <a:pt x="1032034" y="1387742"/>
                  </a:lnTo>
                  <a:lnTo>
                    <a:pt x="1038225" y="1341729"/>
                  </a:lnTo>
                  <a:lnTo>
                    <a:pt x="1038225" y="172973"/>
                  </a:lnTo>
                  <a:lnTo>
                    <a:pt x="1032034" y="126999"/>
                  </a:lnTo>
                  <a:lnTo>
                    <a:pt x="1014570" y="85682"/>
                  </a:lnTo>
                  <a:lnTo>
                    <a:pt x="987488" y="50672"/>
                  </a:lnTo>
                  <a:lnTo>
                    <a:pt x="952448" y="23621"/>
                  </a:lnTo>
                  <a:lnTo>
                    <a:pt x="911107" y="618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701026" y="4416044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0" y="172973"/>
                  </a:moveTo>
                  <a:lnTo>
                    <a:pt x="6180" y="126999"/>
                  </a:lnTo>
                  <a:lnTo>
                    <a:pt x="23622" y="85682"/>
                  </a:lnTo>
                  <a:lnTo>
                    <a:pt x="50673" y="50672"/>
                  </a:lnTo>
                  <a:lnTo>
                    <a:pt x="85682" y="23621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80"/>
                  </a:lnTo>
                  <a:lnTo>
                    <a:pt x="952448" y="23621"/>
                  </a:lnTo>
                  <a:lnTo>
                    <a:pt x="987488" y="50672"/>
                  </a:lnTo>
                  <a:lnTo>
                    <a:pt x="1014570" y="85682"/>
                  </a:lnTo>
                  <a:lnTo>
                    <a:pt x="1032034" y="126999"/>
                  </a:lnTo>
                  <a:lnTo>
                    <a:pt x="1038225" y="172973"/>
                  </a:lnTo>
                  <a:lnTo>
                    <a:pt x="1038225" y="1341729"/>
                  </a:lnTo>
                  <a:lnTo>
                    <a:pt x="1032034" y="1387742"/>
                  </a:lnTo>
                  <a:lnTo>
                    <a:pt x="1014570" y="1429090"/>
                  </a:lnTo>
                  <a:lnTo>
                    <a:pt x="987488" y="1464121"/>
                  </a:lnTo>
                  <a:lnTo>
                    <a:pt x="952448" y="1491186"/>
                  </a:lnTo>
                  <a:lnTo>
                    <a:pt x="911107" y="1508634"/>
                  </a:lnTo>
                  <a:lnTo>
                    <a:pt x="865124" y="1514817"/>
                  </a:lnTo>
                  <a:lnTo>
                    <a:pt x="172974" y="1514817"/>
                  </a:lnTo>
                  <a:lnTo>
                    <a:pt x="127000" y="1508634"/>
                  </a:lnTo>
                  <a:lnTo>
                    <a:pt x="85682" y="1491186"/>
                  </a:lnTo>
                  <a:lnTo>
                    <a:pt x="50673" y="1464121"/>
                  </a:lnTo>
                  <a:lnTo>
                    <a:pt x="23622" y="1429090"/>
                  </a:lnTo>
                  <a:lnTo>
                    <a:pt x="6180" y="1387742"/>
                  </a:lnTo>
                  <a:lnTo>
                    <a:pt x="0" y="1341729"/>
                  </a:lnTo>
                  <a:lnTo>
                    <a:pt x="0" y="172973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3850" y="4487417"/>
              <a:ext cx="552450" cy="48577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719059" y="5032692"/>
            <a:ext cx="819785" cy="9036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90170">
              <a:lnSpc>
                <a:spcPts val="1280"/>
              </a:lnSpc>
              <a:spcBef>
                <a:spcPts val="275"/>
              </a:spcBef>
            </a:pPr>
            <a:r>
              <a:rPr dirty="0" sz="1200" b="1">
                <a:latin typeface="Arial"/>
                <a:cs typeface="Arial"/>
              </a:rPr>
              <a:t>Financial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5" b="1">
                <a:latin typeface="Arial"/>
                <a:cs typeface="Arial"/>
              </a:rPr>
              <a:t>p</a:t>
            </a:r>
            <a:r>
              <a:rPr dirty="0" sz="1200" spc="5" b="1">
                <a:latin typeface="Arial"/>
                <a:cs typeface="Arial"/>
              </a:rPr>
              <a:t>ec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5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li</a:t>
            </a:r>
            <a:r>
              <a:rPr dirty="0" sz="1200" spc="5" b="1">
                <a:latin typeface="Arial"/>
                <a:cs typeface="Arial"/>
              </a:rPr>
              <a:t>s</a:t>
            </a:r>
            <a:r>
              <a:rPr dirty="0" sz="1200" b="1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ct val="91000"/>
              </a:lnSpc>
              <a:spcBef>
                <a:spcPts val="56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company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86475" y="1723898"/>
            <a:ext cx="1624330" cy="3554729"/>
            <a:chOff x="6086475" y="1723898"/>
            <a:chExt cx="1624330" cy="3554729"/>
          </a:xfrm>
        </p:grpSpPr>
        <p:sp>
          <p:nvSpPr>
            <p:cNvPr id="50" name="object 50"/>
            <p:cNvSpPr/>
            <p:nvPr/>
          </p:nvSpPr>
          <p:spPr>
            <a:xfrm>
              <a:off x="7011288" y="5106890"/>
              <a:ext cx="699770" cy="171450"/>
            </a:xfrm>
            <a:custGeom>
              <a:avLst/>
              <a:gdLst/>
              <a:ahLst/>
              <a:cxnLst/>
              <a:rect l="l" t="t" r="r" b="b"/>
              <a:pathLst>
                <a:path w="699770" h="171450">
                  <a:moveTo>
                    <a:pt x="623601" y="85568"/>
                  </a:moveTo>
                  <a:lnTo>
                    <a:pt x="537590" y="135796"/>
                  </a:lnTo>
                  <a:lnTo>
                    <a:pt x="531911" y="140846"/>
                  </a:lnTo>
                  <a:lnTo>
                    <a:pt x="528732" y="147433"/>
                  </a:lnTo>
                  <a:lnTo>
                    <a:pt x="528268" y="154709"/>
                  </a:lnTo>
                  <a:lnTo>
                    <a:pt x="530732" y="161831"/>
                  </a:lnTo>
                  <a:lnTo>
                    <a:pt x="535711" y="167511"/>
                  </a:lnTo>
                  <a:lnTo>
                    <a:pt x="542274" y="170689"/>
                  </a:lnTo>
                  <a:lnTo>
                    <a:pt x="549574" y="171154"/>
                  </a:lnTo>
                  <a:lnTo>
                    <a:pt x="556767" y="168689"/>
                  </a:lnTo>
                  <a:lnTo>
                    <a:pt x="666579" y="104681"/>
                  </a:lnTo>
                  <a:lnTo>
                    <a:pt x="661415" y="104681"/>
                  </a:lnTo>
                  <a:lnTo>
                    <a:pt x="661415" y="102014"/>
                  </a:lnTo>
                  <a:lnTo>
                    <a:pt x="651763" y="102014"/>
                  </a:lnTo>
                  <a:lnTo>
                    <a:pt x="623601" y="85568"/>
                  </a:lnTo>
                  <a:close/>
                </a:path>
                <a:path w="699770" h="171450">
                  <a:moveTo>
                    <a:pt x="18922" y="66581"/>
                  </a:moveTo>
                  <a:lnTo>
                    <a:pt x="11572" y="68075"/>
                  </a:lnTo>
                  <a:lnTo>
                    <a:pt x="5556" y="72153"/>
                  </a:lnTo>
                  <a:lnTo>
                    <a:pt x="1492" y="78208"/>
                  </a:lnTo>
                  <a:lnTo>
                    <a:pt x="0" y="85631"/>
                  </a:lnTo>
                  <a:lnTo>
                    <a:pt x="1492" y="93001"/>
                  </a:lnTo>
                  <a:lnTo>
                    <a:pt x="5556" y="99061"/>
                  </a:lnTo>
                  <a:lnTo>
                    <a:pt x="11572" y="103169"/>
                  </a:lnTo>
                  <a:lnTo>
                    <a:pt x="18922" y="104681"/>
                  </a:lnTo>
                  <a:lnTo>
                    <a:pt x="37972" y="85631"/>
                  </a:lnTo>
                  <a:lnTo>
                    <a:pt x="18922" y="66581"/>
                  </a:lnTo>
                  <a:close/>
                </a:path>
                <a:path w="699770" h="171450">
                  <a:moveTo>
                    <a:pt x="418210" y="66581"/>
                  </a:moveTo>
                  <a:lnTo>
                    <a:pt x="18922" y="66581"/>
                  </a:lnTo>
                  <a:lnTo>
                    <a:pt x="37972" y="85631"/>
                  </a:lnTo>
                  <a:lnTo>
                    <a:pt x="18922" y="104681"/>
                  </a:lnTo>
                  <a:lnTo>
                    <a:pt x="418210" y="104681"/>
                  </a:lnTo>
                  <a:lnTo>
                    <a:pt x="418210" y="66581"/>
                  </a:lnTo>
                  <a:close/>
                </a:path>
                <a:path w="699770" h="171450">
                  <a:moveTo>
                    <a:pt x="591089" y="66581"/>
                  </a:moveTo>
                  <a:lnTo>
                    <a:pt x="418210" y="66581"/>
                  </a:lnTo>
                  <a:lnTo>
                    <a:pt x="418210" y="104681"/>
                  </a:lnTo>
                  <a:lnTo>
                    <a:pt x="590871" y="104681"/>
                  </a:lnTo>
                  <a:lnTo>
                    <a:pt x="623601" y="85568"/>
                  </a:lnTo>
                  <a:lnTo>
                    <a:pt x="591089" y="66581"/>
                  </a:lnTo>
                  <a:close/>
                </a:path>
                <a:path w="699770" h="171450">
                  <a:moveTo>
                    <a:pt x="666629" y="66581"/>
                  </a:moveTo>
                  <a:lnTo>
                    <a:pt x="661415" y="66581"/>
                  </a:lnTo>
                  <a:lnTo>
                    <a:pt x="661415" y="104681"/>
                  </a:lnTo>
                  <a:lnTo>
                    <a:pt x="666579" y="104681"/>
                  </a:lnTo>
                  <a:lnTo>
                    <a:pt x="699261" y="85631"/>
                  </a:lnTo>
                  <a:lnTo>
                    <a:pt x="666629" y="66581"/>
                  </a:lnTo>
                  <a:close/>
                </a:path>
                <a:path w="699770" h="171450">
                  <a:moveTo>
                    <a:pt x="651763" y="69121"/>
                  </a:moveTo>
                  <a:lnTo>
                    <a:pt x="623601" y="85568"/>
                  </a:lnTo>
                  <a:lnTo>
                    <a:pt x="651763" y="102014"/>
                  </a:lnTo>
                  <a:lnTo>
                    <a:pt x="651763" y="69121"/>
                  </a:lnTo>
                  <a:close/>
                </a:path>
                <a:path w="699770" h="171450">
                  <a:moveTo>
                    <a:pt x="661415" y="69121"/>
                  </a:moveTo>
                  <a:lnTo>
                    <a:pt x="651763" y="69121"/>
                  </a:lnTo>
                  <a:lnTo>
                    <a:pt x="651763" y="102014"/>
                  </a:lnTo>
                  <a:lnTo>
                    <a:pt x="661415" y="102014"/>
                  </a:lnTo>
                  <a:lnTo>
                    <a:pt x="661415" y="69121"/>
                  </a:lnTo>
                  <a:close/>
                </a:path>
                <a:path w="699770" h="171450">
                  <a:moveTo>
                    <a:pt x="549574" y="0"/>
                  </a:moveTo>
                  <a:lnTo>
                    <a:pt x="542274" y="494"/>
                  </a:lnTo>
                  <a:lnTo>
                    <a:pt x="535711" y="3679"/>
                  </a:lnTo>
                  <a:lnTo>
                    <a:pt x="530732" y="9304"/>
                  </a:lnTo>
                  <a:lnTo>
                    <a:pt x="528268" y="16480"/>
                  </a:lnTo>
                  <a:lnTo>
                    <a:pt x="528732" y="23750"/>
                  </a:lnTo>
                  <a:lnTo>
                    <a:pt x="531911" y="30307"/>
                  </a:lnTo>
                  <a:lnTo>
                    <a:pt x="537590" y="35339"/>
                  </a:lnTo>
                  <a:lnTo>
                    <a:pt x="623601" y="85568"/>
                  </a:lnTo>
                  <a:lnTo>
                    <a:pt x="651763" y="69121"/>
                  </a:lnTo>
                  <a:lnTo>
                    <a:pt x="661415" y="69121"/>
                  </a:lnTo>
                  <a:lnTo>
                    <a:pt x="661415" y="66581"/>
                  </a:lnTo>
                  <a:lnTo>
                    <a:pt x="666629" y="66581"/>
                  </a:lnTo>
                  <a:lnTo>
                    <a:pt x="556767" y="2446"/>
                  </a:lnTo>
                  <a:lnTo>
                    <a:pt x="54957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9825" y="1723898"/>
              <a:ext cx="1176337" cy="165265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62623" y="1767332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865251" y="0"/>
                  </a:moveTo>
                  <a:lnTo>
                    <a:pt x="173100" y="0"/>
                  </a:lnTo>
                  <a:lnTo>
                    <a:pt x="127117" y="6181"/>
                  </a:lnTo>
                  <a:lnTo>
                    <a:pt x="85776" y="23626"/>
                  </a:lnTo>
                  <a:lnTo>
                    <a:pt x="50736" y="50688"/>
                  </a:lnTo>
                  <a:lnTo>
                    <a:pt x="23654" y="85720"/>
                  </a:lnTo>
                  <a:lnTo>
                    <a:pt x="6190" y="127073"/>
                  </a:lnTo>
                  <a:lnTo>
                    <a:pt x="0" y="173100"/>
                  </a:lnTo>
                  <a:lnTo>
                    <a:pt x="0" y="1341754"/>
                  </a:lnTo>
                  <a:lnTo>
                    <a:pt x="6190" y="1387782"/>
                  </a:lnTo>
                  <a:lnTo>
                    <a:pt x="23654" y="1429135"/>
                  </a:lnTo>
                  <a:lnTo>
                    <a:pt x="50736" y="1464167"/>
                  </a:lnTo>
                  <a:lnTo>
                    <a:pt x="85776" y="1491229"/>
                  </a:lnTo>
                  <a:lnTo>
                    <a:pt x="127117" y="1508674"/>
                  </a:lnTo>
                  <a:lnTo>
                    <a:pt x="173100" y="1514855"/>
                  </a:lnTo>
                  <a:lnTo>
                    <a:pt x="865251" y="1514855"/>
                  </a:lnTo>
                  <a:lnTo>
                    <a:pt x="911234" y="1508674"/>
                  </a:lnTo>
                  <a:lnTo>
                    <a:pt x="952575" y="1491229"/>
                  </a:lnTo>
                  <a:lnTo>
                    <a:pt x="987615" y="1464167"/>
                  </a:lnTo>
                  <a:lnTo>
                    <a:pt x="1014697" y="1429135"/>
                  </a:lnTo>
                  <a:lnTo>
                    <a:pt x="1032161" y="1387782"/>
                  </a:lnTo>
                  <a:lnTo>
                    <a:pt x="1038351" y="1341754"/>
                  </a:lnTo>
                  <a:lnTo>
                    <a:pt x="1038351" y="173100"/>
                  </a:lnTo>
                  <a:lnTo>
                    <a:pt x="1032161" y="127073"/>
                  </a:lnTo>
                  <a:lnTo>
                    <a:pt x="1014697" y="85720"/>
                  </a:lnTo>
                  <a:lnTo>
                    <a:pt x="987615" y="50688"/>
                  </a:lnTo>
                  <a:lnTo>
                    <a:pt x="952575" y="23626"/>
                  </a:lnTo>
                  <a:lnTo>
                    <a:pt x="911234" y="6181"/>
                  </a:lnTo>
                  <a:lnTo>
                    <a:pt x="8652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262623" y="1767332"/>
              <a:ext cx="1038860" cy="1515110"/>
            </a:xfrm>
            <a:custGeom>
              <a:avLst/>
              <a:gdLst/>
              <a:ahLst/>
              <a:cxnLst/>
              <a:rect l="l" t="t" r="r" b="b"/>
              <a:pathLst>
                <a:path w="1038859" h="1515110">
                  <a:moveTo>
                    <a:pt x="0" y="173100"/>
                  </a:moveTo>
                  <a:lnTo>
                    <a:pt x="6190" y="127073"/>
                  </a:lnTo>
                  <a:lnTo>
                    <a:pt x="23654" y="85720"/>
                  </a:lnTo>
                  <a:lnTo>
                    <a:pt x="50736" y="50688"/>
                  </a:lnTo>
                  <a:lnTo>
                    <a:pt x="85776" y="23626"/>
                  </a:lnTo>
                  <a:lnTo>
                    <a:pt x="127117" y="6181"/>
                  </a:lnTo>
                  <a:lnTo>
                    <a:pt x="173100" y="0"/>
                  </a:lnTo>
                  <a:lnTo>
                    <a:pt x="865251" y="0"/>
                  </a:lnTo>
                  <a:lnTo>
                    <a:pt x="911234" y="6181"/>
                  </a:lnTo>
                  <a:lnTo>
                    <a:pt x="952575" y="23626"/>
                  </a:lnTo>
                  <a:lnTo>
                    <a:pt x="987615" y="50688"/>
                  </a:lnTo>
                  <a:lnTo>
                    <a:pt x="1014697" y="85720"/>
                  </a:lnTo>
                  <a:lnTo>
                    <a:pt x="1032161" y="127073"/>
                  </a:lnTo>
                  <a:lnTo>
                    <a:pt x="1038351" y="173100"/>
                  </a:lnTo>
                  <a:lnTo>
                    <a:pt x="1038351" y="1341754"/>
                  </a:lnTo>
                  <a:lnTo>
                    <a:pt x="1032161" y="1387782"/>
                  </a:lnTo>
                  <a:lnTo>
                    <a:pt x="1014697" y="1429135"/>
                  </a:lnTo>
                  <a:lnTo>
                    <a:pt x="987615" y="1464167"/>
                  </a:lnTo>
                  <a:lnTo>
                    <a:pt x="952575" y="1491229"/>
                  </a:lnTo>
                  <a:lnTo>
                    <a:pt x="911234" y="1508674"/>
                  </a:lnTo>
                  <a:lnTo>
                    <a:pt x="865251" y="1514855"/>
                  </a:lnTo>
                  <a:lnTo>
                    <a:pt x="173100" y="1514855"/>
                  </a:lnTo>
                  <a:lnTo>
                    <a:pt x="127117" y="1508674"/>
                  </a:lnTo>
                  <a:lnTo>
                    <a:pt x="85776" y="1491229"/>
                  </a:lnTo>
                  <a:lnTo>
                    <a:pt x="50736" y="1464167"/>
                  </a:lnTo>
                  <a:lnTo>
                    <a:pt x="23654" y="1429135"/>
                  </a:lnTo>
                  <a:lnTo>
                    <a:pt x="6190" y="1387782"/>
                  </a:lnTo>
                  <a:lnTo>
                    <a:pt x="0" y="1341754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6475" y="1809623"/>
              <a:ext cx="1166812" cy="166217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129401" y="1853057"/>
              <a:ext cx="1028700" cy="1524635"/>
            </a:xfrm>
            <a:custGeom>
              <a:avLst/>
              <a:gdLst/>
              <a:ahLst/>
              <a:cxnLst/>
              <a:rect l="l" t="t" r="r" b="b"/>
              <a:pathLst>
                <a:path w="1028700" h="1524635">
                  <a:moveTo>
                    <a:pt x="857123" y="0"/>
                  </a:moveTo>
                  <a:lnTo>
                    <a:pt x="171450" y="0"/>
                  </a:lnTo>
                  <a:lnTo>
                    <a:pt x="125853" y="6130"/>
                  </a:lnTo>
                  <a:lnTo>
                    <a:pt x="84892" y="23429"/>
                  </a:lnTo>
                  <a:lnTo>
                    <a:pt x="50196" y="50260"/>
                  </a:lnTo>
                  <a:lnTo>
                    <a:pt x="23396" y="84986"/>
                  </a:lnTo>
                  <a:lnTo>
                    <a:pt x="6120" y="125971"/>
                  </a:lnTo>
                  <a:lnTo>
                    <a:pt x="0" y="171576"/>
                  </a:lnTo>
                  <a:lnTo>
                    <a:pt x="0" y="1352930"/>
                  </a:lnTo>
                  <a:lnTo>
                    <a:pt x="6120" y="1398527"/>
                  </a:lnTo>
                  <a:lnTo>
                    <a:pt x="23396" y="1439488"/>
                  </a:lnTo>
                  <a:lnTo>
                    <a:pt x="50196" y="1474184"/>
                  </a:lnTo>
                  <a:lnTo>
                    <a:pt x="84892" y="1500984"/>
                  </a:lnTo>
                  <a:lnTo>
                    <a:pt x="125853" y="1518260"/>
                  </a:lnTo>
                  <a:lnTo>
                    <a:pt x="171450" y="1524380"/>
                  </a:lnTo>
                  <a:lnTo>
                    <a:pt x="857123" y="1524380"/>
                  </a:lnTo>
                  <a:lnTo>
                    <a:pt x="902728" y="1518260"/>
                  </a:lnTo>
                  <a:lnTo>
                    <a:pt x="943713" y="1500984"/>
                  </a:lnTo>
                  <a:lnTo>
                    <a:pt x="978439" y="1474184"/>
                  </a:lnTo>
                  <a:lnTo>
                    <a:pt x="1005270" y="1439488"/>
                  </a:lnTo>
                  <a:lnTo>
                    <a:pt x="1022569" y="1398527"/>
                  </a:lnTo>
                  <a:lnTo>
                    <a:pt x="1028700" y="1352930"/>
                  </a:lnTo>
                  <a:lnTo>
                    <a:pt x="1028700" y="171576"/>
                  </a:lnTo>
                  <a:lnTo>
                    <a:pt x="1022569" y="125971"/>
                  </a:lnTo>
                  <a:lnTo>
                    <a:pt x="1005270" y="84986"/>
                  </a:lnTo>
                  <a:lnTo>
                    <a:pt x="978439" y="50260"/>
                  </a:lnTo>
                  <a:lnTo>
                    <a:pt x="943713" y="23429"/>
                  </a:lnTo>
                  <a:lnTo>
                    <a:pt x="902728" y="6130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129401" y="1853057"/>
              <a:ext cx="1028700" cy="1524635"/>
            </a:xfrm>
            <a:custGeom>
              <a:avLst/>
              <a:gdLst/>
              <a:ahLst/>
              <a:cxnLst/>
              <a:rect l="l" t="t" r="r" b="b"/>
              <a:pathLst>
                <a:path w="1028700" h="1524635">
                  <a:moveTo>
                    <a:pt x="0" y="171576"/>
                  </a:moveTo>
                  <a:lnTo>
                    <a:pt x="6120" y="125971"/>
                  </a:lnTo>
                  <a:lnTo>
                    <a:pt x="23396" y="84986"/>
                  </a:lnTo>
                  <a:lnTo>
                    <a:pt x="50196" y="50260"/>
                  </a:lnTo>
                  <a:lnTo>
                    <a:pt x="84892" y="23429"/>
                  </a:lnTo>
                  <a:lnTo>
                    <a:pt x="125853" y="6130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30"/>
                  </a:lnTo>
                  <a:lnTo>
                    <a:pt x="943713" y="23429"/>
                  </a:lnTo>
                  <a:lnTo>
                    <a:pt x="978439" y="50260"/>
                  </a:lnTo>
                  <a:lnTo>
                    <a:pt x="1005270" y="84986"/>
                  </a:lnTo>
                  <a:lnTo>
                    <a:pt x="1022569" y="125971"/>
                  </a:lnTo>
                  <a:lnTo>
                    <a:pt x="1028700" y="171576"/>
                  </a:lnTo>
                  <a:lnTo>
                    <a:pt x="1028700" y="1352930"/>
                  </a:lnTo>
                  <a:lnTo>
                    <a:pt x="1022569" y="1398527"/>
                  </a:lnTo>
                  <a:lnTo>
                    <a:pt x="1005270" y="1439488"/>
                  </a:lnTo>
                  <a:lnTo>
                    <a:pt x="978439" y="1474184"/>
                  </a:lnTo>
                  <a:lnTo>
                    <a:pt x="943713" y="1500984"/>
                  </a:lnTo>
                  <a:lnTo>
                    <a:pt x="902728" y="1518260"/>
                  </a:lnTo>
                  <a:lnTo>
                    <a:pt x="857123" y="1524380"/>
                  </a:lnTo>
                  <a:lnTo>
                    <a:pt x="171450" y="1524380"/>
                  </a:lnTo>
                  <a:lnTo>
                    <a:pt x="125853" y="1518260"/>
                  </a:lnTo>
                  <a:lnTo>
                    <a:pt x="84892" y="1500984"/>
                  </a:lnTo>
                  <a:lnTo>
                    <a:pt x="50196" y="1474184"/>
                  </a:lnTo>
                  <a:lnTo>
                    <a:pt x="23396" y="1439488"/>
                  </a:lnTo>
                  <a:lnTo>
                    <a:pt x="6120" y="1398527"/>
                  </a:lnTo>
                  <a:lnTo>
                    <a:pt x="0" y="1352930"/>
                  </a:lnTo>
                  <a:lnTo>
                    <a:pt x="0" y="171576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6149975" y="2437447"/>
            <a:ext cx="1011555" cy="75057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283845">
              <a:lnSpc>
                <a:spcPts val="1280"/>
              </a:lnSpc>
              <a:spcBef>
                <a:spcPts val="275"/>
              </a:spcBef>
            </a:pPr>
            <a:r>
              <a:rPr dirty="0" sz="1200" spc="-5" b="1">
                <a:latin typeface="Arial"/>
                <a:cs typeface="Arial"/>
              </a:rPr>
              <a:t>Sales </a:t>
            </a:r>
            <a:r>
              <a:rPr dirty="0" sz="1200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S</a:t>
            </a:r>
            <a:r>
              <a:rPr dirty="0" sz="1200" spc="10" b="1">
                <a:latin typeface="Arial"/>
                <a:cs typeface="Arial"/>
              </a:rPr>
              <a:t>p</a:t>
            </a:r>
            <a:r>
              <a:rPr dirty="0" sz="1200" b="1">
                <a:latin typeface="Arial"/>
                <a:cs typeface="Arial"/>
              </a:rPr>
              <a:t>ec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li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b="1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-25">
                <a:latin typeface="Arial MT"/>
                <a:cs typeface="Arial MT"/>
              </a:rPr>
              <a:t>Maintain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sales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area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076950" y="2010308"/>
            <a:ext cx="1310005" cy="4043045"/>
            <a:chOff x="6076950" y="2010308"/>
            <a:chExt cx="1310005" cy="4043045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7475" y="2010308"/>
              <a:ext cx="419100" cy="4096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0300" y="4314761"/>
              <a:ext cx="1176337" cy="165265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253226" y="4358767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865124" y="0"/>
                  </a:moveTo>
                  <a:lnTo>
                    <a:pt x="172974" y="0"/>
                  </a:lnTo>
                  <a:lnTo>
                    <a:pt x="127000" y="6190"/>
                  </a:lnTo>
                  <a:lnTo>
                    <a:pt x="85682" y="23654"/>
                  </a:lnTo>
                  <a:lnTo>
                    <a:pt x="50673" y="50736"/>
                  </a:lnTo>
                  <a:lnTo>
                    <a:pt x="23622" y="85776"/>
                  </a:lnTo>
                  <a:lnTo>
                    <a:pt x="6180" y="127117"/>
                  </a:lnTo>
                  <a:lnTo>
                    <a:pt x="0" y="173100"/>
                  </a:lnTo>
                  <a:lnTo>
                    <a:pt x="0" y="1341843"/>
                  </a:lnTo>
                  <a:lnTo>
                    <a:pt x="6180" y="1387856"/>
                  </a:lnTo>
                  <a:lnTo>
                    <a:pt x="23622" y="1429201"/>
                  </a:lnTo>
                  <a:lnTo>
                    <a:pt x="50673" y="1464229"/>
                  </a:lnTo>
                  <a:lnTo>
                    <a:pt x="85682" y="1491290"/>
                  </a:lnTo>
                  <a:lnTo>
                    <a:pt x="127000" y="1508737"/>
                  </a:lnTo>
                  <a:lnTo>
                    <a:pt x="172974" y="1514919"/>
                  </a:lnTo>
                  <a:lnTo>
                    <a:pt x="865124" y="1514919"/>
                  </a:lnTo>
                  <a:lnTo>
                    <a:pt x="911107" y="1508737"/>
                  </a:lnTo>
                  <a:lnTo>
                    <a:pt x="952448" y="1491290"/>
                  </a:lnTo>
                  <a:lnTo>
                    <a:pt x="987488" y="1464229"/>
                  </a:lnTo>
                  <a:lnTo>
                    <a:pt x="1014570" y="1429201"/>
                  </a:lnTo>
                  <a:lnTo>
                    <a:pt x="1032034" y="1387856"/>
                  </a:lnTo>
                  <a:lnTo>
                    <a:pt x="1038225" y="1341843"/>
                  </a:lnTo>
                  <a:lnTo>
                    <a:pt x="1038225" y="173100"/>
                  </a:lnTo>
                  <a:lnTo>
                    <a:pt x="1032034" y="127117"/>
                  </a:lnTo>
                  <a:lnTo>
                    <a:pt x="1014570" y="85776"/>
                  </a:lnTo>
                  <a:lnTo>
                    <a:pt x="987488" y="50736"/>
                  </a:lnTo>
                  <a:lnTo>
                    <a:pt x="952448" y="23654"/>
                  </a:lnTo>
                  <a:lnTo>
                    <a:pt x="911107" y="6190"/>
                  </a:lnTo>
                  <a:lnTo>
                    <a:pt x="8651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253226" y="4358767"/>
              <a:ext cx="1038225" cy="1515110"/>
            </a:xfrm>
            <a:custGeom>
              <a:avLst/>
              <a:gdLst/>
              <a:ahLst/>
              <a:cxnLst/>
              <a:rect l="l" t="t" r="r" b="b"/>
              <a:pathLst>
                <a:path w="1038225" h="1515110">
                  <a:moveTo>
                    <a:pt x="0" y="173100"/>
                  </a:moveTo>
                  <a:lnTo>
                    <a:pt x="6180" y="127117"/>
                  </a:lnTo>
                  <a:lnTo>
                    <a:pt x="23622" y="85776"/>
                  </a:lnTo>
                  <a:lnTo>
                    <a:pt x="50673" y="50736"/>
                  </a:lnTo>
                  <a:lnTo>
                    <a:pt x="85682" y="23654"/>
                  </a:lnTo>
                  <a:lnTo>
                    <a:pt x="127000" y="6190"/>
                  </a:lnTo>
                  <a:lnTo>
                    <a:pt x="172974" y="0"/>
                  </a:lnTo>
                  <a:lnTo>
                    <a:pt x="865124" y="0"/>
                  </a:lnTo>
                  <a:lnTo>
                    <a:pt x="911107" y="6190"/>
                  </a:lnTo>
                  <a:lnTo>
                    <a:pt x="952448" y="23654"/>
                  </a:lnTo>
                  <a:lnTo>
                    <a:pt x="987488" y="50736"/>
                  </a:lnTo>
                  <a:lnTo>
                    <a:pt x="1014570" y="85776"/>
                  </a:lnTo>
                  <a:lnTo>
                    <a:pt x="1032034" y="127117"/>
                  </a:lnTo>
                  <a:lnTo>
                    <a:pt x="1038225" y="173100"/>
                  </a:lnTo>
                  <a:lnTo>
                    <a:pt x="1038225" y="1341843"/>
                  </a:lnTo>
                  <a:lnTo>
                    <a:pt x="1032034" y="1387856"/>
                  </a:lnTo>
                  <a:lnTo>
                    <a:pt x="1014570" y="1429201"/>
                  </a:lnTo>
                  <a:lnTo>
                    <a:pt x="987488" y="1464229"/>
                  </a:lnTo>
                  <a:lnTo>
                    <a:pt x="952448" y="1491290"/>
                  </a:lnTo>
                  <a:lnTo>
                    <a:pt x="911107" y="1508737"/>
                  </a:lnTo>
                  <a:lnTo>
                    <a:pt x="865124" y="1514919"/>
                  </a:lnTo>
                  <a:lnTo>
                    <a:pt x="172974" y="1514919"/>
                  </a:lnTo>
                  <a:lnTo>
                    <a:pt x="127000" y="1508737"/>
                  </a:lnTo>
                  <a:lnTo>
                    <a:pt x="85682" y="1491290"/>
                  </a:lnTo>
                  <a:lnTo>
                    <a:pt x="50673" y="1464229"/>
                  </a:lnTo>
                  <a:lnTo>
                    <a:pt x="23622" y="1429201"/>
                  </a:lnTo>
                  <a:lnTo>
                    <a:pt x="6180" y="1387856"/>
                  </a:lnTo>
                  <a:lnTo>
                    <a:pt x="0" y="1341843"/>
                  </a:lnTo>
                  <a:lnTo>
                    <a:pt x="0" y="17310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76950" y="4400486"/>
              <a:ext cx="1166812" cy="16526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19876" y="4444619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857123" y="0"/>
                  </a:moveTo>
                  <a:lnTo>
                    <a:pt x="171450" y="0"/>
                  </a:ln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49"/>
                  </a:lnTo>
                  <a:lnTo>
                    <a:pt x="0" y="1343317"/>
                  </a:lnTo>
                  <a:lnTo>
                    <a:pt x="6120" y="1388908"/>
                  </a:lnTo>
                  <a:lnTo>
                    <a:pt x="23396" y="1429876"/>
                  </a:lnTo>
                  <a:lnTo>
                    <a:pt x="50196" y="1464586"/>
                  </a:lnTo>
                  <a:lnTo>
                    <a:pt x="84892" y="1491402"/>
                  </a:lnTo>
                  <a:lnTo>
                    <a:pt x="125853" y="1508691"/>
                  </a:lnTo>
                  <a:lnTo>
                    <a:pt x="171450" y="1514817"/>
                  </a:lnTo>
                  <a:lnTo>
                    <a:pt x="857123" y="1514817"/>
                  </a:lnTo>
                  <a:lnTo>
                    <a:pt x="902728" y="1508691"/>
                  </a:lnTo>
                  <a:lnTo>
                    <a:pt x="943713" y="1491402"/>
                  </a:lnTo>
                  <a:lnTo>
                    <a:pt x="978439" y="1464586"/>
                  </a:lnTo>
                  <a:lnTo>
                    <a:pt x="1005270" y="1429876"/>
                  </a:lnTo>
                  <a:lnTo>
                    <a:pt x="1022569" y="1388908"/>
                  </a:lnTo>
                  <a:lnTo>
                    <a:pt x="1028700" y="1343317"/>
                  </a:lnTo>
                  <a:lnTo>
                    <a:pt x="1028700" y="171449"/>
                  </a:lnTo>
                  <a:lnTo>
                    <a:pt x="1022569" y="125853"/>
                  </a:lnTo>
                  <a:lnTo>
                    <a:pt x="1005270" y="84892"/>
                  </a:lnTo>
                  <a:lnTo>
                    <a:pt x="978439" y="50196"/>
                  </a:lnTo>
                  <a:lnTo>
                    <a:pt x="943713" y="23396"/>
                  </a:lnTo>
                  <a:lnTo>
                    <a:pt x="902728" y="6120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119876" y="4444619"/>
              <a:ext cx="1028700" cy="1515110"/>
            </a:xfrm>
            <a:custGeom>
              <a:avLst/>
              <a:gdLst/>
              <a:ahLst/>
              <a:cxnLst/>
              <a:rect l="l" t="t" r="r" b="b"/>
              <a:pathLst>
                <a:path w="1028700" h="1515110">
                  <a:moveTo>
                    <a:pt x="0" y="171449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0"/>
                  </a:lnTo>
                  <a:lnTo>
                    <a:pt x="943713" y="23396"/>
                  </a:lnTo>
                  <a:lnTo>
                    <a:pt x="978439" y="50196"/>
                  </a:lnTo>
                  <a:lnTo>
                    <a:pt x="1005270" y="84892"/>
                  </a:lnTo>
                  <a:lnTo>
                    <a:pt x="1022569" y="125853"/>
                  </a:lnTo>
                  <a:lnTo>
                    <a:pt x="1028700" y="171449"/>
                  </a:lnTo>
                  <a:lnTo>
                    <a:pt x="1028700" y="1343317"/>
                  </a:lnTo>
                  <a:lnTo>
                    <a:pt x="1022569" y="1388908"/>
                  </a:lnTo>
                  <a:lnTo>
                    <a:pt x="1005270" y="1429876"/>
                  </a:lnTo>
                  <a:lnTo>
                    <a:pt x="978439" y="1464586"/>
                  </a:lnTo>
                  <a:lnTo>
                    <a:pt x="943713" y="1491402"/>
                  </a:lnTo>
                  <a:lnTo>
                    <a:pt x="902728" y="1508691"/>
                  </a:lnTo>
                  <a:lnTo>
                    <a:pt x="857123" y="1514817"/>
                  </a:lnTo>
                  <a:lnTo>
                    <a:pt x="171450" y="1514817"/>
                  </a:lnTo>
                  <a:lnTo>
                    <a:pt x="125853" y="1508691"/>
                  </a:lnTo>
                  <a:lnTo>
                    <a:pt x="84892" y="1491402"/>
                  </a:lnTo>
                  <a:lnTo>
                    <a:pt x="50196" y="1464586"/>
                  </a:lnTo>
                  <a:lnTo>
                    <a:pt x="23396" y="1429876"/>
                  </a:lnTo>
                  <a:lnTo>
                    <a:pt x="6120" y="1388908"/>
                  </a:lnTo>
                  <a:lnTo>
                    <a:pt x="0" y="1343317"/>
                  </a:lnTo>
                  <a:lnTo>
                    <a:pt x="0" y="171449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132576" y="5021516"/>
            <a:ext cx="819150" cy="90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60"/>
              </a:lnSpc>
              <a:spcBef>
                <a:spcPts val="100"/>
              </a:spcBef>
            </a:pPr>
            <a:r>
              <a:rPr dirty="0" sz="1200" spc="-5" b="1">
                <a:latin typeface="Arial"/>
                <a:cs typeface="Arial"/>
              </a:rPr>
              <a:t>Financial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dirty="0" sz="1200" spc="-5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93675" marR="5080" indent="-85725">
              <a:lnSpc>
                <a:spcPct val="91000"/>
              </a:lnSpc>
              <a:spcBef>
                <a:spcPts val="580"/>
              </a:spcBef>
            </a:pPr>
            <a:r>
              <a:rPr dirty="0" sz="1100" spc="-25">
                <a:latin typeface="Arial MT"/>
                <a:cs typeface="Arial MT"/>
              </a:rPr>
              <a:t>Maintain 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company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5">
                <a:latin typeface="Arial MT"/>
                <a:cs typeface="Arial MT"/>
              </a:rPr>
              <a:t>od</a:t>
            </a:r>
            <a:r>
              <a:rPr dirty="0" sz="1100" spc="15">
                <a:latin typeface="Arial MT"/>
                <a:cs typeface="Arial MT"/>
              </a:rPr>
              <a:t>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362902" y="3367913"/>
            <a:ext cx="1908175" cy="1644014"/>
            <a:chOff x="6362902" y="3367913"/>
            <a:chExt cx="1908175" cy="1644014"/>
          </a:xfrm>
        </p:grpSpPr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7949" y="4592205"/>
              <a:ext cx="419100" cy="41921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584314" y="4189222"/>
              <a:ext cx="1642110" cy="250825"/>
            </a:xfrm>
            <a:custGeom>
              <a:avLst/>
              <a:gdLst/>
              <a:ahLst/>
              <a:cxnLst/>
              <a:rect l="l" t="t" r="r" b="b"/>
              <a:pathLst>
                <a:path w="1642109" h="250825">
                  <a:moveTo>
                    <a:pt x="5333" y="159511"/>
                  </a:moveTo>
                  <a:lnTo>
                    <a:pt x="3048" y="160781"/>
                  </a:lnTo>
                  <a:lnTo>
                    <a:pt x="761" y="162178"/>
                  </a:lnTo>
                  <a:lnTo>
                    <a:pt x="0" y="165100"/>
                  </a:lnTo>
                  <a:lnTo>
                    <a:pt x="1269" y="167385"/>
                  </a:lnTo>
                  <a:lnTo>
                    <a:pt x="49783" y="250570"/>
                  </a:lnTo>
                  <a:lnTo>
                    <a:pt x="55279" y="241172"/>
                  </a:lnTo>
                  <a:lnTo>
                    <a:pt x="45084" y="241172"/>
                  </a:lnTo>
                  <a:lnTo>
                    <a:pt x="45084" y="223519"/>
                  </a:lnTo>
                  <a:lnTo>
                    <a:pt x="9525" y="162559"/>
                  </a:lnTo>
                  <a:lnTo>
                    <a:pt x="8254" y="160273"/>
                  </a:lnTo>
                  <a:lnTo>
                    <a:pt x="5333" y="159511"/>
                  </a:lnTo>
                  <a:close/>
                </a:path>
                <a:path w="1642109" h="250825">
                  <a:moveTo>
                    <a:pt x="45084" y="223519"/>
                  </a:moveTo>
                  <a:lnTo>
                    <a:pt x="45084" y="241172"/>
                  </a:lnTo>
                  <a:lnTo>
                    <a:pt x="54609" y="241172"/>
                  </a:lnTo>
                  <a:lnTo>
                    <a:pt x="54609" y="238759"/>
                  </a:lnTo>
                  <a:lnTo>
                    <a:pt x="45719" y="238759"/>
                  </a:lnTo>
                  <a:lnTo>
                    <a:pt x="49847" y="231684"/>
                  </a:lnTo>
                  <a:lnTo>
                    <a:pt x="45084" y="223519"/>
                  </a:lnTo>
                  <a:close/>
                </a:path>
                <a:path w="1642109" h="250825">
                  <a:moveTo>
                    <a:pt x="94360" y="159511"/>
                  </a:moveTo>
                  <a:lnTo>
                    <a:pt x="91439" y="160273"/>
                  </a:lnTo>
                  <a:lnTo>
                    <a:pt x="90169" y="162559"/>
                  </a:lnTo>
                  <a:lnTo>
                    <a:pt x="54609" y="223519"/>
                  </a:lnTo>
                  <a:lnTo>
                    <a:pt x="54609" y="241172"/>
                  </a:lnTo>
                  <a:lnTo>
                    <a:pt x="55279" y="241172"/>
                  </a:lnTo>
                  <a:lnTo>
                    <a:pt x="98425" y="167385"/>
                  </a:lnTo>
                  <a:lnTo>
                    <a:pt x="99694" y="165100"/>
                  </a:lnTo>
                  <a:lnTo>
                    <a:pt x="98932" y="162178"/>
                  </a:lnTo>
                  <a:lnTo>
                    <a:pt x="96646" y="160781"/>
                  </a:lnTo>
                  <a:lnTo>
                    <a:pt x="94360" y="159511"/>
                  </a:lnTo>
                  <a:close/>
                </a:path>
                <a:path w="1642109" h="250825">
                  <a:moveTo>
                    <a:pt x="49847" y="231684"/>
                  </a:moveTo>
                  <a:lnTo>
                    <a:pt x="45719" y="238759"/>
                  </a:lnTo>
                  <a:lnTo>
                    <a:pt x="53975" y="238759"/>
                  </a:lnTo>
                  <a:lnTo>
                    <a:pt x="49847" y="231684"/>
                  </a:lnTo>
                  <a:close/>
                </a:path>
                <a:path w="1642109" h="250825">
                  <a:moveTo>
                    <a:pt x="54609" y="223519"/>
                  </a:moveTo>
                  <a:lnTo>
                    <a:pt x="49847" y="231684"/>
                  </a:lnTo>
                  <a:lnTo>
                    <a:pt x="53975" y="238759"/>
                  </a:lnTo>
                  <a:lnTo>
                    <a:pt x="54609" y="238759"/>
                  </a:lnTo>
                  <a:lnTo>
                    <a:pt x="54609" y="223519"/>
                  </a:lnTo>
                  <a:close/>
                </a:path>
                <a:path w="1642109" h="250825">
                  <a:moveTo>
                    <a:pt x="1639569" y="0"/>
                  </a:moveTo>
                  <a:lnTo>
                    <a:pt x="47243" y="0"/>
                  </a:lnTo>
                  <a:lnTo>
                    <a:pt x="45084" y="2031"/>
                  </a:lnTo>
                  <a:lnTo>
                    <a:pt x="45084" y="223519"/>
                  </a:lnTo>
                  <a:lnTo>
                    <a:pt x="49847" y="231684"/>
                  </a:lnTo>
                  <a:lnTo>
                    <a:pt x="54609" y="223519"/>
                  </a:lnTo>
                  <a:lnTo>
                    <a:pt x="54609" y="9525"/>
                  </a:lnTo>
                  <a:lnTo>
                    <a:pt x="49783" y="9525"/>
                  </a:lnTo>
                  <a:lnTo>
                    <a:pt x="54609" y="4698"/>
                  </a:lnTo>
                  <a:lnTo>
                    <a:pt x="1641728" y="4698"/>
                  </a:lnTo>
                  <a:lnTo>
                    <a:pt x="1641728" y="2031"/>
                  </a:lnTo>
                  <a:lnTo>
                    <a:pt x="1639569" y="0"/>
                  </a:lnTo>
                  <a:close/>
                </a:path>
                <a:path w="1642109" h="250825">
                  <a:moveTo>
                    <a:pt x="1632203" y="4698"/>
                  </a:moveTo>
                  <a:lnTo>
                    <a:pt x="1632203" y="217296"/>
                  </a:lnTo>
                  <a:lnTo>
                    <a:pt x="1641728" y="217296"/>
                  </a:lnTo>
                  <a:lnTo>
                    <a:pt x="1641728" y="9525"/>
                  </a:lnTo>
                  <a:lnTo>
                    <a:pt x="1636902" y="9525"/>
                  </a:lnTo>
                  <a:lnTo>
                    <a:pt x="1632203" y="4698"/>
                  </a:lnTo>
                  <a:close/>
                </a:path>
                <a:path w="1642109" h="250825">
                  <a:moveTo>
                    <a:pt x="54609" y="4698"/>
                  </a:moveTo>
                  <a:lnTo>
                    <a:pt x="49783" y="9525"/>
                  </a:lnTo>
                  <a:lnTo>
                    <a:pt x="54609" y="9525"/>
                  </a:lnTo>
                  <a:lnTo>
                    <a:pt x="54609" y="4698"/>
                  </a:lnTo>
                  <a:close/>
                </a:path>
                <a:path w="1642109" h="250825">
                  <a:moveTo>
                    <a:pt x="1632203" y="4698"/>
                  </a:moveTo>
                  <a:lnTo>
                    <a:pt x="54609" y="4698"/>
                  </a:lnTo>
                  <a:lnTo>
                    <a:pt x="54609" y="9525"/>
                  </a:lnTo>
                  <a:lnTo>
                    <a:pt x="1632203" y="9525"/>
                  </a:lnTo>
                  <a:lnTo>
                    <a:pt x="1632203" y="4698"/>
                  </a:lnTo>
                  <a:close/>
                </a:path>
                <a:path w="1642109" h="250825">
                  <a:moveTo>
                    <a:pt x="1641728" y="4698"/>
                  </a:moveTo>
                  <a:lnTo>
                    <a:pt x="1632203" y="4698"/>
                  </a:lnTo>
                  <a:lnTo>
                    <a:pt x="1636902" y="9525"/>
                  </a:lnTo>
                  <a:lnTo>
                    <a:pt x="1641728" y="9525"/>
                  </a:lnTo>
                  <a:lnTo>
                    <a:pt x="1641728" y="4698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362902" y="3887089"/>
              <a:ext cx="171450" cy="556260"/>
            </a:xfrm>
            <a:custGeom>
              <a:avLst/>
              <a:gdLst/>
              <a:ahLst/>
              <a:cxnLst/>
              <a:rect l="l" t="t" r="r" b="b"/>
              <a:pathLst>
                <a:path w="171450" h="556260">
                  <a:moveTo>
                    <a:pt x="66472" y="277875"/>
                  </a:moveTo>
                  <a:lnTo>
                    <a:pt x="66472" y="555752"/>
                  </a:lnTo>
                  <a:lnTo>
                    <a:pt x="104572" y="555752"/>
                  </a:lnTo>
                  <a:lnTo>
                    <a:pt x="104572" y="296925"/>
                  </a:lnTo>
                  <a:lnTo>
                    <a:pt x="85522" y="296925"/>
                  </a:lnTo>
                  <a:lnTo>
                    <a:pt x="78099" y="295431"/>
                  </a:lnTo>
                  <a:lnTo>
                    <a:pt x="72044" y="291353"/>
                  </a:lnTo>
                  <a:lnTo>
                    <a:pt x="67966" y="285299"/>
                  </a:lnTo>
                  <a:lnTo>
                    <a:pt x="66472" y="277875"/>
                  </a:lnTo>
                  <a:close/>
                </a:path>
                <a:path w="171450" h="556260">
                  <a:moveTo>
                    <a:pt x="66472" y="277875"/>
                  </a:moveTo>
                  <a:lnTo>
                    <a:pt x="67966" y="285299"/>
                  </a:lnTo>
                  <a:lnTo>
                    <a:pt x="72044" y="291353"/>
                  </a:lnTo>
                  <a:lnTo>
                    <a:pt x="78099" y="295431"/>
                  </a:lnTo>
                  <a:lnTo>
                    <a:pt x="85522" y="296925"/>
                  </a:lnTo>
                  <a:lnTo>
                    <a:pt x="66472" y="277875"/>
                  </a:lnTo>
                  <a:close/>
                </a:path>
                <a:path w="171450" h="556260">
                  <a:moveTo>
                    <a:pt x="85522" y="75800"/>
                  </a:moveTo>
                  <a:lnTo>
                    <a:pt x="66472" y="108458"/>
                  </a:lnTo>
                  <a:lnTo>
                    <a:pt x="66472" y="277875"/>
                  </a:lnTo>
                  <a:lnTo>
                    <a:pt x="85522" y="296925"/>
                  </a:lnTo>
                  <a:lnTo>
                    <a:pt x="104572" y="296925"/>
                  </a:lnTo>
                  <a:lnTo>
                    <a:pt x="104572" y="277875"/>
                  </a:lnTo>
                  <a:lnTo>
                    <a:pt x="85522" y="258825"/>
                  </a:lnTo>
                  <a:lnTo>
                    <a:pt x="104572" y="258825"/>
                  </a:lnTo>
                  <a:lnTo>
                    <a:pt x="104572" y="108458"/>
                  </a:lnTo>
                  <a:lnTo>
                    <a:pt x="85522" y="75800"/>
                  </a:lnTo>
                  <a:close/>
                </a:path>
                <a:path w="171450" h="556260">
                  <a:moveTo>
                    <a:pt x="85522" y="258825"/>
                  </a:moveTo>
                  <a:lnTo>
                    <a:pt x="104572" y="277875"/>
                  </a:lnTo>
                  <a:lnTo>
                    <a:pt x="103078" y="270506"/>
                  </a:lnTo>
                  <a:lnTo>
                    <a:pt x="99000" y="264445"/>
                  </a:lnTo>
                  <a:lnTo>
                    <a:pt x="92946" y="260338"/>
                  </a:lnTo>
                  <a:lnTo>
                    <a:pt x="85522" y="258825"/>
                  </a:lnTo>
                  <a:close/>
                </a:path>
                <a:path w="171450" h="556260">
                  <a:moveTo>
                    <a:pt x="104572" y="258825"/>
                  </a:moveTo>
                  <a:lnTo>
                    <a:pt x="85522" y="258825"/>
                  </a:lnTo>
                  <a:lnTo>
                    <a:pt x="92946" y="260338"/>
                  </a:lnTo>
                  <a:lnTo>
                    <a:pt x="99000" y="264445"/>
                  </a:lnTo>
                  <a:lnTo>
                    <a:pt x="103078" y="270506"/>
                  </a:lnTo>
                  <a:lnTo>
                    <a:pt x="104572" y="277875"/>
                  </a:lnTo>
                  <a:lnTo>
                    <a:pt x="104572" y="258825"/>
                  </a:lnTo>
                  <a:close/>
                </a:path>
                <a:path w="171450" h="556260">
                  <a:moveTo>
                    <a:pt x="85522" y="0"/>
                  </a:moveTo>
                  <a:lnTo>
                    <a:pt x="2464" y="142494"/>
                  </a:lnTo>
                  <a:lnTo>
                    <a:pt x="0" y="149689"/>
                  </a:lnTo>
                  <a:lnTo>
                    <a:pt x="464" y="157003"/>
                  </a:lnTo>
                  <a:lnTo>
                    <a:pt x="3643" y="163603"/>
                  </a:lnTo>
                  <a:lnTo>
                    <a:pt x="9322" y="168656"/>
                  </a:lnTo>
                  <a:lnTo>
                    <a:pt x="16444" y="171049"/>
                  </a:lnTo>
                  <a:lnTo>
                    <a:pt x="23721" y="170561"/>
                  </a:lnTo>
                  <a:lnTo>
                    <a:pt x="30307" y="167405"/>
                  </a:lnTo>
                  <a:lnTo>
                    <a:pt x="35357" y="161798"/>
                  </a:lnTo>
                  <a:lnTo>
                    <a:pt x="66472" y="108458"/>
                  </a:lnTo>
                  <a:lnTo>
                    <a:pt x="66472" y="37846"/>
                  </a:lnTo>
                  <a:lnTo>
                    <a:pt x="107582" y="37846"/>
                  </a:lnTo>
                  <a:lnTo>
                    <a:pt x="85522" y="0"/>
                  </a:lnTo>
                  <a:close/>
                </a:path>
                <a:path w="171450" h="556260">
                  <a:moveTo>
                    <a:pt x="107582" y="37846"/>
                  </a:moveTo>
                  <a:lnTo>
                    <a:pt x="104572" y="37846"/>
                  </a:lnTo>
                  <a:lnTo>
                    <a:pt x="104572" y="108458"/>
                  </a:lnTo>
                  <a:lnTo>
                    <a:pt x="135687" y="161798"/>
                  </a:lnTo>
                  <a:lnTo>
                    <a:pt x="140737" y="167405"/>
                  </a:lnTo>
                  <a:lnTo>
                    <a:pt x="147323" y="170561"/>
                  </a:lnTo>
                  <a:lnTo>
                    <a:pt x="154600" y="171049"/>
                  </a:lnTo>
                  <a:lnTo>
                    <a:pt x="161722" y="168656"/>
                  </a:lnTo>
                  <a:lnTo>
                    <a:pt x="167401" y="163603"/>
                  </a:lnTo>
                  <a:lnTo>
                    <a:pt x="170580" y="157003"/>
                  </a:lnTo>
                  <a:lnTo>
                    <a:pt x="171045" y="149689"/>
                  </a:lnTo>
                  <a:lnTo>
                    <a:pt x="168580" y="142494"/>
                  </a:lnTo>
                  <a:lnTo>
                    <a:pt x="107582" y="37846"/>
                  </a:lnTo>
                  <a:close/>
                </a:path>
                <a:path w="171450" h="556260">
                  <a:moveTo>
                    <a:pt x="104572" y="37846"/>
                  </a:moveTo>
                  <a:lnTo>
                    <a:pt x="66472" y="37846"/>
                  </a:lnTo>
                  <a:lnTo>
                    <a:pt x="66472" y="108458"/>
                  </a:lnTo>
                  <a:lnTo>
                    <a:pt x="85522" y="75800"/>
                  </a:lnTo>
                  <a:lnTo>
                    <a:pt x="69012" y="47498"/>
                  </a:lnTo>
                  <a:lnTo>
                    <a:pt x="104572" y="47498"/>
                  </a:lnTo>
                  <a:lnTo>
                    <a:pt x="104572" y="37846"/>
                  </a:lnTo>
                  <a:close/>
                </a:path>
                <a:path w="171450" h="556260">
                  <a:moveTo>
                    <a:pt x="104572" y="47498"/>
                  </a:moveTo>
                  <a:lnTo>
                    <a:pt x="102032" y="47498"/>
                  </a:lnTo>
                  <a:lnTo>
                    <a:pt x="85522" y="75800"/>
                  </a:lnTo>
                  <a:lnTo>
                    <a:pt x="104572" y="108458"/>
                  </a:lnTo>
                  <a:lnTo>
                    <a:pt x="104572" y="47498"/>
                  </a:lnTo>
                  <a:close/>
                </a:path>
                <a:path w="171450" h="556260">
                  <a:moveTo>
                    <a:pt x="102032" y="47498"/>
                  </a:moveTo>
                  <a:lnTo>
                    <a:pt x="69012" y="47498"/>
                  </a:lnTo>
                  <a:lnTo>
                    <a:pt x="85522" y="75800"/>
                  </a:lnTo>
                  <a:lnTo>
                    <a:pt x="102032" y="47498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593839" y="3367913"/>
              <a:ext cx="1677035" cy="217804"/>
            </a:xfrm>
            <a:custGeom>
              <a:avLst/>
              <a:gdLst/>
              <a:ahLst/>
              <a:cxnLst/>
              <a:rect l="l" t="t" r="r" b="b"/>
              <a:pathLst>
                <a:path w="1677034" h="217804">
                  <a:moveTo>
                    <a:pt x="49847" y="26887"/>
                  </a:moveTo>
                  <a:lnTo>
                    <a:pt x="45084" y="35052"/>
                  </a:lnTo>
                  <a:lnTo>
                    <a:pt x="45084" y="215137"/>
                  </a:lnTo>
                  <a:lnTo>
                    <a:pt x="47243" y="217297"/>
                  </a:lnTo>
                  <a:lnTo>
                    <a:pt x="1674494" y="217297"/>
                  </a:lnTo>
                  <a:lnTo>
                    <a:pt x="1676653" y="215137"/>
                  </a:lnTo>
                  <a:lnTo>
                    <a:pt x="1676653" y="212598"/>
                  </a:lnTo>
                  <a:lnTo>
                    <a:pt x="54609" y="212598"/>
                  </a:lnTo>
                  <a:lnTo>
                    <a:pt x="49783" y="207772"/>
                  </a:lnTo>
                  <a:lnTo>
                    <a:pt x="54609" y="207772"/>
                  </a:lnTo>
                  <a:lnTo>
                    <a:pt x="54609" y="35052"/>
                  </a:lnTo>
                  <a:lnTo>
                    <a:pt x="49847" y="26887"/>
                  </a:lnTo>
                  <a:close/>
                </a:path>
                <a:path w="1677034" h="217804">
                  <a:moveTo>
                    <a:pt x="54609" y="207772"/>
                  </a:moveTo>
                  <a:lnTo>
                    <a:pt x="49783" y="207772"/>
                  </a:lnTo>
                  <a:lnTo>
                    <a:pt x="54609" y="212598"/>
                  </a:lnTo>
                  <a:lnTo>
                    <a:pt x="54609" y="207772"/>
                  </a:lnTo>
                  <a:close/>
                </a:path>
                <a:path w="1677034" h="217804">
                  <a:moveTo>
                    <a:pt x="1667128" y="207772"/>
                  </a:moveTo>
                  <a:lnTo>
                    <a:pt x="54609" y="207772"/>
                  </a:lnTo>
                  <a:lnTo>
                    <a:pt x="54609" y="212598"/>
                  </a:lnTo>
                  <a:lnTo>
                    <a:pt x="1667128" y="212598"/>
                  </a:lnTo>
                  <a:lnTo>
                    <a:pt x="1667128" y="207772"/>
                  </a:lnTo>
                  <a:close/>
                </a:path>
                <a:path w="1677034" h="217804">
                  <a:moveTo>
                    <a:pt x="1676653" y="0"/>
                  </a:moveTo>
                  <a:lnTo>
                    <a:pt x="1667128" y="0"/>
                  </a:lnTo>
                  <a:lnTo>
                    <a:pt x="1667128" y="212598"/>
                  </a:lnTo>
                  <a:lnTo>
                    <a:pt x="1671827" y="207772"/>
                  </a:lnTo>
                  <a:lnTo>
                    <a:pt x="1676653" y="207772"/>
                  </a:lnTo>
                  <a:lnTo>
                    <a:pt x="1676653" y="0"/>
                  </a:lnTo>
                  <a:close/>
                </a:path>
                <a:path w="1677034" h="217804">
                  <a:moveTo>
                    <a:pt x="1676653" y="207772"/>
                  </a:moveTo>
                  <a:lnTo>
                    <a:pt x="1671827" y="207772"/>
                  </a:lnTo>
                  <a:lnTo>
                    <a:pt x="1667128" y="212598"/>
                  </a:lnTo>
                  <a:lnTo>
                    <a:pt x="1676653" y="212598"/>
                  </a:lnTo>
                  <a:lnTo>
                    <a:pt x="1676653" y="207772"/>
                  </a:lnTo>
                  <a:close/>
                </a:path>
                <a:path w="1677034" h="217804">
                  <a:moveTo>
                    <a:pt x="49783" y="8000"/>
                  </a:moveTo>
                  <a:lnTo>
                    <a:pt x="1269" y="91186"/>
                  </a:lnTo>
                  <a:lnTo>
                    <a:pt x="0" y="93472"/>
                  </a:lnTo>
                  <a:lnTo>
                    <a:pt x="761" y="96392"/>
                  </a:lnTo>
                  <a:lnTo>
                    <a:pt x="3048" y="97789"/>
                  </a:lnTo>
                  <a:lnTo>
                    <a:pt x="5333" y="99060"/>
                  </a:lnTo>
                  <a:lnTo>
                    <a:pt x="8254" y="98298"/>
                  </a:lnTo>
                  <a:lnTo>
                    <a:pt x="9525" y="96012"/>
                  </a:lnTo>
                  <a:lnTo>
                    <a:pt x="45084" y="35052"/>
                  </a:lnTo>
                  <a:lnTo>
                    <a:pt x="45084" y="17399"/>
                  </a:lnTo>
                  <a:lnTo>
                    <a:pt x="55279" y="17399"/>
                  </a:lnTo>
                  <a:lnTo>
                    <a:pt x="49783" y="8000"/>
                  </a:lnTo>
                  <a:close/>
                </a:path>
                <a:path w="1677034" h="217804">
                  <a:moveTo>
                    <a:pt x="55279" y="17399"/>
                  </a:moveTo>
                  <a:lnTo>
                    <a:pt x="54609" y="17399"/>
                  </a:lnTo>
                  <a:lnTo>
                    <a:pt x="54609" y="35052"/>
                  </a:lnTo>
                  <a:lnTo>
                    <a:pt x="90169" y="96012"/>
                  </a:lnTo>
                  <a:lnTo>
                    <a:pt x="91439" y="98298"/>
                  </a:lnTo>
                  <a:lnTo>
                    <a:pt x="94360" y="99060"/>
                  </a:lnTo>
                  <a:lnTo>
                    <a:pt x="96646" y="97789"/>
                  </a:lnTo>
                  <a:lnTo>
                    <a:pt x="98932" y="96392"/>
                  </a:lnTo>
                  <a:lnTo>
                    <a:pt x="99694" y="93472"/>
                  </a:lnTo>
                  <a:lnTo>
                    <a:pt x="98425" y="91186"/>
                  </a:lnTo>
                  <a:lnTo>
                    <a:pt x="55279" y="17399"/>
                  </a:lnTo>
                  <a:close/>
                </a:path>
                <a:path w="1677034" h="217804">
                  <a:moveTo>
                    <a:pt x="54609" y="17399"/>
                  </a:moveTo>
                  <a:lnTo>
                    <a:pt x="45084" y="17399"/>
                  </a:lnTo>
                  <a:lnTo>
                    <a:pt x="45084" y="35052"/>
                  </a:lnTo>
                  <a:lnTo>
                    <a:pt x="49847" y="26887"/>
                  </a:lnTo>
                  <a:lnTo>
                    <a:pt x="45719" y="19812"/>
                  </a:lnTo>
                  <a:lnTo>
                    <a:pt x="54609" y="19812"/>
                  </a:lnTo>
                  <a:lnTo>
                    <a:pt x="54609" y="17399"/>
                  </a:lnTo>
                  <a:close/>
                </a:path>
                <a:path w="1677034" h="217804">
                  <a:moveTo>
                    <a:pt x="54609" y="19812"/>
                  </a:moveTo>
                  <a:lnTo>
                    <a:pt x="53975" y="19812"/>
                  </a:lnTo>
                  <a:lnTo>
                    <a:pt x="49847" y="26887"/>
                  </a:lnTo>
                  <a:lnTo>
                    <a:pt x="54609" y="35052"/>
                  </a:lnTo>
                  <a:lnTo>
                    <a:pt x="54609" y="19812"/>
                  </a:lnTo>
                  <a:close/>
                </a:path>
                <a:path w="1677034" h="217804">
                  <a:moveTo>
                    <a:pt x="53975" y="19812"/>
                  </a:moveTo>
                  <a:lnTo>
                    <a:pt x="45719" y="19812"/>
                  </a:lnTo>
                  <a:lnTo>
                    <a:pt x="49847" y="26887"/>
                  </a:lnTo>
                  <a:lnTo>
                    <a:pt x="53975" y="19812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6763131" y="3375723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90055" y="4182427"/>
            <a:ext cx="10915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35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3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921368" y="5247322"/>
            <a:ext cx="586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980169" y="2279015"/>
            <a:ext cx="588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pp</a:t>
            </a:r>
            <a:r>
              <a:rPr dirty="0" sz="1200" spc="-2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5">
                <a:latin typeface="Arial MT"/>
                <a:cs typeface="Arial MT"/>
              </a:rPr>
              <a:t>v</a:t>
            </a:r>
            <a:r>
              <a:rPr dirty="0" sz="1200" spc="-5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545714" y="2448560"/>
            <a:ext cx="7085965" cy="2848610"/>
            <a:chOff x="2545714" y="2448560"/>
            <a:chExt cx="7085965" cy="2848610"/>
          </a:xfrm>
        </p:grpSpPr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0549" y="3315588"/>
              <a:ext cx="114300" cy="1238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2924" y="4325492"/>
              <a:ext cx="114300" cy="1238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1099" y="2448560"/>
              <a:ext cx="123823" cy="1238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53474" y="5154422"/>
              <a:ext cx="123825" cy="11429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877299" y="2505710"/>
              <a:ext cx="735330" cy="2710180"/>
            </a:xfrm>
            <a:custGeom>
              <a:avLst/>
              <a:gdLst/>
              <a:ahLst/>
              <a:cxnLst/>
              <a:rect l="l" t="t" r="r" b="b"/>
              <a:pathLst>
                <a:path w="735329" h="2710179">
                  <a:moveTo>
                    <a:pt x="47625" y="0"/>
                  </a:moveTo>
                  <a:lnTo>
                    <a:pt x="404875" y="0"/>
                  </a:lnTo>
                  <a:lnTo>
                    <a:pt x="404875" y="1373251"/>
                  </a:lnTo>
                  <a:lnTo>
                    <a:pt x="733298" y="1373251"/>
                  </a:lnTo>
                </a:path>
                <a:path w="735329" h="2710179">
                  <a:moveTo>
                    <a:pt x="0" y="2710179"/>
                  </a:moveTo>
                  <a:lnTo>
                    <a:pt x="418083" y="2710179"/>
                  </a:lnTo>
                  <a:lnTo>
                    <a:pt x="418083" y="1381506"/>
                  </a:lnTo>
                  <a:lnTo>
                    <a:pt x="734822" y="1381506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592323" y="4635119"/>
              <a:ext cx="1330960" cy="661670"/>
            </a:xfrm>
            <a:custGeom>
              <a:avLst/>
              <a:gdLst/>
              <a:ahLst/>
              <a:cxnLst/>
              <a:rect l="l" t="t" r="r" b="b"/>
              <a:pathLst>
                <a:path w="1330960" h="661670">
                  <a:moveTo>
                    <a:pt x="1318278" y="613600"/>
                  </a:moveTo>
                  <a:lnTo>
                    <a:pt x="1245235" y="656208"/>
                  </a:lnTo>
                  <a:lnTo>
                    <a:pt x="1244727" y="658113"/>
                  </a:lnTo>
                  <a:lnTo>
                    <a:pt x="1246504" y="661161"/>
                  </a:lnTo>
                  <a:lnTo>
                    <a:pt x="1248410" y="661669"/>
                  </a:lnTo>
                  <a:lnTo>
                    <a:pt x="1325396" y="616711"/>
                  </a:lnTo>
                  <a:lnTo>
                    <a:pt x="1324483" y="616711"/>
                  </a:lnTo>
                  <a:lnTo>
                    <a:pt x="1324483" y="616330"/>
                  </a:lnTo>
                  <a:lnTo>
                    <a:pt x="1322959" y="616330"/>
                  </a:lnTo>
                  <a:lnTo>
                    <a:pt x="1318278" y="613600"/>
                  </a:lnTo>
                  <a:close/>
                </a:path>
                <a:path w="1330960" h="661670">
                  <a:moveTo>
                    <a:pt x="6350" y="0"/>
                  </a:moveTo>
                  <a:lnTo>
                    <a:pt x="0" y="0"/>
                  </a:lnTo>
                  <a:lnTo>
                    <a:pt x="0" y="615314"/>
                  </a:lnTo>
                  <a:lnTo>
                    <a:pt x="1524" y="616711"/>
                  </a:lnTo>
                  <a:lnTo>
                    <a:pt x="1312944" y="616711"/>
                  </a:lnTo>
                  <a:lnTo>
                    <a:pt x="1318278" y="613600"/>
                  </a:lnTo>
                  <a:lnTo>
                    <a:pt x="6350" y="613536"/>
                  </a:lnTo>
                  <a:lnTo>
                    <a:pt x="3175" y="610361"/>
                  </a:lnTo>
                  <a:lnTo>
                    <a:pt x="6350" y="610361"/>
                  </a:lnTo>
                  <a:lnTo>
                    <a:pt x="6350" y="0"/>
                  </a:lnTo>
                  <a:close/>
                </a:path>
                <a:path w="1330960" h="661670">
                  <a:moveTo>
                    <a:pt x="1325381" y="610361"/>
                  </a:moveTo>
                  <a:lnTo>
                    <a:pt x="1324483" y="610361"/>
                  </a:lnTo>
                  <a:lnTo>
                    <a:pt x="1324483" y="616711"/>
                  </a:lnTo>
                  <a:lnTo>
                    <a:pt x="1325396" y="616711"/>
                  </a:lnTo>
                  <a:lnTo>
                    <a:pt x="1330833" y="613536"/>
                  </a:lnTo>
                  <a:lnTo>
                    <a:pt x="1325381" y="610361"/>
                  </a:lnTo>
                  <a:close/>
                </a:path>
                <a:path w="1330960" h="661670">
                  <a:moveTo>
                    <a:pt x="1322959" y="610869"/>
                  </a:moveTo>
                  <a:lnTo>
                    <a:pt x="1318278" y="613600"/>
                  </a:lnTo>
                  <a:lnTo>
                    <a:pt x="1322959" y="616330"/>
                  </a:lnTo>
                  <a:lnTo>
                    <a:pt x="1322959" y="610869"/>
                  </a:lnTo>
                  <a:close/>
                </a:path>
                <a:path w="1330960" h="661670">
                  <a:moveTo>
                    <a:pt x="1324483" y="610869"/>
                  </a:moveTo>
                  <a:lnTo>
                    <a:pt x="1322959" y="610869"/>
                  </a:lnTo>
                  <a:lnTo>
                    <a:pt x="1322959" y="616330"/>
                  </a:lnTo>
                  <a:lnTo>
                    <a:pt x="1324483" y="616330"/>
                  </a:lnTo>
                  <a:lnTo>
                    <a:pt x="1324483" y="610869"/>
                  </a:lnTo>
                  <a:close/>
                </a:path>
                <a:path w="1330960" h="661670">
                  <a:moveTo>
                    <a:pt x="1248410" y="565530"/>
                  </a:moveTo>
                  <a:lnTo>
                    <a:pt x="1246504" y="566038"/>
                  </a:lnTo>
                  <a:lnTo>
                    <a:pt x="1244727" y="569086"/>
                  </a:lnTo>
                  <a:lnTo>
                    <a:pt x="1245235" y="570991"/>
                  </a:lnTo>
                  <a:lnTo>
                    <a:pt x="1318278" y="613600"/>
                  </a:lnTo>
                  <a:lnTo>
                    <a:pt x="1322959" y="610869"/>
                  </a:lnTo>
                  <a:lnTo>
                    <a:pt x="1324483" y="610869"/>
                  </a:lnTo>
                  <a:lnTo>
                    <a:pt x="1324483" y="610361"/>
                  </a:lnTo>
                  <a:lnTo>
                    <a:pt x="1325381" y="610361"/>
                  </a:lnTo>
                  <a:lnTo>
                    <a:pt x="1248410" y="565530"/>
                  </a:lnTo>
                  <a:close/>
                </a:path>
                <a:path w="1330960" h="661670">
                  <a:moveTo>
                    <a:pt x="6350" y="610361"/>
                  </a:moveTo>
                  <a:lnTo>
                    <a:pt x="3175" y="610361"/>
                  </a:lnTo>
                  <a:lnTo>
                    <a:pt x="6350" y="613536"/>
                  </a:lnTo>
                  <a:lnTo>
                    <a:pt x="6350" y="610361"/>
                  </a:lnTo>
                  <a:close/>
                </a:path>
                <a:path w="1330960" h="661670">
                  <a:moveTo>
                    <a:pt x="1312726" y="610361"/>
                  </a:moveTo>
                  <a:lnTo>
                    <a:pt x="6350" y="610361"/>
                  </a:lnTo>
                  <a:lnTo>
                    <a:pt x="6350" y="613536"/>
                  </a:lnTo>
                  <a:lnTo>
                    <a:pt x="1318169" y="613536"/>
                  </a:lnTo>
                  <a:lnTo>
                    <a:pt x="1312726" y="61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1500" y="4582763"/>
              <a:ext cx="114300" cy="12372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545714" y="2823210"/>
              <a:ext cx="1901189" cy="300355"/>
            </a:xfrm>
            <a:custGeom>
              <a:avLst/>
              <a:gdLst/>
              <a:ahLst/>
              <a:cxnLst/>
              <a:rect l="l" t="t" r="r" b="b"/>
              <a:pathLst>
                <a:path w="1901189" h="300355">
                  <a:moveTo>
                    <a:pt x="1891664" y="4699"/>
                  </a:moveTo>
                  <a:lnTo>
                    <a:pt x="1891664" y="300227"/>
                  </a:lnTo>
                  <a:lnTo>
                    <a:pt x="1901189" y="300227"/>
                  </a:lnTo>
                  <a:lnTo>
                    <a:pt x="1901189" y="9525"/>
                  </a:lnTo>
                  <a:lnTo>
                    <a:pt x="1896364" y="9525"/>
                  </a:lnTo>
                  <a:lnTo>
                    <a:pt x="1891664" y="4699"/>
                  </a:lnTo>
                  <a:close/>
                </a:path>
                <a:path w="1901189" h="300355">
                  <a:moveTo>
                    <a:pt x="5334" y="196468"/>
                  </a:moveTo>
                  <a:lnTo>
                    <a:pt x="3048" y="197738"/>
                  </a:lnTo>
                  <a:lnTo>
                    <a:pt x="762" y="199136"/>
                  </a:lnTo>
                  <a:lnTo>
                    <a:pt x="0" y="202056"/>
                  </a:lnTo>
                  <a:lnTo>
                    <a:pt x="1270" y="204342"/>
                  </a:lnTo>
                  <a:lnTo>
                    <a:pt x="49784" y="287527"/>
                  </a:lnTo>
                  <a:lnTo>
                    <a:pt x="55279" y="278129"/>
                  </a:lnTo>
                  <a:lnTo>
                    <a:pt x="45085" y="278129"/>
                  </a:lnTo>
                  <a:lnTo>
                    <a:pt x="45085" y="260476"/>
                  </a:lnTo>
                  <a:lnTo>
                    <a:pt x="9525" y="199516"/>
                  </a:lnTo>
                  <a:lnTo>
                    <a:pt x="8255" y="197230"/>
                  </a:lnTo>
                  <a:lnTo>
                    <a:pt x="5334" y="196468"/>
                  </a:lnTo>
                  <a:close/>
                </a:path>
                <a:path w="1901189" h="300355">
                  <a:moveTo>
                    <a:pt x="45085" y="260476"/>
                  </a:moveTo>
                  <a:lnTo>
                    <a:pt x="45085" y="278129"/>
                  </a:lnTo>
                  <a:lnTo>
                    <a:pt x="54610" y="278129"/>
                  </a:lnTo>
                  <a:lnTo>
                    <a:pt x="54610" y="275716"/>
                  </a:lnTo>
                  <a:lnTo>
                    <a:pt x="45720" y="275716"/>
                  </a:lnTo>
                  <a:lnTo>
                    <a:pt x="49847" y="268641"/>
                  </a:lnTo>
                  <a:lnTo>
                    <a:pt x="45085" y="260476"/>
                  </a:lnTo>
                  <a:close/>
                </a:path>
                <a:path w="1901189" h="300355">
                  <a:moveTo>
                    <a:pt x="94361" y="196468"/>
                  </a:moveTo>
                  <a:lnTo>
                    <a:pt x="91440" y="197230"/>
                  </a:lnTo>
                  <a:lnTo>
                    <a:pt x="90170" y="199516"/>
                  </a:lnTo>
                  <a:lnTo>
                    <a:pt x="54610" y="260476"/>
                  </a:lnTo>
                  <a:lnTo>
                    <a:pt x="54610" y="278129"/>
                  </a:lnTo>
                  <a:lnTo>
                    <a:pt x="55279" y="278129"/>
                  </a:lnTo>
                  <a:lnTo>
                    <a:pt x="98425" y="204342"/>
                  </a:lnTo>
                  <a:lnTo>
                    <a:pt x="99695" y="202056"/>
                  </a:lnTo>
                  <a:lnTo>
                    <a:pt x="98933" y="199136"/>
                  </a:lnTo>
                  <a:lnTo>
                    <a:pt x="96647" y="197738"/>
                  </a:lnTo>
                  <a:lnTo>
                    <a:pt x="94361" y="196468"/>
                  </a:lnTo>
                  <a:close/>
                </a:path>
                <a:path w="1901189" h="300355">
                  <a:moveTo>
                    <a:pt x="49847" y="268641"/>
                  </a:moveTo>
                  <a:lnTo>
                    <a:pt x="45720" y="275716"/>
                  </a:lnTo>
                  <a:lnTo>
                    <a:pt x="53975" y="275716"/>
                  </a:lnTo>
                  <a:lnTo>
                    <a:pt x="49847" y="268641"/>
                  </a:lnTo>
                  <a:close/>
                </a:path>
                <a:path w="1901189" h="300355">
                  <a:moveTo>
                    <a:pt x="54610" y="260476"/>
                  </a:moveTo>
                  <a:lnTo>
                    <a:pt x="49847" y="268641"/>
                  </a:lnTo>
                  <a:lnTo>
                    <a:pt x="53975" y="275716"/>
                  </a:lnTo>
                  <a:lnTo>
                    <a:pt x="54610" y="275716"/>
                  </a:lnTo>
                  <a:lnTo>
                    <a:pt x="54610" y="260476"/>
                  </a:lnTo>
                  <a:close/>
                </a:path>
                <a:path w="1901189" h="300355">
                  <a:moveTo>
                    <a:pt x="1899031" y="0"/>
                  </a:moveTo>
                  <a:lnTo>
                    <a:pt x="47243" y="0"/>
                  </a:lnTo>
                  <a:lnTo>
                    <a:pt x="45085" y="2031"/>
                  </a:lnTo>
                  <a:lnTo>
                    <a:pt x="45085" y="260476"/>
                  </a:lnTo>
                  <a:lnTo>
                    <a:pt x="49847" y="268641"/>
                  </a:lnTo>
                  <a:lnTo>
                    <a:pt x="54610" y="260476"/>
                  </a:lnTo>
                  <a:lnTo>
                    <a:pt x="54610" y="9525"/>
                  </a:lnTo>
                  <a:lnTo>
                    <a:pt x="49784" y="9525"/>
                  </a:lnTo>
                  <a:lnTo>
                    <a:pt x="54610" y="4699"/>
                  </a:lnTo>
                  <a:lnTo>
                    <a:pt x="1901189" y="4699"/>
                  </a:lnTo>
                  <a:lnTo>
                    <a:pt x="1901189" y="2031"/>
                  </a:lnTo>
                  <a:lnTo>
                    <a:pt x="1899031" y="0"/>
                  </a:lnTo>
                  <a:close/>
                </a:path>
                <a:path w="1901189" h="300355">
                  <a:moveTo>
                    <a:pt x="54610" y="4699"/>
                  </a:moveTo>
                  <a:lnTo>
                    <a:pt x="49784" y="9525"/>
                  </a:lnTo>
                  <a:lnTo>
                    <a:pt x="54610" y="9525"/>
                  </a:lnTo>
                  <a:lnTo>
                    <a:pt x="54610" y="4699"/>
                  </a:lnTo>
                  <a:close/>
                </a:path>
                <a:path w="1901189" h="300355">
                  <a:moveTo>
                    <a:pt x="1891664" y="4699"/>
                  </a:moveTo>
                  <a:lnTo>
                    <a:pt x="54610" y="4699"/>
                  </a:lnTo>
                  <a:lnTo>
                    <a:pt x="54610" y="9525"/>
                  </a:lnTo>
                  <a:lnTo>
                    <a:pt x="1891664" y="9525"/>
                  </a:lnTo>
                  <a:lnTo>
                    <a:pt x="1891664" y="4699"/>
                  </a:lnTo>
                  <a:close/>
                </a:path>
                <a:path w="1901189" h="300355">
                  <a:moveTo>
                    <a:pt x="1901189" y="4699"/>
                  </a:moveTo>
                  <a:lnTo>
                    <a:pt x="1891664" y="4699"/>
                  </a:lnTo>
                  <a:lnTo>
                    <a:pt x="1896364" y="9525"/>
                  </a:lnTo>
                  <a:lnTo>
                    <a:pt x="1901189" y="9525"/>
                  </a:lnTo>
                  <a:lnTo>
                    <a:pt x="1901189" y="4699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4880990" y="5360670"/>
            <a:ext cx="105283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0">
                <a:latin typeface="Arial MT"/>
                <a:cs typeface="Arial MT"/>
              </a:rPr>
              <a:t>Company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code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required?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2759710" y="2381567"/>
            <a:ext cx="1591945" cy="66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latin typeface="Arial"/>
                <a:cs typeface="Arial"/>
              </a:rPr>
              <a:t>Central</a:t>
            </a:r>
            <a:r>
              <a:rPr dirty="0" sz="2100" spc="-90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algn="ctr" marR="7620">
              <a:lnSpc>
                <a:spcPct val="100000"/>
              </a:lnSpc>
              <a:spcBef>
                <a:spcPts val="1075"/>
              </a:spcBef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4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 Rework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71817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rea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ribu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1222" y="2695368"/>
            <a:ext cx="3891279" cy="1643380"/>
            <a:chOff x="2781222" y="2695368"/>
            <a:chExt cx="3891279" cy="164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997" y="2723942"/>
              <a:ext cx="1119381" cy="16147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6950" y="2739136"/>
              <a:ext cx="1028700" cy="1534160"/>
            </a:xfrm>
            <a:custGeom>
              <a:avLst/>
              <a:gdLst/>
              <a:ahLst/>
              <a:cxnLst/>
              <a:rect l="l" t="t" r="r" b="b"/>
              <a:pathLst>
                <a:path w="1028700" h="1534160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62456"/>
                  </a:lnTo>
                  <a:lnTo>
                    <a:pt x="6120" y="1408052"/>
                  </a:lnTo>
                  <a:lnTo>
                    <a:pt x="23396" y="1449013"/>
                  </a:lnTo>
                  <a:lnTo>
                    <a:pt x="50196" y="1483709"/>
                  </a:lnTo>
                  <a:lnTo>
                    <a:pt x="84892" y="1510509"/>
                  </a:lnTo>
                  <a:lnTo>
                    <a:pt x="125853" y="1527785"/>
                  </a:lnTo>
                  <a:lnTo>
                    <a:pt x="171450" y="1533906"/>
                  </a:lnTo>
                  <a:lnTo>
                    <a:pt x="857123" y="1533906"/>
                  </a:lnTo>
                  <a:lnTo>
                    <a:pt x="902728" y="1527785"/>
                  </a:lnTo>
                  <a:lnTo>
                    <a:pt x="943713" y="1510509"/>
                  </a:lnTo>
                  <a:lnTo>
                    <a:pt x="978439" y="1483709"/>
                  </a:lnTo>
                  <a:lnTo>
                    <a:pt x="1005270" y="1449013"/>
                  </a:lnTo>
                  <a:lnTo>
                    <a:pt x="1022569" y="1408052"/>
                  </a:lnTo>
                  <a:lnTo>
                    <a:pt x="1028700" y="1362456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76950" y="2739136"/>
              <a:ext cx="1028700" cy="1534160"/>
            </a:xfrm>
            <a:custGeom>
              <a:avLst/>
              <a:gdLst/>
              <a:ahLst/>
              <a:cxnLst/>
              <a:rect l="l" t="t" r="r" b="b"/>
              <a:pathLst>
                <a:path w="1028700" h="1534160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62456"/>
                  </a:lnTo>
                  <a:lnTo>
                    <a:pt x="1022569" y="1408052"/>
                  </a:lnTo>
                  <a:lnTo>
                    <a:pt x="1005270" y="1449013"/>
                  </a:lnTo>
                  <a:lnTo>
                    <a:pt x="978439" y="1483709"/>
                  </a:lnTo>
                  <a:lnTo>
                    <a:pt x="943713" y="1510509"/>
                  </a:lnTo>
                  <a:lnTo>
                    <a:pt x="902728" y="1527785"/>
                  </a:lnTo>
                  <a:lnTo>
                    <a:pt x="857123" y="1533906"/>
                  </a:lnTo>
                  <a:lnTo>
                    <a:pt x="171450" y="1533906"/>
                  </a:lnTo>
                  <a:lnTo>
                    <a:pt x="125853" y="1527785"/>
                  </a:lnTo>
                  <a:lnTo>
                    <a:pt x="84892" y="1510509"/>
                  </a:lnTo>
                  <a:lnTo>
                    <a:pt x="50196" y="1483709"/>
                  </a:lnTo>
                  <a:lnTo>
                    <a:pt x="23396" y="1449013"/>
                  </a:lnTo>
                  <a:lnTo>
                    <a:pt x="6120" y="1408052"/>
                  </a:lnTo>
                  <a:lnTo>
                    <a:pt x="0" y="1362456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1222" y="2695368"/>
              <a:ext cx="1119381" cy="1624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5175" y="2710561"/>
              <a:ext cx="1028700" cy="1543685"/>
            </a:xfrm>
            <a:custGeom>
              <a:avLst/>
              <a:gdLst/>
              <a:ahLst/>
              <a:cxnLst/>
              <a:rect l="l" t="t" r="r" b="b"/>
              <a:pathLst>
                <a:path w="1028700" h="1543685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71981"/>
                  </a:lnTo>
                  <a:lnTo>
                    <a:pt x="6120" y="1417577"/>
                  </a:lnTo>
                  <a:lnTo>
                    <a:pt x="23396" y="1458538"/>
                  </a:lnTo>
                  <a:lnTo>
                    <a:pt x="50196" y="1493234"/>
                  </a:lnTo>
                  <a:lnTo>
                    <a:pt x="84892" y="1520034"/>
                  </a:lnTo>
                  <a:lnTo>
                    <a:pt x="125853" y="1537310"/>
                  </a:lnTo>
                  <a:lnTo>
                    <a:pt x="171450" y="1543431"/>
                  </a:lnTo>
                  <a:lnTo>
                    <a:pt x="857123" y="1543431"/>
                  </a:lnTo>
                  <a:lnTo>
                    <a:pt x="902728" y="1537310"/>
                  </a:lnTo>
                  <a:lnTo>
                    <a:pt x="943713" y="1520034"/>
                  </a:lnTo>
                  <a:lnTo>
                    <a:pt x="978439" y="1493234"/>
                  </a:lnTo>
                  <a:lnTo>
                    <a:pt x="1005270" y="1458538"/>
                  </a:lnTo>
                  <a:lnTo>
                    <a:pt x="1022569" y="1417577"/>
                  </a:lnTo>
                  <a:lnTo>
                    <a:pt x="1028700" y="1371981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05175" y="2710561"/>
              <a:ext cx="1028700" cy="1543685"/>
            </a:xfrm>
            <a:custGeom>
              <a:avLst/>
              <a:gdLst/>
              <a:ahLst/>
              <a:cxnLst/>
              <a:rect l="l" t="t" r="r" b="b"/>
              <a:pathLst>
                <a:path w="1028700" h="1543685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71981"/>
                  </a:lnTo>
                  <a:lnTo>
                    <a:pt x="1022569" y="1417577"/>
                  </a:lnTo>
                  <a:lnTo>
                    <a:pt x="1005270" y="1458538"/>
                  </a:lnTo>
                  <a:lnTo>
                    <a:pt x="978439" y="1493234"/>
                  </a:lnTo>
                  <a:lnTo>
                    <a:pt x="943713" y="1520034"/>
                  </a:lnTo>
                  <a:lnTo>
                    <a:pt x="902728" y="1537310"/>
                  </a:lnTo>
                  <a:lnTo>
                    <a:pt x="857123" y="1543431"/>
                  </a:lnTo>
                  <a:lnTo>
                    <a:pt x="171450" y="1543431"/>
                  </a:lnTo>
                  <a:lnTo>
                    <a:pt x="125853" y="1537310"/>
                  </a:lnTo>
                  <a:lnTo>
                    <a:pt x="84892" y="1520034"/>
                  </a:lnTo>
                  <a:lnTo>
                    <a:pt x="50196" y="1493234"/>
                  </a:lnTo>
                  <a:lnTo>
                    <a:pt x="23396" y="1458538"/>
                  </a:lnTo>
                  <a:lnTo>
                    <a:pt x="6120" y="1417577"/>
                  </a:lnTo>
                  <a:lnTo>
                    <a:pt x="0" y="1371981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933825" y="3182190"/>
            <a:ext cx="713740" cy="56070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200" spc="-10">
                <a:latin typeface="Arial MT"/>
                <a:cs typeface="Arial MT"/>
              </a:rPr>
              <a:t>Approval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4675" y="2848749"/>
            <a:ext cx="3238500" cy="2406650"/>
            <a:chOff x="3114675" y="2848749"/>
            <a:chExt cx="3238500" cy="24066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0725" y="2858262"/>
              <a:ext cx="552450" cy="495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675" y="2848749"/>
              <a:ext cx="409575" cy="4192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1525" y="4878095"/>
              <a:ext cx="338266" cy="37683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36080" y="3254946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750" y="3256613"/>
            <a:ext cx="788670" cy="647065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200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  <a:p>
            <a:pPr marL="155575" marR="145415" indent="-85725">
              <a:lnSpc>
                <a:spcPts val="1200"/>
              </a:lnSpc>
              <a:spcBef>
                <a:spcPts val="600"/>
              </a:spcBef>
            </a:pPr>
            <a:r>
              <a:rPr dirty="0" sz="1100" spc="-25">
                <a:latin typeface="Arial MT"/>
                <a:cs typeface="Arial MT"/>
              </a:rPr>
              <a:t>Maintain 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all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5145" y="3318573"/>
            <a:ext cx="890269" cy="75057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55575" marR="274955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all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81426" y="2505582"/>
            <a:ext cx="5586730" cy="1200785"/>
            <a:chOff x="3281426" y="2505582"/>
            <a:chExt cx="5586730" cy="1200785"/>
          </a:xfrm>
        </p:grpSpPr>
        <p:sp>
          <p:nvSpPr>
            <p:cNvPr id="18" name="object 18"/>
            <p:cNvSpPr/>
            <p:nvPr/>
          </p:nvSpPr>
          <p:spPr>
            <a:xfrm>
              <a:off x="3895725" y="3411358"/>
              <a:ext cx="1698625" cy="133350"/>
            </a:xfrm>
            <a:custGeom>
              <a:avLst/>
              <a:gdLst/>
              <a:ahLst/>
              <a:cxnLst/>
              <a:rect l="l" t="t" r="r" b="b"/>
              <a:pathLst>
                <a:path w="1698625" h="133350">
                  <a:moveTo>
                    <a:pt x="1667904" y="47232"/>
                  </a:moveTo>
                  <a:lnTo>
                    <a:pt x="1662302" y="47232"/>
                  </a:lnTo>
                  <a:lnTo>
                    <a:pt x="1662429" y="85332"/>
                  </a:lnTo>
                  <a:lnTo>
                    <a:pt x="1596077" y="85519"/>
                  </a:lnTo>
                  <a:lnTo>
                    <a:pt x="1576197" y="98032"/>
                  </a:lnTo>
                  <a:lnTo>
                    <a:pt x="1570728" y="103227"/>
                  </a:lnTo>
                  <a:lnTo>
                    <a:pt x="1567783" y="109874"/>
                  </a:lnTo>
                  <a:lnTo>
                    <a:pt x="1567553" y="117141"/>
                  </a:lnTo>
                  <a:lnTo>
                    <a:pt x="1570227" y="124194"/>
                  </a:lnTo>
                  <a:lnTo>
                    <a:pt x="1575442" y="129736"/>
                  </a:lnTo>
                  <a:lnTo>
                    <a:pt x="1582134" y="132718"/>
                  </a:lnTo>
                  <a:lnTo>
                    <a:pt x="1589444" y="132963"/>
                  </a:lnTo>
                  <a:lnTo>
                    <a:pt x="1596516" y="130290"/>
                  </a:lnTo>
                  <a:lnTo>
                    <a:pt x="1698371" y="66155"/>
                  </a:lnTo>
                  <a:lnTo>
                    <a:pt x="1667904" y="47232"/>
                  </a:lnTo>
                  <a:close/>
                </a:path>
                <a:path w="1698625" h="133350">
                  <a:moveTo>
                    <a:pt x="1595983" y="47419"/>
                  </a:moveTo>
                  <a:lnTo>
                    <a:pt x="0" y="51931"/>
                  </a:lnTo>
                  <a:lnTo>
                    <a:pt x="0" y="90031"/>
                  </a:lnTo>
                  <a:lnTo>
                    <a:pt x="1596077" y="85519"/>
                  </a:lnTo>
                  <a:lnTo>
                    <a:pt x="1626485" y="66381"/>
                  </a:lnTo>
                  <a:lnTo>
                    <a:pt x="1595983" y="47419"/>
                  </a:lnTo>
                  <a:close/>
                </a:path>
                <a:path w="1698625" h="133350">
                  <a:moveTo>
                    <a:pt x="1626485" y="66381"/>
                  </a:moveTo>
                  <a:lnTo>
                    <a:pt x="1596077" y="85519"/>
                  </a:lnTo>
                  <a:lnTo>
                    <a:pt x="1662429" y="85332"/>
                  </a:lnTo>
                  <a:lnTo>
                    <a:pt x="1662420" y="82411"/>
                  </a:lnTo>
                  <a:lnTo>
                    <a:pt x="1652270" y="82411"/>
                  </a:lnTo>
                  <a:lnTo>
                    <a:pt x="1626485" y="66381"/>
                  </a:lnTo>
                  <a:close/>
                </a:path>
                <a:path w="1698625" h="133350">
                  <a:moveTo>
                    <a:pt x="1652270" y="50153"/>
                  </a:moveTo>
                  <a:lnTo>
                    <a:pt x="1626485" y="66381"/>
                  </a:lnTo>
                  <a:lnTo>
                    <a:pt x="1652270" y="82411"/>
                  </a:lnTo>
                  <a:lnTo>
                    <a:pt x="1652270" y="50153"/>
                  </a:lnTo>
                  <a:close/>
                </a:path>
                <a:path w="1698625" h="133350">
                  <a:moveTo>
                    <a:pt x="1662312" y="50153"/>
                  </a:moveTo>
                  <a:lnTo>
                    <a:pt x="1652270" y="50153"/>
                  </a:lnTo>
                  <a:lnTo>
                    <a:pt x="1652270" y="82411"/>
                  </a:lnTo>
                  <a:lnTo>
                    <a:pt x="1662420" y="82411"/>
                  </a:lnTo>
                  <a:lnTo>
                    <a:pt x="1662312" y="50153"/>
                  </a:lnTo>
                  <a:close/>
                </a:path>
                <a:path w="1698625" h="133350">
                  <a:moveTo>
                    <a:pt x="1662302" y="47232"/>
                  </a:moveTo>
                  <a:lnTo>
                    <a:pt x="1595983" y="47419"/>
                  </a:lnTo>
                  <a:lnTo>
                    <a:pt x="1626485" y="66381"/>
                  </a:lnTo>
                  <a:lnTo>
                    <a:pt x="1652270" y="50153"/>
                  </a:lnTo>
                  <a:lnTo>
                    <a:pt x="1662312" y="50153"/>
                  </a:lnTo>
                  <a:lnTo>
                    <a:pt x="1662302" y="47232"/>
                  </a:lnTo>
                  <a:close/>
                </a:path>
                <a:path w="1698625" h="133350">
                  <a:moveTo>
                    <a:pt x="1589010" y="0"/>
                  </a:moveTo>
                  <a:lnTo>
                    <a:pt x="1581705" y="273"/>
                  </a:lnTo>
                  <a:lnTo>
                    <a:pt x="1575044" y="3262"/>
                  </a:lnTo>
                  <a:lnTo>
                    <a:pt x="1569847" y="8751"/>
                  </a:lnTo>
                  <a:lnTo>
                    <a:pt x="1567247" y="15876"/>
                  </a:lnTo>
                  <a:lnTo>
                    <a:pt x="1567529" y="23181"/>
                  </a:lnTo>
                  <a:lnTo>
                    <a:pt x="1570525" y="29843"/>
                  </a:lnTo>
                  <a:lnTo>
                    <a:pt x="1576070" y="35040"/>
                  </a:lnTo>
                  <a:lnTo>
                    <a:pt x="1595983" y="47419"/>
                  </a:lnTo>
                  <a:lnTo>
                    <a:pt x="1667904" y="47232"/>
                  </a:lnTo>
                  <a:lnTo>
                    <a:pt x="1596136" y="2655"/>
                  </a:lnTo>
                  <a:lnTo>
                    <a:pt x="158901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81426" y="2505582"/>
              <a:ext cx="2817495" cy="229235"/>
            </a:xfrm>
            <a:custGeom>
              <a:avLst/>
              <a:gdLst/>
              <a:ahLst/>
              <a:cxnLst/>
              <a:rect l="l" t="t" r="r" b="b"/>
              <a:pathLst>
                <a:path w="2817495" h="229235">
                  <a:moveTo>
                    <a:pt x="2807462" y="4825"/>
                  </a:moveTo>
                  <a:lnTo>
                    <a:pt x="2807462" y="228853"/>
                  </a:lnTo>
                  <a:lnTo>
                    <a:pt x="2816987" y="228853"/>
                  </a:lnTo>
                  <a:lnTo>
                    <a:pt x="2816987" y="9525"/>
                  </a:lnTo>
                  <a:lnTo>
                    <a:pt x="2812288" y="9525"/>
                  </a:lnTo>
                  <a:lnTo>
                    <a:pt x="2807462" y="4825"/>
                  </a:lnTo>
                  <a:close/>
                </a:path>
                <a:path w="2817495" h="229235">
                  <a:moveTo>
                    <a:pt x="33274" y="128777"/>
                  </a:moveTo>
                  <a:lnTo>
                    <a:pt x="0" y="128777"/>
                  </a:lnTo>
                  <a:lnTo>
                    <a:pt x="37973" y="204977"/>
                  </a:lnTo>
                  <a:lnTo>
                    <a:pt x="69723" y="141477"/>
                  </a:lnTo>
                  <a:lnTo>
                    <a:pt x="33274" y="141477"/>
                  </a:lnTo>
                  <a:lnTo>
                    <a:pt x="33274" y="128777"/>
                  </a:lnTo>
                  <a:close/>
                </a:path>
                <a:path w="2817495" h="229235">
                  <a:moveTo>
                    <a:pt x="2814954" y="0"/>
                  </a:moveTo>
                  <a:lnTo>
                    <a:pt x="35433" y="0"/>
                  </a:lnTo>
                  <a:lnTo>
                    <a:pt x="33274" y="2158"/>
                  </a:lnTo>
                  <a:lnTo>
                    <a:pt x="33274" y="141477"/>
                  </a:lnTo>
                  <a:lnTo>
                    <a:pt x="42799" y="141477"/>
                  </a:lnTo>
                  <a:lnTo>
                    <a:pt x="42799" y="9525"/>
                  </a:lnTo>
                  <a:lnTo>
                    <a:pt x="37973" y="9525"/>
                  </a:lnTo>
                  <a:lnTo>
                    <a:pt x="42799" y="4825"/>
                  </a:lnTo>
                  <a:lnTo>
                    <a:pt x="2816987" y="4825"/>
                  </a:lnTo>
                  <a:lnTo>
                    <a:pt x="2816987" y="2158"/>
                  </a:lnTo>
                  <a:lnTo>
                    <a:pt x="2814954" y="0"/>
                  </a:lnTo>
                  <a:close/>
                </a:path>
                <a:path w="2817495" h="229235">
                  <a:moveTo>
                    <a:pt x="76073" y="128777"/>
                  </a:moveTo>
                  <a:lnTo>
                    <a:pt x="42799" y="128777"/>
                  </a:lnTo>
                  <a:lnTo>
                    <a:pt x="42799" y="141477"/>
                  </a:lnTo>
                  <a:lnTo>
                    <a:pt x="69723" y="141477"/>
                  </a:lnTo>
                  <a:lnTo>
                    <a:pt x="76073" y="128777"/>
                  </a:lnTo>
                  <a:close/>
                </a:path>
                <a:path w="2817495" h="229235">
                  <a:moveTo>
                    <a:pt x="42799" y="4825"/>
                  </a:moveTo>
                  <a:lnTo>
                    <a:pt x="37973" y="9525"/>
                  </a:lnTo>
                  <a:lnTo>
                    <a:pt x="42799" y="9525"/>
                  </a:lnTo>
                  <a:lnTo>
                    <a:pt x="42799" y="4825"/>
                  </a:lnTo>
                  <a:close/>
                </a:path>
                <a:path w="2817495" h="229235">
                  <a:moveTo>
                    <a:pt x="2807462" y="4825"/>
                  </a:moveTo>
                  <a:lnTo>
                    <a:pt x="42799" y="4825"/>
                  </a:lnTo>
                  <a:lnTo>
                    <a:pt x="42799" y="9525"/>
                  </a:lnTo>
                  <a:lnTo>
                    <a:pt x="2807462" y="9525"/>
                  </a:lnTo>
                  <a:lnTo>
                    <a:pt x="2807462" y="4825"/>
                  </a:lnTo>
                  <a:close/>
                </a:path>
                <a:path w="2817495" h="229235">
                  <a:moveTo>
                    <a:pt x="2816987" y="4825"/>
                  </a:moveTo>
                  <a:lnTo>
                    <a:pt x="2807462" y="4825"/>
                  </a:lnTo>
                  <a:lnTo>
                    <a:pt x="2812288" y="9525"/>
                  </a:lnTo>
                  <a:lnTo>
                    <a:pt x="2816987" y="9525"/>
                  </a:lnTo>
                  <a:lnTo>
                    <a:pt x="2816987" y="4825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3425" y="3334664"/>
              <a:ext cx="514350" cy="37157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580129" y="2016760"/>
            <a:ext cx="2236470" cy="509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54685">
              <a:lnSpc>
                <a:spcPts val="2440"/>
              </a:lnSpc>
              <a:spcBef>
                <a:spcPts val="105"/>
              </a:spcBef>
            </a:pPr>
            <a:r>
              <a:rPr dirty="0" sz="2100" b="1">
                <a:latin typeface="Arial"/>
                <a:cs typeface="Arial"/>
              </a:rPr>
              <a:t>Central</a:t>
            </a:r>
            <a:r>
              <a:rPr dirty="0" sz="2100" spc="-12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4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 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57550" y="2705861"/>
            <a:ext cx="2886075" cy="2394585"/>
            <a:chOff x="3257550" y="2705861"/>
            <a:chExt cx="2886075" cy="239458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9800" y="2705861"/>
              <a:ext cx="123823" cy="1238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10381" y="4268342"/>
              <a:ext cx="1278890" cy="831850"/>
            </a:xfrm>
            <a:custGeom>
              <a:avLst/>
              <a:gdLst/>
              <a:ahLst/>
              <a:cxnLst/>
              <a:rect l="l" t="t" r="r" b="b"/>
              <a:pathLst>
                <a:path w="1278889" h="831850">
                  <a:moveTo>
                    <a:pt x="1202563" y="755649"/>
                  </a:moveTo>
                  <a:lnTo>
                    <a:pt x="1202563" y="831849"/>
                  </a:lnTo>
                  <a:lnTo>
                    <a:pt x="1269364" y="798448"/>
                  </a:lnTo>
                  <a:lnTo>
                    <a:pt x="1215263" y="798448"/>
                  </a:lnTo>
                  <a:lnTo>
                    <a:pt x="1215263" y="788923"/>
                  </a:lnTo>
                  <a:lnTo>
                    <a:pt x="1269111" y="788923"/>
                  </a:lnTo>
                  <a:lnTo>
                    <a:pt x="1202563" y="755649"/>
                  </a:lnTo>
                  <a:close/>
                </a:path>
                <a:path w="1278889" h="831850">
                  <a:moveTo>
                    <a:pt x="9016" y="0"/>
                  </a:moveTo>
                  <a:lnTo>
                    <a:pt x="2158" y="0"/>
                  </a:lnTo>
                  <a:lnTo>
                    <a:pt x="0" y="2158"/>
                  </a:lnTo>
                  <a:lnTo>
                    <a:pt x="0" y="796289"/>
                  </a:lnTo>
                  <a:lnTo>
                    <a:pt x="2158" y="798448"/>
                  </a:lnTo>
                  <a:lnTo>
                    <a:pt x="1202563" y="798448"/>
                  </a:lnTo>
                  <a:lnTo>
                    <a:pt x="1202563" y="793749"/>
                  </a:lnTo>
                  <a:lnTo>
                    <a:pt x="9525" y="793749"/>
                  </a:lnTo>
                  <a:lnTo>
                    <a:pt x="4825" y="788923"/>
                  </a:lnTo>
                  <a:lnTo>
                    <a:pt x="9525" y="788923"/>
                  </a:lnTo>
                  <a:lnTo>
                    <a:pt x="9525" y="9524"/>
                  </a:lnTo>
                  <a:lnTo>
                    <a:pt x="4825" y="9524"/>
                  </a:lnTo>
                  <a:lnTo>
                    <a:pt x="9016" y="5220"/>
                  </a:lnTo>
                  <a:lnTo>
                    <a:pt x="9016" y="0"/>
                  </a:lnTo>
                  <a:close/>
                </a:path>
                <a:path w="1278889" h="831850">
                  <a:moveTo>
                    <a:pt x="1269111" y="788923"/>
                  </a:moveTo>
                  <a:lnTo>
                    <a:pt x="1215263" y="788923"/>
                  </a:lnTo>
                  <a:lnTo>
                    <a:pt x="1215263" y="798448"/>
                  </a:lnTo>
                  <a:lnTo>
                    <a:pt x="1269364" y="798448"/>
                  </a:lnTo>
                  <a:lnTo>
                    <a:pt x="1278763" y="793749"/>
                  </a:lnTo>
                  <a:lnTo>
                    <a:pt x="1269111" y="788923"/>
                  </a:lnTo>
                  <a:close/>
                </a:path>
                <a:path w="1278889" h="831850">
                  <a:moveTo>
                    <a:pt x="9525" y="788923"/>
                  </a:moveTo>
                  <a:lnTo>
                    <a:pt x="4825" y="788923"/>
                  </a:lnTo>
                  <a:lnTo>
                    <a:pt x="9525" y="793749"/>
                  </a:lnTo>
                  <a:lnTo>
                    <a:pt x="9525" y="788923"/>
                  </a:lnTo>
                  <a:close/>
                </a:path>
                <a:path w="1278889" h="831850">
                  <a:moveTo>
                    <a:pt x="1202563" y="788923"/>
                  </a:moveTo>
                  <a:lnTo>
                    <a:pt x="9525" y="788923"/>
                  </a:lnTo>
                  <a:lnTo>
                    <a:pt x="9525" y="793749"/>
                  </a:lnTo>
                  <a:lnTo>
                    <a:pt x="1202563" y="793749"/>
                  </a:lnTo>
                  <a:lnTo>
                    <a:pt x="1202563" y="788923"/>
                  </a:lnTo>
                  <a:close/>
                </a:path>
                <a:path w="1278889" h="831850">
                  <a:moveTo>
                    <a:pt x="9016" y="5220"/>
                  </a:moveTo>
                  <a:lnTo>
                    <a:pt x="4825" y="9524"/>
                  </a:lnTo>
                  <a:lnTo>
                    <a:pt x="9016" y="9524"/>
                  </a:lnTo>
                  <a:lnTo>
                    <a:pt x="9016" y="5220"/>
                  </a:lnTo>
                  <a:close/>
                </a:path>
                <a:path w="1278889" h="831850">
                  <a:moveTo>
                    <a:pt x="9525" y="4698"/>
                  </a:moveTo>
                  <a:lnTo>
                    <a:pt x="9016" y="5220"/>
                  </a:lnTo>
                  <a:lnTo>
                    <a:pt x="9016" y="9524"/>
                  </a:lnTo>
                  <a:lnTo>
                    <a:pt x="9525" y="9524"/>
                  </a:lnTo>
                  <a:lnTo>
                    <a:pt x="9525" y="4698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7550" y="4163567"/>
              <a:ext cx="114300" cy="12382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591684" y="5153342"/>
            <a:ext cx="3314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08350" y="5064442"/>
            <a:ext cx="115633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08315" y="2954337"/>
            <a:ext cx="899794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71900" y="3429889"/>
            <a:ext cx="4589145" cy="144145"/>
            <a:chOff x="3771900" y="3429889"/>
            <a:chExt cx="4589145" cy="144145"/>
          </a:xfrm>
        </p:grpSpPr>
        <p:sp>
          <p:nvSpPr>
            <p:cNvPr id="30" name="object 30"/>
            <p:cNvSpPr/>
            <p:nvPr/>
          </p:nvSpPr>
          <p:spPr>
            <a:xfrm>
              <a:off x="6600825" y="3441184"/>
              <a:ext cx="1760220" cy="133350"/>
            </a:xfrm>
            <a:custGeom>
              <a:avLst/>
              <a:gdLst/>
              <a:ahLst/>
              <a:cxnLst/>
              <a:rect l="l" t="t" r="r" b="b"/>
              <a:pathLst>
                <a:path w="1760220" h="133350">
                  <a:moveTo>
                    <a:pt x="1651166" y="0"/>
                  </a:moveTo>
                  <a:lnTo>
                    <a:pt x="1643856" y="230"/>
                  </a:lnTo>
                  <a:lnTo>
                    <a:pt x="1637164" y="3175"/>
                  </a:lnTo>
                  <a:lnTo>
                    <a:pt x="1631950" y="8643"/>
                  </a:lnTo>
                  <a:lnTo>
                    <a:pt x="1629294" y="15716"/>
                  </a:lnTo>
                  <a:lnTo>
                    <a:pt x="1629568" y="23026"/>
                  </a:lnTo>
                  <a:lnTo>
                    <a:pt x="1632557" y="29717"/>
                  </a:lnTo>
                  <a:lnTo>
                    <a:pt x="1638046" y="34932"/>
                  </a:lnTo>
                  <a:lnTo>
                    <a:pt x="1657779" y="47320"/>
                  </a:lnTo>
                  <a:lnTo>
                    <a:pt x="1724278" y="47378"/>
                  </a:lnTo>
                  <a:lnTo>
                    <a:pt x="1724278" y="85478"/>
                  </a:lnTo>
                  <a:lnTo>
                    <a:pt x="1657865" y="85478"/>
                  </a:lnTo>
                  <a:lnTo>
                    <a:pt x="1637919" y="97924"/>
                  </a:lnTo>
                  <a:lnTo>
                    <a:pt x="1632450" y="103066"/>
                  </a:lnTo>
                  <a:lnTo>
                    <a:pt x="1629505" y="109720"/>
                  </a:lnTo>
                  <a:lnTo>
                    <a:pt x="1629275" y="117016"/>
                  </a:lnTo>
                  <a:lnTo>
                    <a:pt x="1631950" y="124086"/>
                  </a:lnTo>
                  <a:lnTo>
                    <a:pt x="1637091" y="129629"/>
                  </a:lnTo>
                  <a:lnTo>
                    <a:pt x="1643745" y="132611"/>
                  </a:lnTo>
                  <a:lnTo>
                    <a:pt x="1651041" y="132855"/>
                  </a:lnTo>
                  <a:lnTo>
                    <a:pt x="1658111" y="130182"/>
                  </a:lnTo>
                  <a:lnTo>
                    <a:pt x="1729852" y="85478"/>
                  </a:lnTo>
                  <a:lnTo>
                    <a:pt x="1724278" y="85478"/>
                  </a:lnTo>
                  <a:lnTo>
                    <a:pt x="1729946" y="85420"/>
                  </a:lnTo>
                  <a:lnTo>
                    <a:pt x="1760220" y="66555"/>
                  </a:lnTo>
                  <a:lnTo>
                    <a:pt x="1658239" y="2674"/>
                  </a:lnTo>
                  <a:lnTo>
                    <a:pt x="1651166" y="0"/>
                  </a:lnTo>
                  <a:close/>
                </a:path>
                <a:path w="1760220" h="133350">
                  <a:moveTo>
                    <a:pt x="1688308" y="66483"/>
                  </a:moveTo>
                  <a:lnTo>
                    <a:pt x="1657959" y="85420"/>
                  </a:lnTo>
                  <a:lnTo>
                    <a:pt x="1724278" y="85478"/>
                  </a:lnTo>
                  <a:lnTo>
                    <a:pt x="1724278" y="82684"/>
                  </a:lnTo>
                  <a:lnTo>
                    <a:pt x="1714119" y="82684"/>
                  </a:lnTo>
                  <a:lnTo>
                    <a:pt x="1688308" y="66483"/>
                  </a:lnTo>
                  <a:close/>
                </a:path>
                <a:path w="1760220" h="133350">
                  <a:moveTo>
                    <a:pt x="0" y="45854"/>
                  </a:moveTo>
                  <a:lnTo>
                    <a:pt x="0" y="83954"/>
                  </a:lnTo>
                  <a:lnTo>
                    <a:pt x="1657959" y="85420"/>
                  </a:lnTo>
                  <a:lnTo>
                    <a:pt x="1688308" y="66483"/>
                  </a:lnTo>
                  <a:lnTo>
                    <a:pt x="1657779" y="47320"/>
                  </a:lnTo>
                  <a:lnTo>
                    <a:pt x="0" y="45854"/>
                  </a:lnTo>
                  <a:close/>
                </a:path>
                <a:path w="1760220" h="133350">
                  <a:moveTo>
                    <a:pt x="1714246" y="50299"/>
                  </a:moveTo>
                  <a:lnTo>
                    <a:pt x="1688308" y="66483"/>
                  </a:lnTo>
                  <a:lnTo>
                    <a:pt x="1714119" y="82684"/>
                  </a:lnTo>
                  <a:lnTo>
                    <a:pt x="1714246" y="50299"/>
                  </a:lnTo>
                  <a:close/>
                </a:path>
                <a:path w="1760220" h="133350">
                  <a:moveTo>
                    <a:pt x="1724278" y="50299"/>
                  </a:moveTo>
                  <a:lnTo>
                    <a:pt x="1714246" y="50299"/>
                  </a:lnTo>
                  <a:lnTo>
                    <a:pt x="1714119" y="82684"/>
                  </a:lnTo>
                  <a:lnTo>
                    <a:pt x="1724278" y="82684"/>
                  </a:lnTo>
                  <a:lnTo>
                    <a:pt x="1724278" y="50299"/>
                  </a:lnTo>
                  <a:close/>
                </a:path>
                <a:path w="1760220" h="133350">
                  <a:moveTo>
                    <a:pt x="1657779" y="47320"/>
                  </a:moveTo>
                  <a:lnTo>
                    <a:pt x="1688308" y="66483"/>
                  </a:lnTo>
                  <a:lnTo>
                    <a:pt x="1714246" y="50299"/>
                  </a:lnTo>
                  <a:lnTo>
                    <a:pt x="1724278" y="50299"/>
                  </a:lnTo>
                  <a:lnTo>
                    <a:pt x="1724278" y="47378"/>
                  </a:lnTo>
                  <a:lnTo>
                    <a:pt x="1657779" y="473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1900" y="3429889"/>
              <a:ext cx="114300" cy="114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3200" y="3439414"/>
              <a:ext cx="123825" cy="114300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7231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orkflow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Template: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Block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Set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Flag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Deletion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(Simple)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1222" y="2695368"/>
            <a:ext cx="3891279" cy="1643380"/>
            <a:chOff x="2781222" y="2695368"/>
            <a:chExt cx="3891279" cy="1643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997" y="2723942"/>
              <a:ext cx="1119381" cy="16147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6950" y="2739136"/>
              <a:ext cx="1028700" cy="1534160"/>
            </a:xfrm>
            <a:custGeom>
              <a:avLst/>
              <a:gdLst/>
              <a:ahLst/>
              <a:cxnLst/>
              <a:rect l="l" t="t" r="r" b="b"/>
              <a:pathLst>
                <a:path w="1028700" h="1534160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62456"/>
                  </a:lnTo>
                  <a:lnTo>
                    <a:pt x="6120" y="1408052"/>
                  </a:lnTo>
                  <a:lnTo>
                    <a:pt x="23396" y="1449013"/>
                  </a:lnTo>
                  <a:lnTo>
                    <a:pt x="50196" y="1483709"/>
                  </a:lnTo>
                  <a:lnTo>
                    <a:pt x="84892" y="1510509"/>
                  </a:lnTo>
                  <a:lnTo>
                    <a:pt x="125853" y="1527785"/>
                  </a:lnTo>
                  <a:lnTo>
                    <a:pt x="171450" y="1533906"/>
                  </a:lnTo>
                  <a:lnTo>
                    <a:pt x="857123" y="1533906"/>
                  </a:lnTo>
                  <a:lnTo>
                    <a:pt x="902728" y="1527785"/>
                  </a:lnTo>
                  <a:lnTo>
                    <a:pt x="943713" y="1510509"/>
                  </a:lnTo>
                  <a:lnTo>
                    <a:pt x="978439" y="1483709"/>
                  </a:lnTo>
                  <a:lnTo>
                    <a:pt x="1005270" y="1449013"/>
                  </a:lnTo>
                  <a:lnTo>
                    <a:pt x="1022569" y="1408052"/>
                  </a:lnTo>
                  <a:lnTo>
                    <a:pt x="1028700" y="1362456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76950" y="2739136"/>
              <a:ext cx="1028700" cy="1534160"/>
            </a:xfrm>
            <a:custGeom>
              <a:avLst/>
              <a:gdLst/>
              <a:ahLst/>
              <a:cxnLst/>
              <a:rect l="l" t="t" r="r" b="b"/>
              <a:pathLst>
                <a:path w="1028700" h="1534160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62456"/>
                  </a:lnTo>
                  <a:lnTo>
                    <a:pt x="1022569" y="1408052"/>
                  </a:lnTo>
                  <a:lnTo>
                    <a:pt x="1005270" y="1449013"/>
                  </a:lnTo>
                  <a:lnTo>
                    <a:pt x="978439" y="1483709"/>
                  </a:lnTo>
                  <a:lnTo>
                    <a:pt x="943713" y="1510509"/>
                  </a:lnTo>
                  <a:lnTo>
                    <a:pt x="902728" y="1527785"/>
                  </a:lnTo>
                  <a:lnTo>
                    <a:pt x="857123" y="1533906"/>
                  </a:lnTo>
                  <a:lnTo>
                    <a:pt x="171450" y="1533906"/>
                  </a:lnTo>
                  <a:lnTo>
                    <a:pt x="125853" y="1527785"/>
                  </a:lnTo>
                  <a:lnTo>
                    <a:pt x="84892" y="1510509"/>
                  </a:lnTo>
                  <a:lnTo>
                    <a:pt x="50196" y="1483709"/>
                  </a:lnTo>
                  <a:lnTo>
                    <a:pt x="23396" y="1449013"/>
                  </a:lnTo>
                  <a:lnTo>
                    <a:pt x="6120" y="1408052"/>
                  </a:lnTo>
                  <a:lnTo>
                    <a:pt x="0" y="1362456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1222" y="2695368"/>
              <a:ext cx="1119381" cy="1624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5175" y="2710561"/>
              <a:ext cx="1028700" cy="1543685"/>
            </a:xfrm>
            <a:custGeom>
              <a:avLst/>
              <a:gdLst/>
              <a:ahLst/>
              <a:cxnLst/>
              <a:rect l="l" t="t" r="r" b="b"/>
              <a:pathLst>
                <a:path w="1028700" h="1543685">
                  <a:moveTo>
                    <a:pt x="857123" y="0"/>
                  </a:moveTo>
                  <a:lnTo>
                    <a:pt x="171450" y="0"/>
                  </a:lnTo>
                  <a:lnTo>
                    <a:pt x="125853" y="6129"/>
                  </a:lnTo>
                  <a:lnTo>
                    <a:pt x="84892" y="23424"/>
                  </a:lnTo>
                  <a:lnTo>
                    <a:pt x="50196" y="50244"/>
                  </a:lnTo>
                  <a:lnTo>
                    <a:pt x="23396" y="84948"/>
                  </a:lnTo>
                  <a:lnTo>
                    <a:pt x="6120" y="125897"/>
                  </a:lnTo>
                  <a:lnTo>
                    <a:pt x="0" y="171450"/>
                  </a:lnTo>
                  <a:lnTo>
                    <a:pt x="0" y="1371981"/>
                  </a:lnTo>
                  <a:lnTo>
                    <a:pt x="6120" y="1417577"/>
                  </a:lnTo>
                  <a:lnTo>
                    <a:pt x="23396" y="1458538"/>
                  </a:lnTo>
                  <a:lnTo>
                    <a:pt x="50196" y="1493234"/>
                  </a:lnTo>
                  <a:lnTo>
                    <a:pt x="84892" y="1520034"/>
                  </a:lnTo>
                  <a:lnTo>
                    <a:pt x="125853" y="1537310"/>
                  </a:lnTo>
                  <a:lnTo>
                    <a:pt x="171450" y="1543431"/>
                  </a:lnTo>
                  <a:lnTo>
                    <a:pt x="857123" y="1543431"/>
                  </a:lnTo>
                  <a:lnTo>
                    <a:pt x="902728" y="1537310"/>
                  </a:lnTo>
                  <a:lnTo>
                    <a:pt x="943713" y="1520034"/>
                  </a:lnTo>
                  <a:lnTo>
                    <a:pt x="978439" y="1493234"/>
                  </a:lnTo>
                  <a:lnTo>
                    <a:pt x="1005270" y="1458538"/>
                  </a:lnTo>
                  <a:lnTo>
                    <a:pt x="1022569" y="1417577"/>
                  </a:lnTo>
                  <a:lnTo>
                    <a:pt x="1028700" y="1371981"/>
                  </a:lnTo>
                  <a:lnTo>
                    <a:pt x="1028700" y="171450"/>
                  </a:lnTo>
                  <a:lnTo>
                    <a:pt x="1022569" y="125897"/>
                  </a:lnTo>
                  <a:lnTo>
                    <a:pt x="1005270" y="84948"/>
                  </a:lnTo>
                  <a:lnTo>
                    <a:pt x="978439" y="50244"/>
                  </a:lnTo>
                  <a:lnTo>
                    <a:pt x="943713" y="23424"/>
                  </a:lnTo>
                  <a:lnTo>
                    <a:pt x="902728" y="6129"/>
                  </a:lnTo>
                  <a:lnTo>
                    <a:pt x="857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05175" y="2710561"/>
              <a:ext cx="1028700" cy="1543685"/>
            </a:xfrm>
            <a:custGeom>
              <a:avLst/>
              <a:gdLst/>
              <a:ahLst/>
              <a:cxnLst/>
              <a:rect l="l" t="t" r="r" b="b"/>
              <a:pathLst>
                <a:path w="1028700" h="1543685">
                  <a:moveTo>
                    <a:pt x="0" y="171450"/>
                  </a:moveTo>
                  <a:lnTo>
                    <a:pt x="6120" y="125897"/>
                  </a:lnTo>
                  <a:lnTo>
                    <a:pt x="23396" y="84948"/>
                  </a:lnTo>
                  <a:lnTo>
                    <a:pt x="50196" y="50244"/>
                  </a:lnTo>
                  <a:lnTo>
                    <a:pt x="84892" y="23424"/>
                  </a:lnTo>
                  <a:lnTo>
                    <a:pt x="125853" y="6129"/>
                  </a:lnTo>
                  <a:lnTo>
                    <a:pt x="171450" y="0"/>
                  </a:lnTo>
                  <a:lnTo>
                    <a:pt x="857123" y="0"/>
                  </a:lnTo>
                  <a:lnTo>
                    <a:pt x="902728" y="6129"/>
                  </a:lnTo>
                  <a:lnTo>
                    <a:pt x="943713" y="23424"/>
                  </a:lnTo>
                  <a:lnTo>
                    <a:pt x="978439" y="50244"/>
                  </a:lnTo>
                  <a:lnTo>
                    <a:pt x="1005270" y="84948"/>
                  </a:lnTo>
                  <a:lnTo>
                    <a:pt x="1022569" y="125897"/>
                  </a:lnTo>
                  <a:lnTo>
                    <a:pt x="1028700" y="171450"/>
                  </a:lnTo>
                  <a:lnTo>
                    <a:pt x="1028700" y="1371981"/>
                  </a:lnTo>
                  <a:lnTo>
                    <a:pt x="1022569" y="1417577"/>
                  </a:lnTo>
                  <a:lnTo>
                    <a:pt x="1005270" y="1458538"/>
                  </a:lnTo>
                  <a:lnTo>
                    <a:pt x="978439" y="1493234"/>
                  </a:lnTo>
                  <a:lnTo>
                    <a:pt x="943713" y="1520034"/>
                  </a:lnTo>
                  <a:lnTo>
                    <a:pt x="902728" y="1537310"/>
                  </a:lnTo>
                  <a:lnTo>
                    <a:pt x="857123" y="1543431"/>
                  </a:lnTo>
                  <a:lnTo>
                    <a:pt x="171450" y="1543431"/>
                  </a:lnTo>
                  <a:lnTo>
                    <a:pt x="125853" y="1537310"/>
                  </a:lnTo>
                  <a:lnTo>
                    <a:pt x="84892" y="1520034"/>
                  </a:lnTo>
                  <a:lnTo>
                    <a:pt x="50196" y="1493234"/>
                  </a:lnTo>
                  <a:lnTo>
                    <a:pt x="23396" y="1458538"/>
                  </a:lnTo>
                  <a:lnTo>
                    <a:pt x="6120" y="1417577"/>
                  </a:lnTo>
                  <a:lnTo>
                    <a:pt x="0" y="1371981"/>
                  </a:lnTo>
                  <a:lnTo>
                    <a:pt x="0" y="171450"/>
                  </a:lnTo>
                  <a:close/>
                </a:path>
              </a:pathLst>
            </a:custGeom>
            <a:ln w="9999">
              <a:solidFill>
                <a:srgbClr val="008F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933825" y="3266757"/>
            <a:ext cx="713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Submit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4675" y="2848749"/>
            <a:ext cx="3238500" cy="2406650"/>
            <a:chOff x="3114675" y="2848749"/>
            <a:chExt cx="3238500" cy="24066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0725" y="2858262"/>
              <a:ext cx="552450" cy="495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4675" y="2848749"/>
              <a:ext cx="409575" cy="4192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1525" y="4878095"/>
              <a:ext cx="338266" cy="37683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36080" y="3254946"/>
            <a:ext cx="586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Arial MT"/>
                <a:cs typeface="Arial MT"/>
              </a:rPr>
              <a:t>Approve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25750" y="3315398"/>
            <a:ext cx="7886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Requestor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82900" y="3535045"/>
            <a:ext cx="1671955" cy="643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60"/>
              </a:lnSpc>
              <a:spcBef>
                <a:spcPts val="100"/>
              </a:spcBef>
              <a:tabLst>
                <a:tab pos="1062990" algn="l"/>
              </a:tabLst>
            </a:pPr>
            <a:r>
              <a:rPr dirty="0" sz="1050" spc="-10">
                <a:latin typeface="Arial MT"/>
                <a:cs typeface="Arial MT"/>
              </a:rPr>
              <a:t>C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10">
                <a:latin typeface="Arial MT"/>
                <a:cs typeface="Arial MT"/>
              </a:rPr>
              <a:t>ea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,</a:t>
            </a:r>
            <a:r>
              <a:rPr dirty="0" sz="1050" spc="-6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h</a:t>
            </a:r>
            <a:r>
              <a:rPr dirty="0" sz="1050" spc="10">
                <a:latin typeface="Arial MT"/>
                <a:cs typeface="Arial MT"/>
              </a:rPr>
              <a:t>ang</a:t>
            </a:r>
            <a:r>
              <a:rPr dirty="0" sz="105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pp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80">
                <a:latin typeface="Arial MT"/>
                <a:cs typeface="Arial MT"/>
              </a:rPr>
              <a:t>v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5">
                <a:latin typeface="Arial MT"/>
                <a:cs typeface="Arial MT"/>
              </a:rPr>
              <a:t>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110"/>
              </a:lnSpc>
            </a:pPr>
            <a:r>
              <a:rPr dirty="0" sz="1050" spc="-5">
                <a:latin typeface="Arial MT"/>
                <a:cs typeface="Arial MT"/>
              </a:rPr>
              <a:t>Block,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Set </a:t>
            </a:r>
            <a:r>
              <a:rPr dirty="0" sz="1050">
                <a:latin typeface="Arial MT"/>
                <a:cs typeface="Arial MT"/>
              </a:rPr>
              <a:t>flag</a:t>
            </a:r>
            <a:endParaRPr sz="1050">
              <a:latin typeface="Arial MT"/>
              <a:cs typeface="Arial MT"/>
            </a:endParaRPr>
          </a:p>
          <a:p>
            <a:pPr algn="r" marR="901700">
              <a:lnSpc>
                <a:spcPts val="1165"/>
              </a:lnSpc>
            </a:pPr>
            <a:r>
              <a:rPr dirty="0" sz="1050" spc="5">
                <a:latin typeface="Arial MT"/>
                <a:cs typeface="Arial MT"/>
              </a:rPr>
              <a:t>f</a:t>
            </a:r>
            <a:r>
              <a:rPr dirty="0" sz="1050" spc="5">
                <a:latin typeface="Arial MT"/>
                <a:cs typeface="Arial MT"/>
              </a:rPr>
              <a:t>o</a:t>
            </a:r>
            <a:r>
              <a:rPr dirty="0" sz="1050">
                <a:latin typeface="Arial MT"/>
                <a:cs typeface="Arial MT"/>
              </a:rPr>
              <a:t>r</a:t>
            </a:r>
            <a:r>
              <a:rPr dirty="0" sz="1050" spc="-45">
                <a:latin typeface="Arial MT"/>
                <a:cs typeface="Arial MT"/>
              </a:rPr>
              <a:t> </a:t>
            </a:r>
            <a:r>
              <a:rPr dirty="0" sz="1050" spc="5">
                <a:latin typeface="Arial MT"/>
                <a:cs typeface="Arial MT"/>
              </a:rPr>
              <a:t>de</a:t>
            </a:r>
            <a:r>
              <a:rPr dirty="0" sz="1050" spc="-15">
                <a:latin typeface="Arial MT"/>
                <a:cs typeface="Arial MT"/>
              </a:rPr>
              <a:t>l</a:t>
            </a:r>
            <a:r>
              <a:rPr dirty="0" sz="1050" spc="5">
                <a:latin typeface="Arial MT"/>
                <a:cs typeface="Arial MT"/>
              </a:rPr>
              <a:t>e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-15">
                <a:latin typeface="Arial MT"/>
                <a:cs typeface="Arial MT"/>
              </a:rPr>
              <a:t>i</a:t>
            </a:r>
            <a:r>
              <a:rPr dirty="0" sz="1050" spc="5">
                <a:latin typeface="Arial MT"/>
                <a:cs typeface="Arial MT"/>
              </a:rPr>
              <a:t>o</a:t>
            </a:r>
            <a:r>
              <a:rPr dirty="0" sz="1050" spc="-5">
                <a:latin typeface="Arial MT"/>
                <a:cs typeface="Arial MT"/>
              </a:rPr>
              <a:t>n</a:t>
            </a:r>
            <a:endParaRPr sz="1050">
              <a:latin typeface="Arial MT"/>
              <a:cs typeface="Arial MT"/>
            </a:endParaRPr>
          </a:p>
          <a:p>
            <a:pPr algn="r" marR="901065">
              <a:lnSpc>
                <a:spcPts val="1230"/>
              </a:lnSpc>
            </a:pPr>
            <a:r>
              <a:rPr dirty="0" sz="1050" spc="-1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en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D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>
                <a:latin typeface="Arial MT"/>
                <a:cs typeface="Arial MT"/>
              </a:rPr>
              <a:t>a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05145" y="3318573"/>
            <a:ext cx="897255" cy="75057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11430">
              <a:lnSpc>
                <a:spcPts val="1280"/>
              </a:lnSpc>
              <a:spcBef>
                <a:spcPts val="275"/>
              </a:spcBef>
            </a:pPr>
            <a:r>
              <a:rPr dirty="0" sz="1200" spc="-10" b="1">
                <a:latin typeface="Arial"/>
                <a:cs typeface="Arial"/>
              </a:rPr>
              <a:t>Master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55575" marR="5080" indent="-85725">
              <a:lnSpc>
                <a:spcPts val="1200"/>
              </a:lnSpc>
              <a:spcBef>
                <a:spcPts val="585"/>
              </a:spcBef>
            </a:pPr>
            <a:r>
              <a:rPr dirty="0" sz="1100" spc="-5">
                <a:latin typeface="Arial MT"/>
                <a:cs typeface="Arial MT"/>
              </a:rPr>
              <a:t>Review 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45">
                <a:latin typeface="Arial MT"/>
                <a:cs typeface="Arial MT"/>
              </a:rPr>
              <a:t>c</a:t>
            </a:r>
            <a:r>
              <a:rPr dirty="0" sz="1100" spc="-10">
                <a:latin typeface="Arial MT"/>
                <a:cs typeface="Arial MT"/>
              </a:rPr>
              <a:t>en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0">
                <a:latin typeface="Arial MT"/>
                <a:cs typeface="Arial MT"/>
              </a:rPr>
              <a:t>a</a:t>
            </a:r>
            <a:r>
              <a:rPr dirty="0" sz="1100" spc="5">
                <a:latin typeface="Arial MT"/>
                <a:cs typeface="Arial MT"/>
              </a:rPr>
              <a:t>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a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81426" y="2505582"/>
            <a:ext cx="5586730" cy="1200785"/>
            <a:chOff x="3281426" y="2505582"/>
            <a:chExt cx="5586730" cy="1200785"/>
          </a:xfrm>
        </p:grpSpPr>
        <p:sp>
          <p:nvSpPr>
            <p:cNvPr id="19" name="object 19"/>
            <p:cNvSpPr/>
            <p:nvPr/>
          </p:nvSpPr>
          <p:spPr>
            <a:xfrm>
              <a:off x="3895725" y="3411358"/>
              <a:ext cx="1698625" cy="133350"/>
            </a:xfrm>
            <a:custGeom>
              <a:avLst/>
              <a:gdLst/>
              <a:ahLst/>
              <a:cxnLst/>
              <a:rect l="l" t="t" r="r" b="b"/>
              <a:pathLst>
                <a:path w="1698625" h="133350">
                  <a:moveTo>
                    <a:pt x="1667904" y="47232"/>
                  </a:moveTo>
                  <a:lnTo>
                    <a:pt x="1662302" y="47232"/>
                  </a:lnTo>
                  <a:lnTo>
                    <a:pt x="1662429" y="85332"/>
                  </a:lnTo>
                  <a:lnTo>
                    <a:pt x="1596077" y="85519"/>
                  </a:lnTo>
                  <a:lnTo>
                    <a:pt x="1576197" y="98032"/>
                  </a:lnTo>
                  <a:lnTo>
                    <a:pt x="1570728" y="103227"/>
                  </a:lnTo>
                  <a:lnTo>
                    <a:pt x="1567783" y="109874"/>
                  </a:lnTo>
                  <a:lnTo>
                    <a:pt x="1567553" y="117141"/>
                  </a:lnTo>
                  <a:lnTo>
                    <a:pt x="1570227" y="124194"/>
                  </a:lnTo>
                  <a:lnTo>
                    <a:pt x="1575442" y="129736"/>
                  </a:lnTo>
                  <a:lnTo>
                    <a:pt x="1582134" y="132718"/>
                  </a:lnTo>
                  <a:lnTo>
                    <a:pt x="1589444" y="132963"/>
                  </a:lnTo>
                  <a:lnTo>
                    <a:pt x="1596516" y="130290"/>
                  </a:lnTo>
                  <a:lnTo>
                    <a:pt x="1698371" y="66155"/>
                  </a:lnTo>
                  <a:lnTo>
                    <a:pt x="1667904" y="47232"/>
                  </a:lnTo>
                  <a:close/>
                </a:path>
                <a:path w="1698625" h="133350">
                  <a:moveTo>
                    <a:pt x="1595983" y="47419"/>
                  </a:moveTo>
                  <a:lnTo>
                    <a:pt x="0" y="51931"/>
                  </a:lnTo>
                  <a:lnTo>
                    <a:pt x="0" y="90031"/>
                  </a:lnTo>
                  <a:lnTo>
                    <a:pt x="1596077" y="85519"/>
                  </a:lnTo>
                  <a:lnTo>
                    <a:pt x="1626485" y="66381"/>
                  </a:lnTo>
                  <a:lnTo>
                    <a:pt x="1595983" y="47419"/>
                  </a:lnTo>
                  <a:close/>
                </a:path>
                <a:path w="1698625" h="133350">
                  <a:moveTo>
                    <a:pt x="1626485" y="66381"/>
                  </a:moveTo>
                  <a:lnTo>
                    <a:pt x="1596077" y="85519"/>
                  </a:lnTo>
                  <a:lnTo>
                    <a:pt x="1662429" y="85332"/>
                  </a:lnTo>
                  <a:lnTo>
                    <a:pt x="1662420" y="82411"/>
                  </a:lnTo>
                  <a:lnTo>
                    <a:pt x="1652270" y="82411"/>
                  </a:lnTo>
                  <a:lnTo>
                    <a:pt x="1626485" y="66381"/>
                  </a:lnTo>
                  <a:close/>
                </a:path>
                <a:path w="1698625" h="133350">
                  <a:moveTo>
                    <a:pt x="1652270" y="50153"/>
                  </a:moveTo>
                  <a:lnTo>
                    <a:pt x="1626485" y="66381"/>
                  </a:lnTo>
                  <a:lnTo>
                    <a:pt x="1652270" y="82411"/>
                  </a:lnTo>
                  <a:lnTo>
                    <a:pt x="1652270" y="50153"/>
                  </a:lnTo>
                  <a:close/>
                </a:path>
                <a:path w="1698625" h="133350">
                  <a:moveTo>
                    <a:pt x="1662312" y="50153"/>
                  </a:moveTo>
                  <a:lnTo>
                    <a:pt x="1652270" y="50153"/>
                  </a:lnTo>
                  <a:lnTo>
                    <a:pt x="1652270" y="82411"/>
                  </a:lnTo>
                  <a:lnTo>
                    <a:pt x="1662420" y="82411"/>
                  </a:lnTo>
                  <a:lnTo>
                    <a:pt x="1662312" y="50153"/>
                  </a:lnTo>
                  <a:close/>
                </a:path>
                <a:path w="1698625" h="133350">
                  <a:moveTo>
                    <a:pt x="1662302" y="47232"/>
                  </a:moveTo>
                  <a:lnTo>
                    <a:pt x="1595983" y="47419"/>
                  </a:lnTo>
                  <a:lnTo>
                    <a:pt x="1626485" y="66381"/>
                  </a:lnTo>
                  <a:lnTo>
                    <a:pt x="1652270" y="50153"/>
                  </a:lnTo>
                  <a:lnTo>
                    <a:pt x="1662312" y="50153"/>
                  </a:lnTo>
                  <a:lnTo>
                    <a:pt x="1662302" y="47232"/>
                  </a:lnTo>
                  <a:close/>
                </a:path>
                <a:path w="1698625" h="133350">
                  <a:moveTo>
                    <a:pt x="1589010" y="0"/>
                  </a:moveTo>
                  <a:lnTo>
                    <a:pt x="1581705" y="273"/>
                  </a:lnTo>
                  <a:lnTo>
                    <a:pt x="1575044" y="3262"/>
                  </a:lnTo>
                  <a:lnTo>
                    <a:pt x="1569847" y="8751"/>
                  </a:lnTo>
                  <a:lnTo>
                    <a:pt x="1567247" y="15876"/>
                  </a:lnTo>
                  <a:lnTo>
                    <a:pt x="1567529" y="23181"/>
                  </a:lnTo>
                  <a:lnTo>
                    <a:pt x="1570525" y="29843"/>
                  </a:lnTo>
                  <a:lnTo>
                    <a:pt x="1576070" y="35040"/>
                  </a:lnTo>
                  <a:lnTo>
                    <a:pt x="1595983" y="47419"/>
                  </a:lnTo>
                  <a:lnTo>
                    <a:pt x="1667904" y="47232"/>
                  </a:lnTo>
                  <a:lnTo>
                    <a:pt x="1596136" y="2655"/>
                  </a:lnTo>
                  <a:lnTo>
                    <a:pt x="158901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81426" y="2505582"/>
              <a:ext cx="2817495" cy="229235"/>
            </a:xfrm>
            <a:custGeom>
              <a:avLst/>
              <a:gdLst/>
              <a:ahLst/>
              <a:cxnLst/>
              <a:rect l="l" t="t" r="r" b="b"/>
              <a:pathLst>
                <a:path w="2817495" h="229235">
                  <a:moveTo>
                    <a:pt x="2807462" y="4825"/>
                  </a:moveTo>
                  <a:lnTo>
                    <a:pt x="2807462" y="228853"/>
                  </a:lnTo>
                  <a:lnTo>
                    <a:pt x="2816987" y="228853"/>
                  </a:lnTo>
                  <a:lnTo>
                    <a:pt x="2816987" y="9525"/>
                  </a:lnTo>
                  <a:lnTo>
                    <a:pt x="2812288" y="9525"/>
                  </a:lnTo>
                  <a:lnTo>
                    <a:pt x="2807462" y="4825"/>
                  </a:lnTo>
                  <a:close/>
                </a:path>
                <a:path w="2817495" h="229235">
                  <a:moveTo>
                    <a:pt x="33274" y="128777"/>
                  </a:moveTo>
                  <a:lnTo>
                    <a:pt x="0" y="128777"/>
                  </a:lnTo>
                  <a:lnTo>
                    <a:pt x="37973" y="204977"/>
                  </a:lnTo>
                  <a:lnTo>
                    <a:pt x="69723" y="141477"/>
                  </a:lnTo>
                  <a:lnTo>
                    <a:pt x="33274" y="141477"/>
                  </a:lnTo>
                  <a:lnTo>
                    <a:pt x="33274" y="128777"/>
                  </a:lnTo>
                  <a:close/>
                </a:path>
                <a:path w="2817495" h="229235">
                  <a:moveTo>
                    <a:pt x="2814954" y="0"/>
                  </a:moveTo>
                  <a:lnTo>
                    <a:pt x="35433" y="0"/>
                  </a:lnTo>
                  <a:lnTo>
                    <a:pt x="33274" y="2158"/>
                  </a:lnTo>
                  <a:lnTo>
                    <a:pt x="33274" y="141477"/>
                  </a:lnTo>
                  <a:lnTo>
                    <a:pt x="42799" y="141477"/>
                  </a:lnTo>
                  <a:lnTo>
                    <a:pt x="42799" y="9525"/>
                  </a:lnTo>
                  <a:lnTo>
                    <a:pt x="37973" y="9525"/>
                  </a:lnTo>
                  <a:lnTo>
                    <a:pt x="42799" y="4825"/>
                  </a:lnTo>
                  <a:lnTo>
                    <a:pt x="2816987" y="4825"/>
                  </a:lnTo>
                  <a:lnTo>
                    <a:pt x="2816987" y="2158"/>
                  </a:lnTo>
                  <a:lnTo>
                    <a:pt x="2814954" y="0"/>
                  </a:lnTo>
                  <a:close/>
                </a:path>
                <a:path w="2817495" h="229235">
                  <a:moveTo>
                    <a:pt x="76073" y="128777"/>
                  </a:moveTo>
                  <a:lnTo>
                    <a:pt x="42799" y="128777"/>
                  </a:lnTo>
                  <a:lnTo>
                    <a:pt x="42799" y="141477"/>
                  </a:lnTo>
                  <a:lnTo>
                    <a:pt x="69723" y="141477"/>
                  </a:lnTo>
                  <a:lnTo>
                    <a:pt x="76073" y="128777"/>
                  </a:lnTo>
                  <a:close/>
                </a:path>
                <a:path w="2817495" h="229235">
                  <a:moveTo>
                    <a:pt x="42799" y="4825"/>
                  </a:moveTo>
                  <a:lnTo>
                    <a:pt x="37973" y="9525"/>
                  </a:lnTo>
                  <a:lnTo>
                    <a:pt x="42799" y="9525"/>
                  </a:lnTo>
                  <a:lnTo>
                    <a:pt x="42799" y="4825"/>
                  </a:lnTo>
                  <a:close/>
                </a:path>
                <a:path w="2817495" h="229235">
                  <a:moveTo>
                    <a:pt x="2807462" y="4825"/>
                  </a:moveTo>
                  <a:lnTo>
                    <a:pt x="42799" y="4825"/>
                  </a:lnTo>
                  <a:lnTo>
                    <a:pt x="42799" y="9525"/>
                  </a:lnTo>
                  <a:lnTo>
                    <a:pt x="2807462" y="9525"/>
                  </a:lnTo>
                  <a:lnTo>
                    <a:pt x="2807462" y="4825"/>
                  </a:lnTo>
                  <a:close/>
                </a:path>
                <a:path w="2817495" h="229235">
                  <a:moveTo>
                    <a:pt x="2816987" y="4825"/>
                  </a:moveTo>
                  <a:lnTo>
                    <a:pt x="2807462" y="4825"/>
                  </a:lnTo>
                  <a:lnTo>
                    <a:pt x="2812288" y="9525"/>
                  </a:lnTo>
                  <a:lnTo>
                    <a:pt x="2816987" y="9525"/>
                  </a:lnTo>
                  <a:lnTo>
                    <a:pt x="2816987" y="4825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3425" y="3334664"/>
              <a:ext cx="514350" cy="37157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580129" y="2016760"/>
            <a:ext cx="2236470" cy="509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54685">
              <a:lnSpc>
                <a:spcPts val="2440"/>
              </a:lnSpc>
              <a:spcBef>
                <a:spcPts val="105"/>
              </a:spcBef>
            </a:pPr>
            <a:r>
              <a:rPr dirty="0" sz="2100" b="1">
                <a:latin typeface="Arial"/>
                <a:cs typeface="Arial"/>
              </a:rPr>
              <a:t>Central</a:t>
            </a:r>
            <a:r>
              <a:rPr dirty="0" sz="2100" spc="-12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Reject</a:t>
            </a:r>
            <a:r>
              <a:rPr dirty="0" sz="1200" spc="4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/</a:t>
            </a: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 Rework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57550" y="2705861"/>
            <a:ext cx="2886075" cy="2394585"/>
            <a:chOff x="3257550" y="2705861"/>
            <a:chExt cx="2886075" cy="239458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9800" y="2705861"/>
              <a:ext cx="123823" cy="1238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10381" y="4268342"/>
              <a:ext cx="1278890" cy="831850"/>
            </a:xfrm>
            <a:custGeom>
              <a:avLst/>
              <a:gdLst/>
              <a:ahLst/>
              <a:cxnLst/>
              <a:rect l="l" t="t" r="r" b="b"/>
              <a:pathLst>
                <a:path w="1278889" h="831850">
                  <a:moveTo>
                    <a:pt x="1202563" y="755649"/>
                  </a:moveTo>
                  <a:lnTo>
                    <a:pt x="1202563" y="831849"/>
                  </a:lnTo>
                  <a:lnTo>
                    <a:pt x="1269364" y="798448"/>
                  </a:lnTo>
                  <a:lnTo>
                    <a:pt x="1215263" y="798448"/>
                  </a:lnTo>
                  <a:lnTo>
                    <a:pt x="1215263" y="788923"/>
                  </a:lnTo>
                  <a:lnTo>
                    <a:pt x="1269111" y="788923"/>
                  </a:lnTo>
                  <a:lnTo>
                    <a:pt x="1202563" y="755649"/>
                  </a:lnTo>
                  <a:close/>
                </a:path>
                <a:path w="1278889" h="831850">
                  <a:moveTo>
                    <a:pt x="9016" y="0"/>
                  </a:moveTo>
                  <a:lnTo>
                    <a:pt x="2158" y="0"/>
                  </a:lnTo>
                  <a:lnTo>
                    <a:pt x="0" y="2158"/>
                  </a:lnTo>
                  <a:lnTo>
                    <a:pt x="0" y="796289"/>
                  </a:lnTo>
                  <a:lnTo>
                    <a:pt x="2158" y="798448"/>
                  </a:lnTo>
                  <a:lnTo>
                    <a:pt x="1202563" y="798448"/>
                  </a:lnTo>
                  <a:lnTo>
                    <a:pt x="1202563" y="793749"/>
                  </a:lnTo>
                  <a:lnTo>
                    <a:pt x="9525" y="793749"/>
                  </a:lnTo>
                  <a:lnTo>
                    <a:pt x="4825" y="788923"/>
                  </a:lnTo>
                  <a:lnTo>
                    <a:pt x="9525" y="788923"/>
                  </a:lnTo>
                  <a:lnTo>
                    <a:pt x="9525" y="9524"/>
                  </a:lnTo>
                  <a:lnTo>
                    <a:pt x="4825" y="9524"/>
                  </a:lnTo>
                  <a:lnTo>
                    <a:pt x="9016" y="5220"/>
                  </a:lnTo>
                  <a:lnTo>
                    <a:pt x="9016" y="0"/>
                  </a:lnTo>
                  <a:close/>
                </a:path>
                <a:path w="1278889" h="831850">
                  <a:moveTo>
                    <a:pt x="1269111" y="788923"/>
                  </a:moveTo>
                  <a:lnTo>
                    <a:pt x="1215263" y="788923"/>
                  </a:lnTo>
                  <a:lnTo>
                    <a:pt x="1215263" y="798448"/>
                  </a:lnTo>
                  <a:lnTo>
                    <a:pt x="1269364" y="798448"/>
                  </a:lnTo>
                  <a:lnTo>
                    <a:pt x="1278763" y="793749"/>
                  </a:lnTo>
                  <a:lnTo>
                    <a:pt x="1269111" y="788923"/>
                  </a:lnTo>
                  <a:close/>
                </a:path>
                <a:path w="1278889" h="831850">
                  <a:moveTo>
                    <a:pt x="9525" y="788923"/>
                  </a:moveTo>
                  <a:lnTo>
                    <a:pt x="4825" y="788923"/>
                  </a:lnTo>
                  <a:lnTo>
                    <a:pt x="9525" y="793749"/>
                  </a:lnTo>
                  <a:lnTo>
                    <a:pt x="9525" y="788923"/>
                  </a:lnTo>
                  <a:close/>
                </a:path>
                <a:path w="1278889" h="831850">
                  <a:moveTo>
                    <a:pt x="1202563" y="788923"/>
                  </a:moveTo>
                  <a:lnTo>
                    <a:pt x="9525" y="788923"/>
                  </a:lnTo>
                  <a:lnTo>
                    <a:pt x="9525" y="793749"/>
                  </a:lnTo>
                  <a:lnTo>
                    <a:pt x="1202563" y="793749"/>
                  </a:lnTo>
                  <a:lnTo>
                    <a:pt x="1202563" y="788923"/>
                  </a:lnTo>
                  <a:close/>
                </a:path>
                <a:path w="1278889" h="831850">
                  <a:moveTo>
                    <a:pt x="9016" y="5220"/>
                  </a:moveTo>
                  <a:lnTo>
                    <a:pt x="4825" y="9524"/>
                  </a:lnTo>
                  <a:lnTo>
                    <a:pt x="9016" y="9524"/>
                  </a:lnTo>
                  <a:lnTo>
                    <a:pt x="9016" y="5220"/>
                  </a:lnTo>
                  <a:close/>
                </a:path>
                <a:path w="1278889" h="831850">
                  <a:moveTo>
                    <a:pt x="9525" y="4698"/>
                  </a:moveTo>
                  <a:lnTo>
                    <a:pt x="9016" y="5220"/>
                  </a:lnTo>
                  <a:lnTo>
                    <a:pt x="9016" y="9524"/>
                  </a:lnTo>
                  <a:lnTo>
                    <a:pt x="9525" y="9524"/>
                  </a:lnTo>
                  <a:lnTo>
                    <a:pt x="9525" y="4698"/>
                  </a:lnTo>
                  <a:close/>
                </a:path>
              </a:pathLst>
            </a:custGeom>
            <a:solidFill>
              <a:srgbClr val="E254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7550" y="4163567"/>
              <a:ext cx="114300" cy="12382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591684" y="5153342"/>
            <a:ext cx="3314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</a:t>
            </a:r>
            <a:r>
              <a:rPr dirty="0" sz="900" spc="-25" b="1">
                <a:latin typeface="Arial"/>
                <a:cs typeface="Arial"/>
              </a:rPr>
              <a:t>TO</a:t>
            </a:r>
            <a:r>
              <a:rPr dirty="0" sz="900" b="1"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08350" y="5064442"/>
            <a:ext cx="115633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solidFill>
                  <a:srgbClr val="E25400"/>
                </a:solidFill>
                <a:latin typeface="Arial MT"/>
                <a:cs typeface="Arial MT"/>
              </a:rPr>
              <a:t>Cancel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dirty="0" sz="1200" spc="-20">
                <a:solidFill>
                  <a:srgbClr val="E25400"/>
                </a:solidFill>
                <a:latin typeface="Arial MT"/>
                <a:cs typeface="Arial MT"/>
              </a:rPr>
              <a:t>Change</a:t>
            </a:r>
            <a:r>
              <a:rPr dirty="0" sz="1200">
                <a:solidFill>
                  <a:srgbClr val="E25400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E25400"/>
                </a:solidFill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08315" y="2954337"/>
            <a:ext cx="899794" cy="3905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dirty="0" sz="1200" spc="-15">
                <a:latin typeface="Arial MT"/>
                <a:cs typeface="Arial MT"/>
              </a:rPr>
              <a:t>Activate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71900" y="3429889"/>
            <a:ext cx="4589145" cy="144145"/>
            <a:chOff x="3771900" y="3429889"/>
            <a:chExt cx="4589145" cy="144145"/>
          </a:xfrm>
        </p:grpSpPr>
        <p:sp>
          <p:nvSpPr>
            <p:cNvPr id="31" name="object 31"/>
            <p:cNvSpPr/>
            <p:nvPr/>
          </p:nvSpPr>
          <p:spPr>
            <a:xfrm>
              <a:off x="6600825" y="3441184"/>
              <a:ext cx="1760220" cy="133350"/>
            </a:xfrm>
            <a:custGeom>
              <a:avLst/>
              <a:gdLst/>
              <a:ahLst/>
              <a:cxnLst/>
              <a:rect l="l" t="t" r="r" b="b"/>
              <a:pathLst>
                <a:path w="1760220" h="133350">
                  <a:moveTo>
                    <a:pt x="1651166" y="0"/>
                  </a:moveTo>
                  <a:lnTo>
                    <a:pt x="1643856" y="230"/>
                  </a:lnTo>
                  <a:lnTo>
                    <a:pt x="1637164" y="3175"/>
                  </a:lnTo>
                  <a:lnTo>
                    <a:pt x="1631950" y="8643"/>
                  </a:lnTo>
                  <a:lnTo>
                    <a:pt x="1629294" y="15716"/>
                  </a:lnTo>
                  <a:lnTo>
                    <a:pt x="1629568" y="23026"/>
                  </a:lnTo>
                  <a:lnTo>
                    <a:pt x="1632557" y="29717"/>
                  </a:lnTo>
                  <a:lnTo>
                    <a:pt x="1638046" y="34932"/>
                  </a:lnTo>
                  <a:lnTo>
                    <a:pt x="1657779" y="47320"/>
                  </a:lnTo>
                  <a:lnTo>
                    <a:pt x="1724278" y="47378"/>
                  </a:lnTo>
                  <a:lnTo>
                    <a:pt x="1724278" y="85478"/>
                  </a:lnTo>
                  <a:lnTo>
                    <a:pt x="1657865" y="85478"/>
                  </a:lnTo>
                  <a:lnTo>
                    <a:pt x="1637919" y="97924"/>
                  </a:lnTo>
                  <a:lnTo>
                    <a:pt x="1632450" y="103066"/>
                  </a:lnTo>
                  <a:lnTo>
                    <a:pt x="1629505" y="109720"/>
                  </a:lnTo>
                  <a:lnTo>
                    <a:pt x="1629275" y="117016"/>
                  </a:lnTo>
                  <a:lnTo>
                    <a:pt x="1631950" y="124086"/>
                  </a:lnTo>
                  <a:lnTo>
                    <a:pt x="1637091" y="129629"/>
                  </a:lnTo>
                  <a:lnTo>
                    <a:pt x="1643745" y="132611"/>
                  </a:lnTo>
                  <a:lnTo>
                    <a:pt x="1651041" y="132855"/>
                  </a:lnTo>
                  <a:lnTo>
                    <a:pt x="1658111" y="130182"/>
                  </a:lnTo>
                  <a:lnTo>
                    <a:pt x="1729852" y="85478"/>
                  </a:lnTo>
                  <a:lnTo>
                    <a:pt x="1724278" y="85478"/>
                  </a:lnTo>
                  <a:lnTo>
                    <a:pt x="1729946" y="85420"/>
                  </a:lnTo>
                  <a:lnTo>
                    <a:pt x="1760220" y="66555"/>
                  </a:lnTo>
                  <a:lnTo>
                    <a:pt x="1658239" y="2674"/>
                  </a:lnTo>
                  <a:lnTo>
                    <a:pt x="1651166" y="0"/>
                  </a:lnTo>
                  <a:close/>
                </a:path>
                <a:path w="1760220" h="133350">
                  <a:moveTo>
                    <a:pt x="1688308" y="66483"/>
                  </a:moveTo>
                  <a:lnTo>
                    <a:pt x="1657959" y="85420"/>
                  </a:lnTo>
                  <a:lnTo>
                    <a:pt x="1724278" y="85478"/>
                  </a:lnTo>
                  <a:lnTo>
                    <a:pt x="1724278" y="82684"/>
                  </a:lnTo>
                  <a:lnTo>
                    <a:pt x="1714119" y="82684"/>
                  </a:lnTo>
                  <a:lnTo>
                    <a:pt x="1688308" y="66483"/>
                  </a:lnTo>
                  <a:close/>
                </a:path>
                <a:path w="1760220" h="133350">
                  <a:moveTo>
                    <a:pt x="0" y="45854"/>
                  </a:moveTo>
                  <a:lnTo>
                    <a:pt x="0" y="83954"/>
                  </a:lnTo>
                  <a:lnTo>
                    <a:pt x="1657959" y="85420"/>
                  </a:lnTo>
                  <a:lnTo>
                    <a:pt x="1688308" y="66483"/>
                  </a:lnTo>
                  <a:lnTo>
                    <a:pt x="1657779" y="47320"/>
                  </a:lnTo>
                  <a:lnTo>
                    <a:pt x="0" y="45854"/>
                  </a:lnTo>
                  <a:close/>
                </a:path>
                <a:path w="1760220" h="133350">
                  <a:moveTo>
                    <a:pt x="1714246" y="50299"/>
                  </a:moveTo>
                  <a:lnTo>
                    <a:pt x="1688308" y="66483"/>
                  </a:lnTo>
                  <a:lnTo>
                    <a:pt x="1714119" y="82684"/>
                  </a:lnTo>
                  <a:lnTo>
                    <a:pt x="1714246" y="50299"/>
                  </a:lnTo>
                  <a:close/>
                </a:path>
                <a:path w="1760220" h="133350">
                  <a:moveTo>
                    <a:pt x="1724278" y="50299"/>
                  </a:moveTo>
                  <a:lnTo>
                    <a:pt x="1714246" y="50299"/>
                  </a:lnTo>
                  <a:lnTo>
                    <a:pt x="1714119" y="82684"/>
                  </a:lnTo>
                  <a:lnTo>
                    <a:pt x="1724278" y="82684"/>
                  </a:lnTo>
                  <a:lnTo>
                    <a:pt x="1724278" y="50299"/>
                  </a:lnTo>
                  <a:close/>
                </a:path>
                <a:path w="1760220" h="133350">
                  <a:moveTo>
                    <a:pt x="1657779" y="47320"/>
                  </a:moveTo>
                  <a:lnTo>
                    <a:pt x="1688308" y="66483"/>
                  </a:lnTo>
                  <a:lnTo>
                    <a:pt x="1714246" y="50299"/>
                  </a:lnTo>
                  <a:lnTo>
                    <a:pt x="1724278" y="50299"/>
                  </a:lnTo>
                  <a:lnTo>
                    <a:pt x="1724278" y="47378"/>
                  </a:lnTo>
                  <a:lnTo>
                    <a:pt x="1657779" y="473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1900" y="3429889"/>
              <a:ext cx="114300" cy="114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3200" y="3439414"/>
              <a:ext cx="123825" cy="114300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105524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orkflow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Template: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Block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Set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Flag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Deletion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Business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Partner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(Simple)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717" y="2057373"/>
            <a:ext cx="11234816" cy="3271955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6522" y="2058670"/>
          <a:ext cx="11179810" cy="321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2125"/>
                <a:gridCol w="6240780"/>
                <a:gridCol w="31616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Title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WF</a:t>
                      </a:r>
                      <a:r>
                        <a:rPr dirty="0" sz="18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Technique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  <a:tr h="944879">
                <a:tc>
                  <a:txBody>
                    <a:bodyPr/>
                    <a:lstStyle/>
                    <a:p>
                      <a:pPr marL="91440" marR="773430">
                        <a:lnSpc>
                          <a:spcPct val="100899"/>
                        </a:lnSpc>
                        <a:spcBef>
                          <a:spcPts val="300"/>
                        </a:spcBef>
                      </a:pPr>
                      <a:r>
                        <a:rPr dirty="0" sz="1800" spc="10">
                          <a:latin typeface="Arial MT"/>
                          <a:cs typeface="Arial MT"/>
                        </a:rPr>
                        <a:t>Simple </a:t>
                      </a:r>
                      <a:r>
                        <a:rPr dirty="0" sz="18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-30">
                          <a:latin typeface="Arial MT"/>
                          <a:cs typeface="Arial MT"/>
                        </a:rPr>
                        <a:t>wo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rk</a:t>
                      </a:r>
                      <a:r>
                        <a:rPr dirty="0" sz="1800" spc="1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800" spc="45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800" spc="-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800">
                          <a:latin typeface="Arial MT"/>
                          <a:cs typeface="Arial MT"/>
                        </a:rPr>
                        <a:t>w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spc="-5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79095" indent="-287020">
                        <a:lnSpc>
                          <a:spcPts val="1664"/>
                        </a:lnSpc>
                        <a:spcBef>
                          <a:spcPts val="45"/>
                        </a:spcBef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Starting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4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requester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79095" marR="443230" indent="-286385">
                        <a:lnSpc>
                          <a:spcPts val="1650"/>
                        </a:lnSpc>
                        <a:spcBef>
                          <a:spcPts val="65"/>
                        </a:spcBef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dirty="0" sz="1400" spc="25">
                          <a:latin typeface="Arial MT"/>
                          <a:cs typeface="Arial MT"/>
                        </a:rPr>
                        <a:t>Completed</a:t>
                      </a:r>
                      <a:r>
                        <a:rPr dirty="0" sz="1400" spc="-2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approver</a:t>
                      </a:r>
                      <a:r>
                        <a:rPr dirty="0" sz="14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who</a:t>
                      </a:r>
                      <a:r>
                        <a:rPr dirty="0" sz="14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also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allowed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change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enrich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400" spc="-3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data.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45110">
                        <a:lnSpc>
                          <a:spcPct val="102899"/>
                        </a:lnSpc>
                        <a:spcBef>
                          <a:spcPts val="295"/>
                        </a:spcBef>
                      </a:pPr>
                      <a:r>
                        <a:rPr dirty="0" sz="14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7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2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pp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+ 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Customer)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7790" marR="221615">
                        <a:lnSpc>
                          <a:spcPts val="1650"/>
                        </a:lnSpc>
                        <a:spcBef>
                          <a:spcPts val="50"/>
                        </a:spcBef>
                      </a:pPr>
                      <a:r>
                        <a:rPr dirty="0" sz="140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7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2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7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60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80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08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6  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800">
                          <a:latin typeface="Arial MT"/>
                          <a:cs typeface="Arial MT"/>
                        </a:rPr>
                        <a:t>Distributed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800" spc="-5">
                          <a:latin typeface="Arial MT"/>
                          <a:cs typeface="Arial MT"/>
                        </a:rPr>
                        <a:t>workflow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367030">
                        <a:lnSpc>
                          <a:spcPct val="100600"/>
                        </a:lnSpc>
                        <a:spcBef>
                          <a:spcPts val="345"/>
                        </a:spcBef>
                      </a:pPr>
                      <a:r>
                        <a:rPr dirty="0" sz="14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ep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ep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nan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/ 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Purchasing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providing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4-eyes</a:t>
                      </a:r>
                      <a:r>
                        <a:rPr dirty="0" sz="1400" spc="-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principle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each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segment.</a:t>
                      </a:r>
                      <a:r>
                        <a:rPr dirty="0" sz="1400" spc="-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Process</a:t>
                      </a:r>
                      <a:r>
                        <a:rPr dirty="0" sz="1400" spc="-20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400" spc="-3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Financials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Sales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Purchasing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run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parallel.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20">
                          <a:latin typeface="Arial MT"/>
                          <a:cs typeface="Arial MT"/>
                        </a:rPr>
                        <a:t>SA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7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 spc="-10">
                          <a:latin typeface="Arial MT"/>
                          <a:cs typeface="Arial MT"/>
                        </a:rPr>
                        <a:t>Fiori</a:t>
                      </a:r>
                      <a:r>
                        <a:rPr dirty="0" sz="1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00" spc="-5">
                          <a:latin typeface="Arial MT"/>
                          <a:cs typeface="Arial MT"/>
                        </a:rPr>
                        <a:t>workflow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79095" indent="-287020">
                        <a:lnSpc>
                          <a:spcPts val="1664"/>
                        </a:lnSpc>
                        <a:spcBef>
                          <a:spcPts val="45"/>
                        </a:spcBef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eq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4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nu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79095" indent="-287020">
                        <a:lnSpc>
                          <a:spcPts val="1650"/>
                        </a:lnSpc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han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4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79095" indent="-287020">
                        <a:lnSpc>
                          <a:spcPts val="1664"/>
                        </a:lnSpc>
                        <a:buChar char="•"/>
                        <a:tabLst>
                          <a:tab pos="379095" algn="l"/>
                          <a:tab pos="379730" algn="l"/>
                        </a:tabLst>
                      </a:pPr>
                      <a:r>
                        <a:rPr dirty="0" sz="14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ll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pp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40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7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2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7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60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80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08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42818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Ou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-Box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18805"/>
            <a:ext cx="5801995" cy="304419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ule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15">
                <a:latin typeface="Arial MT"/>
                <a:cs typeface="Arial MT"/>
              </a:rPr>
              <a:t>Ba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04">
                <a:latin typeface="Arial MT"/>
                <a:cs typeface="Arial MT"/>
              </a:rPr>
              <a:t>W</a:t>
            </a:r>
            <a:r>
              <a:rPr dirty="0" sz="2000" spc="-65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r</a:t>
            </a:r>
            <a:r>
              <a:rPr dirty="0" sz="2000" spc="40">
                <a:latin typeface="Arial MT"/>
                <a:cs typeface="Arial MT"/>
              </a:rPr>
              <a:t>k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low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-25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pla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  <a:p>
            <a:pPr marL="193675" marR="5080" indent="-181610">
              <a:lnSpc>
                <a:spcPct val="100899"/>
              </a:lnSpc>
              <a:spcBef>
                <a:spcPts val="56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generic </a:t>
            </a:r>
            <a:r>
              <a:rPr dirty="0" sz="1800" spc="-5">
                <a:latin typeface="Arial MT"/>
                <a:cs typeface="Arial MT"/>
              </a:rPr>
              <a:t>workflow </a:t>
            </a:r>
            <a:r>
              <a:rPr dirty="0" sz="1800" spc="5">
                <a:latin typeface="Arial MT"/>
                <a:cs typeface="Arial MT"/>
              </a:rPr>
              <a:t>template </a:t>
            </a:r>
            <a:r>
              <a:rPr dirty="0" sz="1800" spc="-20">
                <a:latin typeface="Arial MT"/>
                <a:cs typeface="Arial MT"/>
              </a:rPr>
              <a:t>(WS60800086)</a:t>
            </a:r>
            <a:r>
              <a:rPr dirty="0" sz="1800" spc="-15">
                <a:latin typeface="Arial MT"/>
                <a:cs typeface="Arial MT"/>
              </a:rPr>
              <a:t> is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foundation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45">
                <a:latin typeface="Arial MT"/>
                <a:cs typeface="Arial MT"/>
              </a:rPr>
              <a:t>RBWF.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 spc="5">
                <a:latin typeface="Arial MT"/>
                <a:cs typeface="Arial MT"/>
              </a:rPr>
              <a:t>different </a:t>
            </a:r>
            <a:r>
              <a:rPr dirty="0" sz="1800" spc="-5">
                <a:latin typeface="Arial MT"/>
                <a:cs typeface="Arial MT"/>
              </a:rPr>
              <a:t>processes </a:t>
            </a:r>
            <a:r>
              <a:rPr dirty="0" sz="1800" spc="-10">
                <a:latin typeface="Arial MT"/>
                <a:cs typeface="Arial MT"/>
              </a:rPr>
              <a:t>are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204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s,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w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re  </a:t>
            </a:r>
            <a:r>
              <a:rPr dirty="0" sz="1800" spc="-5">
                <a:latin typeface="Arial MT"/>
                <a:cs typeface="Arial MT"/>
              </a:rPr>
              <a:t>maintained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Customizing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each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request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type.</a:t>
            </a:r>
            <a:endParaRPr sz="1800">
              <a:latin typeface="Arial MT"/>
              <a:cs typeface="Arial MT"/>
            </a:endParaRPr>
          </a:p>
          <a:p>
            <a:pPr marL="193675" marR="142240" indent="-181610">
              <a:lnSpc>
                <a:spcPct val="100899"/>
              </a:lnSpc>
              <a:spcBef>
                <a:spcPts val="52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The combination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10">
                <a:latin typeface="Arial MT"/>
                <a:cs typeface="Arial MT"/>
              </a:rPr>
              <a:t>this </a:t>
            </a:r>
            <a:r>
              <a:rPr dirty="0" sz="1800" spc="-5">
                <a:latin typeface="Arial MT"/>
                <a:cs typeface="Arial MT"/>
              </a:rPr>
              <a:t>workflow </a:t>
            </a:r>
            <a:r>
              <a:rPr dirty="0" sz="1800" spc="10">
                <a:latin typeface="Arial MT"/>
                <a:cs typeface="Arial MT"/>
              </a:rPr>
              <a:t>template </a:t>
            </a:r>
            <a:r>
              <a:rPr dirty="0" sz="1800" spc="-10">
                <a:latin typeface="Arial MT"/>
                <a:cs typeface="Arial MT"/>
              </a:rPr>
              <a:t>with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BRFplus </a:t>
            </a:r>
            <a:r>
              <a:rPr dirty="0" sz="1800" spc="-10">
                <a:latin typeface="Arial MT"/>
                <a:cs typeface="Arial MT"/>
              </a:rPr>
              <a:t>decision </a:t>
            </a:r>
            <a:r>
              <a:rPr dirty="0" sz="1800" spc="5">
                <a:latin typeface="Arial MT"/>
                <a:cs typeface="Arial MT"/>
              </a:rPr>
              <a:t>tables </a:t>
            </a:r>
            <a:r>
              <a:rPr dirty="0" sz="1800">
                <a:latin typeface="Arial MT"/>
                <a:cs typeface="Arial MT"/>
              </a:rPr>
              <a:t>allows </a:t>
            </a:r>
            <a:r>
              <a:rPr dirty="0" sz="1800" spc="-10">
                <a:latin typeface="Arial MT"/>
                <a:cs typeface="Arial MT"/>
              </a:rPr>
              <a:t>you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10">
                <a:latin typeface="Arial MT"/>
                <a:cs typeface="Arial MT"/>
              </a:rPr>
              <a:t>easily set </a:t>
            </a:r>
            <a:r>
              <a:rPr dirty="0" sz="1800" spc="20">
                <a:latin typeface="Arial MT"/>
                <a:cs typeface="Arial MT"/>
              </a:rPr>
              <a:t>up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many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different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processes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that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flexibly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ug</a:t>
            </a:r>
            <a:r>
              <a:rPr dirty="0" sz="1800">
                <a:latin typeface="Arial MT"/>
                <a:cs typeface="Arial MT"/>
              </a:rPr>
              <a:t>h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42818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5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Ou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-Box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57975" y="1028715"/>
            <a:ext cx="5219700" cy="5810250"/>
            <a:chOff x="6657975" y="1028715"/>
            <a:chExt cx="5219700" cy="5810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7975" y="1028715"/>
              <a:ext cx="5219700" cy="5810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525" y="1238529"/>
              <a:ext cx="4619625" cy="52020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4846320" cy="3216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Go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ernan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apabili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ies</a:t>
            </a:r>
            <a:endParaRPr sz="2000">
              <a:latin typeface="Arial MT"/>
              <a:cs typeface="Arial MT"/>
            </a:endParaRPr>
          </a:p>
          <a:p>
            <a:pPr marL="12700" marR="2398395">
              <a:lnSpc>
                <a:spcPct val="239500"/>
              </a:lnSpc>
              <a:spcBef>
                <a:spcPts val="35"/>
              </a:spcBef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ail 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enarios  </a:t>
            </a:r>
            <a:r>
              <a:rPr dirty="0" sz="2000" spc="15">
                <a:latin typeface="Arial MT"/>
                <a:cs typeface="Arial MT"/>
              </a:rPr>
              <a:t>Solution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Benefits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296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20165"/>
            <a:ext cx="4281805" cy="817244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000" spc="50" b="0">
                <a:latin typeface="Arial MT"/>
                <a:cs typeface="Arial MT"/>
              </a:rPr>
              <a:t>R</a:t>
            </a:r>
            <a:r>
              <a:rPr dirty="0" sz="2000" spc="10" b="0">
                <a:latin typeface="Arial MT"/>
                <a:cs typeface="Arial MT"/>
              </a:rPr>
              <a:t>ul</a:t>
            </a:r>
            <a:r>
              <a:rPr dirty="0" sz="2000" spc="10" b="0">
                <a:latin typeface="Arial MT"/>
                <a:cs typeface="Arial MT"/>
              </a:rPr>
              <a:t>e</a:t>
            </a:r>
            <a:r>
              <a:rPr dirty="0" sz="2000" spc="5" b="0">
                <a:latin typeface="Arial MT"/>
                <a:cs typeface="Arial MT"/>
              </a:rPr>
              <a:t>-</a:t>
            </a:r>
            <a:r>
              <a:rPr dirty="0" sz="2000" spc="20" b="0">
                <a:latin typeface="Arial MT"/>
                <a:cs typeface="Arial MT"/>
              </a:rPr>
              <a:t>B</a:t>
            </a:r>
            <a:r>
              <a:rPr dirty="0" sz="2000" spc="5" b="0">
                <a:latin typeface="Arial MT"/>
                <a:cs typeface="Arial MT"/>
              </a:rPr>
              <a:t>a</a:t>
            </a:r>
            <a:r>
              <a:rPr dirty="0" sz="2000" spc="45" b="0">
                <a:latin typeface="Arial MT"/>
                <a:cs typeface="Arial MT"/>
              </a:rPr>
              <a:t>s</a:t>
            </a:r>
            <a:r>
              <a:rPr dirty="0" sz="2000" spc="15" b="0">
                <a:latin typeface="Arial MT"/>
                <a:cs typeface="Arial MT"/>
              </a:rPr>
              <a:t>ed</a:t>
            </a:r>
            <a:r>
              <a:rPr dirty="0" sz="2000" spc="-190" b="0">
                <a:latin typeface="Arial MT"/>
                <a:cs typeface="Arial MT"/>
              </a:rPr>
              <a:t> </a:t>
            </a:r>
            <a:r>
              <a:rPr dirty="0" sz="2000" spc="204" b="0">
                <a:latin typeface="Arial MT"/>
                <a:cs typeface="Arial MT"/>
              </a:rPr>
              <a:t>W</a:t>
            </a:r>
            <a:r>
              <a:rPr dirty="0" sz="2000" spc="-65" b="0">
                <a:latin typeface="Arial MT"/>
                <a:cs typeface="Arial MT"/>
              </a:rPr>
              <a:t>o</a:t>
            </a:r>
            <a:r>
              <a:rPr dirty="0" sz="2000" spc="10" b="0">
                <a:latin typeface="Arial MT"/>
                <a:cs typeface="Arial MT"/>
              </a:rPr>
              <a:t>r</a:t>
            </a:r>
            <a:r>
              <a:rPr dirty="0" sz="2000" spc="45" b="0">
                <a:latin typeface="Arial MT"/>
                <a:cs typeface="Arial MT"/>
              </a:rPr>
              <a:t>k</a:t>
            </a:r>
            <a:r>
              <a:rPr dirty="0" sz="2000" spc="-35" b="0">
                <a:latin typeface="Arial MT"/>
                <a:cs typeface="Arial MT"/>
              </a:rPr>
              <a:t>f</a:t>
            </a:r>
            <a:r>
              <a:rPr dirty="0" sz="2000" spc="10" b="0">
                <a:latin typeface="Arial MT"/>
                <a:cs typeface="Arial MT"/>
              </a:rPr>
              <a:t>low</a:t>
            </a:r>
            <a:r>
              <a:rPr dirty="0" sz="2000" spc="-225" b="0">
                <a:latin typeface="Arial MT"/>
                <a:cs typeface="Arial MT"/>
              </a:rPr>
              <a:t> </a:t>
            </a:r>
            <a:r>
              <a:rPr dirty="0" sz="2000" spc="50" b="0">
                <a:latin typeface="Arial MT"/>
                <a:cs typeface="Arial MT"/>
              </a:rPr>
              <a:t>C</a:t>
            </a:r>
            <a:r>
              <a:rPr dirty="0" sz="2000" spc="15" b="0">
                <a:latin typeface="Arial MT"/>
                <a:cs typeface="Arial MT"/>
              </a:rPr>
              <a:t>o</a:t>
            </a:r>
            <a:r>
              <a:rPr dirty="0" sz="2000" spc="-25" b="0">
                <a:latin typeface="Arial MT"/>
                <a:cs typeface="Arial MT"/>
              </a:rPr>
              <a:t>m</a:t>
            </a:r>
            <a:r>
              <a:rPr dirty="0" sz="2000" spc="15" b="0">
                <a:latin typeface="Arial MT"/>
                <a:cs typeface="Arial MT"/>
              </a:rPr>
              <a:t>p</a:t>
            </a:r>
            <a:r>
              <a:rPr dirty="0" sz="2000" spc="5" b="0">
                <a:latin typeface="Arial MT"/>
                <a:cs typeface="Arial MT"/>
              </a:rPr>
              <a:t>o</a:t>
            </a:r>
            <a:r>
              <a:rPr dirty="0" sz="2000" spc="15" b="0">
                <a:latin typeface="Arial MT"/>
                <a:cs typeface="Arial MT"/>
              </a:rPr>
              <a:t>n</a:t>
            </a:r>
            <a:r>
              <a:rPr dirty="0" sz="2000" spc="5" b="0">
                <a:latin typeface="Arial MT"/>
                <a:cs typeface="Arial MT"/>
              </a:rPr>
              <a:t>e</a:t>
            </a:r>
            <a:r>
              <a:rPr dirty="0" sz="2000" spc="15" b="0">
                <a:latin typeface="Arial MT"/>
                <a:cs typeface="Arial MT"/>
              </a:rPr>
              <a:t>n</a:t>
            </a:r>
            <a:r>
              <a:rPr dirty="0" sz="2000" spc="35" b="0">
                <a:latin typeface="Arial MT"/>
                <a:cs typeface="Arial MT"/>
              </a:rPr>
              <a:t>t</a:t>
            </a:r>
            <a:r>
              <a:rPr dirty="0" sz="2000" spc="15" b="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71719" y="3790837"/>
            <a:ext cx="4358005" cy="2653030"/>
            <a:chOff x="2571719" y="3790837"/>
            <a:chExt cx="4358005" cy="2653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1719" y="3790837"/>
              <a:ext cx="4357811" cy="2652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999" y="3877691"/>
              <a:ext cx="4171950" cy="245808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324725" y="1400111"/>
            <a:ext cx="4538980" cy="5224780"/>
            <a:chOff x="7324725" y="1400111"/>
            <a:chExt cx="4538980" cy="52247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925" y="1428686"/>
              <a:ext cx="4462526" cy="51959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4725" y="1400111"/>
              <a:ext cx="3757676" cy="804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24750" y="1543469"/>
              <a:ext cx="4219575" cy="4944745"/>
            </a:xfrm>
            <a:custGeom>
              <a:avLst/>
              <a:gdLst/>
              <a:ahLst/>
              <a:cxnLst/>
              <a:rect l="l" t="t" r="r" b="b"/>
              <a:pathLst>
                <a:path w="4219575" h="4944745">
                  <a:moveTo>
                    <a:pt x="4219575" y="0"/>
                  </a:moveTo>
                  <a:lnTo>
                    <a:pt x="0" y="0"/>
                  </a:lnTo>
                  <a:lnTo>
                    <a:pt x="0" y="4944745"/>
                  </a:lnTo>
                  <a:lnTo>
                    <a:pt x="4219575" y="4944745"/>
                  </a:lnTo>
                  <a:lnTo>
                    <a:pt x="42195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524750" y="1543469"/>
            <a:ext cx="4219575" cy="494474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dirty="0" sz="2100" spc="-20" b="1">
                <a:solidFill>
                  <a:srgbClr val="EFAB00"/>
                </a:solidFill>
                <a:latin typeface="Arial"/>
                <a:cs typeface="Arial"/>
              </a:rPr>
              <a:t>BRFplus</a:t>
            </a:r>
            <a:r>
              <a:rPr dirty="0" sz="2100" spc="8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Decision</a:t>
            </a:r>
            <a:r>
              <a:rPr dirty="0" sz="2100" spc="-95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EFAB00"/>
                </a:solidFill>
                <a:latin typeface="Arial"/>
                <a:cs typeface="Arial"/>
              </a:rPr>
              <a:t>Tables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91425" y="2124659"/>
            <a:ext cx="4067175" cy="4039870"/>
            <a:chOff x="7591425" y="2124659"/>
            <a:chExt cx="4067175" cy="403987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1425" y="2324735"/>
              <a:ext cx="4038600" cy="13815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1425" y="2124659"/>
              <a:ext cx="2019300" cy="200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1425" y="4134942"/>
              <a:ext cx="4067175" cy="6955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1425" y="3934790"/>
              <a:ext cx="2047875" cy="2000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1425" y="5221059"/>
              <a:ext cx="3171825" cy="9432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425" y="5059134"/>
              <a:ext cx="2019300" cy="16196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28600" y="1390586"/>
            <a:ext cx="6701155" cy="2319655"/>
            <a:chOff x="228600" y="1390586"/>
            <a:chExt cx="6701155" cy="2319655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829" y="1447615"/>
              <a:ext cx="6605691" cy="22623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600" y="1390586"/>
              <a:ext cx="2167001" cy="8143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9100" y="1533906"/>
              <a:ext cx="6419850" cy="2067560"/>
            </a:xfrm>
            <a:custGeom>
              <a:avLst/>
              <a:gdLst/>
              <a:ahLst/>
              <a:cxnLst/>
              <a:rect l="l" t="t" r="r" b="b"/>
              <a:pathLst>
                <a:path w="6419850" h="2067560">
                  <a:moveTo>
                    <a:pt x="6419850" y="0"/>
                  </a:moveTo>
                  <a:lnTo>
                    <a:pt x="0" y="0"/>
                  </a:lnTo>
                  <a:lnTo>
                    <a:pt x="0" y="2067433"/>
                  </a:lnTo>
                  <a:lnTo>
                    <a:pt x="6419850" y="2067433"/>
                  </a:lnTo>
                  <a:lnTo>
                    <a:pt x="64198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19100" y="1533905"/>
            <a:ext cx="6419850" cy="206756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345"/>
              </a:spcBef>
            </a:pPr>
            <a:r>
              <a:rPr dirty="0" sz="2100" spc="-5" b="1">
                <a:solidFill>
                  <a:srgbClr val="EFAB00"/>
                </a:solidFill>
                <a:latin typeface="Arial"/>
                <a:cs typeface="Arial"/>
              </a:rPr>
              <a:t>Customizing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47391" y="3921760"/>
            <a:ext cx="1278890" cy="6711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88900" marR="5080" indent="-76200">
              <a:lnSpc>
                <a:spcPct val="101400"/>
              </a:lnSpc>
              <a:spcBef>
                <a:spcPts val="70"/>
              </a:spcBef>
            </a:pPr>
            <a:r>
              <a:rPr dirty="0" sz="2100" spc="-5" b="1">
                <a:solidFill>
                  <a:srgbClr val="EFAB00"/>
                </a:solidFill>
                <a:latin typeface="Arial"/>
                <a:cs typeface="Arial"/>
              </a:rPr>
              <a:t>Workflow </a:t>
            </a:r>
            <a:r>
              <a:rPr dirty="0" sz="2100" spc="-570" b="1">
                <a:solidFill>
                  <a:srgbClr val="EFAB00"/>
                </a:solidFill>
                <a:latin typeface="Arial"/>
                <a:cs typeface="Arial"/>
              </a:rPr>
              <a:t> </a:t>
            </a:r>
            <a:r>
              <a:rPr dirty="0" sz="2100" spc="-90" b="1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e</a:t>
            </a:r>
            <a:r>
              <a:rPr dirty="0" sz="2100" spc="80" b="1">
                <a:solidFill>
                  <a:srgbClr val="EFAB00"/>
                </a:solidFill>
                <a:latin typeface="Arial"/>
                <a:cs typeface="Arial"/>
              </a:rPr>
              <a:t>m</a:t>
            </a:r>
            <a:r>
              <a:rPr dirty="0" sz="2100" spc="-15" b="1">
                <a:solidFill>
                  <a:srgbClr val="EFAB00"/>
                </a:solidFill>
                <a:latin typeface="Arial"/>
                <a:cs typeface="Arial"/>
              </a:rPr>
              <a:t>p</a:t>
            </a:r>
            <a:r>
              <a:rPr dirty="0" sz="2100" spc="10" b="1">
                <a:solidFill>
                  <a:srgbClr val="EFAB00"/>
                </a:solidFill>
                <a:latin typeface="Arial"/>
                <a:cs typeface="Arial"/>
              </a:rPr>
              <a:t>l</a:t>
            </a: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a</a:t>
            </a:r>
            <a:r>
              <a:rPr dirty="0" sz="2100" spc="-30" b="1">
                <a:solidFill>
                  <a:srgbClr val="EFAB00"/>
                </a:solidFill>
                <a:latin typeface="Arial"/>
                <a:cs typeface="Arial"/>
              </a:rPr>
              <a:t>t</a:t>
            </a:r>
            <a:r>
              <a:rPr dirty="0" sz="2100" b="1">
                <a:solidFill>
                  <a:srgbClr val="EFAB00"/>
                </a:solidFill>
                <a:latin typeface="Arial"/>
                <a:cs typeface="Arial"/>
              </a:rPr>
              <a:t>e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3875" y="1886457"/>
            <a:ext cx="6238875" cy="169583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5579110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Arial"/>
                <a:cs typeface="Arial"/>
              </a:rPr>
              <a:t>UI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Configuration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5">
                <a:latin typeface="Arial MT"/>
                <a:cs typeface="Arial MT"/>
              </a:rPr>
              <a:t>Provide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different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User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Interface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WF-step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based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task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knowhow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user.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Example: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Lean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2907728"/>
            <a:ext cx="5402580" cy="1120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Validations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  <a:spcBef>
                <a:spcPts val="20"/>
              </a:spcBef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cks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0"/>
              </a:lnSpc>
            </a:pPr>
            <a:r>
              <a:rPr dirty="0" sz="1800" spc="-5">
                <a:latin typeface="Arial MT"/>
                <a:cs typeface="Arial MT"/>
              </a:rPr>
              <a:t>Example: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Switch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off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required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check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address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5">
                <a:latin typeface="Arial MT"/>
                <a:cs typeface="Arial MT"/>
              </a:rPr>
              <a:t>validation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Lean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4481893"/>
            <a:ext cx="5450205" cy="113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Arial"/>
                <a:cs typeface="Arial"/>
              </a:rPr>
              <a:t>Field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properties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Arial MT"/>
                <a:cs typeface="Arial MT"/>
              </a:rPr>
              <a:t>Set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some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read-only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800"/>
              </a:lnSpc>
            </a:pPr>
            <a:r>
              <a:rPr dirty="0" sz="1800" spc="-10">
                <a:latin typeface="Arial MT"/>
                <a:cs typeface="Arial MT"/>
              </a:rPr>
              <a:t>Example: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Processor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company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code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0001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maintain </a:t>
            </a:r>
            <a:r>
              <a:rPr dirty="0" sz="1800" spc="5">
                <a:latin typeface="Arial MT"/>
                <a:cs typeface="Arial MT"/>
              </a:rPr>
              <a:t>these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84555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105"/>
              <a:t>P</a:t>
            </a:r>
            <a:r>
              <a:rPr dirty="0" spc="40"/>
              <a:t>r</a:t>
            </a:r>
            <a:r>
              <a:rPr dirty="0" spc="-45"/>
              <a:t>o</a:t>
            </a:r>
            <a:r>
              <a:rPr dirty="0" spc="10"/>
              <a:t>cesse</a:t>
            </a:r>
            <a:r>
              <a:rPr dirty="0"/>
              <a:t>s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latin typeface="Arial MT"/>
                <a:cs typeface="Arial MT"/>
              </a:rPr>
              <a:t>W</a:t>
            </a:r>
            <a:r>
              <a:rPr dirty="0" sz="2000" spc="-370" b="0">
                <a:latin typeface="Arial MT"/>
                <a:cs typeface="Arial MT"/>
              </a:rPr>
              <a:t> </a:t>
            </a:r>
            <a:r>
              <a:rPr dirty="0" sz="2000" spc="-5" b="0">
                <a:latin typeface="Arial MT"/>
                <a:cs typeface="Arial MT"/>
              </a:rPr>
              <a:t>orkflow-Step-Dependent</a:t>
            </a:r>
            <a:r>
              <a:rPr dirty="0" sz="2000" spc="-215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Configuration</a:t>
            </a:r>
            <a:r>
              <a:rPr dirty="0" sz="2000" spc="-180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Enables</a:t>
            </a:r>
            <a:r>
              <a:rPr dirty="0" sz="2000" spc="-145" b="0">
                <a:latin typeface="Arial MT"/>
                <a:cs typeface="Arial MT"/>
              </a:rPr>
              <a:t> </a:t>
            </a:r>
            <a:r>
              <a:rPr dirty="0" sz="2000" b="0">
                <a:latin typeface="Arial MT"/>
                <a:cs typeface="Arial MT"/>
              </a:rPr>
              <a:t>Flexible</a:t>
            </a:r>
            <a:r>
              <a:rPr dirty="0" sz="2000" spc="55" b="0">
                <a:latin typeface="Arial MT"/>
                <a:cs typeface="Arial MT"/>
              </a:rPr>
              <a:t> </a:t>
            </a:r>
            <a:r>
              <a:rPr dirty="0" sz="2000" spc="-10" b="0">
                <a:latin typeface="Arial MT"/>
                <a:cs typeface="Arial MT"/>
              </a:rPr>
              <a:t>UI</a:t>
            </a:r>
            <a:r>
              <a:rPr dirty="0" sz="2000" spc="15" b="0">
                <a:latin typeface="Arial MT"/>
                <a:cs typeface="Arial MT"/>
              </a:rPr>
              <a:t> </a:t>
            </a:r>
            <a:r>
              <a:rPr dirty="0" sz="2000" spc="5" b="0">
                <a:latin typeface="Arial MT"/>
                <a:cs typeface="Arial MT"/>
              </a:rPr>
              <a:t>/</a:t>
            </a:r>
            <a:r>
              <a:rPr dirty="0" sz="2000" spc="15" b="0">
                <a:latin typeface="Arial MT"/>
                <a:cs typeface="Arial MT"/>
              </a:rPr>
              <a:t> </a:t>
            </a:r>
            <a:r>
              <a:rPr dirty="0" sz="2000" spc="10" b="0">
                <a:latin typeface="Arial MT"/>
                <a:cs typeface="Arial MT"/>
              </a:rPr>
              <a:t>Process</a:t>
            </a:r>
            <a:r>
              <a:rPr dirty="0" sz="2000" spc="-135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81775" y="1695830"/>
            <a:ext cx="1057275" cy="1505585"/>
            <a:chOff x="6581775" y="1695830"/>
            <a:chExt cx="1057275" cy="1505585"/>
          </a:xfrm>
        </p:grpSpPr>
        <p:sp>
          <p:nvSpPr>
            <p:cNvPr id="7" name="object 7"/>
            <p:cNvSpPr/>
            <p:nvPr/>
          </p:nvSpPr>
          <p:spPr>
            <a:xfrm>
              <a:off x="6591300" y="1705355"/>
              <a:ext cx="1038225" cy="1486535"/>
            </a:xfrm>
            <a:custGeom>
              <a:avLst/>
              <a:gdLst/>
              <a:ahLst/>
              <a:cxnLst/>
              <a:rect l="l" t="t" r="r" b="b"/>
              <a:pathLst>
                <a:path w="1038225" h="1486535">
                  <a:moveTo>
                    <a:pt x="1038225" y="0"/>
                  </a:moveTo>
                  <a:lnTo>
                    <a:pt x="519175" y="519303"/>
                  </a:lnTo>
                  <a:lnTo>
                    <a:pt x="0" y="0"/>
                  </a:lnTo>
                  <a:lnTo>
                    <a:pt x="0" y="967105"/>
                  </a:lnTo>
                  <a:lnTo>
                    <a:pt x="519175" y="1486408"/>
                  </a:lnTo>
                  <a:lnTo>
                    <a:pt x="1038225" y="967105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91300" y="1705355"/>
              <a:ext cx="1038225" cy="1486535"/>
            </a:xfrm>
            <a:custGeom>
              <a:avLst/>
              <a:gdLst/>
              <a:ahLst/>
              <a:cxnLst/>
              <a:rect l="l" t="t" r="r" b="b"/>
              <a:pathLst>
                <a:path w="1038225" h="1486535">
                  <a:moveTo>
                    <a:pt x="1038225" y="0"/>
                  </a:moveTo>
                  <a:lnTo>
                    <a:pt x="1038225" y="967105"/>
                  </a:lnTo>
                  <a:lnTo>
                    <a:pt x="519175" y="1486408"/>
                  </a:lnTo>
                  <a:lnTo>
                    <a:pt x="0" y="967105"/>
                  </a:lnTo>
                  <a:lnTo>
                    <a:pt x="0" y="0"/>
                  </a:lnTo>
                  <a:lnTo>
                    <a:pt x="519175" y="519303"/>
                  </a:lnTo>
                  <a:lnTo>
                    <a:pt x="1038225" y="0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729983" y="2197036"/>
            <a:ext cx="767080" cy="4762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 indent="19050">
              <a:lnSpc>
                <a:spcPts val="1650"/>
              </a:lnSpc>
              <a:spcBef>
                <a:spcPts val="35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Step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1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dirty="0" sz="1550" spc="-4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qu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9525" y="1705355"/>
            <a:ext cx="3600450" cy="962660"/>
          </a:xfrm>
          <a:custGeom>
            <a:avLst/>
            <a:gdLst/>
            <a:ahLst/>
            <a:cxnLst/>
            <a:rect l="l" t="t" r="r" b="b"/>
            <a:pathLst>
              <a:path w="3600450" h="962660">
                <a:moveTo>
                  <a:pt x="3600450" y="160401"/>
                </a:moveTo>
                <a:lnTo>
                  <a:pt x="3600450" y="802005"/>
                </a:lnTo>
                <a:lnTo>
                  <a:pt x="3592278" y="852664"/>
                </a:lnTo>
                <a:lnTo>
                  <a:pt x="3569518" y="896661"/>
                </a:lnTo>
                <a:lnTo>
                  <a:pt x="3534805" y="931356"/>
                </a:lnTo>
                <a:lnTo>
                  <a:pt x="3490770" y="954108"/>
                </a:lnTo>
                <a:lnTo>
                  <a:pt x="3440049" y="962279"/>
                </a:lnTo>
                <a:lnTo>
                  <a:pt x="0" y="962279"/>
                </a:lnTo>
                <a:lnTo>
                  <a:pt x="0" y="0"/>
                </a:lnTo>
                <a:lnTo>
                  <a:pt x="3440049" y="0"/>
                </a:lnTo>
                <a:lnTo>
                  <a:pt x="3490770" y="8183"/>
                </a:lnTo>
                <a:lnTo>
                  <a:pt x="3534805" y="30967"/>
                </a:lnTo>
                <a:lnTo>
                  <a:pt x="3569518" y="65699"/>
                </a:lnTo>
                <a:lnTo>
                  <a:pt x="3592278" y="109728"/>
                </a:lnTo>
                <a:lnTo>
                  <a:pt x="3600450" y="160401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39633" y="1919287"/>
            <a:ext cx="3208655" cy="50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har char="•"/>
              <a:tabLst>
                <a:tab pos="184150" algn="l"/>
              </a:tabLst>
            </a:pPr>
            <a:r>
              <a:rPr dirty="0" sz="1550" spc="-20">
                <a:latin typeface="Arial MT"/>
                <a:cs typeface="Arial MT"/>
              </a:rPr>
              <a:t>Simple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UI</a:t>
            </a:r>
            <a:endParaRPr sz="15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Char char="•"/>
              <a:tabLst>
                <a:tab pos="184150" algn="l"/>
              </a:tabLst>
            </a:pPr>
            <a:r>
              <a:rPr dirty="0" sz="1550" spc="15">
                <a:latin typeface="Arial MT"/>
                <a:cs typeface="Arial MT"/>
              </a:rPr>
              <a:t>Selected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checks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enrichments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81775" y="2982086"/>
            <a:ext cx="1057275" cy="1505585"/>
            <a:chOff x="6581775" y="2982086"/>
            <a:chExt cx="1057275" cy="1505585"/>
          </a:xfrm>
        </p:grpSpPr>
        <p:sp>
          <p:nvSpPr>
            <p:cNvPr id="13" name="object 13"/>
            <p:cNvSpPr/>
            <p:nvPr/>
          </p:nvSpPr>
          <p:spPr>
            <a:xfrm>
              <a:off x="6591300" y="2991611"/>
              <a:ext cx="1038225" cy="1486535"/>
            </a:xfrm>
            <a:custGeom>
              <a:avLst/>
              <a:gdLst/>
              <a:ahLst/>
              <a:cxnLst/>
              <a:rect l="l" t="t" r="r" b="b"/>
              <a:pathLst>
                <a:path w="1038225" h="1486535">
                  <a:moveTo>
                    <a:pt x="1038225" y="0"/>
                  </a:moveTo>
                  <a:lnTo>
                    <a:pt x="519175" y="519302"/>
                  </a:lnTo>
                  <a:lnTo>
                    <a:pt x="0" y="0"/>
                  </a:lnTo>
                  <a:lnTo>
                    <a:pt x="0" y="967105"/>
                  </a:lnTo>
                  <a:lnTo>
                    <a:pt x="519175" y="1486281"/>
                  </a:lnTo>
                  <a:lnTo>
                    <a:pt x="1038225" y="967105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91300" y="2991611"/>
              <a:ext cx="1038225" cy="1486535"/>
            </a:xfrm>
            <a:custGeom>
              <a:avLst/>
              <a:gdLst/>
              <a:ahLst/>
              <a:cxnLst/>
              <a:rect l="l" t="t" r="r" b="b"/>
              <a:pathLst>
                <a:path w="1038225" h="1486535">
                  <a:moveTo>
                    <a:pt x="1038225" y="0"/>
                  </a:moveTo>
                  <a:lnTo>
                    <a:pt x="1038225" y="967105"/>
                  </a:lnTo>
                  <a:lnTo>
                    <a:pt x="519175" y="1486281"/>
                  </a:lnTo>
                  <a:lnTo>
                    <a:pt x="0" y="967105"/>
                  </a:lnTo>
                  <a:lnTo>
                    <a:pt x="0" y="0"/>
                  </a:lnTo>
                  <a:lnTo>
                    <a:pt x="519175" y="519302"/>
                  </a:lnTo>
                  <a:lnTo>
                    <a:pt x="1038225" y="0"/>
                  </a:lnTo>
                  <a:close/>
                </a:path>
              </a:pathLst>
            </a:custGeom>
            <a:ln w="19050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49033" y="3487991"/>
            <a:ext cx="740410" cy="4762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88900" marR="5080" indent="-76200">
              <a:lnSpc>
                <a:spcPts val="1650"/>
              </a:lnSpc>
              <a:spcBef>
                <a:spcPts val="35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Step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dirty="0" sz="1550" spc="-4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Arial MT"/>
                <a:cs typeface="Arial MT"/>
              </a:rPr>
              <a:t>Check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29525" y="2991611"/>
            <a:ext cx="3600450" cy="962660"/>
          </a:xfrm>
          <a:custGeom>
            <a:avLst/>
            <a:gdLst/>
            <a:ahLst/>
            <a:cxnLst/>
            <a:rect l="l" t="t" r="r" b="b"/>
            <a:pathLst>
              <a:path w="3600450" h="962660">
                <a:moveTo>
                  <a:pt x="3600450" y="160400"/>
                </a:moveTo>
                <a:lnTo>
                  <a:pt x="3600450" y="801877"/>
                </a:lnTo>
                <a:lnTo>
                  <a:pt x="3592278" y="852599"/>
                </a:lnTo>
                <a:lnTo>
                  <a:pt x="3569518" y="896634"/>
                </a:lnTo>
                <a:lnTo>
                  <a:pt x="3534805" y="931347"/>
                </a:lnTo>
                <a:lnTo>
                  <a:pt x="3490770" y="954107"/>
                </a:lnTo>
                <a:lnTo>
                  <a:pt x="3440049" y="962279"/>
                </a:lnTo>
                <a:lnTo>
                  <a:pt x="0" y="962279"/>
                </a:lnTo>
                <a:lnTo>
                  <a:pt x="0" y="0"/>
                </a:lnTo>
                <a:lnTo>
                  <a:pt x="3440049" y="0"/>
                </a:lnTo>
                <a:lnTo>
                  <a:pt x="3490770" y="8183"/>
                </a:lnTo>
                <a:lnTo>
                  <a:pt x="3534805" y="30967"/>
                </a:lnTo>
                <a:lnTo>
                  <a:pt x="3569518" y="65699"/>
                </a:lnTo>
                <a:lnTo>
                  <a:pt x="3592278" y="109727"/>
                </a:lnTo>
                <a:lnTo>
                  <a:pt x="3600450" y="160400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739633" y="3210242"/>
            <a:ext cx="3276600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har char="•"/>
              <a:tabLst>
                <a:tab pos="184150" algn="l"/>
              </a:tabLst>
            </a:pPr>
            <a:r>
              <a:rPr dirty="0" sz="1550">
                <a:latin typeface="Arial MT"/>
                <a:cs typeface="Arial MT"/>
              </a:rPr>
              <a:t>Expert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UI</a:t>
            </a:r>
            <a:endParaRPr sz="15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Char char="•"/>
              <a:tabLst>
                <a:tab pos="184150" algn="l"/>
              </a:tabLst>
            </a:pPr>
            <a:r>
              <a:rPr dirty="0" sz="1550">
                <a:latin typeface="Arial MT"/>
                <a:cs typeface="Arial MT"/>
              </a:rPr>
              <a:t>Extended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checks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enrichments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81775" y="4268342"/>
            <a:ext cx="1057275" cy="1505585"/>
            <a:chOff x="6581775" y="4268342"/>
            <a:chExt cx="1057275" cy="1505585"/>
          </a:xfrm>
        </p:grpSpPr>
        <p:sp>
          <p:nvSpPr>
            <p:cNvPr id="19" name="object 19"/>
            <p:cNvSpPr/>
            <p:nvPr/>
          </p:nvSpPr>
          <p:spPr>
            <a:xfrm>
              <a:off x="6591300" y="4277867"/>
              <a:ext cx="1038225" cy="1486535"/>
            </a:xfrm>
            <a:custGeom>
              <a:avLst/>
              <a:gdLst/>
              <a:ahLst/>
              <a:cxnLst/>
              <a:rect l="l" t="t" r="r" b="b"/>
              <a:pathLst>
                <a:path w="1038225" h="1486535">
                  <a:moveTo>
                    <a:pt x="1038225" y="0"/>
                  </a:moveTo>
                  <a:lnTo>
                    <a:pt x="519175" y="519175"/>
                  </a:lnTo>
                  <a:lnTo>
                    <a:pt x="0" y="0"/>
                  </a:lnTo>
                  <a:lnTo>
                    <a:pt x="0" y="966977"/>
                  </a:lnTo>
                  <a:lnTo>
                    <a:pt x="519175" y="1486255"/>
                  </a:lnTo>
                  <a:lnTo>
                    <a:pt x="1038225" y="966977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91300" y="4277867"/>
              <a:ext cx="1038225" cy="1486535"/>
            </a:xfrm>
            <a:custGeom>
              <a:avLst/>
              <a:gdLst/>
              <a:ahLst/>
              <a:cxnLst/>
              <a:rect l="l" t="t" r="r" b="b"/>
              <a:pathLst>
                <a:path w="1038225" h="1486535">
                  <a:moveTo>
                    <a:pt x="1038225" y="0"/>
                  </a:moveTo>
                  <a:lnTo>
                    <a:pt x="1038225" y="966977"/>
                  </a:lnTo>
                  <a:lnTo>
                    <a:pt x="519175" y="1486255"/>
                  </a:lnTo>
                  <a:lnTo>
                    <a:pt x="0" y="966977"/>
                  </a:lnTo>
                  <a:lnTo>
                    <a:pt x="0" y="0"/>
                  </a:lnTo>
                  <a:lnTo>
                    <a:pt x="519175" y="519175"/>
                  </a:lnTo>
                  <a:lnTo>
                    <a:pt x="1038225" y="0"/>
                  </a:lnTo>
                  <a:close/>
                </a:path>
              </a:pathLst>
            </a:custGeom>
            <a:ln w="19049">
              <a:solidFill>
                <a:srgbClr val="EFA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39508" y="4778692"/>
            <a:ext cx="755650" cy="4762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 indent="9525">
              <a:lnSpc>
                <a:spcPts val="1650"/>
              </a:lnSpc>
              <a:spcBef>
                <a:spcPts val="355"/>
              </a:spcBef>
            </a:pPr>
            <a:r>
              <a:rPr dirty="0" sz="1550" spc="20">
                <a:solidFill>
                  <a:srgbClr val="FFFFFF"/>
                </a:solidFill>
                <a:latin typeface="Arial MT"/>
                <a:cs typeface="Arial MT"/>
              </a:rPr>
              <a:t>Step 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- </a:t>
            </a:r>
            <a:r>
              <a:rPr dirty="0" sz="1550" spc="-4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6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550" spc="-40">
                <a:solidFill>
                  <a:srgbClr val="FFFFFF"/>
                </a:solidFill>
                <a:latin typeface="Arial MT"/>
                <a:cs typeface="Arial MT"/>
              </a:rPr>
              <a:t>pp</a:t>
            </a:r>
            <a:r>
              <a:rPr dirty="0" sz="1550" spc="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1550" spc="3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550" spc="4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1550" spc="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29525" y="4277867"/>
            <a:ext cx="3600450" cy="972185"/>
          </a:xfrm>
          <a:custGeom>
            <a:avLst/>
            <a:gdLst/>
            <a:ahLst/>
            <a:cxnLst/>
            <a:rect l="l" t="t" r="r" b="b"/>
            <a:pathLst>
              <a:path w="3600450" h="972185">
                <a:moveTo>
                  <a:pt x="3600450" y="161924"/>
                </a:moveTo>
                <a:lnTo>
                  <a:pt x="3600450" y="809751"/>
                </a:lnTo>
                <a:lnTo>
                  <a:pt x="3594664" y="852844"/>
                </a:lnTo>
                <a:lnTo>
                  <a:pt x="3578337" y="891558"/>
                </a:lnTo>
                <a:lnTo>
                  <a:pt x="3553015" y="924353"/>
                </a:lnTo>
                <a:lnTo>
                  <a:pt x="3520242" y="949687"/>
                </a:lnTo>
                <a:lnTo>
                  <a:pt x="3481563" y="966017"/>
                </a:lnTo>
                <a:lnTo>
                  <a:pt x="3438525" y="971803"/>
                </a:lnTo>
                <a:lnTo>
                  <a:pt x="0" y="971803"/>
                </a:lnTo>
                <a:lnTo>
                  <a:pt x="0" y="0"/>
                </a:lnTo>
                <a:lnTo>
                  <a:pt x="3438525" y="0"/>
                </a:lnTo>
                <a:lnTo>
                  <a:pt x="3481563" y="5785"/>
                </a:lnTo>
                <a:lnTo>
                  <a:pt x="3520242" y="22112"/>
                </a:lnTo>
                <a:lnTo>
                  <a:pt x="3553015" y="47434"/>
                </a:lnTo>
                <a:lnTo>
                  <a:pt x="3578337" y="80207"/>
                </a:lnTo>
                <a:lnTo>
                  <a:pt x="3594664" y="118886"/>
                </a:lnTo>
                <a:lnTo>
                  <a:pt x="3600450" y="161924"/>
                </a:lnTo>
                <a:close/>
              </a:path>
            </a:pathLst>
          </a:custGeom>
          <a:ln w="19050">
            <a:solidFill>
              <a:srgbClr val="EFA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739633" y="4500816"/>
            <a:ext cx="1264920" cy="50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har char="•"/>
              <a:tabLst>
                <a:tab pos="184150" algn="l"/>
              </a:tabLst>
            </a:pPr>
            <a:r>
              <a:rPr dirty="0" sz="1550">
                <a:latin typeface="Arial MT"/>
                <a:cs typeface="Arial MT"/>
              </a:rPr>
              <a:t>Approver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UI</a:t>
            </a:r>
            <a:endParaRPr sz="155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20"/>
              </a:spcBef>
              <a:buChar char="•"/>
              <a:tabLst>
                <a:tab pos="184150" algn="l"/>
              </a:tabLst>
            </a:pPr>
            <a:r>
              <a:rPr dirty="0" sz="1550" spc="-15">
                <a:latin typeface="Arial MT"/>
                <a:cs typeface="Arial MT"/>
              </a:rPr>
              <a:t>Full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Checks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27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b="1">
                <a:latin typeface="Arial"/>
                <a:cs typeface="Arial"/>
              </a:rPr>
              <a:t>User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2989580" cy="263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All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relevant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tasks </a:t>
            </a:r>
            <a:r>
              <a:rPr dirty="0" sz="1800" spc="5">
                <a:latin typeface="Arial MT"/>
                <a:cs typeface="Arial MT"/>
              </a:rPr>
              <a:t>reachable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click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800"/>
              </a:lnSpc>
              <a:spcBef>
                <a:spcPts val="1580"/>
              </a:spcBef>
            </a:pPr>
            <a:r>
              <a:rPr dirty="0" sz="1800" spc="-5">
                <a:latin typeface="Arial MT"/>
                <a:cs typeface="Arial MT"/>
              </a:rPr>
              <a:t>Additional </a:t>
            </a:r>
            <a:r>
              <a:rPr dirty="0" sz="1800">
                <a:latin typeface="Arial MT"/>
                <a:cs typeface="Arial MT"/>
              </a:rPr>
              <a:t>analysis / </a:t>
            </a:r>
            <a:r>
              <a:rPr dirty="0" sz="1800" spc="10">
                <a:latin typeface="Arial MT"/>
                <a:cs typeface="Arial MT"/>
              </a:rPr>
              <a:t>graphics </a:t>
            </a:r>
            <a:r>
              <a:rPr dirty="0" sz="1800" spc="-4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like </a:t>
            </a:r>
            <a:r>
              <a:rPr dirty="0" sz="1800" spc="5">
                <a:latin typeface="Arial MT"/>
                <a:cs typeface="Arial MT"/>
              </a:rPr>
              <a:t>‘Change </a:t>
            </a:r>
            <a:r>
              <a:rPr dirty="0" sz="1800">
                <a:latin typeface="Arial MT"/>
                <a:cs typeface="Arial MT"/>
              </a:rPr>
              <a:t>Requests </a:t>
            </a:r>
            <a:r>
              <a:rPr dirty="0" sz="1800" spc="-10">
                <a:latin typeface="Arial MT"/>
                <a:cs typeface="Arial MT"/>
              </a:rPr>
              <a:t>with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’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  </a:t>
            </a:r>
            <a:r>
              <a:rPr dirty="0" sz="1800">
                <a:latin typeface="Arial MT"/>
                <a:cs typeface="Arial MT"/>
              </a:rPr>
              <a:t>integrated</a:t>
            </a:r>
            <a:endParaRPr sz="1800">
              <a:latin typeface="Arial MT"/>
              <a:cs typeface="Arial MT"/>
            </a:endParaRPr>
          </a:p>
          <a:p>
            <a:pPr marL="12700" marR="754380">
              <a:lnSpc>
                <a:spcPct val="100800"/>
              </a:lnSpc>
              <a:spcBef>
                <a:spcPts val="1580"/>
              </a:spcBef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gu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>
                <a:latin typeface="Arial MT"/>
                <a:cs typeface="Arial MT"/>
              </a:rPr>
              <a:t>personalize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24279" y="1457192"/>
            <a:ext cx="7896859" cy="4515485"/>
            <a:chOff x="4124279" y="1457192"/>
            <a:chExt cx="7896859" cy="4515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4279" y="1457192"/>
              <a:ext cx="7896315" cy="4515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775" y="1629219"/>
              <a:ext cx="7372350" cy="398246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53834" y="5818504"/>
            <a:ext cx="26885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666666"/>
                </a:solidFill>
                <a:latin typeface="Arial"/>
                <a:cs typeface="Arial"/>
              </a:rPr>
              <a:t>Example:</a:t>
            </a:r>
            <a:r>
              <a:rPr dirty="0" sz="2400" spc="-11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666666"/>
                </a:solidFill>
                <a:latin typeface="Arial"/>
                <a:cs typeface="Arial"/>
              </a:rPr>
              <a:t>Supplier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epage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Bu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lient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4246880" cy="1530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All relevant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tasks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reachable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 </a:t>
            </a:r>
            <a:r>
              <a:rPr dirty="0" sz="1800" spc="5">
                <a:latin typeface="Arial MT"/>
                <a:cs typeface="Arial MT"/>
              </a:rPr>
              <a:t>one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click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gu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ze</a:t>
            </a:r>
            <a:endParaRPr sz="1800">
              <a:latin typeface="Arial MT"/>
              <a:cs typeface="Arial MT"/>
            </a:endParaRPr>
          </a:p>
          <a:p>
            <a:pPr marL="12700" marR="97790">
              <a:lnSpc>
                <a:spcPts val="2100"/>
              </a:lnSpc>
              <a:spcBef>
                <a:spcPts val="1795"/>
              </a:spcBef>
            </a:pPr>
            <a:r>
              <a:rPr dirty="0" sz="1800" spc="-25">
                <a:latin typeface="Arial MT"/>
                <a:cs typeface="Arial MT"/>
              </a:rPr>
              <a:t>SAP </a:t>
            </a:r>
            <a:r>
              <a:rPr dirty="0" sz="1800" spc="5">
                <a:latin typeface="Arial MT"/>
                <a:cs typeface="Arial MT"/>
              </a:rPr>
              <a:t>template </a:t>
            </a:r>
            <a:r>
              <a:rPr dirty="0" sz="1800">
                <a:latin typeface="Arial MT"/>
                <a:cs typeface="Arial MT"/>
              </a:rPr>
              <a:t>Business </a:t>
            </a:r>
            <a:r>
              <a:rPr dirty="0" sz="1800" spc="-10">
                <a:latin typeface="Arial MT"/>
                <a:cs typeface="Arial MT"/>
              </a:rPr>
              <a:t>Role: 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SAP_BR_BUPA_MASTER_SPECIALIST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442" y="470598"/>
            <a:ext cx="47986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25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5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 spc="-10"/>
              <a:t>D</a:t>
            </a:r>
            <a:r>
              <a:rPr dirty="0" spc="10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14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35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iori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4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29275" y="1409700"/>
            <a:ext cx="6448425" cy="5191125"/>
            <a:chOff x="5629275" y="1409700"/>
            <a:chExt cx="6448425" cy="5191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9275" y="1409700"/>
              <a:ext cx="6448425" cy="519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8825" y="1619719"/>
              <a:ext cx="5848350" cy="45826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-3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low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nbox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3313" y="2114412"/>
            <a:ext cx="11621135" cy="2562860"/>
            <a:chOff x="333313" y="2114412"/>
            <a:chExt cx="11621135" cy="2562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13" y="2114412"/>
              <a:ext cx="11620623" cy="2562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4" y="2286635"/>
              <a:ext cx="11096625" cy="203885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717" y="1609713"/>
            <a:ext cx="11234816" cy="395773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8872" y="1619250"/>
          <a:ext cx="11177270" cy="3891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0135"/>
                <a:gridCol w="6722745"/>
                <a:gridCol w="2088515"/>
              </a:tblGrid>
              <a:tr h="4114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Title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Configuration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000" spc="-20">
                          <a:latin typeface="Arial MT"/>
                          <a:cs typeface="Arial MT"/>
                        </a:rPr>
                        <a:t>BP-UI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08585">
                        <a:lnSpc>
                          <a:spcPct val="100600"/>
                        </a:lnSpc>
                        <a:spcBef>
                          <a:spcPts val="330"/>
                        </a:spcBef>
                      </a:pPr>
                      <a:r>
                        <a:rPr dirty="0" sz="1400" spc="-15">
                          <a:latin typeface="Arial MT"/>
                          <a:cs typeface="Arial MT"/>
                        </a:rPr>
                        <a:t>UI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consisting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all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(central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as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well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as organizational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data)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a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BP,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4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supplier.</a:t>
                      </a:r>
                      <a:r>
                        <a:rPr dirty="0" sz="1400" spc="-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Separate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pages</a:t>
                      </a:r>
                      <a:r>
                        <a:rPr dirty="0" sz="1400" spc="-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BP</a:t>
                      </a:r>
                      <a:r>
                        <a:rPr dirty="0" sz="14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data,</a:t>
                      </a:r>
                      <a:r>
                        <a:rPr dirty="0" sz="14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central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4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supplier </a:t>
                      </a:r>
                      <a:r>
                        <a:rPr dirty="0" sz="1400" spc="-3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well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organizational</a:t>
                      </a:r>
                      <a:r>
                        <a:rPr dirty="0" sz="14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data.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492125">
                        <a:lnSpc>
                          <a:spcPct val="100099"/>
                        </a:lnSpc>
                        <a:spcBef>
                          <a:spcPts val="335"/>
                        </a:spcBef>
                      </a:pPr>
                      <a:r>
                        <a:rPr dirty="0" sz="1400" spc="25">
                          <a:latin typeface="Arial MT"/>
                          <a:cs typeface="Arial MT"/>
                        </a:rPr>
                        <a:t>WD-App: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BS_OVP_BP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BS_OVP_BP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BS_OVP_CU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BS_OVP_SP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BS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VP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D99"/>
                    </a:solidFill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91440" marR="13462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Spe</a:t>
                      </a:r>
                      <a:r>
                        <a:rPr dirty="0" sz="2000" spc="3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ial</a:t>
                      </a:r>
                      <a:r>
                        <a:rPr dirty="0" sz="2000" spc="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2000" spc="-40">
                          <a:latin typeface="Arial MT"/>
                          <a:cs typeface="Arial MT"/>
                        </a:rPr>
                        <a:t>z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ed</a:t>
                      </a:r>
                      <a:r>
                        <a:rPr dirty="0" sz="2000" spc="-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4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20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20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4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or  </a:t>
                      </a:r>
                      <a:r>
                        <a:rPr dirty="0" sz="2000" spc="10">
                          <a:latin typeface="Arial MT"/>
                          <a:cs typeface="Arial MT"/>
                        </a:rPr>
                        <a:t>org.</a:t>
                      </a:r>
                      <a:r>
                        <a:rPr dirty="0" sz="2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20">
                          <a:latin typeface="Arial MT"/>
                          <a:cs typeface="Arial MT"/>
                        </a:rPr>
                        <a:t>data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ABB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86690">
                        <a:lnSpc>
                          <a:spcPct val="102800"/>
                        </a:lnSpc>
                        <a:spcBef>
                          <a:spcPts val="310"/>
                        </a:spcBef>
                      </a:pPr>
                      <a:r>
                        <a:rPr dirty="0" sz="1400" spc="-15">
                          <a:latin typeface="Arial MT"/>
                          <a:cs typeface="Arial MT"/>
                        </a:rPr>
                        <a:t>UI</a:t>
                      </a:r>
                      <a:r>
                        <a:rPr dirty="0" sz="14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Sales,</a:t>
                      </a:r>
                      <a:r>
                        <a:rPr dirty="0" sz="14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Purchasing,</a:t>
                      </a:r>
                      <a:r>
                        <a:rPr dirty="0" sz="14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4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specialists</a:t>
                      </a:r>
                      <a:r>
                        <a:rPr dirty="0" sz="1400" spc="-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consisting</a:t>
                      </a:r>
                      <a:r>
                        <a:rPr dirty="0" sz="1400" spc="-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organizational</a:t>
                      </a:r>
                      <a:r>
                        <a:rPr dirty="0" sz="14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400" spc="-3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one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organizational</a:t>
                      </a:r>
                      <a:r>
                        <a:rPr dirty="0" sz="14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unit.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AB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385445">
                        <a:lnSpc>
                          <a:spcPct val="99800"/>
                        </a:lnSpc>
                        <a:spcBef>
                          <a:spcPts val="360"/>
                        </a:spcBef>
                      </a:pPr>
                      <a:r>
                        <a:rPr dirty="0" sz="1400" spc="25">
                          <a:latin typeface="Arial MT"/>
                          <a:cs typeface="Arial MT"/>
                        </a:rPr>
                        <a:t>WD-App: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BS_OVP_BP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BS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VP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 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BS_OVP_SP_ORG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8DABB"/>
                    </a:solidFill>
                  </a:tcPr>
                </a:tc>
              </a:tr>
              <a:tr h="1158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000" spc="3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iori</a:t>
                      </a:r>
                      <a:r>
                        <a:rPr dirty="0" sz="20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-4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2000" spc="3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FEEC8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565150">
                        <a:lnSpc>
                          <a:spcPct val="102800"/>
                        </a:lnSpc>
                        <a:spcBef>
                          <a:spcPts val="320"/>
                        </a:spcBef>
                      </a:pPr>
                      <a:r>
                        <a:rPr dirty="0" sz="1400" spc="15">
                          <a:latin typeface="Arial MT"/>
                          <a:cs typeface="Arial MT"/>
                        </a:rPr>
                        <a:t>Lean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UIs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request</a:t>
                      </a:r>
                      <a:r>
                        <a:rPr dirty="0" sz="1400" spc="-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new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customer,</a:t>
                      </a:r>
                      <a:r>
                        <a:rPr dirty="0" sz="1400" spc="-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supplier</a:t>
                      </a:r>
                      <a:r>
                        <a:rPr dirty="0" sz="1400" spc="-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dirty="0" sz="1400" spc="-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Partner;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intended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400" spc="-3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4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4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w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edg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3345" marR="116205">
                        <a:lnSpc>
                          <a:spcPts val="1650"/>
                        </a:lnSpc>
                        <a:spcBef>
                          <a:spcPts val="55"/>
                        </a:spcBef>
                      </a:pPr>
                      <a:r>
                        <a:rPr dirty="0" sz="1400" spc="10">
                          <a:latin typeface="Arial MT"/>
                          <a:cs typeface="Arial MT"/>
                        </a:rPr>
                        <a:t>UIs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approve</a:t>
                      </a:r>
                      <a:r>
                        <a:rPr dirty="0" sz="1400" spc="-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new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changed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400" spc="-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supplier;</a:t>
                      </a:r>
                      <a:r>
                        <a:rPr dirty="0" sz="1400" spc="-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intended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experts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approving </a:t>
                      </a:r>
                      <a:r>
                        <a:rPr dirty="0" sz="1400" spc="-3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MD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5">
                          <a:latin typeface="Arial MT"/>
                          <a:cs typeface="Arial MT"/>
                        </a:rPr>
                        <a:t>changes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1400" spc="5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 spc="1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2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400" spc="5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15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pp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4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unn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</a:t>
                      </a:r>
                      <a:r>
                        <a:rPr dirty="0" sz="14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4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de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400" spc="3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FEE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EFAB00"/>
                      </a:solidFill>
                      <a:prstDash val="solid"/>
                    </a:lnL>
                    <a:lnR w="12700">
                      <a:solidFill>
                        <a:srgbClr val="EFAB00"/>
                      </a:solidFill>
                      <a:prstDash val="solid"/>
                    </a:lnR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FEEC8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7964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Overview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out-of-the-box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configurations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igura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ain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enan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24030" y="1362007"/>
            <a:ext cx="8125459" cy="5306060"/>
            <a:chOff x="2124030" y="1362007"/>
            <a:chExt cx="8125459" cy="5306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4030" y="1362007"/>
              <a:ext cx="8124913" cy="53055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5" y="1533893"/>
              <a:ext cx="7600950" cy="477329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267" y="1599882"/>
            <a:ext cx="3808095" cy="21037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629920">
              <a:lnSpc>
                <a:spcPct val="100800"/>
              </a:lnSpc>
              <a:spcBef>
                <a:spcPts val="85"/>
              </a:spcBef>
            </a:pP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contains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relevant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company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code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Arial MT"/>
                <a:cs typeface="Arial MT"/>
              </a:rPr>
              <a:t>Direct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navigation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inbox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Finalize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task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 spc="-10">
                <a:latin typeface="Arial MT"/>
                <a:cs typeface="Arial MT"/>
              </a:rPr>
              <a:t>same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839978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Specialized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Maintain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approve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Company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Code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7375" y="1409700"/>
            <a:ext cx="6105525" cy="5448300"/>
            <a:chOff x="5667375" y="1409700"/>
            <a:chExt cx="6105525" cy="5448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7375" y="1409700"/>
              <a:ext cx="6105525" cy="544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6925" y="1619669"/>
              <a:ext cx="5505450" cy="48494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2275" y="2944037"/>
              <a:ext cx="476250" cy="29535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442" y="1599882"/>
            <a:ext cx="3808095" cy="21037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7305">
              <a:lnSpc>
                <a:spcPct val="100800"/>
              </a:lnSpc>
              <a:spcBef>
                <a:spcPts val="85"/>
              </a:spcBef>
            </a:pP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contains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relevant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sales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area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Arial MT"/>
                <a:cs typeface="Arial MT"/>
              </a:rPr>
              <a:t>Direct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navigation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inbox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Finalize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task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 spc="-10">
                <a:latin typeface="Arial MT"/>
                <a:cs typeface="Arial MT"/>
              </a:rPr>
              <a:t>same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00631" y="1447728"/>
            <a:ext cx="6039485" cy="4982210"/>
            <a:chOff x="6000631" y="1447728"/>
            <a:chExt cx="6039485" cy="498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631" y="1447728"/>
              <a:ext cx="6039086" cy="49817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1619681"/>
              <a:ext cx="5514975" cy="444931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8657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Specialized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Maintain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approve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Sales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Area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98093"/>
            <a:ext cx="417449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80" b="0">
                <a:latin typeface="Arial MT"/>
                <a:cs typeface="Arial MT"/>
              </a:rPr>
              <a:t>S</a:t>
            </a:r>
            <a:r>
              <a:rPr dirty="0" spc="-55" b="0">
                <a:latin typeface="Arial MT"/>
                <a:cs typeface="Arial MT"/>
              </a:rPr>
              <a:t>AP</a:t>
            </a:r>
            <a:r>
              <a:rPr dirty="0" spc="-90" b="0">
                <a:latin typeface="Arial MT"/>
                <a:cs typeface="Arial MT"/>
              </a:rPr>
              <a:t> </a:t>
            </a:r>
            <a:r>
              <a:rPr dirty="0" spc="25" b="0">
                <a:latin typeface="Arial MT"/>
                <a:cs typeface="Arial MT"/>
              </a:rPr>
              <a:t>M</a:t>
            </a:r>
            <a:r>
              <a:rPr dirty="0" spc="10" b="0">
                <a:latin typeface="Arial MT"/>
                <a:cs typeface="Arial MT"/>
              </a:rPr>
              <a:t>a</a:t>
            </a:r>
            <a:r>
              <a:rPr dirty="0" spc="-75" b="0">
                <a:latin typeface="Arial MT"/>
                <a:cs typeface="Arial MT"/>
              </a:rPr>
              <a:t>s</a:t>
            </a:r>
            <a:r>
              <a:rPr dirty="0" spc="155" b="0">
                <a:latin typeface="Arial MT"/>
                <a:cs typeface="Arial MT"/>
              </a:rPr>
              <a:t>t</a:t>
            </a:r>
            <a:r>
              <a:rPr dirty="0" spc="10" b="0">
                <a:latin typeface="Arial MT"/>
                <a:cs typeface="Arial MT"/>
              </a:rPr>
              <a:t>e</a:t>
            </a:r>
            <a:r>
              <a:rPr dirty="0" spc="105" b="0">
                <a:latin typeface="Arial MT"/>
                <a:cs typeface="Arial MT"/>
              </a:rPr>
              <a:t>r</a:t>
            </a:r>
            <a:r>
              <a:rPr dirty="0" spc="-75" b="0">
                <a:latin typeface="Arial MT"/>
                <a:cs typeface="Arial MT"/>
              </a:rPr>
              <a:t> </a:t>
            </a:r>
            <a:r>
              <a:rPr dirty="0" spc="-15" b="0">
                <a:latin typeface="Arial MT"/>
                <a:cs typeface="Arial MT"/>
              </a:rPr>
              <a:t>D</a:t>
            </a:r>
            <a:r>
              <a:rPr dirty="0" spc="10" b="0">
                <a:latin typeface="Arial MT"/>
                <a:cs typeface="Arial MT"/>
              </a:rPr>
              <a:t>a</a:t>
            </a:r>
            <a:r>
              <a:rPr dirty="0" spc="155" b="0">
                <a:latin typeface="Arial MT"/>
                <a:cs typeface="Arial MT"/>
              </a:rPr>
              <a:t>t</a:t>
            </a:r>
            <a:r>
              <a:rPr dirty="0" spc="-15" b="0">
                <a:latin typeface="Arial MT"/>
                <a:cs typeface="Arial MT"/>
              </a:rPr>
              <a:t>a</a:t>
            </a:r>
            <a:r>
              <a:rPr dirty="0" spc="-120" b="0">
                <a:latin typeface="Arial MT"/>
                <a:cs typeface="Arial MT"/>
              </a:rPr>
              <a:t> </a:t>
            </a:r>
            <a:r>
              <a:rPr dirty="0" spc="25" b="0">
                <a:latin typeface="Arial MT"/>
                <a:cs typeface="Arial MT"/>
              </a:rPr>
              <a:t>G</a:t>
            </a:r>
            <a:r>
              <a:rPr dirty="0" spc="-10" b="0">
                <a:latin typeface="Arial MT"/>
                <a:cs typeface="Arial MT"/>
              </a:rPr>
              <a:t>o</a:t>
            </a:r>
            <a:r>
              <a:rPr dirty="0" spc="70" b="0">
                <a:latin typeface="Arial MT"/>
                <a:cs typeface="Arial MT"/>
              </a:rPr>
              <a:t>v</a:t>
            </a:r>
            <a:r>
              <a:rPr dirty="0" spc="10" b="0">
                <a:latin typeface="Arial MT"/>
                <a:cs typeface="Arial MT"/>
              </a:rPr>
              <a:t>e</a:t>
            </a:r>
            <a:r>
              <a:rPr dirty="0" spc="65" b="0">
                <a:latin typeface="Arial MT"/>
                <a:cs typeface="Arial MT"/>
              </a:rPr>
              <a:t>r</a:t>
            </a:r>
            <a:r>
              <a:rPr dirty="0" spc="120" b="0">
                <a:latin typeface="Arial MT"/>
                <a:cs typeface="Arial MT"/>
              </a:rPr>
              <a:t>n</a:t>
            </a:r>
            <a:r>
              <a:rPr dirty="0" spc="10" b="0">
                <a:latin typeface="Arial MT"/>
                <a:cs typeface="Arial MT"/>
              </a:rPr>
              <a:t>a</a:t>
            </a:r>
            <a:r>
              <a:rPr dirty="0" spc="90" b="0">
                <a:latin typeface="Arial MT"/>
                <a:cs typeface="Arial MT"/>
              </a:rPr>
              <a:t>n</a:t>
            </a:r>
            <a:r>
              <a:rPr dirty="0" spc="70" b="0">
                <a:latin typeface="Arial MT"/>
                <a:cs typeface="Arial MT"/>
              </a:rPr>
              <a:t>c</a:t>
            </a:r>
            <a:r>
              <a:rPr dirty="0" spc="40" b="0">
                <a:latin typeface="Arial MT"/>
                <a:cs typeface="Arial MT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870648"/>
            <a:ext cx="11088370" cy="5669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latin typeface="Arial MT"/>
                <a:cs typeface="Arial MT"/>
              </a:rPr>
              <a:t>Consistent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0">
                <a:latin typeface="Arial MT"/>
                <a:cs typeface="Arial MT"/>
              </a:rPr>
              <a:t>high-quality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40">
                <a:latin typeface="Arial MT"/>
                <a:cs typeface="Arial MT"/>
              </a:rPr>
              <a:t>master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65">
                <a:latin typeface="Arial MT"/>
                <a:cs typeface="Arial MT"/>
              </a:rPr>
              <a:t>data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95">
                <a:latin typeface="Arial MT"/>
                <a:cs typeface="Arial MT"/>
              </a:rPr>
              <a:t>for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80">
                <a:latin typeface="Arial MT"/>
                <a:cs typeface="Arial MT"/>
              </a:rPr>
              <a:t>your</a:t>
            </a:r>
            <a:r>
              <a:rPr dirty="0" sz="1800" spc="-200">
                <a:latin typeface="Arial MT"/>
                <a:cs typeface="Arial MT"/>
              </a:rPr>
              <a:t> </a:t>
            </a:r>
            <a:r>
              <a:rPr dirty="0" sz="1800" spc="70">
                <a:latin typeface="Arial MT"/>
                <a:cs typeface="Arial MT"/>
              </a:rPr>
              <a:t>entire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50">
                <a:latin typeface="Arial MT"/>
                <a:cs typeface="Arial MT"/>
              </a:rPr>
              <a:t>organization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3000"/>
              </a:lnSpc>
              <a:spcBef>
                <a:spcPts val="1520"/>
              </a:spcBef>
            </a:pPr>
            <a:r>
              <a:rPr dirty="0" sz="1550" spc="-95">
                <a:latin typeface="Arial MT"/>
                <a:cs typeface="Arial MT"/>
              </a:rPr>
              <a:t>SAP </a:t>
            </a:r>
            <a:r>
              <a:rPr dirty="0" sz="1550" spc="20">
                <a:latin typeface="Arial MT"/>
                <a:cs typeface="Arial MT"/>
              </a:rPr>
              <a:t>Master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10">
                <a:latin typeface="Arial MT"/>
                <a:cs typeface="Arial MT"/>
              </a:rPr>
              <a:t>Governance </a:t>
            </a:r>
            <a:r>
              <a:rPr dirty="0" sz="1550" spc="-10">
                <a:latin typeface="Arial MT"/>
                <a:cs typeface="Arial MT"/>
              </a:rPr>
              <a:t>is </a:t>
            </a:r>
            <a:r>
              <a:rPr dirty="0" sz="1550" spc="-30">
                <a:latin typeface="Arial MT"/>
                <a:cs typeface="Arial MT"/>
              </a:rPr>
              <a:t>a </a:t>
            </a:r>
            <a:r>
              <a:rPr dirty="0" sz="1550" spc="35" b="1">
                <a:latin typeface="Arial"/>
                <a:cs typeface="Arial"/>
              </a:rPr>
              <a:t>state-of-the-art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master </a:t>
            </a:r>
            <a:r>
              <a:rPr dirty="0" sz="1550" spc="65" b="1">
                <a:latin typeface="Arial"/>
                <a:cs typeface="Arial"/>
              </a:rPr>
              <a:t>data </a:t>
            </a:r>
            <a:r>
              <a:rPr dirty="0" sz="1550" spc="30" b="1">
                <a:latin typeface="Arial"/>
                <a:cs typeface="Arial"/>
              </a:rPr>
              <a:t>management </a:t>
            </a:r>
            <a:r>
              <a:rPr dirty="0" sz="1550" spc="25" b="1">
                <a:latin typeface="Arial"/>
                <a:cs typeface="Arial"/>
              </a:rPr>
              <a:t>application</a:t>
            </a:r>
            <a:r>
              <a:rPr dirty="0" sz="1550" spc="25">
                <a:latin typeface="Arial MT"/>
                <a:cs typeface="Arial MT"/>
              </a:rPr>
              <a:t>, </a:t>
            </a:r>
            <a:r>
              <a:rPr dirty="0" sz="1550" spc="30">
                <a:latin typeface="Arial MT"/>
                <a:cs typeface="Arial MT"/>
              </a:rPr>
              <a:t>providing </a:t>
            </a:r>
            <a:r>
              <a:rPr dirty="0" sz="1550" spc="25" b="1">
                <a:latin typeface="Arial"/>
                <a:cs typeface="Arial"/>
              </a:rPr>
              <a:t>preconfigured</a:t>
            </a:r>
            <a:r>
              <a:rPr dirty="0" sz="1550" spc="25">
                <a:latin typeface="Arial MT"/>
                <a:cs typeface="Arial MT"/>
              </a:rPr>
              <a:t>, 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domain-specific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data</a:t>
            </a:r>
            <a:r>
              <a:rPr dirty="0" sz="1550" spc="-5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governance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75">
                <a:latin typeface="Arial MT"/>
                <a:cs typeface="Arial MT"/>
              </a:rPr>
              <a:t>to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35" b="1">
                <a:latin typeface="Arial"/>
                <a:cs typeface="Arial"/>
              </a:rPr>
              <a:t>monitor</a:t>
            </a:r>
            <a:r>
              <a:rPr dirty="0" sz="1550" spc="130" b="1">
                <a:latin typeface="Arial"/>
                <a:cs typeface="Arial"/>
              </a:rPr>
              <a:t> </a:t>
            </a:r>
            <a:r>
              <a:rPr dirty="0" sz="1550" spc="45" b="1">
                <a:latin typeface="Arial"/>
                <a:cs typeface="Arial"/>
              </a:rPr>
              <a:t>and</a:t>
            </a:r>
            <a:r>
              <a:rPr dirty="0" sz="1550" spc="-25" b="1">
                <a:latin typeface="Arial"/>
                <a:cs typeface="Arial"/>
              </a:rPr>
              <a:t> </a:t>
            </a:r>
            <a:r>
              <a:rPr dirty="0" sz="1550" spc="30" b="1">
                <a:latin typeface="Arial"/>
                <a:cs typeface="Arial"/>
              </a:rPr>
              <a:t>correct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50">
                <a:latin typeface="Arial MT"/>
                <a:cs typeface="Arial MT"/>
              </a:rPr>
              <a:t>potential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data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45">
                <a:latin typeface="Arial MT"/>
                <a:cs typeface="Arial MT"/>
              </a:rPr>
              <a:t>quality</a:t>
            </a:r>
            <a:r>
              <a:rPr dirty="0" sz="1550" spc="-8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issues,</a:t>
            </a:r>
            <a:r>
              <a:rPr dirty="0" sz="1550" spc="-114">
                <a:latin typeface="Arial MT"/>
                <a:cs typeface="Arial MT"/>
              </a:rPr>
              <a:t> </a:t>
            </a:r>
            <a:r>
              <a:rPr dirty="0" sz="1550" spc="75">
                <a:latin typeface="Arial MT"/>
                <a:cs typeface="Arial MT"/>
              </a:rPr>
              <a:t>to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45" b="1">
                <a:latin typeface="Arial"/>
                <a:cs typeface="Arial"/>
              </a:rPr>
              <a:t>centrally</a:t>
            </a:r>
            <a:r>
              <a:rPr dirty="0" sz="1550" spc="50" b="1">
                <a:latin typeface="Arial"/>
                <a:cs typeface="Arial"/>
              </a:rPr>
              <a:t> </a:t>
            </a:r>
            <a:r>
              <a:rPr dirty="0" sz="1550">
                <a:latin typeface="Arial MT"/>
                <a:cs typeface="Arial MT"/>
              </a:rPr>
              <a:t>create,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change,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35">
                <a:latin typeface="Arial MT"/>
                <a:cs typeface="Arial MT"/>
              </a:rPr>
              <a:t>and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distribute,</a:t>
            </a:r>
            <a:r>
              <a:rPr dirty="0" sz="1550" spc="-12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or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75">
                <a:latin typeface="Arial MT"/>
                <a:cs typeface="Arial MT"/>
              </a:rPr>
              <a:t>to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25" b="1">
                <a:latin typeface="Arial"/>
                <a:cs typeface="Arial"/>
              </a:rPr>
              <a:t>consolidate</a:t>
            </a:r>
            <a:r>
              <a:rPr dirty="0" sz="1550" spc="75" b="1">
                <a:latin typeface="Arial"/>
                <a:cs typeface="Arial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 </a:t>
            </a:r>
            <a:r>
              <a:rPr dirty="0" sz="1550" spc="30">
                <a:latin typeface="Arial MT"/>
                <a:cs typeface="Arial MT"/>
              </a:rPr>
              <a:t>data</a:t>
            </a:r>
            <a:r>
              <a:rPr dirty="0" sz="1550" spc="-6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across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your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0" b="1">
                <a:latin typeface="Arial"/>
                <a:cs typeface="Arial"/>
              </a:rPr>
              <a:t>complete</a:t>
            </a:r>
            <a:r>
              <a:rPr dirty="0" sz="1550" spc="70" b="1">
                <a:latin typeface="Arial"/>
                <a:cs typeface="Arial"/>
              </a:rPr>
              <a:t> </a:t>
            </a:r>
            <a:r>
              <a:rPr dirty="0" sz="1550" spc="35" b="1">
                <a:latin typeface="Arial"/>
                <a:cs typeface="Arial"/>
              </a:rPr>
              <a:t>enterprise</a:t>
            </a:r>
            <a:r>
              <a:rPr dirty="0" sz="1550" spc="65" b="1">
                <a:latin typeface="Arial"/>
                <a:cs typeface="Arial"/>
              </a:rPr>
              <a:t> </a:t>
            </a:r>
            <a:r>
              <a:rPr dirty="0" sz="1550" spc="-5" b="1">
                <a:latin typeface="Arial"/>
                <a:cs typeface="Arial"/>
              </a:rPr>
              <a:t>system</a:t>
            </a:r>
            <a:r>
              <a:rPr dirty="0" sz="1550" spc="7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landscape</a:t>
            </a:r>
            <a:r>
              <a:rPr dirty="0" sz="1550" spc="15">
                <a:latin typeface="Arial MT"/>
                <a:cs typeface="Arial MT"/>
              </a:rPr>
              <a:t>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1800" spc="30" b="1">
                <a:latin typeface="Arial"/>
                <a:cs typeface="Arial"/>
              </a:rPr>
              <a:t>Central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spc="15" b="1">
                <a:latin typeface="Arial"/>
                <a:cs typeface="Arial"/>
              </a:rPr>
              <a:t>governance</a:t>
            </a:r>
            <a:r>
              <a:rPr dirty="0" sz="1800" spc="-130" b="1">
                <a:latin typeface="Arial"/>
                <a:cs typeface="Arial"/>
              </a:rPr>
              <a:t> </a:t>
            </a:r>
            <a:r>
              <a:rPr dirty="0" sz="1800" spc="30" b="1">
                <a:latin typeface="Arial"/>
                <a:cs typeface="Arial"/>
              </a:rPr>
              <a:t>or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25" b="1">
                <a:latin typeface="Arial"/>
                <a:cs typeface="Arial"/>
              </a:rPr>
              <a:t>consolidation</a:t>
            </a:r>
            <a:r>
              <a:rPr dirty="0" sz="1800" spc="-195" b="1">
                <a:latin typeface="Arial"/>
                <a:cs typeface="Arial"/>
              </a:rPr>
              <a:t> </a:t>
            </a:r>
            <a:r>
              <a:rPr dirty="0" sz="1800" spc="45" b="1">
                <a:latin typeface="Arial"/>
                <a:cs typeface="Arial"/>
              </a:rPr>
              <a:t>for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consistent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25" b="1">
                <a:latin typeface="Arial"/>
                <a:cs typeface="Arial"/>
              </a:rPr>
              <a:t>master</a:t>
            </a:r>
            <a:r>
              <a:rPr dirty="0" sz="1800" spc="-125" b="1">
                <a:latin typeface="Arial"/>
                <a:cs typeface="Arial"/>
              </a:rPr>
              <a:t> </a:t>
            </a:r>
            <a:r>
              <a:rPr dirty="0" sz="1800" spc="60" b="1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93675" marR="4693920" indent="-181610">
              <a:lnSpc>
                <a:spcPct val="105200"/>
              </a:lnSpc>
              <a:spcBef>
                <a:spcPts val="190"/>
              </a:spcBef>
              <a:buChar char="•"/>
              <a:tabLst>
                <a:tab pos="194310" algn="l"/>
              </a:tabLst>
            </a:pPr>
            <a:r>
              <a:rPr dirty="0" sz="1250" spc="5">
                <a:latin typeface="Arial MT"/>
                <a:cs typeface="Arial MT"/>
              </a:rPr>
              <a:t>Enables </a:t>
            </a:r>
            <a:r>
              <a:rPr dirty="0" sz="1250" spc="20">
                <a:latin typeface="Arial MT"/>
                <a:cs typeface="Arial MT"/>
              </a:rPr>
              <a:t>centralized </a:t>
            </a:r>
            <a:r>
              <a:rPr dirty="0" sz="1250" spc="-15">
                <a:latin typeface="Arial MT"/>
                <a:cs typeface="Arial MT"/>
              </a:rPr>
              <a:t>governance,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compliance, and transparency </a:t>
            </a:r>
            <a:r>
              <a:rPr dirty="0" sz="1250" spc="45">
                <a:latin typeface="Arial MT"/>
                <a:cs typeface="Arial MT"/>
              </a:rPr>
              <a:t>of </a:t>
            </a:r>
            <a:r>
              <a:rPr dirty="0" sz="1250" spc="5">
                <a:latin typeface="Arial MT"/>
                <a:cs typeface="Arial MT"/>
              </a:rPr>
              <a:t>master </a:t>
            </a:r>
            <a:r>
              <a:rPr dirty="0" sz="1250" spc="45">
                <a:latin typeface="Arial MT"/>
                <a:cs typeface="Arial MT"/>
              </a:rPr>
              <a:t>data </a:t>
            </a:r>
            <a:r>
              <a:rPr dirty="0" sz="1250" spc="10">
                <a:latin typeface="Arial MT"/>
                <a:cs typeface="Arial MT"/>
              </a:rPr>
              <a:t>during </a:t>
            </a:r>
            <a:r>
              <a:rPr dirty="0" sz="1250" spc="-33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creation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change</a:t>
            </a:r>
            <a:r>
              <a:rPr dirty="0" sz="1250" spc="65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through</a:t>
            </a:r>
            <a:r>
              <a:rPr dirty="0" sz="1250" spc="70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integrated</a:t>
            </a:r>
            <a:r>
              <a:rPr dirty="0" sz="1250" spc="-15">
                <a:latin typeface="Arial MT"/>
                <a:cs typeface="Arial MT"/>
              </a:rPr>
              <a:t> staging,</a:t>
            </a:r>
            <a:r>
              <a:rPr dirty="0" sz="1250" spc="-5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approval,</a:t>
            </a:r>
            <a:r>
              <a:rPr dirty="0" sz="1250" spc="-6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6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central</a:t>
            </a:r>
            <a:r>
              <a:rPr dirty="0" sz="1250" spc="-20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audit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35">
                <a:latin typeface="Arial MT"/>
                <a:cs typeface="Arial MT"/>
              </a:rPr>
              <a:t>trail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Char char="•"/>
              <a:tabLst>
                <a:tab pos="194310" algn="l"/>
              </a:tabLst>
            </a:pPr>
            <a:r>
              <a:rPr dirty="0" sz="1250">
                <a:latin typeface="Arial MT"/>
                <a:cs typeface="Arial MT"/>
              </a:rPr>
              <a:t>Delivers</a:t>
            </a:r>
            <a:r>
              <a:rPr dirty="0" sz="1250" spc="4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consistent</a:t>
            </a:r>
            <a:r>
              <a:rPr dirty="0" sz="1250" spc="7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definition,</a:t>
            </a:r>
            <a:r>
              <a:rPr dirty="0" sz="1250" spc="10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authorization,</a:t>
            </a:r>
            <a:r>
              <a:rPr dirty="0" sz="1250" spc="105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replication</a:t>
            </a:r>
            <a:r>
              <a:rPr dirty="0" sz="1250" spc="-8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of</a:t>
            </a:r>
            <a:r>
              <a:rPr dirty="0" sz="1250" spc="2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key</a:t>
            </a:r>
            <a:r>
              <a:rPr dirty="0" sz="1250" spc="-7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5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4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entities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229"/>
              </a:spcBef>
              <a:buChar char="•"/>
              <a:tabLst>
                <a:tab pos="194310" algn="l"/>
              </a:tabLst>
            </a:pPr>
            <a:r>
              <a:rPr dirty="0" sz="1250" spc="5">
                <a:latin typeface="Arial MT"/>
                <a:cs typeface="Arial MT"/>
              </a:rPr>
              <a:t>Eliminates</a:t>
            </a:r>
            <a:r>
              <a:rPr dirty="0" sz="1250" spc="3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error-prone</a:t>
            </a:r>
            <a:r>
              <a:rPr dirty="0" sz="1250" spc="6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manual</a:t>
            </a:r>
            <a:r>
              <a:rPr dirty="0" sz="1250" spc="13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maintenance</a:t>
            </a:r>
            <a:r>
              <a:rPr dirty="0" sz="1250" spc="145">
                <a:latin typeface="Arial MT"/>
                <a:cs typeface="Arial MT"/>
              </a:rPr>
              <a:t> </a:t>
            </a:r>
            <a:r>
              <a:rPr dirty="0" sz="1250" spc="10">
                <a:latin typeface="Arial MT"/>
                <a:cs typeface="Arial MT"/>
              </a:rPr>
              <a:t>processes</a:t>
            </a:r>
            <a:r>
              <a:rPr dirty="0" sz="1250" spc="35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for</a:t>
            </a:r>
            <a:r>
              <a:rPr dirty="0" sz="1250" spc="-3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45">
                <a:latin typeface="Arial MT"/>
                <a:cs typeface="Arial MT"/>
              </a:rPr>
              <a:t> data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in</a:t>
            </a:r>
            <a:r>
              <a:rPr dirty="0" sz="1250" spc="-80">
                <a:latin typeface="Arial MT"/>
                <a:cs typeface="Arial MT"/>
              </a:rPr>
              <a:t> </a:t>
            </a:r>
            <a:r>
              <a:rPr dirty="0" sz="1250" spc="50">
                <a:latin typeface="Arial MT"/>
                <a:cs typeface="Arial MT"/>
              </a:rPr>
              <a:t>multiple</a:t>
            </a:r>
            <a:r>
              <a:rPr dirty="0" sz="1250" spc="-8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systems</a:t>
            </a:r>
            <a:endParaRPr sz="1250">
              <a:latin typeface="Arial MT"/>
              <a:cs typeface="Arial MT"/>
            </a:endParaRPr>
          </a:p>
          <a:p>
            <a:pPr marL="193675" marR="4235450" indent="-181610">
              <a:lnSpc>
                <a:spcPct val="100000"/>
              </a:lnSpc>
              <a:spcBef>
                <a:spcPts val="300"/>
              </a:spcBef>
              <a:buChar char="•"/>
              <a:tabLst>
                <a:tab pos="194310" algn="l"/>
              </a:tabLst>
            </a:pPr>
            <a:r>
              <a:rPr dirty="0" sz="1250" spc="35">
                <a:latin typeface="Arial MT"/>
                <a:cs typeface="Arial MT"/>
              </a:rPr>
              <a:t>Supports</a:t>
            </a:r>
            <a:r>
              <a:rPr dirty="0" sz="1250" spc="-40">
                <a:latin typeface="Arial MT"/>
                <a:cs typeface="Arial MT"/>
              </a:rPr>
              <a:t> </a:t>
            </a:r>
            <a:r>
              <a:rPr dirty="0" sz="1250" spc="35">
                <a:latin typeface="Arial MT"/>
                <a:cs typeface="Arial MT"/>
              </a:rPr>
              <a:t>consolidation</a:t>
            </a:r>
            <a:r>
              <a:rPr dirty="0" sz="1250" spc="-85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of</a:t>
            </a:r>
            <a:r>
              <a:rPr dirty="0" sz="1250" spc="25">
                <a:latin typeface="Arial MT"/>
                <a:cs typeface="Arial MT"/>
              </a:rPr>
              <a:t> decentralized</a:t>
            </a:r>
            <a:r>
              <a:rPr dirty="0" sz="1250" spc="7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5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4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in</a:t>
            </a:r>
            <a:r>
              <a:rPr dirty="0" sz="1250" spc="-8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any</a:t>
            </a:r>
            <a:r>
              <a:rPr dirty="0" sz="1250" spc="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enterprise</a:t>
            </a:r>
            <a:r>
              <a:rPr dirty="0" sz="1250" spc="70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system</a:t>
            </a:r>
            <a:r>
              <a:rPr dirty="0" sz="1250" spc="20">
                <a:latin typeface="Arial MT"/>
                <a:cs typeface="Arial MT"/>
              </a:rPr>
              <a:t> </a:t>
            </a:r>
            <a:r>
              <a:rPr dirty="0" sz="1250" spc="35">
                <a:latin typeface="Arial MT"/>
                <a:cs typeface="Arial MT"/>
              </a:rPr>
              <a:t>landscape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75">
                <a:latin typeface="Arial MT"/>
                <a:cs typeface="Arial MT"/>
              </a:rPr>
              <a:t>to </a:t>
            </a:r>
            <a:r>
              <a:rPr dirty="0" sz="1250" spc="-330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create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best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records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key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mapping</a:t>
            </a:r>
            <a:r>
              <a:rPr dirty="0" sz="1250" spc="-3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between</a:t>
            </a:r>
            <a:r>
              <a:rPr dirty="0" sz="1250" spc="145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duplicates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10"/>
              </a:spcBef>
              <a:buChar char="•"/>
              <a:tabLst>
                <a:tab pos="194310" algn="l"/>
              </a:tabLst>
            </a:pPr>
            <a:r>
              <a:rPr dirty="0" sz="1250" spc="45">
                <a:latin typeface="Arial MT"/>
                <a:cs typeface="Arial MT"/>
              </a:rPr>
              <a:t>Optionally</a:t>
            </a:r>
            <a:r>
              <a:rPr dirty="0" sz="1250" spc="-7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combines</a:t>
            </a:r>
            <a:r>
              <a:rPr dirty="0" sz="1250" spc="35">
                <a:latin typeface="Arial MT"/>
                <a:cs typeface="Arial MT"/>
              </a:rPr>
              <a:t> consolidation</a:t>
            </a:r>
            <a:r>
              <a:rPr dirty="0" sz="1250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with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central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governance</a:t>
            </a:r>
            <a:r>
              <a:rPr dirty="0" sz="1250" spc="145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for</a:t>
            </a:r>
            <a:r>
              <a:rPr dirty="0" sz="1250" spc="-2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sustained</a:t>
            </a:r>
            <a:r>
              <a:rPr dirty="0" sz="1250" spc="14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-3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quality</a:t>
            </a: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800" spc="30" b="1">
                <a:latin typeface="Arial"/>
                <a:cs typeface="Arial"/>
              </a:rPr>
              <a:t>Quality</a:t>
            </a:r>
            <a:r>
              <a:rPr dirty="0" sz="1800" spc="-95" b="1">
                <a:latin typeface="Arial"/>
                <a:cs typeface="Arial"/>
              </a:rPr>
              <a:t> </a:t>
            </a:r>
            <a:r>
              <a:rPr dirty="0" sz="1800" spc="30" b="1"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  <a:p>
            <a:pPr marL="193675" marR="4284345" indent="-181610">
              <a:lnSpc>
                <a:spcPct val="105100"/>
              </a:lnSpc>
              <a:spcBef>
                <a:spcPts val="195"/>
              </a:spcBef>
              <a:buChar char="•"/>
              <a:tabLst>
                <a:tab pos="194310" algn="l"/>
              </a:tabLst>
            </a:pPr>
            <a:r>
              <a:rPr dirty="0" sz="1250">
                <a:latin typeface="Arial MT"/>
                <a:cs typeface="Arial MT"/>
              </a:rPr>
              <a:t>Define</a:t>
            </a:r>
            <a:r>
              <a:rPr dirty="0" sz="1250" spc="6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45">
                <a:latin typeface="Arial MT"/>
                <a:cs typeface="Arial MT"/>
              </a:rPr>
              <a:t> data</a:t>
            </a:r>
            <a:r>
              <a:rPr dirty="0" sz="1250" spc="-114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quality</a:t>
            </a:r>
            <a:r>
              <a:rPr dirty="0" sz="125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rules,</a:t>
            </a:r>
            <a:r>
              <a:rPr dirty="0" sz="1250" spc="2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striving</a:t>
            </a:r>
            <a:r>
              <a:rPr dirty="0" sz="1250" spc="-35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for</a:t>
            </a:r>
            <a:r>
              <a:rPr dirty="0" sz="1250" spc="-3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consistent</a:t>
            </a:r>
            <a:r>
              <a:rPr dirty="0" sz="1250" spc="65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usage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across</a:t>
            </a:r>
            <a:r>
              <a:rPr dirty="0" sz="1250" spc="-4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all</a:t>
            </a:r>
            <a:r>
              <a:rPr dirty="0" sz="1250" spc="-20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points</a:t>
            </a:r>
            <a:r>
              <a:rPr dirty="0" sz="1250" spc="-40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of</a:t>
            </a:r>
            <a:r>
              <a:rPr dirty="0" sz="1250" spc="-55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entry, </a:t>
            </a:r>
            <a:r>
              <a:rPr dirty="0" sz="1250" spc="-335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10">
                <a:latin typeface="Arial MT"/>
                <a:cs typeface="Arial MT"/>
              </a:rPr>
              <a:t>enabling</a:t>
            </a:r>
            <a:r>
              <a:rPr dirty="0" sz="1250" spc="114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120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quality</a:t>
            </a:r>
            <a:r>
              <a:rPr dirty="0" sz="1250" spc="-8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monitoring,</a:t>
            </a:r>
            <a:r>
              <a:rPr dirty="0" sz="1250" spc="90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analysis</a:t>
            </a:r>
            <a:r>
              <a:rPr dirty="0" sz="1250" spc="3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remediation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229"/>
              </a:spcBef>
              <a:buChar char="•"/>
              <a:tabLst>
                <a:tab pos="194310" algn="l"/>
              </a:tabLst>
            </a:pPr>
            <a:r>
              <a:rPr dirty="0" sz="1250" spc="10">
                <a:latin typeface="Arial MT"/>
                <a:cs typeface="Arial MT"/>
              </a:rPr>
              <a:t>Observe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75">
                <a:latin typeface="Arial MT"/>
                <a:cs typeface="Arial MT"/>
              </a:rPr>
              <a:t> </a:t>
            </a:r>
            <a:r>
              <a:rPr dirty="0" sz="1250" spc="10">
                <a:latin typeface="Arial MT"/>
                <a:cs typeface="Arial MT"/>
              </a:rPr>
              <a:t>investigate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5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management</a:t>
            </a:r>
            <a:r>
              <a:rPr dirty="0" sz="1250" spc="22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process</a:t>
            </a:r>
            <a:r>
              <a:rPr dirty="0" sz="1250" spc="-35">
                <a:latin typeface="Arial MT"/>
                <a:cs typeface="Arial MT"/>
              </a:rPr>
              <a:t> </a:t>
            </a:r>
            <a:r>
              <a:rPr dirty="0" sz="1250" spc="40">
                <a:latin typeface="Arial MT"/>
                <a:cs typeface="Arial MT"/>
              </a:rPr>
              <a:t>quality</a:t>
            </a:r>
            <a:r>
              <a:rPr dirty="0" sz="1250" spc="5">
                <a:latin typeface="Arial MT"/>
                <a:cs typeface="Arial MT"/>
              </a:rPr>
              <a:t> </a:t>
            </a:r>
            <a:r>
              <a:rPr dirty="0" sz="1250" spc="75">
                <a:latin typeface="Arial MT"/>
                <a:cs typeface="Arial MT"/>
              </a:rPr>
              <a:t>to</a:t>
            </a:r>
            <a:r>
              <a:rPr dirty="0" sz="1250" spc="-12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enable</a:t>
            </a:r>
            <a:r>
              <a:rPr dirty="0" sz="1250" spc="70">
                <a:latin typeface="Arial MT"/>
                <a:cs typeface="Arial MT"/>
              </a:rPr>
              <a:t> </a:t>
            </a:r>
            <a:r>
              <a:rPr dirty="0" sz="1250" spc="35">
                <a:latin typeface="Arial MT"/>
                <a:cs typeface="Arial MT"/>
              </a:rPr>
              <a:t>optimization</a:t>
            </a:r>
            <a:endParaRPr sz="1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800" spc="25" b="1">
                <a:latin typeface="Arial"/>
                <a:cs typeface="Arial"/>
              </a:rPr>
              <a:t>Integration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45" b="1">
                <a:latin typeface="Arial"/>
                <a:cs typeface="Arial"/>
              </a:rPr>
              <a:t>and</a:t>
            </a:r>
            <a:r>
              <a:rPr dirty="0" sz="1800" spc="-114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re-use</a:t>
            </a:r>
            <a:endParaRPr sz="18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270"/>
              </a:spcBef>
              <a:buChar char="•"/>
              <a:tabLst>
                <a:tab pos="194310" algn="l"/>
              </a:tabLst>
            </a:pPr>
            <a:r>
              <a:rPr dirty="0" sz="1250" spc="10">
                <a:latin typeface="Arial MT"/>
                <a:cs typeface="Arial MT"/>
              </a:rPr>
              <a:t>Native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integration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openness</a:t>
            </a:r>
            <a:r>
              <a:rPr dirty="0" sz="1250" spc="180">
                <a:latin typeface="Arial MT"/>
                <a:cs typeface="Arial MT"/>
              </a:rPr>
              <a:t> </a:t>
            </a:r>
            <a:r>
              <a:rPr dirty="0" sz="1250" spc="75">
                <a:latin typeface="Arial MT"/>
                <a:cs typeface="Arial MT"/>
              </a:rPr>
              <a:t>to</a:t>
            </a:r>
            <a:r>
              <a:rPr dirty="0" sz="1250" spc="-5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integrate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3rd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party</a:t>
            </a:r>
            <a:r>
              <a:rPr dirty="0" sz="1250" spc="-7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services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229"/>
              </a:spcBef>
              <a:buChar char="•"/>
              <a:tabLst>
                <a:tab pos="194310" algn="l"/>
              </a:tabLst>
            </a:pPr>
            <a:r>
              <a:rPr dirty="0" sz="1250" spc="-30">
                <a:latin typeface="Arial MT"/>
                <a:cs typeface="Arial MT"/>
              </a:rPr>
              <a:t>Re-use</a:t>
            </a:r>
            <a:r>
              <a:rPr dirty="0" sz="1250" spc="6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of</a:t>
            </a:r>
            <a:r>
              <a:rPr dirty="0" sz="1250" spc="20">
                <a:latin typeface="Arial MT"/>
                <a:cs typeface="Arial MT"/>
              </a:rPr>
              <a:t> </a:t>
            </a:r>
            <a:r>
              <a:rPr dirty="0" sz="1250" spc="-55">
                <a:latin typeface="Arial MT"/>
                <a:cs typeface="Arial MT"/>
              </a:rPr>
              <a:t>SAP’s</a:t>
            </a:r>
            <a:r>
              <a:rPr dirty="0" sz="1250" spc="35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12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models, </a:t>
            </a:r>
            <a:r>
              <a:rPr dirty="0" sz="1250" spc="-5">
                <a:latin typeface="Arial MT"/>
                <a:cs typeface="Arial MT"/>
              </a:rPr>
              <a:t>existing</a:t>
            </a:r>
            <a:r>
              <a:rPr dirty="0" sz="1250" spc="4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business</a:t>
            </a:r>
            <a:r>
              <a:rPr dirty="0" sz="1250" spc="110">
                <a:latin typeface="Arial MT"/>
                <a:cs typeface="Arial MT"/>
              </a:rPr>
              <a:t> </a:t>
            </a:r>
            <a:r>
              <a:rPr dirty="0" sz="1250" spc="10">
                <a:latin typeface="Arial MT"/>
                <a:cs typeface="Arial MT"/>
              </a:rPr>
              <a:t>logic,</a:t>
            </a:r>
            <a:r>
              <a:rPr dirty="0" sz="1250" spc="-13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and</a:t>
            </a:r>
            <a:r>
              <a:rPr dirty="0" sz="1250" spc="6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configuration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for</a:t>
            </a:r>
            <a:r>
              <a:rPr dirty="0" sz="1250" spc="-35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35">
                <a:latin typeface="Arial MT"/>
                <a:cs typeface="Arial MT"/>
              </a:rPr>
              <a:t>validation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00"/>
              </a:spcBef>
              <a:buChar char="•"/>
              <a:tabLst>
                <a:tab pos="194310" algn="l"/>
              </a:tabLst>
            </a:pPr>
            <a:r>
              <a:rPr dirty="0" sz="1250" spc="25">
                <a:latin typeface="Arial MT"/>
                <a:cs typeface="Arial MT"/>
              </a:rPr>
              <a:t>Open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50">
                <a:latin typeface="Arial MT"/>
                <a:cs typeface="Arial MT"/>
              </a:rPr>
              <a:t>application</a:t>
            </a:r>
            <a:r>
              <a:rPr dirty="0" sz="1250" spc="-155">
                <a:latin typeface="Arial MT"/>
                <a:cs typeface="Arial MT"/>
              </a:rPr>
              <a:t> </a:t>
            </a:r>
            <a:r>
              <a:rPr dirty="0" sz="1250" spc="75">
                <a:latin typeface="Arial MT"/>
                <a:cs typeface="Arial MT"/>
              </a:rPr>
              <a:t>to</a:t>
            </a:r>
            <a:r>
              <a:rPr dirty="0" sz="1250" spc="-5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manage</a:t>
            </a:r>
            <a:r>
              <a:rPr dirty="0" sz="1250" spc="7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your</a:t>
            </a:r>
            <a:r>
              <a:rPr dirty="0" sz="1250" spc="45">
                <a:latin typeface="Arial MT"/>
                <a:cs typeface="Arial MT"/>
              </a:rPr>
              <a:t> </a:t>
            </a:r>
            <a:r>
              <a:rPr dirty="0" sz="1250" spc="20">
                <a:latin typeface="Arial MT"/>
                <a:cs typeface="Arial MT"/>
              </a:rPr>
              <a:t>own</a:t>
            </a:r>
            <a:r>
              <a:rPr dirty="0" sz="1250" spc="7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master</a:t>
            </a:r>
            <a:r>
              <a:rPr dirty="0" sz="1250" spc="50">
                <a:latin typeface="Arial MT"/>
                <a:cs typeface="Arial MT"/>
              </a:rPr>
              <a:t> </a:t>
            </a:r>
            <a:r>
              <a:rPr dirty="0" sz="1250" spc="45">
                <a:latin typeface="Arial MT"/>
                <a:cs typeface="Arial MT"/>
              </a:rPr>
              <a:t>data</a:t>
            </a:r>
            <a:r>
              <a:rPr dirty="0" sz="1250" spc="-120">
                <a:latin typeface="Arial MT"/>
                <a:cs typeface="Arial MT"/>
              </a:rPr>
              <a:t> </a:t>
            </a:r>
            <a:r>
              <a:rPr dirty="0" sz="1250" spc="35">
                <a:latin typeface="Arial MT"/>
                <a:cs typeface="Arial MT"/>
              </a:rPr>
              <a:t>flexibly</a:t>
            </a:r>
            <a:r>
              <a:rPr dirty="0" sz="1250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also</a:t>
            </a:r>
            <a:r>
              <a:rPr dirty="0" sz="1250" spc="-45">
                <a:latin typeface="Arial MT"/>
                <a:cs typeface="Arial MT"/>
              </a:rPr>
              <a:t> </a:t>
            </a:r>
            <a:r>
              <a:rPr dirty="0" sz="1250" spc="30">
                <a:latin typeface="Arial MT"/>
                <a:cs typeface="Arial MT"/>
              </a:rPr>
              <a:t>for</a:t>
            </a:r>
            <a:r>
              <a:rPr dirty="0" sz="1250" spc="-30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non-SAP</a:t>
            </a:r>
            <a:r>
              <a:rPr dirty="0" sz="1250" spc="165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environments</a:t>
            </a:r>
            <a:endParaRPr sz="12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229"/>
              </a:spcBef>
              <a:buChar char="•"/>
              <a:tabLst>
                <a:tab pos="194310" algn="l"/>
              </a:tabLst>
            </a:pPr>
            <a:r>
              <a:rPr dirty="0" sz="1250" spc="-90">
                <a:latin typeface="Arial MT"/>
                <a:cs typeface="Arial MT"/>
              </a:rPr>
              <a:t>E</a:t>
            </a:r>
            <a:r>
              <a:rPr dirty="0" sz="1250" spc="-25">
                <a:latin typeface="Arial MT"/>
                <a:cs typeface="Arial MT"/>
              </a:rPr>
              <a:t>n</a:t>
            </a:r>
            <a:r>
              <a:rPr dirty="0" sz="1250" spc="35">
                <a:latin typeface="Arial MT"/>
                <a:cs typeface="Arial MT"/>
              </a:rPr>
              <a:t>a</a:t>
            </a:r>
            <a:r>
              <a:rPr dirty="0" sz="1250" spc="65">
                <a:latin typeface="Arial MT"/>
                <a:cs typeface="Arial MT"/>
              </a:rPr>
              <a:t>b</a:t>
            </a:r>
            <a:r>
              <a:rPr dirty="0" sz="1250" spc="95">
                <a:latin typeface="Arial MT"/>
                <a:cs typeface="Arial MT"/>
              </a:rPr>
              <a:t>l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-30">
                <a:latin typeface="Arial MT"/>
                <a:cs typeface="Arial MT"/>
              </a:rPr>
              <a:t>s</a:t>
            </a:r>
            <a:r>
              <a:rPr dirty="0" sz="1250" spc="30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f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120">
                <a:latin typeface="Arial MT"/>
                <a:cs typeface="Arial MT"/>
              </a:rPr>
              <a:t>d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25">
                <a:latin typeface="Arial MT"/>
                <a:cs typeface="Arial MT"/>
              </a:rPr>
              <a:t>r</a:t>
            </a:r>
            <a:r>
              <a:rPr dirty="0" sz="1250" spc="25">
                <a:latin typeface="Arial MT"/>
                <a:cs typeface="Arial MT"/>
              </a:rPr>
              <a:t>a</a:t>
            </a:r>
            <a:r>
              <a:rPr dirty="0" sz="1250" spc="45">
                <a:latin typeface="Arial MT"/>
                <a:cs typeface="Arial MT"/>
              </a:rPr>
              <a:t>t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90">
                <a:latin typeface="Arial MT"/>
                <a:cs typeface="Arial MT"/>
              </a:rPr>
              <a:t>d</a:t>
            </a:r>
            <a:r>
              <a:rPr dirty="0" sz="1250" spc="60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m</a:t>
            </a:r>
            <a:r>
              <a:rPr dirty="0" sz="1250" spc="-30">
                <a:latin typeface="Arial MT"/>
                <a:cs typeface="Arial MT"/>
              </a:rPr>
              <a:t>as</a:t>
            </a:r>
            <a:r>
              <a:rPr dirty="0" sz="1250" spc="100">
                <a:latin typeface="Arial MT"/>
                <a:cs typeface="Arial MT"/>
              </a:rPr>
              <a:t>t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15">
                <a:latin typeface="Arial MT"/>
                <a:cs typeface="Arial MT"/>
              </a:rPr>
              <a:t>r</a:t>
            </a:r>
            <a:r>
              <a:rPr dirty="0" sz="1250" spc="40">
                <a:latin typeface="Arial MT"/>
                <a:cs typeface="Arial MT"/>
              </a:rPr>
              <a:t> </a:t>
            </a:r>
            <a:r>
              <a:rPr dirty="0" sz="1250" spc="120">
                <a:latin typeface="Arial MT"/>
                <a:cs typeface="Arial MT"/>
              </a:rPr>
              <a:t>d</a:t>
            </a:r>
            <a:r>
              <a:rPr dirty="0" sz="1250" spc="25">
                <a:latin typeface="Arial MT"/>
                <a:cs typeface="Arial MT"/>
              </a:rPr>
              <a:t>a</a:t>
            </a:r>
            <a:r>
              <a:rPr dirty="0" sz="1250" spc="45">
                <a:latin typeface="Arial MT"/>
                <a:cs typeface="Arial MT"/>
              </a:rPr>
              <a:t>t</a:t>
            </a:r>
            <a:r>
              <a:rPr dirty="0" sz="1250" spc="-25">
                <a:latin typeface="Arial MT"/>
                <a:cs typeface="Arial MT"/>
              </a:rPr>
              <a:t>a</a:t>
            </a:r>
            <a:r>
              <a:rPr dirty="0" sz="1250" spc="-125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g</a:t>
            </a:r>
            <a:r>
              <a:rPr dirty="0" sz="1250" spc="25">
                <a:latin typeface="Arial MT"/>
                <a:cs typeface="Arial MT"/>
              </a:rPr>
              <a:t>o</a:t>
            </a:r>
            <a:r>
              <a:rPr dirty="0" sz="1250" spc="-5">
                <a:latin typeface="Arial MT"/>
                <a:cs typeface="Arial MT"/>
              </a:rPr>
              <a:t>v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25">
                <a:latin typeface="Arial MT"/>
                <a:cs typeface="Arial MT"/>
              </a:rPr>
              <a:t>r</a:t>
            </a:r>
            <a:r>
              <a:rPr dirty="0" sz="1250" spc="-25">
                <a:latin typeface="Arial MT"/>
                <a:cs typeface="Arial MT"/>
              </a:rPr>
              <a:t>n</a:t>
            </a:r>
            <a:r>
              <a:rPr dirty="0" sz="1250" spc="-5">
                <a:latin typeface="Arial MT"/>
                <a:cs typeface="Arial MT"/>
              </a:rPr>
              <a:t>a</a:t>
            </a:r>
            <a:r>
              <a:rPr dirty="0" sz="1250" spc="-40">
                <a:latin typeface="Arial MT"/>
                <a:cs typeface="Arial MT"/>
              </a:rPr>
              <a:t>n</a:t>
            </a:r>
            <a:r>
              <a:rPr dirty="0" sz="1250" spc="45">
                <a:latin typeface="Arial MT"/>
                <a:cs typeface="Arial MT"/>
              </a:rPr>
              <a:t>c</a:t>
            </a:r>
            <a:r>
              <a:rPr dirty="0" sz="1250" spc="15">
                <a:latin typeface="Arial MT"/>
                <a:cs typeface="Arial MT"/>
              </a:rPr>
              <a:t>e</a:t>
            </a:r>
            <a:r>
              <a:rPr dirty="0" sz="1250" spc="135">
                <a:latin typeface="Arial MT"/>
                <a:cs typeface="Arial MT"/>
              </a:rPr>
              <a:t> </a:t>
            </a:r>
            <a:r>
              <a:rPr dirty="0" sz="1250" spc="25">
                <a:latin typeface="Arial MT"/>
                <a:cs typeface="Arial MT"/>
              </a:rPr>
              <a:t>f</a:t>
            </a:r>
            <a:r>
              <a:rPr dirty="0" sz="1250" spc="35">
                <a:latin typeface="Arial MT"/>
                <a:cs typeface="Arial MT"/>
              </a:rPr>
              <a:t>or</a:t>
            </a:r>
            <a:r>
              <a:rPr dirty="0" sz="1250" spc="35">
                <a:latin typeface="Arial MT"/>
                <a:cs typeface="Arial MT"/>
              </a:rPr>
              <a:t> </a:t>
            </a:r>
            <a:r>
              <a:rPr dirty="0" sz="1250" spc="120">
                <a:latin typeface="Arial MT"/>
                <a:cs typeface="Arial MT"/>
              </a:rPr>
              <a:t>b</a:t>
            </a:r>
            <a:r>
              <a:rPr dirty="0" sz="1250" spc="-25">
                <a:latin typeface="Arial MT"/>
                <a:cs typeface="Arial MT"/>
              </a:rPr>
              <a:t>u</a:t>
            </a:r>
            <a:r>
              <a:rPr dirty="0" sz="1250" spc="-30">
                <a:latin typeface="Arial MT"/>
                <a:cs typeface="Arial MT"/>
              </a:rPr>
              <a:t>s</a:t>
            </a:r>
            <a:r>
              <a:rPr dirty="0" sz="1250" spc="15">
                <a:latin typeface="Arial MT"/>
                <a:cs typeface="Arial MT"/>
              </a:rPr>
              <a:t>i</a:t>
            </a:r>
            <a:r>
              <a:rPr dirty="0" sz="1250" spc="-25">
                <a:latin typeface="Arial MT"/>
                <a:cs typeface="Arial MT"/>
              </a:rPr>
              <a:t>n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-30">
                <a:latin typeface="Arial MT"/>
                <a:cs typeface="Arial MT"/>
              </a:rPr>
              <a:t>ss</a:t>
            </a:r>
            <a:r>
              <a:rPr dirty="0" sz="1250" spc="30">
                <a:latin typeface="Arial MT"/>
                <a:cs typeface="Arial MT"/>
              </a:rPr>
              <a:t> </a:t>
            </a:r>
            <a:r>
              <a:rPr dirty="0" sz="1250" spc="120">
                <a:latin typeface="Arial MT"/>
                <a:cs typeface="Arial MT"/>
              </a:rPr>
              <a:t>p</a:t>
            </a:r>
            <a:r>
              <a:rPr dirty="0" sz="1250" spc="-5">
                <a:latin typeface="Arial MT"/>
                <a:cs typeface="Arial MT"/>
              </a:rPr>
              <a:t>a</a:t>
            </a:r>
            <a:r>
              <a:rPr dirty="0" sz="1250" spc="10">
                <a:latin typeface="Arial MT"/>
                <a:cs typeface="Arial MT"/>
              </a:rPr>
              <a:t>r</a:t>
            </a:r>
            <a:r>
              <a:rPr dirty="0" sz="1250" spc="100">
                <a:latin typeface="Arial MT"/>
                <a:cs typeface="Arial MT"/>
              </a:rPr>
              <a:t>t</a:t>
            </a:r>
            <a:r>
              <a:rPr dirty="0" sz="1250" spc="-25">
                <a:latin typeface="Arial MT"/>
                <a:cs typeface="Arial MT"/>
              </a:rPr>
              <a:t>n</a:t>
            </a:r>
            <a:r>
              <a:rPr dirty="0" sz="1250" spc="-25">
                <a:latin typeface="Arial MT"/>
                <a:cs typeface="Arial MT"/>
              </a:rPr>
              <a:t>e</a:t>
            </a:r>
            <a:r>
              <a:rPr dirty="0" sz="1250" spc="15">
                <a:latin typeface="Arial MT"/>
                <a:cs typeface="Arial MT"/>
              </a:rPr>
              <a:t>r</a:t>
            </a:r>
            <a:endParaRPr sz="12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81875" y="2028825"/>
            <a:ext cx="4810125" cy="4829175"/>
            <a:chOff x="7381875" y="2028825"/>
            <a:chExt cx="4810125" cy="4829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1425" y="2028825"/>
              <a:ext cx="4600575" cy="26574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239009"/>
              <a:ext cx="4191000" cy="20579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0" y="3057525"/>
              <a:ext cx="4191000" cy="2524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0550" y="3267963"/>
              <a:ext cx="3933825" cy="19150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1875" y="4714875"/>
              <a:ext cx="4562475" cy="21431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1425" y="4916233"/>
              <a:ext cx="3962400" cy="16958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267" y="1599882"/>
            <a:ext cx="4417695" cy="21037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34290">
              <a:lnSpc>
                <a:spcPct val="100800"/>
              </a:lnSpc>
              <a:spcBef>
                <a:spcPts val="85"/>
              </a:spcBef>
            </a:pPr>
            <a:r>
              <a:rPr dirty="0" sz="1800" spc="-15">
                <a:latin typeface="Arial MT"/>
                <a:cs typeface="Arial MT"/>
              </a:rPr>
              <a:t>UI </a:t>
            </a:r>
            <a:r>
              <a:rPr dirty="0" sz="1800">
                <a:latin typeface="Arial MT"/>
                <a:cs typeface="Arial MT"/>
              </a:rPr>
              <a:t>contains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10">
                <a:latin typeface="Arial MT"/>
                <a:cs typeface="Arial MT"/>
              </a:rPr>
              <a:t>relevant </a:t>
            </a:r>
            <a:r>
              <a:rPr dirty="0" sz="1800" spc="10">
                <a:latin typeface="Arial MT"/>
                <a:cs typeface="Arial MT"/>
              </a:rPr>
              <a:t>purchasing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organization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Arial MT"/>
                <a:cs typeface="Arial MT"/>
              </a:rPr>
              <a:t>Direct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navigation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inbox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Finalize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processing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task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same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 spc="15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34125" y="1409715"/>
            <a:ext cx="5724525" cy="5429250"/>
            <a:chOff x="6334125" y="1409715"/>
            <a:chExt cx="5724525" cy="54292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4125" y="1409715"/>
              <a:ext cx="5724525" cy="5429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3675" y="1619656"/>
              <a:ext cx="5124450" cy="48209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4202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Specialized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Maintain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 approve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Purchasing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Organization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2990" y="3319081"/>
            <a:ext cx="5862320" cy="147193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00660" marR="116839" indent="-172085">
              <a:lnSpc>
                <a:spcPts val="1430"/>
              </a:lnSpc>
              <a:spcBef>
                <a:spcPts val="155"/>
              </a:spcBef>
              <a:buClr>
                <a:srgbClr val="EFAB00"/>
              </a:buClr>
              <a:buFont typeface="Wingdings"/>
              <a:buChar char=""/>
              <a:tabLst>
                <a:tab pos="200660" algn="l"/>
              </a:tabLst>
            </a:pPr>
            <a:r>
              <a:rPr dirty="0" sz="1200" spc="-3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anual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efforts </a:t>
            </a:r>
            <a:r>
              <a:rPr dirty="0" sz="1200" spc="-10">
                <a:latin typeface="Arial MT"/>
                <a:cs typeface="Arial MT"/>
              </a:rPr>
              <a:t>(emails, </a:t>
            </a:r>
            <a:r>
              <a:rPr dirty="0" sz="1200" spc="-30">
                <a:latin typeface="Arial MT"/>
                <a:cs typeface="Arial MT"/>
              </a:rPr>
              <a:t>phone </a:t>
            </a:r>
            <a:r>
              <a:rPr dirty="0" sz="1200" spc="-15">
                <a:latin typeface="Arial MT"/>
                <a:cs typeface="Arial MT"/>
              </a:rPr>
              <a:t>calls)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0">
                <a:latin typeface="Arial MT"/>
                <a:cs typeface="Arial MT"/>
              </a:rPr>
              <a:t>create </a:t>
            </a:r>
            <a:r>
              <a:rPr dirty="0" sz="1200">
                <a:latin typeface="Arial MT"/>
                <a:cs typeface="Arial MT"/>
              </a:rPr>
              <a:t>MDG </a:t>
            </a:r>
            <a:r>
              <a:rPr dirty="0" sz="1200" spc="-20">
                <a:latin typeface="Arial MT"/>
                <a:cs typeface="Arial MT"/>
              </a:rPr>
              <a:t>customer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when </a:t>
            </a:r>
            <a:r>
              <a:rPr dirty="0" sz="1200" spc="-15">
                <a:latin typeface="Arial MT"/>
                <a:cs typeface="Arial MT"/>
              </a:rPr>
              <a:t>request </a:t>
            </a:r>
            <a:r>
              <a:rPr dirty="0" sz="1200" spc="-5">
                <a:latin typeface="Arial MT"/>
                <a:cs typeface="Arial MT"/>
              </a:rPr>
              <a:t>comes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from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users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either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having</a:t>
            </a:r>
            <a:r>
              <a:rPr dirty="0" sz="1200" spc="20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no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access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 or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no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 /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knowledge</a:t>
            </a:r>
            <a:endParaRPr sz="1200">
              <a:latin typeface="Arial MT"/>
              <a:cs typeface="Arial MT"/>
            </a:endParaRPr>
          </a:p>
          <a:p>
            <a:pPr marL="200660" indent="-172085">
              <a:lnSpc>
                <a:spcPts val="1375"/>
              </a:lnSpc>
              <a:buClr>
                <a:srgbClr val="EFAB00"/>
              </a:buClr>
              <a:buFont typeface="Wingdings"/>
              <a:buChar char=""/>
              <a:tabLst>
                <a:tab pos="200660" algn="l"/>
              </a:tabLst>
            </a:pPr>
            <a:r>
              <a:rPr dirty="0" sz="1200" spc="-10">
                <a:latin typeface="Arial MT"/>
                <a:cs typeface="Arial MT"/>
              </a:rPr>
              <a:t>Dependency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few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employees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having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knowledge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trigger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marL="200660">
              <a:lnSpc>
                <a:spcPts val="1430"/>
              </a:lnSpc>
            </a:pPr>
            <a:r>
              <a:rPr dirty="0" sz="1200" spc="-5">
                <a:latin typeface="Arial MT"/>
                <a:cs typeface="Arial MT"/>
              </a:rPr>
              <a:t>creation</a:t>
            </a:r>
            <a:endParaRPr sz="1200">
              <a:latin typeface="Arial MT"/>
              <a:cs typeface="Arial MT"/>
            </a:endParaRPr>
          </a:p>
          <a:p>
            <a:pPr marL="200660" indent="-172085">
              <a:lnSpc>
                <a:spcPts val="1435"/>
              </a:lnSpc>
              <a:buClr>
                <a:srgbClr val="EFAB00"/>
              </a:buClr>
              <a:buFont typeface="Wingdings"/>
              <a:buChar char=""/>
              <a:tabLst>
                <a:tab pos="200660" algn="l"/>
              </a:tabLst>
            </a:pPr>
            <a:r>
              <a:rPr dirty="0" sz="1200" spc="-5">
                <a:latin typeface="Arial MT"/>
                <a:cs typeface="Arial MT"/>
              </a:rPr>
              <a:t>High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TCO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TCD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improving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experience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commonly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endParaRPr sz="1200">
              <a:latin typeface="Arial MT"/>
              <a:cs typeface="Arial MT"/>
            </a:endParaRPr>
          </a:p>
          <a:p>
            <a:pPr marL="200660">
              <a:lnSpc>
                <a:spcPct val="100000"/>
              </a:lnSpc>
              <a:spcBef>
                <a:spcPts val="65"/>
              </a:spcBef>
            </a:pPr>
            <a:r>
              <a:rPr dirty="0" sz="1200" spc="-35">
                <a:latin typeface="Arial MT"/>
                <a:cs typeface="Arial MT"/>
              </a:rPr>
              <a:t>f</a:t>
            </a:r>
            <a:r>
              <a:rPr dirty="0" sz="1200" spc="-70">
                <a:latin typeface="Arial MT"/>
                <a:cs typeface="Arial MT"/>
              </a:rPr>
              <a:t>un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t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SA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M</a:t>
            </a:r>
            <a:r>
              <a:rPr dirty="0" sz="1200" spc="30">
                <a:latin typeface="Arial MT"/>
                <a:cs typeface="Arial MT"/>
              </a:rPr>
              <a:t>D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</a:t>
            </a:r>
            <a:r>
              <a:rPr dirty="0" sz="1200" spc="-35">
                <a:latin typeface="Arial MT"/>
                <a:cs typeface="Arial MT"/>
              </a:rPr>
              <a:t>ft</a:t>
            </a:r>
            <a:r>
              <a:rPr dirty="0" sz="1200" spc="-45">
                <a:latin typeface="Arial MT"/>
                <a:cs typeface="Arial MT"/>
              </a:rPr>
              <a:t>w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40" b="1">
                <a:latin typeface="Arial"/>
                <a:cs typeface="Arial"/>
              </a:rPr>
              <a:t>ea</a:t>
            </a:r>
            <a:r>
              <a:rPr dirty="0" sz="1400" spc="-20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r</a:t>
            </a:r>
            <a:r>
              <a:rPr dirty="0" sz="1400" spc="-35" b="1">
                <a:latin typeface="Arial"/>
                <a:cs typeface="Arial"/>
              </a:rPr>
              <a:t>e</a:t>
            </a:r>
            <a:r>
              <a:rPr dirty="0" sz="1400" spc="10" b="1">
                <a:latin typeface="Arial"/>
                <a:cs typeface="Arial"/>
              </a:rPr>
              <a:t>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a</a:t>
            </a:r>
            <a:r>
              <a:rPr dirty="0" sz="1400" spc="-35" b="1">
                <a:latin typeface="Arial"/>
                <a:cs typeface="Arial"/>
              </a:rPr>
              <a:t>n</a:t>
            </a:r>
            <a:r>
              <a:rPr dirty="0" sz="1400" spc="15" b="1">
                <a:latin typeface="Arial"/>
                <a:cs typeface="Arial"/>
              </a:rPr>
              <a:t>d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35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b</a:t>
            </a:r>
            <a:r>
              <a:rPr dirty="0" sz="1400" spc="-20" b="1">
                <a:latin typeface="Arial"/>
                <a:cs typeface="Arial"/>
              </a:rPr>
              <a:t>ili</a:t>
            </a:r>
            <a:r>
              <a:rPr dirty="0" sz="1400" spc="-20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e</a:t>
            </a:r>
            <a:r>
              <a:rPr dirty="0" sz="1400" spc="10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119" y="4542472"/>
            <a:ext cx="384111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27779" algn="l"/>
              </a:tabLst>
            </a:pP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-1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dirty="0" u="sng" sz="14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gu</a:t>
            </a:r>
            <a:r>
              <a:rPr dirty="0" u="sng" sz="140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3151" y="3282188"/>
            <a:ext cx="5959475" cy="0"/>
          </a:xfrm>
          <a:custGeom>
            <a:avLst/>
            <a:gdLst/>
            <a:ahLst/>
            <a:cxnLst/>
            <a:rect l="l" t="t" r="r" b="b"/>
            <a:pathLst>
              <a:path w="5959475" h="0">
                <a:moveTo>
                  <a:pt x="0" y="0"/>
                </a:moveTo>
                <a:lnTo>
                  <a:pt x="5959348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62676" y="4806569"/>
            <a:ext cx="6005830" cy="0"/>
          </a:xfrm>
          <a:custGeom>
            <a:avLst/>
            <a:gdLst/>
            <a:ahLst/>
            <a:cxnLst/>
            <a:rect l="l" t="t" r="r" b="b"/>
            <a:pathLst>
              <a:path w="6005830" h="0">
                <a:moveTo>
                  <a:pt x="0" y="0"/>
                </a:moveTo>
                <a:lnTo>
                  <a:pt x="600570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62676" y="1576832"/>
            <a:ext cx="6005830" cy="0"/>
          </a:xfrm>
          <a:custGeom>
            <a:avLst/>
            <a:gdLst/>
            <a:ahLst/>
            <a:cxnLst/>
            <a:rect l="l" t="t" r="r" b="b"/>
            <a:pathLst>
              <a:path w="6005830" h="0">
                <a:moveTo>
                  <a:pt x="0" y="0"/>
                </a:moveTo>
                <a:lnTo>
                  <a:pt x="600570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59120" y="4854257"/>
            <a:ext cx="5786755" cy="166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2085">
              <a:lnSpc>
                <a:spcPts val="1435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10">
                <a:latin typeface="Arial MT"/>
                <a:cs typeface="Arial MT"/>
              </a:rPr>
              <a:t>An</a:t>
            </a:r>
            <a:r>
              <a:rPr dirty="0" sz="1200" spc="-30">
                <a:latin typeface="Arial MT"/>
                <a:cs typeface="Arial MT"/>
              </a:rPr>
              <a:t> easy,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simple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user-friendly</a:t>
            </a:r>
            <a:r>
              <a:rPr dirty="0" sz="1200" spc="19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UI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no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expertise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30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Provides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simple,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easy-to-use</a:t>
            </a:r>
            <a:r>
              <a:rPr dirty="0" sz="1200" spc="2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coherent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experience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across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devices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–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desktop,</a:t>
            </a:r>
            <a:endParaRPr sz="1200">
              <a:latin typeface="Arial MT"/>
              <a:cs typeface="Arial MT"/>
            </a:endParaRPr>
          </a:p>
          <a:p>
            <a:pPr marL="184150">
              <a:lnSpc>
                <a:spcPts val="1425"/>
              </a:lnSpc>
            </a:pPr>
            <a:r>
              <a:rPr dirty="0" sz="1200" spc="-15">
                <a:latin typeface="Arial MT"/>
                <a:cs typeface="Arial MT"/>
              </a:rPr>
              <a:t>tablet,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smartphone</a:t>
            </a:r>
            <a:endParaRPr sz="1200">
              <a:latin typeface="Arial MT"/>
              <a:cs typeface="Arial MT"/>
            </a:endParaRPr>
          </a:p>
          <a:p>
            <a:pPr marL="184150" marR="280035" indent="-172085">
              <a:lnSpc>
                <a:spcPts val="1430"/>
              </a:lnSpc>
              <a:spcBef>
                <a:spcPts val="50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Leverages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responsive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design,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concept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making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apps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sensitive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the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form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factor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devices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single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user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interface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35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Automatic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duplicate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check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when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creating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customer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25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25">
                <a:latin typeface="Arial MT"/>
                <a:cs typeface="Arial MT"/>
              </a:rPr>
              <a:t>Attachment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</a:t>
            </a:r>
            <a:r>
              <a:rPr dirty="0" sz="1200" spc="2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attach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document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25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Supports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creation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Organization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Person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customer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35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Supports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US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Europe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address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form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layouts</a:t>
            </a:r>
            <a:r>
              <a:rPr dirty="0" sz="1200" spc="19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1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customer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6225" y="1123950"/>
            <a:ext cx="5219700" cy="3695700"/>
            <a:chOff x="276225" y="1123950"/>
            <a:chExt cx="5219700" cy="36957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1123950"/>
              <a:ext cx="5219700" cy="3695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333881"/>
              <a:ext cx="4619625" cy="3096387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30847" y="4827994"/>
          <a:ext cx="4786630" cy="1573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8814"/>
                <a:gridCol w="2837815"/>
              </a:tblGrid>
              <a:tr h="200792">
                <a:tc>
                  <a:txBody>
                    <a:bodyPr/>
                    <a:lstStyle/>
                    <a:p>
                      <a:pPr marL="307975" indent="-180975">
                        <a:lnSpc>
                          <a:spcPts val="1220"/>
                        </a:lnSpc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Portal: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ts val="1220"/>
                        </a:lnSpc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Click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4"/>
                        </a:rPr>
                        <a:t>here</a:t>
                      </a:r>
                      <a:r>
                        <a:rPr dirty="0" sz="1050" spc="-5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4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documentation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31012">
                <a:tc>
                  <a:txBody>
                    <a:bodyPr/>
                    <a:lstStyle/>
                    <a:p>
                      <a:pPr marL="298450" indent="-171450">
                        <a:lnSpc>
                          <a:spcPct val="100000"/>
                        </a:lnSpc>
                        <a:spcBef>
                          <a:spcPts val="23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298450" algn="l"/>
                        </a:tabLst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Role: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gene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/>
                </a:tc>
              </a:tr>
              <a:tr h="392636">
                <a:tc>
                  <a:txBody>
                    <a:bodyPr/>
                    <a:lstStyle/>
                    <a:p>
                      <a:pPr marL="307975" indent="-180975">
                        <a:lnSpc>
                          <a:spcPct val="100000"/>
                        </a:lnSpc>
                        <a:spcBef>
                          <a:spcPts val="275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eg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marL="146685" marR="119380">
                        <a:lnSpc>
                          <a:spcPts val="1200"/>
                        </a:lnSpc>
                        <a:spcBef>
                          <a:spcPts val="36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those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knowledge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/>
                </a:tc>
              </a:tr>
              <a:tr h="395748">
                <a:tc>
                  <a:txBody>
                    <a:bodyPr/>
                    <a:lstStyle/>
                    <a:p>
                      <a:pPr marL="307975" indent="-180975">
                        <a:lnSpc>
                          <a:spcPts val="1230"/>
                        </a:lnSpc>
                        <a:spcBef>
                          <a:spcPts val="30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307975">
                        <a:lnSpc>
                          <a:spcPts val="1230"/>
                        </a:lnSpc>
                      </a:pPr>
                      <a:r>
                        <a:rPr dirty="0" sz="1050" spc="5">
                          <a:latin typeface="Arial MT"/>
                          <a:cs typeface="Arial MT"/>
                        </a:rPr>
                        <a:t>Prerequisites: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7.0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SP02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</a:tr>
              <a:tr h="353001">
                <a:tc>
                  <a:txBody>
                    <a:bodyPr/>
                    <a:lstStyle/>
                    <a:p>
                      <a:pPr marL="307975" marR="446405" indent="-180975">
                        <a:lnSpc>
                          <a:spcPts val="1200"/>
                        </a:lnSpc>
                        <a:spcBef>
                          <a:spcPts val="28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Device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Browser </a:t>
                      </a:r>
                      <a:r>
                        <a:rPr dirty="0" sz="1050" spc="-2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Support: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Desktop,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iPad,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Smartphone,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IE9,</a:t>
                      </a:r>
                      <a:r>
                        <a:rPr dirty="0" sz="10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Chrome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51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2440" y="832485"/>
            <a:ext cx="11093450" cy="2413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Fiori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new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endParaRPr sz="2000">
              <a:latin typeface="Arial MT"/>
              <a:cs typeface="Arial MT"/>
            </a:endParaRPr>
          </a:p>
          <a:p>
            <a:pPr marL="5193030">
              <a:lnSpc>
                <a:spcPct val="100000"/>
              </a:lnSpc>
              <a:spcBef>
                <a:spcPts val="1210"/>
              </a:spcBef>
            </a:pP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/</a:t>
            </a:r>
            <a:r>
              <a:rPr dirty="0" sz="1400" spc="-40" b="1">
                <a:latin typeface="Arial"/>
                <a:cs typeface="Arial"/>
              </a:rPr>
              <a:t>P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-35" b="1">
                <a:latin typeface="Arial"/>
                <a:cs typeface="Arial"/>
              </a:rPr>
              <a:t>o</a:t>
            </a:r>
            <a:r>
              <a:rPr dirty="0" sz="1400" spc="-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21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x</a:t>
            </a:r>
            <a:r>
              <a:rPr dirty="0" sz="1400" spc="5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5370830" marR="216535" indent="-172085">
              <a:lnSpc>
                <a:spcPts val="1430"/>
              </a:lnSpc>
              <a:spcBef>
                <a:spcPts val="980"/>
              </a:spcBef>
              <a:buClr>
                <a:srgbClr val="EFAB00"/>
              </a:buClr>
              <a:buFont typeface="Wingdings"/>
              <a:buChar char=""/>
              <a:tabLst>
                <a:tab pos="5371465" algn="l"/>
              </a:tabLst>
            </a:pPr>
            <a:r>
              <a:rPr dirty="0" sz="1200">
                <a:latin typeface="Arial MT"/>
                <a:cs typeface="Arial MT"/>
              </a:rPr>
              <a:t>MDG Fiori </a:t>
            </a:r>
            <a:r>
              <a:rPr dirty="0" sz="1200" spc="-10">
                <a:latin typeface="Arial MT"/>
                <a:cs typeface="Arial MT"/>
              </a:rPr>
              <a:t>lean </a:t>
            </a:r>
            <a:r>
              <a:rPr dirty="0" sz="1200" spc="-15">
                <a:latin typeface="Arial MT"/>
                <a:cs typeface="Arial MT"/>
              </a:rPr>
              <a:t>request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Customer </a:t>
            </a:r>
            <a:r>
              <a:rPr dirty="0" sz="1200" spc="10">
                <a:latin typeface="Arial MT"/>
                <a:cs typeface="Arial MT"/>
              </a:rPr>
              <a:t>is </a:t>
            </a:r>
            <a:r>
              <a:rPr dirty="0" sz="1200" spc="-20">
                <a:latin typeface="Arial MT"/>
                <a:cs typeface="Arial MT"/>
              </a:rPr>
              <a:t>meant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 </a:t>
            </a:r>
            <a:r>
              <a:rPr dirty="0" sz="1200" spc="-5">
                <a:latin typeface="Arial MT"/>
                <a:cs typeface="Arial MT"/>
              </a:rPr>
              <a:t>a </a:t>
            </a:r>
            <a:r>
              <a:rPr dirty="0" sz="1200" spc="-15">
                <a:latin typeface="Arial MT"/>
                <a:cs typeface="Arial MT"/>
              </a:rPr>
              <a:t>business </a:t>
            </a:r>
            <a:r>
              <a:rPr dirty="0" sz="1200" spc="-20">
                <a:latin typeface="Arial MT"/>
                <a:cs typeface="Arial MT"/>
              </a:rPr>
              <a:t>user </a:t>
            </a:r>
            <a:r>
              <a:rPr dirty="0" sz="1200" spc="-40">
                <a:latin typeface="Arial MT"/>
                <a:cs typeface="Arial MT"/>
              </a:rPr>
              <a:t>who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does </a:t>
            </a:r>
            <a:r>
              <a:rPr dirty="0" sz="1200" spc="-25">
                <a:latin typeface="Arial MT"/>
                <a:cs typeface="Arial MT"/>
              </a:rPr>
              <a:t>not 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much </a:t>
            </a:r>
            <a:r>
              <a:rPr dirty="0" sz="1200" spc="-15">
                <a:latin typeface="Arial MT"/>
                <a:cs typeface="Arial MT"/>
              </a:rPr>
              <a:t>expertise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in </a:t>
            </a:r>
            <a:r>
              <a:rPr dirty="0" sz="1200">
                <a:latin typeface="Arial MT"/>
                <a:cs typeface="Arial MT"/>
              </a:rPr>
              <a:t>MDG </a:t>
            </a:r>
            <a:r>
              <a:rPr dirty="0" sz="1200" spc="-10">
                <a:latin typeface="Arial MT"/>
                <a:cs typeface="Arial MT"/>
              </a:rPr>
              <a:t>master data </a:t>
            </a:r>
            <a:r>
              <a:rPr dirty="0" sz="1200" spc="-30">
                <a:latin typeface="Arial MT"/>
                <a:cs typeface="Arial MT"/>
              </a:rPr>
              <a:t>handling</a:t>
            </a:r>
            <a:r>
              <a:rPr dirty="0" sz="1200" spc="-25">
                <a:latin typeface="Arial MT"/>
                <a:cs typeface="Arial MT"/>
              </a:rPr>
              <a:t> but </a:t>
            </a:r>
            <a:r>
              <a:rPr dirty="0" sz="1200" spc="-35">
                <a:latin typeface="Arial MT"/>
                <a:cs typeface="Arial MT"/>
              </a:rPr>
              <a:t>would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still </a:t>
            </a:r>
            <a:r>
              <a:rPr dirty="0" sz="1200" spc="-5">
                <a:latin typeface="Arial MT"/>
                <a:cs typeface="Arial MT"/>
              </a:rPr>
              <a:t>like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5">
                <a:latin typeface="Arial MT"/>
                <a:cs typeface="Arial MT"/>
              </a:rPr>
              <a:t>request </a:t>
            </a:r>
            <a:r>
              <a:rPr dirty="0" sz="1200" spc="-5">
                <a:latin typeface="Arial MT"/>
                <a:cs typeface="Arial MT"/>
              </a:rPr>
              <a:t>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Customer</a:t>
            </a:r>
            <a:endParaRPr sz="1200">
              <a:latin typeface="Arial MT"/>
              <a:cs typeface="Arial MT"/>
            </a:endParaRPr>
          </a:p>
          <a:p>
            <a:pPr marL="5370830" indent="-172085">
              <a:lnSpc>
                <a:spcPts val="1365"/>
              </a:lnSpc>
              <a:buClr>
                <a:srgbClr val="EFAB00"/>
              </a:buClr>
              <a:buFont typeface="Wingdings"/>
              <a:buChar char=""/>
              <a:tabLst>
                <a:tab pos="5371465" algn="l"/>
              </a:tabLst>
            </a:pPr>
            <a:r>
              <a:rPr dirty="0" sz="1200" spc="-15">
                <a:latin typeface="Arial MT"/>
                <a:cs typeface="Arial MT"/>
              </a:rPr>
              <a:t>Such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may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require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new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Customer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his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product,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even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while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5370830">
              <a:lnSpc>
                <a:spcPts val="1435"/>
              </a:lnSpc>
            </a:pPr>
            <a:r>
              <a:rPr dirty="0" sz="1200" spc="-25">
                <a:latin typeface="Arial MT"/>
                <a:cs typeface="Arial MT"/>
              </a:rPr>
              <a:t>move.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Rather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than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sending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email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calling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15">
                <a:latin typeface="Arial MT"/>
                <a:cs typeface="Arial MT"/>
              </a:rPr>
              <a:t> 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Expert,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he/she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endParaRPr sz="1200">
              <a:latin typeface="Arial MT"/>
              <a:cs typeface="Arial MT"/>
            </a:endParaRPr>
          </a:p>
          <a:p>
            <a:pPr marL="5370830" marR="385445">
              <a:lnSpc>
                <a:spcPts val="1430"/>
              </a:lnSpc>
              <a:spcBef>
                <a:spcPts val="114"/>
              </a:spcBef>
            </a:pPr>
            <a:r>
              <a:rPr dirty="0" sz="1200">
                <a:latin typeface="Arial MT"/>
                <a:cs typeface="Arial MT"/>
              </a:rPr>
              <a:t>raise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create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customer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using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Fiori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application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3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customer</a:t>
            </a:r>
            <a:endParaRPr sz="1200">
              <a:latin typeface="Arial MT"/>
              <a:cs typeface="Arial MT"/>
            </a:endParaRPr>
          </a:p>
          <a:p>
            <a:pPr marL="5179695">
              <a:lnSpc>
                <a:spcPct val="100000"/>
              </a:lnSpc>
              <a:spcBef>
                <a:spcPts val="750"/>
              </a:spcBef>
            </a:pPr>
            <a:r>
              <a:rPr dirty="0" sz="1400" spc="40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y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-30" b="1">
                <a:latin typeface="Arial"/>
                <a:cs typeface="Arial"/>
              </a:rPr>
              <a:t>ca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-35" b="1">
                <a:latin typeface="Arial"/>
                <a:cs typeface="Arial"/>
              </a:rPr>
              <a:t>h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ll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35" b="1">
                <a:latin typeface="Arial"/>
                <a:cs typeface="Arial"/>
              </a:rPr>
              <a:t>g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0847" y="4807675"/>
          <a:ext cx="4747895" cy="159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0400"/>
                <a:gridCol w="2817495"/>
              </a:tblGrid>
              <a:tr h="202570">
                <a:tc>
                  <a:txBody>
                    <a:bodyPr/>
                    <a:lstStyle/>
                    <a:p>
                      <a:pPr marL="307975" indent="-180975">
                        <a:lnSpc>
                          <a:spcPts val="1220"/>
                        </a:lnSpc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elp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Portal: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1220"/>
                        </a:lnSpc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Click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here</a:t>
                      </a:r>
                      <a:r>
                        <a:rPr dirty="0" sz="1050" spc="-6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documentation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34378">
                <a:tc>
                  <a:txBody>
                    <a:bodyPr/>
                    <a:lstStyle/>
                    <a:p>
                      <a:pPr marL="298450" indent="-171450">
                        <a:lnSpc>
                          <a:spcPct val="100000"/>
                        </a:lnSpc>
                        <a:spcBef>
                          <a:spcPts val="250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298450" algn="l"/>
                        </a:tabLst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Role: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gene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bu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1750"/>
                </a:tc>
              </a:tr>
              <a:tr h="396843">
                <a:tc>
                  <a:txBody>
                    <a:bodyPr/>
                    <a:lstStyle/>
                    <a:p>
                      <a:pPr marL="307975" indent="-180975">
                        <a:lnSpc>
                          <a:spcPct val="100000"/>
                        </a:lnSpc>
                        <a:spcBef>
                          <a:spcPts val="285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eg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6195"/>
                </a:tc>
                <a:tc>
                  <a:txBody>
                    <a:bodyPr/>
                    <a:lstStyle/>
                    <a:p>
                      <a:pPr marL="127000" marR="119380">
                        <a:lnSpc>
                          <a:spcPts val="1200"/>
                        </a:lnSpc>
                        <a:spcBef>
                          <a:spcPts val="37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those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knowledge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7625"/>
                </a:tc>
              </a:tr>
              <a:tr h="401762">
                <a:tc>
                  <a:txBody>
                    <a:bodyPr/>
                    <a:lstStyle/>
                    <a:p>
                      <a:pPr marL="307975" indent="-180975">
                        <a:lnSpc>
                          <a:spcPts val="1230"/>
                        </a:lnSpc>
                        <a:spcBef>
                          <a:spcPts val="325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307975">
                        <a:lnSpc>
                          <a:spcPts val="1230"/>
                        </a:lnSpc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Prerequisites: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7.0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SP02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</a:tr>
              <a:tr h="355733">
                <a:tc>
                  <a:txBody>
                    <a:bodyPr/>
                    <a:lstStyle/>
                    <a:p>
                      <a:pPr marL="307975" marR="427990" indent="-180975">
                        <a:lnSpc>
                          <a:spcPts val="1200"/>
                        </a:lnSpc>
                        <a:spcBef>
                          <a:spcPts val="30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307975" algn="l"/>
                        </a:tabLst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Device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Browser </a:t>
                      </a:r>
                      <a:r>
                        <a:rPr dirty="0" sz="1050" spc="-2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Support: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Desktop,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iPad,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Smartphone,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IE9,</a:t>
                      </a:r>
                      <a:r>
                        <a:rPr dirty="0" sz="10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Chrome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582920" y="4507928"/>
            <a:ext cx="220599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45" b="1">
                <a:latin typeface="Arial"/>
                <a:cs typeface="Arial"/>
              </a:rPr>
              <a:t>ea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30" b="1">
                <a:latin typeface="Arial"/>
                <a:cs typeface="Arial"/>
              </a:rPr>
              <a:t>n</a:t>
            </a:r>
            <a:r>
              <a:rPr dirty="0" sz="1400" spc="15" b="1">
                <a:latin typeface="Arial"/>
                <a:cs typeface="Arial"/>
              </a:rPr>
              <a:t>d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30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b</a:t>
            </a:r>
            <a:r>
              <a:rPr dirty="0" sz="1400" spc="-20" b="1">
                <a:latin typeface="Arial"/>
                <a:cs typeface="Arial"/>
              </a:rPr>
              <a:t>ili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309" y="4507928"/>
            <a:ext cx="38354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22065" algn="l"/>
              </a:tabLst>
            </a:pP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-1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gu</a:t>
            </a:r>
            <a:r>
              <a:rPr dirty="0" u="sng" sz="1400" spc="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15051" y="4835144"/>
            <a:ext cx="6207125" cy="0"/>
          </a:xfrm>
          <a:custGeom>
            <a:avLst/>
            <a:gdLst/>
            <a:ahLst/>
            <a:cxnLst/>
            <a:rect l="l" t="t" r="r" b="b"/>
            <a:pathLst>
              <a:path w="6207125" h="0">
                <a:moveTo>
                  <a:pt x="0" y="0"/>
                </a:moveTo>
                <a:lnTo>
                  <a:pt x="620712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76225" y="1085850"/>
            <a:ext cx="5248275" cy="3714750"/>
            <a:chOff x="276225" y="1085850"/>
            <a:chExt cx="5248275" cy="3714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085850"/>
              <a:ext cx="5248275" cy="3714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75" y="1295781"/>
              <a:ext cx="4648200" cy="3115437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615051" y="1576832"/>
            <a:ext cx="6207125" cy="46355"/>
          </a:xfrm>
          <a:custGeom>
            <a:avLst/>
            <a:gdLst/>
            <a:ahLst/>
            <a:cxnLst/>
            <a:rect l="l" t="t" r="r" b="b"/>
            <a:pathLst>
              <a:path w="6207125" h="46355">
                <a:moveTo>
                  <a:pt x="0" y="0"/>
                </a:moveTo>
                <a:lnTo>
                  <a:pt x="6207125" y="4622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66409" y="4872037"/>
            <a:ext cx="6233160" cy="166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2085">
              <a:lnSpc>
                <a:spcPts val="1435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10">
                <a:latin typeface="Arial MT"/>
                <a:cs typeface="Arial MT"/>
              </a:rPr>
              <a:t>An</a:t>
            </a:r>
            <a:r>
              <a:rPr dirty="0" sz="1200" spc="-30">
                <a:latin typeface="Arial MT"/>
                <a:cs typeface="Arial MT"/>
              </a:rPr>
              <a:t> easy,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simple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user-friendly</a:t>
            </a:r>
            <a:r>
              <a:rPr dirty="0" sz="1200" spc="19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UI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no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master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expertise</a:t>
            </a:r>
            <a:endParaRPr sz="1200">
              <a:latin typeface="Arial MT"/>
              <a:cs typeface="Arial MT"/>
            </a:endParaRPr>
          </a:p>
          <a:p>
            <a:pPr marL="184150" marR="5080" indent="-172085">
              <a:lnSpc>
                <a:spcPts val="1430"/>
              </a:lnSpc>
              <a:spcBef>
                <a:spcPts val="50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Provides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simple,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easy-to-use</a:t>
            </a:r>
            <a:r>
              <a:rPr dirty="0" sz="1200" spc="2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coherent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experience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across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devices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–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desktop,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tablet,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smartphone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375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Leverages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responsive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design,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concept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making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apps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sensitive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form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factor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endParaRPr sz="1200">
              <a:latin typeface="Arial MT"/>
              <a:cs typeface="Arial MT"/>
            </a:endParaRPr>
          </a:p>
          <a:p>
            <a:pPr marL="184150">
              <a:lnSpc>
                <a:spcPts val="1435"/>
              </a:lnSpc>
            </a:pPr>
            <a:r>
              <a:rPr dirty="0" sz="1200" spc="-10">
                <a:latin typeface="Arial MT"/>
                <a:cs typeface="Arial MT"/>
              </a:rPr>
              <a:t>devices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single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interface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35"/>
              </a:lnSpc>
              <a:spcBef>
                <a:spcPts val="65"/>
              </a:spcBef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Automatic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duplicate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check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when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creating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25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25">
                <a:latin typeface="Arial MT"/>
                <a:cs typeface="Arial MT"/>
              </a:rPr>
              <a:t>Attachment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</a:t>
            </a:r>
            <a:r>
              <a:rPr dirty="0" sz="1200" spc="2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attach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document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30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Supports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creation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Organization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Person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marL="184150" indent="-172085">
              <a:lnSpc>
                <a:spcPts val="1435"/>
              </a:lnSpc>
              <a:buClr>
                <a:srgbClr val="EFAB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200" spc="-15">
                <a:latin typeface="Arial MT"/>
                <a:cs typeface="Arial MT"/>
              </a:rPr>
              <a:t>Supports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US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Europe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address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form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layouts</a:t>
            </a:r>
            <a:r>
              <a:rPr dirty="0" sz="1200" spc="19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52301" y="6545929"/>
            <a:ext cx="1587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15">
                <a:latin typeface="Arial MT"/>
                <a:cs typeface="Arial MT"/>
              </a:rPr>
              <a:t>52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2440" y="832485"/>
            <a:ext cx="11375390" cy="34480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2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Fiori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5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new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endParaRPr sz="2000">
              <a:latin typeface="Arial MT"/>
              <a:cs typeface="Arial MT"/>
            </a:endParaRPr>
          </a:p>
          <a:p>
            <a:pPr marL="5123815">
              <a:lnSpc>
                <a:spcPct val="100000"/>
              </a:lnSpc>
              <a:spcBef>
                <a:spcPts val="1505"/>
              </a:spcBef>
            </a:pP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/</a:t>
            </a:r>
            <a:r>
              <a:rPr dirty="0" sz="1400" spc="-40" b="1">
                <a:latin typeface="Arial"/>
                <a:cs typeface="Arial"/>
              </a:rPr>
              <a:t>P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-35" b="1">
                <a:latin typeface="Arial"/>
                <a:cs typeface="Arial"/>
              </a:rPr>
              <a:t>o</a:t>
            </a:r>
            <a:r>
              <a:rPr dirty="0" sz="1400" spc="-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21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x</a:t>
            </a:r>
            <a:r>
              <a:rPr dirty="0" sz="1400" spc="5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5278120" marR="36830" indent="-172085">
              <a:lnSpc>
                <a:spcPts val="1430"/>
              </a:lnSpc>
              <a:spcBef>
                <a:spcPts val="865"/>
              </a:spcBef>
              <a:buClr>
                <a:srgbClr val="EFAB00"/>
              </a:buClr>
              <a:buFont typeface="Wingdings"/>
              <a:buChar char=""/>
              <a:tabLst>
                <a:tab pos="5278755" algn="l"/>
              </a:tabLst>
            </a:pP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Fiori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lean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is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meant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100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who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does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not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much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expertise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handling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but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would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still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like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new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 marL="5278120" indent="-172085">
              <a:lnSpc>
                <a:spcPts val="1370"/>
              </a:lnSpc>
              <a:buClr>
                <a:srgbClr val="EFAB00"/>
              </a:buClr>
              <a:buFont typeface="Wingdings"/>
              <a:buChar char=""/>
              <a:tabLst>
                <a:tab pos="5278755" algn="l"/>
              </a:tabLst>
            </a:pPr>
            <a:r>
              <a:rPr dirty="0" sz="1200" spc="-15">
                <a:latin typeface="Arial MT"/>
                <a:cs typeface="Arial MT"/>
              </a:rPr>
              <a:t>Such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may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require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his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running</a:t>
            </a:r>
            <a:r>
              <a:rPr dirty="0" sz="1200" spc="19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project,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even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while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5278120" marR="22860">
              <a:lnSpc>
                <a:spcPts val="1430"/>
              </a:lnSpc>
              <a:spcBef>
                <a:spcPts val="50"/>
              </a:spcBef>
            </a:pPr>
            <a:r>
              <a:rPr dirty="0" sz="1200" spc="-25">
                <a:latin typeface="Arial MT"/>
                <a:cs typeface="Arial MT"/>
              </a:rPr>
              <a:t>move.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Rather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than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sending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email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calling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Expert,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he/she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raise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 </a:t>
            </a:r>
            <a:r>
              <a:rPr dirty="0" sz="1200" spc="-31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create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using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Fiori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application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 marL="5122545">
              <a:lnSpc>
                <a:spcPct val="100000"/>
              </a:lnSpc>
              <a:spcBef>
                <a:spcPts val="1019"/>
              </a:spcBef>
              <a:tabLst>
                <a:tab pos="11352530" algn="l"/>
              </a:tabLst>
            </a:pPr>
            <a:r>
              <a:rPr dirty="0" u="heavy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dirty="0" u="heavy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heavy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</a:t>
            </a:r>
            <a:r>
              <a:rPr dirty="0" u="heavy" sz="14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dirty="0" u="heavy" sz="1400" spc="-18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</a:t>
            </a:r>
            <a:r>
              <a:rPr dirty="0" u="heavy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dirty="0" u="heavy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heavy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dirty="0" u="heavy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</a:t>
            </a:r>
            <a:r>
              <a:rPr dirty="0" u="heavy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ll</a:t>
            </a:r>
            <a:r>
              <a:rPr dirty="0" u="heavy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heavy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</a:t>
            </a:r>
            <a:r>
              <a:rPr dirty="0" u="heavy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heavy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5278120" marR="308610" indent="-172085">
              <a:lnSpc>
                <a:spcPts val="1430"/>
              </a:lnSpc>
              <a:spcBef>
                <a:spcPts val="535"/>
              </a:spcBef>
              <a:buClr>
                <a:srgbClr val="EFAB00"/>
              </a:buClr>
              <a:buFont typeface="Wingdings"/>
              <a:buChar char=""/>
              <a:tabLst>
                <a:tab pos="5278755" algn="l"/>
              </a:tabLst>
            </a:pPr>
            <a:r>
              <a:rPr dirty="0" sz="1200" spc="-30">
                <a:latin typeface="Arial MT"/>
                <a:cs typeface="Arial MT"/>
              </a:rPr>
              <a:t>Manual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efforts </a:t>
            </a:r>
            <a:r>
              <a:rPr dirty="0" sz="1200" spc="-10">
                <a:latin typeface="Arial MT"/>
                <a:cs typeface="Arial MT"/>
              </a:rPr>
              <a:t>(emails, </a:t>
            </a:r>
            <a:r>
              <a:rPr dirty="0" sz="1200" spc="-30">
                <a:latin typeface="Arial MT"/>
                <a:cs typeface="Arial MT"/>
              </a:rPr>
              <a:t>phone </a:t>
            </a:r>
            <a:r>
              <a:rPr dirty="0" sz="1200" spc="-15">
                <a:latin typeface="Arial MT"/>
                <a:cs typeface="Arial MT"/>
              </a:rPr>
              <a:t>calls)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0">
                <a:latin typeface="Arial MT"/>
                <a:cs typeface="Arial MT"/>
              </a:rPr>
              <a:t>create </a:t>
            </a:r>
            <a:r>
              <a:rPr dirty="0" sz="1200">
                <a:latin typeface="Arial MT"/>
                <a:cs typeface="Arial MT"/>
              </a:rPr>
              <a:t>MDG </a:t>
            </a:r>
            <a:r>
              <a:rPr dirty="0" sz="1200" spc="-10">
                <a:latin typeface="Arial MT"/>
                <a:cs typeface="Arial MT"/>
              </a:rPr>
              <a:t>supplier </a:t>
            </a:r>
            <a:r>
              <a:rPr dirty="0" sz="1200" spc="-30">
                <a:latin typeface="Arial MT"/>
                <a:cs typeface="Arial MT"/>
              </a:rPr>
              <a:t>when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comes </a:t>
            </a:r>
            <a:r>
              <a:rPr dirty="0" sz="1200" spc="-15">
                <a:latin typeface="Arial MT"/>
                <a:cs typeface="Arial MT"/>
              </a:rPr>
              <a:t>from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either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having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no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access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no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/</a:t>
            </a:r>
            <a:r>
              <a:rPr dirty="0" sz="1200" spc="10">
                <a:latin typeface="Arial MT"/>
                <a:cs typeface="Arial MT"/>
              </a:rPr>
              <a:t> SAP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knowledge</a:t>
            </a:r>
            <a:endParaRPr sz="1200">
              <a:latin typeface="Arial MT"/>
              <a:cs typeface="Arial MT"/>
            </a:endParaRPr>
          </a:p>
          <a:p>
            <a:pPr marL="5278120" indent="-172085">
              <a:lnSpc>
                <a:spcPts val="1370"/>
              </a:lnSpc>
              <a:buClr>
                <a:srgbClr val="EFAB00"/>
              </a:buClr>
              <a:buFont typeface="Wingdings"/>
              <a:buChar char=""/>
              <a:tabLst>
                <a:tab pos="5278755" algn="l"/>
              </a:tabLst>
            </a:pPr>
            <a:r>
              <a:rPr dirty="0" sz="1200" spc="-10">
                <a:latin typeface="Arial MT"/>
                <a:cs typeface="Arial MT"/>
              </a:rPr>
              <a:t>Dependency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few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employees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having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knowledge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trigger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marL="5278120">
              <a:lnSpc>
                <a:spcPts val="1430"/>
              </a:lnSpc>
            </a:pPr>
            <a:r>
              <a:rPr dirty="0" sz="1200" spc="-5">
                <a:latin typeface="Arial MT"/>
                <a:cs typeface="Arial MT"/>
              </a:rPr>
              <a:t>creation</a:t>
            </a:r>
            <a:endParaRPr sz="1200">
              <a:latin typeface="Arial MT"/>
              <a:cs typeface="Arial MT"/>
            </a:endParaRPr>
          </a:p>
          <a:p>
            <a:pPr marL="5278120" indent="-172085">
              <a:lnSpc>
                <a:spcPts val="1435"/>
              </a:lnSpc>
              <a:buClr>
                <a:srgbClr val="EFAB00"/>
              </a:buClr>
              <a:buFont typeface="Wingdings"/>
              <a:buChar char=""/>
              <a:tabLst>
                <a:tab pos="5278755" algn="l"/>
              </a:tabLst>
            </a:pPr>
            <a:r>
              <a:rPr dirty="0" sz="1200" spc="-5">
                <a:latin typeface="Arial MT"/>
                <a:cs typeface="Arial MT"/>
              </a:rPr>
              <a:t>High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TCO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TCD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improving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experience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commonly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endParaRPr sz="1200">
              <a:latin typeface="Arial MT"/>
              <a:cs typeface="Arial MT"/>
            </a:endParaRPr>
          </a:p>
          <a:p>
            <a:pPr marL="5278120">
              <a:lnSpc>
                <a:spcPct val="100000"/>
              </a:lnSpc>
              <a:spcBef>
                <a:spcPts val="60"/>
              </a:spcBef>
            </a:pPr>
            <a:r>
              <a:rPr dirty="0" sz="1200" spc="-35">
                <a:latin typeface="Arial MT"/>
                <a:cs typeface="Arial MT"/>
              </a:rPr>
              <a:t>f</a:t>
            </a:r>
            <a:r>
              <a:rPr dirty="0" sz="1200" spc="-70">
                <a:latin typeface="Arial MT"/>
                <a:cs typeface="Arial MT"/>
              </a:rPr>
              <a:t>un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t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1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SA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M</a:t>
            </a:r>
            <a:r>
              <a:rPr dirty="0" sz="1200" spc="30">
                <a:latin typeface="Arial MT"/>
                <a:cs typeface="Arial MT"/>
              </a:rPr>
              <a:t>D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</a:t>
            </a:r>
            <a:r>
              <a:rPr dirty="0" sz="1200" spc="-35">
                <a:latin typeface="Arial MT"/>
                <a:cs typeface="Arial MT"/>
              </a:rPr>
              <a:t>ft</a:t>
            </a:r>
            <a:r>
              <a:rPr dirty="0" sz="1200" spc="-45">
                <a:latin typeface="Arial MT"/>
                <a:cs typeface="Arial MT"/>
              </a:rPr>
              <a:t>w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9815" y="4598606"/>
            <a:ext cx="220027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45" b="1">
                <a:latin typeface="Arial"/>
                <a:cs typeface="Arial"/>
              </a:rPr>
              <a:t>ea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35" b="1">
                <a:latin typeface="Arial"/>
                <a:cs typeface="Arial"/>
              </a:rPr>
              <a:t>n</a:t>
            </a:r>
            <a:r>
              <a:rPr dirty="0" sz="1400" spc="15" b="1">
                <a:latin typeface="Arial"/>
                <a:cs typeface="Arial"/>
              </a:rPr>
              <a:t>d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30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b</a:t>
            </a:r>
            <a:r>
              <a:rPr dirty="0" sz="1400" spc="-20" b="1">
                <a:latin typeface="Arial"/>
                <a:cs typeface="Arial"/>
              </a:rPr>
              <a:t>ili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437" y="4478591"/>
            <a:ext cx="138557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45" b="1">
                <a:latin typeface="Arial"/>
                <a:cs typeface="Arial"/>
              </a:rPr>
              <a:t>ac</a:t>
            </a:r>
            <a:r>
              <a:rPr dirty="0" sz="1400" spc="-20" b="1">
                <a:latin typeface="Arial"/>
                <a:cs typeface="Arial"/>
              </a:rPr>
              <a:t>t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&amp;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-15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gu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6740" y="4736719"/>
          <a:ext cx="4486910" cy="1670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970"/>
                <a:gridCol w="2695575"/>
              </a:tblGrid>
              <a:tr h="294658">
                <a:tc>
                  <a:txBody>
                    <a:bodyPr/>
                    <a:lstStyle/>
                    <a:p>
                      <a:pPr marL="180975" indent="-181610">
                        <a:lnSpc>
                          <a:spcPct val="100000"/>
                        </a:lnSpc>
                        <a:spcBef>
                          <a:spcPts val="695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1610" algn="l"/>
                        </a:tabLst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Portal: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Click </a:t>
                      </a:r>
                      <a:r>
                        <a:rPr dirty="0" u="sng" sz="1050" spc="1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here</a:t>
                      </a:r>
                      <a:r>
                        <a:rPr dirty="0" sz="1050" spc="-6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documentation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0738">
                <a:tc>
                  <a:txBody>
                    <a:bodyPr/>
                    <a:lstStyle/>
                    <a:p>
                      <a:pPr marL="171450" indent="-172085">
                        <a:lnSpc>
                          <a:spcPct val="100000"/>
                        </a:lnSpc>
                        <a:spcBef>
                          <a:spcPts val="234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72085" algn="l"/>
                        </a:tabLst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Role: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4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SAP_MDG_BCR_REQUESTOR_T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4"/>
                </a:tc>
              </a:tr>
              <a:tr h="392368">
                <a:tc>
                  <a:txBody>
                    <a:bodyPr/>
                    <a:lstStyle/>
                    <a:p>
                      <a:pPr marL="180975" indent="-181610">
                        <a:lnSpc>
                          <a:spcPct val="100000"/>
                        </a:lnSpc>
                        <a:spcBef>
                          <a:spcPts val="27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1610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eg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L="115570" marR="340995">
                        <a:lnSpc>
                          <a:spcPts val="1200"/>
                        </a:lnSpc>
                        <a:spcBef>
                          <a:spcPts val="36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those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no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MDG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or</a:t>
                      </a:r>
                      <a:r>
                        <a:rPr dirty="0" sz="10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0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knowledge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</a:tr>
              <a:tr h="396047">
                <a:tc>
                  <a:txBody>
                    <a:bodyPr/>
                    <a:lstStyle/>
                    <a:p>
                      <a:pPr marL="180975" indent="-181610">
                        <a:lnSpc>
                          <a:spcPts val="1230"/>
                        </a:lnSpc>
                        <a:spcBef>
                          <a:spcPts val="30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1610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80975">
                        <a:lnSpc>
                          <a:spcPts val="1230"/>
                        </a:lnSpc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Prerequisites: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7.0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SP02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</a:tr>
              <a:tr h="352876">
                <a:tc>
                  <a:txBody>
                    <a:bodyPr/>
                    <a:lstStyle/>
                    <a:p>
                      <a:pPr marL="180975" marR="415925" indent="-181610">
                        <a:lnSpc>
                          <a:spcPts val="1200"/>
                        </a:lnSpc>
                        <a:spcBef>
                          <a:spcPts val="275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1610" algn="l"/>
                        </a:tabLst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Device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Browser </a:t>
                      </a:r>
                      <a:r>
                        <a:rPr dirty="0" sz="1050" spc="-2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Support: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Desktop,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iPad,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Smartphone,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IE9,</a:t>
                      </a:r>
                      <a:r>
                        <a:rPr dirty="0" sz="10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Chrome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605526" y="3148838"/>
            <a:ext cx="6062980" cy="50165"/>
          </a:xfrm>
          <a:custGeom>
            <a:avLst/>
            <a:gdLst/>
            <a:ahLst/>
            <a:cxnLst/>
            <a:rect l="l" t="t" r="r" b="b"/>
            <a:pathLst>
              <a:path w="6062980" h="50164">
                <a:moveTo>
                  <a:pt x="0" y="49784"/>
                </a:moveTo>
                <a:lnTo>
                  <a:pt x="606259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62676" y="4835144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 h="0">
                <a:moveTo>
                  <a:pt x="0" y="0"/>
                </a:moveTo>
                <a:lnTo>
                  <a:pt x="3802633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24576" y="4877498"/>
            <a:ext cx="5930900" cy="166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1450">
              <a:lnSpc>
                <a:spcPts val="1435"/>
              </a:lnSpc>
              <a:spcBef>
                <a:spcPts val="100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10">
                <a:latin typeface="Arial MT"/>
                <a:cs typeface="Arial MT"/>
              </a:rPr>
              <a:t>An</a:t>
            </a:r>
            <a:r>
              <a:rPr dirty="0" sz="1200" spc="-30">
                <a:latin typeface="Arial MT"/>
                <a:cs typeface="Arial MT"/>
              </a:rPr>
              <a:t> easy,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simple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user-friendly</a:t>
            </a:r>
            <a:r>
              <a:rPr dirty="0" sz="1200" spc="19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UI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no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expertise</a:t>
            </a:r>
            <a:endParaRPr sz="1200">
              <a:latin typeface="Arial MT"/>
              <a:cs typeface="Arial MT"/>
            </a:endParaRPr>
          </a:p>
          <a:p>
            <a:pPr marL="184150" marR="147320" indent="-171450">
              <a:lnSpc>
                <a:spcPts val="1430"/>
              </a:lnSpc>
              <a:spcBef>
                <a:spcPts val="50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10">
                <a:latin typeface="Arial MT"/>
                <a:cs typeface="Arial MT"/>
              </a:rPr>
              <a:t>Provides </a:t>
            </a:r>
            <a:r>
              <a:rPr dirty="0" sz="1200">
                <a:latin typeface="Arial MT"/>
                <a:cs typeface="Arial MT"/>
              </a:rPr>
              <a:t>a </a:t>
            </a:r>
            <a:r>
              <a:rPr dirty="0" sz="1200" spc="-5">
                <a:latin typeface="Arial MT"/>
                <a:cs typeface="Arial MT"/>
              </a:rPr>
              <a:t>simple, </a:t>
            </a:r>
            <a:r>
              <a:rPr dirty="0" sz="1200" spc="-20">
                <a:latin typeface="Arial MT"/>
                <a:cs typeface="Arial MT"/>
              </a:rPr>
              <a:t>easy-to-use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 spc="-20">
                <a:latin typeface="Arial MT"/>
                <a:cs typeface="Arial MT"/>
              </a:rPr>
              <a:t>coherent</a:t>
            </a:r>
            <a:r>
              <a:rPr dirty="0" sz="1200" spc="-15">
                <a:latin typeface="Arial MT"/>
                <a:cs typeface="Arial MT"/>
              </a:rPr>
              <a:t> experience </a:t>
            </a:r>
            <a:r>
              <a:rPr dirty="0" sz="1200" spc="-5">
                <a:latin typeface="Arial MT"/>
                <a:cs typeface="Arial MT"/>
              </a:rPr>
              <a:t>across devices </a:t>
            </a:r>
            <a:r>
              <a:rPr dirty="0" sz="1200">
                <a:latin typeface="Arial MT"/>
                <a:cs typeface="Arial MT"/>
              </a:rPr>
              <a:t>– </a:t>
            </a:r>
            <a:r>
              <a:rPr dirty="0" sz="1200" spc="-5">
                <a:latin typeface="Arial MT"/>
                <a:cs typeface="Arial MT"/>
              </a:rPr>
              <a:t>desktop,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tablet,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smartphone</a:t>
            </a:r>
            <a:endParaRPr sz="1200">
              <a:latin typeface="Arial MT"/>
              <a:cs typeface="Arial MT"/>
            </a:endParaRPr>
          </a:p>
          <a:p>
            <a:pPr marL="184150" indent="-171450">
              <a:lnSpc>
                <a:spcPts val="1375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10">
                <a:latin typeface="Arial MT"/>
                <a:cs typeface="Arial MT"/>
              </a:rPr>
              <a:t>Leverages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responsive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design,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concept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making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apps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sensitive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the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form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factor</a:t>
            </a:r>
            <a:endParaRPr sz="1200">
              <a:latin typeface="Arial MT"/>
              <a:cs typeface="Arial MT"/>
            </a:endParaRPr>
          </a:p>
          <a:p>
            <a:pPr marL="184150">
              <a:lnSpc>
                <a:spcPts val="1435"/>
              </a:lnSpc>
            </a:pPr>
            <a:r>
              <a:rPr dirty="0" sz="1200">
                <a:latin typeface="Arial MT"/>
                <a:cs typeface="Arial MT"/>
              </a:rPr>
              <a:t>of </a:t>
            </a:r>
            <a:r>
              <a:rPr dirty="0" sz="1200" spc="-10">
                <a:latin typeface="Arial MT"/>
                <a:cs typeface="Arial MT"/>
              </a:rPr>
              <a:t>devices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single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interface</a:t>
            </a:r>
            <a:endParaRPr sz="1200">
              <a:latin typeface="Arial MT"/>
              <a:cs typeface="Arial MT"/>
            </a:endParaRPr>
          </a:p>
          <a:p>
            <a:pPr marL="184150" indent="-171450">
              <a:lnSpc>
                <a:spcPts val="1435"/>
              </a:lnSpc>
              <a:spcBef>
                <a:spcPts val="65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15">
                <a:latin typeface="Arial MT"/>
                <a:cs typeface="Arial MT"/>
              </a:rPr>
              <a:t>Automatic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duplicate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check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when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creating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endParaRPr sz="1200">
              <a:latin typeface="Arial MT"/>
              <a:cs typeface="Arial MT"/>
            </a:endParaRPr>
          </a:p>
          <a:p>
            <a:pPr marL="184150" indent="-171450">
              <a:lnSpc>
                <a:spcPts val="1425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25">
                <a:latin typeface="Arial MT"/>
                <a:cs typeface="Arial MT"/>
              </a:rPr>
              <a:t>Attachment</a:t>
            </a:r>
            <a:r>
              <a:rPr dirty="0" sz="1200" spc="1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functionality</a:t>
            </a:r>
            <a:r>
              <a:rPr dirty="0" sz="1200" spc="2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attach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document</a:t>
            </a:r>
            <a:r>
              <a:rPr dirty="0" sz="1200" spc="15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endParaRPr sz="1200">
              <a:latin typeface="Arial MT"/>
              <a:cs typeface="Arial MT"/>
            </a:endParaRPr>
          </a:p>
          <a:p>
            <a:pPr marL="184150" indent="-171450">
              <a:lnSpc>
                <a:spcPts val="1425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15">
                <a:latin typeface="Arial MT"/>
                <a:cs typeface="Arial MT"/>
              </a:rPr>
              <a:t>Supports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Organization</a:t>
            </a:r>
            <a:r>
              <a:rPr dirty="0" sz="1200" spc="1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Person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r>
              <a:rPr dirty="0" sz="1200" spc="10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creation</a:t>
            </a:r>
            <a:endParaRPr sz="1200">
              <a:latin typeface="Arial MT"/>
              <a:cs typeface="Arial MT"/>
            </a:endParaRPr>
          </a:p>
          <a:p>
            <a:pPr marL="184150" indent="-171450">
              <a:lnSpc>
                <a:spcPts val="1435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 spc="-15">
                <a:latin typeface="Arial MT"/>
                <a:cs typeface="Arial MT"/>
              </a:rPr>
              <a:t>Supports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US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Europe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address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layouts</a:t>
            </a:r>
            <a:r>
              <a:rPr dirty="0" sz="1200" spc="19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6225" y="1057275"/>
            <a:ext cx="5229225" cy="3705225"/>
            <a:chOff x="276225" y="1057275"/>
            <a:chExt cx="5229225" cy="37052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057275"/>
              <a:ext cx="5229225" cy="3705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75" y="1267206"/>
              <a:ext cx="4629150" cy="310591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2440" y="832485"/>
            <a:ext cx="11211560" cy="37001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1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Fiori</a:t>
            </a:r>
            <a:r>
              <a:rPr dirty="0" sz="2000" spc="-11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4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666666"/>
                </a:solidFill>
                <a:latin typeface="Arial MT"/>
                <a:cs typeface="Arial MT"/>
              </a:rPr>
              <a:t>new</a:t>
            </a:r>
            <a:r>
              <a:rPr dirty="0" sz="2000" spc="-7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Business</a:t>
            </a:r>
            <a:r>
              <a:rPr dirty="0" sz="2000" spc="-14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666666"/>
                </a:solidFill>
                <a:latin typeface="Arial MT"/>
                <a:cs typeface="Arial MT"/>
              </a:rPr>
              <a:t>Partner</a:t>
            </a:r>
            <a:endParaRPr sz="2000">
              <a:latin typeface="Arial MT"/>
              <a:cs typeface="Arial MT"/>
            </a:endParaRPr>
          </a:p>
          <a:p>
            <a:pPr marL="5129530">
              <a:lnSpc>
                <a:spcPct val="100000"/>
              </a:lnSpc>
              <a:spcBef>
                <a:spcPts val="1210"/>
              </a:spcBef>
              <a:tabLst>
                <a:tab pos="11198225" algn="l"/>
              </a:tabLst>
            </a:pPr>
            <a:r>
              <a:rPr dirty="0" u="sng" sz="14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dirty="0" u="sng" sz="1400" spc="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00" spc="-204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dirty="0" u="sng" sz="1400" spc="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dirty="0" u="sng" sz="14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5335905" marR="121920" indent="-171450">
              <a:lnSpc>
                <a:spcPts val="1430"/>
              </a:lnSpc>
              <a:spcBef>
                <a:spcPts val="509"/>
              </a:spcBef>
              <a:buClr>
                <a:srgbClr val="EFAB00"/>
              </a:buClr>
              <a:buFont typeface="Wingdings"/>
              <a:buChar char=""/>
              <a:tabLst>
                <a:tab pos="5336540" algn="l"/>
              </a:tabLst>
            </a:pPr>
            <a:r>
              <a:rPr dirty="0" sz="1200">
                <a:latin typeface="Arial MT"/>
                <a:cs typeface="Arial MT"/>
              </a:rPr>
              <a:t>MDG Fiori </a:t>
            </a:r>
            <a:r>
              <a:rPr dirty="0" sz="1200" spc="-15">
                <a:latin typeface="Arial MT"/>
                <a:cs typeface="Arial MT"/>
              </a:rPr>
              <a:t>lean request for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 </a:t>
            </a:r>
            <a:r>
              <a:rPr dirty="0" sz="1200" spc="-20">
                <a:latin typeface="Arial MT"/>
                <a:cs typeface="Arial MT"/>
              </a:rPr>
              <a:t>Partner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is </a:t>
            </a:r>
            <a:r>
              <a:rPr dirty="0" sz="1200" spc="-20">
                <a:latin typeface="Arial MT"/>
                <a:cs typeface="Arial MT"/>
              </a:rPr>
              <a:t>meant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 </a:t>
            </a:r>
            <a:r>
              <a:rPr dirty="0" sz="1200" spc="-15">
                <a:latin typeface="Arial MT"/>
                <a:cs typeface="Arial MT"/>
              </a:rPr>
              <a:t>business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290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who</a:t>
            </a:r>
            <a:r>
              <a:rPr dirty="0" sz="1200" spc="254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does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not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much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expertise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handling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but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would</a:t>
            </a:r>
            <a:r>
              <a:rPr dirty="0" sz="1200" spc="20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still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like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endParaRPr sz="1200">
              <a:latin typeface="Arial MT"/>
              <a:cs typeface="Arial MT"/>
            </a:endParaRPr>
          </a:p>
          <a:p>
            <a:pPr marL="5335905" indent="-172085">
              <a:lnSpc>
                <a:spcPts val="1370"/>
              </a:lnSpc>
              <a:buClr>
                <a:srgbClr val="EFAB00"/>
              </a:buClr>
              <a:buFont typeface="Wingdings"/>
              <a:buChar char=""/>
              <a:tabLst>
                <a:tab pos="5336540" algn="l"/>
              </a:tabLst>
            </a:pPr>
            <a:r>
              <a:rPr dirty="0" sz="1200" spc="-15">
                <a:latin typeface="Arial MT"/>
                <a:cs typeface="Arial MT"/>
              </a:rPr>
              <a:t>Such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may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require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his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project,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even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while</a:t>
            </a:r>
            <a:endParaRPr sz="1200">
              <a:latin typeface="Arial MT"/>
              <a:cs typeface="Arial MT"/>
            </a:endParaRPr>
          </a:p>
          <a:p>
            <a:pPr marL="5335905">
              <a:lnSpc>
                <a:spcPts val="1435"/>
              </a:lnSpc>
            </a:pP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move.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Rather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than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sending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email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calling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Expert,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he/she</a:t>
            </a:r>
            <a:endParaRPr sz="1200">
              <a:latin typeface="Arial MT"/>
              <a:cs typeface="Arial MT"/>
            </a:endParaRPr>
          </a:p>
          <a:p>
            <a:pPr marL="5335905" marR="596900">
              <a:lnSpc>
                <a:spcPts val="1430"/>
              </a:lnSpc>
              <a:spcBef>
                <a:spcPts val="120"/>
              </a:spcBef>
            </a:pP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raise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request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create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new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using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 Fiori </a:t>
            </a:r>
            <a:r>
              <a:rPr dirty="0" sz="1200" spc="-31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application</a:t>
            </a:r>
            <a:r>
              <a:rPr dirty="0" sz="1200" spc="-11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endParaRPr sz="1200">
              <a:latin typeface="Arial MT"/>
              <a:cs typeface="Arial MT"/>
            </a:endParaRPr>
          </a:p>
          <a:p>
            <a:pPr marL="5180330">
              <a:lnSpc>
                <a:spcPct val="100000"/>
              </a:lnSpc>
              <a:spcBef>
                <a:spcPts val="855"/>
              </a:spcBef>
            </a:pPr>
            <a:r>
              <a:rPr dirty="0" sz="1400" spc="40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y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15" b="1">
                <a:latin typeface="Arial"/>
                <a:cs typeface="Arial"/>
              </a:rPr>
              <a:t>i</a:t>
            </a:r>
            <a:r>
              <a:rPr dirty="0" sz="1400" spc="-30" b="1">
                <a:latin typeface="Arial"/>
                <a:cs typeface="Arial"/>
              </a:rPr>
              <a:t>ca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B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15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-30" b="1">
                <a:latin typeface="Arial"/>
                <a:cs typeface="Arial"/>
              </a:rPr>
              <a:t>h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15" b="1">
                <a:latin typeface="Arial"/>
                <a:cs typeface="Arial"/>
              </a:rPr>
              <a:t>ll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30" b="1">
                <a:latin typeface="Arial"/>
                <a:cs typeface="Arial"/>
              </a:rPr>
              <a:t>g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5335905" marR="335280" indent="-171450">
              <a:lnSpc>
                <a:spcPts val="1430"/>
              </a:lnSpc>
              <a:spcBef>
                <a:spcPts val="465"/>
              </a:spcBef>
              <a:buClr>
                <a:srgbClr val="EFAB00"/>
              </a:buClr>
              <a:buFont typeface="Wingdings"/>
              <a:buChar char=""/>
              <a:tabLst>
                <a:tab pos="5336540" algn="l"/>
              </a:tabLst>
            </a:pPr>
            <a:r>
              <a:rPr dirty="0" sz="1200" spc="-30">
                <a:latin typeface="Arial MT"/>
                <a:cs typeface="Arial MT"/>
              </a:rPr>
              <a:t>Manual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efforts </a:t>
            </a:r>
            <a:r>
              <a:rPr dirty="0" sz="1200" spc="-10">
                <a:latin typeface="Arial MT"/>
                <a:cs typeface="Arial MT"/>
              </a:rPr>
              <a:t>(emails, </a:t>
            </a:r>
            <a:r>
              <a:rPr dirty="0" sz="1200" spc="-30">
                <a:latin typeface="Arial MT"/>
                <a:cs typeface="Arial MT"/>
              </a:rPr>
              <a:t>phone </a:t>
            </a:r>
            <a:r>
              <a:rPr dirty="0" sz="1200" spc="-15">
                <a:latin typeface="Arial MT"/>
                <a:cs typeface="Arial MT"/>
              </a:rPr>
              <a:t>calls)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 spc="-10">
                <a:latin typeface="Arial MT"/>
                <a:cs typeface="Arial MT"/>
              </a:rPr>
              <a:t>create </a:t>
            </a:r>
            <a:r>
              <a:rPr dirty="0" sz="1200">
                <a:latin typeface="Arial MT"/>
                <a:cs typeface="Arial MT"/>
              </a:rPr>
              <a:t>MDG </a:t>
            </a:r>
            <a:r>
              <a:rPr dirty="0" sz="1200" spc="-15">
                <a:latin typeface="Arial MT"/>
                <a:cs typeface="Arial MT"/>
              </a:rPr>
              <a:t>business </a:t>
            </a:r>
            <a:r>
              <a:rPr dirty="0" sz="1200" spc="-20">
                <a:latin typeface="Arial MT"/>
                <a:cs typeface="Arial MT"/>
              </a:rPr>
              <a:t>partner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when </a:t>
            </a:r>
            <a:r>
              <a:rPr dirty="0" sz="1200" spc="-15">
                <a:latin typeface="Arial MT"/>
                <a:cs typeface="Arial MT"/>
              </a:rPr>
              <a:t>request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comes </a:t>
            </a:r>
            <a:r>
              <a:rPr dirty="0" sz="1200" spc="-15">
                <a:latin typeface="Arial MT"/>
                <a:cs typeface="Arial MT"/>
              </a:rPr>
              <a:t>from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users </a:t>
            </a:r>
            <a:r>
              <a:rPr dirty="0" sz="1200" spc="-15">
                <a:latin typeface="Arial MT"/>
                <a:cs typeface="Arial MT"/>
              </a:rPr>
              <a:t>either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having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no </a:t>
            </a:r>
            <a:r>
              <a:rPr dirty="0" sz="1200">
                <a:latin typeface="Arial MT"/>
                <a:cs typeface="Arial MT"/>
              </a:rPr>
              <a:t>access </a:t>
            </a:r>
            <a:r>
              <a:rPr dirty="0" sz="1200" spc="-20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MDG or </a:t>
            </a:r>
            <a:r>
              <a:rPr dirty="0" sz="1200" spc="-40">
                <a:latin typeface="Arial MT"/>
                <a:cs typeface="Arial MT"/>
              </a:rPr>
              <a:t>have</a:t>
            </a:r>
            <a:r>
              <a:rPr dirty="0" sz="1200" spc="-35">
                <a:latin typeface="Arial MT"/>
                <a:cs typeface="Arial MT"/>
              </a:rPr>
              <a:t> no </a:t>
            </a:r>
            <a:r>
              <a:rPr dirty="0" sz="1200">
                <a:latin typeface="Arial MT"/>
                <a:cs typeface="Arial MT"/>
              </a:rPr>
              <a:t>MDG / </a:t>
            </a:r>
            <a:r>
              <a:rPr dirty="0" sz="1200" spc="15">
                <a:latin typeface="Arial MT"/>
                <a:cs typeface="Arial MT"/>
              </a:rPr>
              <a:t>SAP 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knowledge</a:t>
            </a:r>
            <a:endParaRPr sz="1200">
              <a:latin typeface="Arial MT"/>
              <a:cs typeface="Arial MT"/>
            </a:endParaRPr>
          </a:p>
          <a:p>
            <a:pPr marL="5335905" indent="-172085">
              <a:lnSpc>
                <a:spcPts val="1370"/>
              </a:lnSpc>
              <a:buClr>
                <a:srgbClr val="EFAB00"/>
              </a:buClr>
              <a:buFont typeface="Wingdings"/>
              <a:buChar char=""/>
              <a:tabLst>
                <a:tab pos="5336540" algn="l"/>
              </a:tabLst>
            </a:pPr>
            <a:r>
              <a:rPr dirty="0" sz="1200" spc="-10">
                <a:latin typeface="Arial MT"/>
                <a:cs typeface="Arial MT"/>
              </a:rPr>
              <a:t>Dependency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few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employees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having</a:t>
            </a:r>
            <a:r>
              <a:rPr dirty="0" sz="1200" spc="1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knowledge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trigger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  <a:p>
            <a:pPr marL="5335905">
              <a:lnSpc>
                <a:spcPts val="1435"/>
              </a:lnSpc>
            </a:pPr>
            <a:r>
              <a:rPr dirty="0" sz="1200" spc="-5">
                <a:latin typeface="Arial MT"/>
                <a:cs typeface="Arial MT"/>
              </a:rPr>
              <a:t>creation</a:t>
            </a:r>
            <a:endParaRPr sz="1200">
              <a:latin typeface="Arial MT"/>
              <a:cs typeface="Arial MT"/>
            </a:endParaRPr>
          </a:p>
          <a:p>
            <a:pPr marL="5335905" marR="292100" indent="-171450">
              <a:lnSpc>
                <a:spcPts val="1430"/>
              </a:lnSpc>
              <a:spcBef>
                <a:spcPts val="120"/>
              </a:spcBef>
              <a:buClr>
                <a:srgbClr val="EFAB00"/>
              </a:buClr>
              <a:buFont typeface="Wingdings"/>
              <a:buChar char=""/>
              <a:tabLst>
                <a:tab pos="5336540" algn="l"/>
              </a:tabLst>
            </a:pPr>
            <a:r>
              <a:rPr dirty="0" sz="1200" spc="-5">
                <a:latin typeface="Arial MT"/>
                <a:cs typeface="Arial MT"/>
              </a:rPr>
              <a:t>High </a:t>
            </a:r>
            <a:r>
              <a:rPr dirty="0" sz="1200" spc="-10">
                <a:latin typeface="Arial MT"/>
                <a:cs typeface="Arial MT"/>
              </a:rPr>
              <a:t>TCO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 spc="-10">
                <a:latin typeface="Arial MT"/>
                <a:cs typeface="Arial MT"/>
              </a:rPr>
              <a:t>TCD </a:t>
            </a:r>
            <a:r>
              <a:rPr dirty="0" sz="1200" spc="-15">
                <a:latin typeface="Arial MT"/>
                <a:cs typeface="Arial MT"/>
              </a:rPr>
              <a:t>for improving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user </a:t>
            </a:r>
            <a:r>
              <a:rPr dirty="0" sz="1200" spc="-15">
                <a:latin typeface="Arial MT"/>
                <a:cs typeface="Arial MT"/>
              </a:rPr>
              <a:t>experience for </a:t>
            </a:r>
            <a:r>
              <a:rPr dirty="0" sz="1200" spc="-20">
                <a:latin typeface="Arial MT"/>
                <a:cs typeface="Arial MT"/>
              </a:rPr>
              <a:t>commonly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used </a:t>
            </a:r>
            <a:r>
              <a:rPr dirty="0" sz="1200" spc="-15">
                <a:latin typeface="Arial MT"/>
                <a:cs typeface="Arial MT"/>
              </a:rPr>
              <a:t>business </a:t>
            </a:r>
            <a:r>
              <a:rPr dirty="0" sz="1200" spc="-32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functions</a:t>
            </a:r>
            <a:r>
              <a:rPr dirty="0" sz="1200" spc="1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MDG </a:t>
            </a:r>
            <a:r>
              <a:rPr dirty="0" sz="1200" spc="-20">
                <a:latin typeface="Arial MT"/>
                <a:cs typeface="Arial MT"/>
              </a:rPr>
              <a:t>software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1244" y="1521980"/>
            <a:ext cx="4236720" cy="383984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15" b="1">
                <a:latin typeface="Arial"/>
                <a:cs typeface="Arial"/>
              </a:rPr>
              <a:t>Se</a:t>
            </a:r>
            <a:r>
              <a:rPr dirty="0" sz="2000" spc="5" b="1">
                <a:latin typeface="Arial"/>
                <a:cs typeface="Arial"/>
              </a:rPr>
              <a:t>a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5" b="1">
                <a:latin typeface="Arial"/>
                <a:cs typeface="Arial"/>
              </a:rPr>
              <a:t>ch</a:t>
            </a:r>
            <a:r>
              <a:rPr dirty="0" sz="2000" spc="-150" b="1">
                <a:latin typeface="Arial"/>
                <a:cs typeface="Arial"/>
              </a:rPr>
              <a:t> </a:t>
            </a:r>
            <a:r>
              <a:rPr dirty="0" sz="2000" spc="45" b="1">
                <a:latin typeface="Arial"/>
                <a:cs typeface="Arial"/>
              </a:rPr>
              <a:t>U</a:t>
            </a:r>
            <a:r>
              <a:rPr dirty="0" sz="2000" spc="5" b="1">
                <a:latin typeface="Arial"/>
                <a:cs typeface="Arial"/>
              </a:rPr>
              <a:t>I</a:t>
            </a:r>
            <a:endParaRPr sz="2000">
              <a:latin typeface="Arial"/>
              <a:cs typeface="Arial"/>
            </a:endParaRPr>
          </a:p>
          <a:p>
            <a:pPr marL="12700" marR="353695">
              <a:lnSpc>
                <a:spcPct val="100800"/>
              </a:lnSpc>
              <a:spcBef>
                <a:spcPts val="560"/>
              </a:spcBef>
            </a:pPr>
            <a:r>
              <a:rPr dirty="0" sz="1800" spc="-15">
                <a:latin typeface="Arial MT"/>
                <a:cs typeface="Arial MT"/>
              </a:rPr>
              <a:t>Uses </a:t>
            </a:r>
            <a:r>
              <a:rPr dirty="0" sz="1800" spc="5">
                <a:latin typeface="Arial MT"/>
                <a:cs typeface="Arial MT"/>
              </a:rPr>
              <a:t>standard </a:t>
            </a:r>
            <a:r>
              <a:rPr dirty="0" sz="1800" spc="-10">
                <a:latin typeface="Arial MT"/>
                <a:cs typeface="Arial MT"/>
              </a:rPr>
              <a:t>search </a:t>
            </a:r>
            <a:r>
              <a:rPr dirty="0" sz="1800">
                <a:latin typeface="Arial MT"/>
                <a:cs typeface="Arial MT"/>
              </a:rPr>
              <a:t>defined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-35">
                <a:latin typeface="Arial MT"/>
                <a:cs typeface="Arial MT"/>
              </a:rPr>
              <a:t>MDG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 spc="5">
                <a:latin typeface="Arial MT"/>
                <a:cs typeface="Arial MT"/>
              </a:rPr>
              <a:t>Configure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visible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main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Arial MT"/>
                <a:cs typeface="Arial MT"/>
              </a:rPr>
              <a:t>screen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 spc="-30">
                <a:latin typeface="Arial MT"/>
                <a:cs typeface="Arial MT"/>
              </a:rPr>
              <a:t>More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options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Filters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link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1800" spc="-30">
                <a:latin typeface="Arial MT"/>
                <a:cs typeface="Arial MT"/>
              </a:rPr>
              <a:t>Save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predefined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filters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reload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next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  <a:p>
            <a:pPr marL="12700" marR="186055">
              <a:lnSpc>
                <a:spcPct val="100800"/>
              </a:lnSpc>
              <a:spcBef>
                <a:spcPts val="605"/>
              </a:spcBef>
            </a:pPr>
            <a:r>
              <a:rPr dirty="0" sz="1800" spc="-20">
                <a:latin typeface="Arial MT"/>
                <a:cs typeface="Arial MT"/>
              </a:rPr>
              <a:t>Navigate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10">
                <a:latin typeface="Arial MT"/>
                <a:cs typeface="Arial MT"/>
              </a:rPr>
              <a:t>FIORI </a:t>
            </a:r>
            <a:r>
              <a:rPr dirty="0" sz="1800" spc="5">
                <a:latin typeface="Arial MT"/>
                <a:cs typeface="Arial MT"/>
              </a:rPr>
              <a:t>app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request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5">
                <a:latin typeface="Arial MT"/>
                <a:cs typeface="Arial MT"/>
              </a:rPr>
              <a:t>new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 marL="12700" marR="762000">
              <a:lnSpc>
                <a:spcPct val="103499"/>
              </a:lnSpc>
              <a:spcBef>
                <a:spcPts val="545"/>
              </a:spcBef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4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Ro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s:  </a:t>
            </a:r>
            <a:r>
              <a:rPr dirty="0" sz="1550" spc="10">
                <a:latin typeface="Arial MT"/>
                <a:cs typeface="Arial MT"/>
              </a:rPr>
              <a:t>SAP_MDG_BCR_MYREQUESTS</a:t>
            </a:r>
            <a:r>
              <a:rPr dirty="0" sz="1550" spc="3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SAP_MDG_BCR_REQUESTOR_T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39990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Fiori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(Flexible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Search)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4220" y="1447604"/>
            <a:ext cx="6877684" cy="3620135"/>
            <a:chOff x="314220" y="1447604"/>
            <a:chExt cx="6877684" cy="3620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20" y="1447604"/>
              <a:ext cx="6877258" cy="36198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619758"/>
              <a:ext cx="6353175" cy="30963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1466850"/>
              <a:ext cx="962025" cy="695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5550" y="1676883"/>
              <a:ext cx="361950" cy="952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015" y="470598"/>
            <a:ext cx="91395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dirty="0" spc="-40"/>
              <a:t> </a:t>
            </a:r>
            <a:r>
              <a:rPr dirty="0" spc="40"/>
              <a:t>in</a:t>
            </a:r>
            <a:r>
              <a:rPr dirty="0" spc="-110"/>
              <a:t> </a:t>
            </a:r>
            <a:r>
              <a:rPr dirty="0" spc="25"/>
              <a:t>Detail:</a:t>
            </a:r>
            <a:r>
              <a:rPr dirty="0" spc="-270"/>
              <a:t> </a:t>
            </a:r>
            <a:r>
              <a:rPr dirty="0" spc="-20"/>
              <a:t>User</a:t>
            </a:r>
            <a:r>
              <a:rPr dirty="0" spc="114"/>
              <a:t> </a:t>
            </a:r>
            <a:r>
              <a:rPr dirty="0" spc="-5"/>
              <a:t>Interface</a:t>
            </a:r>
          </a:p>
          <a:p>
            <a:pPr marL="12700">
              <a:lnSpc>
                <a:spcPts val="2400"/>
              </a:lnSpc>
            </a:pP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Configurations: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Fiori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UI,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Lean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Request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change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(Change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Data)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01050" y="1047750"/>
            <a:ext cx="3495675" cy="2847975"/>
            <a:chOff x="8401050" y="1047750"/>
            <a:chExt cx="3495675" cy="2847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1050" y="1047750"/>
              <a:ext cx="3495675" cy="28479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1257554"/>
              <a:ext cx="2895600" cy="224853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1015" y="1603692"/>
            <a:ext cx="5363845" cy="32391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40029">
              <a:lnSpc>
                <a:spcPct val="100800"/>
              </a:lnSpc>
              <a:spcBef>
                <a:spcPts val="85"/>
              </a:spcBef>
            </a:pPr>
            <a:r>
              <a:rPr dirty="0" sz="1800" spc="-10">
                <a:latin typeface="Arial MT"/>
                <a:cs typeface="Arial MT"/>
              </a:rPr>
              <a:t>Same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available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FIORI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Lean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 MT"/>
              <a:cs typeface="Arial MT"/>
            </a:endParaRPr>
          </a:p>
          <a:p>
            <a:pPr marL="12700" marR="349250">
              <a:lnSpc>
                <a:spcPct val="100800"/>
              </a:lnSpc>
            </a:pPr>
            <a:r>
              <a:rPr dirty="0" sz="1800" spc="5">
                <a:latin typeface="Arial MT"/>
                <a:cs typeface="Arial MT"/>
              </a:rPr>
              <a:t>Guided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step-by-step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support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unexperienced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users: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ts val="213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Da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.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.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Na</a:t>
            </a:r>
            <a:r>
              <a:rPr dirty="0" sz="1800">
                <a:latin typeface="Arial MT"/>
                <a:cs typeface="Arial MT"/>
              </a:rPr>
              <a:t>me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2130"/>
              </a:lnSpc>
            </a:pPr>
            <a:r>
              <a:rPr dirty="0" sz="1800" spc="-5">
                <a:latin typeface="Arial MT"/>
                <a:cs typeface="Arial MT"/>
              </a:rPr>
              <a:t>Organization </a:t>
            </a:r>
            <a:r>
              <a:rPr dirty="0" sz="1800" spc="-15">
                <a:latin typeface="Arial MT"/>
                <a:cs typeface="Arial MT"/>
              </a:rPr>
              <a:t>Data,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Address,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Bank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Account,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etc.)</a:t>
            </a:r>
            <a:endParaRPr sz="1800">
              <a:latin typeface="Arial MT"/>
              <a:cs typeface="Arial MT"/>
            </a:endParaRPr>
          </a:p>
          <a:p>
            <a:pPr marL="193675" marR="5080" indent="-181610">
              <a:lnSpc>
                <a:spcPct val="100899"/>
              </a:lnSpc>
              <a:spcBef>
                <a:spcPts val="6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Action</a:t>
            </a:r>
            <a:r>
              <a:rPr dirty="0" sz="1800" spc="15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executed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selected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(e.g.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selected </a:t>
            </a:r>
            <a:r>
              <a:rPr dirty="0" sz="1800">
                <a:latin typeface="Arial MT"/>
                <a:cs typeface="Arial MT"/>
              </a:rPr>
              <a:t>address)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-35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0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ng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d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20"/>
              </a:spcBef>
            </a:pPr>
            <a:r>
              <a:rPr dirty="0" sz="1800" spc="-10">
                <a:latin typeface="Arial MT"/>
                <a:cs typeface="Arial MT"/>
              </a:rPr>
              <a:t>more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changes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53150" y="2895600"/>
            <a:ext cx="5924550" cy="3838575"/>
            <a:chOff x="6153150" y="2895600"/>
            <a:chExt cx="5924550" cy="38385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3150" y="2895600"/>
              <a:ext cx="5924550" cy="38385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2700" y="3105911"/>
              <a:ext cx="5324475" cy="32298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9975" y="3125062"/>
              <a:ext cx="323850" cy="10480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5089" y="3124136"/>
            <a:ext cx="5699125" cy="16427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89230" marR="17145" indent="-171450">
              <a:lnSpc>
                <a:spcPct val="102899"/>
              </a:lnSpc>
              <a:spcBef>
                <a:spcPts val="75"/>
              </a:spcBef>
              <a:buClr>
                <a:srgbClr val="EFAB00"/>
              </a:buClr>
              <a:buFont typeface="Wingdings"/>
              <a:buChar char=""/>
              <a:tabLst>
                <a:tab pos="189865" algn="l"/>
              </a:tabLst>
            </a:pPr>
            <a:r>
              <a:rPr dirty="0" sz="1400" spc="-30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anual</a:t>
            </a:r>
            <a:r>
              <a:rPr dirty="0" sz="1400" spc="12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efforts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(emails,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phone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calls)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contact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20">
                <a:latin typeface="Arial MT"/>
                <a:cs typeface="Arial MT"/>
              </a:rPr>
              <a:t> check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status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raised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request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MDG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expert</a:t>
            </a:r>
            <a:endParaRPr sz="1400">
              <a:latin typeface="Arial MT"/>
              <a:cs typeface="Arial MT"/>
            </a:endParaRPr>
          </a:p>
          <a:p>
            <a:pPr marL="189230" marR="5080" indent="-171450">
              <a:lnSpc>
                <a:spcPts val="1650"/>
              </a:lnSpc>
              <a:spcBef>
                <a:spcPts val="55"/>
              </a:spcBef>
              <a:buClr>
                <a:srgbClr val="EFAB00"/>
              </a:buClr>
              <a:buFont typeface="Wingdings"/>
              <a:buChar char=""/>
              <a:tabLst>
                <a:tab pos="189865" algn="l"/>
              </a:tabLst>
            </a:pPr>
            <a:r>
              <a:rPr dirty="0" sz="1400" spc="15">
                <a:latin typeface="Arial MT"/>
                <a:cs typeface="Arial MT"/>
              </a:rPr>
              <a:t>Dependency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on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few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employees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having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MDG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knowledge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convey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20">
                <a:latin typeface="Arial MT"/>
                <a:cs typeface="Arial MT"/>
              </a:rPr>
              <a:t>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eq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89865" indent="-172085">
              <a:lnSpc>
                <a:spcPts val="1664"/>
              </a:lnSpc>
              <a:buClr>
                <a:srgbClr val="EFAB00"/>
              </a:buClr>
              <a:buFont typeface="Wingdings"/>
              <a:buChar char="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High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TCO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and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TCD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improving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15">
                <a:latin typeface="Arial MT"/>
                <a:cs typeface="Arial MT"/>
              </a:rPr>
              <a:t> user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experience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commonly</a:t>
            </a:r>
            <a:endParaRPr sz="1400">
              <a:latin typeface="Arial MT"/>
              <a:cs typeface="Arial MT"/>
            </a:endParaRPr>
          </a:p>
          <a:p>
            <a:pPr marL="189230">
              <a:lnSpc>
                <a:spcPts val="1664"/>
              </a:lnSpc>
            </a:pPr>
            <a:r>
              <a:rPr dirty="0" sz="1400" spc="15">
                <a:latin typeface="Arial MT"/>
                <a:cs typeface="Arial MT"/>
              </a:rPr>
              <a:t>used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functions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MDG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software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45" b="1">
                <a:latin typeface="Arial"/>
                <a:cs typeface="Arial"/>
              </a:rPr>
              <a:t>ea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35" b="1">
                <a:latin typeface="Arial"/>
                <a:cs typeface="Arial"/>
              </a:rPr>
              <a:t>n</a:t>
            </a:r>
            <a:r>
              <a:rPr dirty="0" sz="1400" spc="15" b="1">
                <a:latin typeface="Arial"/>
                <a:cs typeface="Arial"/>
              </a:rPr>
              <a:t>d</a:t>
            </a:r>
            <a:r>
              <a:rPr dirty="0" sz="1400" spc="-14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30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b</a:t>
            </a:r>
            <a:r>
              <a:rPr dirty="0" sz="1400" spc="-20" b="1">
                <a:latin typeface="Arial"/>
                <a:cs typeface="Arial"/>
              </a:rPr>
              <a:t>ili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4834" y="1185354"/>
            <a:ext cx="5952490" cy="1863089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/</a:t>
            </a:r>
            <a:r>
              <a:rPr dirty="0" sz="1400" spc="-40" b="1">
                <a:latin typeface="Arial"/>
                <a:cs typeface="Arial"/>
              </a:rPr>
              <a:t>P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-35" b="1">
                <a:latin typeface="Arial"/>
                <a:cs typeface="Arial"/>
              </a:rPr>
              <a:t>o</a:t>
            </a:r>
            <a:r>
              <a:rPr dirty="0" sz="1400" spc="-30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21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x</a:t>
            </a:r>
            <a:r>
              <a:rPr dirty="0" sz="1400" spc="5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189865" marR="137160" indent="-171450">
              <a:lnSpc>
                <a:spcPct val="102899"/>
              </a:lnSpc>
              <a:spcBef>
                <a:spcPts val="819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MDG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Fiori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application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‘Track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My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Requests’</a:t>
            </a:r>
            <a:r>
              <a:rPr dirty="0" sz="1400" spc="-254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meant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user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who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does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not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have</a:t>
            </a:r>
            <a:r>
              <a:rPr dirty="0" sz="1400" spc="15">
                <a:latin typeface="Arial MT"/>
                <a:cs typeface="Arial MT"/>
              </a:rPr>
              <a:t> much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expertise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MDG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handling</a:t>
            </a:r>
            <a:endParaRPr sz="1400">
              <a:latin typeface="Arial MT"/>
              <a:cs typeface="Arial MT"/>
            </a:endParaRPr>
          </a:p>
          <a:p>
            <a:pPr marL="189865" marR="5080" indent="-171450">
              <a:lnSpc>
                <a:spcPts val="1650"/>
              </a:lnSpc>
              <a:spcBef>
                <a:spcPts val="50"/>
              </a:spcBef>
              <a:buClr>
                <a:srgbClr val="EFAB00"/>
              </a:buClr>
              <a:buFont typeface="Wingdings"/>
              <a:buChar char=""/>
              <a:tabLst>
                <a:tab pos="190500" algn="l"/>
              </a:tabLst>
            </a:pPr>
            <a:r>
              <a:rPr dirty="0" sz="1400" spc="25">
                <a:latin typeface="Arial MT"/>
                <a:cs typeface="Arial MT"/>
              </a:rPr>
              <a:t>After </a:t>
            </a:r>
            <a:r>
              <a:rPr dirty="0" sz="1400" spc="-10">
                <a:latin typeface="Arial MT"/>
                <a:cs typeface="Arial MT"/>
              </a:rPr>
              <a:t>raising </a:t>
            </a:r>
            <a:r>
              <a:rPr dirty="0" sz="1400" spc="-15">
                <a:latin typeface="Arial MT"/>
                <a:cs typeface="Arial MT"/>
              </a:rPr>
              <a:t>the </a:t>
            </a:r>
            <a:r>
              <a:rPr dirty="0" sz="1400" spc="15">
                <a:latin typeface="Arial MT"/>
                <a:cs typeface="Arial MT"/>
              </a:rPr>
              <a:t>request </a:t>
            </a:r>
            <a:r>
              <a:rPr dirty="0" sz="1400" spc="35">
                <a:latin typeface="Arial MT"/>
                <a:cs typeface="Arial MT"/>
              </a:rPr>
              <a:t>for </a:t>
            </a:r>
            <a:r>
              <a:rPr dirty="0" sz="1400" spc="15">
                <a:latin typeface="Arial MT"/>
                <a:cs typeface="Arial MT"/>
              </a:rPr>
              <a:t>a </a:t>
            </a:r>
            <a:r>
              <a:rPr dirty="0" sz="1400" spc="10">
                <a:latin typeface="Arial MT"/>
                <a:cs typeface="Arial MT"/>
              </a:rPr>
              <a:t>new </a:t>
            </a:r>
            <a:r>
              <a:rPr dirty="0" sz="1400">
                <a:latin typeface="Arial MT"/>
                <a:cs typeface="Arial MT"/>
              </a:rPr>
              <a:t>MDG </a:t>
            </a:r>
            <a:r>
              <a:rPr dirty="0" sz="1400" spc="10">
                <a:latin typeface="Arial MT"/>
                <a:cs typeface="Arial MT"/>
              </a:rPr>
              <a:t>master </a:t>
            </a:r>
            <a:r>
              <a:rPr dirty="0" sz="1400" spc="-5">
                <a:latin typeface="Arial MT"/>
                <a:cs typeface="Arial MT"/>
              </a:rPr>
              <a:t>data, </a:t>
            </a:r>
            <a:r>
              <a:rPr dirty="0" sz="1400" spc="15">
                <a:latin typeface="Arial MT"/>
                <a:cs typeface="Arial MT"/>
              </a:rPr>
              <a:t>such a </a:t>
            </a:r>
            <a:r>
              <a:rPr dirty="0" sz="1400" spc="10">
                <a:latin typeface="Arial MT"/>
                <a:cs typeface="Arial MT"/>
              </a:rPr>
              <a:t>business </a:t>
            </a:r>
            <a:r>
              <a:rPr dirty="0" sz="1400" spc="15">
                <a:latin typeface="Arial MT"/>
                <a:cs typeface="Arial MT"/>
              </a:rPr>
              <a:t> user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would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like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see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status</a:t>
            </a:r>
            <a:r>
              <a:rPr dirty="0" sz="1400" spc="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his/her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request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check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if</a:t>
            </a:r>
            <a:r>
              <a:rPr dirty="0" sz="1400" spc="5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request</a:t>
            </a:r>
            <a:endParaRPr sz="1400">
              <a:latin typeface="Arial MT"/>
              <a:cs typeface="Arial MT"/>
            </a:endParaRPr>
          </a:p>
          <a:p>
            <a:pPr marL="189865">
              <a:lnSpc>
                <a:spcPct val="100000"/>
              </a:lnSpc>
            </a:pP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pp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400" spc="40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y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-30" b="1">
                <a:latin typeface="Arial"/>
                <a:cs typeface="Arial"/>
              </a:rPr>
              <a:t>ca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B</a:t>
            </a:r>
            <a:r>
              <a:rPr dirty="0" sz="1400" spc="40" b="1">
                <a:latin typeface="Arial"/>
                <a:cs typeface="Arial"/>
              </a:rPr>
              <a:t>u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C</a:t>
            </a:r>
            <a:r>
              <a:rPr dirty="0" sz="1400" spc="-35" b="1">
                <a:latin typeface="Arial"/>
                <a:cs typeface="Arial"/>
              </a:rPr>
              <a:t>h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ll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35" b="1">
                <a:latin typeface="Arial"/>
                <a:cs typeface="Arial"/>
              </a:rPr>
              <a:t>g</a:t>
            </a:r>
            <a:r>
              <a:rPr dirty="0" sz="1400" spc="-30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4523422"/>
            <a:ext cx="138176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45" b="1">
                <a:latin typeface="Arial"/>
                <a:cs typeface="Arial"/>
              </a:rPr>
              <a:t>ac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15" b="1">
                <a:latin typeface="Arial"/>
                <a:cs typeface="Arial"/>
              </a:rPr>
              <a:t>s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&amp;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F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gu</a:t>
            </a:r>
            <a:r>
              <a:rPr dirty="0" sz="1400" spc="50" b="1">
                <a:latin typeface="Arial"/>
                <a:cs typeface="Arial"/>
              </a:rPr>
              <a:t>r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6742" y="4793869"/>
          <a:ext cx="4662805" cy="182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720"/>
                <a:gridCol w="2839085"/>
              </a:tblGrid>
              <a:tr h="282289">
                <a:tc>
                  <a:txBody>
                    <a:bodyPr/>
                    <a:lstStyle/>
                    <a:p>
                      <a:pPr marL="180975" indent="-18097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0975" algn="l"/>
                        </a:tabLst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Portal: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Click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  <a:hlinkClick r:id="rId2"/>
                        </a:rPr>
                        <a:t>here</a:t>
                      </a:r>
                      <a:r>
                        <a:rPr dirty="0" sz="1050" spc="-50">
                          <a:solidFill>
                            <a:srgbClr val="008FD2"/>
                          </a:solidFill>
                          <a:latin typeface="Arial MT"/>
                          <a:cs typeface="Arial MT"/>
                          <a:hlinkClick r:id="rId2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documentation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101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235"/>
                        </a:spcBef>
                        <a:buClr>
                          <a:srgbClr val="EFAB00"/>
                        </a:buClr>
                        <a:buFont typeface="Wingdings"/>
                        <a:buChar char=""/>
                        <a:tabLst>
                          <a:tab pos="171450" algn="l"/>
                        </a:tabLst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Role: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SAP_MDG_BCR_MYREQUESTS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/>
                </a:tc>
              </a:tr>
              <a:tr h="392540">
                <a:tc>
                  <a:txBody>
                    <a:bodyPr/>
                    <a:lstStyle/>
                    <a:p>
                      <a:pPr marL="180975" indent="-180975">
                        <a:lnSpc>
                          <a:spcPct val="100000"/>
                        </a:lnSpc>
                        <a:spcBef>
                          <a:spcPts val="275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0975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eg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en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marL="148590" marR="119380">
                        <a:lnSpc>
                          <a:spcPts val="1200"/>
                        </a:lnSpc>
                        <a:spcBef>
                          <a:spcPts val="36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employees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those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-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SAP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knowledge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/>
                </a:tc>
              </a:tr>
              <a:tr h="395779">
                <a:tc>
                  <a:txBody>
                    <a:bodyPr/>
                    <a:lstStyle/>
                    <a:p>
                      <a:pPr marL="180975" indent="-180975">
                        <a:lnSpc>
                          <a:spcPts val="1230"/>
                        </a:lnSpc>
                        <a:spcBef>
                          <a:spcPts val="30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0975" algn="l"/>
                        </a:tabLst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80975">
                        <a:lnSpc>
                          <a:spcPts val="1230"/>
                        </a:lnSpc>
                      </a:pPr>
                      <a:r>
                        <a:rPr dirty="0" sz="1050" spc="5">
                          <a:latin typeface="Arial MT"/>
                          <a:cs typeface="Arial MT"/>
                        </a:rPr>
                        <a:t>Prerequisites: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MDG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7.0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SP02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100"/>
                </a:tc>
              </a:tr>
              <a:tr h="515176">
                <a:tc>
                  <a:txBody>
                    <a:bodyPr/>
                    <a:lstStyle/>
                    <a:p>
                      <a:pPr marL="180975" marR="448309" indent="-180975">
                        <a:lnSpc>
                          <a:spcPts val="1200"/>
                        </a:lnSpc>
                        <a:spcBef>
                          <a:spcPts val="390"/>
                        </a:spcBef>
                        <a:buClr>
                          <a:srgbClr val="FFC000"/>
                        </a:buClr>
                        <a:buSzPct val="104761"/>
                        <a:buFont typeface="Wingdings"/>
                        <a:buChar char=""/>
                        <a:tabLst>
                          <a:tab pos="180975" algn="l"/>
                        </a:tabLst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Device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Browser </a:t>
                      </a:r>
                      <a:r>
                        <a:rPr dirty="0" sz="1050" spc="-2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Support: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9530"/>
                </a:tc>
                <a:tc>
                  <a:txBody>
                    <a:bodyPr/>
                    <a:lstStyle/>
                    <a:p>
                      <a:pPr marL="148590" marR="158115">
                        <a:lnSpc>
                          <a:spcPct val="98400"/>
                        </a:lnSpc>
                        <a:spcBef>
                          <a:spcPts val="30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Desktop,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iPad,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Smartphone,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IE9,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Chrome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(check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</a:rPr>
                        <a:t>configuration</a:t>
                      </a:r>
                      <a:r>
                        <a:rPr dirty="0" u="sng" sz="1050" spc="-60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050" spc="5">
                          <a:solidFill>
                            <a:srgbClr val="008FD2"/>
                          </a:solidFill>
                          <a:uFill>
                            <a:solidFill>
                              <a:srgbClr val="008FD2"/>
                            </a:solidFill>
                          </a:uFill>
                          <a:latin typeface="Arial MT"/>
                          <a:cs typeface="Arial MT"/>
                        </a:rPr>
                        <a:t>guide</a:t>
                      </a:r>
                      <a:r>
                        <a:rPr dirty="0" sz="1050" spc="-45">
                          <a:solidFill>
                            <a:srgbClr val="008FD2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details </a:t>
                      </a:r>
                      <a:r>
                        <a:rPr dirty="0" sz="1050" spc="-2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support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matrix)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38735"/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605526" y="3082163"/>
            <a:ext cx="6083935" cy="0"/>
          </a:xfrm>
          <a:custGeom>
            <a:avLst/>
            <a:gdLst/>
            <a:ahLst/>
            <a:cxnLst/>
            <a:rect l="l" t="t" r="r" b="b"/>
            <a:pathLst>
              <a:path w="6083934" h="0">
                <a:moveTo>
                  <a:pt x="0" y="0"/>
                </a:moveTo>
                <a:lnTo>
                  <a:pt x="6083808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91251" y="4797044"/>
            <a:ext cx="6003290" cy="0"/>
          </a:xfrm>
          <a:custGeom>
            <a:avLst/>
            <a:gdLst/>
            <a:ahLst/>
            <a:cxnLst/>
            <a:rect l="l" t="t" r="r" b="b"/>
            <a:pathLst>
              <a:path w="6003290" h="0">
                <a:moveTo>
                  <a:pt x="0" y="0"/>
                </a:moveTo>
                <a:lnTo>
                  <a:pt x="6002908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91251" y="1576832"/>
            <a:ext cx="6003290" cy="0"/>
          </a:xfrm>
          <a:custGeom>
            <a:avLst/>
            <a:gdLst/>
            <a:ahLst/>
            <a:cxnLst/>
            <a:rect l="l" t="t" r="r" b="b"/>
            <a:pathLst>
              <a:path w="6003290" h="0">
                <a:moveTo>
                  <a:pt x="0" y="0"/>
                </a:moveTo>
                <a:lnTo>
                  <a:pt x="6002908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70803" y="4833048"/>
            <a:ext cx="5867400" cy="17411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400" spc="25">
                <a:latin typeface="Arial MT"/>
                <a:cs typeface="Arial MT"/>
              </a:rPr>
              <a:t>An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easy,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simple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4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user-friendly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UI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users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with</a:t>
            </a:r>
            <a:r>
              <a:rPr dirty="0" sz="1400" spc="9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no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master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 marL="184150">
              <a:lnSpc>
                <a:spcPts val="1664"/>
              </a:lnSpc>
              <a:spcBef>
                <a:spcPts val="50"/>
              </a:spcBef>
            </a:pPr>
            <a:r>
              <a:rPr dirty="0" sz="1400" spc="10">
                <a:latin typeface="Arial MT"/>
                <a:cs typeface="Arial MT"/>
              </a:rPr>
              <a:t>expertise</a:t>
            </a:r>
            <a:endParaRPr sz="1400">
              <a:latin typeface="Arial MT"/>
              <a:cs typeface="Arial MT"/>
            </a:endParaRPr>
          </a:p>
          <a:p>
            <a:pPr marL="184150" indent="-171450">
              <a:lnSpc>
                <a:spcPts val="1650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400" spc="15">
                <a:latin typeface="Arial MT"/>
                <a:cs typeface="Arial MT"/>
              </a:rPr>
              <a:t>Provides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simple,</a:t>
            </a:r>
            <a:r>
              <a:rPr dirty="0" sz="1400" spc="-16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easy-to-use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and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coherent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experience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across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devices</a:t>
            </a:r>
            <a:endParaRPr sz="1400">
              <a:latin typeface="Arial MT"/>
              <a:cs typeface="Arial MT"/>
            </a:endParaRPr>
          </a:p>
          <a:p>
            <a:pPr marL="184150">
              <a:lnSpc>
                <a:spcPts val="1664"/>
              </a:lnSpc>
            </a:pPr>
            <a:r>
              <a:rPr dirty="0" sz="1400" spc="15">
                <a:latin typeface="Arial MT"/>
                <a:cs typeface="Arial MT"/>
              </a:rPr>
              <a:t>–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30">
                <a:latin typeface="Arial MT"/>
                <a:cs typeface="Arial MT"/>
              </a:rPr>
              <a:t>k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op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  <a:p>
            <a:pPr marL="184150" marR="170180" indent="-171450">
              <a:lnSpc>
                <a:spcPts val="1650"/>
              </a:lnSpc>
              <a:spcBef>
                <a:spcPts val="130"/>
              </a:spcBef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400" spc="15">
                <a:latin typeface="Arial MT"/>
                <a:cs typeface="Arial MT"/>
              </a:rPr>
              <a:t>Leverages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responsive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design,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concept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of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making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apps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sensitive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30">
                <a:latin typeface="Arial MT"/>
                <a:cs typeface="Arial MT"/>
              </a:rPr>
              <a:t>h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20">
                <a:latin typeface="Arial MT"/>
                <a:cs typeface="Arial MT"/>
              </a:rPr>
              <a:t>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de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h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15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  <a:p>
            <a:pPr marL="184150" indent="-171450">
              <a:lnSpc>
                <a:spcPts val="1664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15">
                <a:latin typeface="Arial MT"/>
                <a:cs typeface="Arial MT"/>
              </a:rPr>
              <a:t>il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an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8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-30">
                <a:latin typeface="Arial MT"/>
                <a:cs typeface="Arial MT"/>
              </a:rPr>
              <a:t>un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f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l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qu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84150" indent="-171450">
              <a:lnSpc>
                <a:spcPts val="1664"/>
              </a:lnSpc>
              <a:buClr>
                <a:srgbClr val="EFAB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400" spc="5">
                <a:latin typeface="Arial MT"/>
                <a:cs typeface="Arial MT"/>
              </a:rPr>
              <a:t>Configurable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duration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which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user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wants</a:t>
            </a:r>
            <a:r>
              <a:rPr dirty="0" sz="1400" spc="10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see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5">
                <a:latin typeface="Arial MT"/>
                <a:cs typeface="Arial MT"/>
              </a:rPr>
              <a:t>the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raised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requests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825" y="1295780"/>
            <a:ext cx="4629150" cy="308686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1600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igura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iori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k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eque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687" y="1717611"/>
            <a:ext cx="2613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Approve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New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9490" y="1717611"/>
            <a:ext cx="31121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Approve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Changed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Customer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22287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igura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iori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Appro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9075" y="2295525"/>
            <a:ext cx="11897360" cy="3952875"/>
            <a:chOff x="219075" y="2295525"/>
            <a:chExt cx="11897360" cy="3952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4967" y="2333533"/>
              <a:ext cx="6200890" cy="38768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6475" y="2505709"/>
              <a:ext cx="5676900" cy="33441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2450" y="3315538"/>
              <a:ext cx="685800" cy="1905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00" y="5373446"/>
              <a:ext cx="495300" cy="1810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00" y="4506544"/>
              <a:ext cx="495300" cy="1810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00" y="3620477"/>
              <a:ext cx="457200" cy="1429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075" y="2295525"/>
              <a:ext cx="6067425" cy="39528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625" y="2505709"/>
              <a:ext cx="5467350" cy="33441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8875" y="3410788"/>
              <a:ext cx="685800" cy="1905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650" y="4535131"/>
              <a:ext cx="495300" cy="1714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650" y="5411558"/>
              <a:ext cx="495300" cy="1714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750" y="3677627"/>
              <a:ext cx="457200" cy="1524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300" y="3077425"/>
              <a:ext cx="447675" cy="1524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0825" y="2781973"/>
              <a:ext cx="323850" cy="3429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504253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igura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iori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Appro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687" y="1717611"/>
            <a:ext cx="24790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Approve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New</a:t>
            </a:r>
            <a:r>
              <a:rPr dirty="0" sz="1800" spc="10" b="1">
                <a:latin typeface="Arial"/>
                <a:cs typeface="Arial"/>
              </a:rPr>
              <a:t> Supplier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8940" y="1717611"/>
            <a:ext cx="29781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Approve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Changed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Supplier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7117" y="2276500"/>
            <a:ext cx="11935460" cy="3867150"/>
            <a:chOff x="257117" y="2276500"/>
            <a:chExt cx="11935460" cy="3867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117" y="2314413"/>
              <a:ext cx="6238989" cy="37913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625" y="2486634"/>
              <a:ext cx="5715000" cy="3258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574" y="3133725"/>
              <a:ext cx="1143076" cy="8096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4124" y="3344113"/>
              <a:ext cx="542925" cy="2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774" y="4448187"/>
              <a:ext cx="1095375" cy="7811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324" y="4658944"/>
              <a:ext cx="495300" cy="1715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249" y="3581412"/>
              <a:ext cx="1000125" cy="743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799" y="3791927"/>
              <a:ext cx="400050" cy="1429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899" y="2276500"/>
              <a:ext cx="6134100" cy="38671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7449" y="2486634"/>
              <a:ext cx="5534025" cy="32584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5774" y="3124225"/>
              <a:ext cx="1133475" cy="8192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5324" y="3334588"/>
              <a:ext cx="533400" cy="2191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7499" y="4210050"/>
              <a:ext cx="1095375" cy="7715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049" y="4420692"/>
              <a:ext cx="495300" cy="171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7499" y="5067300"/>
              <a:ext cx="1095375" cy="7811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049" y="5268671"/>
              <a:ext cx="495300" cy="181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6549" y="3343275"/>
              <a:ext cx="990688" cy="7334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6099" y="3553802"/>
              <a:ext cx="390525" cy="13338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13217"/>
            <a:ext cx="5271135" cy="2013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">
                <a:latin typeface="Arial MT"/>
                <a:cs typeface="Arial MT"/>
              </a:rPr>
              <a:t>Highlight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Saved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Changes: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Supports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processor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">
                <a:latin typeface="Arial MT"/>
                <a:cs typeface="Arial MT"/>
              </a:rPr>
              <a:t>when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deciding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about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next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action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000" spc="5">
                <a:latin typeface="Arial MT"/>
                <a:cs typeface="Arial MT"/>
              </a:rPr>
              <a:t>Highlight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Unsaved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Changes: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Provides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">
                <a:latin typeface="Arial MT"/>
                <a:cs typeface="Arial MT"/>
              </a:rPr>
              <a:t>information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what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can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“undone”.</a:t>
            </a:r>
            <a:endParaRPr sz="2000">
              <a:latin typeface="Arial MT"/>
              <a:cs typeface="Arial MT"/>
            </a:endParaRPr>
          </a:p>
          <a:p>
            <a:pPr marL="12700" marR="126364">
              <a:lnSpc>
                <a:spcPct val="100000"/>
              </a:lnSpc>
              <a:spcBef>
                <a:spcPts val="605"/>
              </a:spcBef>
            </a:pPr>
            <a:r>
              <a:rPr dirty="0" sz="2000" spc="5">
                <a:latin typeface="Arial MT"/>
                <a:cs typeface="Arial MT"/>
              </a:rPr>
              <a:t>Saved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unsaved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changes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shown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two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different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colours.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95478" y="4228798"/>
            <a:ext cx="7782559" cy="2039620"/>
            <a:chOff x="2295478" y="4228798"/>
            <a:chExt cx="7782559" cy="2039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478" y="4228798"/>
              <a:ext cx="7782017" cy="20390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6975" y="4401705"/>
              <a:ext cx="7258050" cy="150533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4030" y="470598"/>
            <a:ext cx="47993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25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5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De</a:t>
            </a:r>
            <a:r>
              <a:rPr dirty="0" spc="25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14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35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ig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lig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ield</a:t>
            </a:r>
            <a:r>
              <a:rPr dirty="0" sz="2000" spc="-114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g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67475" y="1540573"/>
            <a:ext cx="5078095" cy="223901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 spc="10">
                <a:latin typeface="Arial MT"/>
                <a:cs typeface="Arial MT"/>
              </a:rPr>
              <a:t>Highlighting</a:t>
            </a:r>
            <a:r>
              <a:rPr dirty="0" sz="2000" spc="-1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-40">
                <a:latin typeface="Arial MT"/>
                <a:cs typeface="Arial MT"/>
              </a:rPr>
              <a:t>Table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Rows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2000" spc="-2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ighli</a:t>
            </a:r>
            <a:r>
              <a:rPr dirty="0" sz="2000">
                <a:latin typeface="Arial MT"/>
                <a:cs typeface="Arial MT"/>
              </a:rPr>
              <a:t>g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able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ro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ges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hat  </a:t>
            </a:r>
            <a:r>
              <a:rPr dirty="0" sz="2000" spc="25">
                <a:latin typeface="Arial MT"/>
                <a:cs typeface="Arial MT"/>
              </a:rPr>
              <a:t>you can </a:t>
            </a:r>
            <a:r>
              <a:rPr dirty="0" sz="2000" spc="10">
                <a:latin typeface="Arial MT"/>
                <a:cs typeface="Arial MT"/>
              </a:rPr>
              <a:t>only </a:t>
            </a:r>
            <a:r>
              <a:rPr dirty="0" sz="2000" spc="25">
                <a:latin typeface="Arial MT"/>
                <a:cs typeface="Arial MT"/>
              </a:rPr>
              <a:t>see </a:t>
            </a:r>
            <a:r>
              <a:rPr dirty="0" sz="2000" spc="5">
                <a:latin typeface="Arial MT"/>
                <a:cs typeface="Arial MT"/>
              </a:rPr>
              <a:t>when </a:t>
            </a:r>
            <a:r>
              <a:rPr dirty="0" sz="2000" spc="10">
                <a:latin typeface="Arial MT"/>
                <a:cs typeface="Arial MT"/>
              </a:rPr>
              <a:t>navigating </a:t>
            </a:r>
            <a:r>
              <a:rPr dirty="0" sz="2000" spc="5">
                <a:latin typeface="Arial MT"/>
                <a:cs typeface="Arial MT"/>
              </a:rPr>
              <a:t>from </a:t>
            </a:r>
            <a:r>
              <a:rPr dirty="0" sz="2000" spc="15">
                <a:latin typeface="Arial MT"/>
                <a:cs typeface="Arial MT"/>
              </a:rPr>
              <a:t>a 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table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row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details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dependent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entity.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2000" spc="-25">
                <a:latin typeface="Arial MT"/>
                <a:cs typeface="Arial MT"/>
              </a:rPr>
              <a:t>Tooltip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Information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000" spc="15">
                <a:latin typeface="Arial MT"/>
                <a:cs typeface="Arial MT"/>
              </a:rPr>
              <a:t>Field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tooltip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shows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previous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value.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8248650" cy="6724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0" b="0">
                <a:latin typeface="Arial MT"/>
                <a:cs typeface="Arial MT"/>
              </a:rPr>
              <a:t>Typical</a:t>
            </a:r>
            <a:r>
              <a:rPr dirty="0" spc="-105" b="0">
                <a:latin typeface="Arial MT"/>
                <a:cs typeface="Arial MT"/>
              </a:rPr>
              <a:t> </a:t>
            </a:r>
            <a:r>
              <a:rPr dirty="0" spc="65" b="0">
                <a:latin typeface="Arial MT"/>
                <a:cs typeface="Arial MT"/>
              </a:rPr>
              <a:t>approaches</a:t>
            </a:r>
            <a:r>
              <a:rPr dirty="0" spc="-165" b="0">
                <a:latin typeface="Arial MT"/>
                <a:cs typeface="Arial MT"/>
              </a:rPr>
              <a:t> </a:t>
            </a:r>
            <a:r>
              <a:rPr dirty="0" spc="135" b="0">
                <a:latin typeface="Arial MT"/>
                <a:cs typeface="Arial MT"/>
              </a:rPr>
              <a:t>to</a:t>
            </a:r>
            <a:r>
              <a:rPr dirty="0" spc="-105" b="0">
                <a:latin typeface="Arial MT"/>
                <a:cs typeface="Arial MT"/>
              </a:rPr>
              <a:t> </a:t>
            </a:r>
            <a:r>
              <a:rPr dirty="0" spc="50" b="0">
                <a:latin typeface="Arial MT"/>
                <a:cs typeface="Arial MT"/>
              </a:rPr>
              <a:t>master</a:t>
            </a:r>
            <a:r>
              <a:rPr dirty="0" spc="-75" b="0">
                <a:latin typeface="Arial MT"/>
                <a:cs typeface="Arial MT"/>
              </a:rPr>
              <a:t> </a:t>
            </a:r>
            <a:r>
              <a:rPr dirty="0" spc="75" b="0">
                <a:latin typeface="Arial MT"/>
                <a:cs typeface="Arial MT"/>
              </a:rPr>
              <a:t>data</a:t>
            </a:r>
            <a:r>
              <a:rPr dirty="0" spc="-40" b="0">
                <a:latin typeface="Arial MT"/>
                <a:cs typeface="Arial MT"/>
              </a:rPr>
              <a:t> </a:t>
            </a:r>
            <a:r>
              <a:rPr dirty="0" spc="55" b="0">
                <a:latin typeface="Arial MT"/>
                <a:cs typeface="Arial MT"/>
              </a:rPr>
              <a:t>management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spc="45" b="0">
                <a:latin typeface="Arial MT"/>
                <a:cs typeface="Arial MT"/>
              </a:rPr>
              <a:t>Central</a:t>
            </a:r>
            <a:r>
              <a:rPr dirty="0" sz="1800" spc="-130" b="0">
                <a:latin typeface="Arial MT"/>
                <a:cs typeface="Arial MT"/>
              </a:rPr>
              <a:t> </a:t>
            </a:r>
            <a:r>
              <a:rPr dirty="0" sz="1800" spc="35" b="0">
                <a:latin typeface="Arial MT"/>
                <a:cs typeface="Arial MT"/>
              </a:rPr>
              <a:t>governance</a:t>
            </a:r>
            <a:r>
              <a:rPr dirty="0" sz="1800" spc="-105" b="0">
                <a:latin typeface="Arial MT"/>
                <a:cs typeface="Arial MT"/>
              </a:rPr>
              <a:t> </a:t>
            </a:r>
            <a:r>
              <a:rPr dirty="0" sz="1800" spc="55" b="0">
                <a:latin typeface="Arial MT"/>
                <a:cs typeface="Arial MT"/>
              </a:rPr>
              <a:t>and</a:t>
            </a:r>
            <a:r>
              <a:rPr dirty="0" sz="1800" spc="-65" b="0">
                <a:latin typeface="Arial MT"/>
                <a:cs typeface="Arial MT"/>
              </a:rPr>
              <a:t> </a:t>
            </a:r>
            <a:r>
              <a:rPr dirty="0" sz="1800" spc="80" b="0">
                <a:latin typeface="Arial MT"/>
                <a:cs typeface="Arial MT"/>
              </a:rPr>
              <a:t>distribution</a:t>
            </a:r>
            <a:r>
              <a:rPr dirty="0" sz="1800" spc="-130" b="0">
                <a:latin typeface="Arial MT"/>
                <a:cs typeface="Arial MT"/>
              </a:rPr>
              <a:t> </a:t>
            </a:r>
            <a:r>
              <a:rPr dirty="0" sz="1800" spc="270" b="0">
                <a:latin typeface="Arial MT"/>
                <a:cs typeface="Arial MT"/>
              </a:rPr>
              <a:t>/</a:t>
            </a:r>
            <a:r>
              <a:rPr dirty="0" sz="1800" spc="-65" b="0">
                <a:latin typeface="Arial MT"/>
                <a:cs typeface="Arial MT"/>
              </a:rPr>
              <a:t> </a:t>
            </a:r>
            <a:r>
              <a:rPr dirty="0" sz="1800" spc="60" b="0">
                <a:latin typeface="Arial MT"/>
                <a:cs typeface="Arial MT"/>
              </a:rPr>
              <a:t>de-central</a:t>
            </a:r>
            <a:r>
              <a:rPr dirty="0" sz="1800" spc="-130" b="0">
                <a:latin typeface="Arial MT"/>
                <a:cs typeface="Arial MT"/>
              </a:rPr>
              <a:t> </a:t>
            </a:r>
            <a:r>
              <a:rPr dirty="0" sz="1800" spc="50" b="0">
                <a:latin typeface="Arial MT"/>
                <a:cs typeface="Arial MT"/>
              </a:rPr>
              <a:t>ownership</a:t>
            </a:r>
            <a:r>
              <a:rPr dirty="0" sz="1800" spc="-65" b="0">
                <a:latin typeface="Arial MT"/>
                <a:cs typeface="Arial MT"/>
              </a:rPr>
              <a:t> </a:t>
            </a:r>
            <a:r>
              <a:rPr dirty="0" sz="1800" spc="50" b="0">
                <a:latin typeface="Arial MT"/>
                <a:cs typeface="Arial MT"/>
              </a:rPr>
              <a:t>and</a:t>
            </a:r>
            <a:r>
              <a:rPr dirty="0" sz="1800" spc="-65" b="0">
                <a:latin typeface="Arial MT"/>
                <a:cs typeface="Arial MT"/>
              </a:rPr>
              <a:t> </a:t>
            </a:r>
            <a:r>
              <a:rPr dirty="0" sz="1800" spc="65" b="0">
                <a:latin typeface="Arial MT"/>
                <a:cs typeface="Arial MT"/>
              </a:rPr>
              <a:t>consolidation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1184" y="2196147"/>
            <a:ext cx="34099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Systems</a:t>
            </a:r>
            <a:r>
              <a:rPr dirty="0" sz="1550" spc="9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under</a:t>
            </a:r>
            <a:r>
              <a:rPr dirty="0" sz="1550" spc="-1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central</a:t>
            </a:r>
            <a:r>
              <a:rPr dirty="0" sz="1550" spc="10" b="1">
                <a:latin typeface="Arial"/>
                <a:cs typeface="Arial"/>
              </a:rPr>
              <a:t> </a:t>
            </a:r>
            <a:r>
              <a:rPr dirty="0" sz="1550" spc="30" b="1">
                <a:latin typeface="Arial"/>
                <a:cs typeface="Arial"/>
              </a:rPr>
              <a:t>governance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6470" y="1542097"/>
            <a:ext cx="951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LoB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customer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01490" y="1542097"/>
            <a:ext cx="11715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LoB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procurement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3289" y="1542097"/>
            <a:ext cx="7169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Arial MT"/>
                <a:cs typeface="Arial MT"/>
              </a:rPr>
              <a:t>Other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LoB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0250" y="1781682"/>
            <a:ext cx="1440180" cy="259079"/>
            <a:chOff x="2000250" y="1781682"/>
            <a:chExt cx="1440180" cy="259079"/>
          </a:xfrm>
        </p:grpSpPr>
        <p:sp>
          <p:nvSpPr>
            <p:cNvPr id="8" name="object 8"/>
            <p:cNvSpPr/>
            <p:nvPr/>
          </p:nvSpPr>
          <p:spPr>
            <a:xfrm>
              <a:off x="3024250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0" y="0"/>
                  </a:moveTo>
                  <a:lnTo>
                    <a:pt x="290449" y="0"/>
                  </a:lnTo>
                  <a:lnTo>
                    <a:pt x="409575" y="119125"/>
                  </a:lnTo>
                  <a:lnTo>
                    <a:pt x="290449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90748" y="1795906"/>
              <a:ext cx="410209" cy="238760"/>
            </a:xfrm>
            <a:custGeom>
              <a:avLst/>
              <a:gdLst/>
              <a:ahLst/>
              <a:cxnLst/>
              <a:rect l="l" t="t" r="r" b="b"/>
              <a:pathLst>
                <a:path w="410210" h="238760">
                  <a:moveTo>
                    <a:pt x="290575" y="0"/>
                  </a:moveTo>
                  <a:lnTo>
                    <a:pt x="0" y="0"/>
                  </a:lnTo>
                  <a:lnTo>
                    <a:pt x="119125" y="119125"/>
                  </a:lnTo>
                  <a:lnTo>
                    <a:pt x="0" y="238251"/>
                  </a:lnTo>
                  <a:lnTo>
                    <a:pt x="290575" y="238251"/>
                  </a:lnTo>
                  <a:lnTo>
                    <a:pt x="409701" y="119125"/>
                  </a:lnTo>
                  <a:lnTo>
                    <a:pt x="290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90748" y="1795906"/>
              <a:ext cx="410209" cy="238760"/>
            </a:xfrm>
            <a:custGeom>
              <a:avLst/>
              <a:gdLst/>
              <a:ahLst/>
              <a:cxnLst/>
              <a:rect l="l" t="t" r="r" b="b"/>
              <a:pathLst>
                <a:path w="410210" h="238760">
                  <a:moveTo>
                    <a:pt x="0" y="0"/>
                  </a:moveTo>
                  <a:lnTo>
                    <a:pt x="290575" y="0"/>
                  </a:lnTo>
                  <a:lnTo>
                    <a:pt x="409701" y="119125"/>
                  </a:lnTo>
                  <a:lnTo>
                    <a:pt x="290575" y="238251"/>
                  </a:lnTo>
                  <a:lnTo>
                    <a:pt x="0" y="238251"/>
                  </a:lnTo>
                  <a:lnTo>
                    <a:pt x="119125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67025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280924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80924" y="238251"/>
                  </a:lnTo>
                  <a:lnTo>
                    <a:pt x="399923" y="119125"/>
                  </a:lnTo>
                  <a:lnTo>
                    <a:pt x="280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67025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399923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09775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290575" y="0"/>
                  </a:moveTo>
                  <a:lnTo>
                    <a:pt x="0" y="0"/>
                  </a:lnTo>
                  <a:lnTo>
                    <a:pt x="118999" y="118999"/>
                  </a:lnTo>
                  <a:lnTo>
                    <a:pt x="0" y="238125"/>
                  </a:lnTo>
                  <a:lnTo>
                    <a:pt x="290575" y="238125"/>
                  </a:lnTo>
                  <a:lnTo>
                    <a:pt x="409575" y="118999"/>
                  </a:lnTo>
                  <a:lnTo>
                    <a:pt x="290575" y="0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09775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0" y="0"/>
                  </a:moveTo>
                  <a:lnTo>
                    <a:pt x="290575" y="0"/>
                  </a:lnTo>
                  <a:lnTo>
                    <a:pt x="409575" y="118999"/>
                  </a:lnTo>
                  <a:lnTo>
                    <a:pt x="290575" y="238125"/>
                  </a:lnTo>
                  <a:lnTo>
                    <a:pt x="0" y="238125"/>
                  </a:lnTo>
                  <a:lnTo>
                    <a:pt x="118999" y="1189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6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667125" y="1781682"/>
            <a:ext cx="1440180" cy="259079"/>
            <a:chOff x="3667125" y="1781682"/>
            <a:chExt cx="1440180" cy="259079"/>
          </a:xfrm>
        </p:grpSpPr>
        <p:sp>
          <p:nvSpPr>
            <p:cNvPr id="16" name="object 16"/>
            <p:cNvSpPr/>
            <p:nvPr/>
          </p:nvSpPr>
          <p:spPr>
            <a:xfrm>
              <a:off x="4691125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0" y="0"/>
                  </a:moveTo>
                  <a:lnTo>
                    <a:pt x="290449" y="0"/>
                  </a:lnTo>
                  <a:lnTo>
                    <a:pt x="409575" y="119125"/>
                  </a:lnTo>
                  <a:lnTo>
                    <a:pt x="290449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67276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280924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80924" y="238251"/>
                  </a:lnTo>
                  <a:lnTo>
                    <a:pt x="400050" y="119125"/>
                  </a:lnTo>
                  <a:lnTo>
                    <a:pt x="280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67276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33900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280924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80924" y="238251"/>
                  </a:lnTo>
                  <a:lnTo>
                    <a:pt x="400050" y="119125"/>
                  </a:lnTo>
                  <a:lnTo>
                    <a:pt x="280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33900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76650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290575" y="0"/>
                  </a:moveTo>
                  <a:lnTo>
                    <a:pt x="0" y="0"/>
                  </a:lnTo>
                  <a:lnTo>
                    <a:pt x="118999" y="118999"/>
                  </a:lnTo>
                  <a:lnTo>
                    <a:pt x="0" y="238125"/>
                  </a:lnTo>
                  <a:lnTo>
                    <a:pt x="290575" y="238125"/>
                  </a:lnTo>
                  <a:lnTo>
                    <a:pt x="409575" y="118999"/>
                  </a:lnTo>
                  <a:lnTo>
                    <a:pt x="290575" y="0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76650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0" y="0"/>
                  </a:moveTo>
                  <a:lnTo>
                    <a:pt x="290575" y="0"/>
                  </a:lnTo>
                  <a:lnTo>
                    <a:pt x="409575" y="118999"/>
                  </a:lnTo>
                  <a:lnTo>
                    <a:pt x="290575" y="238125"/>
                  </a:lnTo>
                  <a:lnTo>
                    <a:pt x="0" y="238125"/>
                  </a:lnTo>
                  <a:lnTo>
                    <a:pt x="118999" y="1189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6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5334000" y="1781682"/>
            <a:ext cx="1440180" cy="259079"/>
            <a:chOff x="5334000" y="1781682"/>
            <a:chExt cx="1440180" cy="259079"/>
          </a:xfrm>
        </p:grpSpPr>
        <p:sp>
          <p:nvSpPr>
            <p:cNvPr id="24" name="object 24"/>
            <p:cNvSpPr/>
            <p:nvPr/>
          </p:nvSpPr>
          <p:spPr>
            <a:xfrm>
              <a:off x="6367525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34151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280924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80924" y="238251"/>
                  </a:lnTo>
                  <a:lnTo>
                    <a:pt x="400050" y="119125"/>
                  </a:lnTo>
                  <a:lnTo>
                    <a:pt x="280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34151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00775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280924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80924" y="238251"/>
                  </a:lnTo>
                  <a:lnTo>
                    <a:pt x="400050" y="119125"/>
                  </a:lnTo>
                  <a:lnTo>
                    <a:pt x="280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700775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43525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290575" y="0"/>
                  </a:moveTo>
                  <a:lnTo>
                    <a:pt x="0" y="0"/>
                  </a:lnTo>
                  <a:lnTo>
                    <a:pt x="119125" y="118999"/>
                  </a:lnTo>
                  <a:lnTo>
                    <a:pt x="0" y="238125"/>
                  </a:lnTo>
                  <a:lnTo>
                    <a:pt x="290575" y="238125"/>
                  </a:lnTo>
                  <a:lnTo>
                    <a:pt x="409575" y="118999"/>
                  </a:lnTo>
                  <a:lnTo>
                    <a:pt x="290575" y="0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43525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0" y="0"/>
                  </a:moveTo>
                  <a:lnTo>
                    <a:pt x="290575" y="0"/>
                  </a:lnTo>
                  <a:lnTo>
                    <a:pt x="409575" y="118999"/>
                  </a:lnTo>
                  <a:lnTo>
                    <a:pt x="290575" y="238125"/>
                  </a:lnTo>
                  <a:lnTo>
                    <a:pt x="0" y="238125"/>
                  </a:lnTo>
                  <a:lnTo>
                    <a:pt x="119125" y="1189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6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7000875" y="1781682"/>
            <a:ext cx="1440180" cy="259079"/>
            <a:chOff x="7000875" y="1781682"/>
            <a:chExt cx="1440180" cy="259079"/>
          </a:xfrm>
        </p:grpSpPr>
        <p:sp>
          <p:nvSpPr>
            <p:cNvPr id="32" name="object 32"/>
            <p:cNvSpPr/>
            <p:nvPr/>
          </p:nvSpPr>
          <p:spPr>
            <a:xfrm>
              <a:off x="8034400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701026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280924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80924" y="238251"/>
                  </a:lnTo>
                  <a:lnTo>
                    <a:pt x="400050" y="119125"/>
                  </a:lnTo>
                  <a:lnTo>
                    <a:pt x="280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701026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67650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290449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90449" y="238251"/>
                  </a:lnTo>
                  <a:lnTo>
                    <a:pt x="409575" y="119125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367650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0" y="0"/>
                  </a:moveTo>
                  <a:lnTo>
                    <a:pt x="290449" y="0"/>
                  </a:lnTo>
                  <a:lnTo>
                    <a:pt x="409575" y="119125"/>
                  </a:lnTo>
                  <a:lnTo>
                    <a:pt x="290449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10400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290449" y="0"/>
                  </a:moveTo>
                  <a:lnTo>
                    <a:pt x="0" y="0"/>
                  </a:lnTo>
                  <a:lnTo>
                    <a:pt x="119125" y="118999"/>
                  </a:lnTo>
                  <a:lnTo>
                    <a:pt x="0" y="238125"/>
                  </a:lnTo>
                  <a:lnTo>
                    <a:pt x="290449" y="238125"/>
                  </a:lnTo>
                  <a:lnTo>
                    <a:pt x="409575" y="118999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010400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0" y="0"/>
                  </a:moveTo>
                  <a:lnTo>
                    <a:pt x="290449" y="0"/>
                  </a:lnTo>
                  <a:lnTo>
                    <a:pt x="409575" y="118999"/>
                  </a:lnTo>
                  <a:lnTo>
                    <a:pt x="290449" y="238125"/>
                  </a:lnTo>
                  <a:lnTo>
                    <a:pt x="0" y="238125"/>
                  </a:lnTo>
                  <a:lnTo>
                    <a:pt x="119125" y="1189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6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8667750" y="1781682"/>
            <a:ext cx="1440180" cy="259079"/>
            <a:chOff x="8667750" y="1781682"/>
            <a:chExt cx="1440180" cy="259079"/>
          </a:xfrm>
        </p:grpSpPr>
        <p:sp>
          <p:nvSpPr>
            <p:cNvPr id="40" name="object 40"/>
            <p:cNvSpPr/>
            <p:nvPr/>
          </p:nvSpPr>
          <p:spPr>
            <a:xfrm>
              <a:off x="9701275" y="1795906"/>
              <a:ext cx="400050" cy="238760"/>
            </a:xfrm>
            <a:custGeom>
              <a:avLst/>
              <a:gdLst/>
              <a:ahLst/>
              <a:cxnLst/>
              <a:rect l="l" t="t" r="r" b="b"/>
              <a:pathLst>
                <a:path w="400050" h="238760">
                  <a:moveTo>
                    <a:pt x="0" y="0"/>
                  </a:moveTo>
                  <a:lnTo>
                    <a:pt x="280924" y="0"/>
                  </a:lnTo>
                  <a:lnTo>
                    <a:pt x="400050" y="119125"/>
                  </a:lnTo>
                  <a:lnTo>
                    <a:pt x="280924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367901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290449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90449" y="238251"/>
                  </a:lnTo>
                  <a:lnTo>
                    <a:pt x="409575" y="119125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367901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0" y="0"/>
                  </a:moveTo>
                  <a:lnTo>
                    <a:pt x="290449" y="0"/>
                  </a:lnTo>
                  <a:lnTo>
                    <a:pt x="409575" y="119125"/>
                  </a:lnTo>
                  <a:lnTo>
                    <a:pt x="290449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034525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290449" y="0"/>
                  </a:moveTo>
                  <a:lnTo>
                    <a:pt x="0" y="0"/>
                  </a:lnTo>
                  <a:lnTo>
                    <a:pt x="118999" y="119125"/>
                  </a:lnTo>
                  <a:lnTo>
                    <a:pt x="0" y="238251"/>
                  </a:lnTo>
                  <a:lnTo>
                    <a:pt x="290449" y="238251"/>
                  </a:lnTo>
                  <a:lnTo>
                    <a:pt x="409575" y="119125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034525" y="1795906"/>
              <a:ext cx="409575" cy="238760"/>
            </a:xfrm>
            <a:custGeom>
              <a:avLst/>
              <a:gdLst/>
              <a:ahLst/>
              <a:cxnLst/>
              <a:rect l="l" t="t" r="r" b="b"/>
              <a:pathLst>
                <a:path w="409575" h="238760">
                  <a:moveTo>
                    <a:pt x="0" y="0"/>
                  </a:moveTo>
                  <a:lnTo>
                    <a:pt x="290449" y="0"/>
                  </a:lnTo>
                  <a:lnTo>
                    <a:pt x="409575" y="119125"/>
                  </a:lnTo>
                  <a:lnTo>
                    <a:pt x="290449" y="238251"/>
                  </a:lnTo>
                  <a:lnTo>
                    <a:pt x="0" y="238251"/>
                  </a:lnTo>
                  <a:lnTo>
                    <a:pt x="118999" y="11912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677275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290449" y="0"/>
                  </a:moveTo>
                  <a:lnTo>
                    <a:pt x="0" y="0"/>
                  </a:lnTo>
                  <a:lnTo>
                    <a:pt x="119125" y="118999"/>
                  </a:lnTo>
                  <a:lnTo>
                    <a:pt x="0" y="238125"/>
                  </a:lnTo>
                  <a:lnTo>
                    <a:pt x="290449" y="238125"/>
                  </a:lnTo>
                  <a:lnTo>
                    <a:pt x="409575" y="118999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677275" y="1791207"/>
              <a:ext cx="409575" cy="238125"/>
            </a:xfrm>
            <a:custGeom>
              <a:avLst/>
              <a:gdLst/>
              <a:ahLst/>
              <a:cxnLst/>
              <a:rect l="l" t="t" r="r" b="b"/>
              <a:pathLst>
                <a:path w="409575" h="238125">
                  <a:moveTo>
                    <a:pt x="0" y="0"/>
                  </a:moveTo>
                  <a:lnTo>
                    <a:pt x="290449" y="0"/>
                  </a:lnTo>
                  <a:lnTo>
                    <a:pt x="409575" y="118999"/>
                  </a:lnTo>
                  <a:lnTo>
                    <a:pt x="290449" y="238125"/>
                  </a:lnTo>
                  <a:lnTo>
                    <a:pt x="0" y="238125"/>
                  </a:lnTo>
                  <a:lnTo>
                    <a:pt x="119125" y="11899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6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220209" y="4872291"/>
            <a:ext cx="378079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5" b="1">
                <a:latin typeface="Arial"/>
                <a:cs typeface="Arial"/>
              </a:rPr>
              <a:t>Systems</a:t>
            </a:r>
            <a:r>
              <a:rPr dirty="0" sz="1550" spc="10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not</a:t>
            </a:r>
            <a:r>
              <a:rPr dirty="0" sz="155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under</a:t>
            </a:r>
            <a:r>
              <a:rPr dirty="0" sz="1550" spc="-1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central</a:t>
            </a:r>
            <a:r>
              <a:rPr dirty="0" sz="1550" spc="15" b="1">
                <a:latin typeface="Arial"/>
                <a:cs typeface="Arial"/>
              </a:rPr>
              <a:t> </a:t>
            </a:r>
            <a:r>
              <a:rPr dirty="0" sz="1550" spc="30" b="1">
                <a:latin typeface="Arial"/>
                <a:cs typeface="Arial"/>
              </a:rPr>
              <a:t>governance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49214" y="1542097"/>
            <a:ext cx="8147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LoB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finance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12965" y="1542097"/>
            <a:ext cx="10420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LoB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production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65523" y="2475610"/>
            <a:ext cx="4568190" cy="1975485"/>
            <a:chOff x="4065523" y="2475610"/>
            <a:chExt cx="4568190" cy="1975485"/>
          </a:xfrm>
        </p:grpSpPr>
        <p:sp>
          <p:nvSpPr>
            <p:cNvPr id="51" name="object 51"/>
            <p:cNvSpPr/>
            <p:nvPr/>
          </p:nvSpPr>
          <p:spPr>
            <a:xfrm>
              <a:off x="4071873" y="2481960"/>
              <a:ext cx="4181475" cy="371475"/>
            </a:xfrm>
            <a:custGeom>
              <a:avLst/>
              <a:gdLst/>
              <a:ahLst/>
              <a:cxnLst/>
              <a:rect l="l" t="t" r="r" b="b"/>
              <a:pathLst>
                <a:path w="4181475" h="371475">
                  <a:moveTo>
                    <a:pt x="4181475" y="326643"/>
                  </a:moveTo>
                  <a:lnTo>
                    <a:pt x="2091689" y="0"/>
                  </a:lnTo>
                  <a:lnTo>
                    <a:pt x="0" y="37147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653401" y="2681985"/>
              <a:ext cx="976630" cy="76200"/>
            </a:xfrm>
            <a:custGeom>
              <a:avLst/>
              <a:gdLst/>
              <a:ahLst/>
              <a:cxnLst/>
              <a:rect l="l" t="t" r="r" b="b"/>
              <a:pathLst>
                <a:path w="976629" h="76200">
                  <a:moveTo>
                    <a:pt x="37973" y="0"/>
                  </a:moveTo>
                  <a:lnTo>
                    <a:pt x="23199" y="2988"/>
                  </a:lnTo>
                  <a:lnTo>
                    <a:pt x="11128" y="11144"/>
                  </a:lnTo>
                  <a:lnTo>
                    <a:pt x="2986" y="23252"/>
                  </a:lnTo>
                  <a:lnTo>
                    <a:pt x="0" y="38100"/>
                  </a:lnTo>
                  <a:lnTo>
                    <a:pt x="2986" y="52947"/>
                  </a:lnTo>
                  <a:lnTo>
                    <a:pt x="11128" y="65055"/>
                  </a:lnTo>
                  <a:lnTo>
                    <a:pt x="23199" y="73211"/>
                  </a:lnTo>
                  <a:lnTo>
                    <a:pt x="37973" y="76200"/>
                  </a:lnTo>
                  <a:lnTo>
                    <a:pt x="52820" y="73211"/>
                  </a:lnTo>
                  <a:lnTo>
                    <a:pt x="64928" y="65055"/>
                  </a:lnTo>
                  <a:lnTo>
                    <a:pt x="73084" y="52947"/>
                  </a:lnTo>
                  <a:lnTo>
                    <a:pt x="74794" y="44450"/>
                  </a:lnTo>
                  <a:lnTo>
                    <a:pt x="37973" y="44450"/>
                  </a:lnTo>
                  <a:lnTo>
                    <a:pt x="37973" y="31750"/>
                  </a:lnTo>
                  <a:lnTo>
                    <a:pt x="74794" y="31750"/>
                  </a:lnTo>
                  <a:lnTo>
                    <a:pt x="73084" y="23252"/>
                  </a:lnTo>
                  <a:lnTo>
                    <a:pt x="64928" y="11144"/>
                  </a:lnTo>
                  <a:lnTo>
                    <a:pt x="52820" y="2988"/>
                  </a:lnTo>
                  <a:lnTo>
                    <a:pt x="37973" y="0"/>
                  </a:lnTo>
                  <a:close/>
                </a:path>
                <a:path w="976629" h="76200">
                  <a:moveTo>
                    <a:pt x="74794" y="31750"/>
                  </a:moveTo>
                  <a:lnTo>
                    <a:pt x="37973" y="31750"/>
                  </a:lnTo>
                  <a:lnTo>
                    <a:pt x="37973" y="44450"/>
                  </a:lnTo>
                  <a:lnTo>
                    <a:pt x="74794" y="44450"/>
                  </a:lnTo>
                  <a:lnTo>
                    <a:pt x="76073" y="38100"/>
                  </a:lnTo>
                  <a:lnTo>
                    <a:pt x="74794" y="31750"/>
                  </a:lnTo>
                  <a:close/>
                </a:path>
                <a:path w="976629" h="76200">
                  <a:moveTo>
                    <a:pt x="976502" y="31750"/>
                  </a:moveTo>
                  <a:lnTo>
                    <a:pt x="74794" y="31750"/>
                  </a:lnTo>
                  <a:lnTo>
                    <a:pt x="76073" y="38100"/>
                  </a:lnTo>
                  <a:lnTo>
                    <a:pt x="74794" y="44450"/>
                  </a:lnTo>
                  <a:lnTo>
                    <a:pt x="976502" y="44450"/>
                  </a:lnTo>
                  <a:lnTo>
                    <a:pt x="976502" y="31750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8175" y="2570860"/>
              <a:ext cx="3415283" cy="1880108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557523" y="4552569"/>
            <a:ext cx="4702810" cy="307975"/>
            <a:chOff x="3557523" y="4552569"/>
            <a:chExt cx="4702810" cy="307975"/>
          </a:xfrm>
        </p:grpSpPr>
        <p:sp>
          <p:nvSpPr>
            <p:cNvPr id="55" name="object 55"/>
            <p:cNvSpPr/>
            <p:nvPr/>
          </p:nvSpPr>
          <p:spPr>
            <a:xfrm>
              <a:off x="4071873" y="4558919"/>
              <a:ext cx="4182110" cy="295275"/>
            </a:xfrm>
            <a:custGeom>
              <a:avLst/>
              <a:gdLst/>
              <a:ahLst/>
              <a:cxnLst/>
              <a:rect l="l" t="t" r="r" b="b"/>
              <a:pathLst>
                <a:path w="4182109" h="295275">
                  <a:moveTo>
                    <a:pt x="4181602" y="259714"/>
                  </a:moveTo>
                  <a:lnTo>
                    <a:pt x="2091689" y="0"/>
                  </a:lnTo>
                  <a:lnTo>
                    <a:pt x="0" y="29527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557523" y="4711319"/>
              <a:ext cx="1240790" cy="76200"/>
            </a:xfrm>
            <a:custGeom>
              <a:avLst/>
              <a:gdLst/>
              <a:ahLst/>
              <a:cxnLst/>
              <a:rect l="l" t="t" r="r" b="b"/>
              <a:pathLst>
                <a:path w="1240789" h="76200">
                  <a:moveTo>
                    <a:pt x="1202309" y="0"/>
                  </a:moveTo>
                  <a:lnTo>
                    <a:pt x="1187461" y="3006"/>
                  </a:lnTo>
                  <a:lnTo>
                    <a:pt x="1175353" y="11191"/>
                  </a:lnTo>
                  <a:lnTo>
                    <a:pt x="1167197" y="23306"/>
                  </a:lnTo>
                  <a:lnTo>
                    <a:pt x="1164209" y="38099"/>
                  </a:lnTo>
                  <a:lnTo>
                    <a:pt x="1167197" y="52947"/>
                  </a:lnTo>
                  <a:lnTo>
                    <a:pt x="1175353" y="65055"/>
                  </a:lnTo>
                  <a:lnTo>
                    <a:pt x="1187461" y="73211"/>
                  </a:lnTo>
                  <a:lnTo>
                    <a:pt x="1202309" y="76199"/>
                  </a:lnTo>
                  <a:lnTo>
                    <a:pt x="1217156" y="73211"/>
                  </a:lnTo>
                  <a:lnTo>
                    <a:pt x="1229264" y="65055"/>
                  </a:lnTo>
                  <a:lnTo>
                    <a:pt x="1237420" y="52947"/>
                  </a:lnTo>
                  <a:lnTo>
                    <a:pt x="1239130" y="44449"/>
                  </a:lnTo>
                  <a:lnTo>
                    <a:pt x="1202309" y="44449"/>
                  </a:lnTo>
                  <a:lnTo>
                    <a:pt x="1202309" y="31749"/>
                  </a:lnTo>
                  <a:lnTo>
                    <a:pt x="1239126" y="31749"/>
                  </a:lnTo>
                  <a:lnTo>
                    <a:pt x="1237420" y="23306"/>
                  </a:lnTo>
                  <a:lnTo>
                    <a:pt x="1229264" y="11191"/>
                  </a:lnTo>
                  <a:lnTo>
                    <a:pt x="1217156" y="3006"/>
                  </a:lnTo>
                  <a:lnTo>
                    <a:pt x="1202309" y="0"/>
                  </a:lnTo>
                  <a:close/>
                </a:path>
                <a:path w="1240789" h="76200">
                  <a:moveTo>
                    <a:pt x="1165491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165487" y="44449"/>
                  </a:lnTo>
                  <a:lnTo>
                    <a:pt x="1164209" y="38099"/>
                  </a:lnTo>
                  <a:lnTo>
                    <a:pt x="1165491" y="31749"/>
                  </a:lnTo>
                  <a:close/>
                </a:path>
                <a:path w="1240789" h="76200">
                  <a:moveTo>
                    <a:pt x="1239126" y="31749"/>
                  </a:moveTo>
                  <a:lnTo>
                    <a:pt x="1202309" y="31749"/>
                  </a:lnTo>
                  <a:lnTo>
                    <a:pt x="1202309" y="44449"/>
                  </a:lnTo>
                  <a:lnTo>
                    <a:pt x="1239130" y="44449"/>
                  </a:lnTo>
                  <a:lnTo>
                    <a:pt x="1240409" y="38099"/>
                  </a:lnTo>
                  <a:lnTo>
                    <a:pt x="1239126" y="31749"/>
                  </a:lnTo>
                  <a:close/>
                </a:path>
              </a:pathLst>
            </a:custGeom>
            <a:solidFill>
              <a:srgbClr val="006F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8692768" y="2579115"/>
            <a:ext cx="2731770" cy="1047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 b="1">
                <a:solidFill>
                  <a:srgbClr val="006FF1"/>
                </a:solidFill>
                <a:latin typeface="Arial"/>
                <a:cs typeface="Arial"/>
              </a:rPr>
              <a:t>S</a:t>
            </a:r>
            <a:r>
              <a:rPr dirty="0" sz="1400" spc="-40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P</a:t>
            </a:r>
            <a:r>
              <a:rPr dirty="0" sz="1400" spc="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105" b="1">
                <a:solidFill>
                  <a:srgbClr val="006FF1"/>
                </a:solidFill>
                <a:latin typeface="Arial"/>
                <a:cs typeface="Arial"/>
              </a:rPr>
              <a:t>M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as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r>
              <a:rPr dirty="0" sz="1400" spc="5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-12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006FF1"/>
                </a:solidFill>
                <a:latin typeface="Arial"/>
                <a:cs typeface="Arial"/>
              </a:rPr>
              <a:t>D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10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13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006FF1"/>
                </a:solidFill>
                <a:latin typeface="Arial"/>
                <a:cs typeface="Arial"/>
              </a:rPr>
              <a:t>G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o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ve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c</a:t>
            </a:r>
            <a:r>
              <a:rPr dirty="0" sz="1400" spc="10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–</a:t>
            </a:r>
            <a:r>
              <a:rPr dirty="0" sz="1400" spc="-6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ce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50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5" b="1">
                <a:solidFill>
                  <a:srgbClr val="006FF1"/>
                </a:solidFill>
                <a:latin typeface="Arial"/>
                <a:cs typeface="Arial"/>
              </a:rPr>
              <a:t>l</a:t>
            </a:r>
            <a:r>
              <a:rPr dirty="0" sz="1400" spc="-18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go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ve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c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1699"/>
              </a:lnSpc>
              <a:spcBef>
                <a:spcPts val="225"/>
              </a:spcBef>
            </a:pPr>
            <a:r>
              <a:rPr dirty="0" sz="1200" spc="-5" b="1">
                <a:latin typeface="Arial"/>
                <a:cs typeface="Arial"/>
              </a:rPr>
              <a:t>Create </a:t>
            </a:r>
            <a:r>
              <a:rPr dirty="0" sz="1200" spc="-15">
                <a:latin typeface="Arial MT"/>
                <a:cs typeface="Arial MT"/>
              </a:rPr>
              <a:t>master </a:t>
            </a:r>
            <a:r>
              <a:rPr dirty="0" sz="1200" spc="-10">
                <a:latin typeface="Arial MT"/>
                <a:cs typeface="Arial MT"/>
              </a:rPr>
              <a:t>data </a:t>
            </a:r>
            <a:r>
              <a:rPr dirty="0" sz="1200" spc="-25">
                <a:latin typeface="Arial MT"/>
                <a:cs typeface="Arial MT"/>
              </a:rPr>
              <a:t>in-line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 business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processes </a:t>
            </a:r>
            <a:r>
              <a:rPr dirty="0" sz="1200" spc="-20">
                <a:latin typeface="Arial MT"/>
                <a:cs typeface="Arial MT"/>
              </a:rPr>
              <a:t>(such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 </a:t>
            </a:r>
            <a:r>
              <a:rPr dirty="0" sz="1200" spc="-15">
                <a:latin typeface="Arial MT"/>
                <a:cs typeface="Arial MT"/>
              </a:rPr>
              <a:t>integrated product 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development</a:t>
            </a:r>
            <a:r>
              <a:rPr dirty="0" sz="1200" spc="1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supplier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management)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7050" y="3600132"/>
            <a:ext cx="2959100" cy="12293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20320">
              <a:lnSpc>
                <a:spcPct val="100000"/>
              </a:lnSpc>
              <a:spcBef>
                <a:spcPts val="125"/>
              </a:spcBef>
            </a:pPr>
            <a:r>
              <a:rPr dirty="0" sz="1400" spc="35" b="1">
                <a:solidFill>
                  <a:srgbClr val="006FF1"/>
                </a:solidFill>
                <a:latin typeface="Arial"/>
                <a:cs typeface="Arial"/>
              </a:rPr>
              <a:t>S</a:t>
            </a:r>
            <a:r>
              <a:rPr dirty="0" sz="1400" spc="-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P</a:t>
            </a:r>
            <a:r>
              <a:rPr dirty="0" sz="1400" spc="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100" b="1">
                <a:solidFill>
                  <a:srgbClr val="006FF1"/>
                </a:solidFill>
                <a:latin typeface="Arial"/>
                <a:cs typeface="Arial"/>
              </a:rPr>
              <a:t>M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as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r>
              <a:rPr dirty="0" sz="1400" spc="10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-12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006FF1"/>
                </a:solidFill>
                <a:latin typeface="Arial"/>
                <a:cs typeface="Arial"/>
              </a:rPr>
              <a:t>D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13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006FF1"/>
                </a:solidFill>
                <a:latin typeface="Arial"/>
                <a:cs typeface="Arial"/>
              </a:rPr>
              <a:t>G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o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ve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c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0"/>
              </a:spcBef>
            </a:pP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–</a:t>
            </a:r>
            <a:r>
              <a:rPr dirty="0" sz="1400" spc="-6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c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on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s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o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li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d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i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o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algn="r" marL="12700" marR="5080" indent="19050">
              <a:lnSpc>
                <a:spcPct val="100899"/>
              </a:lnSpc>
              <a:spcBef>
                <a:spcPts val="234"/>
              </a:spcBef>
            </a:pPr>
            <a:r>
              <a:rPr dirty="0" sz="1200" spc="-5" b="1">
                <a:latin typeface="Arial"/>
                <a:cs typeface="Arial"/>
              </a:rPr>
              <a:t>Consolidate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into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single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view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for </a:t>
            </a:r>
            <a:r>
              <a:rPr dirty="0" sz="1200" spc="-20">
                <a:latin typeface="Arial MT"/>
                <a:cs typeface="Arial MT"/>
              </a:rPr>
              <a:t>accurate</a:t>
            </a:r>
            <a:r>
              <a:rPr dirty="0" sz="1200" spc="29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analytics</a:t>
            </a:r>
            <a:r>
              <a:rPr dirty="0" sz="1200" spc="28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 spc="-10">
                <a:latin typeface="Arial MT"/>
                <a:cs typeface="Arial MT"/>
              </a:rPr>
              <a:t>operational 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insight </a:t>
            </a:r>
            <a:r>
              <a:rPr dirty="0" sz="1200" spc="-30">
                <a:latin typeface="Arial MT"/>
                <a:cs typeface="Arial MT"/>
              </a:rPr>
              <a:t>(continuously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 on </a:t>
            </a:r>
            <a:r>
              <a:rPr dirty="0" sz="1200" spc="-20">
                <a:latin typeface="Arial MT"/>
                <a:cs typeface="Arial MT"/>
              </a:rPr>
              <a:t>request,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such </a:t>
            </a:r>
            <a:r>
              <a:rPr dirty="0" sz="1200">
                <a:latin typeface="Arial MT"/>
                <a:cs typeface="Arial MT"/>
              </a:rPr>
              <a:t>as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initial</a:t>
            </a:r>
            <a:r>
              <a:rPr dirty="0" sz="1200" spc="-10">
                <a:latin typeface="Arial MT"/>
                <a:cs typeface="Arial MT"/>
              </a:rPr>
              <a:t> load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mergers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acquisitions)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5818" y="5148288"/>
            <a:ext cx="580962" cy="65889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7550" y="5116258"/>
            <a:ext cx="733425" cy="73361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0125" y="5154371"/>
            <a:ext cx="742950" cy="73361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6025" y="5116258"/>
            <a:ext cx="742950" cy="733615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766127" y="5789929"/>
            <a:ext cx="10677525" cy="60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58925">
              <a:lnSpc>
                <a:spcPct val="100000"/>
              </a:lnSpc>
              <a:spcBef>
                <a:spcPts val="100"/>
              </a:spcBef>
              <a:tabLst>
                <a:tab pos="3634740" algn="l"/>
                <a:tab pos="6045835" algn="l"/>
                <a:tab pos="8297545" algn="l"/>
              </a:tabLst>
            </a:pPr>
            <a:r>
              <a:rPr dirty="0" sz="1200">
                <a:latin typeface="Arial MT"/>
                <a:cs typeface="Arial MT"/>
              </a:rPr>
              <a:t>Legacy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systems	</a:t>
            </a:r>
            <a:r>
              <a:rPr dirty="0" sz="1200" spc="-20">
                <a:latin typeface="Arial MT"/>
                <a:cs typeface="Arial MT"/>
              </a:rPr>
              <a:t>Reporting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analytics	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networks	</a:t>
            </a:r>
            <a:r>
              <a:rPr dirty="0" sz="1200" spc="-20">
                <a:latin typeface="Arial MT"/>
                <a:cs typeface="Arial MT"/>
              </a:rPr>
              <a:t>Cloud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Arial MT"/>
                <a:cs typeface="Arial MT"/>
              </a:rPr>
              <a:t>All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typical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approaches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are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supported:</a:t>
            </a:r>
            <a:r>
              <a:rPr dirty="0" sz="1200" spc="9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central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governance</a:t>
            </a:r>
            <a:r>
              <a:rPr dirty="0" sz="1200" spc="21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distribution,</a:t>
            </a:r>
            <a:r>
              <a:rPr dirty="0" sz="1200" spc="1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decentralized</a:t>
            </a:r>
            <a:r>
              <a:rPr dirty="0" sz="1200" spc="1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ownership</a:t>
            </a:r>
            <a:r>
              <a:rPr dirty="0" sz="1200" spc="1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consolidation,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18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quality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monitoring</a:t>
            </a:r>
            <a:r>
              <a:rPr dirty="0" sz="1200" spc="13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with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remediation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996690" y="3366198"/>
            <a:ext cx="1164590" cy="48514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dirty="0" sz="1550" spc="5" b="1">
                <a:solidFill>
                  <a:srgbClr val="006FF1"/>
                </a:solidFill>
                <a:latin typeface="Arial"/>
                <a:cs typeface="Arial"/>
              </a:rPr>
              <a:t>Enterprise </a:t>
            </a:r>
            <a:r>
              <a:rPr dirty="0" sz="1550" spc="1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550" spc="25" b="1">
                <a:solidFill>
                  <a:srgbClr val="006FF1"/>
                </a:solidFill>
                <a:latin typeface="Arial"/>
                <a:cs typeface="Arial"/>
              </a:rPr>
              <a:t>master</a:t>
            </a:r>
            <a:r>
              <a:rPr dirty="0" sz="1550" spc="-8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550" spc="20" b="1">
                <a:solidFill>
                  <a:srgbClr val="006FF1"/>
                </a:solidFill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 rot="20760000">
            <a:off x="6268579" y="4196572"/>
            <a:ext cx="186592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25"/>
              </a:lnSpc>
            </a:pPr>
            <a:r>
              <a:rPr dirty="0" sz="1100" spc="20">
                <a:latin typeface="Arial MT"/>
                <a:cs typeface="Arial MT"/>
              </a:rPr>
              <a:t>M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 rot="4740000">
            <a:off x="5339306" y="3590849"/>
            <a:ext cx="149074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25"/>
              </a:lnSpc>
            </a:pPr>
            <a:r>
              <a:rPr dirty="0" sz="1100" spc="5">
                <a:latin typeface="Arial MT"/>
                <a:cs typeface="Arial MT"/>
              </a:rPr>
              <a:t>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 rot="20820000">
            <a:off x="5894580" y="2676562"/>
            <a:ext cx="16074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25"/>
              </a:lnSpc>
            </a:pPr>
            <a:r>
              <a:rPr dirty="0" sz="1100" spc="10">
                <a:latin typeface="Arial MT"/>
                <a:cs typeface="Arial MT"/>
              </a:rPr>
              <a:t>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 rot="1260000">
            <a:off x="6376848" y="2708410"/>
            <a:ext cx="172422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25"/>
              </a:lnSpc>
            </a:pPr>
            <a:r>
              <a:rPr dirty="0" sz="1100" spc="15"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92768" y="3994721"/>
            <a:ext cx="2947035" cy="86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 b="1">
                <a:solidFill>
                  <a:srgbClr val="006FF1"/>
                </a:solidFill>
                <a:latin typeface="Arial"/>
                <a:cs typeface="Arial"/>
              </a:rPr>
              <a:t>S</a:t>
            </a:r>
            <a:r>
              <a:rPr dirty="0" sz="1400" spc="-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P</a:t>
            </a:r>
            <a:r>
              <a:rPr dirty="0" sz="1400" spc="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100" b="1">
                <a:solidFill>
                  <a:srgbClr val="006FF1"/>
                </a:solidFill>
                <a:latin typeface="Arial"/>
                <a:cs typeface="Arial"/>
              </a:rPr>
              <a:t>M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as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r>
              <a:rPr dirty="0" sz="1400" spc="10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-12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006FF1"/>
                </a:solidFill>
                <a:latin typeface="Arial"/>
                <a:cs typeface="Arial"/>
              </a:rPr>
              <a:t>D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13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30" b="1">
                <a:solidFill>
                  <a:srgbClr val="006FF1"/>
                </a:solidFill>
                <a:latin typeface="Arial"/>
                <a:cs typeface="Arial"/>
              </a:rPr>
              <a:t>G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o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ve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r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35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c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–</a:t>
            </a:r>
            <a:r>
              <a:rPr dirty="0" sz="1400" spc="-6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d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60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qu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06FF1"/>
                </a:solidFill>
                <a:latin typeface="Arial"/>
                <a:cs typeface="Arial"/>
              </a:rPr>
              <a:t>li</a:t>
            </a:r>
            <a:r>
              <a:rPr dirty="0" sz="1400" spc="-2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r>
              <a:rPr dirty="0" sz="1400" spc="15" b="1">
                <a:solidFill>
                  <a:srgbClr val="006FF1"/>
                </a:solidFill>
                <a:latin typeface="Arial"/>
                <a:cs typeface="Arial"/>
              </a:rPr>
              <a:t>y</a:t>
            </a:r>
            <a:r>
              <a:rPr dirty="0" sz="1400" spc="-135" b="1">
                <a:solidFill>
                  <a:srgbClr val="006FF1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006FF1"/>
                </a:solidFill>
                <a:latin typeface="Arial"/>
                <a:cs typeface="Arial"/>
              </a:rPr>
              <a:t>m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45" b="1">
                <a:solidFill>
                  <a:srgbClr val="006FF1"/>
                </a:solidFill>
                <a:latin typeface="Arial"/>
                <a:cs typeface="Arial"/>
              </a:rPr>
              <a:t>a</a:t>
            </a:r>
            <a:r>
              <a:rPr dirty="0" sz="1400" spc="40" b="1">
                <a:solidFill>
                  <a:srgbClr val="006FF1"/>
                </a:solidFill>
                <a:latin typeface="Arial"/>
                <a:cs typeface="Arial"/>
              </a:rPr>
              <a:t>g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r>
              <a:rPr dirty="0" sz="1400" spc="25" b="1">
                <a:solidFill>
                  <a:srgbClr val="006FF1"/>
                </a:solidFill>
                <a:latin typeface="Arial"/>
                <a:cs typeface="Arial"/>
              </a:rPr>
              <a:t>m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e</a:t>
            </a:r>
            <a:r>
              <a:rPr dirty="0" sz="1400" spc="-30" b="1">
                <a:solidFill>
                  <a:srgbClr val="006FF1"/>
                </a:solidFill>
                <a:latin typeface="Arial"/>
                <a:cs typeface="Arial"/>
              </a:rPr>
              <a:t>n</a:t>
            </a:r>
            <a:r>
              <a:rPr dirty="0" sz="1400" spc="5" b="1">
                <a:solidFill>
                  <a:srgbClr val="006FF1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4299"/>
              </a:lnSpc>
              <a:spcBef>
                <a:spcPts val="185"/>
              </a:spcBef>
            </a:pPr>
            <a:r>
              <a:rPr dirty="0" sz="1200" b="1">
                <a:latin typeface="Arial"/>
                <a:cs typeface="Arial"/>
              </a:rPr>
              <a:t>Manage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master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quality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defining, 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enforcing,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monitoring,</a:t>
            </a:r>
            <a:r>
              <a:rPr dirty="0" sz="1200" spc="1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improving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quality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0" name="object 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6875" y="2743961"/>
            <a:ext cx="1343025" cy="1457706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5225" y="1475965"/>
            <a:ext cx="8486775" cy="4886960"/>
            <a:chOff x="3705225" y="1475965"/>
            <a:chExt cx="8486775" cy="4886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282" y="1475965"/>
              <a:ext cx="8448717" cy="16772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4775" y="1648282"/>
              <a:ext cx="7943850" cy="11528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5225" y="2867025"/>
              <a:ext cx="8486775" cy="1809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4775" y="3077400"/>
              <a:ext cx="7943850" cy="12099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5225" y="4343438"/>
              <a:ext cx="8486775" cy="2019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4775" y="4554118"/>
              <a:ext cx="7943850" cy="14100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86725" y="2477198"/>
              <a:ext cx="2952750" cy="3468370"/>
            </a:xfrm>
            <a:custGeom>
              <a:avLst/>
              <a:gdLst/>
              <a:ahLst/>
              <a:cxnLst/>
              <a:rect l="l" t="t" r="r" b="b"/>
              <a:pathLst>
                <a:path w="2952750" h="3468370">
                  <a:moveTo>
                    <a:pt x="47625" y="266763"/>
                  </a:moveTo>
                  <a:lnTo>
                    <a:pt x="2524125" y="266763"/>
                  </a:lnTo>
                  <a:lnTo>
                    <a:pt x="2524125" y="0"/>
                  </a:lnTo>
                  <a:lnTo>
                    <a:pt x="47625" y="0"/>
                  </a:lnTo>
                  <a:lnTo>
                    <a:pt x="47625" y="266763"/>
                  </a:lnTo>
                  <a:close/>
                </a:path>
                <a:path w="2952750" h="3468370">
                  <a:moveTo>
                    <a:pt x="0" y="1743519"/>
                  </a:moveTo>
                  <a:lnTo>
                    <a:pt x="2476500" y="1743519"/>
                  </a:lnTo>
                  <a:lnTo>
                    <a:pt x="2476500" y="1476743"/>
                  </a:lnTo>
                  <a:lnTo>
                    <a:pt x="0" y="1476743"/>
                  </a:lnTo>
                  <a:lnTo>
                    <a:pt x="0" y="1743519"/>
                  </a:lnTo>
                  <a:close/>
                </a:path>
                <a:path w="2952750" h="3468370">
                  <a:moveTo>
                    <a:pt x="171450" y="3467950"/>
                  </a:moveTo>
                  <a:lnTo>
                    <a:pt x="2952750" y="3467950"/>
                  </a:lnTo>
                  <a:lnTo>
                    <a:pt x="2952750" y="3201174"/>
                  </a:lnTo>
                  <a:lnTo>
                    <a:pt x="171450" y="3201174"/>
                  </a:lnTo>
                  <a:lnTo>
                    <a:pt x="171450" y="3467950"/>
                  </a:lnTo>
                  <a:close/>
                </a:path>
              </a:pathLst>
            </a:custGeom>
            <a:ln w="381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21640" y="1651380"/>
            <a:ext cx="3228340" cy="4498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 marR="770890">
              <a:lnSpc>
                <a:spcPct val="99900"/>
              </a:lnSpc>
              <a:spcBef>
                <a:spcPts val="105"/>
              </a:spcBef>
            </a:pPr>
            <a:r>
              <a:rPr dirty="0" sz="2100" spc="-10" b="1">
                <a:latin typeface="Arial"/>
                <a:cs typeface="Arial"/>
              </a:rPr>
              <a:t>Unsaved </a:t>
            </a:r>
            <a:r>
              <a:rPr dirty="0" sz="2100" spc="5" b="1">
                <a:latin typeface="Arial"/>
                <a:cs typeface="Arial"/>
              </a:rPr>
              <a:t>changes </a:t>
            </a:r>
            <a:r>
              <a:rPr dirty="0" sz="2100" spc="10" b="1">
                <a:latin typeface="Arial"/>
                <a:cs typeface="Arial"/>
              </a:rPr>
              <a:t> </a:t>
            </a:r>
            <a:r>
              <a:rPr dirty="0" sz="2100" spc="25">
                <a:latin typeface="Arial MT"/>
                <a:cs typeface="Arial MT"/>
              </a:rPr>
              <a:t>1</a:t>
            </a:r>
            <a:r>
              <a:rPr dirty="0" baseline="23809" sz="2100" spc="37">
                <a:latin typeface="Arial MT"/>
                <a:cs typeface="Arial MT"/>
              </a:rPr>
              <a:t>st</a:t>
            </a:r>
            <a:r>
              <a:rPr dirty="0" baseline="23809" sz="2100" spc="142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account</a:t>
            </a:r>
            <a:r>
              <a:rPr dirty="0" sz="2100" spc="-6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changed </a:t>
            </a:r>
            <a:r>
              <a:rPr dirty="0" sz="2100" spc="-565">
                <a:latin typeface="Arial MT"/>
                <a:cs typeface="Arial MT"/>
              </a:rPr>
              <a:t> </a:t>
            </a:r>
            <a:r>
              <a:rPr dirty="0" sz="2100" spc="5">
                <a:latin typeface="Arial MT"/>
                <a:cs typeface="Arial MT"/>
              </a:rPr>
              <a:t>2</a:t>
            </a:r>
            <a:r>
              <a:rPr dirty="0" baseline="23809" sz="2100" spc="7">
                <a:latin typeface="Arial MT"/>
                <a:cs typeface="Arial MT"/>
              </a:rPr>
              <a:t>nd</a:t>
            </a:r>
            <a:r>
              <a:rPr dirty="0" baseline="23809" sz="2100" spc="22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account</a:t>
            </a:r>
            <a:r>
              <a:rPr dirty="0" sz="2100" spc="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created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</a:pPr>
            <a:r>
              <a:rPr dirty="0" sz="2100" spc="5" b="1">
                <a:latin typeface="Arial"/>
                <a:cs typeface="Arial"/>
              </a:rPr>
              <a:t>Saved</a:t>
            </a:r>
            <a:r>
              <a:rPr dirty="0" sz="2100" spc="-105" b="1">
                <a:latin typeface="Arial"/>
                <a:cs typeface="Arial"/>
              </a:rPr>
              <a:t> </a:t>
            </a:r>
            <a:r>
              <a:rPr dirty="0" sz="2100" spc="10" b="1">
                <a:latin typeface="Arial"/>
                <a:cs typeface="Arial"/>
              </a:rPr>
              <a:t>changes</a:t>
            </a:r>
            <a:endParaRPr sz="2100">
              <a:latin typeface="Arial"/>
              <a:cs typeface="Arial"/>
            </a:endParaRPr>
          </a:p>
          <a:p>
            <a:pPr marL="63500">
              <a:lnSpc>
                <a:spcPts val="2500"/>
              </a:lnSpc>
              <a:spcBef>
                <a:spcPts val="35"/>
              </a:spcBef>
            </a:pPr>
            <a:r>
              <a:rPr dirty="0" sz="2100" spc="30">
                <a:latin typeface="Arial MT"/>
                <a:cs typeface="Arial MT"/>
              </a:rPr>
              <a:t>1</a:t>
            </a:r>
            <a:r>
              <a:rPr dirty="0" baseline="23809" sz="2100" spc="60">
                <a:latin typeface="Arial MT"/>
                <a:cs typeface="Arial MT"/>
              </a:rPr>
              <a:t>s</a:t>
            </a:r>
            <a:r>
              <a:rPr dirty="0" baseline="23809" sz="2100" spc="7">
                <a:latin typeface="Arial MT"/>
                <a:cs typeface="Arial MT"/>
              </a:rPr>
              <a:t>t</a:t>
            </a:r>
            <a:r>
              <a:rPr dirty="0" baseline="23809" sz="2100" spc="-165">
                <a:latin typeface="Arial MT"/>
                <a:cs typeface="Arial MT"/>
              </a:rPr>
              <a:t> </a:t>
            </a:r>
            <a:r>
              <a:rPr dirty="0" sz="2100" spc="-50">
                <a:latin typeface="Arial MT"/>
                <a:cs typeface="Arial MT"/>
              </a:rPr>
              <a:t>a</a:t>
            </a:r>
            <a:r>
              <a:rPr dirty="0" sz="2100">
                <a:latin typeface="Arial MT"/>
                <a:cs typeface="Arial MT"/>
              </a:rPr>
              <a:t>cc</a:t>
            </a:r>
            <a:r>
              <a:rPr dirty="0" sz="2100" spc="-55">
                <a:latin typeface="Arial MT"/>
                <a:cs typeface="Arial MT"/>
              </a:rPr>
              <a:t>o</a:t>
            </a:r>
            <a:r>
              <a:rPr dirty="0" sz="2100" spc="25">
                <a:latin typeface="Arial MT"/>
                <a:cs typeface="Arial MT"/>
              </a:rPr>
              <a:t>un</a:t>
            </a:r>
            <a:r>
              <a:rPr dirty="0" sz="2100">
                <a:latin typeface="Arial MT"/>
                <a:cs typeface="Arial MT"/>
              </a:rPr>
              <a:t>t</a:t>
            </a:r>
            <a:r>
              <a:rPr dirty="0" sz="2100" spc="4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c</a:t>
            </a:r>
            <a:r>
              <a:rPr dirty="0" sz="2100" spc="25">
                <a:latin typeface="Arial MT"/>
                <a:cs typeface="Arial MT"/>
              </a:rPr>
              <a:t>h</a:t>
            </a:r>
            <a:r>
              <a:rPr dirty="0" sz="2100" spc="-45">
                <a:latin typeface="Arial MT"/>
                <a:cs typeface="Arial MT"/>
              </a:rPr>
              <a:t>a</a:t>
            </a:r>
            <a:r>
              <a:rPr dirty="0" sz="2100" spc="25">
                <a:latin typeface="Arial MT"/>
                <a:cs typeface="Arial MT"/>
              </a:rPr>
              <a:t>ng</a:t>
            </a:r>
            <a:r>
              <a:rPr dirty="0" sz="2100" spc="-45">
                <a:latin typeface="Arial MT"/>
                <a:cs typeface="Arial MT"/>
              </a:rPr>
              <a:t>e</a:t>
            </a:r>
            <a:r>
              <a:rPr dirty="0" sz="2100">
                <a:latin typeface="Arial MT"/>
                <a:cs typeface="Arial MT"/>
              </a:rPr>
              <a:t>d</a:t>
            </a:r>
            <a:endParaRPr sz="2100">
              <a:latin typeface="Arial MT"/>
              <a:cs typeface="Arial MT"/>
            </a:endParaRPr>
          </a:p>
          <a:p>
            <a:pPr marL="63500">
              <a:lnSpc>
                <a:spcPts val="2500"/>
              </a:lnSpc>
            </a:pPr>
            <a:r>
              <a:rPr dirty="0" sz="2100" spc="5">
                <a:latin typeface="Arial MT"/>
                <a:cs typeface="Arial MT"/>
              </a:rPr>
              <a:t>2</a:t>
            </a:r>
            <a:r>
              <a:rPr dirty="0" baseline="23809" sz="2100" spc="7">
                <a:latin typeface="Arial MT"/>
                <a:cs typeface="Arial MT"/>
              </a:rPr>
              <a:t>nd</a:t>
            </a:r>
            <a:r>
              <a:rPr dirty="0" baseline="23809" sz="2100" spc="22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account</a:t>
            </a:r>
            <a:r>
              <a:rPr dirty="0" sz="2100" spc="5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created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</a:pPr>
            <a:r>
              <a:rPr dirty="0" sz="2100" b="1">
                <a:latin typeface="Arial"/>
                <a:cs typeface="Arial"/>
              </a:rPr>
              <a:t>Changes</a:t>
            </a:r>
            <a:r>
              <a:rPr dirty="0" sz="2100" spc="-55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after</a:t>
            </a:r>
            <a:r>
              <a:rPr dirty="0" sz="2100" spc="-75" b="1">
                <a:latin typeface="Arial"/>
                <a:cs typeface="Arial"/>
              </a:rPr>
              <a:t> </a:t>
            </a:r>
            <a:r>
              <a:rPr dirty="0" sz="2100" spc="-15" b="1">
                <a:latin typeface="Arial"/>
                <a:cs typeface="Arial"/>
              </a:rPr>
              <a:t>save</a:t>
            </a:r>
            <a:endParaRPr sz="2100">
              <a:latin typeface="Arial"/>
              <a:cs typeface="Arial"/>
            </a:endParaRPr>
          </a:p>
          <a:p>
            <a:pPr marL="63500">
              <a:lnSpc>
                <a:spcPts val="2500"/>
              </a:lnSpc>
              <a:spcBef>
                <a:spcPts val="35"/>
              </a:spcBef>
            </a:pPr>
            <a:r>
              <a:rPr dirty="0" sz="2100" spc="25">
                <a:latin typeface="Arial MT"/>
                <a:cs typeface="Arial MT"/>
              </a:rPr>
              <a:t>1</a:t>
            </a:r>
            <a:r>
              <a:rPr dirty="0" baseline="23809" sz="2100" spc="37">
                <a:latin typeface="Arial MT"/>
                <a:cs typeface="Arial MT"/>
              </a:rPr>
              <a:t>st</a:t>
            </a:r>
            <a:r>
              <a:rPr dirty="0" baseline="23809" sz="2100" spc="157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account</a:t>
            </a:r>
            <a:r>
              <a:rPr dirty="0" sz="2100" spc="-5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changed</a:t>
            </a:r>
            <a:r>
              <a:rPr dirty="0" sz="2100" spc="-3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and</a:t>
            </a:r>
            <a:endParaRPr sz="2100">
              <a:latin typeface="Arial MT"/>
              <a:cs typeface="Arial MT"/>
            </a:endParaRPr>
          </a:p>
          <a:p>
            <a:pPr marL="63500">
              <a:lnSpc>
                <a:spcPts val="2500"/>
              </a:lnSpc>
            </a:pPr>
            <a:r>
              <a:rPr dirty="0" sz="2100" spc="-35">
                <a:latin typeface="Arial MT"/>
                <a:cs typeface="Arial MT"/>
              </a:rPr>
              <a:t>saved</a:t>
            </a:r>
            <a:endParaRPr sz="2100">
              <a:latin typeface="Arial MT"/>
              <a:cs typeface="Arial MT"/>
            </a:endParaRPr>
          </a:p>
          <a:p>
            <a:pPr marL="63500" marR="43180">
              <a:lnSpc>
                <a:spcPct val="101400"/>
              </a:lnSpc>
            </a:pPr>
            <a:r>
              <a:rPr dirty="0" sz="2100" spc="5">
                <a:latin typeface="Arial MT"/>
                <a:cs typeface="Arial MT"/>
              </a:rPr>
              <a:t>2</a:t>
            </a:r>
            <a:r>
              <a:rPr dirty="0" baseline="23809" sz="2100" spc="7">
                <a:latin typeface="Arial MT"/>
                <a:cs typeface="Arial MT"/>
              </a:rPr>
              <a:t>nd</a:t>
            </a:r>
            <a:r>
              <a:rPr dirty="0" baseline="23809" sz="2100" spc="1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account </a:t>
            </a:r>
            <a:r>
              <a:rPr dirty="0" sz="2100" spc="-15">
                <a:latin typeface="Arial MT"/>
                <a:cs typeface="Arial MT"/>
              </a:rPr>
              <a:t>created, </a:t>
            </a:r>
            <a:r>
              <a:rPr dirty="0" sz="2100" spc="-10">
                <a:latin typeface="Arial MT"/>
                <a:cs typeface="Arial MT"/>
              </a:rPr>
              <a:t> </a:t>
            </a:r>
            <a:r>
              <a:rPr dirty="0" sz="2100" spc="-25">
                <a:latin typeface="Arial MT"/>
                <a:cs typeface="Arial MT"/>
              </a:rPr>
              <a:t>saved,</a:t>
            </a:r>
            <a:r>
              <a:rPr dirty="0" sz="2100" spc="85">
                <a:latin typeface="Arial MT"/>
                <a:cs typeface="Arial MT"/>
              </a:rPr>
              <a:t> </a:t>
            </a:r>
            <a:r>
              <a:rPr dirty="0" sz="2100" spc="-5">
                <a:latin typeface="Arial MT"/>
                <a:cs typeface="Arial MT"/>
              </a:rPr>
              <a:t>and</a:t>
            </a:r>
            <a:r>
              <a:rPr dirty="0" sz="2100" spc="-4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changed</a:t>
            </a:r>
            <a:r>
              <a:rPr dirty="0" sz="2100" spc="-40">
                <a:latin typeface="Arial MT"/>
                <a:cs typeface="Arial MT"/>
              </a:rPr>
              <a:t> </a:t>
            </a:r>
            <a:r>
              <a:rPr dirty="0" sz="2100" spc="-20">
                <a:latin typeface="Arial MT"/>
                <a:cs typeface="Arial MT"/>
              </a:rPr>
              <a:t>again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82549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Highlight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Changes: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Table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changes,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Create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Update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634" y="1723453"/>
            <a:ext cx="11365230" cy="1784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745490">
              <a:lnSpc>
                <a:spcPct val="100000"/>
              </a:lnSpc>
              <a:spcBef>
                <a:spcPts val="125"/>
              </a:spcBef>
            </a:pPr>
            <a:r>
              <a:rPr dirty="0" sz="2000" spc="20">
                <a:latin typeface="Arial MT"/>
                <a:cs typeface="Arial MT"/>
              </a:rPr>
              <a:t>It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enables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you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highlight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deleted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values,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including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deleted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rows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that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shown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lists,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ore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la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del</a:t>
            </a:r>
            <a:r>
              <a:rPr dirty="0" sz="2000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ord.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810"/>
              </a:spcBef>
              <a:tabLst>
                <a:tab pos="2776220" algn="l"/>
              </a:tabLst>
            </a:pPr>
            <a:r>
              <a:rPr dirty="0" sz="2000">
                <a:latin typeface="Arial MT"/>
                <a:cs typeface="Arial MT"/>
              </a:rPr>
              <a:t>The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system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highlights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relevant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rows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and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displays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deleted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values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strikethrough,</a:t>
            </a:r>
            <a:r>
              <a:rPr dirty="0" sz="2000" spc="-21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supporting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you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 </a:t>
            </a:r>
            <a:r>
              <a:rPr dirty="0" sz="2000" spc="20">
                <a:latin typeface="Arial MT"/>
                <a:cs typeface="Arial MT"/>
              </a:rPr>
              <a:t>quickly </a:t>
            </a:r>
            <a:r>
              <a:rPr dirty="0" sz="2000" spc="10">
                <a:latin typeface="Arial MT"/>
                <a:cs typeface="Arial MT"/>
              </a:rPr>
              <a:t>identifying items marked </a:t>
            </a:r>
            <a:r>
              <a:rPr dirty="0" sz="2000" spc="-5">
                <a:latin typeface="Arial MT"/>
                <a:cs typeface="Arial MT"/>
              </a:rPr>
              <a:t>for </a:t>
            </a:r>
            <a:r>
              <a:rPr dirty="0" sz="2000" spc="10">
                <a:latin typeface="Arial MT"/>
                <a:cs typeface="Arial MT"/>
              </a:rPr>
              <a:t>deletion </a:t>
            </a:r>
            <a:r>
              <a:rPr dirty="0" sz="2000" spc="5">
                <a:latin typeface="Arial MT"/>
                <a:cs typeface="Arial MT"/>
              </a:rPr>
              <a:t>when </a:t>
            </a:r>
            <a:r>
              <a:rPr dirty="0" sz="2000" spc="20">
                <a:latin typeface="Arial MT"/>
                <a:cs typeface="Arial MT"/>
              </a:rPr>
              <a:t>checking </a:t>
            </a:r>
            <a:r>
              <a:rPr dirty="0" sz="2000" spc="15">
                <a:latin typeface="Arial MT"/>
                <a:cs typeface="Arial MT"/>
              </a:rPr>
              <a:t>change </a:t>
            </a:r>
            <a:r>
              <a:rPr dirty="0" sz="2000" spc="20">
                <a:latin typeface="Arial MT"/>
                <a:cs typeface="Arial MT"/>
              </a:rPr>
              <a:t>requests, </a:t>
            </a:r>
            <a:r>
              <a:rPr dirty="0" sz="2000" spc="15">
                <a:latin typeface="Arial MT"/>
                <a:cs typeface="Arial MT"/>
              </a:rPr>
              <a:t>and </a:t>
            </a:r>
            <a:r>
              <a:rPr dirty="0" sz="2000">
                <a:latin typeface="Arial MT"/>
                <a:cs typeface="Arial MT"/>
              </a:rPr>
              <a:t>offering </a:t>
            </a:r>
            <a:r>
              <a:rPr dirty="0" sz="2000" spc="15">
                <a:latin typeface="Arial MT"/>
                <a:cs typeface="Arial MT"/>
              </a:rPr>
              <a:t>a new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easy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way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restore	</a:t>
            </a:r>
            <a:r>
              <a:rPr dirty="0" sz="2000" spc="15"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6741" y="3933592"/>
            <a:ext cx="10640060" cy="2591435"/>
            <a:chOff x="866741" y="3933592"/>
            <a:chExt cx="10640060" cy="2591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41" y="3933592"/>
              <a:ext cx="10639492" cy="2591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25" y="4106367"/>
              <a:ext cx="10115550" cy="205790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200" y="3134499"/>
            <a:ext cx="419100" cy="4287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431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Highlight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Changes: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Table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Changes,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Delete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8525" y="1381125"/>
            <a:ext cx="8049259" cy="5363210"/>
            <a:chOff x="3438525" y="1381125"/>
            <a:chExt cx="8049259" cy="5363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7856" y="4247904"/>
              <a:ext cx="5229361" cy="2496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375" y="4420755"/>
              <a:ext cx="4705350" cy="19626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8525" y="1381125"/>
              <a:ext cx="7391400" cy="2933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8075" y="1591056"/>
              <a:ext cx="6791325" cy="23342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7425" y="3638486"/>
              <a:ext cx="1500124" cy="21765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12510" y="3682492"/>
              <a:ext cx="1356995" cy="2044700"/>
            </a:xfrm>
            <a:custGeom>
              <a:avLst/>
              <a:gdLst/>
              <a:ahLst/>
              <a:cxnLst/>
              <a:rect l="l" t="t" r="r" b="b"/>
              <a:pathLst>
                <a:path w="1356995" h="2044700">
                  <a:moveTo>
                    <a:pt x="137667" y="0"/>
                  </a:moveTo>
                  <a:lnTo>
                    <a:pt x="0" y="84962"/>
                  </a:lnTo>
                  <a:lnTo>
                    <a:pt x="1150365" y="1949234"/>
                  </a:lnTo>
                  <a:lnTo>
                    <a:pt x="1081532" y="1991753"/>
                  </a:lnTo>
                  <a:lnTo>
                    <a:pt x="1304289" y="2044496"/>
                  </a:lnTo>
                  <a:lnTo>
                    <a:pt x="1356994" y="1821687"/>
                  </a:lnTo>
                  <a:lnTo>
                    <a:pt x="1288161" y="1864232"/>
                  </a:lnTo>
                  <a:lnTo>
                    <a:pt x="137667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12510" y="3682492"/>
              <a:ext cx="1356995" cy="2044700"/>
            </a:xfrm>
            <a:custGeom>
              <a:avLst/>
              <a:gdLst/>
              <a:ahLst/>
              <a:cxnLst/>
              <a:rect l="l" t="t" r="r" b="b"/>
              <a:pathLst>
                <a:path w="1356995" h="2044700">
                  <a:moveTo>
                    <a:pt x="137667" y="0"/>
                  </a:moveTo>
                  <a:lnTo>
                    <a:pt x="1288161" y="1864232"/>
                  </a:lnTo>
                  <a:lnTo>
                    <a:pt x="1356994" y="1821687"/>
                  </a:lnTo>
                  <a:lnTo>
                    <a:pt x="1304289" y="2044496"/>
                  </a:lnTo>
                  <a:lnTo>
                    <a:pt x="1081532" y="1991753"/>
                  </a:lnTo>
                  <a:lnTo>
                    <a:pt x="1150365" y="1949234"/>
                  </a:lnTo>
                  <a:lnTo>
                    <a:pt x="0" y="84962"/>
                  </a:lnTo>
                  <a:lnTo>
                    <a:pt x="137667" y="0"/>
                  </a:lnTo>
                  <a:close/>
                </a:path>
              </a:pathLst>
            </a:custGeom>
            <a:ln w="63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915025" y="3334639"/>
              <a:ext cx="3190875" cy="2944495"/>
            </a:xfrm>
            <a:custGeom>
              <a:avLst/>
              <a:gdLst/>
              <a:ahLst/>
              <a:cxnLst/>
              <a:rect l="l" t="t" r="r" b="b"/>
              <a:pathLst>
                <a:path w="3190875" h="2944495">
                  <a:moveTo>
                    <a:pt x="0" y="304800"/>
                  </a:moveTo>
                  <a:lnTo>
                    <a:pt x="18128" y="253712"/>
                  </a:lnTo>
                  <a:lnTo>
                    <a:pt x="49446" y="221129"/>
                  </a:lnTo>
                  <a:lnTo>
                    <a:pt x="95127" y="189968"/>
                  </a:lnTo>
                  <a:lnTo>
                    <a:pt x="154298" y="160435"/>
                  </a:lnTo>
                  <a:lnTo>
                    <a:pt x="226083" y="132736"/>
                  </a:lnTo>
                  <a:lnTo>
                    <a:pt x="266433" y="119639"/>
                  </a:lnTo>
                  <a:lnTo>
                    <a:pt x="309607" y="107078"/>
                  </a:lnTo>
                  <a:lnTo>
                    <a:pt x="355498" y="95078"/>
                  </a:lnTo>
                  <a:lnTo>
                    <a:pt x="403996" y="83665"/>
                  </a:lnTo>
                  <a:lnTo>
                    <a:pt x="454990" y="72866"/>
                  </a:lnTo>
                  <a:lnTo>
                    <a:pt x="508373" y="62705"/>
                  </a:lnTo>
                  <a:lnTo>
                    <a:pt x="564034" y="53210"/>
                  </a:lnTo>
                  <a:lnTo>
                    <a:pt x="621864" y="44404"/>
                  </a:lnTo>
                  <a:lnTo>
                    <a:pt x="681753" y="36315"/>
                  </a:lnTo>
                  <a:lnTo>
                    <a:pt x="743594" y="28969"/>
                  </a:lnTo>
                  <a:lnTo>
                    <a:pt x="807275" y="22389"/>
                  </a:lnTo>
                  <a:lnTo>
                    <a:pt x="872687" y="16604"/>
                  </a:lnTo>
                  <a:lnTo>
                    <a:pt x="939722" y="11638"/>
                  </a:lnTo>
                  <a:lnTo>
                    <a:pt x="1008269" y="7517"/>
                  </a:lnTo>
                  <a:lnTo>
                    <a:pt x="1078220" y="4267"/>
                  </a:lnTo>
                  <a:lnTo>
                    <a:pt x="1149465" y="1913"/>
                  </a:lnTo>
                  <a:lnTo>
                    <a:pt x="1221895" y="482"/>
                  </a:lnTo>
                  <a:lnTo>
                    <a:pt x="1295400" y="0"/>
                  </a:lnTo>
                  <a:lnTo>
                    <a:pt x="1368904" y="482"/>
                  </a:lnTo>
                  <a:lnTo>
                    <a:pt x="1441334" y="1913"/>
                  </a:lnTo>
                  <a:lnTo>
                    <a:pt x="1512579" y="4267"/>
                  </a:lnTo>
                  <a:lnTo>
                    <a:pt x="1582530" y="7517"/>
                  </a:lnTo>
                  <a:lnTo>
                    <a:pt x="1651077" y="11638"/>
                  </a:lnTo>
                  <a:lnTo>
                    <a:pt x="1718112" y="16604"/>
                  </a:lnTo>
                  <a:lnTo>
                    <a:pt x="1783524" y="22389"/>
                  </a:lnTo>
                  <a:lnTo>
                    <a:pt x="1847205" y="28969"/>
                  </a:lnTo>
                  <a:lnTo>
                    <a:pt x="1909046" y="36315"/>
                  </a:lnTo>
                  <a:lnTo>
                    <a:pt x="1968935" y="44404"/>
                  </a:lnTo>
                  <a:lnTo>
                    <a:pt x="2026765" y="53210"/>
                  </a:lnTo>
                  <a:lnTo>
                    <a:pt x="2082426" y="62705"/>
                  </a:lnTo>
                  <a:lnTo>
                    <a:pt x="2135809" y="72866"/>
                  </a:lnTo>
                  <a:lnTo>
                    <a:pt x="2186803" y="83665"/>
                  </a:lnTo>
                  <a:lnTo>
                    <a:pt x="2235301" y="95078"/>
                  </a:lnTo>
                  <a:lnTo>
                    <a:pt x="2281192" y="107078"/>
                  </a:lnTo>
                  <a:lnTo>
                    <a:pt x="2324366" y="119639"/>
                  </a:lnTo>
                  <a:lnTo>
                    <a:pt x="2364716" y="132736"/>
                  </a:lnTo>
                  <a:lnTo>
                    <a:pt x="2402130" y="146344"/>
                  </a:lnTo>
                  <a:lnTo>
                    <a:pt x="2467718" y="174985"/>
                  </a:lnTo>
                  <a:lnTo>
                    <a:pt x="2520253" y="205358"/>
                  </a:lnTo>
                  <a:lnTo>
                    <a:pt x="2558862" y="237256"/>
                  </a:lnTo>
                  <a:lnTo>
                    <a:pt x="2582669" y="270471"/>
                  </a:lnTo>
                  <a:lnTo>
                    <a:pt x="2590800" y="304800"/>
                  </a:lnTo>
                  <a:lnTo>
                    <a:pt x="2588749" y="322102"/>
                  </a:lnTo>
                  <a:lnTo>
                    <a:pt x="2558862" y="372389"/>
                  </a:lnTo>
                  <a:lnTo>
                    <a:pt x="2520253" y="404304"/>
                  </a:lnTo>
                  <a:lnTo>
                    <a:pt x="2467718" y="434692"/>
                  </a:lnTo>
                  <a:lnTo>
                    <a:pt x="2402130" y="463347"/>
                  </a:lnTo>
                  <a:lnTo>
                    <a:pt x="2364716" y="476959"/>
                  </a:lnTo>
                  <a:lnTo>
                    <a:pt x="2324366" y="490061"/>
                  </a:lnTo>
                  <a:lnTo>
                    <a:pt x="2281192" y="502627"/>
                  </a:lnTo>
                  <a:lnTo>
                    <a:pt x="2235301" y="514631"/>
                  </a:lnTo>
                  <a:lnTo>
                    <a:pt x="2186803" y="526047"/>
                  </a:lnTo>
                  <a:lnTo>
                    <a:pt x="2135809" y="536849"/>
                  </a:lnTo>
                  <a:lnTo>
                    <a:pt x="2082426" y="547012"/>
                  </a:lnTo>
                  <a:lnTo>
                    <a:pt x="2026765" y="556509"/>
                  </a:lnTo>
                  <a:lnTo>
                    <a:pt x="1968935" y="565316"/>
                  </a:lnTo>
                  <a:lnTo>
                    <a:pt x="1909046" y="573407"/>
                  </a:lnTo>
                  <a:lnTo>
                    <a:pt x="1847205" y="580755"/>
                  </a:lnTo>
                  <a:lnTo>
                    <a:pt x="1783524" y="587335"/>
                  </a:lnTo>
                  <a:lnTo>
                    <a:pt x="1718112" y="593121"/>
                  </a:lnTo>
                  <a:lnTo>
                    <a:pt x="1651077" y="598088"/>
                  </a:lnTo>
                  <a:lnTo>
                    <a:pt x="1582530" y="602209"/>
                  </a:lnTo>
                  <a:lnTo>
                    <a:pt x="1512579" y="605459"/>
                  </a:lnTo>
                  <a:lnTo>
                    <a:pt x="1441334" y="607813"/>
                  </a:lnTo>
                  <a:lnTo>
                    <a:pt x="1368904" y="609244"/>
                  </a:lnTo>
                  <a:lnTo>
                    <a:pt x="1295400" y="609727"/>
                  </a:lnTo>
                  <a:lnTo>
                    <a:pt x="1221895" y="609244"/>
                  </a:lnTo>
                  <a:lnTo>
                    <a:pt x="1149465" y="607813"/>
                  </a:lnTo>
                  <a:lnTo>
                    <a:pt x="1078220" y="605459"/>
                  </a:lnTo>
                  <a:lnTo>
                    <a:pt x="1008269" y="602209"/>
                  </a:lnTo>
                  <a:lnTo>
                    <a:pt x="939722" y="598088"/>
                  </a:lnTo>
                  <a:lnTo>
                    <a:pt x="872687" y="593121"/>
                  </a:lnTo>
                  <a:lnTo>
                    <a:pt x="807275" y="587335"/>
                  </a:lnTo>
                  <a:lnTo>
                    <a:pt x="743594" y="580755"/>
                  </a:lnTo>
                  <a:lnTo>
                    <a:pt x="681753" y="573407"/>
                  </a:lnTo>
                  <a:lnTo>
                    <a:pt x="621864" y="565316"/>
                  </a:lnTo>
                  <a:lnTo>
                    <a:pt x="564034" y="556509"/>
                  </a:lnTo>
                  <a:lnTo>
                    <a:pt x="508373" y="547012"/>
                  </a:lnTo>
                  <a:lnTo>
                    <a:pt x="454990" y="536849"/>
                  </a:lnTo>
                  <a:lnTo>
                    <a:pt x="403996" y="526047"/>
                  </a:lnTo>
                  <a:lnTo>
                    <a:pt x="355498" y="514631"/>
                  </a:lnTo>
                  <a:lnTo>
                    <a:pt x="309607" y="502627"/>
                  </a:lnTo>
                  <a:lnTo>
                    <a:pt x="266433" y="490061"/>
                  </a:lnTo>
                  <a:lnTo>
                    <a:pt x="226083" y="476959"/>
                  </a:lnTo>
                  <a:lnTo>
                    <a:pt x="188669" y="463347"/>
                  </a:lnTo>
                  <a:lnTo>
                    <a:pt x="123081" y="434692"/>
                  </a:lnTo>
                  <a:lnTo>
                    <a:pt x="70546" y="404304"/>
                  </a:lnTo>
                  <a:lnTo>
                    <a:pt x="31937" y="372389"/>
                  </a:lnTo>
                  <a:lnTo>
                    <a:pt x="8130" y="339152"/>
                  </a:lnTo>
                  <a:lnTo>
                    <a:pt x="0" y="304800"/>
                  </a:lnTo>
                  <a:close/>
                </a:path>
                <a:path w="3190875" h="2944495">
                  <a:moveTo>
                    <a:pt x="600075" y="2567635"/>
                  </a:moveTo>
                  <a:lnTo>
                    <a:pt x="607676" y="2526628"/>
                  </a:lnTo>
                  <a:lnTo>
                    <a:pt x="629954" y="2486899"/>
                  </a:lnTo>
                  <a:lnTo>
                    <a:pt x="666119" y="2448678"/>
                  </a:lnTo>
                  <a:lnTo>
                    <a:pt x="715378" y="2412194"/>
                  </a:lnTo>
                  <a:lnTo>
                    <a:pt x="776943" y="2377678"/>
                  </a:lnTo>
                  <a:lnTo>
                    <a:pt x="812093" y="2361230"/>
                  </a:lnTo>
                  <a:lnTo>
                    <a:pt x="850023" y="2345360"/>
                  </a:lnTo>
                  <a:lnTo>
                    <a:pt x="890633" y="2330096"/>
                  </a:lnTo>
                  <a:lnTo>
                    <a:pt x="933826" y="2315467"/>
                  </a:lnTo>
                  <a:lnTo>
                    <a:pt x="979503" y="2301503"/>
                  </a:lnTo>
                  <a:lnTo>
                    <a:pt x="1027564" y="2288232"/>
                  </a:lnTo>
                  <a:lnTo>
                    <a:pt x="1077911" y="2275682"/>
                  </a:lnTo>
                  <a:lnTo>
                    <a:pt x="1130445" y="2263882"/>
                  </a:lnTo>
                  <a:lnTo>
                    <a:pt x="1185067" y="2252861"/>
                  </a:lnTo>
                  <a:lnTo>
                    <a:pt x="1241678" y="2242648"/>
                  </a:lnTo>
                  <a:lnTo>
                    <a:pt x="1300181" y="2233272"/>
                  </a:lnTo>
                  <a:lnTo>
                    <a:pt x="1360475" y="2224760"/>
                  </a:lnTo>
                  <a:lnTo>
                    <a:pt x="1422462" y="2217142"/>
                  </a:lnTo>
                  <a:lnTo>
                    <a:pt x="1486043" y="2210447"/>
                  </a:lnTo>
                  <a:lnTo>
                    <a:pt x="1551119" y="2204703"/>
                  </a:lnTo>
                  <a:lnTo>
                    <a:pt x="1617592" y="2199939"/>
                  </a:lnTo>
                  <a:lnTo>
                    <a:pt x="1685363" y="2196184"/>
                  </a:lnTo>
                  <a:lnTo>
                    <a:pt x="1754333" y="2193466"/>
                  </a:lnTo>
                  <a:lnTo>
                    <a:pt x="1824403" y="2191814"/>
                  </a:lnTo>
                  <a:lnTo>
                    <a:pt x="1895475" y="2191258"/>
                  </a:lnTo>
                  <a:lnTo>
                    <a:pt x="1966546" y="2191814"/>
                  </a:lnTo>
                  <a:lnTo>
                    <a:pt x="2036616" y="2193466"/>
                  </a:lnTo>
                  <a:lnTo>
                    <a:pt x="2105586" y="2196184"/>
                  </a:lnTo>
                  <a:lnTo>
                    <a:pt x="2173357" y="2199939"/>
                  </a:lnTo>
                  <a:lnTo>
                    <a:pt x="2239830" y="2204703"/>
                  </a:lnTo>
                  <a:lnTo>
                    <a:pt x="2304906" y="2210447"/>
                  </a:lnTo>
                  <a:lnTo>
                    <a:pt x="2368487" y="2217142"/>
                  </a:lnTo>
                  <a:lnTo>
                    <a:pt x="2430474" y="2224760"/>
                  </a:lnTo>
                  <a:lnTo>
                    <a:pt x="2490768" y="2233272"/>
                  </a:lnTo>
                  <a:lnTo>
                    <a:pt x="2549271" y="2242648"/>
                  </a:lnTo>
                  <a:lnTo>
                    <a:pt x="2605882" y="2252861"/>
                  </a:lnTo>
                  <a:lnTo>
                    <a:pt x="2660504" y="2263882"/>
                  </a:lnTo>
                  <a:lnTo>
                    <a:pt x="2713038" y="2275682"/>
                  </a:lnTo>
                  <a:lnTo>
                    <a:pt x="2763385" y="2288232"/>
                  </a:lnTo>
                  <a:lnTo>
                    <a:pt x="2811446" y="2301503"/>
                  </a:lnTo>
                  <a:lnTo>
                    <a:pt x="2857123" y="2315467"/>
                  </a:lnTo>
                  <a:lnTo>
                    <a:pt x="2900316" y="2330096"/>
                  </a:lnTo>
                  <a:lnTo>
                    <a:pt x="2940926" y="2345360"/>
                  </a:lnTo>
                  <a:lnTo>
                    <a:pt x="2978856" y="2361230"/>
                  </a:lnTo>
                  <a:lnTo>
                    <a:pt x="3014006" y="2377678"/>
                  </a:lnTo>
                  <a:lnTo>
                    <a:pt x="3075571" y="2412194"/>
                  </a:lnTo>
                  <a:lnTo>
                    <a:pt x="3124830" y="2448678"/>
                  </a:lnTo>
                  <a:lnTo>
                    <a:pt x="3160995" y="2486899"/>
                  </a:lnTo>
                  <a:lnTo>
                    <a:pt x="3183273" y="2526628"/>
                  </a:lnTo>
                  <a:lnTo>
                    <a:pt x="3190875" y="2567635"/>
                  </a:lnTo>
                  <a:lnTo>
                    <a:pt x="3188958" y="2588284"/>
                  </a:lnTo>
                  <a:lnTo>
                    <a:pt x="3173919" y="2628679"/>
                  </a:lnTo>
                  <a:lnTo>
                    <a:pt x="3144599" y="2667681"/>
                  </a:lnTo>
                  <a:lnTo>
                    <a:pt x="3101788" y="2705060"/>
                  </a:lnTo>
                  <a:lnTo>
                    <a:pt x="3046277" y="2740585"/>
                  </a:lnTo>
                  <a:lnTo>
                    <a:pt x="2978856" y="2774028"/>
                  </a:lnTo>
                  <a:lnTo>
                    <a:pt x="2940926" y="2789896"/>
                  </a:lnTo>
                  <a:lnTo>
                    <a:pt x="2900316" y="2805158"/>
                  </a:lnTo>
                  <a:lnTo>
                    <a:pt x="2857123" y="2819785"/>
                  </a:lnTo>
                  <a:lnTo>
                    <a:pt x="2811446" y="2833747"/>
                  </a:lnTo>
                  <a:lnTo>
                    <a:pt x="2763385" y="2847017"/>
                  </a:lnTo>
                  <a:lnTo>
                    <a:pt x="2713038" y="2859565"/>
                  </a:lnTo>
                  <a:lnTo>
                    <a:pt x="2660504" y="2871363"/>
                  </a:lnTo>
                  <a:lnTo>
                    <a:pt x="2605882" y="2882382"/>
                  </a:lnTo>
                  <a:lnTo>
                    <a:pt x="2549271" y="2892593"/>
                  </a:lnTo>
                  <a:lnTo>
                    <a:pt x="2490768" y="2901968"/>
                  </a:lnTo>
                  <a:lnTo>
                    <a:pt x="2430474" y="2910478"/>
                  </a:lnTo>
                  <a:lnTo>
                    <a:pt x="2368487" y="2918094"/>
                  </a:lnTo>
                  <a:lnTo>
                    <a:pt x="2304906" y="2924788"/>
                  </a:lnTo>
                  <a:lnTo>
                    <a:pt x="2239830" y="2930531"/>
                  </a:lnTo>
                  <a:lnTo>
                    <a:pt x="2173357" y="2935294"/>
                  </a:lnTo>
                  <a:lnTo>
                    <a:pt x="2105586" y="2939048"/>
                  </a:lnTo>
                  <a:lnTo>
                    <a:pt x="2036616" y="2941766"/>
                  </a:lnTo>
                  <a:lnTo>
                    <a:pt x="1966546" y="2943417"/>
                  </a:lnTo>
                  <a:lnTo>
                    <a:pt x="1895475" y="2943974"/>
                  </a:lnTo>
                  <a:lnTo>
                    <a:pt x="1824403" y="2943417"/>
                  </a:lnTo>
                  <a:lnTo>
                    <a:pt x="1754333" y="2941766"/>
                  </a:lnTo>
                  <a:lnTo>
                    <a:pt x="1685363" y="2939048"/>
                  </a:lnTo>
                  <a:lnTo>
                    <a:pt x="1617592" y="2935294"/>
                  </a:lnTo>
                  <a:lnTo>
                    <a:pt x="1551119" y="2930531"/>
                  </a:lnTo>
                  <a:lnTo>
                    <a:pt x="1486043" y="2924788"/>
                  </a:lnTo>
                  <a:lnTo>
                    <a:pt x="1422462" y="2918094"/>
                  </a:lnTo>
                  <a:lnTo>
                    <a:pt x="1360475" y="2910478"/>
                  </a:lnTo>
                  <a:lnTo>
                    <a:pt x="1300181" y="2901968"/>
                  </a:lnTo>
                  <a:lnTo>
                    <a:pt x="1241678" y="2892593"/>
                  </a:lnTo>
                  <a:lnTo>
                    <a:pt x="1185067" y="2882382"/>
                  </a:lnTo>
                  <a:lnTo>
                    <a:pt x="1130445" y="2871363"/>
                  </a:lnTo>
                  <a:lnTo>
                    <a:pt x="1077911" y="2859565"/>
                  </a:lnTo>
                  <a:lnTo>
                    <a:pt x="1027564" y="2847017"/>
                  </a:lnTo>
                  <a:lnTo>
                    <a:pt x="979503" y="2833747"/>
                  </a:lnTo>
                  <a:lnTo>
                    <a:pt x="933826" y="2819785"/>
                  </a:lnTo>
                  <a:lnTo>
                    <a:pt x="890633" y="2805158"/>
                  </a:lnTo>
                  <a:lnTo>
                    <a:pt x="850023" y="2789896"/>
                  </a:lnTo>
                  <a:lnTo>
                    <a:pt x="812093" y="2774028"/>
                  </a:lnTo>
                  <a:lnTo>
                    <a:pt x="776943" y="2757581"/>
                  </a:lnTo>
                  <a:lnTo>
                    <a:pt x="715378" y="2723068"/>
                  </a:lnTo>
                  <a:lnTo>
                    <a:pt x="666119" y="2686588"/>
                  </a:lnTo>
                  <a:lnTo>
                    <a:pt x="629954" y="2648369"/>
                  </a:lnTo>
                  <a:lnTo>
                    <a:pt x="607676" y="2608641"/>
                  </a:lnTo>
                  <a:lnTo>
                    <a:pt x="600075" y="2567635"/>
                  </a:lnTo>
                  <a:close/>
                </a:path>
              </a:pathLst>
            </a:custGeom>
            <a:ln w="381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08634" y="2143188"/>
            <a:ext cx="2511425" cy="639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Change </a:t>
            </a:r>
            <a:r>
              <a:rPr dirty="0" sz="2000" spc="5">
                <a:latin typeface="Arial MT"/>
                <a:cs typeface="Arial MT"/>
              </a:rPr>
              <a:t>in </a:t>
            </a:r>
            <a:r>
              <a:rPr dirty="0" sz="2000" spc="10">
                <a:latin typeface="Arial MT"/>
                <a:cs typeface="Arial MT"/>
              </a:rPr>
              <a:t>Supplier’s </a:t>
            </a:r>
            <a:r>
              <a:rPr dirty="0" sz="2000" spc="1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y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5504" y="4960302"/>
            <a:ext cx="315277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Arial MT"/>
                <a:cs typeface="Arial MT"/>
              </a:rPr>
              <a:t>Highlighted</a:t>
            </a:r>
            <a:r>
              <a:rPr dirty="0" sz="2000" spc="-1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first</a:t>
            </a:r>
            <a:r>
              <a:rPr dirty="0" sz="2000" spc="-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">
                <a:latin typeface="Arial MT"/>
                <a:cs typeface="Arial MT"/>
              </a:rPr>
              <a:t>(Propagated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up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BP-level)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13397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ighlig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hange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hanges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ail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ages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10100" y="1380747"/>
            <a:ext cx="7410450" cy="5477510"/>
            <a:chOff x="4610100" y="1380747"/>
            <a:chExt cx="7410450" cy="5477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102" y="1380747"/>
              <a:ext cx="7334445" cy="18295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650" y="1552956"/>
              <a:ext cx="6810375" cy="13053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0100" y="2771775"/>
              <a:ext cx="7410450" cy="16573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9650" y="2982061"/>
              <a:ext cx="6810375" cy="10575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0100" y="4067225"/>
              <a:ext cx="7410450" cy="1714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9650" y="4277829"/>
              <a:ext cx="6810375" cy="11051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0100" y="5295950"/>
              <a:ext cx="7410450" cy="15620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650" y="5497360"/>
              <a:ext cx="6810375" cy="109565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9432" y="1952307"/>
            <a:ext cx="3789679" cy="504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110"/>
              </a:spcBef>
            </a:pPr>
            <a:r>
              <a:rPr dirty="0" sz="1550" spc="-35">
                <a:latin typeface="Arial MT"/>
                <a:cs typeface="Arial MT"/>
              </a:rPr>
              <a:t>All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actions </a:t>
            </a:r>
            <a:r>
              <a:rPr dirty="0" sz="1550" spc="10">
                <a:latin typeface="Arial MT"/>
                <a:cs typeface="Arial MT"/>
              </a:rPr>
              <a:t>between two </a:t>
            </a:r>
            <a:r>
              <a:rPr dirty="0" sz="1550" spc="-5">
                <a:latin typeface="Arial MT"/>
                <a:cs typeface="Arial MT"/>
              </a:rPr>
              <a:t>roundtrips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 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collected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one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step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that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be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5" b="1" i="1">
                <a:latin typeface="Arial"/>
                <a:cs typeface="Arial"/>
              </a:rPr>
              <a:t>undone</a:t>
            </a:r>
            <a:r>
              <a:rPr dirty="0" sz="1550" spc="25">
                <a:latin typeface="Arial MT"/>
                <a:cs typeface="Arial MT"/>
              </a:rPr>
              <a:t>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432" y="3260153"/>
            <a:ext cx="3865879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-30">
                <a:latin typeface="Arial MT"/>
                <a:cs typeface="Arial MT"/>
              </a:rPr>
              <a:t>You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25">
                <a:latin typeface="Arial MT"/>
                <a:cs typeface="Arial MT"/>
              </a:rPr>
              <a:t>undo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steps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(since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last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35">
                <a:latin typeface="Arial MT"/>
                <a:cs typeface="Arial MT"/>
              </a:rPr>
              <a:t>save)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using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15" b="1" i="1">
                <a:latin typeface="Arial"/>
                <a:cs typeface="Arial"/>
              </a:rPr>
              <a:t>Undo</a:t>
            </a:r>
            <a:r>
              <a:rPr dirty="0" sz="1550" spc="15">
                <a:latin typeface="Arial MT"/>
                <a:cs typeface="Arial MT"/>
              </a:rPr>
              <a:t>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432" y="4577397"/>
            <a:ext cx="4122420" cy="504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550">
                <a:latin typeface="Arial MT"/>
                <a:cs typeface="Arial MT"/>
              </a:rPr>
              <a:t>After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having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used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0" i="1">
                <a:latin typeface="Arial"/>
                <a:cs typeface="Arial"/>
              </a:rPr>
              <a:t>Undo</a:t>
            </a:r>
            <a:r>
              <a:rPr dirty="0" sz="1550" spc="20">
                <a:latin typeface="Arial MT"/>
                <a:cs typeface="Arial MT"/>
              </a:rPr>
              <a:t>,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use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5" b="1" i="1">
                <a:latin typeface="Arial"/>
                <a:cs typeface="Arial"/>
              </a:rPr>
              <a:t>Redo</a:t>
            </a:r>
            <a:r>
              <a:rPr dirty="0" sz="1550" spc="35" b="1" i="1">
                <a:latin typeface="Arial"/>
                <a:cs typeface="Arial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recover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actions.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62975" y="2543810"/>
            <a:ext cx="3181350" cy="2286635"/>
          </a:xfrm>
          <a:custGeom>
            <a:avLst/>
            <a:gdLst/>
            <a:ahLst/>
            <a:cxnLst/>
            <a:rect l="l" t="t" r="r" b="b"/>
            <a:pathLst>
              <a:path w="3181350" h="2286635">
                <a:moveTo>
                  <a:pt x="0" y="181101"/>
                </a:moveTo>
                <a:lnTo>
                  <a:pt x="33282" y="142234"/>
                </a:lnTo>
                <a:lnTo>
                  <a:pt x="73565" y="123838"/>
                </a:lnTo>
                <a:lnTo>
                  <a:pt x="128436" y="106280"/>
                </a:lnTo>
                <a:lnTo>
                  <a:pt x="197014" y="89671"/>
                </a:lnTo>
                <a:lnTo>
                  <a:pt x="236169" y="81757"/>
                </a:lnTo>
                <a:lnTo>
                  <a:pt x="278420" y="74121"/>
                </a:lnTo>
                <a:lnTo>
                  <a:pt x="323658" y="66777"/>
                </a:lnTo>
                <a:lnTo>
                  <a:pt x="371774" y="59740"/>
                </a:lnTo>
                <a:lnTo>
                  <a:pt x="422655" y="53022"/>
                </a:lnTo>
                <a:lnTo>
                  <a:pt x="476194" y="46638"/>
                </a:lnTo>
                <a:lnTo>
                  <a:pt x="532280" y="40601"/>
                </a:lnTo>
                <a:lnTo>
                  <a:pt x="590802" y="34926"/>
                </a:lnTo>
                <a:lnTo>
                  <a:pt x="651652" y="29625"/>
                </a:lnTo>
                <a:lnTo>
                  <a:pt x="714718" y="24713"/>
                </a:lnTo>
                <a:lnTo>
                  <a:pt x="779891" y="20203"/>
                </a:lnTo>
                <a:lnTo>
                  <a:pt x="847060" y="16110"/>
                </a:lnTo>
                <a:lnTo>
                  <a:pt x="916117" y="12446"/>
                </a:lnTo>
                <a:lnTo>
                  <a:pt x="986950" y="9227"/>
                </a:lnTo>
                <a:lnTo>
                  <a:pt x="1059450" y="6465"/>
                </a:lnTo>
                <a:lnTo>
                  <a:pt x="1133507" y="4174"/>
                </a:lnTo>
                <a:lnTo>
                  <a:pt x="1209010" y="2368"/>
                </a:lnTo>
                <a:lnTo>
                  <a:pt x="1285850" y="1061"/>
                </a:lnTo>
                <a:lnTo>
                  <a:pt x="1363917" y="267"/>
                </a:lnTo>
                <a:lnTo>
                  <a:pt x="1443101" y="0"/>
                </a:lnTo>
                <a:lnTo>
                  <a:pt x="1522272" y="267"/>
                </a:lnTo>
                <a:lnTo>
                  <a:pt x="1600327" y="1061"/>
                </a:lnTo>
                <a:lnTo>
                  <a:pt x="1677157" y="2368"/>
                </a:lnTo>
                <a:lnTo>
                  <a:pt x="1752650" y="4174"/>
                </a:lnTo>
                <a:lnTo>
                  <a:pt x="1826698" y="6465"/>
                </a:lnTo>
                <a:lnTo>
                  <a:pt x="1899189" y="9227"/>
                </a:lnTo>
                <a:lnTo>
                  <a:pt x="1970014" y="12446"/>
                </a:lnTo>
                <a:lnTo>
                  <a:pt x="2039064" y="16110"/>
                </a:lnTo>
                <a:lnTo>
                  <a:pt x="2106227" y="20203"/>
                </a:lnTo>
                <a:lnTo>
                  <a:pt x="2171394" y="24713"/>
                </a:lnTo>
                <a:lnTo>
                  <a:pt x="2234454" y="29625"/>
                </a:lnTo>
                <a:lnTo>
                  <a:pt x="2295299" y="34926"/>
                </a:lnTo>
                <a:lnTo>
                  <a:pt x="2353817" y="40601"/>
                </a:lnTo>
                <a:lnTo>
                  <a:pt x="2409899" y="46638"/>
                </a:lnTo>
                <a:lnTo>
                  <a:pt x="2463434" y="53022"/>
                </a:lnTo>
                <a:lnTo>
                  <a:pt x="2514313" y="59740"/>
                </a:lnTo>
                <a:lnTo>
                  <a:pt x="2562426" y="66777"/>
                </a:lnTo>
                <a:lnTo>
                  <a:pt x="2607662" y="74121"/>
                </a:lnTo>
                <a:lnTo>
                  <a:pt x="2649912" y="81757"/>
                </a:lnTo>
                <a:lnTo>
                  <a:pt x="2689065" y="89671"/>
                </a:lnTo>
                <a:lnTo>
                  <a:pt x="2757641" y="106280"/>
                </a:lnTo>
                <a:lnTo>
                  <a:pt x="2812510" y="123838"/>
                </a:lnTo>
                <a:lnTo>
                  <a:pt x="2852792" y="142234"/>
                </a:lnTo>
                <a:lnTo>
                  <a:pt x="2883939" y="171160"/>
                </a:lnTo>
                <a:lnTo>
                  <a:pt x="2886075" y="181101"/>
                </a:lnTo>
                <a:lnTo>
                  <a:pt x="2883939" y="191031"/>
                </a:lnTo>
                <a:lnTo>
                  <a:pt x="2852792" y="219925"/>
                </a:lnTo>
                <a:lnTo>
                  <a:pt x="2812510" y="238303"/>
                </a:lnTo>
                <a:lnTo>
                  <a:pt x="2757641" y="255846"/>
                </a:lnTo>
                <a:lnTo>
                  <a:pt x="2689065" y="272443"/>
                </a:lnTo>
                <a:lnTo>
                  <a:pt x="2649912" y="280352"/>
                </a:lnTo>
                <a:lnTo>
                  <a:pt x="2607662" y="287983"/>
                </a:lnTo>
                <a:lnTo>
                  <a:pt x="2562426" y="295322"/>
                </a:lnTo>
                <a:lnTo>
                  <a:pt x="2514313" y="302356"/>
                </a:lnTo>
                <a:lnTo>
                  <a:pt x="2463434" y="309070"/>
                </a:lnTo>
                <a:lnTo>
                  <a:pt x="2409899" y="315451"/>
                </a:lnTo>
                <a:lnTo>
                  <a:pt x="2353817" y="321485"/>
                </a:lnTo>
                <a:lnTo>
                  <a:pt x="2295299" y="327159"/>
                </a:lnTo>
                <a:lnTo>
                  <a:pt x="2234454" y="332457"/>
                </a:lnTo>
                <a:lnTo>
                  <a:pt x="2171394" y="337368"/>
                </a:lnTo>
                <a:lnTo>
                  <a:pt x="2106227" y="341876"/>
                </a:lnTo>
                <a:lnTo>
                  <a:pt x="2039064" y="345969"/>
                </a:lnTo>
                <a:lnTo>
                  <a:pt x="1970014" y="349631"/>
                </a:lnTo>
                <a:lnTo>
                  <a:pt x="1899189" y="352850"/>
                </a:lnTo>
                <a:lnTo>
                  <a:pt x="1826698" y="355612"/>
                </a:lnTo>
                <a:lnTo>
                  <a:pt x="1752650" y="357902"/>
                </a:lnTo>
                <a:lnTo>
                  <a:pt x="1677157" y="359708"/>
                </a:lnTo>
                <a:lnTo>
                  <a:pt x="1600327" y="361015"/>
                </a:lnTo>
                <a:lnTo>
                  <a:pt x="1522272" y="361809"/>
                </a:lnTo>
                <a:lnTo>
                  <a:pt x="1443101" y="362076"/>
                </a:lnTo>
                <a:lnTo>
                  <a:pt x="1363917" y="361809"/>
                </a:lnTo>
                <a:lnTo>
                  <a:pt x="1285850" y="361015"/>
                </a:lnTo>
                <a:lnTo>
                  <a:pt x="1209010" y="359708"/>
                </a:lnTo>
                <a:lnTo>
                  <a:pt x="1133507" y="357902"/>
                </a:lnTo>
                <a:lnTo>
                  <a:pt x="1059450" y="355612"/>
                </a:lnTo>
                <a:lnTo>
                  <a:pt x="986950" y="352850"/>
                </a:lnTo>
                <a:lnTo>
                  <a:pt x="916117" y="349631"/>
                </a:lnTo>
                <a:lnTo>
                  <a:pt x="847060" y="345969"/>
                </a:lnTo>
                <a:lnTo>
                  <a:pt x="779891" y="341876"/>
                </a:lnTo>
                <a:lnTo>
                  <a:pt x="714718" y="337368"/>
                </a:lnTo>
                <a:lnTo>
                  <a:pt x="651652" y="332457"/>
                </a:lnTo>
                <a:lnTo>
                  <a:pt x="590802" y="327159"/>
                </a:lnTo>
                <a:lnTo>
                  <a:pt x="532280" y="321485"/>
                </a:lnTo>
                <a:lnTo>
                  <a:pt x="476194" y="315451"/>
                </a:lnTo>
                <a:lnTo>
                  <a:pt x="422655" y="309070"/>
                </a:lnTo>
                <a:lnTo>
                  <a:pt x="371774" y="302356"/>
                </a:lnTo>
                <a:lnTo>
                  <a:pt x="323658" y="295322"/>
                </a:lnTo>
                <a:lnTo>
                  <a:pt x="278420" y="287983"/>
                </a:lnTo>
                <a:lnTo>
                  <a:pt x="236169" y="280352"/>
                </a:lnTo>
                <a:lnTo>
                  <a:pt x="197014" y="272443"/>
                </a:lnTo>
                <a:lnTo>
                  <a:pt x="128436" y="255846"/>
                </a:lnTo>
                <a:lnTo>
                  <a:pt x="73565" y="238303"/>
                </a:lnTo>
                <a:lnTo>
                  <a:pt x="33282" y="219925"/>
                </a:lnTo>
                <a:lnTo>
                  <a:pt x="2135" y="191031"/>
                </a:lnTo>
                <a:lnTo>
                  <a:pt x="0" y="181101"/>
                </a:lnTo>
                <a:close/>
              </a:path>
              <a:path w="3181350" h="2286635">
                <a:moveTo>
                  <a:pt x="1143000" y="686053"/>
                </a:moveTo>
                <a:lnTo>
                  <a:pt x="1154379" y="640563"/>
                </a:lnTo>
                <a:lnTo>
                  <a:pt x="1187260" y="597563"/>
                </a:lnTo>
                <a:lnTo>
                  <a:pt x="1239757" y="557696"/>
                </a:lnTo>
                <a:lnTo>
                  <a:pt x="1309984" y="521602"/>
                </a:lnTo>
                <a:lnTo>
                  <a:pt x="1351157" y="505171"/>
                </a:lnTo>
                <a:lnTo>
                  <a:pt x="1396055" y="489925"/>
                </a:lnTo>
                <a:lnTo>
                  <a:pt x="1444443" y="475942"/>
                </a:lnTo>
                <a:lnTo>
                  <a:pt x="1496084" y="463305"/>
                </a:lnTo>
                <a:lnTo>
                  <a:pt x="1550743" y="452092"/>
                </a:lnTo>
                <a:lnTo>
                  <a:pt x="1608185" y="442384"/>
                </a:lnTo>
                <a:lnTo>
                  <a:pt x="1668173" y="434261"/>
                </a:lnTo>
                <a:lnTo>
                  <a:pt x="1730472" y="427804"/>
                </a:lnTo>
                <a:lnTo>
                  <a:pt x="1794846" y="423092"/>
                </a:lnTo>
                <a:lnTo>
                  <a:pt x="1861059" y="420206"/>
                </a:lnTo>
                <a:lnTo>
                  <a:pt x="1928876" y="419226"/>
                </a:lnTo>
                <a:lnTo>
                  <a:pt x="1996673" y="420206"/>
                </a:lnTo>
                <a:lnTo>
                  <a:pt x="2062869" y="423092"/>
                </a:lnTo>
                <a:lnTo>
                  <a:pt x="2127228" y="427804"/>
                </a:lnTo>
                <a:lnTo>
                  <a:pt x="2189514" y="434261"/>
                </a:lnTo>
                <a:lnTo>
                  <a:pt x="2249490" y="442384"/>
                </a:lnTo>
                <a:lnTo>
                  <a:pt x="2306921" y="452092"/>
                </a:lnTo>
                <a:lnTo>
                  <a:pt x="2361572" y="463305"/>
                </a:lnTo>
                <a:lnTo>
                  <a:pt x="2413206" y="475942"/>
                </a:lnTo>
                <a:lnTo>
                  <a:pt x="2461587" y="489925"/>
                </a:lnTo>
                <a:lnTo>
                  <a:pt x="2506480" y="505171"/>
                </a:lnTo>
                <a:lnTo>
                  <a:pt x="2547649" y="521602"/>
                </a:lnTo>
                <a:lnTo>
                  <a:pt x="2584858" y="539137"/>
                </a:lnTo>
                <a:lnTo>
                  <a:pt x="2646452" y="577198"/>
                </a:lnTo>
                <a:lnTo>
                  <a:pt x="2689375" y="618711"/>
                </a:lnTo>
                <a:lnTo>
                  <a:pt x="2711740" y="663037"/>
                </a:lnTo>
                <a:lnTo>
                  <a:pt x="2714625" y="686053"/>
                </a:lnTo>
                <a:lnTo>
                  <a:pt x="2711740" y="709069"/>
                </a:lnTo>
                <a:lnTo>
                  <a:pt x="2689375" y="753387"/>
                </a:lnTo>
                <a:lnTo>
                  <a:pt x="2646452" y="794888"/>
                </a:lnTo>
                <a:lnTo>
                  <a:pt x="2584858" y="832931"/>
                </a:lnTo>
                <a:lnTo>
                  <a:pt x="2547649" y="850456"/>
                </a:lnTo>
                <a:lnTo>
                  <a:pt x="2506480" y="866877"/>
                </a:lnTo>
                <a:lnTo>
                  <a:pt x="2461587" y="882114"/>
                </a:lnTo>
                <a:lnTo>
                  <a:pt x="2413206" y="896086"/>
                </a:lnTo>
                <a:lnTo>
                  <a:pt x="2361572" y="908714"/>
                </a:lnTo>
                <a:lnTo>
                  <a:pt x="2306921" y="919918"/>
                </a:lnTo>
                <a:lnTo>
                  <a:pt x="2249490" y="929618"/>
                </a:lnTo>
                <a:lnTo>
                  <a:pt x="2189514" y="937733"/>
                </a:lnTo>
                <a:lnTo>
                  <a:pt x="2127228" y="944185"/>
                </a:lnTo>
                <a:lnTo>
                  <a:pt x="2062869" y="948892"/>
                </a:lnTo>
                <a:lnTo>
                  <a:pt x="1996673" y="951775"/>
                </a:lnTo>
                <a:lnTo>
                  <a:pt x="1928876" y="952753"/>
                </a:lnTo>
                <a:lnTo>
                  <a:pt x="1861059" y="951775"/>
                </a:lnTo>
                <a:lnTo>
                  <a:pt x="1794846" y="948892"/>
                </a:lnTo>
                <a:lnTo>
                  <a:pt x="1730472" y="944185"/>
                </a:lnTo>
                <a:lnTo>
                  <a:pt x="1668173" y="937733"/>
                </a:lnTo>
                <a:lnTo>
                  <a:pt x="1608185" y="929618"/>
                </a:lnTo>
                <a:lnTo>
                  <a:pt x="1550743" y="919918"/>
                </a:lnTo>
                <a:lnTo>
                  <a:pt x="1496084" y="908714"/>
                </a:lnTo>
                <a:lnTo>
                  <a:pt x="1444443" y="896086"/>
                </a:lnTo>
                <a:lnTo>
                  <a:pt x="1396055" y="882114"/>
                </a:lnTo>
                <a:lnTo>
                  <a:pt x="1351157" y="866877"/>
                </a:lnTo>
                <a:lnTo>
                  <a:pt x="1309984" y="850456"/>
                </a:lnTo>
                <a:lnTo>
                  <a:pt x="1272773" y="832931"/>
                </a:lnTo>
                <a:lnTo>
                  <a:pt x="1211175" y="794888"/>
                </a:lnTo>
                <a:lnTo>
                  <a:pt x="1168250" y="753387"/>
                </a:lnTo>
                <a:lnTo>
                  <a:pt x="1145884" y="709069"/>
                </a:lnTo>
                <a:lnTo>
                  <a:pt x="1143000" y="686053"/>
                </a:lnTo>
                <a:close/>
              </a:path>
              <a:path w="3181350" h="2286635">
                <a:moveTo>
                  <a:pt x="1609725" y="2019808"/>
                </a:moveTo>
                <a:lnTo>
                  <a:pt x="1621104" y="1974321"/>
                </a:lnTo>
                <a:lnTo>
                  <a:pt x="1653985" y="1931332"/>
                </a:lnTo>
                <a:lnTo>
                  <a:pt x="1706482" y="1891480"/>
                </a:lnTo>
                <a:lnTo>
                  <a:pt x="1776709" y="1855405"/>
                </a:lnTo>
                <a:lnTo>
                  <a:pt x="1817882" y="1838984"/>
                </a:lnTo>
                <a:lnTo>
                  <a:pt x="1862780" y="1823747"/>
                </a:lnTo>
                <a:lnTo>
                  <a:pt x="1911168" y="1809775"/>
                </a:lnTo>
                <a:lnTo>
                  <a:pt x="1962809" y="1797147"/>
                </a:lnTo>
                <a:lnTo>
                  <a:pt x="2017468" y="1785943"/>
                </a:lnTo>
                <a:lnTo>
                  <a:pt x="2074910" y="1776243"/>
                </a:lnTo>
                <a:lnTo>
                  <a:pt x="2134898" y="1768128"/>
                </a:lnTo>
                <a:lnTo>
                  <a:pt x="2197197" y="1761676"/>
                </a:lnTo>
                <a:lnTo>
                  <a:pt x="2261571" y="1756969"/>
                </a:lnTo>
                <a:lnTo>
                  <a:pt x="2327784" y="1754086"/>
                </a:lnTo>
                <a:lnTo>
                  <a:pt x="2395601" y="1753108"/>
                </a:lnTo>
                <a:lnTo>
                  <a:pt x="2463398" y="1754086"/>
                </a:lnTo>
                <a:lnTo>
                  <a:pt x="2529594" y="1756969"/>
                </a:lnTo>
                <a:lnTo>
                  <a:pt x="2593953" y="1761676"/>
                </a:lnTo>
                <a:lnTo>
                  <a:pt x="2656239" y="1768128"/>
                </a:lnTo>
                <a:lnTo>
                  <a:pt x="2716215" y="1776243"/>
                </a:lnTo>
                <a:lnTo>
                  <a:pt x="2773646" y="1785943"/>
                </a:lnTo>
                <a:lnTo>
                  <a:pt x="2828297" y="1797147"/>
                </a:lnTo>
                <a:lnTo>
                  <a:pt x="2879931" y="1809775"/>
                </a:lnTo>
                <a:lnTo>
                  <a:pt x="2928312" y="1823747"/>
                </a:lnTo>
                <a:lnTo>
                  <a:pt x="2973205" y="1838984"/>
                </a:lnTo>
                <a:lnTo>
                  <a:pt x="3014374" y="1855405"/>
                </a:lnTo>
                <a:lnTo>
                  <a:pt x="3051583" y="1872930"/>
                </a:lnTo>
                <a:lnTo>
                  <a:pt x="3113177" y="1910973"/>
                </a:lnTo>
                <a:lnTo>
                  <a:pt x="3156100" y="1952474"/>
                </a:lnTo>
                <a:lnTo>
                  <a:pt x="3178465" y="1996792"/>
                </a:lnTo>
                <a:lnTo>
                  <a:pt x="3181350" y="2019808"/>
                </a:lnTo>
                <a:lnTo>
                  <a:pt x="3178465" y="2042824"/>
                </a:lnTo>
                <a:lnTo>
                  <a:pt x="3156100" y="2087150"/>
                </a:lnTo>
                <a:lnTo>
                  <a:pt x="3113177" y="2128663"/>
                </a:lnTo>
                <a:lnTo>
                  <a:pt x="3051583" y="2166724"/>
                </a:lnTo>
                <a:lnTo>
                  <a:pt x="3014374" y="2184259"/>
                </a:lnTo>
                <a:lnTo>
                  <a:pt x="2973205" y="2200690"/>
                </a:lnTo>
                <a:lnTo>
                  <a:pt x="2928312" y="2215936"/>
                </a:lnTo>
                <a:lnTo>
                  <a:pt x="2879931" y="2229919"/>
                </a:lnTo>
                <a:lnTo>
                  <a:pt x="2828297" y="2242556"/>
                </a:lnTo>
                <a:lnTo>
                  <a:pt x="2773646" y="2253769"/>
                </a:lnTo>
                <a:lnTo>
                  <a:pt x="2716215" y="2263477"/>
                </a:lnTo>
                <a:lnTo>
                  <a:pt x="2656239" y="2271600"/>
                </a:lnTo>
                <a:lnTo>
                  <a:pt x="2593953" y="2278057"/>
                </a:lnTo>
                <a:lnTo>
                  <a:pt x="2529594" y="2282769"/>
                </a:lnTo>
                <a:lnTo>
                  <a:pt x="2463398" y="2285655"/>
                </a:lnTo>
                <a:lnTo>
                  <a:pt x="2395601" y="2286635"/>
                </a:lnTo>
                <a:lnTo>
                  <a:pt x="2327784" y="2285655"/>
                </a:lnTo>
                <a:lnTo>
                  <a:pt x="2261571" y="2282769"/>
                </a:lnTo>
                <a:lnTo>
                  <a:pt x="2197197" y="2278057"/>
                </a:lnTo>
                <a:lnTo>
                  <a:pt x="2134898" y="2271600"/>
                </a:lnTo>
                <a:lnTo>
                  <a:pt x="2074910" y="2263477"/>
                </a:lnTo>
                <a:lnTo>
                  <a:pt x="2017468" y="2253769"/>
                </a:lnTo>
                <a:lnTo>
                  <a:pt x="1962809" y="2242556"/>
                </a:lnTo>
                <a:lnTo>
                  <a:pt x="1911168" y="2229919"/>
                </a:lnTo>
                <a:lnTo>
                  <a:pt x="1862780" y="2215936"/>
                </a:lnTo>
                <a:lnTo>
                  <a:pt x="1817882" y="2200690"/>
                </a:lnTo>
                <a:lnTo>
                  <a:pt x="1776709" y="2184259"/>
                </a:lnTo>
                <a:lnTo>
                  <a:pt x="1739498" y="2166724"/>
                </a:lnTo>
                <a:lnTo>
                  <a:pt x="1677900" y="2128663"/>
                </a:lnTo>
                <a:lnTo>
                  <a:pt x="1634975" y="2087150"/>
                </a:lnTo>
                <a:lnTo>
                  <a:pt x="1612609" y="2042824"/>
                </a:lnTo>
                <a:lnTo>
                  <a:pt x="1609725" y="2019808"/>
                </a:lnTo>
                <a:close/>
              </a:path>
            </a:pathLst>
          </a:custGeom>
          <a:ln w="38100">
            <a:solidFill>
              <a:srgbClr val="E25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03555" y="470598"/>
            <a:ext cx="47986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25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5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 spc="-10"/>
              <a:t>D</a:t>
            </a:r>
            <a:r>
              <a:rPr dirty="0" spc="10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14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35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Undo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Changes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88135"/>
            <a:ext cx="1767839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20" b="1">
                <a:latin typeface="Arial"/>
                <a:cs typeface="Arial"/>
              </a:rPr>
              <a:t>User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Interaction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" y="1903412"/>
            <a:ext cx="5669915" cy="14738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120014" indent="-343535">
              <a:lnSpc>
                <a:spcPct val="100899"/>
              </a:lnSpc>
              <a:spcBef>
                <a:spcPts val="8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rk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rch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t  </a:t>
            </a:r>
            <a:r>
              <a:rPr dirty="0" sz="1800" spc="5">
                <a:latin typeface="Arial MT"/>
                <a:cs typeface="Arial MT"/>
              </a:rPr>
              <a:t>list.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32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25" i="1">
                <a:latin typeface="Arial"/>
                <a:cs typeface="Arial"/>
              </a:rPr>
              <a:t>Copy</a:t>
            </a:r>
            <a:r>
              <a:rPr dirty="0" sz="1800" spc="80" i="1">
                <a:latin typeface="Arial"/>
                <a:cs typeface="Arial"/>
              </a:rPr>
              <a:t> </a:t>
            </a:r>
            <a:r>
              <a:rPr dirty="0" sz="1800" spc="20">
                <a:latin typeface="Arial MT"/>
                <a:cs typeface="Arial MT"/>
              </a:rPr>
              <a:t>button.</a:t>
            </a:r>
            <a:endParaRPr sz="1800">
              <a:latin typeface="Arial MT"/>
              <a:cs typeface="Arial MT"/>
            </a:endParaRPr>
          </a:p>
          <a:p>
            <a:pPr marL="355600" marR="5080" indent="-343535">
              <a:lnSpc>
                <a:spcPts val="2100"/>
              </a:lnSpc>
              <a:spcBef>
                <a:spcPts val="44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3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cr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5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50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rs,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e  </a:t>
            </a:r>
            <a:r>
              <a:rPr dirty="0" sz="1800" spc="-10">
                <a:latin typeface="Arial MT"/>
                <a:cs typeface="Arial MT"/>
              </a:rPr>
              <a:t>copied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taken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over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from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source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business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partner.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440" y="3505835"/>
            <a:ext cx="5482590" cy="1903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5" b="1">
                <a:latin typeface="Arial"/>
                <a:cs typeface="Arial"/>
              </a:rPr>
              <a:t>Copy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Pattern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-125">
                <a:latin typeface="Arial MT"/>
                <a:cs typeface="Arial MT"/>
              </a:rPr>
              <a:t>T</a:t>
            </a:r>
            <a:r>
              <a:rPr dirty="0" sz="1800" spc="-25">
                <a:latin typeface="Arial MT"/>
                <a:cs typeface="Arial MT"/>
              </a:rPr>
              <a:t>w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P:</a:t>
            </a:r>
            <a:endParaRPr sz="18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 spc="10">
                <a:latin typeface="Arial MT"/>
                <a:cs typeface="Arial MT"/>
              </a:rPr>
              <a:t>Standard:</a:t>
            </a:r>
            <a:r>
              <a:rPr dirty="0" sz="1800" spc="-114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Copy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non-individual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endParaRPr sz="1800">
              <a:latin typeface="Arial MT"/>
              <a:cs typeface="Arial MT"/>
            </a:endParaRPr>
          </a:p>
          <a:p>
            <a:pPr marL="374650" indent="-181610">
              <a:lnSpc>
                <a:spcPts val="213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30">
                <a:latin typeface="Arial MT"/>
                <a:cs typeface="Arial MT"/>
              </a:rPr>
              <a:t>Co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: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Co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x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30"/>
              </a:lnSpc>
            </a:pPr>
            <a:r>
              <a:rPr dirty="0" sz="1800" spc="-25">
                <a:latin typeface="Arial MT"/>
                <a:cs typeface="Arial MT"/>
              </a:rPr>
              <a:t>error,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e.g.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do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copy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‘Date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last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dunning</a:t>
            </a:r>
            <a:r>
              <a:rPr dirty="0" sz="1800" spc="-1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notice’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more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information,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Note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2020896.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9717" y="1437986"/>
            <a:ext cx="5372735" cy="2419985"/>
            <a:chOff x="6419717" y="1437986"/>
            <a:chExt cx="5372735" cy="24199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9717" y="1437986"/>
              <a:ext cx="5372365" cy="2419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1299" y="1610105"/>
              <a:ext cx="4848225" cy="18959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15650" y="1853133"/>
              <a:ext cx="495300" cy="200660"/>
            </a:xfrm>
            <a:custGeom>
              <a:avLst/>
              <a:gdLst/>
              <a:ahLst/>
              <a:cxnLst/>
              <a:rect l="l" t="t" r="r" b="b"/>
              <a:pathLst>
                <a:path w="495300" h="200660">
                  <a:moveTo>
                    <a:pt x="0" y="200075"/>
                  </a:moveTo>
                  <a:lnTo>
                    <a:pt x="495300" y="20007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00075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490970" y="2428303"/>
            <a:ext cx="2565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1.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85450" y="2052891"/>
            <a:ext cx="2571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2.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81750" y="3524250"/>
            <a:ext cx="5448300" cy="3248025"/>
            <a:chOff x="6381750" y="3524250"/>
            <a:chExt cx="5448300" cy="32480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1750" y="3524250"/>
              <a:ext cx="5448300" cy="3248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1300" y="3734828"/>
              <a:ext cx="4848225" cy="26390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02444" y="4227829"/>
            <a:ext cx="255904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3.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82154" y="5877242"/>
            <a:ext cx="2565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3.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6609" y="3756088"/>
            <a:ext cx="2565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3.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rea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w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eren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8875" y="2047664"/>
            <a:ext cx="5781675" cy="4515485"/>
            <a:chOff x="6238875" y="2047664"/>
            <a:chExt cx="5781675" cy="4515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8340" y="2047664"/>
              <a:ext cx="2458018" cy="33532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219833"/>
              <a:ext cx="1933575" cy="28201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875" y="5095938"/>
              <a:ext cx="5781675" cy="1466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8425" y="5297271"/>
              <a:ext cx="5181600" cy="8670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58251" y="5302072"/>
              <a:ext cx="495300" cy="200660"/>
            </a:xfrm>
            <a:custGeom>
              <a:avLst/>
              <a:gdLst/>
              <a:ahLst/>
              <a:cxnLst/>
              <a:rect l="l" t="t" r="r" b="b"/>
              <a:pathLst>
                <a:path w="495300" h="200660">
                  <a:moveTo>
                    <a:pt x="0" y="200075"/>
                  </a:moveTo>
                  <a:lnTo>
                    <a:pt x="495300" y="20007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00075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00697" y="1599183"/>
            <a:ext cx="261239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40" b="1">
                <a:latin typeface="Arial"/>
                <a:cs typeface="Arial"/>
              </a:rPr>
              <a:t>C</a:t>
            </a:r>
            <a:r>
              <a:rPr dirty="0" sz="1700" spc="5" b="1">
                <a:latin typeface="Arial"/>
                <a:cs typeface="Arial"/>
              </a:rPr>
              <a:t>op</a:t>
            </a:r>
            <a:r>
              <a:rPr dirty="0" sz="1700" spc="15" b="1">
                <a:latin typeface="Arial"/>
                <a:cs typeface="Arial"/>
              </a:rPr>
              <a:t>y</a:t>
            </a:r>
            <a:r>
              <a:rPr dirty="0" sz="1700" spc="-90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o</a:t>
            </a:r>
            <a:r>
              <a:rPr dirty="0" sz="1700" spc="10" b="1">
                <a:latin typeface="Arial"/>
                <a:cs typeface="Arial"/>
              </a:rPr>
              <a:t>rg</a:t>
            </a:r>
            <a:r>
              <a:rPr dirty="0" sz="1700" spc="20" b="1">
                <a:latin typeface="Arial"/>
                <a:cs typeface="Arial"/>
              </a:rPr>
              <a:t>a</a:t>
            </a:r>
            <a:r>
              <a:rPr dirty="0" sz="1700" spc="80" b="1">
                <a:latin typeface="Arial"/>
                <a:cs typeface="Arial"/>
              </a:rPr>
              <a:t>n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45" b="1">
                <a:latin typeface="Arial"/>
                <a:cs typeface="Arial"/>
              </a:rPr>
              <a:t>z</a:t>
            </a:r>
            <a:r>
              <a:rPr dirty="0" sz="1700" spc="-50" b="1">
                <a:latin typeface="Arial"/>
                <a:cs typeface="Arial"/>
              </a:rPr>
              <a:t>a</a:t>
            </a:r>
            <a:r>
              <a:rPr dirty="0" sz="1700" spc="30" b="1">
                <a:latin typeface="Arial"/>
                <a:cs typeface="Arial"/>
              </a:rPr>
              <a:t>t</a:t>
            </a:r>
            <a:r>
              <a:rPr dirty="0" sz="1700" spc="-30" b="1">
                <a:latin typeface="Arial"/>
                <a:cs typeface="Arial"/>
              </a:rPr>
              <a:t>i</a:t>
            </a:r>
            <a:r>
              <a:rPr dirty="0" sz="1700" spc="5" b="1">
                <a:latin typeface="Arial"/>
                <a:cs typeface="Arial"/>
              </a:rPr>
              <a:t>on</a:t>
            </a:r>
            <a:r>
              <a:rPr dirty="0" sz="1700" spc="-50" b="1">
                <a:latin typeface="Arial"/>
                <a:cs typeface="Arial"/>
              </a:rPr>
              <a:t>a</a:t>
            </a:r>
            <a:r>
              <a:rPr dirty="0" sz="1700" spc="5" b="1">
                <a:latin typeface="Arial"/>
                <a:cs typeface="Arial"/>
              </a:rPr>
              <a:t>l</a:t>
            </a:r>
            <a:r>
              <a:rPr dirty="0" sz="1700" spc="-13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d</a:t>
            </a: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30" b="1">
                <a:latin typeface="Arial"/>
                <a:cs typeface="Arial"/>
              </a:rPr>
              <a:t>t</a:t>
            </a:r>
            <a:r>
              <a:rPr dirty="0" sz="1700" spc="15" b="1"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697" y="1862899"/>
            <a:ext cx="5527675" cy="1218565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84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700" spc="15">
                <a:latin typeface="Arial MT"/>
                <a:cs typeface="Arial MT"/>
              </a:rPr>
              <a:t>Mark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already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available</a:t>
            </a:r>
            <a:r>
              <a:rPr dirty="0" sz="1700" spc="14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organization.</a:t>
            </a:r>
            <a:endParaRPr sz="17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700">
                <a:latin typeface="Arial MT"/>
                <a:cs typeface="Arial MT"/>
              </a:rPr>
              <a:t>Select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25" i="1">
                <a:latin typeface="Arial"/>
                <a:cs typeface="Arial"/>
              </a:rPr>
              <a:t>Copy</a:t>
            </a:r>
            <a:r>
              <a:rPr dirty="0" sz="1700" spc="-75" i="1">
                <a:latin typeface="Arial"/>
                <a:cs typeface="Arial"/>
              </a:rPr>
              <a:t> </a:t>
            </a:r>
            <a:r>
              <a:rPr dirty="0" sz="1700" spc="-25">
                <a:latin typeface="Arial MT"/>
                <a:cs typeface="Arial MT"/>
              </a:rPr>
              <a:t>button.</a:t>
            </a:r>
            <a:endParaRPr sz="17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36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700">
                <a:latin typeface="Arial MT"/>
                <a:cs typeface="Arial MT"/>
              </a:rPr>
              <a:t>Select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target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organization(s)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not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yet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being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maintained.</a:t>
            </a:r>
            <a:endParaRPr sz="17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29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700" spc="10">
                <a:latin typeface="Arial MT"/>
                <a:cs typeface="Arial MT"/>
              </a:rPr>
              <a:t>Data</a:t>
            </a:r>
            <a:r>
              <a:rPr dirty="0" sz="1700" spc="-9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is</a:t>
            </a:r>
            <a:r>
              <a:rPr dirty="0" sz="1700" spc="5">
                <a:latin typeface="Arial MT"/>
                <a:cs typeface="Arial MT"/>
              </a:rPr>
              <a:t> copied</a:t>
            </a:r>
            <a:r>
              <a:rPr dirty="0" sz="1700" spc="-85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and</a:t>
            </a:r>
            <a:r>
              <a:rPr dirty="0" sz="1700" spc="55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can</a:t>
            </a:r>
            <a:r>
              <a:rPr dirty="0" sz="1700" spc="-9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be </a:t>
            </a:r>
            <a:r>
              <a:rPr dirty="0" sz="1700" spc="-5">
                <a:latin typeface="Arial MT"/>
                <a:cs typeface="Arial MT"/>
              </a:rPr>
              <a:t>reworked.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0697" y="3274758"/>
            <a:ext cx="3420110" cy="1514475"/>
          </a:xfrm>
          <a:prstGeom prst="rect">
            <a:avLst/>
          </a:prstGeom>
        </p:spPr>
        <p:txBody>
          <a:bodyPr wrap="square" lIns="0" tIns="488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700" spc="15" b="1">
                <a:latin typeface="Arial"/>
                <a:cs typeface="Arial"/>
              </a:rPr>
              <a:t>Copy</a:t>
            </a:r>
            <a:r>
              <a:rPr dirty="0" sz="1700" spc="-95" b="1">
                <a:latin typeface="Arial"/>
                <a:cs typeface="Arial"/>
              </a:rPr>
              <a:t> </a:t>
            </a:r>
            <a:r>
              <a:rPr dirty="0" sz="1700" spc="10" b="1">
                <a:latin typeface="Arial"/>
                <a:cs typeface="Arial"/>
              </a:rPr>
              <a:t>org.</a:t>
            </a:r>
            <a:r>
              <a:rPr dirty="0" sz="1700" spc="-70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data:</a:t>
            </a:r>
            <a:r>
              <a:rPr dirty="0" sz="1700" spc="-80" b="1">
                <a:latin typeface="Arial"/>
                <a:cs typeface="Arial"/>
              </a:rPr>
              <a:t> </a:t>
            </a:r>
            <a:r>
              <a:rPr dirty="0" sz="1700" spc="20" b="1">
                <a:latin typeface="Arial"/>
                <a:cs typeface="Arial"/>
              </a:rPr>
              <a:t>Entities</a:t>
            </a:r>
            <a:endParaRPr sz="1700">
              <a:latin typeface="Arial"/>
              <a:cs typeface="Arial"/>
            </a:endParaRPr>
          </a:p>
          <a:p>
            <a:pPr marL="374650" indent="-181610">
              <a:lnSpc>
                <a:spcPct val="100000"/>
              </a:lnSpc>
              <a:spcBef>
                <a:spcPts val="290"/>
              </a:spcBef>
              <a:buChar char="–"/>
              <a:tabLst>
                <a:tab pos="375285" algn="l"/>
              </a:tabLst>
            </a:pPr>
            <a:r>
              <a:rPr dirty="0" sz="1700">
                <a:latin typeface="Arial MT"/>
                <a:cs typeface="Arial MT"/>
              </a:rPr>
              <a:t>Customer: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Company</a:t>
            </a:r>
            <a:r>
              <a:rPr dirty="0" sz="170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Code</a:t>
            </a:r>
            <a:r>
              <a:rPr dirty="0" sz="1700" spc="-3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</a:t>
            </a:r>
            <a:endParaRPr sz="17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360"/>
              </a:spcBef>
              <a:buChar char="–"/>
              <a:tabLst>
                <a:tab pos="375285" algn="l"/>
              </a:tabLst>
            </a:pPr>
            <a:r>
              <a:rPr dirty="0" sz="1700">
                <a:latin typeface="Arial MT"/>
                <a:cs typeface="Arial MT"/>
              </a:rPr>
              <a:t>Customer: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Sales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Area</a:t>
            </a:r>
            <a:r>
              <a:rPr dirty="0" sz="1700" spc="-10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</a:t>
            </a:r>
            <a:endParaRPr sz="17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290"/>
              </a:spcBef>
              <a:buChar char="–"/>
              <a:tabLst>
                <a:tab pos="375285" algn="l"/>
              </a:tabLst>
            </a:pPr>
            <a:r>
              <a:rPr dirty="0" sz="1700" spc="-15">
                <a:latin typeface="Arial MT"/>
                <a:cs typeface="Arial MT"/>
              </a:rPr>
              <a:t>Vendor: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Company </a:t>
            </a:r>
            <a:r>
              <a:rPr dirty="0" sz="1700" spc="5">
                <a:latin typeface="Arial MT"/>
                <a:cs typeface="Arial MT"/>
              </a:rPr>
              <a:t>Code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</a:t>
            </a:r>
            <a:endParaRPr sz="17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290"/>
              </a:spcBef>
              <a:buChar char="–"/>
              <a:tabLst>
                <a:tab pos="375285" algn="l"/>
              </a:tabLst>
            </a:pPr>
            <a:r>
              <a:rPr dirty="0" sz="1700" spc="-15">
                <a:latin typeface="Arial MT"/>
                <a:cs typeface="Arial MT"/>
              </a:rPr>
              <a:t>Vendor: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Purchasing</a:t>
            </a:r>
            <a:r>
              <a:rPr dirty="0" sz="1700" spc="-3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Org.</a:t>
            </a:r>
            <a:r>
              <a:rPr dirty="0" sz="1700" spc="-7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697" y="5015166"/>
            <a:ext cx="547751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5" b="1">
                <a:latin typeface="Arial"/>
                <a:cs typeface="Arial"/>
              </a:rPr>
              <a:t>Copy</a:t>
            </a:r>
            <a:r>
              <a:rPr dirty="0" sz="1700" spc="-85" b="1">
                <a:latin typeface="Arial"/>
                <a:cs typeface="Arial"/>
              </a:rPr>
              <a:t> </a:t>
            </a:r>
            <a:r>
              <a:rPr dirty="0" sz="1700" spc="30" b="1">
                <a:latin typeface="Arial"/>
                <a:cs typeface="Arial"/>
              </a:rPr>
              <a:t>assigned</a:t>
            </a:r>
            <a:r>
              <a:rPr dirty="0" sz="1700" spc="-10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Customer</a:t>
            </a:r>
            <a:r>
              <a:rPr dirty="0" sz="1700" spc="-170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/</a:t>
            </a:r>
            <a:r>
              <a:rPr dirty="0" sz="1700" spc="25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Supplier:</a:t>
            </a:r>
            <a:r>
              <a:rPr dirty="0" sz="1700" spc="-225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User</a:t>
            </a:r>
            <a:r>
              <a:rPr dirty="0" sz="1700" spc="-95" b="1">
                <a:latin typeface="Arial"/>
                <a:cs typeface="Arial"/>
              </a:rPr>
              <a:t> </a:t>
            </a:r>
            <a:r>
              <a:rPr dirty="0" sz="1700" spc="15" b="1">
                <a:latin typeface="Arial"/>
                <a:cs typeface="Arial"/>
              </a:rPr>
              <a:t>interaction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697" y="5288470"/>
            <a:ext cx="5912485" cy="92392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8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700" spc="15">
                <a:latin typeface="Arial MT"/>
                <a:cs typeface="Arial MT"/>
              </a:rPr>
              <a:t>Mark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assigned</a:t>
            </a:r>
            <a:r>
              <a:rPr dirty="0" sz="1700" spc="-9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Customer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/</a:t>
            </a:r>
            <a:r>
              <a:rPr dirty="0" sz="1700" spc="-60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Supplier</a:t>
            </a:r>
            <a:r>
              <a:rPr dirty="0" sz="1700" spc="21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UIBB.</a:t>
            </a:r>
            <a:endParaRPr sz="1700">
              <a:latin typeface="Arial MT"/>
              <a:cs typeface="Arial MT"/>
            </a:endParaRPr>
          </a:p>
          <a:p>
            <a:pPr marL="355600" indent="-343535">
              <a:lnSpc>
                <a:spcPts val="1989"/>
              </a:lnSpc>
              <a:spcBef>
                <a:spcPts val="285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-50">
                <a:latin typeface="Arial MT"/>
                <a:cs typeface="Arial MT"/>
              </a:rPr>
              <a:t>h</a:t>
            </a:r>
            <a:r>
              <a:rPr dirty="0" sz="1700" spc="25">
                <a:latin typeface="Arial MT"/>
                <a:cs typeface="Arial MT"/>
              </a:rPr>
              <a:t>oo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40" i="1">
                <a:latin typeface="Arial"/>
                <a:cs typeface="Arial"/>
              </a:rPr>
              <a:t>C</a:t>
            </a:r>
            <a:r>
              <a:rPr dirty="0" sz="1700" spc="25" i="1">
                <a:latin typeface="Arial"/>
                <a:cs typeface="Arial"/>
              </a:rPr>
              <a:t>op</a:t>
            </a:r>
            <a:r>
              <a:rPr dirty="0" sz="1700" spc="10" i="1">
                <a:latin typeface="Arial"/>
                <a:cs typeface="Arial"/>
              </a:rPr>
              <a:t>y</a:t>
            </a:r>
            <a:r>
              <a:rPr dirty="0" sz="1700" spc="-130" i="1">
                <a:latin typeface="Arial"/>
                <a:cs typeface="Arial"/>
              </a:rPr>
              <a:t> </a:t>
            </a:r>
            <a:r>
              <a:rPr dirty="0" sz="1700" spc="-50">
                <a:latin typeface="Arial MT"/>
                <a:cs typeface="Arial MT"/>
              </a:rPr>
              <a:t>bu</a:t>
            </a:r>
            <a:r>
              <a:rPr dirty="0" sz="1700" spc="-30">
                <a:latin typeface="Arial MT"/>
                <a:cs typeface="Arial MT"/>
              </a:rPr>
              <a:t>tt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5">
                <a:latin typeface="Arial MT"/>
                <a:cs typeface="Arial MT"/>
              </a:rPr>
              <a:t>.</a:t>
            </a:r>
            <a:endParaRPr sz="1700">
              <a:latin typeface="Arial MT"/>
              <a:cs typeface="Arial MT"/>
            </a:endParaRPr>
          </a:p>
          <a:p>
            <a:pPr marL="355600" indent="-343535">
              <a:lnSpc>
                <a:spcPts val="2470"/>
              </a:lnSpc>
              <a:buClr>
                <a:srgbClr val="EFAB00"/>
              </a:buClr>
              <a:buAutoNum type="arabicPeriod"/>
              <a:tabLst>
                <a:tab pos="355600" algn="l"/>
                <a:tab pos="356235" algn="l"/>
                <a:tab pos="5668010" algn="l"/>
              </a:tabLst>
            </a:pP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-50">
                <a:latin typeface="Arial MT"/>
                <a:cs typeface="Arial MT"/>
              </a:rPr>
              <a:t>u</a:t>
            </a:r>
            <a:r>
              <a:rPr dirty="0" sz="1700" spc="40">
                <a:latin typeface="Arial MT"/>
                <a:cs typeface="Arial MT"/>
              </a:rPr>
              <a:t>s</a:t>
            </a:r>
            <a:r>
              <a:rPr dirty="0" sz="1700" spc="-30">
                <a:latin typeface="Arial MT"/>
                <a:cs typeface="Arial MT"/>
              </a:rPr>
              <a:t>t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70">
                <a:latin typeface="Arial MT"/>
                <a:cs typeface="Arial MT"/>
              </a:rPr>
              <a:t>m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5">
                <a:latin typeface="Arial MT"/>
                <a:cs typeface="Arial MT"/>
              </a:rPr>
              <a:t>r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/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15">
                <a:latin typeface="Arial MT"/>
                <a:cs typeface="Arial MT"/>
              </a:rPr>
              <a:t>S</a:t>
            </a:r>
            <a:r>
              <a:rPr dirty="0" sz="1700" spc="-50">
                <a:latin typeface="Arial MT"/>
                <a:cs typeface="Arial MT"/>
              </a:rPr>
              <a:t>upp</a:t>
            </a:r>
            <a:r>
              <a:rPr dirty="0" sz="1700" spc="-80">
                <a:latin typeface="Arial MT"/>
                <a:cs typeface="Arial MT"/>
              </a:rPr>
              <a:t>l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5">
                <a:latin typeface="Arial MT"/>
                <a:cs typeface="Arial MT"/>
              </a:rPr>
              <a:t>r</a:t>
            </a:r>
            <a:r>
              <a:rPr dirty="0" sz="1700" spc="220">
                <a:latin typeface="Arial MT"/>
                <a:cs typeface="Arial MT"/>
              </a:rPr>
              <a:t> 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10">
                <a:latin typeface="Arial MT"/>
                <a:cs typeface="Arial MT"/>
              </a:rPr>
              <a:t>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-50">
                <a:latin typeface="Arial MT"/>
                <a:cs typeface="Arial MT"/>
              </a:rPr>
              <a:t>p</a:t>
            </a:r>
            <a:r>
              <a:rPr dirty="0" sz="1700" spc="-5">
                <a:latin typeface="Arial MT"/>
                <a:cs typeface="Arial MT"/>
              </a:rPr>
              <a:t>i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-85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-50">
                <a:latin typeface="Arial MT"/>
                <a:cs typeface="Arial MT"/>
              </a:rPr>
              <a:t>n</a:t>
            </a:r>
            <a:r>
              <a:rPr dirty="0" sz="1700" spc="15">
                <a:latin typeface="Arial MT"/>
                <a:cs typeface="Arial MT"/>
              </a:rPr>
              <a:t>d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 spc="40">
                <a:latin typeface="Arial MT"/>
                <a:cs typeface="Arial MT"/>
              </a:rPr>
              <a:t>c</a:t>
            </a:r>
            <a:r>
              <a:rPr dirty="0" sz="1700" spc="25">
                <a:latin typeface="Arial MT"/>
                <a:cs typeface="Arial MT"/>
              </a:rPr>
              <a:t>a</a:t>
            </a:r>
            <a:r>
              <a:rPr dirty="0" sz="1700" spc="15">
                <a:latin typeface="Arial MT"/>
                <a:cs typeface="Arial MT"/>
              </a:rPr>
              <a:t>n</a:t>
            </a:r>
            <a:r>
              <a:rPr dirty="0" sz="1700" spc="-85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r>
              <a:rPr dirty="0" sz="1700" spc="15">
                <a:latin typeface="Arial MT"/>
                <a:cs typeface="Arial MT"/>
              </a:rPr>
              <a:t>e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r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110">
                <a:latin typeface="Arial MT"/>
                <a:cs typeface="Arial MT"/>
              </a:rPr>
              <a:t>w</a:t>
            </a:r>
            <a:r>
              <a:rPr dirty="0" sz="1700" spc="25">
                <a:latin typeface="Arial MT"/>
                <a:cs typeface="Arial MT"/>
              </a:rPr>
              <a:t>o</a:t>
            </a:r>
            <a:r>
              <a:rPr dirty="0" sz="1700" spc="25">
                <a:latin typeface="Arial MT"/>
                <a:cs typeface="Arial MT"/>
              </a:rPr>
              <a:t>r</a:t>
            </a:r>
            <a:r>
              <a:rPr dirty="0" sz="1700" spc="-30">
                <a:latin typeface="Arial MT"/>
                <a:cs typeface="Arial MT"/>
              </a:rPr>
              <a:t>k</a:t>
            </a:r>
            <a:r>
              <a:rPr dirty="0" sz="1700" spc="25">
                <a:latin typeface="Arial MT"/>
                <a:cs typeface="Arial MT"/>
              </a:rPr>
              <a:t>e</a:t>
            </a:r>
            <a:r>
              <a:rPr dirty="0" sz="1700" spc="-50">
                <a:latin typeface="Arial MT"/>
                <a:cs typeface="Arial MT"/>
              </a:rPr>
              <a:t>d</a:t>
            </a:r>
            <a:r>
              <a:rPr dirty="0" sz="1700" spc="5">
                <a:latin typeface="Arial MT"/>
                <a:cs typeface="Arial MT"/>
              </a:rPr>
              <a:t>.</a:t>
            </a:r>
            <a:r>
              <a:rPr dirty="0" sz="1700">
                <a:latin typeface="Arial MT"/>
                <a:cs typeface="Arial MT"/>
              </a:rPr>
              <a:t>	</a:t>
            </a: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1.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38875" y="1276350"/>
            <a:ext cx="5791200" cy="1266825"/>
            <a:chOff x="6238875" y="1276350"/>
            <a:chExt cx="5791200" cy="126682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8875" y="1276350"/>
              <a:ext cx="5791200" cy="12668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8425" y="1486230"/>
              <a:ext cx="5191125" cy="6669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358376" y="1519631"/>
              <a:ext cx="495300" cy="200660"/>
            </a:xfrm>
            <a:custGeom>
              <a:avLst/>
              <a:gdLst/>
              <a:ahLst/>
              <a:cxnLst/>
              <a:rect l="l" t="t" r="r" b="b"/>
              <a:pathLst>
                <a:path w="495300" h="200660">
                  <a:moveTo>
                    <a:pt x="0" y="200075"/>
                  </a:moveTo>
                  <a:lnTo>
                    <a:pt x="495300" y="200075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200075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523476" y="1668780"/>
            <a:ext cx="25654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2.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55690" y="1872868"/>
            <a:ext cx="255904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1.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8068" y="3044824"/>
            <a:ext cx="255904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3.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48044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Copy</a:t>
            </a:r>
            <a:r>
              <a:rPr dirty="0" sz="2000" spc="-9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Segments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26144" y="5467350"/>
            <a:ext cx="2565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2.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1709" y="1617662"/>
            <a:ext cx="2503805" cy="5772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800" spc="-30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gu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  </a:t>
            </a:r>
            <a:r>
              <a:rPr dirty="0" sz="1800">
                <a:latin typeface="Arial MT"/>
                <a:cs typeface="Arial MT"/>
              </a:rPr>
              <a:t>personalize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1709" y="2208911"/>
            <a:ext cx="2553970" cy="2962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Char char="–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25" i="1">
                <a:latin typeface="Arial"/>
                <a:cs typeface="Arial"/>
              </a:rPr>
              <a:t>Change</a:t>
            </a:r>
            <a:r>
              <a:rPr dirty="0" sz="1800" spc="105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20"/>
              </a:spcBef>
            </a:pPr>
            <a:r>
              <a:rPr dirty="0" sz="1800" spc="-20" i="1">
                <a:latin typeface="Arial"/>
                <a:cs typeface="Arial"/>
              </a:rPr>
              <a:t>Layout</a:t>
            </a:r>
            <a:r>
              <a:rPr dirty="0" sz="1800" spc="90" i="1">
                <a:latin typeface="Arial"/>
                <a:cs typeface="Arial"/>
              </a:rPr>
              <a:t> </a:t>
            </a:r>
            <a:r>
              <a:rPr dirty="0" sz="1800" spc="15">
                <a:latin typeface="Arial MT"/>
                <a:cs typeface="Arial MT"/>
              </a:rPr>
              <a:t>button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ts val="2135"/>
              </a:lnSpc>
              <a:spcBef>
                <a:spcPts val="315"/>
              </a:spcBef>
              <a:buFont typeface="Arial MT"/>
              <a:buChar char="–"/>
              <a:tabLst>
                <a:tab pos="298450" algn="l"/>
                <a:tab pos="299085" algn="l"/>
              </a:tabLst>
            </a:pPr>
            <a:r>
              <a:rPr dirty="0" sz="1800" spc="-25" i="1">
                <a:latin typeface="Arial"/>
                <a:cs typeface="Arial"/>
              </a:rPr>
              <a:t>Change</a:t>
            </a:r>
            <a:r>
              <a:rPr dirty="0" sz="1800" spc="114" i="1">
                <a:latin typeface="Arial"/>
                <a:cs typeface="Arial"/>
              </a:rPr>
              <a:t> </a:t>
            </a:r>
            <a:r>
              <a:rPr dirty="0" sz="1800" spc="-15" i="1">
                <a:latin typeface="Arial"/>
                <a:cs typeface="Arial"/>
              </a:rPr>
              <a:t>Page</a:t>
            </a:r>
            <a:r>
              <a:rPr dirty="0" sz="1800" spc="-30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Layout</a:t>
            </a:r>
            <a:endParaRPr sz="1800">
              <a:latin typeface="Arial"/>
              <a:cs typeface="Arial"/>
            </a:endParaRPr>
          </a:p>
          <a:p>
            <a:pPr marL="298450">
              <a:lnSpc>
                <a:spcPts val="2135"/>
              </a:lnSpc>
            </a:pP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pu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-30">
                <a:latin typeface="Arial MT"/>
                <a:cs typeface="Arial MT"/>
              </a:rPr>
              <a:t>ea</a:t>
            </a:r>
            <a:r>
              <a:rPr dirty="0" sz="1800">
                <a:latin typeface="Arial MT"/>
                <a:cs typeface="Arial MT"/>
              </a:rPr>
              <a:t>rs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298450" algn="l"/>
                <a:tab pos="299085" algn="l"/>
              </a:tabLst>
            </a:pPr>
            <a:r>
              <a:rPr dirty="0" sz="1800" spc="5">
                <a:latin typeface="Arial MT"/>
                <a:cs typeface="Arial MT"/>
              </a:rPr>
              <a:t>Multi-column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(up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3)</a:t>
            </a:r>
            <a:endParaRPr sz="18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20"/>
              </a:spcBef>
            </a:pPr>
            <a:r>
              <a:rPr dirty="0" sz="1800" spc="5">
                <a:latin typeface="Arial MT"/>
                <a:cs typeface="Arial MT"/>
              </a:rPr>
              <a:t>design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298450" algn="l"/>
                <a:tab pos="299085" algn="l"/>
              </a:tabLst>
            </a:pP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sequence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Stacked</a:t>
            </a:r>
            <a:r>
              <a:rPr dirty="0" sz="1800" spc="-20">
                <a:latin typeface="Arial MT"/>
                <a:cs typeface="Arial MT"/>
              </a:rPr>
              <a:t> UIBBs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(Tabs)</a:t>
            </a:r>
            <a:endParaRPr sz="1800">
              <a:latin typeface="Arial MT"/>
              <a:cs typeface="Arial MT"/>
            </a:endParaRPr>
          </a:p>
          <a:p>
            <a:pPr marL="298450" marR="165100" indent="-286385">
              <a:lnSpc>
                <a:spcPct val="100800"/>
              </a:lnSpc>
              <a:spcBef>
                <a:spcPts val="229"/>
              </a:spcBef>
              <a:buChar char="–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Expand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compress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cks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5406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Flexible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Configuration</a:t>
            </a:r>
            <a:r>
              <a:rPr dirty="0" sz="2000" spc="-1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Personalization:</a:t>
            </a:r>
            <a:r>
              <a:rPr dirty="0" sz="2000" spc="-1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Call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personalization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3115" y="1688845"/>
            <a:ext cx="255904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1.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275" y="1409700"/>
            <a:ext cx="8134350" cy="5296535"/>
            <a:chOff x="295275" y="1409700"/>
            <a:chExt cx="8134350" cy="52965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1409700"/>
              <a:ext cx="6210300" cy="44862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1619631"/>
              <a:ext cx="5610225" cy="38776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900" y="1409712"/>
              <a:ext cx="2371725" cy="52959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7450" y="1619618"/>
              <a:ext cx="1771650" cy="46875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61312"/>
            <a:ext cx="5151755" cy="6819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0" b="1">
                <a:latin typeface="Arial"/>
                <a:cs typeface="Arial"/>
              </a:rPr>
              <a:t>te</a:t>
            </a:r>
            <a:r>
              <a:rPr dirty="0" sz="2000" spc="50" b="1">
                <a:latin typeface="Arial"/>
                <a:cs typeface="Arial"/>
              </a:rPr>
              <a:t>g</a:t>
            </a:r>
            <a:r>
              <a:rPr dirty="0" sz="2000" spc="40" b="1">
                <a:latin typeface="Arial"/>
                <a:cs typeface="Arial"/>
              </a:rPr>
              <a:t>r</a:t>
            </a:r>
            <a:r>
              <a:rPr dirty="0" sz="2000" spc="10" b="1">
                <a:latin typeface="Arial"/>
                <a:cs typeface="Arial"/>
              </a:rPr>
              <a:t>at</a:t>
            </a:r>
            <a:r>
              <a:rPr dirty="0" sz="2000" spc="-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15" b="1">
                <a:latin typeface="Arial"/>
                <a:cs typeface="Arial"/>
              </a:rPr>
              <a:t>n</a:t>
            </a:r>
            <a:r>
              <a:rPr dirty="0" sz="2000" spc="-14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5" b="1">
                <a:latin typeface="Arial"/>
                <a:cs typeface="Arial"/>
              </a:rPr>
              <a:t>f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C</a:t>
            </a:r>
            <a:r>
              <a:rPr dirty="0" sz="2000" spc="50" b="1">
                <a:latin typeface="Arial"/>
                <a:cs typeface="Arial"/>
              </a:rPr>
              <a:t>on</a:t>
            </a:r>
            <a:r>
              <a:rPr dirty="0" sz="2000" spc="10" b="1">
                <a:latin typeface="Arial"/>
                <a:cs typeface="Arial"/>
              </a:rPr>
              <a:t>tex</a:t>
            </a:r>
            <a:r>
              <a:rPr dirty="0" sz="2000" spc="10" b="1">
                <a:latin typeface="Arial"/>
                <a:cs typeface="Arial"/>
              </a:rPr>
              <a:t>t</a:t>
            </a:r>
            <a:r>
              <a:rPr dirty="0" sz="2000" b="1">
                <a:latin typeface="Arial"/>
                <a:cs typeface="Arial"/>
              </a:rPr>
              <a:t>-</a:t>
            </a:r>
            <a:r>
              <a:rPr dirty="0" sz="2000" spc="45" b="1">
                <a:latin typeface="Arial"/>
                <a:cs typeface="Arial"/>
              </a:rPr>
              <a:t>B</a:t>
            </a:r>
            <a:r>
              <a:rPr dirty="0" sz="2000" spc="15" b="1">
                <a:latin typeface="Arial"/>
                <a:cs typeface="Arial"/>
              </a:rPr>
              <a:t>as</a:t>
            </a:r>
            <a:r>
              <a:rPr dirty="0" sz="2000" spc="-70" b="1">
                <a:latin typeface="Arial"/>
                <a:cs typeface="Arial"/>
              </a:rPr>
              <a:t>e</a:t>
            </a:r>
            <a:r>
              <a:rPr dirty="0" sz="2000" spc="15" b="1">
                <a:latin typeface="Arial"/>
                <a:cs typeface="Arial"/>
              </a:rPr>
              <a:t>d</a:t>
            </a:r>
            <a:r>
              <a:rPr dirty="0" sz="2000" spc="-22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A</a:t>
            </a:r>
            <a:r>
              <a:rPr dirty="0" sz="2000" spc="45" b="1">
                <a:latin typeface="Arial"/>
                <a:cs typeface="Arial"/>
              </a:rPr>
              <a:t>d</a:t>
            </a:r>
            <a:r>
              <a:rPr dirty="0" sz="2000" spc="15" b="1">
                <a:latin typeface="Arial"/>
                <a:cs typeface="Arial"/>
              </a:rPr>
              <a:t>a</a:t>
            </a:r>
            <a:r>
              <a:rPr dirty="0" sz="2000" spc="45" b="1">
                <a:latin typeface="Arial"/>
                <a:cs typeface="Arial"/>
              </a:rPr>
              <a:t>p</a:t>
            </a:r>
            <a:r>
              <a:rPr dirty="0" sz="2000" spc="10" b="1">
                <a:latin typeface="Arial"/>
                <a:cs typeface="Arial"/>
              </a:rPr>
              <a:t>tat</a:t>
            </a:r>
            <a:r>
              <a:rPr dirty="0" sz="2000" spc="35" b="1">
                <a:latin typeface="Arial"/>
                <a:cs typeface="Arial"/>
              </a:rPr>
              <a:t>i</a:t>
            </a:r>
            <a:r>
              <a:rPr dirty="0" sz="2000" spc="-25" b="1">
                <a:latin typeface="Arial"/>
                <a:cs typeface="Arial"/>
              </a:rPr>
              <a:t>o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-65" b="1">
                <a:latin typeface="Arial"/>
                <a:cs typeface="Arial"/>
              </a:rPr>
              <a:t>s</a:t>
            </a:r>
            <a:r>
              <a:rPr dirty="0" sz="2000" spc="5" b="1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800">
                <a:latin typeface="Arial MT"/>
                <a:cs typeface="Arial MT"/>
              </a:rPr>
              <a:t>–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Pre-delivered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CBA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dimensions: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40" y="4299244"/>
            <a:ext cx="10897870" cy="220916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630"/>
              </a:spcBef>
              <a:buChar char="–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Examples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pre-delivered </a:t>
            </a:r>
            <a:r>
              <a:rPr dirty="0" sz="1800" spc="-5">
                <a:latin typeface="Arial MT"/>
                <a:cs typeface="Arial MT"/>
              </a:rPr>
              <a:t>dimension </a:t>
            </a:r>
            <a:r>
              <a:rPr dirty="0" sz="1800" spc="5">
                <a:latin typeface="Arial MT"/>
                <a:cs typeface="Arial MT"/>
              </a:rPr>
              <a:t>usages:</a:t>
            </a:r>
            <a:endParaRPr sz="1800">
              <a:latin typeface="Arial MT"/>
              <a:cs typeface="Arial MT"/>
            </a:endParaRPr>
          </a:p>
          <a:p>
            <a:pPr marL="727710">
              <a:lnSpc>
                <a:spcPct val="100000"/>
              </a:lnSpc>
              <a:spcBef>
                <a:spcPts val="495"/>
              </a:spcBef>
            </a:pPr>
            <a:r>
              <a:rPr dirty="0" sz="1550" spc="15">
                <a:latin typeface="Arial MT"/>
                <a:cs typeface="Arial MT"/>
              </a:rPr>
              <a:t>–‘Category’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used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BP-category-specific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attributes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like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name</a:t>
            </a:r>
            <a:r>
              <a:rPr dirty="0" sz="1550" spc="27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and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e.g.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birth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marital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status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persons</a:t>
            </a:r>
            <a:endParaRPr sz="1550">
              <a:latin typeface="Arial MT"/>
              <a:cs typeface="Arial MT"/>
            </a:endParaRPr>
          </a:p>
          <a:p>
            <a:pPr marL="727710">
              <a:lnSpc>
                <a:spcPct val="100000"/>
              </a:lnSpc>
              <a:spcBef>
                <a:spcPts val="470"/>
              </a:spcBef>
            </a:pPr>
            <a:r>
              <a:rPr dirty="0" sz="1550" spc="5">
                <a:latin typeface="Arial MT"/>
                <a:cs typeface="Arial MT"/>
              </a:rPr>
              <a:t>–‘Country’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country-specific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address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layout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buChar char="–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CBA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schema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reused</a:t>
            </a:r>
            <a:r>
              <a:rPr dirty="0" sz="1800" spc="5">
                <a:latin typeface="Arial MT"/>
                <a:cs typeface="Arial MT"/>
              </a:rPr>
              <a:t> and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enhanced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5">
                <a:latin typeface="Arial MT"/>
                <a:cs typeface="Arial MT"/>
              </a:rPr>
              <a:t> custom-defined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dimensions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194310" algn="l"/>
              </a:tabLst>
            </a:pPr>
            <a:r>
              <a:rPr dirty="0" sz="1800" spc="-20">
                <a:latin typeface="Arial MT"/>
                <a:cs typeface="Arial MT"/>
              </a:rPr>
              <a:t>Delivered</a:t>
            </a:r>
            <a:r>
              <a:rPr dirty="0" sz="1800" spc="1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CBA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schema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substituted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custom-defined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schema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Customizing: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Configure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Properties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Change</a:t>
            </a:r>
            <a:r>
              <a:rPr dirty="0" sz="1800" spc="-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Request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Step,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if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CBA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used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38600" y="1790700"/>
            <a:ext cx="5305425" cy="2638425"/>
            <a:chOff x="4038600" y="1790700"/>
            <a:chExt cx="5305425" cy="26384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600" y="1790700"/>
              <a:ext cx="5305425" cy="2638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8150" y="2000758"/>
              <a:ext cx="4705350" cy="203885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555117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Flexible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Context-Based</a:t>
            </a:r>
            <a:r>
              <a:rPr dirty="0" sz="2000" spc="-26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Adaptations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(CBA)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225" y="1352565"/>
            <a:ext cx="9696450" cy="5505450"/>
            <a:chOff x="276225" y="1352565"/>
            <a:chExt cx="9696450" cy="550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25" y="1352565"/>
              <a:ext cx="9696450" cy="55054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562519"/>
              <a:ext cx="9096375" cy="49161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53200" y="1591094"/>
              <a:ext cx="3028950" cy="4916170"/>
            </a:xfrm>
            <a:custGeom>
              <a:avLst/>
              <a:gdLst/>
              <a:ahLst/>
              <a:cxnLst/>
              <a:rect l="l" t="t" r="r" b="b"/>
              <a:pathLst>
                <a:path w="3028950" h="4916170">
                  <a:moveTo>
                    <a:pt x="533400" y="4916170"/>
                  </a:moveTo>
                  <a:lnTo>
                    <a:pt x="3028950" y="4916170"/>
                  </a:lnTo>
                  <a:lnTo>
                    <a:pt x="3028950" y="0"/>
                  </a:lnTo>
                  <a:lnTo>
                    <a:pt x="533400" y="0"/>
                  </a:lnTo>
                  <a:lnTo>
                    <a:pt x="533400" y="4916170"/>
                  </a:lnTo>
                  <a:close/>
                </a:path>
                <a:path w="3028950" h="4916170">
                  <a:moveTo>
                    <a:pt x="0" y="238213"/>
                  </a:moveTo>
                  <a:lnTo>
                    <a:pt x="485775" y="238213"/>
                  </a:lnTo>
                  <a:lnTo>
                    <a:pt x="485775" y="25"/>
                  </a:lnTo>
                  <a:lnTo>
                    <a:pt x="0" y="25"/>
                  </a:lnTo>
                  <a:lnTo>
                    <a:pt x="0" y="238213"/>
                  </a:lnTo>
                  <a:close/>
                </a:path>
              </a:pathLst>
            </a:custGeom>
            <a:ln w="34925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8943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Integrate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Additional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Information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BCV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Side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Panel: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Open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Side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Panel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10350" y="1142766"/>
            <a:ext cx="5467350" cy="5715635"/>
            <a:chOff x="6610350" y="1142766"/>
            <a:chExt cx="5467350" cy="5715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8285" y="1142766"/>
              <a:ext cx="4324678" cy="30103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900" y="1314831"/>
              <a:ext cx="3800475" cy="2486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53498" y="1614932"/>
              <a:ext cx="1171575" cy="2191385"/>
            </a:xfrm>
            <a:custGeom>
              <a:avLst/>
              <a:gdLst/>
              <a:ahLst/>
              <a:cxnLst/>
              <a:rect l="l" t="t" r="r" b="b"/>
              <a:pathLst>
                <a:path w="1171575" h="2191385">
                  <a:moveTo>
                    <a:pt x="0" y="2191258"/>
                  </a:moveTo>
                  <a:lnTo>
                    <a:pt x="1171575" y="2191258"/>
                  </a:lnTo>
                  <a:lnTo>
                    <a:pt x="1171575" y="0"/>
                  </a:lnTo>
                  <a:lnTo>
                    <a:pt x="0" y="0"/>
                  </a:lnTo>
                  <a:lnTo>
                    <a:pt x="0" y="2191258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0350" y="3733800"/>
              <a:ext cx="2752725" cy="3124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900" y="3944416"/>
              <a:ext cx="2152650" cy="26200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8750" y="3733800"/>
              <a:ext cx="3028950" cy="31241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8300" y="3944429"/>
              <a:ext cx="2428875" cy="261999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0394" y="1684972"/>
            <a:ext cx="5309870" cy="1289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3675" marR="741680" indent="-181610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Font typeface="Wingdings"/>
              <a:buChar char=""/>
              <a:tabLst>
                <a:tab pos="194310" algn="l"/>
              </a:tabLst>
            </a:pPr>
            <a:r>
              <a:rPr dirty="0" sz="2000" spc="45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eu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ge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eric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po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ent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s  </a:t>
            </a:r>
            <a:r>
              <a:rPr dirty="0" sz="2000">
                <a:latin typeface="Arial MT"/>
                <a:cs typeface="Arial MT"/>
              </a:rPr>
              <a:t>Context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Viewer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(BCV)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09"/>
              </a:spcBef>
              <a:buClr>
                <a:srgbClr val="EFAB00"/>
              </a:buClr>
              <a:buFont typeface="Wingdings"/>
              <a:buChar char=""/>
              <a:tabLst>
                <a:tab pos="194310" algn="l"/>
              </a:tabLst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ily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Si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Arial MT"/>
                <a:cs typeface="Arial MT"/>
              </a:rPr>
              <a:t>Panel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0394" y="4356417"/>
            <a:ext cx="5349875" cy="1289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Font typeface="Wingdings"/>
              <a:buChar char=""/>
              <a:tabLst>
                <a:tab pos="194310" algn="l"/>
              </a:tabLst>
            </a:pPr>
            <a:r>
              <a:rPr dirty="0" sz="2000" spc="5" b="1" i="1">
                <a:latin typeface="Arial"/>
                <a:cs typeface="Arial"/>
              </a:rPr>
              <a:t>Sales</a:t>
            </a:r>
            <a:r>
              <a:rPr dirty="0" sz="2000" spc="-35" b="1" i="1">
                <a:latin typeface="Arial"/>
                <a:cs typeface="Arial"/>
              </a:rPr>
              <a:t> </a:t>
            </a:r>
            <a:r>
              <a:rPr dirty="0" sz="2000" spc="10" b="1" i="1">
                <a:latin typeface="Arial"/>
                <a:cs typeface="Arial"/>
              </a:rPr>
              <a:t>Overview</a:t>
            </a:r>
            <a:r>
              <a:rPr dirty="0" sz="2000" spc="10">
                <a:latin typeface="Arial MT"/>
                <a:cs typeface="Arial MT"/>
              </a:rPr>
              <a:t>: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Sales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orders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created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urr</a:t>
            </a:r>
            <a:r>
              <a:rPr dirty="0" sz="2000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nt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b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10">
                <a:latin typeface="Arial MT"/>
                <a:cs typeface="Arial MT"/>
              </a:rPr>
              <a:t>r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305"/>
              </a:spcBef>
              <a:buClr>
                <a:srgbClr val="EFAB00"/>
              </a:buClr>
              <a:buFont typeface="Wingdings"/>
              <a:buChar char=""/>
              <a:tabLst>
                <a:tab pos="194310" algn="l"/>
              </a:tabLst>
            </a:pPr>
            <a:r>
              <a:rPr dirty="0" sz="2000" spc="-25" b="1" i="1">
                <a:latin typeface="Arial"/>
                <a:cs typeface="Arial"/>
              </a:rPr>
              <a:t>C</a:t>
            </a:r>
            <a:r>
              <a:rPr dirty="0" sz="2000" spc="-30" b="1" i="1">
                <a:latin typeface="Arial"/>
                <a:cs typeface="Arial"/>
              </a:rPr>
              <a:t>h</a:t>
            </a:r>
            <a:r>
              <a:rPr dirty="0" sz="2000" spc="15" b="1" i="1">
                <a:latin typeface="Arial"/>
                <a:cs typeface="Arial"/>
              </a:rPr>
              <a:t>a</a:t>
            </a:r>
            <a:r>
              <a:rPr dirty="0" sz="2000" spc="-30" b="1" i="1">
                <a:latin typeface="Arial"/>
                <a:cs typeface="Arial"/>
              </a:rPr>
              <a:t>n</a:t>
            </a:r>
            <a:r>
              <a:rPr dirty="0" sz="2000" spc="-30" b="1" i="1">
                <a:latin typeface="Arial"/>
                <a:cs typeface="Arial"/>
              </a:rPr>
              <a:t>g</a:t>
            </a:r>
            <a:r>
              <a:rPr dirty="0" sz="2000" spc="15" b="1" i="1">
                <a:latin typeface="Arial"/>
                <a:cs typeface="Arial"/>
              </a:rPr>
              <a:t>es</a:t>
            </a:r>
            <a:r>
              <a:rPr dirty="0" sz="2000" spc="35" b="1" i="1">
                <a:latin typeface="Arial"/>
                <a:cs typeface="Arial"/>
              </a:rPr>
              <a:t> </a:t>
            </a:r>
            <a:r>
              <a:rPr dirty="0" sz="2000" spc="20" b="1" i="1">
                <a:latin typeface="Arial"/>
                <a:cs typeface="Arial"/>
              </a:rPr>
              <a:t>O</a:t>
            </a:r>
            <a:r>
              <a:rPr dirty="0" sz="2000" spc="5" b="1" i="1">
                <a:latin typeface="Arial"/>
                <a:cs typeface="Arial"/>
              </a:rPr>
              <a:t>v</a:t>
            </a:r>
            <a:r>
              <a:rPr dirty="0" sz="2000" spc="15" b="1" i="1">
                <a:latin typeface="Arial"/>
                <a:cs typeface="Arial"/>
              </a:rPr>
              <a:t>e</a:t>
            </a:r>
            <a:r>
              <a:rPr dirty="0" sz="2000" spc="40" b="1" i="1">
                <a:latin typeface="Arial"/>
                <a:cs typeface="Arial"/>
              </a:rPr>
              <a:t>r</a:t>
            </a:r>
            <a:r>
              <a:rPr dirty="0" sz="2000" spc="15" b="1" i="1">
                <a:latin typeface="Arial"/>
                <a:cs typeface="Arial"/>
              </a:rPr>
              <a:t>v</a:t>
            </a:r>
            <a:r>
              <a:rPr dirty="0" sz="2000" spc="-40" b="1" i="1">
                <a:latin typeface="Arial"/>
                <a:cs typeface="Arial"/>
              </a:rPr>
              <a:t>i</a:t>
            </a:r>
            <a:r>
              <a:rPr dirty="0" sz="2000" spc="15" b="1" i="1">
                <a:latin typeface="Arial"/>
                <a:cs typeface="Arial"/>
              </a:rPr>
              <a:t>e</a:t>
            </a:r>
            <a:r>
              <a:rPr dirty="0" sz="2000" spc="25" b="1" i="1">
                <a:latin typeface="Arial"/>
                <a:cs typeface="Arial"/>
              </a:rPr>
              <a:t>w</a:t>
            </a:r>
            <a:r>
              <a:rPr dirty="0" sz="2000" spc="5">
                <a:latin typeface="Arial MT"/>
                <a:cs typeface="Arial MT"/>
              </a:rPr>
              <a:t>: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rai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by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urre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t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M</a:t>
            </a:r>
            <a:r>
              <a:rPr dirty="0" sz="2000" spc="45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ge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</a:t>
            </a:r>
            <a:r>
              <a:rPr dirty="0" sz="2000" spc="5">
                <a:latin typeface="Arial MT"/>
                <a:cs typeface="Arial MT"/>
              </a:rPr>
              <a:t>u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908431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Integrate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Additional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Information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BCV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Side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Panel: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Content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Customer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862" y="1615203"/>
            <a:ext cx="826025" cy="4504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81475" y="5630735"/>
            <a:ext cx="847725" cy="172085"/>
          </a:xfrm>
          <a:custGeom>
            <a:avLst/>
            <a:gdLst/>
            <a:ahLst/>
            <a:cxnLst/>
            <a:rect l="l" t="t" r="r" b="b"/>
            <a:pathLst>
              <a:path w="847725" h="172085">
                <a:moveTo>
                  <a:pt x="0" y="0"/>
                </a:moveTo>
                <a:lnTo>
                  <a:pt x="780923" y="0"/>
                </a:lnTo>
                <a:lnTo>
                  <a:pt x="847725" y="85750"/>
                </a:lnTo>
                <a:lnTo>
                  <a:pt x="780923" y="171500"/>
                </a:lnTo>
                <a:lnTo>
                  <a:pt x="0" y="171500"/>
                </a:lnTo>
                <a:lnTo>
                  <a:pt x="66801" y="8575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23334" y="5669915"/>
            <a:ext cx="5727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Keep</a:t>
            </a:r>
            <a:r>
              <a:rPr dirty="0" sz="600" spc="70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70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68787" y="5556059"/>
            <a:ext cx="958850" cy="216535"/>
            <a:chOff x="4268787" y="5556059"/>
            <a:chExt cx="958850" cy="216535"/>
          </a:xfrm>
        </p:grpSpPr>
        <p:sp>
          <p:nvSpPr>
            <p:cNvPr id="6" name="object 6"/>
            <p:cNvSpPr/>
            <p:nvPr/>
          </p:nvSpPr>
          <p:spPr>
            <a:xfrm>
              <a:off x="4276725" y="5563996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851"/>
                  </a:lnTo>
                  <a:lnTo>
                    <a:pt x="130683" y="10485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76725" y="5563996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851"/>
                  </a:lnTo>
                  <a:lnTo>
                    <a:pt x="0" y="10485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29125" y="5563996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121158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851"/>
                  </a:lnTo>
                  <a:lnTo>
                    <a:pt x="121158" y="104851"/>
                  </a:lnTo>
                  <a:lnTo>
                    <a:pt x="161925" y="5245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29125" y="5563996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0" y="0"/>
                  </a:moveTo>
                  <a:lnTo>
                    <a:pt x="121158" y="0"/>
                  </a:lnTo>
                  <a:lnTo>
                    <a:pt x="161925" y="52450"/>
                  </a:lnTo>
                  <a:lnTo>
                    <a:pt x="121158" y="104851"/>
                  </a:lnTo>
                  <a:lnTo>
                    <a:pt x="0" y="10485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0" y="5563996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851"/>
                  </a:lnTo>
                  <a:lnTo>
                    <a:pt x="130683" y="10485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72000" y="5563996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851"/>
                  </a:lnTo>
                  <a:lnTo>
                    <a:pt x="0" y="10485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24400" y="5563996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121158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851"/>
                  </a:lnTo>
                  <a:lnTo>
                    <a:pt x="121158" y="104851"/>
                  </a:lnTo>
                  <a:lnTo>
                    <a:pt x="161925" y="5245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24400" y="5563996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0" y="0"/>
                  </a:moveTo>
                  <a:lnTo>
                    <a:pt x="121158" y="0"/>
                  </a:lnTo>
                  <a:lnTo>
                    <a:pt x="161925" y="52450"/>
                  </a:lnTo>
                  <a:lnTo>
                    <a:pt x="121158" y="104851"/>
                  </a:lnTo>
                  <a:lnTo>
                    <a:pt x="0" y="10485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751" y="5556110"/>
              <a:ext cx="234823" cy="21595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4200525" y="3763390"/>
            <a:ext cx="847725" cy="161925"/>
          </a:xfrm>
          <a:custGeom>
            <a:avLst/>
            <a:gdLst/>
            <a:ahLst/>
            <a:cxnLst/>
            <a:rect l="l" t="t" r="r" b="b"/>
            <a:pathLst>
              <a:path w="847725" h="161925">
                <a:moveTo>
                  <a:pt x="0" y="0"/>
                </a:moveTo>
                <a:lnTo>
                  <a:pt x="784733" y="0"/>
                </a:lnTo>
                <a:lnTo>
                  <a:pt x="847725" y="80898"/>
                </a:lnTo>
                <a:lnTo>
                  <a:pt x="784733" y="161924"/>
                </a:lnTo>
                <a:lnTo>
                  <a:pt x="0" y="161924"/>
                </a:lnTo>
                <a:lnTo>
                  <a:pt x="62991" y="80898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366259" y="3791013"/>
            <a:ext cx="51562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latin typeface="Arial MT"/>
                <a:cs typeface="Arial MT"/>
              </a:rPr>
              <a:t>Get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70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24248" y="3663276"/>
            <a:ext cx="889635" cy="203835"/>
            <a:chOff x="4024248" y="3663276"/>
            <a:chExt cx="889635" cy="203835"/>
          </a:xfrm>
        </p:grpSpPr>
        <p:sp>
          <p:nvSpPr>
            <p:cNvPr id="18" name="object 18"/>
            <p:cNvSpPr/>
            <p:nvPr/>
          </p:nvSpPr>
          <p:spPr>
            <a:xfrm>
              <a:off x="4286249" y="3687190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323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86249" y="3687190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3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38649" y="3687190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323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38649" y="3687190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3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91049" y="3687190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121158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21158" y="104774"/>
                  </a:lnTo>
                  <a:lnTo>
                    <a:pt x="161925" y="52323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91049" y="3687190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lnTo>
                    <a:pt x="121158" y="0"/>
                  </a:lnTo>
                  <a:lnTo>
                    <a:pt x="161925" y="52323"/>
                  </a:lnTo>
                  <a:lnTo>
                    <a:pt x="121158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33924" y="3687190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323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33924" y="3687190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3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24249" y="3663276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13335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0" y="133388"/>
                  </a:lnTo>
                  <a:lnTo>
                    <a:pt x="133350" y="133388"/>
                  </a:lnTo>
                  <a:lnTo>
                    <a:pt x="133350" y="666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19498" y="3729951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133350" y="0"/>
                  </a:moveTo>
                  <a:lnTo>
                    <a:pt x="0" y="0"/>
                  </a:lnTo>
                  <a:lnTo>
                    <a:pt x="0" y="133388"/>
                  </a:lnTo>
                  <a:lnTo>
                    <a:pt x="133350" y="13338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A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119498" y="3729951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0" y="133388"/>
                  </a:moveTo>
                  <a:lnTo>
                    <a:pt x="133350" y="133388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13338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91490" y="2327973"/>
            <a:ext cx="2505075" cy="7524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480059">
              <a:lnSpc>
                <a:spcPct val="100899"/>
              </a:lnSpc>
              <a:spcBef>
                <a:spcPts val="110"/>
              </a:spcBef>
            </a:pPr>
            <a:r>
              <a:rPr dirty="0" sz="1550" spc="40" b="1">
                <a:latin typeface="Arial"/>
                <a:cs typeface="Arial"/>
              </a:rPr>
              <a:t>The </a:t>
            </a:r>
            <a:r>
              <a:rPr dirty="0" sz="1550" spc="45" b="1">
                <a:latin typeface="Arial"/>
                <a:cs typeface="Arial"/>
              </a:rPr>
              <a:t>application </a:t>
            </a:r>
            <a:r>
              <a:rPr dirty="0" sz="1550" spc="50" b="1">
                <a:latin typeface="Arial"/>
                <a:cs typeface="Arial"/>
              </a:rPr>
              <a:t>for </a:t>
            </a:r>
            <a:r>
              <a:rPr dirty="0" sz="1550" spc="55" b="1">
                <a:latin typeface="Arial"/>
                <a:cs typeface="Arial"/>
              </a:rPr>
              <a:t> the</a:t>
            </a:r>
            <a:r>
              <a:rPr dirty="0" sz="1550" spc="-30" b="1">
                <a:latin typeface="Arial"/>
                <a:cs typeface="Arial"/>
              </a:rPr>
              <a:t> </a:t>
            </a:r>
            <a:r>
              <a:rPr dirty="0" sz="1550" spc="45" b="1">
                <a:latin typeface="Arial"/>
                <a:cs typeface="Arial"/>
              </a:rPr>
              <a:t>entire</a:t>
            </a:r>
            <a:r>
              <a:rPr dirty="0" sz="1550" spc="-30" b="1">
                <a:latin typeface="Arial"/>
                <a:cs typeface="Arial"/>
              </a:rPr>
              <a:t> </a:t>
            </a:r>
            <a:r>
              <a:rPr dirty="0" sz="1550" spc="35" b="1">
                <a:latin typeface="Arial"/>
                <a:cs typeface="Arial"/>
              </a:rPr>
              <a:t>enterprise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550" spc="20" b="1">
                <a:latin typeface="Arial"/>
                <a:cs typeface="Arial"/>
              </a:rPr>
              <a:t>master</a:t>
            </a:r>
            <a:r>
              <a:rPr dirty="0" sz="1550" spc="90" b="1">
                <a:latin typeface="Arial"/>
                <a:cs typeface="Arial"/>
              </a:rPr>
              <a:t> </a:t>
            </a:r>
            <a:r>
              <a:rPr dirty="0" sz="1550" spc="65" b="1">
                <a:latin typeface="Arial"/>
                <a:cs typeface="Arial"/>
              </a:rPr>
              <a:t>data</a:t>
            </a:r>
            <a:r>
              <a:rPr dirty="0" sz="1550" spc="-75" b="1">
                <a:latin typeface="Arial"/>
                <a:cs typeface="Arial"/>
              </a:rPr>
              <a:t> </a:t>
            </a:r>
            <a:r>
              <a:rPr dirty="0" sz="1550" spc="30" b="1">
                <a:latin typeface="Arial"/>
                <a:cs typeface="Arial"/>
              </a:rPr>
              <a:t>management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41751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 b="0">
                <a:latin typeface="Arial MT"/>
                <a:cs typeface="Arial MT"/>
              </a:rPr>
              <a:t>S</a:t>
            </a:r>
            <a:r>
              <a:rPr dirty="0" spc="-55" b="0">
                <a:latin typeface="Arial MT"/>
                <a:cs typeface="Arial MT"/>
              </a:rPr>
              <a:t>AP</a:t>
            </a:r>
            <a:r>
              <a:rPr dirty="0" spc="-85" b="0">
                <a:latin typeface="Arial MT"/>
                <a:cs typeface="Arial MT"/>
              </a:rPr>
              <a:t> </a:t>
            </a:r>
            <a:r>
              <a:rPr dirty="0" spc="25" b="0">
                <a:latin typeface="Arial MT"/>
                <a:cs typeface="Arial MT"/>
              </a:rPr>
              <a:t>M</a:t>
            </a:r>
            <a:r>
              <a:rPr dirty="0" spc="10" b="0">
                <a:latin typeface="Arial MT"/>
                <a:cs typeface="Arial MT"/>
              </a:rPr>
              <a:t>a</a:t>
            </a:r>
            <a:r>
              <a:rPr dirty="0" spc="-80" b="0">
                <a:latin typeface="Arial MT"/>
                <a:cs typeface="Arial MT"/>
              </a:rPr>
              <a:t>s</a:t>
            </a:r>
            <a:r>
              <a:rPr dirty="0" spc="155" b="0">
                <a:latin typeface="Arial MT"/>
                <a:cs typeface="Arial MT"/>
              </a:rPr>
              <a:t>t</a:t>
            </a:r>
            <a:r>
              <a:rPr dirty="0" spc="15" b="0">
                <a:latin typeface="Arial MT"/>
                <a:cs typeface="Arial MT"/>
              </a:rPr>
              <a:t>e</a:t>
            </a:r>
            <a:r>
              <a:rPr dirty="0" spc="100" b="0">
                <a:latin typeface="Arial MT"/>
                <a:cs typeface="Arial MT"/>
              </a:rPr>
              <a:t>r</a:t>
            </a:r>
            <a:r>
              <a:rPr dirty="0" spc="-75" b="0">
                <a:latin typeface="Arial MT"/>
                <a:cs typeface="Arial MT"/>
              </a:rPr>
              <a:t> </a:t>
            </a:r>
            <a:r>
              <a:rPr dirty="0" spc="-15" b="0">
                <a:latin typeface="Arial MT"/>
                <a:cs typeface="Arial MT"/>
              </a:rPr>
              <a:t>D</a:t>
            </a:r>
            <a:r>
              <a:rPr dirty="0" spc="10" b="0">
                <a:latin typeface="Arial MT"/>
                <a:cs typeface="Arial MT"/>
              </a:rPr>
              <a:t>a</a:t>
            </a:r>
            <a:r>
              <a:rPr dirty="0" spc="155" b="0">
                <a:latin typeface="Arial MT"/>
                <a:cs typeface="Arial MT"/>
              </a:rPr>
              <a:t>t</a:t>
            </a:r>
            <a:r>
              <a:rPr dirty="0" spc="-15" b="0">
                <a:latin typeface="Arial MT"/>
                <a:cs typeface="Arial MT"/>
              </a:rPr>
              <a:t>a</a:t>
            </a:r>
            <a:r>
              <a:rPr dirty="0" spc="-114" b="0">
                <a:latin typeface="Arial MT"/>
                <a:cs typeface="Arial MT"/>
              </a:rPr>
              <a:t> </a:t>
            </a:r>
            <a:r>
              <a:rPr dirty="0" spc="25" b="0">
                <a:latin typeface="Arial MT"/>
                <a:cs typeface="Arial MT"/>
              </a:rPr>
              <a:t>G</a:t>
            </a:r>
            <a:r>
              <a:rPr dirty="0" spc="-5" b="0">
                <a:latin typeface="Arial MT"/>
                <a:cs typeface="Arial MT"/>
              </a:rPr>
              <a:t>o</a:t>
            </a:r>
            <a:r>
              <a:rPr dirty="0" spc="70" b="0">
                <a:latin typeface="Arial MT"/>
                <a:cs typeface="Arial MT"/>
              </a:rPr>
              <a:t>v</a:t>
            </a:r>
            <a:r>
              <a:rPr dirty="0" spc="15" b="0">
                <a:latin typeface="Arial MT"/>
                <a:cs typeface="Arial MT"/>
              </a:rPr>
              <a:t>e</a:t>
            </a:r>
            <a:r>
              <a:rPr dirty="0" spc="65" b="0">
                <a:latin typeface="Arial MT"/>
                <a:cs typeface="Arial MT"/>
              </a:rPr>
              <a:t>r</a:t>
            </a:r>
            <a:r>
              <a:rPr dirty="0" spc="114" b="0">
                <a:latin typeface="Arial MT"/>
                <a:cs typeface="Arial MT"/>
              </a:rPr>
              <a:t>n</a:t>
            </a:r>
            <a:r>
              <a:rPr dirty="0" spc="10" b="0">
                <a:latin typeface="Arial MT"/>
                <a:cs typeface="Arial MT"/>
              </a:rPr>
              <a:t>a</a:t>
            </a:r>
            <a:r>
              <a:rPr dirty="0" spc="85" b="0">
                <a:latin typeface="Arial MT"/>
                <a:cs typeface="Arial MT"/>
              </a:rPr>
              <a:t>n</a:t>
            </a:r>
            <a:r>
              <a:rPr dirty="0" spc="70" b="0">
                <a:latin typeface="Arial MT"/>
                <a:cs typeface="Arial MT"/>
              </a:rPr>
              <a:t>c</a:t>
            </a:r>
            <a:r>
              <a:rPr dirty="0" spc="40" b="0">
                <a:latin typeface="Arial MT"/>
                <a:cs typeface="Arial MT"/>
              </a:rPr>
              <a:t>e</a:t>
            </a:r>
          </a:p>
        </p:txBody>
      </p:sp>
      <p:sp>
        <p:nvSpPr>
          <p:cNvPr id="31" name="object 31"/>
          <p:cNvSpPr/>
          <p:nvPr/>
        </p:nvSpPr>
        <p:spPr>
          <a:xfrm>
            <a:off x="4386326" y="1548257"/>
            <a:ext cx="6629400" cy="361950"/>
          </a:xfrm>
          <a:custGeom>
            <a:avLst/>
            <a:gdLst/>
            <a:ahLst/>
            <a:cxnLst/>
            <a:rect l="l" t="t" r="r" b="b"/>
            <a:pathLst>
              <a:path w="6629400" h="361950">
                <a:moveTo>
                  <a:pt x="0" y="0"/>
                </a:moveTo>
                <a:lnTo>
                  <a:pt x="1259204" y="0"/>
                </a:lnTo>
                <a:lnTo>
                  <a:pt x="1400048" y="180975"/>
                </a:lnTo>
                <a:lnTo>
                  <a:pt x="1259204" y="361950"/>
                </a:lnTo>
                <a:lnTo>
                  <a:pt x="0" y="361950"/>
                </a:lnTo>
                <a:lnTo>
                  <a:pt x="140843" y="180975"/>
                </a:lnTo>
                <a:lnTo>
                  <a:pt x="0" y="0"/>
                </a:lnTo>
                <a:close/>
              </a:path>
              <a:path w="6629400" h="361950">
                <a:moveTo>
                  <a:pt x="1314450" y="0"/>
                </a:moveTo>
                <a:lnTo>
                  <a:pt x="2573654" y="0"/>
                </a:lnTo>
                <a:lnTo>
                  <a:pt x="2714625" y="180975"/>
                </a:lnTo>
                <a:lnTo>
                  <a:pt x="2573654" y="361950"/>
                </a:lnTo>
                <a:lnTo>
                  <a:pt x="1314450" y="361950"/>
                </a:lnTo>
                <a:lnTo>
                  <a:pt x="1455293" y="180975"/>
                </a:lnTo>
                <a:lnTo>
                  <a:pt x="1314450" y="0"/>
                </a:lnTo>
                <a:close/>
              </a:path>
              <a:path w="6629400" h="361950">
                <a:moveTo>
                  <a:pt x="2619375" y="0"/>
                </a:moveTo>
                <a:lnTo>
                  <a:pt x="3878579" y="0"/>
                </a:lnTo>
                <a:lnTo>
                  <a:pt x="4019550" y="180975"/>
                </a:lnTo>
                <a:lnTo>
                  <a:pt x="3878579" y="361950"/>
                </a:lnTo>
                <a:lnTo>
                  <a:pt x="2619375" y="361950"/>
                </a:lnTo>
                <a:lnTo>
                  <a:pt x="2760218" y="180975"/>
                </a:lnTo>
                <a:lnTo>
                  <a:pt x="2619375" y="0"/>
                </a:lnTo>
                <a:close/>
              </a:path>
              <a:path w="6629400" h="361950">
                <a:moveTo>
                  <a:pt x="3924300" y="0"/>
                </a:moveTo>
                <a:lnTo>
                  <a:pt x="5183505" y="0"/>
                </a:lnTo>
                <a:lnTo>
                  <a:pt x="5324348" y="180975"/>
                </a:lnTo>
                <a:lnTo>
                  <a:pt x="5183505" y="361950"/>
                </a:lnTo>
                <a:lnTo>
                  <a:pt x="3924300" y="361950"/>
                </a:lnTo>
                <a:lnTo>
                  <a:pt x="4065143" y="180975"/>
                </a:lnTo>
                <a:lnTo>
                  <a:pt x="3924300" y="0"/>
                </a:lnTo>
                <a:close/>
              </a:path>
              <a:path w="6629400" h="361950">
                <a:moveTo>
                  <a:pt x="5229225" y="0"/>
                </a:moveTo>
                <a:lnTo>
                  <a:pt x="6488430" y="0"/>
                </a:lnTo>
                <a:lnTo>
                  <a:pt x="6629273" y="180975"/>
                </a:lnTo>
                <a:lnTo>
                  <a:pt x="6488430" y="361950"/>
                </a:lnTo>
                <a:lnTo>
                  <a:pt x="5229225" y="361950"/>
                </a:lnTo>
                <a:lnTo>
                  <a:pt x="5370068" y="180975"/>
                </a:lnTo>
                <a:lnTo>
                  <a:pt x="5229225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91490" y="854773"/>
            <a:ext cx="6375400" cy="1130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15"/>
              </a:lnSpc>
              <a:spcBef>
                <a:spcPts val="100"/>
              </a:spcBef>
            </a:pPr>
            <a:r>
              <a:rPr dirty="0" sz="1800" spc="60">
                <a:latin typeface="Arial MT"/>
                <a:cs typeface="Arial MT"/>
              </a:rPr>
              <a:t>Product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65">
                <a:latin typeface="Arial MT"/>
                <a:cs typeface="Arial MT"/>
              </a:rPr>
              <a:t>description</a:t>
            </a:r>
            <a:endParaRPr sz="1800">
              <a:latin typeface="Arial MT"/>
              <a:cs typeface="Arial MT"/>
            </a:endParaRPr>
          </a:p>
          <a:p>
            <a:pPr marL="3537585">
              <a:lnSpc>
                <a:spcPts val="1995"/>
              </a:lnSpc>
            </a:pPr>
            <a:r>
              <a:rPr dirty="0" sz="1700" spc="40" b="1">
                <a:latin typeface="Arial"/>
                <a:cs typeface="Arial"/>
              </a:rPr>
              <a:t>A</a:t>
            </a:r>
            <a:r>
              <a:rPr dirty="0" sz="1700" spc="45" b="1">
                <a:latin typeface="Arial"/>
                <a:cs typeface="Arial"/>
              </a:rPr>
              <a:t>l</a:t>
            </a:r>
            <a:r>
              <a:rPr dirty="0" sz="1700" spc="5" b="1">
                <a:latin typeface="Arial"/>
                <a:cs typeface="Arial"/>
              </a:rPr>
              <a:t>l</a:t>
            </a:r>
            <a:r>
              <a:rPr dirty="0" sz="1700" spc="-13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do</a:t>
            </a:r>
            <a:r>
              <a:rPr dirty="0" sz="1700" spc="-90" b="1">
                <a:latin typeface="Arial"/>
                <a:cs typeface="Arial"/>
              </a:rPr>
              <a:t>m</a:t>
            </a: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45" b="1">
                <a:latin typeface="Arial"/>
                <a:cs typeface="Arial"/>
              </a:rPr>
              <a:t>i</a:t>
            </a:r>
            <a:r>
              <a:rPr dirty="0" sz="1700" spc="80" b="1">
                <a:latin typeface="Arial"/>
                <a:cs typeface="Arial"/>
              </a:rPr>
              <a:t>n</a:t>
            </a:r>
            <a:r>
              <a:rPr dirty="0" sz="1700" spc="15" b="1">
                <a:latin typeface="Arial"/>
                <a:cs typeface="Arial"/>
              </a:rPr>
              <a:t>s</a:t>
            </a:r>
            <a:r>
              <a:rPr dirty="0" sz="1700" spc="-85" b="1">
                <a:latin typeface="Arial"/>
                <a:cs typeface="Arial"/>
              </a:rPr>
              <a:t> </a:t>
            </a:r>
            <a:r>
              <a:rPr dirty="0" sz="1700" spc="25" b="1">
                <a:latin typeface="Arial"/>
                <a:cs typeface="Arial"/>
              </a:rPr>
              <a:t>a</a:t>
            </a:r>
            <a:r>
              <a:rPr dirty="0" sz="1700" spc="80" b="1">
                <a:latin typeface="Arial"/>
                <a:cs typeface="Arial"/>
              </a:rPr>
              <a:t>n</a:t>
            </a:r>
            <a:r>
              <a:rPr dirty="0" sz="1700" spc="15" b="1">
                <a:latin typeface="Arial"/>
                <a:cs typeface="Arial"/>
              </a:rPr>
              <a:t>d</a:t>
            </a:r>
            <a:r>
              <a:rPr dirty="0" sz="1700" spc="-10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p</a:t>
            </a:r>
            <a:r>
              <a:rPr dirty="0" sz="1700" spc="10" b="1">
                <a:latin typeface="Arial"/>
                <a:cs typeface="Arial"/>
              </a:rPr>
              <a:t>ro</a:t>
            </a:r>
            <a:r>
              <a:rPr dirty="0" sz="1700" spc="20" b="1">
                <a:latin typeface="Arial"/>
                <a:cs typeface="Arial"/>
              </a:rPr>
              <a:t>c</a:t>
            </a:r>
            <a:r>
              <a:rPr dirty="0" sz="1700" spc="25" b="1">
                <a:latin typeface="Arial"/>
                <a:cs typeface="Arial"/>
              </a:rPr>
              <a:t>esse</a:t>
            </a:r>
            <a:r>
              <a:rPr dirty="0" sz="1700" spc="15" b="1"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993140">
              <a:lnSpc>
                <a:spcPct val="100000"/>
              </a:lnSpc>
              <a:spcBef>
                <a:spcPts val="5"/>
              </a:spcBef>
            </a:pPr>
            <a:r>
              <a:rPr dirty="0" sz="1800" spc="-20" b="1">
                <a:latin typeface="Arial"/>
                <a:cs typeface="Arial"/>
              </a:rPr>
              <a:t>Key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017898" y="1465707"/>
          <a:ext cx="735330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/>
                <a:gridCol w="1363345"/>
                <a:gridCol w="626110"/>
                <a:gridCol w="778510"/>
                <a:gridCol w="819150"/>
                <a:gridCol w="1029969"/>
                <a:gridCol w="640714"/>
                <a:gridCol w="1035685"/>
              </a:tblGrid>
              <a:tr h="5049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8815">
                        <a:lnSpc>
                          <a:spcPct val="100000"/>
                        </a:lnSpc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Order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928369" algn="l"/>
                        </a:tabLst>
                      </a:pPr>
                      <a:r>
                        <a:rPr dirty="0" sz="950" spc="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dirty="0" sz="950" spc="2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pay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5425">
                        <a:lnSpc>
                          <a:spcPct val="100000"/>
                        </a:lnSpc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Design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to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order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0797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950" spc="-5"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9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and</a:t>
                      </a:r>
                      <a:endParaRPr sz="950">
                        <a:latin typeface="Arial MT"/>
                        <a:cs typeface="Arial MT"/>
                      </a:endParaRPr>
                    </a:p>
                    <a:p>
                      <a:pPr algn="ctr" marR="30797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maintain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2235"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14604">
                        <a:lnSpc>
                          <a:spcPct val="100000"/>
                        </a:lnSpc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Acquire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dirty="0" sz="950" spc="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9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2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88620">
                        <a:lnSpc>
                          <a:spcPct val="100000"/>
                        </a:lnSpc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Enterprise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3314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spc="15" b="1">
                          <a:latin typeface="Arial"/>
                          <a:cs typeface="Arial"/>
                        </a:rPr>
                        <a:t>master</a:t>
                      </a:r>
                      <a:r>
                        <a:rPr dirty="0" sz="95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20" b="1">
                          <a:latin typeface="Arial"/>
                          <a:cs typeface="Arial"/>
                        </a:rPr>
                        <a:t>data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Customers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05">
                        <a:lnSpc>
                          <a:spcPct val="100000"/>
                        </a:lnSpc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Finance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Suppliers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Materials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42265">
                        <a:lnSpc>
                          <a:spcPct val="100000"/>
                        </a:lnSpc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Products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22225">
                        <a:lnSpc>
                          <a:spcPct val="100000"/>
                        </a:lnSpc>
                      </a:pPr>
                      <a:r>
                        <a:rPr dirty="0" sz="950" spc="25">
                          <a:latin typeface="Arial MT"/>
                          <a:cs typeface="Arial MT"/>
                        </a:rPr>
                        <a:t>Assets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79095">
                        <a:lnSpc>
                          <a:spcPct val="100000"/>
                        </a:lnSpc>
                      </a:pPr>
                      <a:r>
                        <a:rPr dirty="0" sz="950" spc="5">
                          <a:latin typeface="Arial MT"/>
                          <a:cs typeface="Arial MT"/>
                        </a:rPr>
                        <a:t>Location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4016375" y="2795587"/>
            <a:ext cx="417957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30" b="1">
                <a:latin typeface="Arial"/>
                <a:cs typeface="Arial"/>
              </a:rPr>
              <a:t>All</a:t>
            </a:r>
            <a:r>
              <a:rPr dirty="0" sz="1700" spc="-130" b="1">
                <a:latin typeface="Arial"/>
                <a:cs typeface="Arial"/>
              </a:rPr>
              <a:t> </a:t>
            </a:r>
            <a:r>
              <a:rPr dirty="0" sz="1700" spc="40" b="1">
                <a:latin typeface="Arial"/>
                <a:cs typeface="Arial"/>
              </a:rPr>
              <a:t>use</a:t>
            </a:r>
            <a:r>
              <a:rPr dirty="0" sz="1700" spc="-85" b="1">
                <a:latin typeface="Arial"/>
                <a:cs typeface="Arial"/>
              </a:rPr>
              <a:t> </a:t>
            </a:r>
            <a:r>
              <a:rPr dirty="0" sz="1700" spc="20" b="1">
                <a:latin typeface="Arial"/>
                <a:cs typeface="Arial"/>
              </a:rPr>
              <a:t>cases</a:t>
            </a:r>
            <a:r>
              <a:rPr dirty="0" sz="1700" spc="-155" b="1">
                <a:latin typeface="Arial"/>
                <a:cs typeface="Arial"/>
              </a:rPr>
              <a:t> </a:t>
            </a:r>
            <a:r>
              <a:rPr dirty="0" sz="1700" spc="40" b="1">
                <a:latin typeface="Arial"/>
                <a:cs typeface="Arial"/>
              </a:rPr>
              <a:t>and</a:t>
            </a:r>
            <a:r>
              <a:rPr dirty="0" sz="1700" spc="-100" b="1">
                <a:latin typeface="Arial"/>
                <a:cs typeface="Arial"/>
              </a:rPr>
              <a:t> </a:t>
            </a:r>
            <a:r>
              <a:rPr dirty="0" sz="1700" spc="10" b="1">
                <a:latin typeface="Arial"/>
                <a:cs typeface="Arial"/>
              </a:rPr>
              <a:t>implementation</a:t>
            </a:r>
            <a:r>
              <a:rPr dirty="0" sz="1700" spc="-17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styles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9664" y="2176547"/>
            <a:ext cx="277345" cy="30263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7950" y="2276394"/>
            <a:ext cx="371475" cy="17279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70838" y="2247700"/>
            <a:ext cx="224517" cy="23811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72450" y="2163312"/>
            <a:ext cx="400050" cy="29701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0112" y="2137377"/>
            <a:ext cx="328751" cy="33012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90369" y="2193572"/>
            <a:ext cx="402736" cy="27173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28215" y="2199353"/>
            <a:ext cx="203444" cy="26969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487415" y="3585527"/>
            <a:ext cx="577786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 spc="35" b="1">
                <a:latin typeface="Arial"/>
                <a:cs typeface="Arial"/>
              </a:rPr>
              <a:t>P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od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15" b="1">
                <a:latin typeface="Arial"/>
                <a:cs typeface="Arial"/>
              </a:rPr>
              <a:t>c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c</a:t>
            </a:r>
            <a:r>
              <a:rPr dirty="0" sz="1400" spc="-30" b="1">
                <a:latin typeface="Arial"/>
                <a:cs typeface="Arial"/>
              </a:rPr>
              <a:t>o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-30" b="1">
                <a:latin typeface="Arial"/>
                <a:cs typeface="Arial"/>
              </a:rPr>
              <a:t>o</a:t>
            </a:r>
            <a:r>
              <a:rPr dirty="0" sz="1400" spc="-20" b="1">
                <a:latin typeface="Arial"/>
                <a:cs typeface="Arial"/>
              </a:rPr>
              <a:t>li</a:t>
            </a:r>
            <a:r>
              <a:rPr dirty="0" sz="1400" spc="40" b="1">
                <a:latin typeface="Arial"/>
                <a:cs typeface="Arial"/>
              </a:rPr>
              <a:t>d</a:t>
            </a:r>
            <a:r>
              <a:rPr dirty="0" sz="1400" spc="-30" b="1">
                <a:latin typeface="Arial"/>
                <a:cs typeface="Arial"/>
              </a:rPr>
              <a:t>a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15" b="1">
                <a:latin typeface="Arial"/>
                <a:cs typeface="Arial"/>
              </a:rPr>
              <a:t>n</a:t>
            </a:r>
            <a:r>
              <a:rPr dirty="0" sz="1400" spc="-21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f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10" b="1">
                <a:latin typeface="Arial"/>
                <a:cs typeface="Arial"/>
              </a:rPr>
              <a:t>r</a:t>
            </a:r>
            <a:r>
              <a:rPr dirty="0" sz="1400" spc="-120" b="1">
                <a:latin typeface="Arial"/>
                <a:cs typeface="Arial"/>
              </a:rPr>
              <a:t> 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l</a:t>
            </a:r>
            <a:r>
              <a:rPr dirty="0" sz="1400" spc="45" b="1">
                <a:latin typeface="Arial"/>
                <a:cs typeface="Arial"/>
              </a:rPr>
              <a:t>y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5" b="1">
                <a:latin typeface="Arial"/>
                <a:cs typeface="Arial"/>
              </a:rPr>
              <a:t>ca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pu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p</a:t>
            </a:r>
            <a:r>
              <a:rPr dirty="0" sz="1400" spc="-30" b="1">
                <a:latin typeface="Arial"/>
                <a:cs typeface="Arial"/>
              </a:rPr>
              <a:t>o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15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100" spc="-5">
                <a:latin typeface="Arial MT"/>
                <a:cs typeface="Arial MT"/>
              </a:rPr>
              <a:t>Enable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consistency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via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consolidation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analytical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use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cases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like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global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spend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reporting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87415" y="4153852"/>
            <a:ext cx="587311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 spc="10" b="1">
                <a:latin typeface="Arial"/>
                <a:cs typeface="Arial"/>
              </a:rPr>
              <a:t>Consolidation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10" b="1">
                <a:latin typeface="Arial"/>
                <a:cs typeface="Arial"/>
              </a:rPr>
              <a:t>for</a:t>
            </a:r>
            <a:r>
              <a:rPr dirty="0" sz="1400" spc="-1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initial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20" b="1">
                <a:latin typeface="Arial"/>
                <a:cs typeface="Arial"/>
              </a:rPr>
              <a:t>load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25" b="1">
                <a:latin typeface="Arial"/>
                <a:cs typeface="Arial"/>
              </a:rPr>
              <a:t>before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20" b="1">
                <a:latin typeface="Arial"/>
                <a:cs typeface="Arial"/>
              </a:rPr>
              <a:t>central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10" b="1">
                <a:latin typeface="Arial"/>
                <a:cs typeface="Arial"/>
              </a:rPr>
              <a:t>governance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100" spc="-5">
                <a:latin typeface="Arial MT"/>
                <a:cs typeface="Arial MT"/>
              </a:rPr>
              <a:t>Enable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correctness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 spc="15">
                <a:latin typeface="Arial MT"/>
                <a:cs typeface="Arial MT"/>
              </a:rPr>
              <a:t>accuracy</a:t>
            </a:r>
            <a:r>
              <a:rPr dirty="0" sz="1100" spc="-110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via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consolidation</a:t>
            </a:r>
            <a:r>
              <a:rPr dirty="0" sz="1100" spc="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before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starting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central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governance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87415" y="4783772"/>
            <a:ext cx="5918835" cy="531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0" b="1">
                <a:latin typeface="Arial"/>
                <a:cs typeface="Arial"/>
              </a:rPr>
              <a:t>on</a:t>
            </a:r>
            <a:r>
              <a:rPr dirty="0" sz="1400" spc="45" b="1">
                <a:latin typeface="Arial"/>
                <a:cs typeface="Arial"/>
              </a:rPr>
              <a:t>s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-20" b="1">
                <a:latin typeface="Arial"/>
                <a:cs typeface="Arial"/>
              </a:rPr>
              <a:t>li</a:t>
            </a:r>
            <a:r>
              <a:rPr dirty="0" sz="1400" spc="-30" b="1">
                <a:latin typeface="Arial"/>
                <a:cs typeface="Arial"/>
              </a:rPr>
              <a:t>d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-30" b="1">
                <a:latin typeface="Arial"/>
                <a:cs typeface="Arial"/>
              </a:rPr>
              <a:t>o</a:t>
            </a:r>
            <a:r>
              <a:rPr dirty="0" sz="1400" spc="15" b="1">
                <a:latin typeface="Arial"/>
                <a:cs typeface="Arial"/>
              </a:rPr>
              <a:t>n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f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10" b="1">
                <a:latin typeface="Arial"/>
                <a:cs typeface="Arial"/>
              </a:rPr>
              <a:t>r</a:t>
            </a:r>
            <a:r>
              <a:rPr dirty="0" sz="1400" spc="-120" b="1">
                <a:latin typeface="Arial"/>
                <a:cs typeface="Arial"/>
              </a:rPr>
              <a:t> </a:t>
            </a:r>
            <a:r>
              <a:rPr dirty="0" sz="1400" spc="105" b="1">
                <a:latin typeface="Arial"/>
                <a:cs typeface="Arial"/>
              </a:rPr>
              <a:t>M</a:t>
            </a:r>
            <a:r>
              <a:rPr dirty="0" sz="1400" spc="35" b="1">
                <a:latin typeface="Arial"/>
                <a:cs typeface="Arial"/>
              </a:rPr>
              <a:t>&amp;</a:t>
            </a:r>
            <a:r>
              <a:rPr dirty="0" sz="1400" spc="15" b="1">
                <a:latin typeface="Arial"/>
                <a:cs typeface="Arial"/>
              </a:rPr>
              <a:t>A</a:t>
            </a:r>
            <a:r>
              <a:rPr dirty="0" sz="1400" spc="-14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(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10" b="1">
                <a:latin typeface="Arial"/>
                <a:cs typeface="Arial"/>
              </a:rPr>
              <a:t>r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f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10" b="1">
                <a:latin typeface="Arial"/>
                <a:cs typeface="Arial"/>
              </a:rPr>
              <a:t>r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105" b="1">
                <a:latin typeface="Arial"/>
                <a:cs typeface="Arial"/>
              </a:rPr>
              <a:t>M</a:t>
            </a:r>
            <a:r>
              <a:rPr dirty="0" sz="1400" spc="35" b="1">
                <a:latin typeface="Arial"/>
                <a:cs typeface="Arial"/>
              </a:rPr>
              <a:t>D</a:t>
            </a:r>
            <a:r>
              <a:rPr dirty="0" sz="1400" spc="20" b="1">
                <a:latin typeface="Arial"/>
                <a:cs typeface="Arial"/>
              </a:rPr>
              <a:t>G</a:t>
            </a:r>
            <a:r>
              <a:rPr dirty="0" sz="1400" spc="-150" b="1">
                <a:latin typeface="Arial"/>
                <a:cs typeface="Arial"/>
              </a:rPr>
              <a:t> 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-20" b="1">
                <a:latin typeface="Arial"/>
                <a:cs typeface="Arial"/>
              </a:rPr>
              <a:t>ll</a:t>
            </a:r>
            <a:r>
              <a:rPr dirty="0" sz="1400" spc="40" b="1">
                <a:latin typeface="Arial"/>
                <a:cs typeface="Arial"/>
              </a:rPr>
              <a:t>ou</a:t>
            </a:r>
            <a:r>
              <a:rPr dirty="0" sz="1400" spc="5" b="1">
                <a:latin typeface="Arial"/>
                <a:cs typeface="Arial"/>
              </a:rPr>
              <a:t>t</a:t>
            </a:r>
            <a:r>
              <a:rPr dirty="0" sz="1400" spc="-19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15" b="1">
                <a:latin typeface="Arial"/>
                <a:cs typeface="Arial"/>
              </a:rPr>
              <a:t>o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25" b="1">
                <a:latin typeface="Arial"/>
                <a:cs typeface="Arial"/>
              </a:rPr>
              <a:t>m</a:t>
            </a:r>
            <a:r>
              <a:rPr dirty="0" sz="1400" spc="40" b="1">
                <a:latin typeface="Arial"/>
                <a:cs typeface="Arial"/>
              </a:rPr>
              <a:t>o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15" b="1">
                <a:latin typeface="Arial"/>
                <a:cs typeface="Arial"/>
              </a:rPr>
              <a:t>e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40" b="1">
                <a:latin typeface="Arial"/>
                <a:cs typeface="Arial"/>
              </a:rPr>
              <a:t>g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40" b="1">
                <a:latin typeface="Arial"/>
                <a:cs typeface="Arial"/>
              </a:rPr>
              <a:t>on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-20" b="1">
                <a:latin typeface="Arial"/>
                <a:cs typeface="Arial"/>
              </a:rPr>
              <a:t>/</a:t>
            </a:r>
            <a:r>
              <a:rPr dirty="0" sz="1400" spc="-30" b="1">
                <a:latin typeface="Arial"/>
                <a:cs typeface="Arial"/>
              </a:rPr>
              <a:t>u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20" b="1">
                <a:latin typeface="Arial"/>
                <a:cs typeface="Arial"/>
              </a:rPr>
              <a:t>i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-30" b="1">
                <a:latin typeface="Arial"/>
                <a:cs typeface="Arial"/>
              </a:rPr>
              <a:t>s</a:t>
            </a:r>
            <a:r>
              <a:rPr dirty="0" sz="1400" spc="5" b="1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130"/>
              </a:lnSpc>
              <a:spcBef>
                <a:spcPts val="110"/>
              </a:spcBef>
            </a:pPr>
            <a:r>
              <a:rPr dirty="0" sz="1100" spc="-5">
                <a:latin typeface="Arial MT"/>
                <a:cs typeface="Arial MT"/>
              </a:rPr>
              <a:t>Enable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consistency</a:t>
            </a:r>
            <a:r>
              <a:rPr dirty="0" sz="1100" spc="-114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via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consolidation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every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time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it </a:t>
            </a:r>
            <a:r>
              <a:rPr dirty="0" sz="1100" spc="20">
                <a:latin typeface="Arial MT"/>
                <a:cs typeface="Arial MT"/>
              </a:rPr>
              <a:t>comes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acquisition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example, </a:t>
            </a:r>
            <a:r>
              <a:rPr dirty="0" sz="1100" spc="-29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when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onboarding</a:t>
            </a:r>
            <a:r>
              <a:rPr dirty="0" sz="1100" spc="12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master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for </a:t>
            </a:r>
            <a:r>
              <a:rPr dirty="0" sz="1100" spc="15">
                <a:latin typeface="Arial MT"/>
                <a:cs typeface="Arial MT"/>
              </a:rPr>
              <a:t>more</a:t>
            </a:r>
            <a:r>
              <a:rPr dirty="0" sz="1100" spc="-9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regions,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while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continuously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running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central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governance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87415" y="5474970"/>
            <a:ext cx="3122295" cy="3886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 spc="35" b="1">
                <a:latin typeface="Arial"/>
                <a:cs typeface="Arial"/>
              </a:rPr>
              <a:t>C</a:t>
            </a:r>
            <a:r>
              <a:rPr dirty="0" sz="1400" spc="45" b="1">
                <a:latin typeface="Arial"/>
                <a:cs typeface="Arial"/>
              </a:rPr>
              <a:t>e</a:t>
            </a:r>
            <a:r>
              <a:rPr dirty="0" sz="1400" spc="40" b="1">
                <a:latin typeface="Arial"/>
                <a:cs typeface="Arial"/>
              </a:rPr>
              <a:t>n</a:t>
            </a:r>
            <a:r>
              <a:rPr dirty="0" sz="1400" spc="-25" b="1">
                <a:latin typeface="Arial"/>
                <a:cs typeface="Arial"/>
              </a:rPr>
              <a:t>t</a:t>
            </a:r>
            <a:r>
              <a:rPr dirty="0" sz="1400" spc="55" b="1">
                <a:latin typeface="Arial"/>
                <a:cs typeface="Arial"/>
              </a:rPr>
              <a:t>r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5" b="1">
                <a:latin typeface="Arial"/>
                <a:cs typeface="Arial"/>
              </a:rPr>
              <a:t>l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go</a:t>
            </a:r>
            <a:r>
              <a:rPr dirty="0" sz="1400" spc="45" b="1">
                <a:latin typeface="Arial"/>
                <a:cs typeface="Arial"/>
              </a:rPr>
              <a:t>ve</a:t>
            </a:r>
            <a:r>
              <a:rPr dirty="0" sz="1400" spc="-20" b="1">
                <a:latin typeface="Arial"/>
                <a:cs typeface="Arial"/>
              </a:rPr>
              <a:t>r</a:t>
            </a:r>
            <a:r>
              <a:rPr dirty="0" sz="1400" spc="-30" b="1">
                <a:latin typeface="Arial"/>
                <a:cs typeface="Arial"/>
              </a:rPr>
              <a:t>n</a:t>
            </a:r>
            <a:r>
              <a:rPr dirty="0" sz="1400" spc="45" b="1">
                <a:latin typeface="Arial"/>
                <a:cs typeface="Arial"/>
              </a:rPr>
              <a:t>a</a:t>
            </a:r>
            <a:r>
              <a:rPr dirty="0" sz="1400" spc="-30" b="1">
                <a:latin typeface="Arial"/>
                <a:cs typeface="Arial"/>
              </a:rPr>
              <a:t>n</a:t>
            </a:r>
            <a:r>
              <a:rPr dirty="0" sz="1400" spc="-30" b="1">
                <a:latin typeface="Arial"/>
                <a:cs typeface="Arial"/>
              </a:rPr>
              <a:t>c</a:t>
            </a:r>
            <a:r>
              <a:rPr dirty="0" sz="1400" spc="15" b="1">
                <a:latin typeface="Arial"/>
                <a:cs typeface="Arial"/>
              </a:rPr>
              <a:t>e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40" b="1">
                <a:latin typeface="Arial"/>
                <a:cs typeface="Arial"/>
              </a:rPr>
              <a:t>on</a:t>
            </a:r>
            <a:r>
              <a:rPr dirty="0" sz="1400" spc="-20" b="1">
                <a:latin typeface="Arial"/>
                <a:cs typeface="Arial"/>
              </a:rPr>
              <a:t>l</a:t>
            </a:r>
            <a:r>
              <a:rPr dirty="0" sz="1400" spc="15" b="1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100" spc="-20">
                <a:latin typeface="Arial MT"/>
                <a:cs typeface="Arial MT"/>
              </a:rPr>
              <a:t>Have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clean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point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creation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or </a:t>
            </a:r>
            <a:r>
              <a:rPr dirty="0" sz="1100">
                <a:latin typeface="Arial MT"/>
                <a:cs typeface="Arial MT"/>
              </a:rPr>
              <a:t>change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87415" y="6007734"/>
            <a:ext cx="5767705" cy="531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 spc="15" b="1">
                <a:latin typeface="Arial"/>
                <a:cs typeface="Arial"/>
              </a:rPr>
              <a:t>Coexistence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5" b="1">
                <a:latin typeface="Arial"/>
                <a:cs typeface="Arial"/>
              </a:rPr>
              <a:t>hybrid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 spc="5" b="1">
                <a:latin typeface="Arial"/>
                <a:cs typeface="Arial"/>
              </a:rPr>
              <a:t>approach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130"/>
              </a:lnSpc>
              <a:spcBef>
                <a:spcPts val="105"/>
              </a:spcBef>
            </a:pPr>
            <a:r>
              <a:rPr dirty="0" sz="1100" spc="-10">
                <a:latin typeface="Arial MT"/>
                <a:cs typeface="Arial MT"/>
              </a:rPr>
              <a:t>Deliberately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keep </a:t>
            </a:r>
            <a:r>
              <a:rPr dirty="0" sz="1100" spc="25">
                <a:latin typeface="Arial MT"/>
                <a:cs typeface="Arial MT"/>
              </a:rPr>
              <a:t>some </a:t>
            </a:r>
            <a:r>
              <a:rPr dirty="0" sz="1100" spc="-5">
                <a:latin typeface="Arial MT"/>
                <a:cs typeface="Arial MT"/>
              </a:rPr>
              <a:t>parts </a:t>
            </a:r>
            <a:r>
              <a:rPr dirty="0" sz="1100" spc="-10">
                <a:latin typeface="Arial MT"/>
                <a:cs typeface="Arial MT"/>
              </a:rPr>
              <a:t>under </a:t>
            </a:r>
            <a:r>
              <a:rPr dirty="0" sz="1100">
                <a:latin typeface="Arial MT"/>
                <a:cs typeface="Arial MT"/>
              </a:rPr>
              <a:t>local ownership with </a:t>
            </a:r>
            <a:r>
              <a:rPr dirty="0" sz="1100" spc="-5">
                <a:latin typeface="Arial MT"/>
                <a:cs typeface="Arial MT"/>
              </a:rPr>
              <a:t>continuous consolidation and </a:t>
            </a:r>
            <a:r>
              <a:rPr dirty="0" sz="1100" spc="25">
                <a:latin typeface="Arial MT"/>
                <a:cs typeface="Arial MT"/>
              </a:rPr>
              <a:t>some </a:t>
            </a:r>
            <a:r>
              <a:rPr dirty="0" sz="1100" spc="-29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parts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under</a:t>
            </a:r>
            <a:r>
              <a:rPr dirty="0" sz="1100" spc="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central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governance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00525" y="4173092"/>
            <a:ext cx="847725" cy="161925"/>
          </a:xfrm>
          <a:custGeom>
            <a:avLst/>
            <a:gdLst/>
            <a:ahLst/>
            <a:cxnLst/>
            <a:rect l="l" t="t" r="r" b="b"/>
            <a:pathLst>
              <a:path w="847725" h="161925">
                <a:moveTo>
                  <a:pt x="0" y="0"/>
                </a:moveTo>
                <a:lnTo>
                  <a:pt x="784733" y="0"/>
                </a:lnTo>
                <a:lnTo>
                  <a:pt x="847725" y="80898"/>
                </a:lnTo>
                <a:lnTo>
                  <a:pt x="784733" y="161924"/>
                </a:lnTo>
                <a:lnTo>
                  <a:pt x="0" y="161924"/>
                </a:lnTo>
                <a:lnTo>
                  <a:pt x="62991" y="80898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366259" y="4202683"/>
            <a:ext cx="5156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latin typeface="Arial MT"/>
                <a:cs typeface="Arial MT"/>
              </a:rPr>
              <a:t>Get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65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278312" y="4088828"/>
            <a:ext cx="1016000" cy="549910"/>
            <a:chOff x="4278312" y="4088828"/>
            <a:chExt cx="1016000" cy="549910"/>
          </a:xfrm>
        </p:grpSpPr>
        <p:sp>
          <p:nvSpPr>
            <p:cNvPr id="50" name="object 50"/>
            <p:cNvSpPr/>
            <p:nvPr/>
          </p:nvSpPr>
          <p:spPr>
            <a:xfrm>
              <a:off x="4286250" y="409676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30683" y="10490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286250" y="409676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438650" y="409676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30683" y="10490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438650" y="409676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591050" y="4096765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121158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21158" y="104901"/>
                  </a:lnTo>
                  <a:lnTo>
                    <a:pt x="161925" y="5245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591050" y="4096765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0" y="0"/>
                  </a:moveTo>
                  <a:lnTo>
                    <a:pt x="121158" y="0"/>
                  </a:lnTo>
                  <a:lnTo>
                    <a:pt x="161925" y="52450"/>
                  </a:lnTo>
                  <a:lnTo>
                    <a:pt x="121158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33925" y="409676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30683" y="10490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438650" y="4096765"/>
              <a:ext cx="847725" cy="534035"/>
            </a:xfrm>
            <a:custGeom>
              <a:avLst/>
              <a:gdLst/>
              <a:ahLst/>
              <a:cxnLst/>
              <a:rect l="l" t="t" r="r" b="b"/>
              <a:pathLst>
                <a:path w="847725" h="534035">
                  <a:moveTo>
                    <a:pt x="295275" y="0"/>
                  </a:moveTo>
                  <a:lnTo>
                    <a:pt x="425958" y="0"/>
                  </a:lnTo>
                  <a:lnTo>
                    <a:pt x="466725" y="52450"/>
                  </a:lnTo>
                  <a:lnTo>
                    <a:pt x="425958" y="104901"/>
                  </a:lnTo>
                  <a:lnTo>
                    <a:pt x="295275" y="104901"/>
                  </a:lnTo>
                  <a:lnTo>
                    <a:pt x="336041" y="52450"/>
                  </a:lnTo>
                  <a:lnTo>
                    <a:pt x="295275" y="0"/>
                  </a:lnTo>
                  <a:close/>
                </a:path>
                <a:path w="847725" h="534035">
                  <a:moveTo>
                    <a:pt x="0" y="362076"/>
                  </a:moveTo>
                  <a:lnTo>
                    <a:pt x="780923" y="362076"/>
                  </a:lnTo>
                  <a:lnTo>
                    <a:pt x="847725" y="447801"/>
                  </a:lnTo>
                  <a:lnTo>
                    <a:pt x="780923" y="533526"/>
                  </a:lnTo>
                  <a:lnTo>
                    <a:pt x="0" y="533526"/>
                  </a:lnTo>
                  <a:lnTo>
                    <a:pt x="66801" y="447801"/>
                  </a:lnTo>
                  <a:lnTo>
                    <a:pt x="0" y="362076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4580254" y="4490973"/>
            <a:ext cx="5727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latin typeface="Arial MT"/>
                <a:cs typeface="Arial MT"/>
              </a:rPr>
              <a:t>Keep</a:t>
            </a:r>
            <a:r>
              <a:rPr dirty="0" sz="600" spc="6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70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25962" y="4173092"/>
            <a:ext cx="625475" cy="322580"/>
            <a:chOff x="4525962" y="4173092"/>
            <a:chExt cx="625475" cy="322580"/>
          </a:xfrm>
        </p:grpSpPr>
        <p:sp>
          <p:nvSpPr>
            <p:cNvPr id="60" name="object 60"/>
            <p:cNvSpPr/>
            <p:nvPr/>
          </p:nvSpPr>
          <p:spPr>
            <a:xfrm>
              <a:off x="4533900" y="4382642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33900" y="4382642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686300" y="4382642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121158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774"/>
                  </a:lnTo>
                  <a:lnTo>
                    <a:pt x="121158" y="104774"/>
                  </a:lnTo>
                  <a:lnTo>
                    <a:pt x="161925" y="5245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686300" y="4382642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lnTo>
                    <a:pt x="121158" y="0"/>
                  </a:lnTo>
                  <a:lnTo>
                    <a:pt x="161925" y="52450"/>
                  </a:lnTo>
                  <a:lnTo>
                    <a:pt x="121158" y="104774"/>
                  </a:lnTo>
                  <a:lnTo>
                    <a:pt x="0" y="104774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829175" y="4382642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829175" y="4382642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981575" y="4382642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121158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774"/>
                  </a:lnTo>
                  <a:lnTo>
                    <a:pt x="121158" y="104774"/>
                  </a:lnTo>
                  <a:lnTo>
                    <a:pt x="161925" y="5245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981575" y="4382642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lnTo>
                    <a:pt x="121158" y="0"/>
                  </a:lnTo>
                  <a:lnTo>
                    <a:pt x="161925" y="52450"/>
                  </a:lnTo>
                  <a:lnTo>
                    <a:pt x="121158" y="104774"/>
                  </a:lnTo>
                  <a:lnTo>
                    <a:pt x="0" y="104774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076825" y="4173092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w="0" h="169545">
                  <a:moveTo>
                    <a:pt x="0" y="0"/>
                  </a:moveTo>
                  <a:lnTo>
                    <a:pt x="0" y="1695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4358640" y="4468241"/>
            <a:ext cx="83820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 b="1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04004" y="4176395"/>
            <a:ext cx="83820" cy="151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 b="1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200525" y="6107112"/>
            <a:ext cx="847725" cy="172085"/>
          </a:xfrm>
          <a:custGeom>
            <a:avLst/>
            <a:gdLst/>
            <a:ahLst/>
            <a:cxnLst/>
            <a:rect l="l" t="t" r="r" b="b"/>
            <a:pathLst>
              <a:path w="847725" h="172085">
                <a:moveTo>
                  <a:pt x="0" y="0"/>
                </a:moveTo>
                <a:lnTo>
                  <a:pt x="780923" y="0"/>
                </a:lnTo>
                <a:lnTo>
                  <a:pt x="847725" y="85750"/>
                </a:lnTo>
                <a:lnTo>
                  <a:pt x="780923" y="171500"/>
                </a:lnTo>
                <a:lnTo>
                  <a:pt x="0" y="171500"/>
                </a:lnTo>
                <a:lnTo>
                  <a:pt x="66801" y="8575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4366259" y="6141402"/>
            <a:ext cx="5156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latin typeface="Arial MT"/>
                <a:cs typeface="Arial MT"/>
              </a:rPr>
              <a:t>Get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65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192587" y="6022962"/>
            <a:ext cx="863600" cy="549910"/>
            <a:chOff x="4192587" y="6022962"/>
            <a:chExt cx="863600" cy="549910"/>
          </a:xfrm>
        </p:grpSpPr>
        <p:sp>
          <p:nvSpPr>
            <p:cNvPr id="74" name="object 74"/>
            <p:cNvSpPr/>
            <p:nvPr/>
          </p:nvSpPr>
          <p:spPr>
            <a:xfrm>
              <a:off x="4286250" y="6030899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00"/>
                  </a:lnTo>
                  <a:lnTo>
                    <a:pt x="0" y="104800"/>
                  </a:lnTo>
                  <a:lnTo>
                    <a:pt x="130683" y="104800"/>
                  </a:lnTo>
                  <a:lnTo>
                    <a:pt x="171450" y="5240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286250" y="6030899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00"/>
                  </a:lnTo>
                  <a:lnTo>
                    <a:pt x="130683" y="104800"/>
                  </a:lnTo>
                  <a:lnTo>
                    <a:pt x="0" y="104800"/>
                  </a:lnTo>
                  <a:lnTo>
                    <a:pt x="40766" y="5240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438650" y="6030899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00"/>
                  </a:lnTo>
                  <a:lnTo>
                    <a:pt x="0" y="104800"/>
                  </a:lnTo>
                  <a:lnTo>
                    <a:pt x="130683" y="104800"/>
                  </a:lnTo>
                  <a:lnTo>
                    <a:pt x="171450" y="5240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438650" y="6030899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00"/>
                  </a:lnTo>
                  <a:lnTo>
                    <a:pt x="130683" y="104800"/>
                  </a:lnTo>
                  <a:lnTo>
                    <a:pt x="0" y="104800"/>
                  </a:lnTo>
                  <a:lnTo>
                    <a:pt x="40766" y="5240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591050" y="6030899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121158" y="0"/>
                  </a:moveTo>
                  <a:lnTo>
                    <a:pt x="0" y="0"/>
                  </a:lnTo>
                  <a:lnTo>
                    <a:pt x="40766" y="52400"/>
                  </a:lnTo>
                  <a:lnTo>
                    <a:pt x="0" y="104800"/>
                  </a:lnTo>
                  <a:lnTo>
                    <a:pt x="121158" y="104800"/>
                  </a:lnTo>
                  <a:lnTo>
                    <a:pt x="161925" y="5240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4591050" y="6030899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0" y="0"/>
                  </a:moveTo>
                  <a:lnTo>
                    <a:pt x="121158" y="0"/>
                  </a:lnTo>
                  <a:lnTo>
                    <a:pt x="161925" y="52400"/>
                  </a:lnTo>
                  <a:lnTo>
                    <a:pt x="121158" y="104800"/>
                  </a:lnTo>
                  <a:lnTo>
                    <a:pt x="0" y="104800"/>
                  </a:lnTo>
                  <a:lnTo>
                    <a:pt x="40766" y="5240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4733925" y="6030899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00"/>
                  </a:lnTo>
                  <a:lnTo>
                    <a:pt x="0" y="104800"/>
                  </a:lnTo>
                  <a:lnTo>
                    <a:pt x="130683" y="104800"/>
                  </a:lnTo>
                  <a:lnTo>
                    <a:pt x="171450" y="5240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200525" y="6030899"/>
              <a:ext cx="847725" cy="534035"/>
            </a:xfrm>
            <a:custGeom>
              <a:avLst/>
              <a:gdLst/>
              <a:ahLst/>
              <a:cxnLst/>
              <a:rect l="l" t="t" r="r" b="b"/>
              <a:pathLst>
                <a:path w="847725" h="534034">
                  <a:moveTo>
                    <a:pt x="533400" y="0"/>
                  </a:moveTo>
                  <a:lnTo>
                    <a:pt x="664083" y="0"/>
                  </a:lnTo>
                  <a:lnTo>
                    <a:pt x="704850" y="52400"/>
                  </a:lnTo>
                  <a:lnTo>
                    <a:pt x="664083" y="104800"/>
                  </a:lnTo>
                  <a:lnTo>
                    <a:pt x="533400" y="104800"/>
                  </a:lnTo>
                  <a:lnTo>
                    <a:pt x="574166" y="52400"/>
                  </a:lnTo>
                  <a:lnTo>
                    <a:pt x="533400" y="0"/>
                  </a:lnTo>
                  <a:close/>
                </a:path>
                <a:path w="847725" h="534034">
                  <a:moveTo>
                    <a:pt x="0" y="362038"/>
                  </a:moveTo>
                  <a:lnTo>
                    <a:pt x="780923" y="362038"/>
                  </a:lnTo>
                  <a:lnTo>
                    <a:pt x="847725" y="447789"/>
                  </a:lnTo>
                  <a:lnTo>
                    <a:pt x="780923" y="533539"/>
                  </a:lnTo>
                  <a:lnTo>
                    <a:pt x="0" y="533539"/>
                  </a:lnTo>
                  <a:lnTo>
                    <a:pt x="66801" y="447789"/>
                  </a:lnTo>
                  <a:lnTo>
                    <a:pt x="0" y="362038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4337684" y="6429057"/>
            <a:ext cx="5727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latin typeface="Arial MT"/>
                <a:cs typeface="Arial MT"/>
              </a:rPr>
              <a:t>Keep</a:t>
            </a:r>
            <a:r>
              <a:rPr dirty="0" sz="600" spc="70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70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024248" y="6007074"/>
            <a:ext cx="1223010" cy="518159"/>
            <a:chOff x="4024248" y="6007074"/>
            <a:chExt cx="1223010" cy="518159"/>
          </a:xfrm>
        </p:grpSpPr>
        <p:sp>
          <p:nvSpPr>
            <p:cNvPr id="84" name="object 84"/>
            <p:cNvSpPr/>
            <p:nvPr/>
          </p:nvSpPr>
          <p:spPr>
            <a:xfrm>
              <a:off x="4286249" y="6316725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27000" y="0"/>
                  </a:moveTo>
                  <a:lnTo>
                    <a:pt x="0" y="0"/>
                  </a:lnTo>
                  <a:lnTo>
                    <a:pt x="44450" y="57162"/>
                  </a:lnTo>
                  <a:lnTo>
                    <a:pt x="0" y="114325"/>
                  </a:lnTo>
                  <a:lnTo>
                    <a:pt x="127000" y="114325"/>
                  </a:lnTo>
                  <a:lnTo>
                    <a:pt x="171450" y="57162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286249" y="6316725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0" y="0"/>
                  </a:moveTo>
                  <a:lnTo>
                    <a:pt x="127000" y="0"/>
                  </a:lnTo>
                  <a:lnTo>
                    <a:pt x="171450" y="57162"/>
                  </a:lnTo>
                  <a:lnTo>
                    <a:pt x="127000" y="114325"/>
                  </a:lnTo>
                  <a:lnTo>
                    <a:pt x="0" y="114325"/>
                  </a:lnTo>
                  <a:lnTo>
                    <a:pt x="44450" y="57162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4438649" y="6316725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27000" y="0"/>
                  </a:moveTo>
                  <a:lnTo>
                    <a:pt x="0" y="0"/>
                  </a:lnTo>
                  <a:lnTo>
                    <a:pt x="44450" y="57162"/>
                  </a:lnTo>
                  <a:lnTo>
                    <a:pt x="0" y="114325"/>
                  </a:lnTo>
                  <a:lnTo>
                    <a:pt x="127000" y="114325"/>
                  </a:lnTo>
                  <a:lnTo>
                    <a:pt x="171450" y="57162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4438649" y="6316725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0" y="0"/>
                  </a:moveTo>
                  <a:lnTo>
                    <a:pt x="127000" y="0"/>
                  </a:lnTo>
                  <a:lnTo>
                    <a:pt x="171450" y="57162"/>
                  </a:lnTo>
                  <a:lnTo>
                    <a:pt x="127000" y="114325"/>
                  </a:lnTo>
                  <a:lnTo>
                    <a:pt x="0" y="114325"/>
                  </a:lnTo>
                  <a:lnTo>
                    <a:pt x="44450" y="57162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4591049" y="6316725"/>
              <a:ext cx="161925" cy="114935"/>
            </a:xfrm>
            <a:custGeom>
              <a:avLst/>
              <a:gdLst/>
              <a:ahLst/>
              <a:cxnLst/>
              <a:rect l="l" t="t" r="r" b="b"/>
              <a:pathLst>
                <a:path w="161925" h="114935">
                  <a:moveTo>
                    <a:pt x="117475" y="0"/>
                  </a:moveTo>
                  <a:lnTo>
                    <a:pt x="0" y="0"/>
                  </a:lnTo>
                  <a:lnTo>
                    <a:pt x="44450" y="57162"/>
                  </a:lnTo>
                  <a:lnTo>
                    <a:pt x="0" y="114325"/>
                  </a:lnTo>
                  <a:lnTo>
                    <a:pt x="117475" y="114325"/>
                  </a:lnTo>
                  <a:lnTo>
                    <a:pt x="161925" y="57162"/>
                  </a:lnTo>
                  <a:lnTo>
                    <a:pt x="117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591049" y="6316725"/>
              <a:ext cx="161925" cy="114935"/>
            </a:xfrm>
            <a:custGeom>
              <a:avLst/>
              <a:gdLst/>
              <a:ahLst/>
              <a:cxnLst/>
              <a:rect l="l" t="t" r="r" b="b"/>
              <a:pathLst>
                <a:path w="161925" h="114935">
                  <a:moveTo>
                    <a:pt x="0" y="0"/>
                  </a:moveTo>
                  <a:lnTo>
                    <a:pt x="117475" y="0"/>
                  </a:lnTo>
                  <a:lnTo>
                    <a:pt x="161925" y="57162"/>
                  </a:lnTo>
                  <a:lnTo>
                    <a:pt x="117475" y="114325"/>
                  </a:lnTo>
                  <a:lnTo>
                    <a:pt x="0" y="114325"/>
                  </a:lnTo>
                  <a:lnTo>
                    <a:pt x="44450" y="5716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4733924" y="6316725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27000" y="0"/>
                  </a:moveTo>
                  <a:lnTo>
                    <a:pt x="0" y="0"/>
                  </a:lnTo>
                  <a:lnTo>
                    <a:pt x="44450" y="57162"/>
                  </a:lnTo>
                  <a:lnTo>
                    <a:pt x="0" y="114325"/>
                  </a:lnTo>
                  <a:lnTo>
                    <a:pt x="127000" y="114325"/>
                  </a:lnTo>
                  <a:lnTo>
                    <a:pt x="171450" y="57162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733924" y="6316725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0" y="0"/>
                  </a:moveTo>
                  <a:lnTo>
                    <a:pt x="127000" y="0"/>
                  </a:lnTo>
                  <a:lnTo>
                    <a:pt x="171450" y="57162"/>
                  </a:lnTo>
                  <a:lnTo>
                    <a:pt x="127000" y="114325"/>
                  </a:lnTo>
                  <a:lnTo>
                    <a:pt x="0" y="114325"/>
                  </a:lnTo>
                  <a:lnTo>
                    <a:pt x="44450" y="57162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024249" y="6007074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133350" y="0"/>
                  </a:moveTo>
                  <a:lnTo>
                    <a:pt x="0" y="0"/>
                  </a:lnTo>
                  <a:lnTo>
                    <a:pt x="0" y="76212"/>
                  </a:lnTo>
                  <a:lnTo>
                    <a:pt x="0" y="133388"/>
                  </a:lnTo>
                  <a:lnTo>
                    <a:pt x="133350" y="133388"/>
                  </a:lnTo>
                  <a:lnTo>
                    <a:pt x="133350" y="76212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4119498" y="6083287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133350" y="0"/>
                  </a:moveTo>
                  <a:lnTo>
                    <a:pt x="0" y="0"/>
                  </a:lnTo>
                  <a:lnTo>
                    <a:pt x="0" y="133388"/>
                  </a:lnTo>
                  <a:lnTo>
                    <a:pt x="133350" y="13338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A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119498" y="6083287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0" y="133388"/>
                  </a:moveTo>
                  <a:lnTo>
                    <a:pt x="133350" y="133388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13338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2275" y="6318300"/>
              <a:ext cx="244475" cy="206438"/>
            </a:xfrm>
            <a:prstGeom prst="rect">
              <a:avLst/>
            </a:prstGeom>
          </p:spPr>
        </p:pic>
      </p:grpSp>
      <p:sp>
        <p:nvSpPr>
          <p:cNvPr id="96" name="object 96"/>
          <p:cNvSpPr/>
          <p:nvPr/>
        </p:nvSpPr>
        <p:spPr>
          <a:xfrm>
            <a:off x="4000500" y="4030090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 h="0">
                <a:moveTo>
                  <a:pt x="0" y="0"/>
                </a:moveTo>
                <a:lnTo>
                  <a:pt x="730605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000500" y="4697095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 h="0">
                <a:moveTo>
                  <a:pt x="0" y="0"/>
                </a:moveTo>
                <a:lnTo>
                  <a:pt x="730605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000500" y="5430646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 h="0">
                <a:moveTo>
                  <a:pt x="0" y="0"/>
                </a:moveTo>
                <a:lnTo>
                  <a:pt x="730605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000500" y="5926086"/>
            <a:ext cx="7306309" cy="635"/>
          </a:xfrm>
          <a:custGeom>
            <a:avLst/>
            <a:gdLst/>
            <a:ahLst/>
            <a:cxnLst/>
            <a:rect l="l" t="t" r="r" b="b"/>
            <a:pathLst>
              <a:path w="7306309" h="635">
                <a:moveTo>
                  <a:pt x="0" y="0"/>
                </a:moveTo>
                <a:lnTo>
                  <a:pt x="7306056" y="12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181475" y="3267964"/>
            <a:ext cx="847725" cy="171450"/>
          </a:xfrm>
          <a:custGeom>
            <a:avLst/>
            <a:gdLst/>
            <a:ahLst/>
            <a:cxnLst/>
            <a:rect l="l" t="t" r="r" b="b"/>
            <a:pathLst>
              <a:path w="847725" h="171450">
                <a:moveTo>
                  <a:pt x="0" y="0"/>
                </a:moveTo>
                <a:lnTo>
                  <a:pt x="780923" y="0"/>
                </a:lnTo>
                <a:lnTo>
                  <a:pt x="847725" y="85725"/>
                </a:lnTo>
                <a:lnTo>
                  <a:pt x="780923" y="171450"/>
                </a:lnTo>
                <a:lnTo>
                  <a:pt x="0" y="171450"/>
                </a:lnTo>
                <a:lnTo>
                  <a:pt x="66801" y="85725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4267200" y="3304540"/>
            <a:ext cx="7016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latin typeface="Arial MT"/>
                <a:cs typeface="Arial MT"/>
              </a:rPr>
              <a:t>Manage</a:t>
            </a:r>
            <a:r>
              <a:rPr dirty="0" sz="600" spc="7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75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quality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4268787" y="3193351"/>
            <a:ext cx="625475" cy="120650"/>
            <a:chOff x="4268787" y="3193351"/>
            <a:chExt cx="625475" cy="120650"/>
          </a:xfrm>
        </p:grpSpPr>
        <p:sp>
          <p:nvSpPr>
            <p:cNvPr id="103" name="object 103"/>
            <p:cNvSpPr/>
            <p:nvPr/>
          </p:nvSpPr>
          <p:spPr>
            <a:xfrm>
              <a:off x="4276725" y="3201289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4"/>
                  </a:lnTo>
                  <a:lnTo>
                    <a:pt x="0" y="104775"/>
                  </a:lnTo>
                  <a:lnTo>
                    <a:pt x="130683" y="104775"/>
                  </a:lnTo>
                  <a:lnTo>
                    <a:pt x="171450" y="52324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276725" y="3201289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4"/>
                  </a:lnTo>
                  <a:lnTo>
                    <a:pt x="130683" y="104775"/>
                  </a:lnTo>
                  <a:lnTo>
                    <a:pt x="0" y="104775"/>
                  </a:lnTo>
                  <a:lnTo>
                    <a:pt x="40766" y="5232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429125" y="3201289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121158" y="0"/>
                  </a:moveTo>
                  <a:lnTo>
                    <a:pt x="0" y="0"/>
                  </a:lnTo>
                  <a:lnTo>
                    <a:pt x="40766" y="52324"/>
                  </a:lnTo>
                  <a:lnTo>
                    <a:pt x="0" y="104775"/>
                  </a:lnTo>
                  <a:lnTo>
                    <a:pt x="121158" y="104775"/>
                  </a:lnTo>
                  <a:lnTo>
                    <a:pt x="161925" y="52324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429125" y="3201289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lnTo>
                    <a:pt x="121158" y="0"/>
                  </a:lnTo>
                  <a:lnTo>
                    <a:pt x="161925" y="52324"/>
                  </a:lnTo>
                  <a:lnTo>
                    <a:pt x="121158" y="104775"/>
                  </a:lnTo>
                  <a:lnTo>
                    <a:pt x="0" y="104775"/>
                  </a:lnTo>
                  <a:lnTo>
                    <a:pt x="40766" y="5232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572000" y="3201289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4"/>
                  </a:lnTo>
                  <a:lnTo>
                    <a:pt x="0" y="104775"/>
                  </a:lnTo>
                  <a:lnTo>
                    <a:pt x="130683" y="104775"/>
                  </a:lnTo>
                  <a:lnTo>
                    <a:pt x="171450" y="52324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4572000" y="3201289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4"/>
                  </a:lnTo>
                  <a:lnTo>
                    <a:pt x="130683" y="104775"/>
                  </a:lnTo>
                  <a:lnTo>
                    <a:pt x="0" y="104775"/>
                  </a:lnTo>
                  <a:lnTo>
                    <a:pt x="40766" y="5232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4724400" y="3201289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121158" y="0"/>
                  </a:moveTo>
                  <a:lnTo>
                    <a:pt x="0" y="0"/>
                  </a:lnTo>
                  <a:lnTo>
                    <a:pt x="40766" y="52324"/>
                  </a:lnTo>
                  <a:lnTo>
                    <a:pt x="0" y="104775"/>
                  </a:lnTo>
                  <a:lnTo>
                    <a:pt x="121158" y="104775"/>
                  </a:lnTo>
                  <a:lnTo>
                    <a:pt x="161925" y="52324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724400" y="3201289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lnTo>
                    <a:pt x="121158" y="0"/>
                  </a:lnTo>
                  <a:lnTo>
                    <a:pt x="161925" y="52324"/>
                  </a:lnTo>
                  <a:lnTo>
                    <a:pt x="121158" y="104775"/>
                  </a:lnTo>
                  <a:lnTo>
                    <a:pt x="0" y="104775"/>
                  </a:lnTo>
                  <a:lnTo>
                    <a:pt x="40766" y="5232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487415" y="3136836"/>
            <a:ext cx="5702935" cy="3886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590"/>
              </a:lnSpc>
              <a:spcBef>
                <a:spcPts val="125"/>
              </a:spcBef>
            </a:pPr>
            <a:r>
              <a:rPr dirty="0" sz="1400" spc="15" b="1">
                <a:latin typeface="Arial"/>
                <a:cs typeface="Arial"/>
              </a:rPr>
              <a:t>Continuous</a:t>
            </a:r>
            <a:r>
              <a:rPr dirty="0" sz="1400" spc="-204" b="1">
                <a:latin typeface="Arial"/>
                <a:cs typeface="Arial"/>
              </a:rPr>
              <a:t> </a:t>
            </a:r>
            <a:r>
              <a:rPr dirty="0" sz="1400" spc="10" b="1">
                <a:latin typeface="Arial"/>
                <a:cs typeface="Arial"/>
              </a:rPr>
              <a:t>quality</a:t>
            </a:r>
            <a:r>
              <a:rPr dirty="0" sz="1400" spc="-130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management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spc="30" b="1">
                <a:latin typeface="Arial"/>
                <a:cs typeface="Arial"/>
              </a:rPr>
              <a:t>and</a:t>
            </a:r>
            <a:r>
              <a:rPr dirty="0" sz="1400" spc="-135" b="1">
                <a:latin typeface="Arial"/>
                <a:cs typeface="Arial"/>
              </a:rPr>
              <a:t> </a:t>
            </a:r>
            <a:r>
              <a:rPr dirty="0" sz="1400" spc="15" b="1">
                <a:latin typeface="Arial"/>
                <a:cs typeface="Arial"/>
              </a:rPr>
              <a:t>remediation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230"/>
              </a:lnSpc>
            </a:pPr>
            <a:r>
              <a:rPr dirty="0" sz="1100" spc="10">
                <a:latin typeface="Arial MT"/>
                <a:cs typeface="Arial MT"/>
              </a:rPr>
              <a:t>Ensure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high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data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quality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continuously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measuring,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analyzing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5">
                <a:latin typeface="Arial MT"/>
                <a:cs typeface="Arial MT"/>
              </a:rPr>
              <a:t>and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5">
                <a:latin typeface="Arial MT"/>
                <a:cs typeface="Arial MT"/>
              </a:rPr>
              <a:t>correcting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quality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spc="10">
                <a:latin typeface="Arial MT"/>
                <a:cs typeface="Arial MT"/>
              </a:rPr>
              <a:t>issues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000500" y="3563239"/>
            <a:ext cx="7306309" cy="0"/>
          </a:xfrm>
          <a:custGeom>
            <a:avLst/>
            <a:gdLst/>
            <a:ahLst/>
            <a:cxnLst/>
            <a:rect l="l" t="t" r="r" b="b"/>
            <a:pathLst>
              <a:path w="7306309" h="0">
                <a:moveTo>
                  <a:pt x="0" y="0"/>
                </a:moveTo>
                <a:lnTo>
                  <a:pt x="730605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200525" y="4887595"/>
            <a:ext cx="847725" cy="161925"/>
          </a:xfrm>
          <a:custGeom>
            <a:avLst/>
            <a:gdLst/>
            <a:ahLst/>
            <a:cxnLst/>
            <a:rect l="l" t="t" r="r" b="b"/>
            <a:pathLst>
              <a:path w="847725" h="161925">
                <a:moveTo>
                  <a:pt x="0" y="0"/>
                </a:moveTo>
                <a:lnTo>
                  <a:pt x="784733" y="0"/>
                </a:lnTo>
                <a:lnTo>
                  <a:pt x="847725" y="81025"/>
                </a:lnTo>
                <a:lnTo>
                  <a:pt x="784733" y="161924"/>
                </a:lnTo>
                <a:lnTo>
                  <a:pt x="0" y="161924"/>
                </a:lnTo>
                <a:lnTo>
                  <a:pt x="62991" y="81025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4366259" y="4917694"/>
            <a:ext cx="5156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latin typeface="Arial MT"/>
                <a:cs typeface="Arial MT"/>
              </a:rPr>
              <a:t>Get</a:t>
            </a:r>
            <a:r>
              <a:rPr dirty="0" sz="600" spc="1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65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4024248" y="4787607"/>
            <a:ext cx="1062355" cy="565785"/>
            <a:chOff x="4024248" y="4787607"/>
            <a:chExt cx="1062355" cy="565785"/>
          </a:xfrm>
        </p:grpSpPr>
        <p:sp>
          <p:nvSpPr>
            <p:cNvPr id="116" name="object 116"/>
            <p:cNvSpPr/>
            <p:nvPr/>
          </p:nvSpPr>
          <p:spPr>
            <a:xfrm>
              <a:off x="4286249" y="4811394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323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4286249" y="4811394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3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438649" y="4811394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323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438649" y="4811394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3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591049" y="4811394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121158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21158" y="104774"/>
                  </a:lnTo>
                  <a:lnTo>
                    <a:pt x="161925" y="52323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4591049" y="4811394"/>
              <a:ext cx="161925" cy="104775"/>
            </a:xfrm>
            <a:custGeom>
              <a:avLst/>
              <a:gdLst/>
              <a:ahLst/>
              <a:cxnLst/>
              <a:rect l="l" t="t" r="r" b="b"/>
              <a:pathLst>
                <a:path w="161925" h="104775">
                  <a:moveTo>
                    <a:pt x="0" y="0"/>
                  </a:moveTo>
                  <a:lnTo>
                    <a:pt x="121158" y="0"/>
                  </a:lnTo>
                  <a:lnTo>
                    <a:pt x="161925" y="52323"/>
                  </a:lnTo>
                  <a:lnTo>
                    <a:pt x="121158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733924" y="4811394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130683" y="0"/>
                  </a:moveTo>
                  <a:lnTo>
                    <a:pt x="0" y="0"/>
                  </a:lnTo>
                  <a:lnTo>
                    <a:pt x="40766" y="52323"/>
                  </a:lnTo>
                  <a:lnTo>
                    <a:pt x="0" y="104774"/>
                  </a:lnTo>
                  <a:lnTo>
                    <a:pt x="130683" y="104774"/>
                  </a:lnTo>
                  <a:lnTo>
                    <a:pt x="171450" y="52323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4733924" y="4811394"/>
              <a:ext cx="171450" cy="104775"/>
            </a:xfrm>
            <a:custGeom>
              <a:avLst/>
              <a:gdLst/>
              <a:ahLst/>
              <a:cxnLst/>
              <a:rect l="l" t="t" r="r" b="b"/>
              <a:pathLst>
                <a:path w="171450" h="104775">
                  <a:moveTo>
                    <a:pt x="0" y="0"/>
                  </a:moveTo>
                  <a:lnTo>
                    <a:pt x="130683" y="0"/>
                  </a:lnTo>
                  <a:lnTo>
                    <a:pt x="171450" y="52323"/>
                  </a:lnTo>
                  <a:lnTo>
                    <a:pt x="130683" y="104774"/>
                  </a:lnTo>
                  <a:lnTo>
                    <a:pt x="0" y="104774"/>
                  </a:lnTo>
                  <a:lnTo>
                    <a:pt x="40766" y="52323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4024249" y="4787607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13335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0" y="133388"/>
                  </a:lnTo>
                  <a:lnTo>
                    <a:pt x="133350" y="133388"/>
                  </a:lnTo>
                  <a:lnTo>
                    <a:pt x="133350" y="666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4119498" y="4854282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133350" y="0"/>
                  </a:moveTo>
                  <a:lnTo>
                    <a:pt x="0" y="0"/>
                  </a:lnTo>
                  <a:lnTo>
                    <a:pt x="0" y="133388"/>
                  </a:lnTo>
                  <a:lnTo>
                    <a:pt x="133350" y="13338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A0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119498" y="4854282"/>
              <a:ext cx="133350" cy="133985"/>
            </a:xfrm>
            <a:custGeom>
              <a:avLst/>
              <a:gdLst/>
              <a:ahLst/>
              <a:cxnLst/>
              <a:rect l="l" t="t" r="r" b="b"/>
              <a:pathLst>
                <a:path w="133350" h="133985">
                  <a:moveTo>
                    <a:pt x="0" y="133388"/>
                  </a:moveTo>
                  <a:lnTo>
                    <a:pt x="133350" y="133388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13338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5076824" y="4887594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w="0" h="169545">
                  <a:moveTo>
                    <a:pt x="0" y="0"/>
                  </a:moveTo>
                  <a:lnTo>
                    <a:pt x="0" y="16954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4200524" y="5173471"/>
              <a:ext cx="847725" cy="171450"/>
            </a:xfrm>
            <a:custGeom>
              <a:avLst/>
              <a:gdLst/>
              <a:ahLst/>
              <a:cxnLst/>
              <a:rect l="l" t="t" r="r" b="b"/>
              <a:pathLst>
                <a:path w="847725" h="171450">
                  <a:moveTo>
                    <a:pt x="0" y="0"/>
                  </a:moveTo>
                  <a:lnTo>
                    <a:pt x="780923" y="0"/>
                  </a:lnTo>
                  <a:lnTo>
                    <a:pt x="847725" y="85724"/>
                  </a:lnTo>
                  <a:lnTo>
                    <a:pt x="780923" y="171449"/>
                  </a:lnTo>
                  <a:lnTo>
                    <a:pt x="0" y="171449"/>
                  </a:lnTo>
                  <a:lnTo>
                    <a:pt x="66801" y="8572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4337684" y="5205729"/>
            <a:ext cx="5727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30">
                <a:latin typeface="Arial MT"/>
                <a:cs typeface="Arial MT"/>
              </a:rPr>
              <a:t>Keep</a:t>
            </a:r>
            <a:r>
              <a:rPr dirty="0" sz="600" spc="75">
                <a:latin typeface="Arial MT"/>
                <a:cs typeface="Arial MT"/>
              </a:rPr>
              <a:t> </a:t>
            </a:r>
            <a:r>
              <a:rPr dirty="0" sz="600" spc="-25">
                <a:latin typeface="Arial MT"/>
                <a:cs typeface="Arial MT"/>
              </a:rPr>
              <a:t>data</a:t>
            </a:r>
            <a:r>
              <a:rPr dirty="0" sz="600" spc="75">
                <a:latin typeface="Arial MT"/>
                <a:cs typeface="Arial MT"/>
              </a:rPr>
              <a:t> </a:t>
            </a:r>
            <a:r>
              <a:rPr dirty="0" sz="600" spc="-15">
                <a:latin typeface="Arial MT"/>
                <a:cs typeface="Arial MT"/>
              </a:rPr>
              <a:t>clean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4278312" y="5089207"/>
            <a:ext cx="969010" cy="216535"/>
            <a:chOff x="4278312" y="5089207"/>
            <a:chExt cx="969010" cy="216535"/>
          </a:xfrm>
        </p:grpSpPr>
        <p:sp>
          <p:nvSpPr>
            <p:cNvPr id="131" name="object 131"/>
            <p:cNvSpPr/>
            <p:nvPr/>
          </p:nvSpPr>
          <p:spPr>
            <a:xfrm>
              <a:off x="4286250" y="509714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30683" y="10490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286250" y="509714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4438650" y="509714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30683" y="10490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4438650" y="509714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4591050" y="5097145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121158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21158" y="104901"/>
                  </a:lnTo>
                  <a:lnTo>
                    <a:pt x="161925" y="52450"/>
                  </a:lnTo>
                  <a:lnTo>
                    <a:pt x="121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4591050" y="5097145"/>
              <a:ext cx="161925" cy="105410"/>
            </a:xfrm>
            <a:custGeom>
              <a:avLst/>
              <a:gdLst/>
              <a:ahLst/>
              <a:cxnLst/>
              <a:rect l="l" t="t" r="r" b="b"/>
              <a:pathLst>
                <a:path w="161925" h="105410">
                  <a:moveTo>
                    <a:pt x="0" y="0"/>
                  </a:moveTo>
                  <a:lnTo>
                    <a:pt x="121158" y="0"/>
                  </a:lnTo>
                  <a:lnTo>
                    <a:pt x="161925" y="52450"/>
                  </a:lnTo>
                  <a:lnTo>
                    <a:pt x="121158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4733925" y="509714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130683" y="0"/>
                  </a:moveTo>
                  <a:lnTo>
                    <a:pt x="0" y="0"/>
                  </a:lnTo>
                  <a:lnTo>
                    <a:pt x="40766" y="52450"/>
                  </a:lnTo>
                  <a:lnTo>
                    <a:pt x="0" y="104901"/>
                  </a:lnTo>
                  <a:lnTo>
                    <a:pt x="130683" y="104901"/>
                  </a:lnTo>
                  <a:lnTo>
                    <a:pt x="171450" y="52450"/>
                  </a:lnTo>
                  <a:lnTo>
                    <a:pt x="130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4733925" y="5097145"/>
              <a:ext cx="171450" cy="105410"/>
            </a:xfrm>
            <a:custGeom>
              <a:avLst/>
              <a:gdLst/>
              <a:ahLst/>
              <a:cxnLst/>
              <a:rect l="l" t="t" r="r" b="b"/>
              <a:pathLst>
                <a:path w="171450" h="105410">
                  <a:moveTo>
                    <a:pt x="0" y="0"/>
                  </a:moveTo>
                  <a:lnTo>
                    <a:pt x="130683" y="0"/>
                  </a:lnTo>
                  <a:lnTo>
                    <a:pt x="171450" y="52450"/>
                  </a:lnTo>
                  <a:lnTo>
                    <a:pt x="130683" y="104901"/>
                  </a:lnTo>
                  <a:lnTo>
                    <a:pt x="0" y="104901"/>
                  </a:lnTo>
                  <a:lnTo>
                    <a:pt x="40766" y="52450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02276" y="5098757"/>
              <a:ext cx="244475" cy="206413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2750" y="1209441"/>
            <a:ext cx="5295900" cy="5648960"/>
            <a:chOff x="6762750" y="1209441"/>
            <a:chExt cx="5295900" cy="5648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0685" y="1209441"/>
              <a:ext cx="4324678" cy="30103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300" y="1381506"/>
              <a:ext cx="3800475" cy="2486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539351" y="1662430"/>
              <a:ext cx="1238250" cy="2210435"/>
            </a:xfrm>
            <a:custGeom>
              <a:avLst/>
              <a:gdLst/>
              <a:ahLst/>
              <a:cxnLst/>
              <a:rect l="l" t="t" r="r" b="b"/>
              <a:pathLst>
                <a:path w="1238250" h="2210435">
                  <a:moveTo>
                    <a:pt x="0" y="2210435"/>
                  </a:moveTo>
                  <a:lnTo>
                    <a:pt x="1238250" y="2210435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2210435"/>
                  </a:lnTo>
                  <a:close/>
                </a:path>
              </a:pathLst>
            </a:custGeom>
            <a:ln w="25400">
              <a:solidFill>
                <a:srgbClr val="E254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5425" y="3790950"/>
              <a:ext cx="2943225" cy="30670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4975" y="4001554"/>
              <a:ext cx="2343150" cy="25057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2750" y="3790950"/>
              <a:ext cx="2733675" cy="30670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2300" y="4001554"/>
              <a:ext cx="2133600" cy="250571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80707" y="1645602"/>
            <a:ext cx="5323205" cy="1289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Font typeface="Wingdings"/>
              <a:buChar char=""/>
              <a:tabLst>
                <a:tab pos="193675" algn="l"/>
              </a:tabLst>
            </a:pPr>
            <a:r>
              <a:rPr dirty="0" sz="2000" spc="25">
                <a:latin typeface="Arial MT"/>
                <a:cs typeface="Arial MT"/>
              </a:rPr>
              <a:t>R</a:t>
            </a:r>
            <a:r>
              <a:rPr dirty="0" sz="2000" spc="25">
                <a:latin typeface="Arial MT"/>
                <a:cs typeface="Arial MT"/>
              </a:rPr>
              <a:t>euse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 generic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component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2000" spc="5">
                <a:latin typeface="Arial MT"/>
                <a:cs typeface="Arial MT"/>
              </a:rPr>
              <a:t>Context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Viewer</a:t>
            </a:r>
            <a:r>
              <a:rPr dirty="0" sz="2000" spc="2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(BCV)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5"/>
              </a:spcBef>
              <a:buClr>
                <a:srgbClr val="EFAB00"/>
              </a:buClr>
              <a:buFont typeface="Wingdings"/>
              <a:buChar char=""/>
              <a:tabLst>
                <a:tab pos="193675" algn="l"/>
              </a:tabLst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ily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Side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Arial MT"/>
                <a:cs typeface="Arial MT"/>
              </a:rPr>
              <a:t>Panel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56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0707" y="3973512"/>
            <a:ext cx="5170805" cy="12884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93675" marR="370840" indent="-180975">
              <a:lnSpc>
                <a:spcPct val="100000"/>
              </a:lnSpc>
              <a:spcBef>
                <a:spcPts val="125"/>
              </a:spcBef>
              <a:buClr>
                <a:srgbClr val="EFAB00"/>
              </a:buClr>
              <a:buFont typeface="Wingdings"/>
              <a:buChar char=""/>
              <a:tabLst>
                <a:tab pos="193675" algn="l"/>
              </a:tabLst>
            </a:pPr>
            <a:r>
              <a:rPr dirty="0" sz="2000" spc="15" b="1" i="1">
                <a:latin typeface="Arial"/>
                <a:cs typeface="Arial"/>
              </a:rPr>
              <a:t>P</a:t>
            </a:r>
            <a:r>
              <a:rPr dirty="0" sz="2000" spc="-25" b="1" i="1">
                <a:latin typeface="Arial"/>
                <a:cs typeface="Arial"/>
              </a:rPr>
              <a:t>u</a:t>
            </a:r>
            <a:r>
              <a:rPr dirty="0" sz="2000" spc="45" b="1" i="1">
                <a:latin typeface="Arial"/>
                <a:cs typeface="Arial"/>
              </a:rPr>
              <a:t>r</a:t>
            </a:r>
            <a:r>
              <a:rPr dirty="0" sz="2000" spc="15" b="1" i="1">
                <a:latin typeface="Arial"/>
                <a:cs typeface="Arial"/>
              </a:rPr>
              <a:t>c</a:t>
            </a:r>
            <a:r>
              <a:rPr dirty="0" sz="2000" spc="-25" b="1" i="1">
                <a:latin typeface="Arial"/>
                <a:cs typeface="Arial"/>
              </a:rPr>
              <a:t>h</a:t>
            </a:r>
            <a:r>
              <a:rPr dirty="0" sz="2000" spc="15" b="1" i="1">
                <a:latin typeface="Arial"/>
                <a:cs typeface="Arial"/>
              </a:rPr>
              <a:t>as</a:t>
            </a:r>
            <a:r>
              <a:rPr dirty="0" sz="2000" spc="-35" b="1" i="1">
                <a:latin typeface="Arial"/>
                <a:cs typeface="Arial"/>
              </a:rPr>
              <a:t>i</a:t>
            </a:r>
            <a:r>
              <a:rPr dirty="0" sz="2000" spc="-25" b="1" i="1">
                <a:latin typeface="Arial"/>
                <a:cs typeface="Arial"/>
              </a:rPr>
              <a:t>n</a:t>
            </a:r>
            <a:r>
              <a:rPr dirty="0" sz="2000" spc="15" b="1" i="1">
                <a:latin typeface="Arial"/>
                <a:cs typeface="Arial"/>
              </a:rPr>
              <a:t>g</a:t>
            </a:r>
            <a:r>
              <a:rPr dirty="0" sz="2000" spc="5" b="1" i="1">
                <a:latin typeface="Arial"/>
                <a:cs typeface="Arial"/>
              </a:rPr>
              <a:t> </a:t>
            </a:r>
            <a:r>
              <a:rPr dirty="0" sz="2000" spc="15" b="1" i="1">
                <a:latin typeface="Arial"/>
                <a:cs typeface="Arial"/>
              </a:rPr>
              <a:t>Ove</a:t>
            </a:r>
            <a:r>
              <a:rPr dirty="0" sz="2000" spc="45" b="1" i="1">
                <a:latin typeface="Arial"/>
                <a:cs typeface="Arial"/>
              </a:rPr>
              <a:t>r</a:t>
            </a:r>
            <a:r>
              <a:rPr dirty="0" sz="2000" spc="15" b="1" i="1">
                <a:latin typeface="Arial"/>
                <a:cs typeface="Arial"/>
              </a:rPr>
              <a:t>v</a:t>
            </a:r>
            <a:r>
              <a:rPr dirty="0" sz="2000" spc="-35" b="1" i="1">
                <a:latin typeface="Arial"/>
                <a:cs typeface="Arial"/>
              </a:rPr>
              <a:t>i</a:t>
            </a:r>
            <a:r>
              <a:rPr dirty="0" sz="2000" spc="15" b="1" i="1">
                <a:latin typeface="Arial"/>
                <a:cs typeface="Arial"/>
              </a:rPr>
              <a:t>e</a:t>
            </a:r>
            <a:r>
              <a:rPr dirty="0" sz="2000" b="1" i="1">
                <a:latin typeface="Arial"/>
                <a:cs typeface="Arial"/>
              </a:rPr>
              <a:t>w</a:t>
            </a:r>
            <a:r>
              <a:rPr dirty="0" sz="2000" spc="5">
                <a:latin typeface="Arial MT"/>
                <a:cs typeface="Arial MT"/>
              </a:rPr>
              <a:t>: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ur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ord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5">
                <a:latin typeface="Arial MT"/>
                <a:cs typeface="Arial MT"/>
              </a:rPr>
              <a:t>rs  </a:t>
            </a:r>
            <a:r>
              <a:rPr dirty="0" sz="2000" spc="20">
                <a:latin typeface="Arial MT"/>
                <a:cs typeface="Arial MT"/>
              </a:rPr>
              <a:t>created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current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number</a:t>
            </a:r>
            <a:endParaRPr sz="20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309"/>
              </a:spcBef>
              <a:buClr>
                <a:srgbClr val="EFAB00"/>
              </a:buClr>
              <a:buFont typeface="Wingdings"/>
              <a:buChar char=""/>
              <a:tabLst>
                <a:tab pos="193675" algn="l"/>
              </a:tabLst>
            </a:pPr>
            <a:r>
              <a:rPr dirty="0" sz="2000" spc="-20" b="1" i="1">
                <a:latin typeface="Arial"/>
                <a:cs typeface="Arial"/>
              </a:rPr>
              <a:t>C</a:t>
            </a:r>
            <a:r>
              <a:rPr dirty="0" sz="2000" spc="-25" b="1" i="1">
                <a:latin typeface="Arial"/>
                <a:cs typeface="Arial"/>
              </a:rPr>
              <a:t>h</a:t>
            </a:r>
            <a:r>
              <a:rPr dirty="0" sz="2000" spc="15" b="1" i="1">
                <a:latin typeface="Arial"/>
                <a:cs typeface="Arial"/>
              </a:rPr>
              <a:t>a</a:t>
            </a:r>
            <a:r>
              <a:rPr dirty="0" sz="2000" spc="-25" b="1" i="1">
                <a:latin typeface="Arial"/>
                <a:cs typeface="Arial"/>
              </a:rPr>
              <a:t>n</a:t>
            </a:r>
            <a:r>
              <a:rPr dirty="0" sz="2000" spc="-25" b="1" i="1">
                <a:latin typeface="Arial"/>
                <a:cs typeface="Arial"/>
              </a:rPr>
              <a:t>g</a:t>
            </a:r>
            <a:r>
              <a:rPr dirty="0" sz="2000" spc="15" b="1" i="1">
                <a:latin typeface="Arial"/>
                <a:cs typeface="Arial"/>
              </a:rPr>
              <a:t>es</a:t>
            </a:r>
            <a:r>
              <a:rPr dirty="0" sz="2000" spc="40" b="1" i="1">
                <a:latin typeface="Arial"/>
                <a:cs typeface="Arial"/>
              </a:rPr>
              <a:t> </a:t>
            </a:r>
            <a:r>
              <a:rPr dirty="0" sz="2000" spc="15" b="1" i="1">
                <a:latin typeface="Arial"/>
                <a:cs typeface="Arial"/>
              </a:rPr>
              <a:t>Ove</a:t>
            </a:r>
            <a:r>
              <a:rPr dirty="0" sz="2000" spc="40" b="1" i="1">
                <a:latin typeface="Arial"/>
                <a:cs typeface="Arial"/>
              </a:rPr>
              <a:t>r</a:t>
            </a:r>
            <a:r>
              <a:rPr dirty="0" sz="2000" spc="15" b="1" i="1">
                <a:latin typeface="Arial"/>
                <a:cs typeface="Arial"/>
              </a:rPr>
              <a:t>v</a:t>
            </a:r>
            <a:r>
              <a:rPr dirty="0" sz="2000" spc="-35" b="1" i="1">
                <a:latin typeface="Arial"/>
                <a:cs typeface="Arial"/>
              </a:rPr>
              <a:t>i</a:t>
            </a:r>
            <a:r>
              <a:rPr dirty="0" sz="2000" spc="15" b="1" i="1">
                <a:latin typeface="Arial"/>
                <a:cs typeface="Arial"/>
              </a:rPr>
              <a:t>e</a:t>
            </a:r>
            <a:r>
              <a:rPr dirty="0" sz="2000" spc="-5" b="1" i="1">
                <a:latin typeface="Arial"/>
                <a:cs typeface="Arial"/>
              </a:rPr>
              <a:t>w</a:t>
            </a:r>
            <a:r>
              <a:rPr dirty="0" sz="2000" spc="5">
                <a:latin typeface="Arial MT"/>
                <a:cs typeface="Arial MT"/>
              </a:rPr>
              <a:t>: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5">
                <a:latin typeface="Arial MT"/>
                <a:cs typeface="Arial MT"/>
              </a:rPr>
              <a:t>g</a:t>
            </a:r>
            <a:r>
              <a:rPr dirty="0" sz="2000" spc="15">
                <a:latin typeface="Arial MT"/>
                <a:cs typeface="Arial MT"/>
              </a:rPr>
              <a:t>es</a:t>
            </a:r>
            <a:r>
              <a:rPr dirty="0" sz="2000" spc="-15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rai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ed</a:t>
            </a:r>
            <a:r>
              <a:rPr dirty="0" sz="2000" spc="-114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by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endParaRPr sz="20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5"/>
              </a:spcBef>
            </a:pP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urrent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20">
                <a:latin typeface="Arial MT"/>
                <a:cs typeface="Arial MT"/>
              </a:rPr>
              <a:t>G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hange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reque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890397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U</a:t>
            </a:r>
            <a:r>
              <a:rPr dirty="0" spc="10"/>
              <a:t>se</a:t>
            </a:r>
            <a:r>
              <a:rPr dirty="0"/>
              <a:t>r</a:t>
            </a:r>
            <a:r>
              <a:rPr dirty="0" spc="120"/>
              <a:t> </a:t>
            </a:r>
            <a:r>
              <a:rPr dirty="0" spc="-70"/>
              <a:t>I</a:t>
            </a:r>
            <a:r>
              <a:rPr dirty="0" spc="-45"/>
              <a:t>n</a:t>
            </a:r>
            <a:r>
              <a:rPr dirty="0" spc="20"/>
              <a:t>t</a:t>
            </a:r>
            <a:r>
              <a:rPr dirty="0" spc="10"/>
              <a:t>e</a:t>
            </a:r>
            <a:r>
              <a:rPr dirty="0" spc="40"/>
              <a:t>r</a:t>
            </a:r>
            <a:r>
              <a:rPr dirty="0" spc="20"/>
              <a:t>f</a:t>
            </a:r>
            <a:r>
              <a:rPr dirty="0" spc="10"/>
              <a:t>ac</a:t>
            </a:r>
            <a:r>
              <a:rPr dirty="0"/>
              <a:t>e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Integrate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Additional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Information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via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BCV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Side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Panel: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Content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for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MDG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Supplier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322" y="1345501"/>
            <a:ext cx="472630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10"/>
              <a:t>Function</a:t>
            </a:r>
            <a:r>
              <a:rPr dirty="0" sz="4400" spc="-130"/>
              <a:t> </a:t>
            </a:r>
            <a:r>
              <a:rPr dirty="0" sz="4400" spc="-5"/>
              <a:t>in</a:t>
            </a:r>
            <a:r>
              <a:rPr dirty="0" sz="4400" spc="-55"/>
              <a:t> </a:t>
            </a:r>
            <a:r>
              <a:rPr dirty="0" sz="4400" spc="15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2930" y="2225230"/>
            <a:ext cx="5048885" cy="38608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30">
                <a:latin typeface="Arial MT"/>
                <a:cs typeface="Arial MT"/>
              </a:rPr>
              <a:t>Processes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User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Interface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1550" spc="15" b="1">
                <a:latin typeface="Arial"/>
                <a:cs typeface="Arial"/>
              </a:rPr>
              <a:t>Business</a:t>
            </a:r>
            <a:r>
              <a:rPr dirty="0" sz="1550" spc="8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Partner</a:t>
            </a:r>
            <a:r>
              <a:rPr dirty="0" sz="1550" spc="-1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Quality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Replication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-5">
                <a:latin typeface="Arial MT"/>
                <a:cs typeface="Arial MT"/>
              </a:rPr>
              <a:t>Client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Maintenance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Cleansing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20">
                <a:latin typeface="Arial MT"/>
                <a:cs typeface="Arial MT"/>
              </a:rPr>
              <a:t>Processing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Multiple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Objects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0">
                <a:latin typeface="Arial MT"/>
                <a:cs typeface="Arial MT"/>
              </a:rPr>
              <a:t>Hierarchies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Framework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Capabilities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Process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Analytics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 spc="15">
                <a:latin typeface="Arial MT"/>
                <a:cs typeface="Arial MT"/>
              </a:rPr>
              <a:t>Data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Protection</a:t>
            </a:r>
            <a:endParaRPr sz="15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SzPct val="80645"/>
              <a:buChar char="•"/>
              <a:tabLst>
                <a:tab pos="355600" algn="l"/>
                <a:tab pos="356235" algn="l"/>
              </a:tabLst>
            </a:pPr>
            <a:r>
              <a:rPr dirty="0" sz="1550">
                <a:latin typeface="Arial MT"/>
                <a:cs typeface="Arial MT"/>
              </a:rPr>
              <a:t>MDG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Contract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Account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odel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Bu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ar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ner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1015" y="2698432"/>
            <a:ext cx="11620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*</a:t>
            </a: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mm</a:t>
            </a:r>
            <a:r>
              <a:rPr dirty="0" sz="1200" spc="-70">
                <a:latin typeface="Arial MT"/>
                <a:cs typeface="Arial MT"/>
              </a:rPr>
              <a:t>un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ca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1015" y="2879788"/>
            <a:ext cx="1405255" cy="824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-10">
                <a:latin typeface="Arial MT"/>
                <a:cs typeface="Arial MT"/>
              </a:rPr>
              <a:t>l</a:t>
            </a:r>
            <a:r>
              <a:rPr dirty="0" sz="1050" spc="10">
                <a:latin typeface="Arial MT"/>
                <a:cs typeface="Arial MT"/>
              </a:rPr>
              <a:t>ephon</a:t>
            </a:r>
            <a:r>
              <a:rPr dirty="0" sz="1050">
                <a:latin typeface="Arial MT"/>
                <a:cs typeface="Arial MT"/>
              </a:rPr>
              <a:t>e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-90">
                <a:latin typeface="Arial MT"/>
                <a:cs typeface="Arial MT"/>
              </a:rPr>
              <a:t>N</a:t>
            </a:r>
            <a:r>
              <a:rPr dirty="0" sz="1050" spc="10">
                <a:latin typeface="Arial MT"/>
                <a:cs typeface="Arial MT"/>
              </a:rPr>
              <a:t>u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be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-10">
                <a:latin typeface="Arial MT"/>
                <a:cs typeface="Arial MT"/>
              </a:rPr>
              <a:t>Mobile</a:t>
            </a:r>
            <a:r>
              <a:rPr dirty="0" sz="1050" spc="-15">
                <a:latin typeface="Arial MT"/>
                <a:cs typeface="Arial MT"/>
              </a:rPr>
              <a:t> Numbers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5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x</a:t>
            </a:r>
            <a:r>
              <a:rPr dirty="0" sz="1050" spc="-70">
                <a:latin typeface="Arial MT"/>
                <a:cs typeface="Arial MT"/>
              </a:rPr>
              <a:t> </a:t>
            </a:r>
            <a:r>
              <a:rPr dirty="0" sz="1050" spc="-90">
                <a:latin typeface="Arial MT"/>
                <a:cs typeface="Arial MT"/>
              </a:rPr>
              <a:t>N</a:t>
            </a:r>
            <a:r>
              <a:rPr dirty="0" sz="1050" spc="5">
                <a:latin typeface="Arial MT"/>
                <a:cs typeface="Arial MT"/>
              </a:rPr>
              <a:t>u</a:t>
            </a:r>
            <a:r>
              <a:rPr dirty="0" sz="1050" spc="-50">
                <a:latin typeface="Arial MT"/>
                <a:cs typeface="Arial MT"/>
              </a:rPr>
              <a:t>m</a:t>
            </a:r>
            <a:r>
              <a:rPr dirty="0" sz="1050" spc="5">
                <a:latin typeface="Arial MT"/>
                <a:cs typeface="Arial MT"/>
              </a:rPr>
              <a:t>be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-20">
                <a:latin typeface="Arial MT"/>
                <a:cs typeface="Arial MT"/>
              </a:rPr>
              <a:t>Email</a:t>
            </a:r>
            <a:r>
              <a:rPr dirty="0" sz="1050" spc="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Addresses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-5">
                <a:latin typeface="Arial MT"/>
                <a:cs typeface="Arial MT"/>
              </a:rPr>
              <a:t>Web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Sites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9751" y="6264312"/>
            <a:ext cx="1885950" cy="276860"/>
          </a:xfrm>
          <a:prstGeom prst="rect">
            <a:avLst/>
          </a:prstGeom>
          <a:ln w="9525">
            <a:solidFill>
              <a:srgbClr val="4FB81C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25"/>
              </a:spcBef>
            </a:pPr>
            <a:r>
              <a:rPr dirty="0" sz="1200" spc="30" b="1">
                <a:latin typeface="Arial"/>
                <a:cs typeface="Arial"/>
              </a:rPr>
              <a:t>B</a:t>
            </a:r>
            <a:r>
              <a:rPr dirty="0" sz="1200" spc="10" b="1">
                <a:latin typeface="Arial"/>
                <a:cs typeface="Arial"/>
              </a:rPr>
              <a:t>u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35" b="1">
                <a:latin typeface="Arial"/>
                <a:cs typeface="Arial"/>
              </a:rPr>
              <a:t>i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ess</a:t>
            </a:r>
            <a:r>
              <a:rPr dirty="0" sz="1200" spc="-105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P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0" b="1">
                <a:latin typeface="Arial"/>
                <a:cs typeface="Arial"/>
              </a:rPr>
              <a:t>r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spc="10" b="1">
                <a:latin typeface="Arial"/>
                <a:cs typeface="Arial"/>
              </a:rPr>
              <a:t>n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t</a:t>
            </a:r>
            <a:r>
              <a:rPr dirty="0" sz="1200" b="1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2826" y="1363980"/>
            <a:ext cx="5502275" cy="4712970"/>
            <a:chOff x="1782826" y="1363980"/>
            <a:chExt cx="5502275" cy="47129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6001" y="1367155"/>
              <a:ext cx="2333498" cy="47066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86001" y="1367155"/>
              <a:ext cx="2333625" cy="4706620"/>
            </a:xfrm>
            <a:custGeom>
              <a:avLst/>
              <a:gdLst/>
              <a:ahLst/>
              <a:cxnLst/>
              <a:rect l="l" t="t" r="r" b="b"/>
              <a:pathLst>
                <a:path w="2333625" h="4706620">
                  <a:moveTo>
                    <a:pt x="0" y="389128"/>
                  </a:moveTo>
                  <a:lnTo>
                    <a:pt x="3030" y="340321"/>
                  </a:lnTo>
                  <a:lnTo>
                    <a:pt x="11877" y="293322"/>
                  </a:lnTo>
                  <a:lnTo>
                    <a:pt x="26177" y="248496"/>
                  </a:lnTo>
                  <a:lnTo>
                    <a:pt x="45565" y="206208"/>
                  </a:lnTo>
                  <a:lnTo>
                    <a:pt x="69676" y="166821"/>
                  </a:lnTo>
                  <a:lnTo>
                    <a:pt x="98147" y="130702"/>
                  </a:lnTo>
                  <a:lnTo>
                    <a:pt x="130612" y="98215"/>
                  </a:lnTo>
                  <a:lnTo>
                    <a:pt x="166707" y="69725"/>
                  </a:lnTo>
                  <a:lnTo>
                    <a:pt x="206067" y="45597"/>
                  </a:lnTo>
                  <a:lnTo>
                    <a:pt x="248329" y="26195"/>
                  </a:lnTo>
                  <a:lnTo>
                    <a:pt x="293127" y="11885"/>
                  </a:lnTo>
                  <a:lnTo>
                    <a:pt x="340096" y="3032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1" y="3032"/>
                  </a:lnTo>
                  <a:lnTo>
                    <a:pt x="2040370" y="11885"/>
                  </a:lnTo>
                  <a:lnTo>
                    <a:pt x="2085168" y="26195"/>
                  </a:lnTo>
                  <a:lnTo>
                    <a:pt x="2127430" y="45597"/>
                  </a:lnTo>
                  <a:lnTo>
                    <a:pt x="2166790" y="69725"/>
                  </a:lnTo>
                  <a:lnTo>
                    <a:pt x="2202885" y="98215"/>
                  </a:lnTo>
                  <a:lnTo>
                    <a:pt x="2235350" y="130702"/>
                  </a:lnTo>
                  <a:lnTo>
                    <a:pt x="2263821" y="166821"/>
                  </a:lnTo>
                  <a:lnTo>
                    <a:pt x="2287932" y="206208"/>
                  </a:lnTo>
                  <a:lnTo>
                    <a:pt x="2307320" y="248496"/>
                  </a:lnTo>
                  <a:lnTo>
                    <a:pt x="2321620" y="293322"/>
                  </a:lnTo>
                  <a:lnTo>
                    <a:pt x="2330467" y="340321"/>
                  </a:lnTo>
                  <a:lnTo>
                    <a:pt x="2333498" y="389128"/>
                  </a:lnTo>
                  <a:lnTo>
                    <a:pt x="2333498" y="4317568"/>
                  </a:lnTo>
                  <a:lnTo>
                    <a:pt x="2330467" y="4366368"/>
                  </a:lnTo>
                  <a:lnTo>
                    <a:pt x="2321620" y="4413359"/>
                  </a:lnTo>
                  <a:lnTo>
                    <a:pt x="2307320" y="4458176"/>
                  </a:lnTo>
                  <a:lnTo>
                    <a:pt x="2287932" y="4500456"/>
                  </a:lnTo>
                  <a:lnTo>
                    <a:pt x="2263821" y="4539833"/>
                  </a:lnTo>
                  <a:lnTo>
                    <a:pt x="2235350" y="4575943"/>
                  </a:lnTo>
                  <a:lnTo>
                    <a:pt x="2202885" y="4608422"/>
                  </a:lnTo>
                  <a:lnTo>
                    <a:pt x="2166790" y="4636903"/>
                  </a:lnTo>
                  <a:lnTo>
                    <a:pt x="2127430" y="4661024"/>
                  </a:lnTo>
                  <a:lnTo>
                    <a:pt x="2085168" y="4680420"/>
                  </a:lnTo>
                  <a:lnTo>
                    <a:pt x="2040370" y="4694725"/>
                  </a:lnTo>
                  <a:lnTo>
                    <a:pt x="1993401" y="4703576"/>
                  </a:lnTo>
                  <a:lnTo>
                    <a:pt x="1944624" y="4706607"/>
                  </a:lnTo>
                  <a:lnTo>
                    <a:pt x="388874" y="4706607"/>
                  </a:lnTo>
                  <a:lnTo>
                    <a:pt x="340096" y="4703576"/>
                  </a:lnTo>
                  <a:lnTo>
                    <a:pt x="293127" y="4694725"/>
                  </a:lnTo>
                  <a:lnTo>
                    <a:pt x="248329" y="4680420"/>
                  </a:lnTo>
                  <a:lnTo>
                    <a:pt x="206067" y="4661024"/>
                  </a:lnTo>
                  <a:lnTo>
                    <a:pt x="166707" y="4636903"/>
                  </a:lnTo>
                  <a:lnTo>
                    <a:pt x="130612" y="4608422"/>
                  </a:lnTo>
                  <a:lnTo>
                    <a:pt x="98147" y="4575943"/>
                  </a:lnTo>
                  <a:lnTo>
                    <a:pt x="69676" y="4539833"/>
                  </a:lnTo>
                  <a:lnTo>
                    <a:pt x="45565" y="4500456"/>
                  </a:lnTo>
                  <a:lnTo>
                    <a:pt x="26177" y="4458176"/>
                  </a:lnTo>
                  <a:lnTo>
                    <a:pt x="11877" y="4413359"/>
                  </a:lnTo>
                  <a:lnTo>
                    <a:pt x="3030" y="4366368"/>
                  </a:lnTo>
                  <a:lnTo>
                    <a:pt x="0" y="4317568"/>
                  </a:lnTo>
                  <a:lnTo>
                    <a:pt x="0" y="389128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8301" y="1367155"/>
              <a:ext cx="2333625" cy="47066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48301" y="1367155"/>
              <a:ext cx="2333625" cy="4706620"/>
            </a:xfrm>
            <a:custGeom>
              <a:avLst/>
              <a:gdLst/>
              <a:ahLst/>
              <a:cxnLst/>
              <a:rect l="l" t="t" r="r" b="b"/>
              <a:pathLst>
                <a:path w="2333625" h="4706620">
                  <a:moveTo>
                    <a:pt x="0" y="389128"/>
                  </a:moveTo>
                  <a:lnTo>
                    <a:pt x="3030" y="340321"/>
                  </a:lnTo>
                  <a:lnTo>
                    <a:pt x="11877" y="293322"/>
                  </a:lnTo>
                  <a:lnTo>
                    <a:pt x="26177" y="248496"/>
                  </a:lnTo>
                  <a:lnTo>
                    <a:pt x="45565" y="206208"/>
                  </a:lnTo>
                  <a:lnTo>
                    <a:pt x="69676" y="166821"/>
                  </a:lnTo>
                  <a:lnTo>
                    <a:pt x="98147" y="130702"/>
                  </a:lnTo>
                  <a:lnTo>
                    <a:pt x="130612" y="98215"/>
                  </a:lnTo>
                  <a:lnTo>
                    <a:pt x="166707" y="69725"/>
                  </a:lnTo>
                  <a:lnTo>
                    <a:pt x="206067" y="45597"/>
                  </a:lnTo>
                  <a:lnTo>
                    <a:pt x="248329" y="26195"/>
                  </a:lnTo>
                  <a:lnTo>
                    <a:pt x="293127" y="11885"/>
                  </a:lnTo>
                  <a:lnTo>
                    <a:pt x="340096" y="3032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3" y="3032"/>
                  </a:lnTo>
                  <a:lnTo>
                    <a:pt x="2040378" y="11885"/>
                  </a:lnTo>
                  <a:lnTo>
                    <a:pt x="2085185" y="26195"/>
                  </a:lnTo>
                  <a:lnTo>
                    <a:pt x="2127458" y="45597"/>
                  </a:lnTo>
                  <a:lnTo>
                    <a:pt x="2166832" y="69725"/>
                  </a:lnTo>
                  <a:lnTo>
                    <a:pt x="2202941" y="98215"/>
                  </a:lnTo>
                  <a:lnTo>
                    <a:pt x="2235421" y="130702"/>
                  </a:lnTo>
                  <a:lnTo>
                    <a:pt x="2263906" y="166821"/>
                  </a:lnTo>
                  <a:lnTo>
                    <a:pt x="2288031" y="206208"/>
                  </a:lnTo>
                  <a:lnTo>
                    <a:pt x="2307430" y="248496"/>
                  </a:lnTo>
                  <a:lnTo>
                    <a:pt x="2321739" y="293322"/>
                  </a:lnTo>
                  <a:lnTo>
                    <a:pt x="2330592" y="340321"/>
                  </a:lnTo>
                  <a:lnTo>
                    <a:pt x="2333625" y="389128"/>
                  </a:lnTo>
                  <a:lnTo>
                    <a:pt x="2333625" y="4317568"/>
                  </a:lnTo>
                  <a:lnTo>
                    <a:pt x="2330592" y="4366368"/>
                  </a:lnTo>
                  <a:lnTo>
                    <a:pt x="2321739" y="4413359"/>
                  </a:lnTo>
                  <a:lnTo>
                    <a:pt x="2307430" y="4458176"/>
                  </a:lnTo>
                  <a:lnTo>
                    <a:pt x="2288031" y="4500456"/>
                  </a:lnTo>
                  <a:lnTo>
                    <a:pt x="2263906" y="4539833"/>
                  </a:lnTo>
                  <a:lnTo>
                    <a:pt x="2235421" y="4575943"/>
                  </a:lnTo>
                  <a:lnTo>
                    <a:pt x="2202941" y="4608422"/>
                  </a:lnTo>
                  <a:lnTo>
                    <a:pt x="2166832" y="4636903"/>
                  </a:lnTo>
                  <a:lnTo>
                    <a:pt x="2127458" y="4661024"/>
                  </a:lnTo>
                  <a:lnTo>
                    <a:pt x="2085185" y="4680420"/>
                  </a:lnTo>
                  <a:lnTo>
                    <a:pt x="2040378" y="4694725"/>
                  </a:lnTo>
                  <a:lnTo>
                    <a:pt x="1993403" y="4703576"/>
                  </a:lnTo>
                  <a:lnTo>
                    <a:pt x="1944624" y="4706607"/>
                  </a:lnTo>
                  <a:lnTo>
                    <a:pt x="388874" y="4706607"/>
                  </a:lnTo>
                  <a:lnTo>
                    <a:pt x="340096" y="4703576"/>
                  </a:lnTo>
                  <a:lnTo>
                    <a:pt x="293127" y="4694725"/>
                  </a:lnTo>
                  <a:lnTo>
                    <a:pt x="248329" y="4680420"/>
                  </a:lnTo>
                  <a:lnTo>
                    <a:pt x="206067" y="4661024"/>
                  </a:lnTo>
                  <a:lnTo>
                    <a:pt x="166707" y="4636903"/>
                  </a:lnTo>
                  <a:lnTo>
                    <a:pt x="130612" y="4608422"/>
                  </a:lnTo>
                  <a:lnTo>
                    <a:pt x="98147" y="4575943"/>
                  </a:lnTo>
                  <a:lnTo>
                    <a:pt x="69676" y="4539833"/>
                  </a:lnTo>
                  <a:lnTo>
                    <a:pt x="45565" y="4500456"/>
                  </a:lnTo>
                  <a:lnTo>
                    <a:pt x="26177" y="4458176"/>
                  </a:lnTo>
                  <a:lnTo>
                    <a:pt x="11877" y="4413359"/>
                  </a:lnTo>
                  <a:lnTo>
                    <a:pt x="3030" y="4366368"/>
                  </a:lnTo>
                  <a:lnTo>
                    <a:pt x="0" y="4317568"/>
                  </a:lnTo>
                  <a:lnTo>
                    <a:pt x="0" y="389128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91125" y="1876933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80540" y="180975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91125" y="1876933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910960" y="1880870"/>
            <a:ext cx="37147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24075" y="1467230"/>
            <a:ext cx="1724025" cy="486409"/>
            <a:chOff x="2124075" y="1467230"/>
            <a:chExt cx="1724025" cy="486409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575" y="1476755"/>
              <a:ext cx="419100" cy="25730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33600" y="1476755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1654175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416052"/>
                  </a:lnTo>
                  <a:lnTo>
                    <a:pt x="3990" y="435830"/>
                  </a:lnTo>
                  <a:lnTo>
                    <a:pt x="14874" y="451977"/>
                  </a:lnTo>
                  <a:lnTo>
                    <a:pt x="31021" y="462861"/>
                  </a:lnTo>
                  <a:lnTo>
                    <a:pt x="50800" y="466852"/>
                  </a:lnTo>
                  <a:lnTo>
                    <a:pt x="1654175" y="466852"/>
                  </a:lnTo>
                  <a:lnTo>
                    <a:pt x="1673953" y="462861"/>
                  </a:lnTo>
                  <a:lnTo>
                    <a:pt x="1690100" y="451977"/>
                  </a:lnTo>
                  <a:lnTo>
                    <a:pt x="1700984" y="435830"/>
                  </a:lnTo>
                  <a:lnTo>
                    <a:pt x="1704975" y="416052"/>
                  </a:lnTo>
                  <a:lnTo>
                    <a:pt x="1704975" y="50800"/>
                  </a:lnTo>
                  <a:lnTo>
                    <a:pt x="1700984" y="31021"/>
                  </a:lnTo>
                  <a:lnTo>
                    <a:pt x="1690100" y="14874"/>
                  </a:lnTo>
                  <a:lnTo>
                    <a:pt x="1673953" y="3990"/>
                  </a:lnTo>
                  <a:lnTo>
                    <a:pt x="16541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33600" y="1476755"/>
              <a:ext cx="1704975" cy="467359"/>
            </a:xfrm>
            <a:custGeom>
              <a:avLst/>
              <a:gdLst/>
              <a:ahLst/>
              <a:cxnLst/>
              <a:rect l="l" t="t" r="r" b="b"/>
              <a:pathLst>
                <a:path w="1704975" h="46736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1654175" y="0"/>
                  </a:lnTo>
                  <a:lnTo>
                    <a:pt x="1673953" y="3990"/>
                  </a:lnTo>
                  <a:lnTo>
                    <a:pt x="1690100" y="14874"/>
                  </a:lnTo>
                  <a:lnTo>
                    <a:pt x="1700984" y="31021"/>
                  </a:lnTo>
                  <a:lnTo>
                    <a:pt x="1704975" y="50800"/>
                  </a:lnTo>
                  <a:lnTo>
                    <a:pt x="1704975" y="416052"/>
                  </a:lnTo>
                  <a:lnTo>
                    <a:pt x="1700984" y="435830"/>
                  </a:lnTo>
                  <a:lnTo>
                    <a:pt x="1690100" y="451977"/>
                  </a:lnTo>
                  <a:lnTo>
                    <a:pt x="1673953" y="462861"/>
                  </a:lnTo>
                  <a:lnTo>
                    <a:pt x="1654175" y="466852"/>
                  </a:lnTo>
                  <a:lnTo>
                    <a:pt x="50800" y="466852"/>
                  </a:lnTo>
                  <a:lnTo>
                    <a:pt x="31021" y="462861"/>
                  </a:lnTo>
                  <a:lnTo>
                    <a:pt x="14874" y="451977"/>
                  </a:lnTo>
                  <a:lnTo>
                    <a:pt x="3990" y="435830"/>
                  </a:lnTo>
                  <a:lnTo>
                    <a:pt x="0" y="416052"/>
                  </a:lnTo>
                  <a:lnTo>
                    <a:pt x="0" y="50800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656839" y="1537017"/>
            <a:ext cx="642620" cy="33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23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8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50">
              <a:latin typeface="Arial"/>
              <a:cs typeface="Arial"/>
            </a:endParaRPr>
          </a:p>
          <a:p>
            <a:pPr algn="r" marR="53975">
              <a:lnSpc>
                <a:spcPts val="1230"/>
              </a:lnSpc>
            </a:pP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81600" y="1600580"/>
            <a:ext cx="1819275" cy="200660"/>
            <a:chOff x="5181600" y="1600580"/>
            <a:chExt cx="1819275" cy="200660"/>
          </a:xfrm>
        </p:grpSpPr>
        <p:sp>
          <p:nvSpPr>
            <p:cNvPr id="20" name="object 20"/>
            <p:cNvSpPr/>
            <p:nvPr/>
          </p:nvSpPr>
          <p:spPr>
            <a:xfrm>
              <a:off x="5191125" y="1610105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7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2"/>
                  </a:lnTo>
                  <a:lnTo>
                    <a:pt x="1780540" y="181102"/>
                  </a:lnTo>
                  <a:lnTo>
                    <a:pt x="1788223" y="179544"/>
                  </a:lnTo>
                  <a:lnTo>
                    <a:pt x="1794478" y="175307"/>
                  </a:lnTo>
                  <a:lnTo>
                    <a:pt x="1798685" y="169046"/>
                  </a:lnTo>
                  <a:lnTo>
                    <a:pt x="1800225" y="161417"/>
                  </a:lnTo>
                  <a:lnTo>
                    <a:pt x="1800225" y="19685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191125" y="1610105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5"/>
                  </a:lnTo>
                  <a:lnTo>
                    <a:pt x="1800225" y="161417"/>
                  </a:lnTo>
                  <a:lnTo>
                    <a:pt x="1798685" y="169046"/>
                  </a:lnTo>
                  <a:lnTo>
                    <a:pt x="1794478" y="175307"/>
                  </a:lnTo>
                  <a:lnTo>
                    <a:pt x="1788223" y="179544"/>
                  </a:lnTo>
                  <a:lnTo>
                    <a:pt x="1780540" y="181102"/>
                  </a:lnTo>
                  <a:lnTo>
                    <a:pt x="19685" y="181102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7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710935" y="1618297"/>
            <a:ext cx="76136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81600" y="2124582"/>
            <a:ext cx="1819275" cy="2553970"/>
            <a:chOff x="5181600" y="2124582"/>
            <a:chExt cx="1819275" cy="2553970"/>
          </a:xfrm>
        </p:grpSpPr>
        <p:sp>
          <p:nvSpPr>
            <p:cNvPr id="24" name="object 24"/>
            <p:cNvSpPr/>
            <p:nvPr/>
          </p:nvSpPr>
          <p:spPr>
            <a:xfrm>
              <a:off x="5191125" y="3448938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90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780540" y="180975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90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91125" y="3448938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90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90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91125" y="3972940"/>
              <a:ext cx="1800225" cy="171450"/>
            </a:xfrm>
            <a:custGeom>
              <a:avLst/>
              <a:gdLst/>
              <a:ahLst/>
              <a:cxnLst/>
              <a:rect l="l" t="t" r="r" b="b"/>
              <a:pathLst>
                <a:path w="1800225" h="171450">
                  <a:moveTo>
                    <a:pt x="1781555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907"/>
                  </a:lnTo>
                  <a:lnTo>
                    <a:pt x="1470" y="160145"/>
                  </a:lnTo>
                  <a:lnTo>
                    <a:pt x="5476" y="166036"/>
                  </a:lnTo>
                  <a:lnTo>
                    <a:pt x="11412" y="169999"/>
                  </a:lnTo>
                  <a:lnTo>
                    <a:pt x="18669" y="171449"/>
                  </a:lnTo>
                  <a:lnTo>
                    <a:pt x="1781555" y="171449"/>
                  </a:lnTo>
                  <a:lnTo>
                    <a:pt x="1788812" y="169999"/>
                  </a:lnTo>
                  <a:lnTo>
                    <a:pt x="1794748" y="166036"/>
                  </a:lnTo>
                  <a:lnTo>
                    <a:pt x="1798754" y="160145"/>
                  </a:lnTo>
                  <a:lnTo>
                    <a:pt x="1800225" y="152907"/>
                  </a:lnTo>
                  <a:lnTo>
                    <a:pt x="1800225" y="18668"/>
                  </a:lnTo>
                  <a:lnTo>
                    <a:pt x="1798754" y="11412"/>
                  </a:lnTo>
                  <a:lnTo>
                    <a:pt x="1794748" y="5476"/>
                  </a:lnTo>
                  <a:lnTo>
                    <a:pt x="1788812" y="1470"/>
                  </a:lnTo>
                  <a:lnTo>
                    <a:pt x="178155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91125" y="3972940"/>
              <a:ext cx="1800225" cy="171450"/>
            </a:xfrm>
            <a:custGeom>
              <a:avLst/>
              <a:gdLst/>
              <a:ahLst/>
              <a:cxnLst/>
              <a:rect l="l" t="t" r="r" b="b"/>
              <a:pathLst>
                <a:path w="1800225" h="171450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781555" y="0"/>
                  </a:lnTo>
                  <a:lnTo>
                    <a:pt x="1788812" y="1470"/>
                  </a:lnTo>
                  <a:lnTo>
                    <a:pt x="1794748" y="5476"/>
                  </a:lnTo>
                  <a:lnTo>
                    <a:pt x="1798754" y="11412"/>
                  </a:lnTo>
                  <a:lnTo>
                    <a:pt x="1800225" y="18668"/>
                  </a:lnTo>
                  <a:lnTo>
                    <a:pt x="1800225" y="152907"/>
                  </a:lnTo>
                  <a:lnTo>
                    <a:pt x="1798754" y="160145"/>
                  </a:lnTo>
                  <a:lnTo>
                    <a:pt x="1794748" y="166036"/>
                  </a:lnTo>
                  <a:lnTo>
                    <a:pt x="1788812" y="169999"/>
                  </a:lnTo>
                  <a:lnTo>
                    <a:pt x="1781555" y="171449"/>
                  </a:lnTo>
                  <a:lnTo>
                    <a:pt x="18669" y="171449"/>
                  </a:lnTo>
                  <a:lnTo>
                    <a:pt x="11412" y="169999"/>
                  </a:lnTo>
                  <a:lnTo>
                    <a:pt x="5476" y="166036"/>
                  </a:lnTo>
                  <a:lnTo>
                    <a:pt x="1470" y="160145"/>
                  </a:lnTo>
                  <a:lnTo>
                    <a:pt x="0" y="152907"/>
                  </a:lnTo>
                  <a:lnTo>
                    <a:pt x="0" y="1866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91125" y="423024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91125" y="4230242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91125" y="448741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5" y="181101"/>
                  </a:lnTo>
                  <a:lnTo>
                    <a:pt x="1780540" y="181101"/>
                  </a:lnTo>
                  <a:lnTo>
                    <a:pt x="1788223" y="179542"/>
                  </a:lnTo>
                  <a:lnTo>
                    <a:pt x="1794478" y="175291"/>
                  </a:lnTo>
                  <a:lnTo>
                    <a:pt x="1798685" y="16899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191125" y="448741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93"/>
                  </a:lnTo>
                  <a:lnTo>
                    <a:pt x="1794478" y="175291"/>
                  </a:lnTo>
                  <a:lnTo>
                    <a:pt x="1788223" y="179542"/>
                  </a:lnTo>
                  <a:lnTo>
                    <a:pt x="1780540" y="181101"/>
                  </a:lnTo>
                  <a:lnTo>
                    <a:pt x="19685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91125" y="213410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780540" y="181101"/>
                  </a:lnTo>
                  <a:lnTo>
                    <a:pt x="1788223" y="179544"/>
                  </a:lnTo>
                  <a:lnTo>
                    <a:pt x="1794478" y="175307"/>
                  </a:lnTo>
                  <a:lnTo>
                    <a:pt x="1798685" y="169046"/>
                  </a:lnTo>
                  <a:lnTo>
                    <a:pt x="1800225" y="161416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91125" y="2134107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416"/>
                  </a:lnTo>
                  <a:lnTo>
                    <a:pt x="1798685" y="169046"/>
                  </a:lnTo>
                  <a:lnTo>
                    <a:pt x="1794478" y="175307"/>
                  </a:lnTo>
                  <a:lnTo>
                    <a:pt x="1788223" y="179544"/>
                  </a:lnTo>
                  <a:lnTo>
                    <a:pt x="1780540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606034" y="2142871"/>
            <a:ext cx="98869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Details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67350" y="2391410"/>
            <a:ext cx="1533525" cy="200025"/>
            <a:chOff x="5467350" y="2391410"/>
            <a:chExt cx="1533525" cy="200025"/>
          </a:xfrm>
        </p:grpSpPr>
        <p:sp>
          <p:nvSpPr>
            <p:cNvPr id="36" name="object 36"/>
            <p:cNvSpPr/>
            <p:nvPr/>
          </p:nvSpPr>
          <p:spPr>
            <a:xfrm>
              <a:off x="5476875" y="240093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94790" y="180975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5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476875" y="2400935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5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496242" y="240442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950" spc="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Usages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600325" y="2010282"/>
            <a:ext cx="1257300" cy="343535"/>
            <a:chOff x="2600325" y="2010282"/>
            <a:chExt cx="1257300" cy="343535"/>
          </a:xfrm>
        </p:grpSpPr>
        <p:sp>
          <p:nvSpPr>
            <p:cNvPr id="40" name="object 40"/>
            <p:cNvSpPr/>
            <p:nvPr/>
          </p:nvSpPr>
          <p:spPr>
            <a:xfrm>
              <a:off x="2609850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1203071" y="0"/>
                  </a:moveTo>
                  <a:lnTo>
                    <a:pt x="35179" y="0"/>
                  </a:lnTo>
                  <a:lnTo>
                    <a:pt x="21484" y="2766"/>
                  </a:lnTo>
                  <a:lnTo>
                    <a:pt x="10302" y="10318"/>
                  </a:lnTo>
                  <a:lnTo>
                    <a:pt x="2764" y="21538"/>
                  </a:lnTo>
                  <a:lnTo>
                    <a:pt x="0" y="35305"/>
                  </a:lnTo>
                  <a:lnTo>
                    <a:pt x="0" y="288670"/>
                  </a:lnTo>
                  <a:lnTo>
                    <a:pt x="2764" y="302438"/>
                  </a:lnTo>
                  <a:lnTo>
                    <a:pt x="10302" y="313658"/>
                  </a:lnTo>
                  <a:lnTo>
                    <a:pt x="21484" y="321210"/>
                  </a:lnTo>
                  <a:lnTo>
                    <a:pt x="35179" y="323976"/>
                  </a:lnTo>
                  <a:lnTo>
                    <a:pt x="1203071" y="323976"/>
                  </a:lnTo>
                  <a:lnTo>
                    <a:pt x="1216765" y="321210"/>
                  </a:lnTo>
                  <a:lnTo>
                    <a:pt x="1227947" y="313658"/>
                  </a:lnTo>
                  <a:lnTo>
                    <a:pt x="1235485" y="302438"/>
                  </a:lnTo>
                  <a:lnTo>
                    <a:pt x="1238250" y="288670"/>
                  </a:lnTo>
                  <a:lnTo>
                    <a:pt x="1238250" y="35305"/>
                  </a:lnTo>
                  <a:lnTo>
                    <a:pt x="1235485" y="21538"/>
                  </a:lnTo>
                  <a:lnTo>
                    <a:pt x="1227947" y="10318"/>
                  </a:lnTo>
                  <a:lnTo>
                    <a:pt x="1216765" y="2766"/>
                  </a:lnTo>
                  <a:lnTo>
                    <a:pt x="120307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09850" y="2019807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0" y="35305"/>
                  </a:moveTo>
                  <a:lnTo>
                    <a:pt x="2764" y="21538"/>
                  </a:lnTo>
                  <a:lnTo>
                    <a:pt x="10302" y="10318"/>
                  </a:lnTo>
                  <a:lnTo>
                    <a:pt x="21484" y="2766"/>
                  </a:lnTo>
                  <a:lnTo>
                    <a:pt x="35179" y="0"/>
                  </a:lnTo>
                  <a:lnTo>
                    <a:pt x="1203071" y="0"/>
                  </a:lnTo>
                  <a:lnTo>
                    <a:pt x="1216765" y="2766"/>
                  </a:lnTo>
                  <a:lnTo>
                    <a:pt x="1227947" y="10318"/>
                  </a:lnTo>
                  <a:lnTo>
                    <a:pt x="1235485" y="21538"/>
                  </a:lnTo>
                  <a:lnTo>
                    <a:pt x="1238250" y="35305"/>
                  </a:lnTo>
                  <a:lnTo>
                    <a:pt x="1238250" y="288670"/>
                  </a:lnTo>
                  <a:lnTo>
                    <a:pt x="1235485" y="302438"/>
                  </a:lnTo>
                  <a:lnTo>
                    <a:pt x="1227947" y="313658"/>
                  </a:lnTo>
                  <a:lnTo>
                    <a:pt x="1216765" y="321210"/>
                  </a:lnTo>
                  <a:lnTo>
                    <a:pt x="1203071" y="323976"/>
                  </a:lnTo>
                  <a:lnTo>
                    <a:pt x="35179" y="323976"/>
                  </a:lnTo>
                  <a:lnTo>
                    <a:pt x="21484" y="321210"/>
                  </a:lnTo>
                  <a:lnTo>
                    <a:pt x="10302" y="313658"/>
                  </a:lnTo>
                  <a:lnTo>
                    <a:pt x="2764" y="302438"/>
                  </a:lnTo>
                  <a:lnTo>
                    <a:pt x="0" y="288670"/>
                  </a:lnTo>
                  <a:lnTo>
                    <a:pt x="0" y="3530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2798826" y="2090356"/>
            <a:ext cx="868044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50" spc="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00325" y="2419985"/>
            <a:ext cx="1266825" cy="343535"/>
            <a:chOff x="2600325" y="2419985"/>
            <a:chExt cx="1266825" cy="343535"/>
          </a:xfrm>
        </p:grpSpPr>
        <p:sp>
          <p:nvSpPr>
            <p:cNvPr id="44" name="object 44"/>
            <p:cNvSpPr/>
            <p:nvPr/>
          </p:nvSpPr>
          <p:spPr>
            <a:xfrm>
              <a:off x="2609850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1212596" y="0"/>
                  </a:moveTo>
                  <a:lnTo>
                    <a:pt x="35179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0"/>
                  </a:lnTo>
                  <a:lnTo>
                    <a:pt x="2764" y="302385"/>
                  </a:lnTo>
                  <a:lnTo>
                    <a:pt x="10302" y="313610"/>
                  </a:lnTo>
                  <a:lnTo>
                    <a:pt x="21484" y="321192"/>
                  </a:lnTo>
                  <a:lnTo>
                    <a:pt x="35179" y="323976"/>
                  </a:lnTo>
                  <a:lnTo>
                    <a:pt x="1212596" y="323976"/>
                  </a:lnTo>
                  <a:lnTo>
                    <a:pt x="1226290" y="321192"/>
                  </a:lnTo>
                  <a:lnTo>
                    <a:pt x="1237472" y="313610"/>
                  </a:lnTo>
                  <a:lnTo>
                    <a:pt x="1245010" y="302385"/>
                  </a:lnTo>
                  <a:lnTo>
                    <a:pt x="1247775" y="288670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609850" y="2429510"/>
              <a:ext cx="1247775" cy="324485"/>
            </a:xfrm>
            <a:custGeom>
              <a:avLst/>
              <a:gdLst/>
              <a:ahLst/>
              <a:cxnLst/>
              <a:rect l="l" t="t" r="r" b="b"/>
              <a:pathLst>
                <a:path w="1247775" h="324485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9" y="0"/>
                  </a:lnTo>
                  <a:lnTo>
                    <a:pt x="1212596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0"/>
                  </a:lnTo>
                  <a:lnTo>
                    <a:pt x="1245010" y="302385"/>
                  </a:lnTo>
                  <a:lnTo>
                    <a:pt x="1237472" y="313610"/>
                  </a:lnTo>
                  <a:lnTo>
                    <a:pt x="1226290" y="321192"/>
                  </a:lnTo>
                  <a:lnTo>
                    <a:pt x="1212596" y="323976"/>
                  </a:lnTo>
                  <a:lnTo>
                    <a:pt x="35179" y="323976"/>
                  </a:lnTo>
                  <a:lnTo>
                    <a:pt x="21484" y="321192"/>
                  </a:lnTo>
                  <a:lnTo>
                    <a:pt x="10302" y="313610"/>
                  </a:lnTo>
                  <a:lnTo>
                    <a:pt x="2764" y="302385"/>
                  </a:lnTo>
                  <a:lnTo>
                    <a:pt x="0" y="288670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2980435" y="2499995"/>
            <a:ext cx="4972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50" spc="8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50" spc="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00325" y="2820161"/>
            <a:ext cx="1266825" cy="342900"/>
            <a:chOff x="2600325" y="2820161"/>
            <a:chExt cx="1266825" cy="342900"/>
          </a:xfrm>
        </p:grpSpPr>
        <p:sp>
          <p:nvSpPr>
            <p:cNvPr id="48" name="object 48"/>
            <p:cNvSpPr/>
            <p:nvPr/>
          </p:nvSpPr>
          <p:spPr>
            <a:xfrm>
              <a:off x="2609850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1212596" y="0"/>
                  </a:moveTo>
                  <a:lnTo>
                    <a:pt x="35179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1"/>
                  </a:lnTo>
                  <a:lnTo>
                    <a:pt x="2764" y="302365"/>
                  </a:lnTo>
                  <a:lnTo>
                    <a:pt x="10302" y="313547"/>
                  </a:lnTo>
                  <a:lnTo>
                    <a:pt x="21484" y="321085"/>
                  </a:lnTo>
                  <a:lnTo>
                    <a:pt x="35179" y="323850"/>
                  </a:lnTo>
                  <a:lnTo>
                    <a:pt x="1212596" y="323850"/>
                  </a:lnTo>
                  <a:lnTo>
                    <a:pt x="1226290" y="321085"/>
                  </a:lnTo>
                  <a:lnTo>
                    <a:pt x="1237472" y="313547"/>
                  </a:lnTo>
                  <a:lnTo>
                    <a:pt x="1245010" y="302365"/>
                  </a:lnTo>
                  <a:lnTo>
                    <a:pt x="1247775" y="288671"/>
                  </a:lnTo>
                  <a:lnTo>
                    <a:pt x="1247775" y="35178"/>
                  </a:lnTo>
                  <a:lnTo>
                    <a:pt x="1245010" y="21484"/>
                  </a:lnTo>
                  <a:lnTo>
                    <a:pt x="1237472" y="10302"/>
                  </a:lnTo>
                  <a:lnTo>
                    <a:pt x="1226290" y="2764"/>
                  </a:lnTo>
                  <a:lnTo>
                    <a:pt x="12125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609850" y="2829686"/>
              <a:ext cx="1247775" cy="323850"/>
            </a:xfrm>
            <a:custGeom>
              <a:avLst/>
              <a:gdLst/>
              <a:ahLst/>
              <a:cxnLst/>
              <a:rect l="l" t="t" r="r" b="b"/>
              <a:pathLst>
                <a:path w="1247775" h="323850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9" y="0"/>
                  </a:lnTo>
                  <a:lnTo>
                    <a:pt x="1212596" y="0"/>
                  </a:lnTo>
                  <a:lnTo>
                    <a:pt x="1226290" y="2764"/>
                  </a:lnTo>
                  <a:lnTo>
                    <a:pt x="1237472" y="10302"/>
                  </a:lnTo>
                  <a:lnTo>
                    <a:pt x="1245010" y="21484"/>
                  </a:lnTo>
                  <a:lnTo>
                    <a:pt x="1247775" y="35178"/>
                  </a:lnTo>
                  <a:lnTo>
                    <a:pt x="1247775" y="288671"/>
                  </a:lnTo>
                  <a:lnTo>
                    <a:pt x="1245010" y="302365"/>
                  </a:lnTo>
                  <a:lnTo>
                    <a:pt x="1237472" y="313547"/>
                  </a:lnTo>
                  <a:lnTo>
                    <a:pt x="1226290" y="321085"/>
                  </a:lnTo>
                  <a:lnTo>
                    <a:pt x="1212596" y="323850"/>
                  </a:lnTo>
                  <a:lnTo>
                    <a:pt x="35179" y="323850"/>
                  </a:lnTo>
                  <a:lnTo>
                    <a:pt x="21484" y="321085"/>
                  </a:lnTo>
                  <a:lnTo>
                    <a:pt x="10302" y="313547"/>
                  </a:lnTo>
                  <a:lnTo>
                    <a:pt x="2764" y="302365"/>
                  </a:lnTo>
                  <a:lnTo>
                    <a:pt x="0" y="288671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3009010" y="2899727"/>
            <a:ext cx="44005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5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181600" y="4744720"/>
            <a:ext cx="1819275" cy="200025"/>
            <a:chOff x="5181600" y="4744720"/>
            <a:chExt cx="1819275" cy="200025"/>
          </a:xfrm>
        </p:grpSpPr>
        <p:sp>
          <p:nvSpPr>
            <p:cNvPr id="52" name="object 52"/>
            <p:cNvSpPr/>
            <p:nvPr/>
          </p:nvSpPr>
          <p:spPr>
            <a:xfrm>
              <a:off x="5191125" y="4754245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191125" y="4754245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405754" y="3977004"/>
            <a:ext cx="1388110" cy="96011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dirty="0" sz="9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  <a:p>
            <a:pPr algn="ctr" marL="279400" marR="279400" indent="-635">
              <a:lnSpc>
                <a:spcPct val="180900"/>
              </a:lnSpc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Numbers </a:t>
            </a:r>
            <a:r>
              <a:rPr dirty="0" sz="9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Industries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467350" y="5001895"/>
            <a:ext cx="1533525" cy="200660"/>
            <a:chOff x="5467350" y="5001895"/>
            <a:chExt cx="1533525" cy="200660"/>
          </a:xfrm>
        </p:grpSpPr>
        <p:sp>
          <p:nvSpPr>
            <p:cNvPr id="56" name="object 56"/>
            <p:cNvSpPr/>
            <p:nvPr/>
          </p:nvSpPr>
          <p:spPr>
            <a:xfrm>
              <a:off x="5476875" y="501142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149479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494790" y="181101"/>
                  </a:lnTo>
                  <a:lnTo>
                    <a:pt x="1502473" y="179544"/>
                  </a:lnTo>
                  <a:lnTo>
                    <a:pt x="1508728" y="175307"/>
                  </a:lnTo>
                  <a:lnTo>
                    <a:pt x="1512935" y="169046"/>
                  </a:lnTo>
                  <a:lnTo>
                    <a:pt x="1514475" y="161416"/>
                  </a:lnTo>
                  <a:lnTo>
                    <a:pt x="1514475" y="19684"/>
                  </a:lnTo>
                  <a:lnTo>
                    <a:pt x="1512935" y="12055"/>
                  </a:lnTo>
                  <a:lnTo>
                    <a:pt x="1508728" y="5794"/>
                  </a:lnTo>
                  <a:lnTo>
                    <a:pt x="1502473" y="1557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476875" y="501142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57"/>
                  </a:lnTo>
                  <a:lnTo>
                    <a:pt x="1508728" y="5794"/>
                  </a:lnTo>
                  <a:lnTo>
                    <a:pt x="1512935" y="12055"/>
                  </a:lnTo>
                  <a:lnTo>
                    <a:pt x="1514475" y="19684"/>
                  </a:lnTo>
                  <a:lnTo>
                    <a:pt x="1514475" y="161416"/>
                  </a:lnTo>
                  <a:lnTo>
                    <a:pt x="1512935" y="169046"/>
                  </a:lnTo>
                  <a:lnTo>
                    <a:pt x="1508728" y="175307"/>
                  </a:lnTo>
                  <a:lnTo>
                    <a:pt x="1502473" y="179544"/>
                  </a:lnTo>
                  <a:lnTo>
                    <a:pt x="1494790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496242" y="5024437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648325" y="5268721"/>
            <a:ext cx="1352550" cy="200025"/>
            <a:chOff x="5648325" y="5268721"/>
            <a:chExt cx="1352550" cy="200025"/>
          </a:xfrm>
        </p:grpSpPr>
        <p:sp>
          <p:nvSpPr>
            <p:cNvPr id="60" name="object 60"/>
            <p:cNvSpPr/>
            <p:nvPr/>
          </p:nvSpPr>
          <p:spPr>
            <a:xfrm>
              <a:off x="5657850" y="5278246"/>
              <a:ext cx="1333500" cy="180975"/>
            </a:xfrm>
            <a:custGeom>
              <a:avLst/>
              <a:gdLst/>
              <a:ahLst/>
              <a:cxnLst/>
              <a:rect l="l" t="t" r="r" b="b"/>
              <a:pathLst>
                <a:path w="1333500" h="180975">
                  <a:moveTo>
                    <a:pt x="1313815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313815" y="180974"/>
                  </a:lnTo>
                  <a:lnTo>
                    <a:pt x="1321498" y="179435"/>
                  </a:lnTo>
                  <a:lnTo>
                    <a:pt x="1327753" y="175228"/>
                  </a:lnTo>
                  <a:lnTo>
                    <a:pt x="1331960" y="168973"/>
                  </a:lnTo>
                  <a:lnTo>
                    <a:pt x="1333500" y="161289"/>
                  </a:lnTo>
                  <a:lnTo>
                    <a:pt x="1333500" y="19684"/>
                  </a:lnTo>
                  <a:lnTo>
                    <a:pt x="1331960" y="12001"/>
                  </a:lnTo>
                  <a:lnTo>
                    <a:pt x="1327753" y="5746"/>
                  </a:lnTo>
                  <a:lnTo>
                    <a:pt x="1321498" y="1539"/>
                  </a:lnTo>
                  <a:lnTo>
                    <a:pt x="131381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657850" y="5278246"/>
              <a:ext cx="1333500" cy="180975"/>
            </a:xfrm>
            <a:custGeom>
              <a:avLst/>
              <a:gdLst/>
              <a:ahLst/>
              <a:cxnLst/>
              <a:rect l="l" t="t" r="r" b="b"/>
              <a:pathLst>
                <a:path w="13335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313815" y="0"/>
                  </a:lnTo>
                  <a:lnTo>
                    <a:pt x="1321498" y="1539"/>
                  </a:lnTo>
                  <a:lnTo>
                    <a:pt x="1327753" y="5746"/>
                  </a:lnTo>
                  <a:lnTo>
                    <a:pt x="1331960" y="12001"/>
                  </a:lnTo>
                  <a:lnTo>
                    <a:pt x="1333500" y="19684"/>
                  </a:lnTo>
                  <a:lnTo>
                    <a:pt x="1333500" y="161289"/>
                  </a:lnTo>
                  <a:lnTo>
                    <a:pt x="1331960" y="168973"/>
                  </a:lnTo>
                  <a:lnTo>
                    <a:pt x="1327753" y="175228"/>
                  </a:lnTo>
                  <a:lnTo>
                    <a:pt x="1321498" y="179435"/>
                  </a:lnTo>
                  <a:lnTo>
                    <a:pt x="1313815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677217" y="5287009"/>
            <a:ext cx="129476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Workplace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 Address*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317750" y="1702561"/>
            <a:ext cx="4683125" cy="2889250"/>
            <a:chOff x="2317750" y="1702561"/>
            <a:chExt cx="4683125" cy="2889250"/>
          </a:xfrm>
        </p:grpSpPr>
        <p:sp>
          <p:nvSpPr>
            <p:cNvPr id="64" name="object 64"/>
            <p:cNvSpPr/>
            <p:nvPr/>
          </p:nvSpPr>
          <p:spPr>
            <a:xfrm>
              <a:off x="3843274" y="1710181"/>
              <a:ext cx="1348105" cy="2540"/>
            </a:xfrm>
            <a:custGeom>
              <a:avLst/>
              <a:gdLst/>
              <a:ahLst/>
              <a:cxnLst/>
              <a:rect l="l" t="t" r="r" b="b"/>
              <a:pathLst>
                <a:path w="1348104" h="2539">
                  <a:moveTo>
                    <a:pt x="-6350" y="1269"/>
                  </a:moveTo>
                  <a:lnTo>
                    <a:pt x="1353947" y="1269"/>
                  </a:lnTo>
                </a:path>
              </a:pathLst>
            </a:custGeom>
            <a:ln w="1523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324100" y="1710181"/>
              <a:ext cx="2867025" cy="2875280"/>
            </a:xfrm>
            <a:custGeom>
              <a:avLst/>
              <a:gdLst/>
              <a:ahLst/>
              <a:cxnLst/>
              <a:rect l="l" t="t" r="r" b="b"/>
              <a:pathLst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59079"/>
                  </a:lnTo>
                  <a:lnTo>
                    <a:pt x="2866771" y="259079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1828545"/>
                  </a:lnTo>
                  <a:lnTo>
                    <a:pt x="2866771" y="1828545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351659"/>
                  </a:lnTo>
                  <a:lnTo>
                    <a:pt x="2866771" y="2351659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613279"/>
                  </a:lnTo>
                  <a:lnTo>
                    <a:pt x="2866771" y="2613279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2874898"/>
                  </a:lnTo>
                  <a:lnTo>
                    <a:pt x="2866771" y="2874898"/>
                  </a:lnTo>
                </a:path>
                <a:path w="2867025" h="2875279">
                  <a:moveTo>
                    <a:pt x="1519174" y="0"/>
                  </a:moveTo>
                  <a:lnTo>
                    <a:pt x="2193036" y="0"/>
                  </a:lnTo>
                  <a:lnTo>
                    <a:pt x="2193036" y="520572"/>
                  </a:lnTo>
                  <a:lnTo>
                    <a:pt x="2866771" y="520572"/>
                  </a:lnTo>
                </a:path>
                <a:path w="2867025" h="2875279">
                  <a:moveTo>
                    <a:pt x="4825" y="238125"/>
                  </a:moveTo>
                  <a:lnTo>
                    <a:pt x="0" y="238125"/>
                  </a:lnTo>
                  <a:lnTo>
                    <a:pt x="0" y="476757"/>
                  </a:lnTo>
                  <a:lnTo>
                    <a:pt x="288544" y="47675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191125" y="3706241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4"/>
                  </a:lnTo>
                  <a:lnTo>
                    <a:pt x="1780540" y="180974"/>
                  </a:lnTo>
                  <a:lnTo>
                    <a:pt x="1788223" y="179435"/>
                  </a:lnTo>
                  <a:lnTo>
                    <a:pt x="1794478" y="175228"/>
                  </a:lnTo>
                  <a:lnTo>
                    <a:pt x="1798685" y="168973"/>
                  </a:lnTo>
                  <a:lnTo>
                    <a:pt x="1800225" y="161289"/>
                  </a:lnTo>
                  <a:lnTo>
                    <a:pt x="1800225" y="19684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191125" y="3706241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4"/>
                  </a:lnTo>
                  <a:lnTo>
                    <a:pt x="1800225" y="161289"/>
                  </a:lnTo>
                  <a:lnTo>
                    <a:pt x="1798685" y="168973"/>
                  </a:lnTo>
                  <a:lnTo>
                    <a:pt x="1794478" y="175228"/>
                  </a:lnTo>
                  <a:lnTo>
                    <a:pt x="1788223" y="179435"/>
                  </a:lnTo>
                  <a:lnTo>
                    <a:pt x="1780540" y="180974"/>
                  </a:lnTo>
                  <a:lnTo>
                    <a:pt x="19685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5625210" y="3452431"/>
            <a:ext cx="941705" cy="436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Bank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9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836923" y="1703832"/>
            <a:ext cx="3164205" cy="2103120"/>
            <a:chOff x="3836923" y="1703832"/>
            <a:chExt cx="3164205" cy="2103120"/>
          </a:xfrm>
        </p:grpSpPr>
        <p:sp>
          <p:nvSpPr>
            <p:cNvPr id="70" name="object 70"/>
            <p:cNvSpPr/>
            <p:nvPr/>
          </p:nvSpPr>
          <p:spPr>
            <a:xfrm>
              <a:off x="3843273" y="1710182"/>
              <a:ext cx="1348105" cy="2090420"/>
            </a:xfrm>
            <a:custGeom>
              <a:avLst/>
              <a:gdLst/>
              <a:ahLst/>
              <a:cxnLst/>
              <a:rect l="l" t="t" r="r" b="b"/>
              <a:pathLst>
                <a:path w="1348104" h="2090420">
                  <a:moveTo>
                    <a:pt x="0" y="0"/>
                  </a:moveTo>
                  <a:lnTo>
                    <a:pt x="673862" y="0"/>
                  </a:lnTo>
                  <a:lnTo>
                    <a:pt x="673862" y="2090165"/>
                  </a:lnTo>
                  <a:lnTo>
                    <a:pt x="1347597" y="2090165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191124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178054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5" y="180975"/>
                  </a:lnTo>
                  <a:lnTo>
                    <a:pt x="1780540" y="180975"/>
                  </a:lnTo>
                  <a:lnTo>
                    <a:pt x="1788223" y="179417"/>
                  </a:lnTo>
                  <a:lnTo>
                    <a:pt x="1794478" y="175180"/>
                  </a:lnTo>
                  <a:lnTo>
                    <a:pt x="1798685" y="168919"/>
                  </a:lnTo>
                  <a:lnTo>
                    <a:pt x="1800225" y="161289"/>
                  </a:lnTo>
                  <a:lnTo>
                    <a:pt x="1800225" y="19685"/>
                  </a:lnTo>
                  <a:lnTo>
                    <a:pt x="1798685" y="12001"/>
                  </a:lnTo>
                  <a:lnTo>
                    <a:pt x="1794478" y="5746"/>
                  </a:lnTo>
                  <a:lnTo>
                    <a:pt x="1788223" y="1539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191124" y="3182239"/>
              <a:ext cx="1800225" cy="180975"/>
            </a:xfrm>
            <a:custGeom>
              <a:avLst/>
              <a:gdLst/>
              <a:ahLst/>
              <a:cxnLst/>
              <a:rect l="l" t="t" r="r" b="b"/>
              <a:pathLst>
                <a:path w="18002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39"/>
                  </a:lnTo>
                  <a:lnTo>
                    <a:pt x="1794478" y="5746"/>
                  </a:lnTo>
                  <a:lnTo>
                    <a:pt x="1798685" y="12001"/>
                  </a:lnTo>
                  <a:lnTo>
                    <a:pt x="1800225" y="19685"/>
                  </a:lnTo>
                  <a:lnTo>
                    <a:pt x="1800225" y="161289"/>
                  </a:lnTo>
                  <a:lnTo>
                    <a:pt x="1798685" y="168919"/>
                  </a:lnTo>
                  <a:lnTo>
                    <a:pt x="1794478" y="175180"/>
                  </a:lnTo>
                  <a:lnTo>
                    <a:pt x="1788223" y="179417"/>
                  </a:lnTo>
                  <a:lnTo>
                    <a:pt x="1780540" y="180975"/>
                  </a:lnTo>
                  <a:lnTo>
                    <a:pt x="19685" y="180975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5176901" y="3190875"/>
            <a:ext cx="183451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Address-Ind.</a:t>
            </a:r>
            <a:r>
              <a:rPr dirty="0" sz="950" spc="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836923" y="1703832"/>
            <a:ext cx="3164205" cy="4022725"/>
            <a:chOff x="3836923" y="1703832"/>
            <a:chExt cx="3164205" cy="4022725"/>
          </a:xfrm>
        </p:grpSpPr>
        <p:sp>
          <p:nvSpPr>
            <p:cNvPr id="75" name="object 75"/>
            <p:cNvSpPr/>
            <p:nvPr/>
          </p:nvSpPr>
          <p:spPr>
            <a:xfrm>
              <a:off x="5191124" y="5535422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5"/>
                  </a:lnTo>
                  <a:lnTo>
                    <a:pt x="5746" y="175296"/>
                  </a:lnTo>
                  <a:lnTo>
                    <a:pt x="12001" y="179516"/>
                  </a:lnTo>
                  <a:lnTo>
                    <a:pt x="19685" y="181063"/>
                  </a:lnTo>
                  <a:lnTo>
                    <a:pt x="1780540" y="181063"/>
                  </a:lnTo>
                  <a:lnTo>
                    <a:pt x="1788223" y="179516"/>
                  </a:lnTo>
                  <a:lnTo>
                    <a:pt x="1794478" y="175296"/>
                  </a:lnTo>
                  <a:lnTo>
                    <a:pt x="1798685" y="169035"/>
                  </a:lnTo>
                  <a:lnTo>
                    <a:pt x="1800225" y="161366"/>
                  </a:lnTo>
                  <a:lnTo>
                    <a:pt x="1800225" y="19684"/>
                  </a:lnTo>
                  <a:lnTo>
                    <a:pt x="1798685" y="12055"/>
                  </a:lnTo>
                  <a:lnTo>
                    <a:pt x="1794478" y="5794"/>
                  </a:lnTo>
                  <a:lnTo>
                    <a:pt x="1788223" y="155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191124" y="5535422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57"/>
                  </a:lnTo>
                  <a:lnTo>
                    <a:pt x="1794478" y="5794"/>
                  </a:lnTo>
                  <a:lnTo>
                    <a:pt x="1798685" y="12055"/>
                  </a:lnTo>
                  <a:lnTo>
                    <a:pt x="1800225" y="19684"/>
                  </a:lnTo>
                  <a:lnTo>
                    <a:pt x="1800225" y="161366"/>
                  </a:lnTo>
                  <a:lnTo>
                    <a:pt x="1798685" y="169035"/>
                  </a:lnTo>
                  <a:lnTo>
                    <a:pt x="1794478" y="175296"/>
                  </a:lnTo>
                  <a:lnTo>
                    <a:pt x="1788223" y="179516"/>
                  </a:lnTo>
                  <a:lnTo>
                    <a:pt x="1780540" y="181063"/>
                  </a:lnTo>
                  <a:lnTo>
                    <a:pt x="19685" y="181063"/>
                  </a:lnTo>
                  <a:lnTo>
                    <a:pt x="12001" y="179516"/>
                  </a:lnTo>
                  <a:lnTo>
                    <a:pt x="5746" y="175296"/>
                  </a:lnTo>
                  <a:lnTo>
                    <a:pt x="1539" y="169035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843273" y="1710182"/>
              <a:ext cx="1348105" cy="3921760"/>
            </a:xfrm>
            <a:custGeom>
              <a:avLst/>
              <a:gdLst/>
              <a:ahLst/>
              <a:cxnLst/>
              <a:rect l="l" t="t" r="r" b="b"/>
              <a:pathLst>
                <a:path w="1348104" h="3921760">
                  <a:moveTo>
                    <a:pt x="0" y="0"/>
                  </a:moveTo>
                  <a:lnTo>
                    <a:pt x="673862" y="0"/>
                  </a:lnTo>
                  <a:lnTo>
                    <a:pt x="673862" y="1566926"/>
                  </a:lnTo>
                  <a:lnTo>
                    <a:pt x="1347597" y="1566926"/>
                  </a:lnTo>
                </a:path>
                <a:path w="1348104" h="3921760">
                  <a:moveTo>
                    <a:pt x="0" y="0"/>
                  </a:moveTo>
                  <a:lnTo>
                    <a:pt x="673862" y="0"/>
                  </a:lnTo>
                  <a:lnTo>
                    <a:pt x="673862" y="3921213"/>
                  </a:lnTo>
                  <a:lnTo>
                    <a:pt x="1347597" y="3921213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5476875" y="265811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1494790" y="0"/>
                  </a:moveTo>
                  <a:lnTo>
                    <a:pt x="19685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5" y="181101"/>
                  </a:lnTo>
                  <a:lnTo>
                    <a:pt x="1494790" y="181101"/>
                  </a:lnTo>
                  <a:lnTo>
                    <a:pt x="1502473" y="179544"/>
                  </a:lnTo>
                  <a:lnTo>
                    <a:pt x="1508728" y="175307"/>
                  </a:lnTo>
                  <a:lnTo>
                    <a:pt x="1512935" y="169046"/>
                  </a:lnTo>
                  <a:lnTo>
                    <a:pt x="1514475" y="161416"/>
                  </a:lnTo>
                  <a:lnTo>
                    <a:pt x="1514475" y="19812"/>
                  </a:lnTo>
                  <a:lnTo>
                    <a:pt x="1512935" y="12108"/>
                  </a:lnTo>
                  <a:lnTo>
                    <a:pt x="1508728" y="5810"/>
                  </a:lnTo>
                  <a:lnTo>
                    <a:pt x="1502473" y="155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5476875" y="2658110"/>
              <a:ext cx="1514475" cy="181610"/>
            </a:xfrm>
            <a:custGeom>
              <a:avLst/>
              <a:gdLst/>
              <a:ahLst/>
              <a:cxnLst/>
              <a:rect l="l" t="t" r="r" b="b"/>
              <a:pathLst>
                <a:path w="1514475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59"/>
                  </a:lnTo>
                  <a:lnTo>
                    <a:pt x="1508728" y="5810"/>
                  </a:lnTo>
                  <a:lnTo>
                    <a:pt x="1512935" y="12108"/>
                  </a:lnTo>
                  <a:lnTo>
                    <a:pt x="1514475" y="19812"/>
                  </a:lnTo>
                  <a:lnTo>
                    <a:pt x="1514475" y="161416"/>
                  </a:lnTo>
                  <a:lnTo>
                    <a:pt x="1512935" y="169046"/>
                  </a:lnTo>
                  <a:lnTo>
                    <a:pt x="1508728" y="175307"/>
                  </a:lnTo>
                  <a:lnTo>
                    <a:pt x="1502473" y="179544"/>
                  </a:lnTo>
                  <a:lnTo>
                    <a:pt x="1494790" y="181101"/>
                  </a:lnTo>
                  <a:lnTo>
                    <a:pt x="19685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5496242" y="2666301"/>
            <a:ext cx="147574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Communication*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5467350" y="2915411"/>
            <a:ext cx="1533525" cy="200025"/>
            <a:chOff x="5467350" y="2915411"/>
            <a:chExt cx="1533525" cy="200025"/>
          </a:xfrm>
        </p:grpSpPr>
        <p:sp>
          <p:nvSpPr>
            <p:cNvPr id="82" name="object 82"/>
            <p:cNvSpPr/>
            <p:nvPr/>
          </p:nvSpPr>
          <p:spPr>
            <a:xfrm>
              <a:off x="5476875" y="2924936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1494790" y="0"/>
                  </a:moveTo>
                  <a:lnTo>
                    <a:pt x="19685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5" y="180975"/>
                  </a:lnTo>
                  <a:lnTo>
                    <a:pt x="1494790" y="180975"/>
                  </a:lnTo>
                  <a:lnTo>
                    <a:pt x="1502473" y="179435"/>
                  </a:lnTo>
                  <a:lnTo>
                    <a:pt x="1508728" y="175228"/>
                  </a:lnTo>
                  <a:lnTo>
                    <a:pt x="1512935" y="168973"/>
                  </a:lnTo>
                  <a:lnTo>
                    <a:pt x="1514475" y="161289"/>
                  </a:lnTo>
                  <a:lnTo>
                    <a:pt x="1514475" y="19685"/>
                  </a:lnTo>
                  <a:lnTo>
                    <a:pt x="1512935" y="12001"/>
                  </a:lnTo>
                  <a:lnTo>
                    <a:pt x="1508728" y="5746"/>
                  </a:lnTo>
                  <a:lnTo>
                    <a:pt x="1502473" y="1539"/>
                  </a:lnTo>
                  <a:lnTo>
                    <a:pt x="149479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476875" y="2924936"/>
              <a:ext cx="1514475" cy="180975"/>
            </a:xfrm>
            <a:custGeom>
              <a:avLst/>
              <a:gdLst/>
              <a:ahLst/>
              <a:cxnLst/>
              <a:rect l="l" t="t" r="r" b="b"/>
              <a:pathLst>
                <a:path w="151447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5" y="0"/>
                  </a:lnTo>
                  <a:lnTo>
                    <a:pt x="1494790" y="0"/>
                  </a:lnTo>
                  <a:lnTo>
                    <a:pt x="1502473" y="1539"/>
                  </a:lnTo>
                  <a:lnTo>
                    <a:pt x="1508728" y="5746"/>
                  </a:lnTo>
                  <a:lnTo>
                    <a:pt x="1512935" y="12001"/>
                  </a:lnTo>
                  <a:lnTo>
                    <a:pt x="1514475" y="19685"/>
                  </a:lnTo>
                  <a:lnTo>
                    <a:pt x="1514475" y="161289"/>
                  </a:lnTo>
                  <a:lnTo>
                    <a:pt x="1512935" y="168973"/>
                  </a:lnTo>
                  <a:lnTo>
                    <a:pt x="1508728" y="175228"/>
                  </a:lnTo>
                  <a:lnTo>
                    <a:pt x="1502473" y="179435"/>
                  </a:lnTo>
                  <a:lnTo>
                    <a:pt x="1494790" y="180975"/>
                  </a:lnTo>
                  <a:lnTo>
                    <a:pt x="19685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5496242" y="2928873"/>
            <a:ext cx="147574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9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313051" y="1703832"/>
            <a:ext cx="4688205" cy="4279900"/>
            <a:chOff x="2313051" y="1703832"/>
            <a:chExt cx="4688205" cy="4279900"/>
          </a:xfrm>
        </p:grpSpPr>
        <p:sp>
          <p:nvSpPr>
            <p:cNvPr id="86" name="object 86"/>
            <p:cNvSpPr/>
            <p:nvPr/>
          </p:nvSpPr>
          <p:spPr>
            <a:xfrm>
              <a:off x="3843274" y="1710182"/>
              <a:ext cx="1348105" cy="3136900"/>
            </a:xfrm>
            <a:custGeom>
              <a:avLst/>
              <a:gdLst/>
              <a:ahLst/>
              <a:cxnLst/>
              <a:rect l="l" t="t" r="r" b="b"/>
              <a:pathLst>
                <a:path w="1348104" h="3136900">
                  <a:moveTo>
                    <a:pt x="0" y="0"/>
                  </a:moveTo>
                  <a:lnTo>
                    <a:pt x="673862" y="0"/>
                  </a:lnTo>
                  <a:lnTo>
                    <a:pt x="673862" y="3136518"/>
                  </a:lnTo>
                  <a:lnTo>
                    <a:pt x="1347597" y="313651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319401" y="1977009"/>
              <a:ext cx="295275" cy="1017905"/>
            </a:xfrm>
            <a:custGeom>
              <a:avLst/>
              <a:gdLst/>
              <a:ahLst/>
              <a:cxnLst/>
              <a:rect l="l" t="t" r="r" b="b"/>
              <a:pathLst>
                <a:path w="295275" h="1017905">
                  <a:moveTo>
                    <a:pt x="9525" y="0"/>
                  </a:moveTo>
                  <a:lnTo>
                    <a:pt x="9525" y="618236"/>
                  </a:lnTo>
                  <a:lnTo>
                    <a:pt x="295021" y="618236"/>
                  </a:lnTo>
                </a:path>
                <a:path w="295275" h="1017905">
                  <a:moveTo>
                    <a:pt x="0" y="0"/>
                  </a:moveTo>
                  <a:lnTo>
                    <a:pt x="0" y="1017777"/>
                  </a:lnTo>
                  <a:lnTo>
                    <a:pt x="290830" y="101777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191125" y="5792711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1780540" y="0"/>
                  </a:moveTo>
                  <a:lnTo>
                    <a:pt x="19685" y="0"/>
                  </a:lnTo>
                  <a:lnTo>
                    <a:pt x="12001" y="1547"/>
                  </a:lnTo>
                  <a:lnTo>
                    <a:pt x="5746" y="5767"/>
                  </a:lnTo>
                  <a:lnTo>
                    <a:pt x="1539" y="12028"/>
                  </a:lnTo>
                  <a:lnTo>
                    <a:pt x="0" y="19697"/>
                  </a:lnTo>
                  <a:lnTo>
                    <a:pt x="0" y="161328"/>
                  </a:lnTo>
                  <a:lnTo>
                    <a:pt x="1539" y="168990"/>
                  </a:lnTo>
                  <a:lnTo>
                    <a:pt x="5746" y="175247"/>
                  </a:lnTo>
                  <a:lnTo>
                    <a:pt x="12001" y="179466"/>
                  </a:lnTo>
                  <a:lnTo>
                    <a:pt x="19685" y="181013"/>
                  </a:lnTo>
                  <a:lnTo>
                    <a:pt x="1780540" y="181013"/>
                  </a:lnTo>
                  <a:lnTo>
                    <a:pt x="1788223" y="179466"/>
                  </a:lnTo>
                  <a:lnTo>
                    <a:pt x="1794478" y="175247"/>
                  </a:lnTo>
                  <a:lnTo>
                    <a:pt x="1798685" y="168990"/>
                  </a:lnTo>
                  <a:lnTo>
                    <a:pt x="1800225" y="161328"/>
                  </a:lnTo>
                  <a:lnTo>
                    <a:pt x="1800225" y="19697"/>
                  </a:lnTo>
                  <a:lnTo>
                    <a:pt x="1798685" y="12028"/>
                  </a:lnTo>
                  <a:lnTo>
                    <a:pt x="1794478" y="5767"/>
                  </a:lnTo>
                  <a:lnTo>
                    <a:pt x="1788223" y="1547"/>
                  </a:lnTo>
                  <a:lnTo>
                    <a:pt x="17805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5191125" y="5792711"/>
              <a:ext cx="1800225" cy="181610"/>
            </a:xfrm>
            <a:custGeom>
              <a:avLst/>
              <a:gdLst/>
              <a:ahLst/>
              <a:cxnLst/>
              <a:rect l="l" t="t" r="r" b="b"/>
              <a:pathLst>
                <a:path w="1800225" h="181610">
                  <a:moveTo>
                    <a:pt x="0" y="19697"/>
                  </a:moveTo>
                  <a:lnTo>
                    <a:pt x="1539" y="12028"/>
                  </a:lnTo>
                  <a:lnTo>
                    <a:pt x="5746" y="5767"/>
                  </a:lnTo>
                  <a:lnTo>
                    <a:pt x="12001" y="1547"/>
                  </a:lnTo>
                  <a:lnTo>
                    <a:pt x="19685" y="0"/>
                  </a:lnTo>
                  <a:lnTo>
                    <a:pt x="1780540" y="0"/>
                  </a:lnTo>
                  <a:lnTo>
                    <a:pt x="1788223" y="1547"/>
                  </a:lnTo>
                  <a:lnTo>
                    <a:pt x="1794478" y="5767"/>
                  </a:lnTo>
                  <a:lnTo>
                    <a:pt x="1798685" y="12028"/>
                  </a:lnTo>
                  <a:lnTo>
                    <a:pt x="1800225" y="19697"/>
                  </a:lnTo>
                  <a:lnTo>
                    <a:pt x="1800225" y="161328"/>
                  </a:lnTo>
                  <a:lnTo>
                    <a:pt x="1798685" y="168990"/>
                  </a:lnTo>
                  <a:lnTo>
                    <a:pt x="1794478" y="175247"/>
                  </a:lnTo>
                  <a:lnTo>
                    <a:pt x="1788223" y="179466"/>
                  </a:lnTo>
                  <a:lnTo>
                    <a:pt x="1780540" y="181013"/>
                  </a:lnTo>
                  <a:lnTo>
                    <a:pt x="19685" y="181013"/>
                  </a:lnTo>
                  <a:lnTo>
                    <a:pt x="12001" y="179466"/>
                  </a:lnTo>
                  <a:lnTo>
                    <a:pt x="5746" y="175247"/>
                  </a:lnTo>
                  <a:lnTo>
                    <a:pt x="1539" y="168990"/>
                  </a:lnTo>
                  <a:lnTo>
                    <a:pt x="0" y="161328"/>
                  </a:lnTo>
                  <a:lnTo>
                    <a:pt x="0" y="19697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5481954" y="5548629"/>
            <a:ext cx="1221740" cy="4324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9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Services*²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9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121015" y="4884737"/>
            <a:ext cx="14503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*² Financial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Services: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21015" y="5066093"/>
            <a:ext cx="1908175" cy="1464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050">
                <a:latin typeface="Arial MT"/>
                <a:cs typeface="Arial MT"/>
              </a:rPr>
              <a:t>Ratings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-5">
                <a:latin typeface="Arial MT"/>
                <a:cs typeface="Arial MT"/>
              </a:rPr>
              <a:t>Creditworthiness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nan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S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v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s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D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 spc="-10">
                <a:latin typeface="Arial MT"/>
                <a:cs typeface="Arial MT"/>
              </a:rPr>
              <a:t>il</a:t>
            </a:r>
            <a:r>
              <a:rPr dirty="0" sz="1050">
                <a:latin typeface="Arial MT"/>
                <a:cs typeface="Arial MT"/>
              </a:rPr>
              <a:t>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>
                <a:latin typeface="Arial MT"/>
                <a:cs typeface="Arial MT"/>
              </a:rPr>
              <a:t>Partner</a:t>
            </a:r>
            <a:r>
              <a:rPr dirty="0" sz="1050" spc="-60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is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 spc="-5">
                <a:latin typeface="Arial MT"/>
                <a:cs typeface="Arial MT"/>
              </a:rPr>
              <a:t>Bank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nan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S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>
                <a:latin typeface="Arial MT"/>
                <a:cs typeface="Arial MT"/>
              </a:rPr>
              <a:t>v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e</a:t>
            </a:r>
            <a:r>
              <a:rPr dirty="0" sz="1050">
                <a:latin typeface="Arial MT"/>
                <a:cs typeface="Arial MT"/>
              </a:rPr>
              <a:t>s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R</a:t>
            </a:r>
            <a:r>
              <a:rPr dirty="0" sz="1050" spc="10">
                <a:latin typeface="Arial MT"/>
                <a:cs typeface="Arial MT"/>
              </a:rPr>
              <a:t>epo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</a:t>
            </a:r>
            <a:r>
              <a:rPr dirty="0" sz="1050">
                <a:latin typeface="Arial MT"/>
                <a:cs typeface="Arial MT"/>
              </a:rPr>
              <a:t>g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-10">
                <a:latin typeface="Arial MT"/>
                <a:cs typeface="Arial MT"/>
              </a:rPr>
              <a:t>Employment </a:t>
            </a:r>
            <a:r>
              <a:rPr dirty="0" sz="1050" spc="5">
                <a:latin typeface="Arial MT"/>
                <a:cs typeface="Arial MT"/>
              </a:rPr>
              <a:t>Overview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spcBef>
                <a:spcPts val="20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F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>
                <a:latin typeface="Arial MT"/>
                <a:cs typeface="Arial MT"/>
              </a:rPr>
              <a:t>sc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l</a:t>
            </a:r>
            <a:r>
              <a:rPr dirty="0" sz="1050" spc="-75">
                <a:latin typeface="Arial MT"/>
                <a:cs typeface="Arial MT"/>
              </a:rPr>
              <a:t> </a:t>
            </a:r>
            <a:r>
              <a:rPr dirty="0" sz="1050" spc="-30">
                <a:latin typeface="Arial MT"/>
                <a:cs typeface="Arial MT"/>
              </a:rPr>
              <a:t>Y</a:t>
            </a:r>
            <a:r>
              <a:rPr dirty="0" sz="1050" spc="10">
                <a:latin typeface="Arial MT"/>
                <a:cs typeface="Arial MT"/>
              </a:rPr>
              <a:t>ea</a:t>
            </a:r>
            <a:r>
              <a:rPr dirty="0" sz="1050">
                <a:latin typeface="Arial MT"/>
                <a:cs typeface="Arial MT"/>
              </a:rPr>
              <a:t>r</a:t>
            </a:r>
            <a:r>
              <a:rPr dirty="0" sz="1050" spc="30">
                <a:latin typeface="Arial MT"/>
                <a:cs typeface="Arial MT"/>
              </a:rPr>
              <a:t> </a:t>
            </a:r>
            <a:r>
              <a:rPr dirty="0" sz="1050" spc="-7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n</a:t>
            </a:r>
            <a:r>
              <a:rPr dirty="0" sz="1050" spc="5">
                <a:latin typeface="Arial MT"/>
                <a:cs typeface="Arial MT"/>
              </a:rPr>
              <a:t>f</a:t>
            </a:r>
            <a:r>
              <a:rPr dirty="0" sz="1050" spc="10">
                <a:latin typeface="Arial MT"/>
                <a:cs typeface="Arial MT"/>
              </a:rPr>
              <a:t>o</a:t>
            </a:r>
            <a:r>
              <a:rPr dirty="0" sz="1050" spc="20">
                <a:latin typeface="Arial MT"/>
                <a:cs typeface="Arial MT"/>
              </a:rPr>
              <a:t>r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 spc="5">
                <a:latin typeface="Arial MT"/>
                <a:cs typeface="Arial MT"/>
              </a:rPr>
              <a:t>t</a:t>
            </a:r>
            <a:r>
              <a:rPr dirty="0" sz="1050" spc="-10">
                <a:latin typeface="Arial MT"/>
                <a:cs typeface="Arial MT"/>
              </a:rPr>
              <a:t>i</a:t>
            </a:r>
            <a:r>
              <a:rPr dirty="0" sz="1050" spc="10">
                <a:latin typeface="Arial MT"/>
                <a:cs typeface="Arial MT"/>
              </a:rPr>
              <a:t>o</a:t>
            </a:r>
            <a:r>
              <a:rPr dirty="0" sz="1050">
                <a:latin typeface="Arial MT"/>
                <a:cs typeface="Arial MT"/>
              </a:rPr>
              <a:t>n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ts val="1230"/>
              </a:lnSpc>
              <a:buChar char="•"/>
              <a:tabLst>
                <a:tab pos="184785" algn="l"/>
              </a:tabLst>
            </a:pPr>
            <a:r>
              <a:rPr dirty="0" sz="1050">
                <a:latin typeface="Arial MT"/>
                <a:cs typeface="Arial MT"/>
              </a:rPr>
              <a:t>Additional</a:t>
            </a:r>
            <a:r>
              <a:rPr dirty="0" sz="1050" spc="-4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Names</a:t>
            </a:r>
            <a:endParaRPr sz="1050">
              <a:latin typeface="Arial MT"/>
              <a:cs typeface="Arial MT"/>
            </a:endParaRPr>
          </a:p>
          <a:p>
            <a:pPr marL="184150" indent="-172085">
              <a:lnSpc>
                <a:spcPct val="100000"/>
              </a:lnSpc>
              <a:spcBef>
                <a:spcPts val="15"/>
              </a:spcBef>
              <a:buChar char="•"/>
              <a:tabLst>
                <a:tab pos="184785" algn="l"/>
              </a:tabLst>
            </a:pPr>
            <a:r>
              <a:rPr dirty="0" sz="1050" spc="30">
                <a:latin typeface="Arial MT"/>
                <a:cs typeface="Arial MT"/>
              </a:rPr>
              <a:t>T</a:t>
            </a:r>
            <a:r>
              <a:rPr dirty="0" sz="1050" spc="10">
                <a:latin typeface="Arial MT"/>
                <a:cs typeface="Arial MT"/>
              </a:rPr>
              <a:t>a</a:t>
            </a:r>
            <a:r>
              <a:rPr dirty="0" sz="1050">
                <a:latin typeface="Arial MT"/>
                <a:cs typeface="Arial MT"/>
              </a:rPr>
              <a:t>x</a:t>
            </a:r>
            <a:r>
              <a:rPr dirty="0" sz="1050" spc="-7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C</a:t>
            </a:r>
            <a:r>
              <a:rPr dirty="0" sz="1050" spc="10">
                <a:latin typeface="Arial MT"/>
                <a:cs typeface="Arial MT"/>
              </a:rPr>
              <a:t>o</a:t>
            </a:r>
            <a:r>
              <a:rPr dirty="0" sz="1050" spc="-55">
                <a:latin typeface="Arial MT"/>
                <a:cs typeface="Arial MT"/>
              </a:rPr>
              <a:t>m</a:t>
            </a:r>
            <a:r>
              <a:rPr dirty="0" sz="1050" spc="10">
                <a:latin typeface="Arial MT"/>
                <a:cs typeface="Arial MT"/>
              </a:rPr>
              <a:t>p</a:t>
            </a:r>
            <a:r>
              <a:rPr dirty="0" sz="1050" spc="-10">
                <a:latin typeface="Arial MT"/>
                <a:cs typeface="Arial MT"/>
              </a:rPr>
              <a:t>li</a:t>
            </a:r>
            <a:r>
              <a:rPr dirty="0" sz="1050" spc="10">
                <a:latin typeface="Arial MT"/>
                <a:cs typeface="Arial MT"/>
              </a:rPr>
              <a:t>an</a:t>
            </a:r>
            <a:r>
              <a:rPr dirty="0" sz="1050">
                <a:latin typeface="Arial MT"/>
                <a:cs typeface="Arial MT"/>
              </a:rPr>
              <a:t>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843273" y="1710182"/>
            <a:ext cx="1348105" cy="4178935"/>
          </a:xfrm>
          <a:custGeom>
            <a:avLst/>
            <a:gdLst/>
            <a:ahLst/>
            <a:cxnLst/>
            <a:rect l="l" t="t" r="r" b="b"/>
            <a:pathLst>
              <a:path w="1348104" h="4178935">
                <a:moveTo>
                  <a:pt x="0" y="0"/>
                </a:moveTo>
                <a:lnTo>
                  <a:pt x="673862" y="0"/>
                </a:lnTo>
                <a:lnTo>
                  <a:pt x="673862" y="4178592"/>
                </a:lnTo>
                <a:lnTo>
                  <a:pt x="1347597" y="4178592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4" name="object 94"/>
          <p:cNvGrpSpPr/>
          <p:nvPr/>
        </p:nvGrpSpPr>
        <p:grpSpPr>
          <a:xfrm>
            <a:off x="8581998" y="457132"/>
            <a:ext cx="3386454" cy="1319530"/>
            <a:chOff x="8581998" y="457132"/>
            <a:chExt cx="3386454" cy="1319530"/>
          </a:xfrm>
        </p:grpSpPr>
        <p:pic>
          <p:nvPicPr>
            <p:cNvPr id="95" name="object 9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1998" y="457132"/>
              <a:ext cx="3386253" cy="13192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3949" y="552386"/>
              <a:ext cx="2986151" cy="118586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9282" y="461217"/>
              <a:ext cx="3334859" cy="1251678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0941" y="4239488"/>
            <a:ext cx="3182620" cy="185483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800" spc="2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up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7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15">
                <a:latin typeface="Arial MT"/>
                <a:cs typeface="Arial MT"/>
              </a:rPr>
              <a:t>4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Name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plus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search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terms</a:t>
            </a:r>
            <a:endParaRPr sz="1550">
              <a:latin typeface="Arial MT"/>
              <a:cs typeface="Arial MT"/>
            </a:endParaRPr>
          </a:p>
          <a:p>
            <a:pPr marL="193040" indent="-18097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>
                <a:latin typeface="Arial MT"/>
                <a:cs typeface="Arial MT"/>
              </a:rPr>
              <a:t>Group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including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Group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Type</a:t>
            </a:r>
            <a:endParaRPr sz="1550">
              <a:latin typeface="Arial MT"/>
              <a:cs typeface="Arial MT"/>
            </a:endParaRPr>
          </a:p>
          <a:p>
            <a:pPr marL="193040" marR="72390" indent="-180975">
              <a:lnSpc>
                <a:spcPct val="103000"/>
              </a:lnSpc>
              <a:spcBef>
                <a:spcPts val="64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550" spc="15">
                <a:latin typeface="Arial MT"/>
                <a:cs typeface="Arial MT"/>
              </a:rPr>
              <a:t>Selected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5">
                <a:latin typeface="Arial MT"/>
                <a:cs typeface="Arial MT"/>
              </a:rPr>
              <a:t>visible </a:t>
            </a:r>
            <a:r>
              <a:rPr dirty="0" sz="1550" spc="-30">
                <a:latin typeface="Arial MT"/>
                <a:cs typeface="Arial MT"/>
              </a:rPr>
              <a:t>only,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more </a:t>
            </a:r>
            <a:r>
              <a:rPr dirty="0" sz="1550" spc="-4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added </a:t>
            </a:r>
            <a:r>
              <a:rPr dirty="0" sz="1550" spc="25">
                <a:latin typeface="Arial MT"/>
                <a:cs typeface="Arial MT"/>
              </a:rPr>
              <a:t>via </a:t>
            </a:r>
            <a:r>
              <a:rPr dirty="0" sz="1550" spc="-35">
                <a:latin typeface="Arial MT"/>
                <a:cs typeface="Arial MT"/>
              </a:rPr>
              <a:t>UI 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Configuration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1025" y="4239488"/>
            <a:ext cx="3268979" cy="210312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800" spc="-5">
                <a:latin typeface="Arial MT"/>
                <a:cs typeface="Arial MT"/>
              </a:rPr>
              <a:t>Persons</a:t>
            </a:r>
            <a:endParaRPr sz="1800">
              <a:latin typeface="Arial MT"/>
              <a:cs typeface="Arial MT"/>
            </a:endParaRPr>
          </a:p>
          <a:p>
            <a:pPr marL="193675" marR="5080" indent="-181610">
              <a:lnSpc>
                <a:spcPct val="101000"/>
              </a:lnSpc>
              <a:spcBef>
                <a:spcPts val="70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25">
                <a:latin typeface="Arial MT"/>
                <a:cs typeface="Arial MT"/>
              </a:rPr>
              <a:t>Several </a:t>
            </a:r>
            <a:r>
              <a:rPr dirty="0" sz="1550" spc="-25">
                <a:latin typeface="Arial MT"/>
                <a:cs typeface="Arial MT"/>
              </a:rPr>
              <a:t>name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-10">
                <a:latin typeface="Arial MT"/>
                <a:cs typeface="Arial MT"/>
              </a:rPr>
              <a:t>like </a:t>
            </a:r>
            <a:r>
              <a:rPr dirty="0" sz="1550" spc="15">
                <a:latin typeface="Arial MT"/>
                <a:cs typeface="Arial MT"/>
              </a:rPr>
              <a:t>first </a:t>
            </a:r>
            <a:r>
              <a:rPr dirty="0" sz="1550" spc="-25">
                <a:latin typeface="Arial MT"/>
                <a:cs typeface="Arial MT"/>
              </a:rPr>
              <a:t>name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last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25">
                <a:latin typeface="Arial MT"/>
                <a:cs typeface="Arial MT"/>
              </a:rPr>
              <a:t>name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plus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search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terms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Personal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193675" marR="157480" indent="-181610">
              <a:lnSpc>
                <a:spcPct val="105000"/>
              </a:lnSpc>
              <a:spcBef>
                <a:spcPts val="5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Selected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5">
                <a:latin typeface="Arial MT"/>
                <a:cs typeface="Arial MT"/>
              </a:rPr>
              <a:t>visible </a:t>
            </a:r>
            <a:r>
              <a:rPr dirty="0" sz="1550" spc="-30">
                <a:latin typeface="Arial MT"/>
                <a:cs typeface="Arial MT"/>
              </a:rPr>
              <a:t>only,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more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added </a:t>
            </a:r>
            <a:r>
              <a:rPr dirty="0" sz="1550" spc="25">
                <a:latin typeface="Arial MT"/>
                <a:cs typeface="Arial MT"/>
              </a:rPr>
              <a:t>via </a:t>
            </a:r>
            <a:r>
              <a:rPr dirty="0" sz="1550" spc="-35">
                <a:latin typeface="Arial MT"/>
                <a:cs typeface="Arial MT"/>
              </a:rPr>
              <a:t>UI 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Configuration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4239488"/>
            <a:ext cx="3114675" cy="185483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800" spc="-5">
                <a:latin typeface="Arial MT"/>
                <a:cs typeface="Arial MT"/>
              </a:rPr>
              <a:t>Organization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7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4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Name</a:t>
            </a:r>
            <a:r>
              <a:rPr dirty="0" sz="1550" spc="25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plus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search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terms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5">
                <a:latin typeface="Arial MT"/>
                <a:cs typeface="Arial MT"/>
              </a:rPr>
              <a:t>Organizational</a:t>
            </a:r>
            <a:r>
              <a:rPr dirty="0" sz="1550" spc="2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endParaRPr sz="1550">
              <a:latin typeface="Arial MT"/>
              <a:cs typeface="Arial MT"/>
            </a:endParaRPr>
          </a:p>
          <a:p>
            <a:pPr marL="193675" marR="5080" indent="-181610">
              <a:lnSpc>
                <a:spcPct val="103000"/>
              </a:lnSpc>
              <a:spcBef>
                <a:spcPts val="6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Selected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visible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only,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more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fields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-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added </a:t>
            </a:r>
            <a:r>
              <a:rPr dirty="0" sz="1550" spc="25">
                <a:latin typeface="Arial MT"/>
                <a:cs typeface="Arial MT"/>
              </a:rPr>
              <a:t>via </a:t>
            </a:r>
            <a:r>
              <a:rPr dirty="0" sz="1550" spc="-35">
                <a:latin typeface="Arial MT"/>
                <a:cs typeface="Arial MT"/>
              </a:rPr>
              <a:t>UI 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Configuration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ral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3284" y="1428750"/>
            <a:ext cx="11744960" cy="2838450"/>
            <a:chOff x="333284" y="1428750"/>
            <a:chExt cx="11744960" cy="28384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84" y="1466596"/>
              <a:ext cx="3914956" cy="2762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1638681"/>
              <a:ext cx="3390900" cy="22390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999" y="1428750"/>
              <a:ext cx="3990975" cy="28384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0549" y="1638681"/>
              <a:ext cx="3390900" cy="22390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6724" y="1428750"/>
              <a:ext cx="3990975" cy="28384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6274" y="1638681"/>
              <a:ext cx="3390900" cy="223901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14169"/>
            <a:ext cx="5311140" cy="45504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26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Addre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es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ained</a:t>
            </a:r>
            <a:r>
              <a:rPr dirty="0" sz="2000" spc="-19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10">
                <a:latin typeface="Arial MT"/>
                <a:cs typeface="Arial MT"/>
              </a:rPr>
              <a:t>Addre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20">
                <a:latin typeface="Arial MT"/>
                <a:cs typeface="Arial MT"/>
              </a:rPr>
              <a:t>Postal</a:t>
            </a:r>
            <a:r>
              <a:rPr dirty="0" sz="1550" spc="-6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20">
                <a:latin typeface="Arial MT"/>
                <a:cs typeface="Arial MT"/>
              </a:rPr>
              <a:t>PO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Box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FAB00"/>
              </a:buClr>
              <a:buFont typeface="Wingdings"/>
              <a:buChar char=""/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-15">
                <a:latin typeface="Arial MT"/>
                <a:cs typeface="Arial MT"/>
              </a:rPr>
              <a:t>m</a:t>
            </a:r>
            <a:r>
              <a:rPr dirty="0" sz="2000" spc="5">
                <a:latin typeface="Arial MT"/>
                <a:cs typeface="Arial MT"/>
              </a:rPr>
              <a:t>uni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io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</a:t>
            </a:r>
            <a:r>
              <a:rPr dirty="0" sz="2000" spc="5">
                <a:latin typeface="Arial MT"/>
                <a:cs typeface="Arial MT"/>
              </a:rPr>
              <a:t>: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5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ipl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30">
                <a:latin typeface="Arial MT"/>
                <a:cs typeface="Arial MT"/>
              </a:rPr>
              <a:t>Telephone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(landline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mobile)</a:t>
            </a:r>
            <a:r>
              <a:rPr dirty="0" sz="1550" spc="2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Fax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-25">
                <a:latin typeface="Arial MT"/>
                <a:cs typeface="Arial MT"/>
              </a:rPr>
              <a:t>numbers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5">
                <a:latin typeface="Arial MT"/>
                <a:cs typeface="Arial MT"/>
              </a:rPr>
              <a:t>Email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addresses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Homepages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-20">
                <a:latin typeface="Arial MT"/>
                <a:cs typeface="Arial MT"/>
              </a:rPr>
              <a:t>U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La</a:t>
            </a:r>
            <a:r>
              <a:rPr dirty="0" sz="2000" spc="40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ou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Addre</a:t>
            </a:r>
            <a:r>
              <a:rPr dirty="0" sz="2000" spc="3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Layouts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>
                <a:latin typeface="Arial MT"/>
                <a:cs typeface="Arial MT"/>
              </a:rPr>
              <a:t>Europe,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USA,</a:t>
            </a:r>
            <a:r>
              <a:rPr dirty="0" sz="1550" spc="25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Canada,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Japan</a:t>
            </a:r>
            <a:endParaRPr sz="1550">
              <a:latin typeface="Arial MT"/>
              <a:cs typeface="Arial MT"/>
            </a:endParaRPr>
          </a:p>
          <a:p>
            <a:pPr marL="193675" indent="-181610">
              <a:lnSpc>
                <a:spcPts val="1855"/>
              </a:lnSpc>
              <a:spcBef>
                <a:spcPts val="69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Layout 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users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IMG</a:t>
            </a:r>
            <a:endParaRPr sz="1550">
              <a:latin typeface="Arial MT"/>
              <a:cs typeface="Arial MT"/>
            </a:endParaRPr>
          </a:p>
          <a:p>
            <a:pPr marL="193675" marR="190500">
              <a:lnSpc>
                <a:spcPts val="1430"/>
              </a:lnSpc>
              <a:spcBef>
                <a:spcPts val="50"/>
              </a:spcBef>
            </a:pPr>
            <a:r>
              <a:rPr dirty="0" sz="1200" spc="20">
                <a:latin typeface="Arial MT"/>
                <a:cs typeface="Arial MT"/>
              </a:rPr>
              <a:t>SA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10">
                <a:latin typeface="Arial MT"/>
                <a:cs typeface="Arial MT"/>
              </a:rPr>
              <a:t>W</a:t>
            </a:r>
            <a:r>
              <a:rPr dirty="0" sz="1200">
                <a:latin typeface="Arial MT"/>
                <a:cs typeface="Arial MT"/>
              </a:rPr>
              <a:t>ea</a:t>
            </a:r>
            <a:r>
              <a:rPr dirty="0" sz="1200" spc="-80">
                <a:latin typeface="Arial MT"/>
                <a:cs typeface="Arial MT"/>
              </a:rPr>
              <a:t>v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100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pp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">
                <a:latin typeface="Arial MT"/>
                <a:cs typeface="Arial MT"/>
              </a:rPr>
              <a:t>n</a:t>
            </a:r>
            <a:r>
              <a:rPr dirty="0" sz="1200" spc="-105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 spc="-80">
                <a:latin typeface="Arial MT"/>
                <a:cs typeface="Arial MT"/>
              </a:rPr>
              <a:t>v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95">
                <a:latin typeface="Times New Roman"/>
                <a:cs typeface="Times New Roman"/>
              </a:rPr>
              <a:t> </a:t>
            </a:r>
            <a:r>
              <a:rPr dirty="0" sz="1200" spc="25">
                <a:latin typeface="Arial MT"/>
                <a:cs typeface="Arial MT"/>
              </a:rPr>
              <a:t>B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5">
                <a:latin typeface="Arial MT"/>
                <a:cs typeface="Arial MT"/>
              </a:rPr>
              <a:t>s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110">
                <a:latin typeface="Arial MT"/>
                <a:cs typeface="Arial MT"/>
              </a:rPr>
              <a:t> </a:t>
            </a:r>
            <a:r>
              <a:rPr dirty="0" sz="1200" spc="25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25">
                <a:latin typeface="Arial MT"/>
                <a:cs typeface="Arial MT"/>
              </a:rPr>
              <a:t>r</a:t>
            </a:r>
            <a:r>
              <a:rPr dirty="0" sz="1200" spc="-75">
                <a:latin typeface="Arial MT"/>
                <a:cs typeface="Arial MT"/>
              </a:rPr>
              <a:t>v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5">
                <a:latin typeface="Arial MT"/>
                <a:cs typeface="Arial MT"/>
              </a:rPr>
              <a:t>c</a:t>
            </a:r>
            <a:r>
              <a:rPr dirty="0" sz="1200" spc="5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-55">
                <a:latin typeface="Times New Roman"/>
                <a:cs typeface="Times New Roman"/>
              </a:rPr>
              <a:t> </a:t>
            </a:r>
            <a:r>
              <a:rPr dirty="0" sz="1200" spc="25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dd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ss  </a:t>
            </a:r>
            <a:r>
              <a:rPr dirty="0" sz="1200" spc="-20">
                <a:latin typeface="Arial MT"/>
                <a:cs typeface="Arial MT"/>
              </a:rPr>
              <a:t>Management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100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Arial MT"/>
                <a:cs typeface="Arial MT"/>
              </a:rPr>
              <a:t>International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Settings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 spc="-5">
                <a:latin typeface="Arial MT"/>
                <a:cs typeface="Arial MT"/>
              </a:rPr>
              <a:t>Choose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Address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Screen</a:t>
            </a:r>
            <a:r>
              <a:rPr dirty="0" sz="1200" spc="-25">
                <a:latin typeface="Arial MT"/>
                <a:cs typeface="Arial MT"/>
              </a:rPr>
              <a:t> Layout</a:t>
            </a:r>
            <a:endParaRPr sz="12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15">
                <a:latin typeface="Arial MT"/>
                <a:cs typeface="Arial MT"/>
              </a:rPr>
              <a:t>Layout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via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parameter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ADDRESS_SCREEN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Addresses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05500" y="1114425"/>
            <a:ext cx="6191250" cy="5743575"/>
            <a:chOff x="5905500" y="1114425"/>
            <a:chExt cx="6191250" cy="5743575"/>
          </a:xfrm>
        </p:grpSpPr>
        <p:sp>
          <p:nvSpPr>
            <p:cNvPr id="5" name="object 5"/>
            <p:cNvSpPr/>
            <p:nvPr/>
          </p:nvSpPr>
          <p:spPr>
            <a:xfrm>
              <a:off x="8620125" y="1943608"/>
              <a:ext cx="581025" cy="353060"/>
            </a:xfrm>
            <a:custGeom>
              <a:avLst/>
              <a:gdLst/>
              <a:ahLst/>
              <a:cxnLst/>
              <a:rect l="l" t="t" r="r" b="b"/>
              <a:pathLst>
                <a:path w="581025" h="353060">
                  <a:moveTo>
                    <a:pt x="435736" y="0"/>
                  </a:moveTo>
                  <a:lnTo>
                    <a:pt x="145288" y="0"/>
                  </a:lnTo>
                  <a:lnTo>
                    <a:pt x="145288" y="176275"/>
                  </a:lnTo>
                  <a:lnTo>
                    <a:pt x="0" y="176275"/>
                  </a:lnTo>
                  <a:lnTo>
                    <a:pt x="290575" y="352551"/>
                  </a:lnTo>
                  <a:lnTo>
                    <a:pt x="581025" y="176275"/>
                  </a:lnTo>
                  <a:lnTo>
                    <a:pt x="435736" y="176275"/>
                  </a:lnTo>
                  <a:lnTo>
                    <a:pt x="4357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0" y="1114425"/>
              <a:ext cx="6191250" cy="1323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050" y="1324292"/>
              <a:ext cx="5591175" cy="7240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2725" y="2133618"/>
              <a:ext cx="4876800" cy="47243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2275" y="2343810"/>
              <a:ext cx="4276725" cy="411581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478054"/>
            <a:ext cx="10643235" cy="284353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igure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Addre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100">
                <a:latin typeface="Arial MT"/>
                <a:cs typeface="Arial MT"/>
              </a:rPr>
              <a:t>T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0">
                <a:latin typeface="Arial MT"/>
                <a:cs typeface="Arial MT"/>
              </a:rPr>
              <a:t>pes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-10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ran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Address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Types: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Visible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Address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Transactions: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Code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against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ID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Configuration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IMG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45"/>
              </a:spcBef>
            </a:pPr>
            <a:r>
              <a:rPr dirty="0" sz="1400" spc="10">
                <a:latin typeface="Arial MT"/>
                <a:cs typeface="Arial MT"/>
              </a:rPr>
              <a:t>Cross-Application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Components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90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SAP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Partner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Partner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6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Basic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95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Address</a:t>
            </a:r>
            <a:r>
              <a:rPr dirty="0" sz="1400" spc="-1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Determination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2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hroni</a:t>
            </a:r>
            <a:r>
              <a:rPr dirty="0" sz="2000" spc="-35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ia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-60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20">
                <a:latin typeface="Arial MT"/>
                <a:cs typeface="Arial MT"/>
              </a:rPr>
              <a:t>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20">
                <a:latin typeface="Arial MT"/>
                <a:cs typeface="Arial MT"/>
              </a:rPr>
              <a:t>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135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endor</a:t>
            </a:r>
            <a:endParaRPr sz="2000">
              <a:latin typeface="Arial MT"/>
              <a:cs typeface="Arial MT"/>
            </a:endParaRPr>
          </a:p>
          <a:p>
            <a:pPr marL="193675" marR="5080" indent="-181610">
              <a:lnSpc>
                <a:spcPct val="100899"/>
              </a:lnSpc>
              <a:spcBef>
                <a:spcPts val="56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Synchronize </a:t>
            </a:r>
            <a:r>
              <a:rPr dirty="0" sz="1800">
                <a:latin typeface="Arial MT"/>
                <a:cs typeface="Arial MT"/>
              </a:rPr>
              <a:t>assigned </a:t>
            </a:r>
            <a:r>
              <a:rPr dirty="0" sz="1800" spc="5">
                <a:latin typeface="Arial MT"/>
                <a:cs typeface="Arial MT"/>
              </a:rPr>
              <a:t>address per </a:t>
            </a:r>
            <a:r>
              <a:rPr dirty="0" sz="1800" spc="-10">
                <a:latin typeface="Arial MT"/>
                <a:cs typeface="Arial MT"/>
              </a:rPr>
              <a:t>ERP </a:t>
            </a:r>
            <a:r>
              <a:rPr dirty="0" sz="1800" spc="-5">
                <a:latin typeface="Arial MT"/>
                <a:cs typeface="Arial MT"/>
              </a:rPr>
              <a:t>Customer </a:t>
            </a:r>
            <a:r>
              <a:rPr dirty="0" sz="1800">
                <a:latin typeface="Arial MT"/>
                <a:cs typeface="Arial MT"/>
              </a:rPr>
              <a:t>/ </a:t>
            </a:r>
            <a:r>
              <a:rPr dirty="0" sz="1800" spc="-10">
                <a:latin typeface="Arial MT"/>
                <a:cs typeface="Arial MT"/>
              </a:rPr>
              <a:t>ERP </a:t>
            </a:r>
            <a:r>
              <a:rPr dirty="0" sz="1800" spc="-20">
                <a:latin typeface="Arial MT"/>
                <a:cs typeface="Arial MT"/>
              </a:rPr>
              <a:t>Vendor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Arial MT"/>
                <a:cs typeface="Arial MT"/>
              </a:rPr>
              <a:t>see </a:t>
            </a:r>
            <a:r>
              <a:rPr dirty="0" sz="1800" spc="5">
                <a:latin typeface="Arial MT"/>
                <a:cs typeface="Arial MT"/>
              </a:rPr>
              <a:t>slides about </a:t>
            </a:r>
            <a:r>
              <a:rPr dirty="0" sz="1800" spc="-10">
                <a:latin typeface="Arial MT"/>
                <a:cs typeface="Arial MT"/>
              </a:rPr>
              <a:t>‘Usage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10">
                <a:latin typeface="Arial MT"/>
                <a:cs typeface="Arial MT"/>
              </a:rPr>
              <a:t>Multiple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Addresses’)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Addre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ages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0565" y="4657352"/>
            <a:ext cx="10392410" cy="1620520"/>
            <a:chOff x="990565" y="4657352"/>
            <a:chExt cx="10392410" cy="1620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565" y="4657352"/>
              <a:ext cx="10391844" cy="1620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050" y="4820907"/>
              <a:ext cx="9867900" cy="109565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27323"/>
            <a:ext cx="5728970" cy="441642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000" spc="10">
                <a:latin typeface="Arial MT"/>
                <a:cs typeface="Arial MT"/>
              </a:rPr>
              <a:t>Addre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Maintain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address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character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set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Latin,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Cyrillic,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Greek,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Kanji,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Hebrew,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203200" marR="1640205" indent="-191135">
              <a:lnSpc>
                <a:spcPct val="128699"/>
              </a:lnSpc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Detailed </a:t>
            </a:r>
            <a:r>
              <a:rPr dirty="0" sz="1800">
                <a:latin typeface="Arial MT"/>
                <a:cs typeface="Arial MT"/>
              </a:rPr>
              <a:t>documentation </a:t>
            </a:r>
            <a:r>
              <a:rPr dirty="0" sz="1800" spc="-10">
                <a:latin typeface="Arial MT"/>
                <a:cs typeface="Arial MT"/>
              </a:rPr>
              <a:t>see </a:t>
            </a:r>
            <a:r>
              <a:rPr dirty="0" sz="1800" spc="-25">
                <a:latin typeface="Arial MT"/>
                <a:cs typeface="Arial MT"/>
              </a:rPr>
              <a:t>SAP </a:t>
            </a:r>
            <a:r>
              <a:rPr dirty="0" sz="1800" spc="-10">
                <a:latin typeface="Arial MT"/>
                <a:cs typeface="Arial MT"/>
              </a:rPr>
              <a:t>Note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316331,</a:t>
            </a:r>
            <a:r>
              <a:rPr dirty="0" sz="1800" spc="1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attached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document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ions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addre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10">
                <a:latin typeface="Arial MT"/>
                <a:cs typeface="Arial MT"/>
              </a:rPr>
              <a:t>Configuration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Address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Versions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35">
                <a:latin typeface="Arial MT"/>
                <a:cs typeface="Arial MT"/>
              </a:rPr>
              <a:t>G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0">
                <a:latin typeface="Arial MT"/>
                <a:cs typeface="Arial MT"/>
              </a:rPr>
              <a:t>W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100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pp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  <a:spcBef>
                <a:spcPts val="50"/>
              </a:spcBef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B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100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dd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ana</a:t>
            </a:r>
            <a:r>
              <a:rPr dirty="0" sz="1400" spc="45">
                <a:latin typeface="Arial MT"/>
                <a:cs typeface="Arial MT"/>
              </a:rPr>
              <a:t>ge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 spc="4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c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-15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na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dd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-35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20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hroni</a:t>
            </a:r>
            <a:r>
              <a:rPr dirty="0" sz="2000" spc="-35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20">
                <a:latin typeface="Arial MT"/>
                <a:cs typeface="Arial MT"/>
              </a:rPr>
              <a:t>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20">
                <a:latin typeface="Arial MT"/>
                <a:cs typeface="Arial MT"/>
              </a:rPr>
              <a:t>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135">
                <a:latin typeface="Arial MT"/>
                <a:cs typeface="Arial MT"/>
              </a:rPr>
              <a:t>V</a:t>
            </a:r>
            <a:r>
              <a:rPr dirty="0" sz="2000" spc="15">
                <a:latin typeface="Arial MT"/>
                <a:cs typeface="Arial MT"/>
              </a:rPr>
              <a:t>endor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Synchronize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address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versions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address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Addre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35" b="0">
                <a:solidFill>
                  <a:srgbClr val="666666"/>
                </a:solidFill>
                <a:latin typeface="Arial MT"/>
                <a:cs typeface="Arial MT"/>
              </a:rPr>
              <a:t>V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38725" y="1609248"/>
            <a:ext cx="7153275" cy="3420110"/>
            <a:chOff x="5038725" y="1609248"/>
            <a:chExt cx="7153275" cy="3420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6774" y="1609248"/>
              <a:ext cx="7115225" cy="14297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275" y="1781708"/>
              <a:ext cx="6705600" cy="904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8725" y="2800350"/>
              <a:ext cx="7153275" cy="22288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8275" y="3010788"/>
              <a:ext cx="6705600" cy="16291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15325" y="2686812"/>
              <a:ext cx="571500" cy="323850"/>
            </a:xfrm>
            <a:custGeom>
              <a:avLst/>
              <a:gdLst/>
              <a:ahLst/>
              <a:cxnLst/>
              <a:rect l="l" t="t" r="r" b="b"/>
              <a:pathLst>
                <a:path w="571500" h="323850">
                  <a:moveTo>
                    <a:pt x="428625" y="0"/>
                  </a:moveTo>
                  <a:lnTo>
                    <a:pt x="142875" y="0"/>
                  </a:lnTo>
                  <a:lnTo>
                    <a:pt x="142875" y="161925"/>
                  </a:lnTo>
                  <a:lnTo>
                    <a:pt x="0" y="161925"/>
                  </a:lnTo>
                  <a:lnTo>
                    <a:pt x="285750" y="323850"/>
                  </a:lnTo>
                  <a:lnTo>
                    <a:pt x="571500" y="161925"/>
                  </a:lnTo>
                  <a:lnTo>
                    <a:pt x="428625" y="16192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5387975" cy="460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320">
              <a:lnSpc>
                <a:spcPct val="100000"/>
              </a:lnSpc>
              <a:spcBef>
                <a:spcPts val="100"/>
              </a:spcBef>
            </a:pPr>
            <a:r>
              <a:rPr dirty="0" sz="1500" spc="-15">
                <a:latin typeface="Arial MT"/>
                <a:cs typeface="Arial MT"/>
              </a:rPr>
              <a:t>As </a:t>
            </a:r>
            <a:r>
              <a:rPr dirty="0" sz="1500">
                <a:latin typeface="Arial MT"/>
                <a:cs typeface="Arial MT"/>
              </a:rPr>
              <a:t>a </a:t>
            </a:r>
            <a:r>
              <a:rPr dirty="0" sz="1500" spc="-10">
                <a:latin typeface="Arial MT"/>
                <a:cs typeface="Arial MT"/>
              </a:rPr>
              <a:t>master </a:t>
            </a:r>
            <a:r>
              <a:rPr dirty="0" sz="1500">
                <a:latin typeface="Arial MT"/>
                <a:cs typeface="Arial MT"/>
              </a:rPr>
              <a:t>data </a:t>
            </a:r>
            <a:r>
              <a:rPr dirty="0" sz="1500" spc="-10">
                <a:latin typeface="Arial MT"/>
                <a:cs typeface="Arial MT"/>
              </a:rPr>
              <a:t>specialist, </a:t>
            </a:r>
            <a:r>
              <a:rPr dirty="0" sz="1500">
                <a:latin typeface="Arial MT"/>
                <a:cs typeface="Arial MT"/>
              </a:rPr>
              <a:t>I </a:t>
            </a:r>
            <a:r>
              <a:rPr dirty="0" sz="1500" spc="-15">
                <a:latin typeface="Arial MT"/>
                <a:cs typeface="Arial MT"/>
              </a:rPr>
              <a:t>want </a:t>
            </a:r>
            <a:r>
              <a:rPr dirty="0" sz="1500" spc="15">
                <a:latin typeface="Arial MT"/>
                <a:cs typeface="Arial MT"/>
              </a:rPr>
              <a:t>to </a:t>
            </a:r>
            <a:r>
              <a:rPr dirty="0" sz="1500" spc="-30">
                <a:latin typeface="Arial MT"/>
                <a:cs typeface="Arial MT"/>
              </a:rPr>
              <a:t>maintain</a:t>
            </a:r>
            <a:r>
              <a:rPr dirty="0" sz="1500" spc="-25">
                <a:latin typeface="Arial MT"/>
                <a:cs typeface="Arial MT"/>
              </a:rPr>
              <a:t> comments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(also </a:t>
            </a:r>
            <a:r>
              <a:rPr dirty="0" sz="1500" spc="-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known </a:t>
            </a:r>
            <a:r>
              <a:rPr dirty="0" sz="1500" spc="-10">
                <a:latin typeface="Arial MT"/>
                <a:cs typeface="Arial MT"/>
              </a:rPr>
              <a:t>as </a:t>
            </a:r>
            <a:r>
              <a:rPr dirty="0" sz="1500" spc="-20">
                <a:latin typeface="Arial MT"/>
                <a:cs typeface="Arial MT"/>
              </a:rPr>
              <a:t>notes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or </a:t>
            </a:r>
            <a:r>
              <a:rPr dirty="0" sz="1500" spc="-5">
                <a:latin typeface="Arial MT"/>
                <a:cs typeface="Arial MT"/>
              </a:rPr>
              <a:t>remarks) </a:t>
            </a:r>
            <a:r>
              <a:rPr dirty="0" sz="1500" spc="5">
                <a:latin typeface="Arial MT"/>
                <a:cs typeface="Arial MT"/>
              </a:rPr>
              <a:t>for </a:t>
            </a:r>
            <a:r>
              <a:rPr dirty="0" sz="1500" spc="-10">
                <a:latin typeface="Arial MT"/>
                <a:cs typeface="Arial MT"/>
              </a:rPr>
              <a:t>an </a:t>
            </a:r>
            <a:r>
              <a:rPr dirty="0" sz="1500" spc="-5">
                <a:latin typeface="Arial MT"/>
                <a:cs typeface="Arial MT"/>
              </a:rPr>
              <a:t>address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its </a:t>
            </a:r>
            <a:r>
              <a:rPr dirty="0" sz="150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communication</a:t>
            </a:r>
            <a:r>
              <a:rPr dirty="0" sz="1500" spc="245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data, </a:t>
            </a:r>
            <a:r>
              <a:rPr dirty="0" sz="1500" spc="5">
                <a:latin typeface="Arial MT"/>
                <a:cs typeface="Arial MT"/>
              </a:rPr>
              <a:t>for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an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international</a:t>
            </a:r>
            <a:r>
              <a:rPr dirty="0" sz="1500" spc="30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versions</a:t>
            </a:r>
            <a:r>
              <a:rPr dirty="0" sz="1500" spc="18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of</a:t>
            </a:r>
            <a:r>
              <a:rPr dirty="0" sz="1500" spc="-5">
                <a:latin typeface="Arial MT"/>
                <a:cs typeface="Arial MT"/>
              </a:rPr>
              <a:t> addresses, </a:t>
            </a:r>
            <a:r>
              <a:rPr dirty="0" sz="1500" spc="-40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or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for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address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independent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communication</a:t>
            </a:r>
            <a:r>
              <a:rPr dirty="0" sz="1500" spc="24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data.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ts val="1764"/>
              </a:lnSpc>
              <a:spcBef>
                <a:spcPts val="1215"/>
              </a:spcBef>
            </a:pPr>
            <a:r>
              <a:rPr dirty="0" sz="1500" spc="-30">
                <a:latin typeface="Arial MT"/>
                <a:cs typeface="Arial MT"/>
              </a:rPr>
              <a:t>Solution:</a:t>
            </a:r>
            <a:endParaRPr sz="1500">
              <a:latin typeface="Arial MT"/>
              <a:cs typeface="Arial MT"/>
            </a:endParaRPr>
          </a:p>
          <a:p>
            <a:pPr marL="12700" marR="5080">
              <a:lnSpc>
                <a:spcPts val="1800"/>
              </a:lnSpc>
              <a:spcBef>
                <a:spcPts val="20"/>
              </a:spcBef>
            </a:pPr>
            <a:r>
              <a:rPr dirty="0" sz="1500" spc="-170">
                <a:latin typeface="Arial MT"/>
                <a:cs typeface="Arial MT"/>
              </a:rPr>
              <a:t>T</a:t>
            </a:r>
            <a:r>
              <a:rPr dirty="0" sz="1500" spc="-15">
                <a:latin typeface="Arial MT"/>
                <a:cs typeface="Arial MT"/>
              </a:rPr>
              <a:t>ab</a:t>
            </a:r>
            <a:r>
              <a:rPr dirty="0" sz="1500" spc="-35">
                <a:latin typeface="Arial MT"/>
                <a:cs typeface="Arial MT"/>
              </a:rPr>
              <a:t>l</a:t>
            </a:r>
            <a:r>
              <a:rPr dirty="0" sz="1500">
                <a:latin typeface="Arial MT"/>
                <a:cs typeface="Arial MT"/>
              </a:rPr>
              <a:t>e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>
                <a:latin typeface="Courier New"/>
                <a:cs typeface="Courier New"/>
              </a:rPr>
              <a:t>ADRCT</a:t>
            </a:r>
            <a:r>
              <a:rPr dirty="0" sz="1500" spc="-459">
                <a:latin typeface="Courier New"/>
                <a:cs typeface="Courier New"/>
              </a:rPr>
              <a:t> </a:t>
            </a:r>
            <a:r>
              <a:rPr dirty="0" sz="1500" spc="20">
                <a:latin typeface="Arial MT"/>
                <a:cs typeface="Arial MT"/>
              </a:rPr>
              <a:t>(</a:t>
            </a:r>
            <a:r>
              <a:rPr dirty="0" sz="1500">
                <a:latin typeface="Arial MT"/>
                <a:cs typeface="Arial MT"/>
              </a:rPr>
              <a:t>c</a:t>
            </a:r>
            <a:r>
              <a:rPr dirty="0" sz="1500" spc="-15">
                <a:latin typeface="Arial MT"/>
                <a:cs typeface="Arial MT"/>
              </a:rPr>
              <a:t>o</a:t>
            </a:r>
            <a:r>
              <a:rPr dirty="0" sz="1500" spc="-55">
                <a:latin typeface="Arial MT"/>
                <a:cs typeface="Arial MT"/>
              </a:rPr>
              <a:t>mm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 spc="-90">
                <a:latin typeface="Arial MT"/>
                <a:cs typeface="Arial MT"/>
              </a:rPr>
              <a:t>n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>
                <a:latin typeface="Arial MT"/>
                <a:cs typeface="Arial MT"/>
              </a:rPr>
              <a:t>s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 spc="30">
                <a:latin typeface="Arial MT"/>
                <a:cs typeface="Arial MT"/>
              </a:rPr>
              <a:t>f</a:t>
            </a:r>
            <a:r>
              <a:rPr dirty="0" sz="1500" spc="-15">
                <a:latin typeface="Arial MT"/>
                <a:cs typeface="Arial MT"/>
              </a:rPr>
              <a:t>o</a:t>
            </a:r>
            <a:r>
              <a:rPr dirty="0" sz="1500">
                <a:latin typeface="Arial MT"/>
                <a:cs typeface="Arial MT"/>
              </a:rPr>
              <a:t>r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add</a:t>
            </a:r>
            <a:r>
              <a:rPr dirty="0" sz="1500" spc="20">
                <a:latin typeface="Arial MT"/>
                <a:cs typeface="Arial MT"/>
              </a:rPr>
              <a:t>r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>
                <a:latin typeface="Arial MT"/>
                <a:cs typeface="Arial MT"/>
              </a:rPr>
              <a:t>ss)</a:t>
            </a:r>
            <a:r>
              <a:rPr dirty="0" sz="1500" spc="5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i</a:t>
            </a:r>
            <a:r>
              <a:rPr dirty="0" sz="1500">
                <a:latin typeface="Arial MT"/>
                <a:cs typeface="Arial MT"/>
              </a:rPr>
              <a:t>s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20">
                <a:latin typeface="Arial MT"/>
                <a:cs typeface="Arial MT"/>
              </a:rPr>
              <a:t>r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 spc="30">
                <a:latin typeface="Arial MT"/>
                <a:cs typeface="Arial MT"/>
              </a:rPr>
              <a:t>f</a:t>
            </a:r>
            <a:r>
              <a:rPr dirty="0" sz="1500" spc="-35">
                <a:latin typeface="Arial MT"/>
                <a:cs typeface="Arial MT"/>
              </a:rPr>
              <a:t>l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>
                <a:latin typeface="Arial MT"/>
                <a:cs typeface="Arial MT"/>
              </a:rPr>
              <a:t>c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>
                <a:latin typeface="Arial MT"/>
                <a:cs typeface="Arial MT"/>
              </a:rPr>
              <a:t>d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i</a:t>
            </a:r>
            <a:r>
              <a:rPr dirty="0" sz="1500">
                <a:latin typeface="Arial MT"/>
                <a:cs typeface="Arial MT"/>
              </a:rPr>
              <a:t>n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 spc="-90">
                <a:latin typeface="Arial MT"/>
                <a:cs typeface="Arial MT"/>
              </a:rPr>
              <a:t>h</a:t>
            </a:r>
            <a:r>
              <a:rPr dirty="0" sz="1500">
                <a:latin typeface="Arial MT"/>
                <a:cs typeface="Arial MT"/>
              </a:rPr>
              <a:t>e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B</a:t>
            </a:r>
            <a:r>
              <a:rPr dirty="0" sz="1500">
                <a:latin typeface="Arial MT"/>
                <a:cs typeface="Arial MT"/>
              </a:rPr>
              <a:t>P</a:t>
            </a:r>
            <a:r>
              <a:rPr dirty="0" sz="1500" spc="-7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da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>
                <a:latin typeface="Arial MT"/>
                <a:cs typeface="Arial MT"/>
              </a:rPr>
              <a:t>a  </a:t>
            </a:r>
            <a:r>
              <a:rPr dirty="0" sz="1500" spc="-50">
                <a:latin typeface="Arial MT"/>
                <a:cs typeface="Arial MT"/>
              </a:rPr>
              <a:t>m</a:t>
            </a:r>
            <a:r>
              <a:rPr dirty="0" sz="1500" spc="-15">
                <a:latin typeface="Arial MT"/>
                <a:cs typeface="Arial MT"/>
              </a:rPr>
              <a:t>ode</a:t>
            </a:r>
            <a:r>
              <a:rPr dirty="0" sz="1500">
                <a:latin typeface="Arial MT"/>
                <a:cs typeface="Arial MT"/>
              </a:rPr>
              <a:t>l</a:t>
            </a:r>
            <a:r>
              <a:rPr dirty="0" sz="1500" spc="7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i</a:t>
            </a:r>
            <a:r>
              <a:rPr dirty="0" sz="1500">
                <a:latin typeface="Arial MT"/>
                <a:cs typeface="Arial MT"/>
              </a:rPr>
              <a:t>n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 spc="-90">
                <a:latin typeface="Arial MT"/>
                <a:cs typeface="Arial MT"/>
              </a:rPr>
              <a:t>n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 spc="-35">
                <a:latin typeface="Arial MT"/>
                <a:cs typeface="Arial MT"/>
              </a:rPr>
              <a:t>i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>
                <a:latin typeface="Arial MT"/>
                <a:cs typeface="Arial MT"/>
              </a:rPr>
              <a:t>y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 spc="30">
                <a:latin typeface="Arial MT"/>
                <a:cs typeface="Arial MT"/>
              </a:rPr>
              <a:t>t</a:t>
            </a:r>
            <a:r>
              <a:rPr dirty="0" sz="1500">
                <a:latin typeface="Arial MT"/>
                <a:cs typeface="Arial MT"/>
              </a:rPr>
              <a:t>y</a:t>
            </a:r>
            <a:r>
              <a:rPr dirty="0" sz="1500" spc="-15">
                <a:latin typeface="Arial MT"/>
                <a:cs typeface="Arial MT"/>
              </a:rPr>
              <a:t>p</a:t>
            </a:r>
            <a:r>
              <a:rPr dirty="0" sz="1500" spc="-15">
                <a:latin typeface="Arial MT"/>
                <a:cs typeface="Arial MT"/>
              </a:rPr>
              <a:t>e</a:t>
            </a:r>
            <a:r>
              <a:rPr dirty="0" sz="1500">
                <a:latin typeface="Arial MT"/>
                <a:cs typeface="Arial MT"/>
              </a:rPr>
              <a:t>s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-5">
                <a:latin typeface="Courier New"/>
                <a:cs typeface="Courier New"/>
              </a:rPr>
              <a:t>AD_POSTAL/ADT_POST</a:t>
            </a:r>
            <a:r>
              <a:rPr dirty="0" sz="1500">
                <a:latin typeface="Courier New"/>
                <a:cs typeface="Courier New"/>
              </a:rPr>
              <a:t>L</a:t>
            </a:r>
            <a:r>
              <a:rPr dirty="0" sz="1500" spc="-590">
                <a:latin typeface="Courier New"/>
                <a:cs typeface="Courier New"/>
              </a:rPr>
              <a:t> </a:t>
            </a:r>
            <a:r>
              <a:rPr dirty="0" sz="1500" spc="-15">
                <a:latin typeface="Arial MT"/>
                <a:cs typeface="Arial MT"/>
              </a:rPr>
              <a:t>a</a:t>
            </a:r>
            <a:r>
              <a:rPr dirty="0" sz="1500" spc="-90">
                <a:latin typeface="Arial MT"/>
                <a:cs typeface="Arial MT"/>
              </a:rPr>
              <a:t>n</a:t>
            </a:r>
            <a:r>
              <a:rPr dirty="0" sz="1500">
                <a:latin typeface="Arial MT"/>
                <a:cs typeface="Arial MT"/>
              </a:rPr>
              <a:t>d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</a:t>
            </a:r>
            <a:r>
              <a:rPr dirty="0" sz="1500" spc="-90">
                <a:latin typeface="Arial MT"/>
                <a:cs typeface="Arial MT"/>
              </a:rPr>
              <a:t>h</a:t>
            </a:r>
            <a:r>
              <a:rPr dirty="0" sz="1500" spc="-15">
                <a:latin typeface="Arial MT"/>
                <a:cs typeface="Arial MT"/>
              </a:rPr>
              <a:t>o</a:t>
            </a:r>
            <a:r>
              <a:rPr dirty="0" sz="1500" spc="35">
                <a:latin typeface="Arial MT"/>
                <a:cs typeface="Arial MT"/>
              </a:rPr>
              <a:t>w</a:t>
            </a:r>
            <a:r>
              <a:rPr dirty="0" sz="1500">
                <a:latin typeface="Arial MT"/>
                <a:cs typeface="Arial MT"/>
              </a:rPr>
              <a:t>n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i</a:t>
            </a:r>
            <a:r>
              <a:rPr dirty="0" sz="1500">
                <a:latin typeface="Arial MT"/>
                <a:cs typeface="Arial MT"/>
              </a:rPr>
              <a:t>n</a:t>
            </a:r>
            <a:endParaRPr sz="1500">
              <a:latin typeface="Arial MT"/>
              <a:cs typeface="Arial MT"/>
            </a:endParaRPr>
          </a:p>
          <a:p>
            <a:pPr algn="just" marL="12700" marR="819150">
              <a:lnSpc>
                <a:spcPct val="100000"/>
              </a:lnSpc>
              <a:spcBef>
                <a:spcPts val="25"/>
              </a:spcBef>
            </a:pPr>
            <a:r>
              <a:rPr dirty="0" sz="1500" spc="-20">
                <a:latin typeface="Arial MT"/>
                <a:cs typeface="Arial MT"/>
              </a:rPr>
              <a:t>the </a:t>
            </a:r>
            <a:r>
              <a:rPr dirty="0" sz="1500" spc="-35">
                <a:latin typeface="Arial MT"/>
                <a:cs typeface="Arial MT"/>
              </a:rPr>
              <a:t>new column </a:t>
            </a:r>
            <a:r>
              <a:rPr dirty="0" sz="1500" spc="-10">
                <a:latin typeface="Arial MT"/>
                <a:cs typeface="Arial MT"/>
              </a:rPr>
              <a:t>‘</a:t>
            </a:r>
            <a:r>
              <a:rPr dirty="0" sz="1500" spc="-10" i="1">
                <a:latin typeface="Arial"/>
                <a:cs typeface="Arial"/>
              </a:rPr>
              <a:t>Comments</a:t>
            </a:r>
            <a:r>
              <a:rPr dirty="0" sz="1500" spc="-10">
                <a:latin typeface="Arial MT"/>
                <a:cs typeface="Arial MT"/>
              </a:rPr>
              <a:t>’ </a:t>
            </a:r>
            <a:r>
              <a:rPr dirty="0" sz="1500" spc="-20">
                <a:latin typeface="Arial MT"/>
                <a:cs typeface="Arial MT"/>
              </a:rPr>
              <a:t>in </a:t>
            </a:r>
            <a:r>
              <a:rPr dirty="0" sz="1500" spc="-30">
                <a:latin typeface="Arial MT"/>
                <a:cs typeface="Arial MT"/>
              </a:rPr>
              <a:t>UIBB </a:t>
            </a:r>
            <a:r>
              <a:rPr dirty="0" sz="1500" spc="-10">
                <a:latin typeface="Arial MT"/>
                <a:cs typeface="Arial MT"/>
              </a:rPr>
              <a:t>‘</a:t>
            </a:r>
            <a:r>
              <a:rPr dirty="0" sz="1500" spc="-10" i="1">
                <a:latin typeface="Arial"/>
                <a:cs typeface="Arial"/>
              </a:rPr>
              <a:t>Addresses</a:t>
            </a:r>
            <a:r>
              <a:rPr dirty="0" sz="1500" spc="-10">
                <a:latin typeface="Arial MT"/>
                <a:cs typeface="Arial MT"/>
              </a:rPr>
              <a:t>’. </a:t>
            </a:r>
            <a:r>
              <a:rPr dirty="0" sz="1500" spc="-40">
                <a:latin typeface="Arial MT"/>
                <a:cs typeface="Arial MT"/>
              </a:rPr>
              <a:t>The 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language-depended comments </a:t>
            </a:r>
            <a:r>
              <a:rPr dirty="0" sz="1500" spc="-5">
                <a:latin typeface="Arial MT"/>
                <a:cs typeface="Arial MT"/>
              </a:rPr>
              <a:t>can </a:t>
            </a:r>
            <a:r>
              <a:rPr dirty="0" sz="1500" spc="-10">
                <a:latin typeface="Arial MT"/>
                <a:cs typeface="Arial MT"/>
              </a:rPr>
              <a:t>be </a:t>
            </a:r>
            <a:r>
              <a:rPr dirty="0" sz="1500" spc="-15">
                <a:latin typeface="Arial MT"/>
                <a:cs typeface="Arial MT"/>
              </a:rPr>
              <a:t>shown </a:t>
            </a:r>
            <a:r>
              <a:rPr dirty="0" sz="1500" spc="-20">
                <a:latin typeface="Arial MT"/>
                <a:cs typeface="Arial MT"/>
              </a:rPr>
              <a:t>in </a:t>
            </a:r>
            <a:r>
              <a:rPr dirty="0" sz="1500" spc="-25">
                <a:latin typeface="Arial MT"/>
                <a:cs typeface="Arial MT"/>
              </a:rPr>
              <a:t>UIBB 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‘</a:t>
            </a:r>
            <a:r>
              <a:rPr dirty="0" sz="1500" spc="-15" i="1">
                <a:latin typeface="Arial"/>
                <a:cs typeface="Arial"/>
              </a:rPr>
              <a:t>Comments</a:t>
            </a:r>
            <a:r>
              <a:rPr dirty="0" sz="1500" spc="-15">
                <a:latin typeface="Arial MT"/>
                <a:cs typeface="Arial MT"/>
              </a:rPr>
              <a:t>’</a:t>
            </a:r>
            <a:r>
              <a:rPr dirty="0" sz="1500" spc="7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by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choosing</a:t>
            </a:r>
            <a:r>
              <a:rPr dirty="0" sz="1500" spc="24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‘</a:t>
            </a:r>
            <a:r>
              <a:rPr dirty="0" sz="1500" spc="-10" i="1">
                <a:latin typeface="Arial"/>
                <a:cs typeface="Arial"/>
              </a:rPr>
              <a:t>Detail’</a:t>
            </a:r>
            <a:r>
              <a:rPr dirty="0" sz="1500" spc="75" i="1">
                <a:latin typeface="Arial"/>
                <a:cs typeface="Arial"/>
              </a:rPr>
              <a:t> </a:t>
            </a:r>
            <a:r>
              <a:rPr dirty="0" sz="1500" spc="-25">
                <a:latin typeface="Arial MT"/>
                <a:cs typeface="Arial MT"/>
              </a:rPr>
              <a:t>button.</a:t>
            </a:r>
            <a:endParaRPr sz="1500">
              <a:latin typeface="Arial MT"/>
              <a:cs typeface="Arial MT"/>
            </a:endParaRPr>
          </a:p>
          <a:p>
            <a:pPr marL="12700" marR="130175">
              <a:lnSpc>
                <a:spcPct val="100000"/>
              </a:lnSpc>
              <a:spcBef>
                <a:spcPts val="1210"/>
              </a:spcBef>
            </a:pPr>
            <a:r>
              <a:rPr dirty="0" sz="1500" spc="-30">
                <a:latin typeface="Arial MT"/>
                <a:cs typeface="Arial MT"/>
              </a:rPr>
              <a:t>Comments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for </a:t>
            </a:r>
            <a:r>
              <a:rPr dirty="0" sz="1500" spc="-25">
                <a:latin typeface="Arial MT"/>
                <a:cs typeface="Arial MT"/>
              </a:rPr>
              <a:t>international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versions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of addresses can </a:t>
            </a:r>
            <a:r>
              <a:rPr dirty="0" sz="1500" spc="-10">
                <a:latin typeface="Arial MT"/>
                <a:cs typeface="Arial MT"/>
              </a:rPr>
              <a:t>be </a:t>
            </a:r>
            <a:r>
              <a:rPr dirty="0" sz="1500" spc="-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shown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in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UIBB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‘</a:t>
            </a:r>
            <a:r>
              <a:rPr dirty="0" sz="1500" spc="-15" i="1">
                <a:latin typeface="Arial"/>
                <a:cs typeface="Arial"/>
              </a:rPr>
              <a:t>International</a:t>
            </a:r>
            <a:r>
              <a:rPr dirty="0" sz="1500" spc="160" i="1">
                <a:latin typeface="Arial"/>
                <a:cs typeface="Arial"/>
              </a:rPr>
              <a:t> </a:t>
            </a:r>
            <a:r>
              <a:rPr dirty="0" sz="1500" spc="-15" i="1">
                <a:latin typeface="Arial"/>
                <a:cs typeface="Arial"/>
              </a:rPr>
              <a:t>Versions</a:t>
            </a:r>
            <a:r>
              <a:rPr dirty="0" sz="1500" spc="-15">
                <a:latin typeface="Arial MT"/>
                <a:cs typeface="Arial MT"/>
              </a:rPr>
              <a:t>’</a:t>
            </a:r>
            <a:r>
              <a:rPr dirty="0" sz="1500" spc="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by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choosing</a:t>
            </a:r>
            <a:r>
              <a:rPr dirty="0" sz="1500" spc="254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‘</a:t>
            </a:r>
            <a:r>
              <a:rPr dirty="0" sz="1500" spc="-10" i="1">
                <a:latin typeface="Arial"/>
                <a:cs typeface="Arial"/>
              </a:rPr>
              <a:t>Detail’ </a:t>
            </a:r>
            <a:r>
              <a:rPr dirty="0" sz="1500" spc="-405" i="1">
                <a:latin typeface="Arial"/>
                <a:cs typeface="Arial"/>
              </a:rPr>
              <a:t> </a:t>
            </a:r>
            <a:r>
              <a:rPr dirty="0" sz="1500" spc="-25">
                <a:latin typeface="Arial MT"/>
                <a:cs typeface="Arial MT"/>
              </a:rPr>
              <a:t>button.</a:t>
            </a:r>
            <a:endParaRPr sz="1500">
              <a:latin typeface="Arial MT"/>
              <a:cs typeface="Arial MT"/>
            </a:endParaRPr>
          </a:p>
          <a:p>
            <a:pPr marL="12700" marR="243204">
              <a:lnSpc>
                <a:spcPct val="101200"/>
              </a:lnSpc>
              <a:spcBef>
                <a:spcPts val="1115"/>
              </a:spcBef>
            </a:pPr>
            <a:r>
              <a:rPr dirty="0" sz="1500" spc="-50">
                <a:latin typeface="Arial MT"/>
                <a:cs typeface="Arial MT"/>
              </a:rPr>
              <a:t>Table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>
                <a:latin typeface="Courier New"/>
                <a:cs typeface="Courier New"/>
              </a:rPr>
              <a:t>ADRT</a:t>
            </a:r>
            <a:r>
              <a:rPr dirty="0" sz="1500" spc="-455">
                <a:latin typeface="Courier New"/>
                <a:cs typeface="Courier New"/>
              </a:rPr>
              <a:t> </a:t>
            </a:r>
            <a:r>
              <a:rPr dirty="0" sz="1500" spc="-20">
                <a:latin typeface="Arial MT"/>
                <a:cs typeface="Arial MT"/>
              </a:rPr>
              <a:t>(comments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for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communication)</a:t>
            </a:r>
            <a:r>
              <a:rPr dirty="0" sz="1500" spc="35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is</a:t>
            </a:r>
            <a:r>
              <a:rPr dirty="0" sz="1500" spc="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reflected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in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 </a:t>
            </a:r>
            <a:r>
              <a:rPr dirty="0" sz="1500" spc="-40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BP</a:t>
            </a:r>
            <a:r>
              <a:rPr dirty="0" sz="1500">
                <a:latin typeface="Arial MT"/>
                <a:cs typeface="Arial MT"/>
              </a:rPr>
              <a:t> data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model</a:t>
            </a:r>
            <a:r>
              <a:rPr dirty="0" sz="1500" spc="7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in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multiple</a:t>
            </a:r>
            <a:r>
              <a:rPr dirty="0" sz="1500" spc="17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entity</a:t>
            </a:r>
            <a:r>
              <a:rPr dirty="0" sz="1500" spc="10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types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114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shown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in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new 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column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‘</a:t>
            </a:r>
            <a:r>
              <a:rPr dirty="0" sz="1500" spc="-10" i="1">
                <a:latin typeface="Arial"/>
                <a:cs typeface="Arial"/>
              </a:rPr>
              <a:t>Comments</a:t>
            </a:r>
            <a:r>
              <a:rPr dirty="0" sz="1500" spc="-10">
                <a:latin typeface="Arial MT"/>
                <a:cs typeface="Arial MT"/>
              </a:rPr>
              <a:t>’ </a:t>
            </a:r>
            <a:r>
              <a:rPr dirty="0" sz="1500" spc="-20">
                <a:latin typeface="Arial MT"/>
                <a:cs typeface="Arial MT"/>
              </a:rPr>
              <a:t>in </a:t>
            </a:r>
            <a:r>
              <a:rPr dirty="0" sz="1500" spc="-30">
                <a:latin typeface="Arial MT"/>
                <a:cs typeface="Arial MT"/>
              </a:rPr>
              <a:t>relevant</a:t>
            </a:r>
            <a:r>
              <a:rPr dirty="0" sz="1500" spc="-25">
                <a:latin typeface="Arial MT"/>
                <a:cs typeface="Arial MT"/>
              </a:rPr>
              <a:t> communication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UIBBs. </a:t>
            </a:r>
            <a:r>
              <a:rPr dirty="0" sz="1500" spc="-35">
                <a:latin typeface="Arial MT"/>
                <a:cs typeface="Arial MT"/>
              </a:rPr>
              <a:t>The 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language-depended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comments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can </a:t>
            </a:r>
            <a:r>
              <a:rPr dirty="0" sz="1500" spc="-10">
                <a:latin typeface="Arial MT"/>
                <a:cs typeface="Arial MT"/>
              </a:rPr>
              <a:t>be </a:t>
            </a:r>
            <a:r>
              <a:rPr dirty="0" sz="1500" spc="-15">
                <a:latin typeface="Arial MT"/>
                <a:cs typeface="Arial MT"/>
              </a:rPr>
              <a:t>shown </a:t>
            </a:r>
            <a:r>
              <a:rPr dirty="0" sz="1500" spc="-20">
                <a:latin typeface="Arial MT"/>
                <a:cs typeface="Arial MT"/>
              </a:rPr>
              <a:t>in </a:t>
            </a:r>
            <a:r>
              <a:rPr dirty="0" sz="1500" spc="-25">
                <a:latin typeface="Arial MT"/>
                <a:cs typeface="Arial MT"/>
              </a:rPr>
              <a:t>UIBB 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‘</a:t>
            </a:r>
            <a:r>
              <a:rPr dirty="0" sz="1500" spc="-15" i="1">
                <a:latin typeface="Arial"/>
                <a:cs typeface="Arial"/>
              </a:rPr>
              <a:t>Comments</a:t>
            </a:r>
            <a:r>
              <a:rPr dirty="0" sz="1500" spc="-15">
                <a:latin typeface="Arial MT"/>
                <a:cs typeface="Arial MT"/>
              </a:rPr>
              <a:t>’</a:t>
            </a:r>
            <a:r>
              <a:rPr dirty="0" sz="1500" spc="7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by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choosing</a:t>
            </a:r>
            <a:r>
              <a:rPr dirty="0" sz="1500" spc="24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the</a:t>
            </a:r>
            <a:r>
              <a:rPr dirty="0" sz="1500" spc="20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‘</a:t>
            </a:r>
            <a:r>
              <a:rPr dirty="0" sz="1500" spc="-15" i="1">
                <a:latin typeface="Arial"/>
                <a:cs typeface="Arial"/>
              </a:rPr>
              <a:t>Comment’</a:t>
            </a:r>
            <a:r>
              <a:rPr dirty="0" sz="1500" spc="155" i="1">
                <a:latin typeface="Arial"/>
                <a:cs typeface="Arial"/>
              </a:rPr>
              <a:t> </a:t>
            </a:r>
            <a:r>
              <a:rPr dirty="0" sz="1500" spc="-20">
                <a:latin typeface="Arial MT"/>
                <a:cs typeface="Arial MT"/>
              </a:rPr>
              <a:t>button.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76155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0" b="0">
                <a:latin typeface="Arial MT"/>
                <a:cs typeface="Arial MT"/>
              </a:rPr>
              <a:t>Comments</a:t>
            </a:r>
            <a:r>
              <a:rPr dirty="0" sz="2000" spc="-150" b="0">
                <a:latin typeface="Arial MT"/>
                <a:cs typeface="Arial MT"/>
              </a:rPr>
              <a:t> </a:t>
            </a:r>
            <a:r>
              <a:rPr dirty="0" sz="2000" spc="-5" b="0">
                <a:latin typeface="Arial MT"/>
                <a:cs typeface="Arial MT"/>
              </a:rPr>
              <a:t>for</a:t>
            </a:r>
            <a:r>
              <a:rPr dirty="0" sz="2000" spc="-10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Address</a:t>
            </a:r>
            <a:r>
              <a:rPr dirty="0" sz="2000" spc="-145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(ADRCT)</a:t>
            </a:r>
            <a:r>
              <a:rPr dirty="0" sz="2000" spc="-180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and</a:t>
            </a:r>
            <a:r>
              <a:rPr dirty="0" sz="2000" spc="-30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Communication</a:t>
            </a:r>
            <a:r>
              <a:rPr dirty="0" sz="2000" spc="-180" b="0">
                <a:latin typeface="Arial MT"/>
                <a:cs typeface="Arial MT"/>
              </a:rPr>
              <a:t> </a:t>
            </a:r>
            <a:r>
              <a:rPr dirty="0" sz="2000" spc="30" b="0">
                <a:latin typeface="Arial MT"/>
                <a:cs typeface="Arial MT"/>
              </a:rPr>
              <a:t>Data</a:t>
            </a:r>
            <a:r>
              <a:rPr dirty="0" sz="2000" spc="-105" b="0">
                <a:latin typeface="Arial MT"/>
                <a:cs typeface="Arial MT"/>
              </a:rPr>
              <a:t> </a:t>
            </a:r>
            <a:r>
              <a:rPr dirty="0" sz="2000" spc="20" b="0">
                <a:latin typeface="Arial MT"/>
                <a:cs typeface="Arial MT"/>
              </a:rPr>
              <a:t>(ADRT)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05525" y="1409700"/>
            <a:ext cx="5972175" cy="4945380"/>
            <a:chOff x="6105525" y="1409700"/>
            <a:chExt cx="5972175" cy="49453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525" y="2210434"/>
              <a:ext cx="5086350" cy="4144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525" y="1409700"/>
              <a:ext cx="5972175" cy="1609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075" y="1619618"/>
              <a:ext cx="5372100" cy="100991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ul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iple</a:t>
            </a:r>
            <a:r>
              <a:rPr dirty="0" sz="2000" spc="-26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Addre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H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andling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610042"/>
            <a:ext cx="11118850" cy="2155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93980">
              <a:lnSpc>
                <a:spcPct val="101000"/>
              </a:lnSpc>
              <a:spcBef>
                <a:spcPts val="105"/>
              </a:spcBef>
            </a:pPr>
            <a:r>
              <a:rPr dirty="0" sz="1550" spc="-30">
                <a:latin typeface="Arial MT"/>
                <a:cs typeface="Arial MT"/>
              </a:rPr>
              <a:t>Up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>
                <a:latin typeface="Arial MT"/>
                <a:cs typeface="Arial MT"/>
              </a:rPr>
              <a:t>now </a:t>
            </a:r>
            <a:r>
              <a:rPr dirty="0" sz="1550" spc="5">
                <a:latin typeface="Arial MT"/>
                <a:cs typeface="Arial MT"/>
              </a:rPr>
              <a:t>different </a:t>
            </a:r>
            <a:r>
              <a:rPr dirty="0" sz="1550" spc="15">
                <a:latin typeface="Arial MT"/>
                <a:cs typeface="Arial MT"/>
              </a:rPr>
              <a:t>addresses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15">
                <a:latin typeface="Arial MT"/>
                <a:cs typeface="Arial MT"/>
              </a:rPr>
              <a:t>a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 </a:t>
            </a:r>
            <a:r>
              <a:rPr dirty="0" sz="1550" spc="20">
                <a:latin typeface="Arial MT"/>
                <a:cs typeface="Arial MT"/>
              </a:rPr>
              <a:t>often </a:t>
            </a:r>
            <a:r>
              <a:rPr dirty="0" sz="1550" spc="25">
                <a:latin typeface="Arial MT"/>
                <a:cs typeface="Arial MT"/>
              </a:rPr>
              <a:t>stored </a:t>
            </a:r>
            <a:r>
              <a:rPr dirty="0" sz="1550" spc="20">
                <a:latin typeface="Arial MT"/>
                <a:cs typeface="Arial MT"/>
              </a:rPr>
              <a:t>in </a:t>
            </a:r>
            <a:r>
              <a:rPr dirty="0" sz="1550" spc="10">
                <a:latin typeface="Arial MT"/>
                <a:cs typeface="Arial MT"/>
              </a:rPr>
              <a:t>distinct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 </a:t>
            </a:r>
            <a:r>
              <a:rPr dirty="0" sz="1550" spc="15">
                <a:latin typeface="Arial MT"/>
                <a:cs typeface="Arial MT"/>
              </a:rPr>
              <a:t>records, </a:t>
            </a:r>
            <a:r>
              <a:rPr dirty="0" sz="1550" spc="10">
                <a:latin typeface="Arial MT"/>
                <a:cs typeface="Arial MT"/>
              </a:rPr>
              <a:t>because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>
                <a:latin typeface="Arial MT"/>
                <a:cs typeface="Arial MT"/>
              </a:rPr>
              <a:t>one </a:t>
            </a:r>
            <a:r>
              <a:rPr dirty="0" sz="1550" spc="5">
                <a:latin typeface="Arial MT"/>
                <a:cs typeface="Arial MT"/>
              </a:rPr>
              <a:t>standard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-35">
                <a:latin typeface="Arial MT"/>
                <a:cs typeface="Arial MT"/>
              </a:rPr>
              <a:t>number.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50" spc="5">
                <a:latin typeface="Arial MT"/>
                <a:cs typeface="Arial MT"/>
              </a:rPr>
              <a:t>Solution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S/4HANA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2021: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10">
                <a:latin typeface="Arial MT"/>
                <a:cs typeface="Arial MT"/>
              </a:rPr>
              <a:t>It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now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possible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maintain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addresses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customer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under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single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BP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record.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Additionally,</a:t>
            </a:r>
            <a:r>
              <a:rPr dirty="0" sz="1550" spc="3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any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specific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95">
                <a:latin typeface="Arial MT"/>
                <a:cs typeface="Arial MT"/>
              </a:rPr>
              <a:t>to</a:t>
            </a:r>
            <a:endParaRPr sz="1550">
              <a:latin typeface="Arial MT"/>
              <a:cs typeface="Arial MT"/>
            </a:endParaRPr>
          </a:p>
          <a:p>
            <a:pPr marL="12700" marR="760095">
              <a:lnSpc>
                <a:spcPct val="101000"/>
              </a:lnSpc>
              <a:spcBef>
                <a:spcPts val="75"/>
              </a:spcBef>
            </a:pP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particular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r>
              <a:rPr dirty="0" sz="1550" spc="13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maintained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dependent</a:t>
            </a:r>
            <a:r>
              <a:rPr dirty="0" sz="1550" spc="33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data.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Prerequisite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Lightweight</a:t>
            </a:r>
            <a:r>
              <a:rPr dirty="0" sz="1550" spc="26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Function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BPCUSTOMER_MULTIPLE_ADDRESSES.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following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dependent</a:t>
            </a:r>
            <a:r>
              <a:rPr dirty="0" sz="1550" spc="3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UIBBs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become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available:</a:t>
            </a:r>
            <a:endParaRPr sz="155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3110" y="4020058"/>
          <a:ext cx="6571615" cy="2276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1745"/>
                <a:gridCol w="1698625"/>
                <a:gridCol w="1069975"/>
              </a:tblGrid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-5" b="1">
                          <a:latin typeface="Arial"/>
                          <a:cs typeface="Arial"/>
                        </a:rPr>
                        <a:t>UIBB</a:t>
                      </a:r>
                      <a:r>
                        <a:rPr dirty="0" sz="105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Description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20" b="1">
                          <a:latin typeface="Arial"/>
                          <a:cs typeface="Arial"/>
                        </a:rPr>
                        <a:t>Back-end</a:t>
                      </a:r>
                      <a:r>
                        <a:rPr dirty="0" sz="105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Table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6286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-3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5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5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45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-6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ERP</a:t>
                      </a:r>
                      <a:r>
                        <a:rPr dirty="0" sz="10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Customer: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Dependent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General</a:t>
                      </a:r>
                      <a:r>
                        <a:rPr dirty="0" sz="105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Data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KNA1_ADDR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BP_CGENAD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ERP</a:t>
                      </a:r>
                      <a:r>
                        <a:rPr dirty="0" sz="10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Customer: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Dependent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Indicators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/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KNVI_ADDR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BP_CTAXAD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/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ERP</a:t>
                      </a:r>
                      <a:r>
                        <a:rPr dirty="0" sz="10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Customer: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Dependent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Unloading</a:t>
                      </a:r>
                      <a:r>
                        <a:rPr dirty="0" sz="10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Points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KNVA_ADDR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BP_CULPAD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340">
                    <a:solidFill>
                      <a:srgbClr val="FBEECC"/>
                    </a:solidFill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ERP</a:t>
                      </a:r>
                      <a:r>
                        <a:rPr dirty="0" sz="10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Customer: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Seller-Defined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ID</a:t>
                      </a:r>
                      <a:r>
                        <a:rPr dirty="0" sz="10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EDI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 spc="-30">
                          <a:latin typeface="Arial MT"/>
                          <a:cs typeface="Arial MT"/>
                        </a:rPr>
                        <a:t>KNADDR_EXT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BP_CEXTAD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ERP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Sales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Area:</a:t>
                      </a:r>
                      <a:r>
                        <a:rPr dirty="0" sz="10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Address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Dependent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Data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KNVV_ADDR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BP_CSALAD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solidFill>
                      <a:srgbClr val="FBEECC"/>
                    </a:solidFill>
                  </a:tcPr>
                </a:tc>
              </a:tr>
              <a:tr h="2514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ERP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Sales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Area: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Partner</a:t>
                      </a:r>
                      <a:r>
                        <a:rPr dirty="0" sz="10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Functions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/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050" spc="-35">
                          <a:latin typeface="Arial MT"/>
                          <a:cs typeface="Arial MT"/>
                        </a:rPr>
                        <a:t>KNVP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BP_CUSFCN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4610"/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Addresses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-&gt;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Details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244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BUT022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244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BP_ADDDEP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244">
                    <a:solidFill>
                      <a:srgbClr val="FBEECC"/>
                    </a:solidFill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50" spc="-3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dd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&gt;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&gt;</a:t>
                      </a:r>
                      <a:r>
                        <a:rPr dirty="0" sz="105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x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88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DFKKBPTAXNUM_ADR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88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BP_TAX_AD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55880"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7315200" y="3038499"/>
            <a:ext cx="4762500" cy="3695700"/>
            <a:chOff x="7315200" y="3038499"/>
            <a:chExt cx="4762500" cy="3695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3038499"/>
              <a:ext cx="4762500" cy="3695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50" y="3248914"/>
              <a:ext cx="4162425" cy="308686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1787"/>
            <a:ext cx="10502900" cy="36302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ss</a:t>
            </a:r>
            <a:r>
              <a:rPr dirty="0" sz="2000" spc="10">
                <a:latin typeface="Arial MT"/>
                <a:cs typeface="Arial MT"/>
              </a:rPr>
              <a:t>ign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roles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 MT"/>
                <a:cs typeface="Arial MT"/>
              </a:rPr>
              <a:t>Time-validity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Roles</a:t>
            </a:r>
            <a:r>
              <a:rPr dirty="0" sz="2000" spc="-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supported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EFAB00"/>
              </a:buClr>
              <a:buFont typeface="Wingdings"/>
              <a:buChar char="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B00"/>
              </a:buClr>
              <a:buFont typeface="Wingdings"/>
              <a:buChar char=""/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15">
                <a:latin typeface="Arial MT"/>
                <a:cs typeface="Arial MT"/>
              </a:rPr>
              <a:t>Synchronization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ERP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Customer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ERP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15">
                <a:latin typeface="Arial MT"/>
                <a:cs typeface="Arial MT"/>
              </a:rPr>
              <a:t>Vendor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during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activation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Define roles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enable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Integration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(CVI)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1664"/>
              </a:lnSpc>
              <a:spcBef>
                <a:spcPts val="45"/>
              </a:spcBef>
            </a:pPr>
            <a:r>
              <a:rPr dirty="0" sz="1400" spc="10">
                <a:latin typeface="Arial MT"/>
                <a:cs typeface="Arial MT"/>
              </a:rPr>
              <a:t>IMG: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Cross-Application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Components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>
                <a:latin typeface="Arial MT"/>
                <a:cs typeface="Arial MT"/>
              </a:rPr>
              <a:t>Master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Synchronization</a:t>
            </a:r>
            <a:r>
              <a:rPr dirty="0" sz="1400" spc="25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Arial MT"/>
                <a:cs typeface="Arial MT"/>
              </a:rPr>
              <a:t>Customer/Vendor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235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8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Business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Partner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endParaRPr sz="1400">
              <a:latin typeface="Arial MT"/>
              <a:cs typeface="Arial MT"/>
            </a:endParaRPr>
          </a:p>
          <a:p>
            <a:pPr marL="1099185">
              <a:lnSpc>
                <a:spcPts val="1655"/>
              </a:lnSpc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Customer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Set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BP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Role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Category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Direction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BP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Customer</a:t>
            </a:r>
            <a:endParaRPr sz="1400">
              <a:latin typeface="Arial MT"/>
              <a:cs typeface="Arial MT"/>
            </a:endParaRPr>
          </a:p>
          <a:p>
            <a:pPr marL="1099185">
              <a:lnSpc>
                <a:spcPts val="1664"/>
              </a:lnSpc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Vendor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Set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BP</a:t>
            </a:r>
            <a:r>
              <a:rPr dirty="0" sz="1400" spc="-140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Role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Category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Direction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5">
                <a:latin typeface="Arial MT"/>
                <a:cs typeface="Arial MT"/>
              </a:rPr>
              <a:t>BP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to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Vendor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Roles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62850" y="1447462"/>
            <a:ext cx="4629150" cy="2058670"/>
            <a:chOff x="7562850" y="1447462"/>
            <a:chExt cx="4629150" cy="2058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2850" y="1447462"/>
              <a:ext cx="4629150" cy="20580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300" y="1619630"/>
              <a:ext cx="4095750" cy="153390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91490" y="1600517"/>
            <a:ext cx="5116830" cy="3216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Introduction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5" b="1">
                <a:latin typeface="Arial"/>
                <a:cs typeface="Arial"/>
              </a:rPr>
              <a:t>SAP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Master</a:t>
            </a:r>
            <a:r>
              <a:rPr dirty="0" sz="2000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Data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25" b="1">
                <a:latin typeface="Arial"/>
                <a:cs typeface="Arial"/>
              </a:rPr>
              <a:t>Governance</a:t>
            </a:r>
            <a:r>
              <a:rPr dirty="0" sz="2000" spc="-254" b="1">
                <a:latin typeface="Arial"/>
                <a:cs typeface="Arial"/>
              </a:rPr>
              <a:t> </a:t>
            </a:r>
            <a:r>
              <a:rPr dirty="0" sz="2000" spc="10" b="1"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  <a:p>
            <a:pPr marL="12700" marR="2669540">
              <a:lnSpc>
                <a:spcPct val="239500"/>
              </a:lnSpc>
              <a:spcBef>
                <a:spcPts val="35"/>
              </a:spcBef>
            </a:pPr>
            <a:r>
              <a:rPr dirty="0" sz="2000" spc="45">
                <a:latin typeface="Arial MT"/>
                <a:cs typeface="Arial MT"/>
              </a:rPr>
              <a:t>F</a:t>
            </a:r>
            <a:r>
              <a:rPr dirty="0" sz="2000" spc="15">
                <a:latin typeface="Arial MT"/>
                <a:cs typeface="Arial MT"/>
              </a:rPr>
              <a:t>un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ail 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enarios  </a:t>
            </a:r>
            <a:r>
              <a:rPr dirty="0" sz="2000" spc="15">
                <a:latin typeface="Arial MT"/>
                <a:cs typeface="Arial MT"/>
              </a:rPr>
              <a:t>Solution</a:t>
            </a:r>
            <a:r>
              <a:rPr dirty="0" sz="2000" spc="-12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Benefits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11296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Agenda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1787"/>
            <a:ext cx="9542780" cy="48647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bank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oun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oun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r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5">
                <a:latin typeface="Arial MT"/>
                <a:cs typeface="Arial MT"/>
              </a:rPr>
              <a:t>-</a:t>
            </a:r>
            <a:r>
              <a:rPr dirty="0" sz="2000" spc="-30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-3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ic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40">
                <a:latin typeface="Arial MT"/>
                <a:cs typeface="Arial MT"/>
              </a:rPr>
              <a:t>k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un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N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1664"/>
              </a:lnSpc>
              <a:spcBef>
                <a:spcPts val="40"/>
              </a:spcBef>
            </a:pPr>
            <a:r>
              <a:rPr dirty="0" sz="1400" spc="35">
                <a:latin typeface="Arial MT"/>
                <a:cs typeface="Arial MT"/>
              </a:rPr>
              <a:t>SA</a:t>
            </a:r>
            <a:r>
              <a:rPr dirty="0" sz="1400" spc="15">
                <a:latin typeface="Arial MT"/>
                <a:cs typeface="Arial MT"/>
              </a:rPr>
              <a:t>P</a:t>
            </a:r>
            <a:r>
              <a:rPr dirty="0" sz="1400" spc="-14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0">
                <a:latin typeface="Arial MT"/>
                <a:cs typeface="Arial MT"/>
              </a:rPr>
              <a:t>W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17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0">
                <a:latin typeface="Times New Roman"/>
                <a:cs typeface="Times New Roman"/>
              </a:rPr>
              <a:t> </a:t>
            </a:r>
            <a:r>
              <a:rPr dirty="0" sz="1400" spc="35">
                <a:latin typeface="Arial MT"/>
                <a:cs typeface="Arial MT"/>
              </a:rPr>
              <a:t>G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15">
                <a:latin typeface="Arial MT"/>
                <a:cs typeface="Arial MT"/>
              </a:rPr>
              <a:t>tt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1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 marL="193675">
              <a:lnSpc>
                <a:spcPts val="1664"/>
              </a:lnSpc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Set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Countries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5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Arial MT"/>
                <a:cs typeface="Arial MT"/>
              </a:rPr>
              <a:t>Set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Country-Specific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Checks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0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alidi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y</a:t>
            </a:r>
            <a:r>
              <a:rPr dirty="0" sz="2000" spc="-7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Ba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10">
                <a:latin typeface="Arial MT"/>
                <a:cs typeface="Arial MT"/>
              </a:rPr>
              <a:t>k</a:t>
            </a:r>
            <a:r>
              <a:rPr dirty="0" sz="2000" spc="-2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cc</a:t>
            </a:r>
            <a:r>
              <a:rPr dirty="0" sz="2000" spc="15">
                <a:latin typeface="Arial MT"/>
                <a:cs typeface="Arial MT"/>
              </a:rPr>
              <a:t>ou</a:t>
            </a:r>
            <a:r>
              <a:rPr dirty="0" sz="2000" spc="5">
                <a:latin typeface="Arial MT"/>
                <a:cs typeface="Arial MT"/>
              </a:rPr>
              <a:t>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  <a:p>
            <a:pPr marL="193675" marR="6639559" indent="-181610">
              <a:lnSpc>
                <a:spcPct val="100800"/>
              </a:lnSpc>
              <a:spcBef>
                <a:spcPts val="56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2000" spc="10">
                <a:latin typeface="Arial MT"/>
                <a:cs typeface="Arial MT"/>
              </a:rPr>
              <a:t>Legal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requirements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from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Single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European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Payment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Area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(SEPA)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5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35">
                <a:latin typeface="Arial MT"/>
                <a:cs typeface="Arial MT"/>
              </a:rPr>
              <a:t>IBAN: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Maintain</a:t>
            </a:r>
            <a:r>
              <a:rPr dirty="0" sz="1800" spc="1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bank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accounts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IBAN</a:t>
            </a:r>
            <a:r>
              <a:rPr dirty="0" sz="1800" spc="15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only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(w/o</a:t>
            </a:r>
            <a:r>
              <a:rPr dirty="0" sz="1800" spc="5">
                <a:latin typeface="Arial MT"/>
                <a:cs typeface="Arial MT"/>
              </a:rPr>
              <a:t> Bank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Identification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Code)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">
                <a:latin typeface="Arial MT"/>
                <a:cs typeface="Arial MT"/>
              </a:rPr>
              <a:t>Mandates: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Maintenance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local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system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(transactions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BP,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XD*,</a:t>
            </a:r>
            <a:r>
              <a:rPr dirty="0" sz="1800" spc="13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XK*),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not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supported</a:t>
            </a:r>
            <a:r>
              <a:rPr dirty="0" sz="1800" spc="-1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MDG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"/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Synchronization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5">
                <a:latin typeface="Arial MT"/>
                <a:cs typeface="Arial MT"/>
              </a:rPr>
              <a:t>Synchronize</a:t>
            </a:r>
            <a:r>
              <a:rPr dirty="0" sz="1550" spc="26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all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Bank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Accounts</a:t>
            </a:r>
            <a:r>
              <a:rPr dirty="0" sz="1550" spc="1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standard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assigned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r>
              <a:rPr dirty="0" sz="1550" spc="17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/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-25">
                <a:latin typeface="Arial MT"/>
                <a:cs typeface="Arial MT"/>
              </a:rPr>
              <a:t>Vendor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Bank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cc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oun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8675" y="1323510"/>
            <a:ext cx="7524750" cy="3534410"/>
            <a:chOff x="4638675" y="1323510"/>
            <a:chExt cx="7524750" cy="3534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6678" y="1323510"/>
              <a:ext cx="7448742" cy="14677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8225" y="1495818"/>
              <a:ext cx="6924675" cy="943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8675" y="2457450"/>
              <a:ext cx="7524750" cy="2400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8225" y="2667635"/>
              <a:ext cx="6924675" cy="18007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20050" y="2439035"/>
              <a:ext cx="581025" cy="257810"/>
            </a:xfrm>
            <a:custGeom>
              <a:avLst/>
              <a:gdLst/>
              <a:ahLst/>
              <a:cxnLst/>
              <a:rect l="l" t="t" r="r" b="b"/>
              <a:pathLst>
                <a:path w="581025" h="257810">
                  <a:moveTo>
                    <a:pt x="435736" y="0"/>
                  </a:moveTo>
                  <a:lnTo>
                    <a:pt x="145288" y="0"/>
                  </a:lnTo>
                  <a:lnTo>
                    <a:pt x="145288" y="128650"/>
                  </a:lnTo>
                  <a:lnTo>
                    <a:pt x="0" y="128650"/>
                  </a:lnTo>
                  <a:lnTo>
                    <a:pt x="290575" y="257301"/>
                  </a:lnTo>
                  <a:lnTo>
                    <a:pt x="581025" y="128650"/>
                  </a:lnTo>
                  <a:lnTo>
                    <a:pt x="435736" y="128650"/>
                  </a:lnTo>
                  <a:lnTo>
                    <a:pt x="43573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55129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G-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/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:</a:t>
            </a:r>
            <a:r>
              <a:rPr dirty="0" sz="2000" spc="-2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dr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7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-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6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81750" y="2466995"/>
            <a:ext cx="5638800" cy="4305300"/>
            <a:chOff x="6381750" y="2466995"/>
            <a:chExt cx="5638800" cy="4305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1750" y="2466995"/>
              <a:ext cx="5638800" cy="4305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1300" y="2677172"/>
              <a:ext cx="5038725" cy="369670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0855" y="1599882"/>
            <a:ext cx="10506710" cy="29108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800" spc="-40">
                <a:latin typeface="Arial MT"/>
                <a:cs typeface="Arial MT"/>
              </a:rPr>
              <a:t>As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10">
                <a:latin typeface="Arial MT"/>
                <a:cs typeface="Arial MT"/>
              </a:rPr>
              <a:t>master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>
                <a:latin typeface="Arial MT"/>
                <a:cs typeface="Arial MT"/>
              </a:rPr>
              <a:t>specialist, I </a:t>
            </a:r>
            <a:r>
              <a:rPr dirty="0" sz="1800" spc="-5">
                <a:latin typeface="Arial MT"/>
                <a:cs typeface="Arial MT"/>
              </a:rPr>
              <a:t>want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-10">
                <a:latin typeface="Arial MT"/>
                <a:cs typeface="Arial MT"/>
              </a:rPr>
              <a:t>maintain </a:t>
            </a:r>
            <a:r>
              <a:rPr dirty="0" sz="1800" spc="5">
                <a:latin typeface="Arial MT"/>
                <a:cs typeface="Arial MT"/>
              </a:rPr>
              <a:t>address-independent </a:t>
            </a:r>
            <a:r>
              <a:rPr dirty="0" sz="1800">
                <a:latin typeface="Arial MT"/>
                <a:cs typeface="Arial MT"/>
              </a:rPr>
              <a:t>communication </a:t>
            </a:r>
            <a:r>
              <a:rPr dirty="0" sz="1800" spc="10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for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10">
                <a:latin typeface="Arial MT"/>
                <a:cs typeface="Arial MT"/>
              </a:rPr>
              <a:t>business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partner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like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email,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fax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websites.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8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Solution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from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S/HANA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2021:</a:t>
            </a:r>
            <a:endParaRPr sz="1800">
              <a:latin typeface="Arial MT"/>
              <a:cs typeface="Arial MT"/>
            </a:endParaRPr>
          </a:p>
          <a:p>
            <a:pPr algn="just" marL="12700" marR="4711065">
              <a:lnSpc>
                <a:spcPct val="100899"/>
              </a:lnSpc>
            </a:pPr>
            <a:r>
              <a:rPr dirty="0" sz="1800" spc="-30">
                <a:latin typeface="Arial MT"/>
                <a:cs typeface="Arial MT"/>
              </a:rPr>
              <a:t>U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BB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‘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5">
                <a:latin typeface="Arial MT"/>
                <a:cs typeface="Arial MT"/>
              </a:rPr>
              <a:t>s</a:t>
            </a:r>
            <a:r>
              <a:rPr dirty="0" sz="1800">
                <a:latin typeface="Arial MT"/>
                <a:cs typeface="Arial MT"/>
              </a:rPr>
              <a:t>-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Co</a:t>
            </a:r>
            <a:r>
              <a:rPr dirty="0" sz="1800">
                <a:latin typeface="Arial MT"/>
                <a:cs typeface="Arial MT"/>
              </a:rPr>
              <a:t>mm</a:t>
            </a:r>
            <a:r>
              <a:rPr dirty="0" sz="1800" spc="40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’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ai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bl</a:t>
            </a:r>
            <a:r>
              <a:rPr dirty="0" sz="1800">
                <a:latin typeface="Arial MT"/>
                <a:cs typeface="Arial MT"/>
              </a:rPr>
              <a:t>e 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standard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communication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fields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Telephone,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Mobile,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Fax,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Email,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Website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Standard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Method.</a:t>
            </a:r>
            <a:endParaRPr sz="1800">
              <a:latin typeface="Arial MT"/>
              <a:cs typeface="Arial MT"/>
            </a:endParaRPr>
          </a:p>
          <a:p>
            <a:pPr marL="12700" marR="5148580">
              <a:lnSpc>
                <a:spcPct val="99100"/>
              </a:lnSpc>
              <a:spcBef>
                <a:spcPts val="35"/>
              </a:spcBef>
            </a:pP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‘</a:t>
            </a:r>
            <a:r>
              <a:rPr dirty="0" sz="1800" spc="-75">
                <a:solidFill>
                  <a:srgbClr val="006B9E"/>
                </a:solidFill>
                <a:latin typeface="Arial MT"/>
                <a:cs typeface="Arial MT"/>
              </a:rPr>
              <a:t>M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o</a:t>
            </a:r>
            <a:r>
              <a:rPr dirty="0" sz="1800">
                <a:solidFill>
                  <a:srgbClr val="006B9E"/>
                </a:solidFill>
                <a:latin typeface="Arial MT"/>
                <a:cs typeface="Arial MT"/>
              </a:rPr>
              <a:t>re</a:t>
            </a:r>
            <a:r>
              <a:rPr dirty="0" sz="1800" spc="75">
                <a:solidFill>
                  <a:srgbClr val="006B9E"/>
                </a:solidFill>
                <a:latin typeface="Arial MT"/>
                <a:cs typeface="Arial MT"/>
              </a:rPr>
              <a:t> </a:t>
            </a:r>
            <a:r>
              <a:rPr dirty="0" sz="1800" spc="-75">
                <a:solidFill>
                  <a:srgbClr val="006B9E"/>
                </a:solidFill>
                <a:latin typeface="Arial MT"/>
                <a:cs typeface="Arial MT"/>
              </a:rPr>
              <a:t>A</a:t>
            </a:r>
            <a:r>
              <a:rPr dirty="0" sz="1800" spc="45">
                <a:solidFill>
                  <a:srgbClr val="006B9E"/>
                </a:solidFill>
                <a:latin typeface="Arial MT"/>
                <a:cs typeface="Arial MT"/>
              </a:rPr>
              <a:t>dd</a:t>
            </a:r>
            <a:r>
              <a:rPr dirty="0" sz="1800">
                <a:solidFill>
                  <a:srgbClr val="006B9E"/>
                </a:solidFill>
                <a:latin typeface="Arial MT"/>
                <a:cs typeface="Arial MT"/>
              </a:rPr>
              <a:t>r</a:t>
            </a:r>
            <a:r>
              <a:rPr dirty="0" sz="1800" spc="-25">
                <a:solidFill>
                  <a:srgbClr val="006B9E"/>
                </a:solidFill>
                <a:latin typeface="Arial MT"/>
                <a:cs typeface="Arial MT"/>
              </a:rPr>
              <a:t>e</a:t>
            </a:r>
            <a:r>
              <a:rPr dirty="0" sz="1800">
                <a:solidFill>
                  <a:srgbClr val="006B9E"/>
                </a:solidFill>
                <a:latin typeface="Arial MT"/>
                <a:cs typeface="Arial MT"/>
              </a:rPr>
              <a:t>s</a:t>
            </a:r>
            <a:r>
              <a:rPr dirty="0" sz="1800" spc="-15">
                <a:solidFill>
                  <a:srgbClr val="006B9E"/>
                </a:solidFill>
                <a:latin typeface="Arial MT"/>
                <a:cs typeface="Arial MT"/>
              </a:rPr>
              <a:t>s</a:t>
            </a:r>
            <a:r>
              <a:rPr dirty="0" sz="1800" spc="-5">
                <a:solidFill>
                  <a:srgbClr val="006B9E"/>
                </a:solidFill>
                <a:latin typeface="Arial MT"/>
                <a:cs typeface="Arial MT"/>
              </a:rPr>
              <a:t>-</a:t>
            </a:r>
            <a:r>
              <a:rPr dirty="0" sz="1800" spc="-55">
                <a:solidFill>
                  <a:srgbClr val="006B9E"/>
                </a:solidFill>
                <a:latin typeface="Arial MT"/>
                <a:cs typeface="Arial MT"/>
              </a:rPr>
              <a:t>I</a:t>
            </a:r>
            <a:r>
              <a:rPr dirty="0" sz="1800" spc="45">
                <a:solidFill>
                  <a:srgbClr val="006B9E"/>
                </a:solidFill>
                <a:latin typeface="Arial MT"/>
                <a:cs typeface="Arial MT"/>
              </a:rPr>
              <a:t>nd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e</a:t>
            </a:r>
            <a:r>
              <a:rPr dirty="0" sz="1800" spc="45">
                <a:solidFill>
                  <a:srgbClr val="006B9E"/>
                </a:solidFill>
                <a:latin typeface="Arial MT"/>
                <a:cs typeface="Arial MT"/>
              </a:rPr>
              <a:t>p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e</a:t>
            </a:r>
            <a:r>
              <a:rPr dirty="0" sz="1800" spc="45">
                <a:solidFill>
                  <a:srgbClr val="006B9E"/>
                </a:solidFill>
                <a:latin typeface="Arial MT"/>
                <a:cs typeface="Arial MT"/>
              </a:rPr>
              <a:t>nd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e</a:t>
            </a:r>
            <a:r>
              <a:rPr dirty="0" sz="1800" spc="45">
                <a:solidFill>
                  <a:srgbClr val="006B9E"/>
                </a:solidFill>
                <a:latin typeface="Arial MT"/>
                <a:cs typeface="Arial MT"/>
              </a:rPr>
              <a:t>n</a:t>
            </a:r>
            <a:r>
              <a:rPr dirty="0" sz="1800">
                <a:solidFill>
                  <a:srgbClr val="006B9E"/>
                </a:solidFill>
                <a:latin typeface="Arial MT"/>
                <a:cs typeface="Arial MT"/>
              </a:rPr>
              <a:t>t</a:t>
            </a:r>
            <a:r>
              <a:rPr dirty="0" sz="1800" spc="-180">
                <a:solidFill>
                  <a:srgbClr val="006B9E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Co</a:t>
            </a:r>
            <a:r>
              <a:rPr dirty="0" sz="1800">
                <a:solidFill>
                  <a:srgbClr val="006B9E"/>
                </a:solidFill>
                <a:latin typeface="Arial MT"/>
                <a:cs typeface="Arial MT"/>
              </a:rPr>
              <a:t>mm</a:t>
            </a:r>
            <a:r>
              <a:rPr dirty="0" sz="1800" spc="40">
                <a:solidFill>
                  <a:srgbClr val="006B9E"/>
                </a:solidFill>
                <a:latin typeface="Arial MT"/>
                <a:cs typeface="Arial MT"/>
              </a:rPr>
              <a:t>u</a:t>
            </a:r>
            <a:r>
              <a:rPr dirty="0" sz="1800" spc="45">
                <a:solidFill>
                  <a:srgbClr val="006B9E"/>
                </a:solidFill>
                <a:latin typeface="Arial MT"/>
                <a:cs typeface="Arial MT"/>
              </a:rPr>
              <a:t>n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i</a:t>
            </a:r>
            <a:r>
              <a:rPr dirty="0" sz="1800">
                <a:solidFill>
                  <a:srgbClr val="006B9E"/>
                </a:solidFill>
                <a:latin typeface="Arial MT"/>
                <a:cs typeface="Arial MT"/>
              </a:rPr>
              <a:t>c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a</a:t>
            </a:r>
            <a:r>
              <a:rPr dirty="0" sz="1800" spc="20">
                <a:solidFill>
                  <a:srgbClr val="006B9E"/>
                </a:solidFill>
                <a:latin typeface="Arial MT"/>
                <a:cs typeface="Arial MT"/>
              </a:rPr>
              <a:t>t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i</a:t>
            </a:r>
            <a:r>
              <a:rPr dirty="0" sz="1800" spc="-30">
                <a:solidFill>
                  <a:srgbClr val="006B9E"/>
                </a:solidFill>
                <a:latin typeface="Arial MT"/>
                <a:cs typeface="Arial MT"/>
              </a:rPr>
              <a:t>o</a:t>
            </a:r>
            <a:r>
              <a:rPr dirty="0" sz="1800" spc="75">
                <a:solidFill>
                  <a:srgbClr val="006B9E"/>
                </a:solidFill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’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s  </a:t>
            </a:r>
            <a:r>
              <a:rPr dirty="0" sz="1800">
                <a:latin typeface="Arial MT"/>
                <a:cs typeface="Arial MT"/>
              </a:rPr>
              <a:t>also </a:t>
            </a:r>
            <a:r>
              <a:rPr dirty="0" sz="1800" spc="-10">
                <a:latin typeface="Arial MT"/>
                <a:cs typeface="Arial MT"/>
              </a:rPr>
              <a:t>available, </a:t>
            </a:r>
            <a:r>
              <a:rPr dirty="0" sz="1800" spc="-5">
                <a:latin typeface="Arial MT"/>
                <a:cs typeface="Arial MT"/>
              </a:rPr>
              <a:t>where </a:t>
            </a:r>
            <a:r>
              <a:rPr dirty="0" sz="1800">
                <a:latin typeface="Arial MT"/>
                <a:cs typeface="Arial MT"/>
              </a:rPr>
              <a:t>additional </a:t>
            </a:r>
            <a:r>
              <a:rPr dirty="0" sz="1800" spc="-5">
                <a:latin typeface="Arial MT"/>
                <a:cs typeface="Arial MT"/>
              </a:rPr>
              <a:t>entries </a:t>
            </a:r>
            <a:r>
              <a:rPr dirty="0" sz="1800" spc="-10">
                <a:latin typeface="Arial MT"/>
                <a:cs typeface="Arial MT"/>
              </a:rPr>
              <a:t>can </a:t>
            </a:r>
            <a:r>
              <a:rPr dirty="0" sz="1800" spc="20">
                <a:latin typeface="Arial MT"/>
                <a:cs typeface="Arial MT"/>
              </a:rPr>
              <a:t>be 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maintained.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3110" y="4827142"/>
          <a:ext cx="4288790" cy="152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220"/>
                <a:gridCol w="1322070"/>
                <a:gridCol w="1459864"/>
              </a:tblGrid>
              <a:tr h="2584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 spc="-5" b="1">
                          <a:latin typeface="Arial"/>
                          <a:cs typeface="Arial"/>
                        </a:rPr>
                        <a:t>UIBB</a:t>
                      </a:r>
                      <a:r>
                        <a:rPr dirty="0" sz="105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Description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 spc="-1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050" spc="10" b="1">
                          <a:latin typeface="Arial"/>
                          <a:cs typeface="Arial"/>
                        </a:rPr>
                        <a:t>ac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50" spc="9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5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45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1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050" spc="5" b="1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 spc="9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 spc="-1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05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3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5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5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45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-6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ephon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ADR2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BP_TEL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</a:tr>
              <a:tr h="2514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Mobile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 Numbers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ADR2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BP_TEL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/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x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u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ADR3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BP_FAX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solidFill>
                      <a:srgbClr val="FBEECC"/>
                    </a:solidFill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Email</a:t>
                      </a:r>
                      <a:r>
                        <a:rPr dirty="0" sz="10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Addresses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ADR6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50" spc="-30">
                          <a:latin typeface="Arial MT"/>
                          <a:cs typeface="Arial MT"/>
                        </a:rPr>
                        <a:t>BP_EMAIL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</a:tr>
              <a:tr h="251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Websites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ADR12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BP_URL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BEE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275" y="1409700"/>
            <a:ext cx="6448425" cy="5276850"/>
            <a:chOff x="295275" y="1409700"/>
            <a:chExt cx="6448425" cy="5276850"/>
          </a:xfrm>
        </p:grpSpPr>
        <p:sp>
          <p:nvSpPr>
            <p:cNvPr id="3" name="object 3"/>
            <p:cNvSpPr/>
            <p:nvPr/>
          </p:nvSpPr>
          <p:spPr>
            <a:xfrm>
              <a:off x="6467475" y="1934083"/>
              <a:ext cx="276225" cy="305435"/>
            </a:xfrm>
            <a:custGeom>
              <a:avLst/>
              <a:gdLst/>
              <a:ahLst/>
              <a:cxnLst/>
              <a:rect l="l" t="t" r="r" b="b"/>
              <a:pathLst>
                <a:path w="276225" h="305435">
                  <a:moveTo>
                    <a:pt x="138175" y="0"/>
                  </a:moveTo>
                  <a:lnTo>
                    <a:pt x="94496" y="7766"/>
                  </a:lnTo>
                  <a:lnTo>
                    <a:pt x="56564" y="29394"/>
                  </a:lnTo>
                  <a:lnTo>
                    <a:pt x="26655" y="62380"/>
                  </a:lnTo>
                  <a:lnTo>
                    <a:pt x="7042" y="104217"/>
                  </a:lnTo>
                  <a:lnTo>
                    <a:pt x="0" y="152400"/>
                  </a:lnTo>
                  <a:lnTo>
                    <a:pt x="7042" y="200595"/>
                  </a:lnTo>
                  <a:lnTo>
                    <a:pt x="26655" y="242464"/>
                  </a:lnTo>
                  <a:lnTo>
                    <a:pt x="56564" y="275487"/>
                  </a:lnTo>
                  <a:lnTo>
                    <a:pt x="94496" y="297147"/>
                  </a:lnTo>
                  <a:lnTo>
                    <a:pt x="138175" y="304926"/>
                  </a:lnTo>
                  <a:lnTo>
                    <a:pt x="181793" y="297147"/>
                  </a:lnTo>
                  <a:lnTo>
                    <a:pt x="219687" y="275487"/>
                  </a:lnTo>
                  <a:lnTo>
                    <a:pt x="249577" y="242464"/>
                  </a:lnTo>
                  <a:lnTo>
                    <a:pt x="269183" y="200595"/>
                  </a:lnTo>
                  <a:lnTo>
                    <a:pt x="276225" y="152400"/>
                  </a:lnTo>
                  <a:lnTo>
                    <a:pt x="269183" y="104217"/>
                  </a:lnTo>
                  <a:lnTo>
                    <a:pt x="249577" y="62380"/>
                  </a:lnTo>
                  <a:lnTo>
                    <a:pt x="219687" y="29394"/>
                  </a:lnTo>
                  <a:lnTo>
                    <a:pt x="181793" y="7766"/>
                  </a:lnTo>
                  <a:lnTo>
                    <a:pt x="13817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1409700"/>
              <a:ext cx="6296025" cy="1847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1619681"/>
              <a:ext cx="5695950" cy="1248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" y="2847975"/>
              <a:ext cx="4953000" cy="3838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825" y="3058274"/>
              <a:ext cx="4352925" cy="32298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57700" y="1648206"/>
              <a:ext cx="304800" cy="305435"/>
            </a:xfrm>
            <a:custGeom>
              <a:avLst/>
              <a:gdLst/>
              <a:ahLst/>
              <a:cxnLst/>
              <a:rect l="l" t="t" r="r" b="b"/>
              <a:pathLst>
                <a:path w="304800" h="305435">
                  <a:moveTo>
                    <a:pt x="152400" y="0"/>
                  </a:moveTo>
                  <a:lnTo>
                    <a:pt x="104217" y="7779"/>
                  </a:lnTo>
                  <a:lnTo>
                    <a:pt x="62380" y="29439"/>
                  </a:lnTo>
                  <a:lnTo>
                    <a:pt x="29394" y="62462"/>
                  </a:lnTo>
                  <a:lnTo>
                    <a:pt x="7766" y="104331"/>
                  </a:lnTo>
                  <a:lnTo>
                    <a:pt x="0" y="152527"/>
                  </a:lnTo>
                  <a:lnTo>
                    <a:pt x="7766" y="200709"/>
                  </a:lnTo>
                  <a:lnTo>
                    <a:pt x="29394" y="242546"/>
                  </a:lnTo>
                  <a:lnTo>
                    <a:pt x="62380" y="275532"/>
                  </a:lnTo>
                  <a:lnTo>
                    <a:pt x="104217" y="297160"/>
                  </a:lnTo>
                  <a:lnTo>
                    <a:pt x="152400" y="304927"/>
                  </a:lnTo>
                  <a:lnTo>
                    <a:pt x="200582" y="297160"/>
                  </a:lnTo>
                  <a:lnTo>
                    <a:pt x="242419" y="275532"/>
                  </a:lnTo>
                  <a:lnTo>
                    <a:pt x="275405" y="242546"/>
                  </a:lnTo>
                  <a:lnTo>
                    <a:pt x="297033" y="200709"/>
                  </a:lnTo>
                  <a:lnTo>
                    <a:pt x="304800" y="152527"/>
                  </a:lnTo>
                  <a:lnTo>
                    <a:pt x="297033" y="104331"/>
                  </a:lnTo>
                  <a:lnTo>
                    <a:pt x="275405" y="62462"/>
                  </a:lnTo>
                  <a:lnTo>
                    <a:pt x="242419" y="29439"/>
                  </a:lnTo>
                  <a:lnTo>
                    <a:pt x="200582" y="777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088126" y="3851636"/>
            <a:ext cx="4302760" cy="254381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550" b="1">
                <a:latin typeface="Arial"/>
                <a:cs typeface="Arial"/>
              </a:rPr>
              <a:t>More</a:t>
            </a:r>
            <a:r>
              <a:rPr dirty="0" sz="1550" spc="40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Information</a:t>
            </a:r>
            <a:endParaRPr sz="155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3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w</a:t>
            </a:r>
            <a:r>
              <a:rPr dirty="0" sz="1400" spc="-15">
                <a:latin typeface="Arial MT"/>
                <a:cs typeface="Arial MT"/>
              </a:rPr>
              <a:t>il</a:t>
            </a:r>
            <a:r>
              <a:rPr dirty="0" sz="1400" spc="5">
                <a:latin typeface="Arial MT"/>
                <a:cs typeface="Arial MT"/>
              </a:rPr>
              <a:t>l</a:t>
            </a:r>
            <a:r>
              <a:rPr dirty="0" sz="1400" spc="114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b</a:t>
            </a:r>
            <a:r>
              <a:rPr dirty="0" sz="1400" spc="15">
                <a:latin typeface="Arial MT"/>
                <a:cs typeface="Arial MT"/>
              </a:rPr>
              <a:t>e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15">
                <a:latin typeface="Arial MT"/>
                <a:cs typeface="Arial MT"/>
              </a:rPr>
              <a:t>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u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15">
                <a:latin typeface="Arial MT"/>
                <a:cs typeface="Arial MT"/>
              </a:rPr>
              <a:t>g</a:t>
            </a:r>
            <a:r>
              <a:rPr dirty="0" sz="1400" spc="1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30">
                <a:latin typeface="Arial MT"/>
                <a:cs typeface="Arial MT"/>
              </a:rPr>
              <a:t>v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lvl="1" marL="374650" marR="1255395" indent="-181610">
              <a:lnSpc>
                <a:spcPts val="1430"/>
              </a:lnSpc>
              <a:spcBef>
                <a:spcPts val="375"/>
              </a:spcBef>
              <a:buChar char="–"/>
              <a:tabLst>
                <a:tab pos="375285" algn="l"/>
              </a:tabLst>
            </a:pPr>
            <a:r>
              <a:rPr dirty="0" sz="1200" spc="-25">
                <a:latin typeface="Arial MT"/>
                <a:cs typeface="Arial MT"/>
              </a:rPr>
              <a:t>No </a:t>
            </a:r>
            <a:r>
              <a:rPr dirty="0" sz="1200" spc="-15">
                <a:latin typeface="Arial MT"/>
                <a:cs typeface="Arial MT"/>
              </a:rPr>
              <a:t>security </a:t>
            </a:r>
            <a:r>
              <a:rPr dirty="0" sz="1200" spc="-20">
                <a:latin typeface="Arial MT"/>
                <a:cs typeface="Arial MT"/>
              </a:rPr>
              <a:t>measure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 </a:t>
            </a:r>
            <a:r>
              <a:rPr dirty="0" sz="1200" spc="-5">
                <a:latin typeface="Arial MT"/>
                <a:cs typeface="Arial MT"/>
              </a:rPr>
              <a:t>Masked display </a:t>
            </a:r>
            <a:r>
              <a:rPr dirty="0" sz="1200" spc="-325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SAP</a:t>
            </a:r>
            <a:r>
              <a:rPr dirty="0" sz="1200" spc="-25">
                <a:latin typeface="Arial MT"/>
                <a:cs typeface="Arial MT"/>
              </a:rPr>
              <a:t>-</a:t>
            </a:r>
            <a:r>
              <a:rPr dirty="0" sz="1200" spc="20">
                <a:latin typeface="Arial MT"/>
                <a:cs typeface="Arial MT"/>
              </a:rPr>
              <a:t>BP</a:t>
            </a:r>
            <a:r>
              <a:rPr dirty="0" sz="1200">
                <a:latin typeface="Arial MT"/>
                <a:cs typeface="Arial MT"/>
              </a:rPr>
              <a:t>:</a:t>
            </a:r>
            <a:r>
              <a:rPr dirty="0" sz="1200" spc="-145">
                <a:latin typeface="Arial MT"/>
                <a:cs typeface="Arial MT"/>
              </a:rPr>
              <a:t> </a:t>
            </a:r>
            <a:r>
              <a:rPr dirty="0" sz="1200" spc="-210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ab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14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B</a:t>
            </a:r>
            <a:r>
              <a:rPr dirty="0" sz="1200" spc="-45">
                <a:latin typeface="Arial MT"/>
                <a:cs typeface="Arial MT"/>
              </a:rPr>
              <a:t>U</a:t>
            </a:r>
            <a:r>
              <a:rPr dirty="0" sz="1200" spc="-6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0</a:t>
            </a:r>
            <a:r>
              <a:rPr dirty="0" sz="1200" spc="30">
                <a:latin typeface="Arial MT"/>
                <a:cs typeface="Arial MT"/>
              </a:rPr>
              <a:t>CC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30">
                <a:latin typeface="Arial MT"/>
                <a:cs typeface="Arial MT"/>
              </a:rPr>
              <a:t>CC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 spc="-4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D</a:t>
            </a:r>
            <a:endParaRPr sz="1200">
              <a:latin typeface="Arial MT"/>
              <a:cs typeface="Arial MT"/>
            </a:endParaRPr>
          </a:p>
          <a:p>
            <a:pPr marL="374650">
              <a:lnSpc>
                <a:spcPts val="1380"/>
              </a:lnSpc>
            </a:pPr>
            <a:r>
              <a:rPr dirty="0" sz="1200" spc="-10">
                <a:latin typeface="Arial MT"/>
                <a:cs typeface="Arial MT"/>
              </a:rPr>
              <a:t>ERP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Customer: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tables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5">
                <a:latin typeface="Arial MT"/>
                <a:cs typeface="Arial MT"/>
              </a:rPr>
              <a:t>VCKUN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/ </a:t>
            </a:r>
            <a:r>
              <a:rPr dirty="0" sz="1200" spc="-10">
                <a:latin typeface="Arial MT"/>
                <a:cs typeface="Arial MT"/>
              </a:rPr>
              <a:t>VCNUM</a:t>
            </a:r>
            <a:endParaRPr sz="1200">
              <a:latin typeface="Arial MT"/>
              <a:cs typeface="Arial MT"/>
            </a:endParaRPr>
          </a:p>
          <a:p>
            <a:pPr lvl="1" marL="374650" marR="1161415" indent="-181610">
              <a:lnSpc>
                <a:spcPts val="1430"/>
              </a:lnSpc>
              <a:spcBef>
                <a:spcPts val="345"/>
              </a:spcBef>
              <a:buChar char="–"/>
              <a:tabLst>
                <a:tab pos="375285" algn="l"/>
              </a:tabLst>
            </a:pPr>
            <a:r>
              <a:rPr dirty="0" sz="1200" spc="-5">
                <a:latin typeface="Arial MT"/>
                <a:cs typeface="Arial MT"/>
              </a:rPr>
              <a:t>Masked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">
                <a:latin typeface="Arial MT"/>
                <a:cs typeface="Arial MT"/>
              </a:rPr>
              <a:t>display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Encrypted</a:t>
            </a:r>
            <a:r>
              <a:rPr dirty="0" sz="1200" spc="19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when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saved </a:t>
            </a:r>
            <a:r>
              <a:rPr dirty="0" sz="1200" spc="-32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SAP</a:t>
            </a:r>
            <a:r>
              <a:rPr dirty="0" sz="1200" spc="-25">
                <a:latin typeface="Arial MT"/>
                <a:cs typeface="Arial MT"/>
              </a:rPr>
              <a:t>-</a:t>
            </a:r>
            <a:r>
              <a:rPr dirty="0" sz="1200" spc="20">
                <a:latin typeface="Arial MT"/>
                <a:cs typeface="Arial MT"/>
              </a:rPr>
              <a:t>BP</a:t>
            </a:r>
            <a:r>
              <a:rPr dirty="0" sz="1200">
                <a:latin typeface="Arial MT"/>
                <a:cs typeface="Arial MT"/>
              </a:rPr>
              <a:t>:</a:t>
            </a:r>
            <a:r>
              <a:rPr dirty="0" sz="1200" spc="-145">
                <a:latin typeface="Arial MT"/>
                <a:cs typeface="Arial MT"/>
              </a:rPr>
              <a:t> </a:t>
            </a:r>
            <a:r>
              <a:rPr dirty="0" sz="1200" spc="-210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ab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B</a:t>
            </a:r>
            <a:r>
              <a:rPr dirty="0" sz="1200" spc="-45">
                <a:latin typeface="Arial MT"/>
                <a:cs typeface="Arial MT"/>
              </a:rPr>
              <a:t>U</a:t>
            </a:r>
            <a:r>
              <a:rPr dirty="0" sz="1200" spc="-6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0</a:t>
            </a:r>
            <a:r>
              <a:rPr dirty="0" sz="1200" spc="30">
                <a:latin typeface="Arial MT"/>
                <a:cs typeface="Arial MT"/>
              </a:rPr>
              <a:t>CC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P</a:t>
            </a:r>
            <a:r>
              <a:rPr dirty="0" sz="1200" spc="30">
                <a:latin typeface="Arial MT"/>
                <a:cs typeface="Arial MT"/>
              </a:rPr>
              <a:t>C</a:t>
            </a:r>
            <a:r>
              <a:rPr dirty="0" sz="1200" spc="20">
                <a:latin typeface="Arial MT"/>
                <a:cs typeface="Arial MT"/>
              </a:rPr>
              <a:t>A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>
                <a:latin typeface="Arial MT"/>
                <a:cs typeface="Arial MT"/>
              </a:rPr>
              <a:t>*</a:t>
            </a:r>
            <a:endParaRPr sz="12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15"/>
              </a:spcBef>
            </a:pPr>
            <a:r>
              <a:rPr dirty="0" sz="1200" spc="-10">
                <a:latin typeface="Arial MT"/>
                <a:cs typeface="Arial MT"/>
              </a:rPr>
              <a:t>ERP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Customer: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45">
                <a:latin typeface="Arial MT"/>
                <a:cs typeface="Arial MT"/>
              </a:rPr>
              <a:t>Tables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5">
                <a:latin typeface="Arial MT"/>
                <a:cs typeface="Arial MT"/>
              </a:rPr>
              <a:t>VCKUN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/ </a:t>
            </a:r>
            <a:r>
              <a:rPr dirty="0" sz="1200" spc="-10">
                <a:latin typeface="Arial MT"/>
                <a:cs typeface="Arial MT"/>
              </a:rPr>
              <a:t>VCNUM</a:t>
            </a:r>
            <a:endParaRPr sz="12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4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400" spc="10">
                <a:latin typeface="Arial MT"/>
                <a:cs typeface="Arial MT"/>
              </a:rPr>
              <a:t>Replication</a:t>
            </a:r>
            <a:endParaRPr sz="14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200" spc="-20">
                <a:latin typeface="Arial MT"/>
                <a:cs typeface="Arial MT"/>
              </a:rPr>
              <a:t>via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5">
                <a:latin typeface="Arial MT"/>
                <a:cs typeface="Arial MT"/>
              </a:rPr>
              <a:t>ALE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(IDoc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10">
                <a:latin typeface="Arial MT"/>
                <a:cs typeface="Arial MT"/>
              </a:rPr>
              <a:t>DEBMAS)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endParaRPr sz="12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290"/>
              </a:spcBef>
              <a:buChar char="–"/>
              <a:tabLst>
                <a:tab pos="375285" algn="l"/>
              </a:tabLst>
            </a:pPr>
            <a:r>
              <a:rPr dirty="0" sz="1200" spc="20">
                <a:latin typeface="Arial MT"/>
                <a:cs typeface="Arial MT"/>
              </a:rPr>
              <a:t>S</a:t>
            </a:r>
            <a:r>
              <a:rPr dirty="0" sz="1200" spc="-40">
                <a:latin typeface="Arial MT"/>
                <a:cs typeface="Arial MT"/>
              </a:rPr>
              <a:t>O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9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 spc="-80">
                <a:latin typeface="Arial MT"/>
                <a:cs typeface="Arial MT"/>
              </a:rPr>
              <a:t>v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ce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20">
                <a:latin typeface="Arial MT"/>
                <a:cs typeface="Arial MT"/>
              </a:rPr>
              <a:t>B</a:t>
            </a:r>
            <a:r>
              <a:rPr dirty="0" sz="1200" spc="-70">
                <a:latin typeface="Arial MT"/>
                <a:cs typeface="Arial MT"/>
              </a:rPr>
              <a:t>u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ss</a:t>
            </a:r>
            <a:r>
              <a:rPr dirty="0" sz="1200" spc="15">
                <a:latin typeface="Arial MT"/>
                <a:cs typeface="Arial MT"/>
              </a:rPr>
              <a:t>P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70">
                <a:latin typeface="Arial MT"/>
                <a:cs typeface="Arial MT"/>
              </a:rPr>
              <a:t>n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r</a:t>
            </a:r>
            <a:r>
              <a:rPr dirty="0" sz="1200" spc="20">
                <a:latin typeface="Arial MT"/>
                <a:cs typeface="Arial MT"/>
              </a:rPr>
              <a:t>S</a:t>
            </a:r>
            <a:r>
              <a:rPr dirty="0" sz="1200" spc="-45">
                <a:latin typeface="Arial MT"/>
                <a:cs typeface="Arial MT"/>
              </a:rPr>
              <a:t>U</a:t>
            </a:r>
            <a:r>
              <a:rPr dirty="0" sz="1200" spc="-110">
                <a:latin typeface="Arial MT"/>
                <a:cs typeface="Arial MT"/>
              </a:rPr>
              <a:t>I</a:t>
            </a:r>
            <a:r>
              <a:rPr dirty="0" sz="1200" spc="-65">
                <a:latin typeface="Arial MT"/>
                <a:cs typeface="Arial MT"/>
              </a:rPr>
              <a:t>T</a:t>
            </a:r>
            <a:r>
              <a:rPr dirty="0" sz="1200" spc="20">
                <a:latin typeface="Arial MT"/>
                <a:cs typeface="Arial MT"/>
              </a:rPr>
              <a:t>EB</a:t>
            </a:r>
            <a:r>
              <a:rPr dirty="0" sz="1200" spc="-70">
                <a:latin typeface="Arial MT"/>
                <a:cs typeface="Arial MT"/>
              </a:rPr>
              <a:t>u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 spc="70">
                <a:latin typeface="Arial MT"/>
                <a:cs typeface="Arial MT"/>
              </a:rPr>
              <a:t>k</a:t>
            </a:r>
            <a:r>
              <a:rPr dirty="0" sz="1200" spc="-4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ep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>
                <a:latin typeface="Arial MT"/>
                <a:cs typeface="Arial MT"/>
              </a:rPr>
              <a:t>ca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R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80">
                <a:latin typeface="Arial MT"/>
                <a:cs typeface="Arial MT"/>
              </a:rPr>
              <a:t>q</a:t>
            </a:r>
            <a:r>
              <a:rPr dirty="0" sz="1200" spc="-70">
                <a:latin typeface="Arial MT"/>
                <a:cs typeface="Arial MT"/>
              </a:rPr>
              <a:t>u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>
                <a:latin typeface="Arial MT"/>
                <a:cs typeface="Arial MT"/>
              </a:rPr>
              <a:t>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2376" y="1625536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67050" y="372529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39694" y="3713543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24475" y="275348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800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400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395976" y="2739961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7475" y="2534284"/>
            <a:ext cx="276225" cy="867410"/>
          </a:xfrm>
          <a:custGeom>
            <a:avLst/>
            <a:gdLst/>
            <a:ahLst/>
            <a:cxnLst/>
            <a:rect l="l" t="t" r="r" b="b"/>
            <a:pathLst>
              <a:path w="276225" h="867410">
                <a:moveTo>
                  <a:pt x="276225" y="714629"/>
                </a:moveTo>
                <a:lnTo>
                  <a:pt x="269176" y="666445"/>
                </a:lnTo>
                <a:lnTo>
                  <a:pt x="249567" y="624573"/>
                </a:lnTo>
                <a:lnTo>
                  <a:pt x="219684" y="591553"/>
                </a:lnTo>
                <a:lnTo>
                  <a:pt x="181787" y="569887"/>
                </a:lnTo>
                <a:lnTo>
                  <a:pt x="138176" y="562102"/>
                </a:lnTo>
                <a:lnTo>
                  <a:pt x="94488" y="569887"/>
                </a:lnTo>
                <a:lnTo>
                  <a:pt x="56553" y="591553"/>
                </a:lnTo>
                <a:lnTo>
                  <a:pt x="26644" y="624573"/>
                </a:lnTo>
                <a:lnTo>
                  <a:pt x="7035" y="666445"/>
                </a:lnTo>
                <a:lnTo>
                  <a:pt x="0" y="714629"/>
                </a:lnTo>
                <a:lnTo>
                  <a:pt x="7035" y="762812"/>
                </a:lnTo>
                <a:lnTo>
                  <a:pt x="26644" y="804659"/>
                </a:lnTo>
                <a:lnTo>
                  <a:pt x="56553" y="837641"/>
                </a:lnTo>
                <a:lnTo>
                  <a:pt x="94488" y="859269"/>
                </a:lnTo>
                <a:lnTo>
                  <a:pt x="138176" y="867029"/>
                </a:lnTo>
                <a:lnTo>
                  <a:pt x="181787" y="859269"/>
                </a:lnTo>
                <a:lnTo>
                  <a:pt x="219684" y="837641"/>
                </a:lnTo>
                <a:lnTo>
                  <a:pt x="249567" y="804659"/>
                </a:lnTo>
                <a:lnTo>
                  <a:pt x="269176" y="762812"/>
                </a:lnTo>
                <a:lnTo>
                  <a:pt x="276225" y="714629"/>
                </a:lnTo>
                <a:close/>
              </a:path>
              <a:path w="276225" h="867410">
                <a:moveTo>
                  <a:pt x="276225" y="152527"/>
                </a:moveTo>
                <a:lnTo>
                  <a:pt x="269176" y="104343"/>
                </a:lnTo>
                <a:lnTo>
                  <a:pt x="249567" y="62471"/>
                </a:lnTo>
                <a:lnTo>
                  <a:pt x="219684" y="29451"/>
                </a:lnTo>
                <a:lnTo>
                  <a:pt x="181787" y="7785"/>
                </a:lnTo>
                <a:lnTo>
                  <a:pt x="138176" y="0"/>
                </a:lnTo>
                <a:lnTo>
                  <a:pt x="94488" y="7785"/>
                </a:lnTo>
                <a:lnTo>
                  <a:pt x="56553" y="29451"/>
                </a:lnTo>
                <a:lnTo>
                  <a:pt x="26644" y="62471"/>
                </a:lnTo>
                <a:lnTo>
                  <a:pt x="7035" y="104343"/>
                </a:lnTo>
                <a:lnTo>
                  <a:pt x="0" y="152527"/>
                </a:lnTo>
                <a:lnTo>
                  <a:pt x="7035" y="200672"/>
                </a:lnTo>
                <a:lnTo>
                  <a:pt x="26644" y="242493"/>
                </a:lnTo>
                <a:lnTo>
                  <a:pt x="56553" y="275501"/>
                </a:lnTo>
                <a:lnTo>
                  <a:pt x="94488" y="297154"/>
                </a:lnTo>
                <a:lnTo>
                  <a:pt x="138176" y="304927"/>
                </a:lnTo>
                <a:lnTo>
                  <a:pt x="181787" y="297154"/>
                </a:lnTo>
                <a:lnTo>
                  <a:pt x="219684" y="275501"/>
                </a:lnTo>
                <a:lnTo>
                  <a:pt x="249567" y="242493"/>
                </a:lnTo>
                <a:lnTo>
                  <a:pt x="269176" y="200672"/>
                </a:lnTo>
                <a:lnTo>
                  <a:pt x="276225" y="152527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09384" y="1530580"/>
            <a:ext cx="5077460" cy="206565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600"/>
              </a:spcBef>
            </a:pPr>
            <a:r>
              <a:rPr dirty="0" sz="1800" spc="-20" b="1">
                <a:latin typeface="Arial"/>
                <a:cs typeface="Arial"/>
              </a:rPr>
              <a:t>User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2130"/>
              </a:lnSpc>
              <a:spcBef>
                <a:spcPts val="495"/>
              </a:spcBef>
            </a:pPr>
            <a:r>
              <a:rPr dirty="0" sz="1800" spc="-20">
                <a:latin typeface="Arial MT"/>
                <a:cs typeface="Arial MT"/>
              </a:rPr>
              <a:t>1</a:t>
            </a:r>
            <a:r>
              <a:rPr dirty="0" baseline="1792" sz="2325" spc="-3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baseline="1792" sz="2325" spc="465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baseline="1792" sz="2325" spc="-30">
                <a:latin typeface="Arial MT"/>
                <a:cs typeface="Arial MT"/>
              </a:rPr>
              <a:t>Multiple</a:t>
            </a:r>
            <a:r>
              <a:rPr dirty="0" baseline="1792" sz="2325" spc="397">
                <a:latin typeface="Arial MT"/>
                <a:cs typeface="Arial MT"/>
              </a:rPr>
              <a:t> </a:t>
            </a:r>
            <a:r>
              <a:rPr dirty="0" baseline="1792" sz="2325" spc="-7">
                <a:latin typeface="Arial MT"/>
                <a:cs typeface="Arial MT"/>
              </a:rPr>
              <a:t>payment</a:t>
            </a:r>
            <a:r>
              <a:rPr dirty="0" baseline="1792" sz="2325" spc="375">
                <a:latin typeface="Arial MT"/>
                <a:cs typeface="Arial MT"/>
              </a:rPr>
              <a:t> </a:t>
            </a:r>
            <a:r>
              <a:rPr dirty="0" baseline="1792" sz="2325" spc="15">
                <a:latin typeface="Arial MT"/>
                <a:cs typeface="Arial MT"/>
              </a:rPr>
              <a:t>cards</a:t>
            </a:r>
            <a:r>
              <a:rPr dirty="0" baseline="1792" sz="2325" spc="82">
                <a:latin typeface="Arial MT"/>
                <a:cs typeface="Arial MT"/>
              </a:rPr>
              <a:t> </a:t>
            </a:r>
            <a:r>
              <a:rPr dirty="0" baseline="1792" sz="2325">
                <a:latin typeface="Arial MT"/>
                <a:cs typeface="Arial MT"/>
              </a:rPr>
              <a:t>per</a:t>
            </a:r>
            <a:r>
              <a:rPr dirty="0" baseline="1792" sz="2325" spc="142">
                <a:latin typeface="Arial MT"/>
                <a:cs typeface="Arial MT"/>
              </a:rPr>
              <a:t> </a:t>
            </a:r>
            <a:r>
              <a:rPr dirty="0" baseline="1792" sz="2325" spc="22">
                <a:latin typeface="Arial MT"/>
                <a:cs typeface="Arial MT"/>
              </a:rPr>
              <a:t>BP </a:t>
            </a:r>
            <a:r>
              <a:rPr dirty="0" baseline="1792" sz="2325" spc="44">
                <a:latin typeface="Arial MT"/>
                <a:cs typeface="Arial MT"/>
              </a:rPr>
              <a:t>can</a:t>
            </a:r>
            <a:r>
              <a:rPr dirty="0" baseline="1792" sz="2325" spc="-52">
                <a:latin typeface="Arial MT"/>
                <a:cs typeface="Arial MT"/>
              </a:rPr>
              <a:t> </a:t>
            </a:r>
            <a:r>
              <a:rPr dirty="0" baseline="1792" sz="2325" spc="-15">
                <a:latin typeface="Arial MT"/>
                <a:cs typeface="Arial MT"/>
              </a:rPr>
              <a:t>be</a:t>
            </a:r>
            <a:r>
              <a:rPr dirty="0" baseline="1792" sz="2325" spc="172">
                <a:latin typeface="Arial MT"/>
                <a:cs typeface="Arial MT"/>
              </a:rPr>
              <a:t> </a:t>
            </a:r>
            <a:r>
              <a:rPr dirty="0" baseline="1792" sz="2325">
                <a:latin typeface="Arial MT"/>
                <a:cs typeface="Arial MT"/>
              </a:rPr>
              <a:t>maintained</a:t>
            </a:r>
            <a:r>
              <a:rPr dirty="0" baseline="1792" sz="2325" spc="284">
                <a:latin typeface="Arial MT"/>
                <a:cs typeface="Arial MT"/>
              </a:rPr>
              <a:t> </a:t>
            </a:r>
            <a:r>
              <a:rPr dirty="0" baseline="1792" sz="2325" spc="30">
                <a:latin typeface="Arial MT"/>
                <a:cs typeface="Arial MT"/>
              </a:rPr>
              <a:t>in</a:t>
            </a:r>
            <a:endParaRPr baseline="1792" sz="2325">
              <a:latin typeface="Arial MT"/>
              <a:cs typeface="Arial MT"/>
            </a:endParaRPr>
          </a:p>
          <a:p>
            <a:pPr marL="340995">
              <a:lnSpc>
                <a:spcPts val="1830"/>
              </a:lnSpc>
            </a:pPr>
            <a:r>
              <a:rPr dirty="0" sz="1550">
                <a:latin typeface="Arial MT"/>
                <a:cs typeface="Arial MT"/>
              </a:rPr>
              <a:t>MDG-C.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One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</a:t>
            </a:r>
            <a:r>
              <a:rPr dirty="0" sz="1550" spc="-4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marked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as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standard.</a:t>
            </a:r>
            <a:endParaRPr sz="1550">
              <a:latin typeface="Arial MT"/>
              <a:cs typeface="Arial MT"/>
            </a:endParaRPr>
          </a:p>
          <a:p>
            <a:pPr marL="340995" marR="716280" indent="-303530">
              <a:lnSpc>
                <a:spcPts val="1880"/>
              </a:lnSpc>
              <a:spcBef>
                <a:spcPts val="745"/>
              </a:spcBef>
            </a:pPr>
            <a:r>
              <a:rPr dirty="0" baseline="-9259" sz="2700" spc="-30">
                <a:latin typeface="Arial MT"/>
                <a:cs typeface="Arial MT"/>
              </a:rPr>
              <a:t>2</a:t>
            </a:r>
            <a:r>
              <a:rPr dirty="0" sz="1550" spc="-2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550" spc="-15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550" spc="15">
                <a:latin typeface="Arial MT"/>
                <a:cs typeface="Arial MT"/>
              </a:rPr>
              <a:t>Card </a:t>
            </a:r>
            <a:r>
              <a:rPr dirty="0" sz="1550" spc="-20">
                <a:latin typeface="Arial MT"/>
                <a:cs typeface="Arial MT"/>
              </a:rPr>
              <a:t>numbers</a:t>
            </a:r>
            <a:r>
              <a:rPr dirty="0" sz="1550" spc="-1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-10">
                <a:latin typeface="Arial MT"/>
                <a:cs typeface="Arial MT"/>
              </a:rPr>
              <a:t>be </a:t>
            </a:r>
            <a:r>
              <a:rPr dirty="0" sz="1550">
                <a:latin typeface="Arial MT"/>
                <a:cs typeface="Arial MT"/>
              </a:rPr>
              <a:t>masked </a:t>
            </a:r>
            <a:r>
              <a:rPr dirty="0" sz="1550" spc="25">
                <a:latin typeface="Arial MT"/>
                <a:cs typeface="Arial MT"/>
              </a:rPr>
              <a:t>on </a:t>
            </a:r>
            <a:r>
              <a:rPr dirty="0" sz="1550" spc="-35">
                <a:latin typeface="Arial MT"/>
                <a:cs typeface="Arial MT"/>
              </a:rPr>
              <a:t>UI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or </a:t>
            </a:r>
            <a:r>
              <a:rPr dirty="0" sz="1550" spc="30">
                <a:latin typeface="Arial MT"/>
                <a:cs typeface="Arial MT"/>
              </a:rPr>
              <a:t>even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encrypted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at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database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level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(SAP-BP).</a:t>
            </a:r>
            <a:endParaRPr sz="1550">
              <a:latin typeface="Arial MT"/>
              <a:cs typeface="Arial MT"/>
            </a:endParaRPr>
          </a:p>
          <a:p>
            <a:pPr marL="340995" marR="107950" indent="-303530">
              <a:lnSpc>
                <a:spcPct val="101899"/>
              </a:lnSpc>
              <a:spcBef>
                <a:spcPts val="335"/>
              </a:spcBef>
            </a:pPr>
            <a:r>
              <a:rPr dirty="0" baseline="-10802" sz="2700" spc="-30">
                <a:latin typeface="Arial MT"/>
                <a:cs typeface="Arial MT"/>
              </a:rPr>
              <a:t>3</a:t>
            </a:r>
            <a:r>
              <a:rPr dirty="0" sz="1550" spc="-20">
                <a:solidFill>
                  <a:srgbClr val="EFAB00"/>
                </a:solidFill>
                <a:latin typeface="Wingdings"/>
                <a:cs typeface="Wingdings"/>
              </a:rPr>
              <a:t></a:t>
            </a:r>
            <a:r>
              <a:rPr dirty="0" sz="1550" spc="315">
                <a:solidFill>
                  <a:srgbClr val="EFAB00"/>
                </a:solidFill>
                <a:latin typeface="Times New Roman"/>
                <a:cs typeface="Times New Roman"/>
              </a:rPr>
              <a:t> </a:t>
            </a:r>
            <a:r>
              <a:rPr dirty="0" sz="1550" spc="-20">
                <a:latin typeface="Arial MT"/>
                <a:cs typeface="Arial MT"/>
              </a:rPr>
              <a:t>Only</a:t>
            </a:r>
            <a:r>
              <a:rPr dirty="0" sz="1550" spc="2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users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special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authorization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allowed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see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full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card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30">
                <a:latin typeface="Arial MT"/>
                <a:cs typeface="Arial MT"/>
              </a:rPr>
              <a:t>number</a:t>
            </a:r>
            <a:r>
              <a:rPr dirty="0" sz="1550" spc="31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00600" y="372529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399"/>
                </a:lnTo>
                <a:lnTo>
                  <a:pt x="7766" y="200582"/>
                </a:lnTo>
                <a:lnTo>
                  <a:pt x="29394" y="242419"/>
                </a:lnTo>
                <a:lnTo>
                  <a:pt x="62380" y="275405"/>
                </a:lnTo>
                <a:lnTo>
                  <a:pt x="104217" y="297033"/>
                </a:lnTo>
                <a:lnTo>
                  <a:pt x="152400" y="304799"/>
                </a:lnTo>
                <a:lnTo>
                  <a:pt x="200582" y="297033"/>
                </a:lnTo>
                <a:lnTo>
                  <a:pt x="242419" y="275405"/>
                </a:lnTo>
                <a:lnTo>
                  <a:pt x="275405" y="242419"/>
                </a:lnTo>
                <a:lnTo>
                  <a:pt x="297033" y="200582"/>
                </a:lnTo>
                <a:lnTo>
                  <a:pt x="304800" y="152399"/>
                </a:lnTo>
                <a:lnTo>
                  <a:pt x="297033" y="104217"/>
                </a:lnTo>
                <a:lnTo>
                  <a:pt x="275405" y="62380"/>
                </a:lnTo>
                <a:lnTo>
                  <a:pt x="242419" y="29394"/>
                </a:lnTo>
                <a:lnTo>
                  <a:pt x="200582" y="7766"/>
                </a:lnTo>
                <a:lnTo>
                  <a:pt x="152400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877053" y="3713543"/>
            <a:ext cx="168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7875" y="2848736"/>
            <a:ext cx="581025" cy="266700"/>
          </a:xfrm>
          <a:custGeom>
            <a:avLst/>
            <a:gdLst/>
            <a:ahLst/>
            <a:cxnLst/>
            <a:rect l="l" t="t" r="r" b="b"/>
            <a:pathLst>
              <a:path w="581025" h="266700">
                <a:moveTo>
                  <a:pt x="435737" y="0"/>
                </a:moveTo>
                <a:lnTo>
                  <a:pt x="145287" y="0"/>
                </a:lnTo>
                <a:lnTo>
                  <a:pt x="145287" y="133350"/>
                </a:lnTo>
                <a:lnTo>
                  <a:pt x="0" y="133350"/>
                </a:lnTo>
                <a:lnTo>
                  <a:pt x="290575" y="266700"/>
                </a:lnTo>
                <a:lnTo>
                  <a:pt x="581025" y="133350"/>
                </a:lnTo>
                <a:lnTo>
                  <a:pt x="435737" y="133350"/>
                </a:lnTo>
                <a:lnTo>
                  <a:pt x="435737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Payment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Cards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den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40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bers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3175" y="1522158"/>
            <a:ext cx="5147310" cy="221043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 spc="-40">
                <a:latin typeface="Arial MT"/>
                <a:cs typeface="Arial MT"/>
              </a:rPr>
              <a:t>SEPA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35">
                <a:latin typeface="Arial MT"/>
                <a:cs typeface="Arial MT"/>
              </a:rPr>
              <a:t>IBAN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155">
                <a:latin typeface="Arial MT"/>
                <a:cs typeface="Arial MT"/>
              </a:rPr>
              <a:t>y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pp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D</a:t>
            </a:r>
            <a:r>
              <a:rPr dirty="0" sz="1800" spc="20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B00"/>
              </a:buClr>
              <a:buFont typeface="Wingdings"/>
              <a:buChar char=""/>
            </a:pP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ct val="100899"/>
              </a:lnSpc>
            </a:pPr>
            <a:r>
              <a:rPr dirty="0" sz="1800">
                <a:latin typeface="Arial MT"/>
                <a:cs typeface="Arial MT"/>
              </a:rPr>
              <a:t>Synchronization </a:t>
            </a:r>
            <a:r>
              <a:rPr dirty="0" sz="1800" spc="-10">
                <a:latin typeface="Arial MT"/>
                <a:cs typeface="Arial MT"/>
              </a:rPr>
              <a:t>with ERP </a:t>
            </a:r>
            <a:r>
              <a:rPr dirty="0" sz="1800" spc="-5">
                <a:latin typeface="Arial MT"/>
                <a:cs typeface="Arial MT"/>
              </a:rPr>
              <a:t>Customer </a:t>
            </a:r>
            <a:r>
              <a:rPr dirty="0" sz="1800">
                <a:latin typeface="Arial MT"/>
                <a:cs typeface="Arial MT"/>
              </a:rPr>
              <a:t>/ </a:t>
            </a:r>
            <a:r>
              <a:rPr dirty="0" sz="1800" spc="-10">
                <a:latin typeface="Arial MT"/>
                <a:cs typeface="Arial MT"/>
              </a:rPr>
              <a:t>ERP </a:t>
            </a:r>
            <a:r>
              <a:rPr dirty="0" sz="1800" spc="-20">
                <a:latin typeface="Arial MT"/>
                <a:cs typeface="Arial MT"/>
              </a:rPr>
              <a:t>Vendor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du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-30">
                <a:latin typeface="Arial MT"/>
                <a:cs typeface="Arial MT"/>
              </a:rPr>
              <a:t>No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1600517"/>
            <a:ext cx="4946015" cy="19221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den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bers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igura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-100">
                <a:latin typeface="Arial MT"/>
                <a:cs typeface="Arial MT"/>
              </a:rPr>
              <a:t>T</a:t>
            </a:r>
            <a:r>
              <a:rPr dirty="0" sz="2000" spc="45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egory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Predefined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values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2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229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nu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3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9116" y="4286036"/>
            <a:ext cx="10735310" cy="1610360"/>
            <a:chOff x="819116" y="4286036"/>
            <a:chExt cx="10735310" cy="1610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16" y="4286036"/>
              <a:ext cx="10734742" cy="16101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4458817"/>
              <a:ext cx="10210800" cy="10766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601787"/>
            <a:ext cx="5151120" cy="27330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25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ax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bers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000" spc="-75">
                <a:latin typeface="Arial MT"/>
                <a:cs typeface="Arial MT"/>
              </a:rPr>
              <a:t>Tax</a:t>
            </a:r>
            <a:r>
              <a:rPr dirty="0" sz="2000" spc="-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Number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Categories</a:t>
            </a:r>
            <a:endParaRPr sz="2000">
              <a:latin typeface="Arial MT"/>
              <a:cs typeface="Arial MT"/>
            </a:endParaRPr>
          </a:p>
          <a:p>
            <a:pPr marL="193675" marR="5080" indent="-181610">
              <a:lnSpc>
                <a:spcPct val="100899"/>
              </a:lnSpc>
              <a:spcBef>
                <a:spcPts val="56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All </a:t>
            </a:r>
            <a:r>
              <a:rPr dirty="0" sz="1800" spc="-10">
                <a:latin typeface="Arial MT"/>
                <a:cs typeface="Arial MT"/>
              </a:rPr>
              <a:t>values </a:t>
            </a:r>
            <a:r>
              <a:rPr dirty="0" sz="1800" spc="-15">
                <a:latin typeface="Arial MT"/>
                <a:cs typeface="Arial MT"/>
              </a:rPr>
              <a:t>delivered </a:t>
            </a:r>
            <a:r>
              <a:rPr dirty="0" sz="1800" spc="20">
                <a:latin typeface="Arial MT"/>
                <a:cs typeface="Arial MT"/>
              </a:rPr>
              <a:t>by </a:t>
            </a:r>
            <a:r>
              <a:rPr dirty="0" sz="1800" spc="-80">
                <a:latin typeface="Arial MT"/>
                <a:cs typeface="Arial MT"/>
              </a:rPr>
              <a:t>SAP,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 </a:t>
            </a:r>
            <a:r>
              <a:rPr dirty="0" sz="1800" spc="-10">
                <a:latin typeface="Arial MT"/>
                <a:cs typeface="Arial MT"/>
              </a:rPr>
              <a:t>values </a:t>
            </a:r>
            <a:r>
              <a:rPr dirty="0" sz="1800" spc="-40">
                <a:latin typeface="Arial MT"/>
                <a:cs typeface="Arial MT"/>
              </a:rPr>
              <a:t>via </a:t>
            </a:r>
            <a:r>
              <a:rPr dirty="0" sz="1800" spc="5">
                <a:latin typeface="Arial MT"/>
                <a:cs typeface="Arial MT"/>
              </a:rPr>
              <a:t>legal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patch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B00"/>
              </a:buClr>
              <a:buFont typeface="Wingdings"/>
              <a:buChar char=""/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-25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ax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N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ber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upli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k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5">
                <a:latin typeface="Arial MT"/>
                <a:cs typeface="Arial MT"/>
              </a:rPr>
              <a:t>Activate</a:t>
            </a:r>
            <a:r>
              <a:rPr dirty="0" sz="1800" spc="1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105">
                <a:latin typeface="Arial MT"/>
                <a:cs typeface="Arial MT"/>
              </a:rPr>
              <a:t>Tax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Number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Category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5">
                <a:latin typeface="Arial MT"/>
                <a:cs typeface="Arial MT"/>
              </a:rPr>
              <a:t>Tax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Number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checked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against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other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Tax</a:t>
            </a:r>
            <a:r>
              <a:rPr dirty="0" sz="2000" spc="-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Numbers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7209" y="1601088"/>
            <a:ext cx="5532755" cy="2218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latin typeface="Arial MT"/>
                <a:cs typeface="Arial MT"/>
              </a:rPr>
              <a:t>Synchronization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45">
                <a:latin typeface="Arial MT"/>
                <a:cs typeface="Arial MT"/>
              </a:rPr>
              <a:t>du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5">
                <a:latin typeface="Arial MT"/>
                <a:cs typeface="Arial MT"/>
              </a:rPr>
              <a:t>Tax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Number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Category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*0: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55">
                <a:latin typeface="Arial MT"/>
                <a:cs typeface="Arial MT"/>
              </a:rPr>
              <a:t>VAT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Registration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Numbers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home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country:</a:t>
            </a:r>
            <a:r>
              <a:rPr dirty="0" sz="1800" spc="-1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Field</a:t>
            </a:r>
            <a:r>
              <a:rPr dirty="0" sz="1800" spc="-15">
                <a:latin typeface="Arial MT"/>
                <a:cs typeface="Arial MT"/>
              </a:rPr>
              <a:t> STCEG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 </a:t>
            </a:r>
            <a:r>
              <a:rPr dirty="0" sz="1800" spc="-30">
                <a:latin typeface="Arial MT"/>
                <a:cs typeface="Arial MT"/>
              </a:rPr>
              <a:t>KNA1</a:t>
            </a:r>
            <a:r>
              <a:rPr dirty="0" sz="1800" spc="1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LFA1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10">
                <a:latin typeface="Arial MT"/>
                <a:cs typeface="Arial MT"/>
              </a:rPr>
              <a:t>Other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countries: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45">
                <a:latin typeface="Arial MT"/>
                <a:cs typeface="Arial MT"/>
              </a:rPr>
              <a:t>Tables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KNAS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LFAS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4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05">
                <a:latin typeface="Arial MT"/>
                <a:cs typeface="Arial MT"/>
              </a:rPr>
              <a:t>Tax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Number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Category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*1..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*4</a:t>
            </a:r>
            <a:endParaRPr sz="1800">
              <a:latin typeface="Arial MT"/>
              <a:cs typeface="Arial MT"/>
            </a:endParaRPr>
          </a:p>
          <a:p>
            <a:pPr lvl="1" marL="374650" indent="-181610">
              <a:lnSpc>
                <a:spcPct val="100000"/>
              </a:lnSpc>
              <a:spcBef>
                <a:spcPts val="320"/>
              </a:spcBef>
              <a:buChar char="–"/>
              <a:tabLst>
                <a:tab pos="375285" algn="l"/>
              </a:tabLst>
            </a:pPr>
            <a:r>
              <a:rPr dirty="0" sz="1800" spc="-105">
                <a:latin typeface="Arial MT"/>
                <a:cs typeface="Arial MT"/>
              </a:rPr>
              <a:t>Tax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Number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fields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STCD1..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4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6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KNA1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LFA1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95456" y="4571622"/>
            <a:ext cx="8182609" cy="1601470"/>
            <a:chOff x="2095456" y="4571622"/>
            <a:chExt cx="8182609" cy="1601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456" y="4571622"/>
              <a:ext cx="8182062" cy="16010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949" y="4735157"/>
              <a:ext cx="7658100" cy="10766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0062" y="1660588"/>
            <a:ext cx="10785475" cy="193928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-90">
                <a:latin typeface="Arial MT"/>
                <a:cs typeface="Arial MT"/>
              </a:rPr>
              <a:t>Tax</a:t>
            </a:r>
            <a:r>
              <a:rPr dirty="0" sz="1850" spc="204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numbers</a:t>
            </a:r>
            <a:r>
              <a:rPr dirty="0" sz="1850" spc="50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were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35">
                <a:latin typeface="Arial MT"/>
                <a:cs typeface="Arial MT"/>
              </a:rPr>
              <a:t>limited</a:t>
            </a:r>
            <a:r>
              <a:rPr dirty="0" sz="1850" spc="-13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a</a:t>
            </a:r>
            <a:r>
              <a:rPr dirty="0" sz="1850" spc="10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length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of</a:t>
            </a:r>
            <a:r>
              <a:rPr dirty="0" sz="1850" spc="15">
                <a:latin typeface="Arial MT"/>
                <a:cs typeface="Arial MT"/>
              </a:rPr>
              <a:t> 20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characters,</a:t>
            </a:r>
            <a:r>
              <a:rPr dirty="0" sz="1850" spc="9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now</a:t>
            </a:r>
            <a:r>
              <a:rPr dirty="0" sz="1850" spc="85">
                <a:latin typeface="Arial MT"/>
                <a:cs typeface="Arial MT"/>
              </a:rPr>
              <a:t> </a:t>
            </a:r>
            <a:r>
              <a:rPr dirty="0" sz="1850">
                <a:latin typeface="Arial MT"/>
                <a:cs typeface="Arial MT"/>
              </a:rPr>
              <a:t>extended</a:t>
            </a:r>
            <a:r>
              <a:rPr dirty="0" sz="1850" spc="17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</a:t>
            </a:r>
            <a:r>
              <a:rPr dirty="0" sz="1850" spc="10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up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60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characters</a:t>
            </a:r>
            <a:r>
              <a:rPr dirty="0" sz="1850" spc="125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in </a:t>
            </a:r>
            <a:r>
              <a:rPr dirty="0" sz="1850" spc="10">
                <a:latin typeface="Arial MT"/>
                <a:cs typeface="Arial MT"/>
              </a:rPr>
              <a:t>the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UI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dirty="0" sz="1850" spc="5">
                <a:latin typeface="Arial MT"/>
                <a:cs typeface="Arial MT"/>
              </a:rPr>
              <a:t>Relevant</a:t>
            </a:r>
            <a:r>
              <a:rPr dirty="0" sz="1850" spc="16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for</a:t>
            </a:r>
            <a:r>
              <a:rPr dirty="0" sz="1850" spc="65">
                <a:latin typeface="Arial MT"/>
                <a:cs typeface="Arial MT"/>
              </a:rPr>
              <a:t> </a:t>
            </a:r>
            <a:r>
              <a:rPr dirty="0" sz="1850" spc="45">
                <a:latin typeface="Arial MT"/>
                <a:cs typeface="Arial MT"/>
              </a:rPr>
              <a:t>some</a:t>
            </a:r>
            <a:r>
              <a:rPr dirty="0" sz="1850" spc="-5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countries</a:t>
            </a:r>
            <a:r>
              <a:rPr dirty="0" sz="1850" spc="50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like</a:t>
            </a:r>
            <a:r>
              <a:rPr dirty="0" sz="1850" spc="-55">
                <a:latin typeface="Arial MT"/>
                <a:cs typeface="Arial MT"/>
              </a:rPr>
              <a:t> </a:t>
            </a:r>
            <a:r>
              <a:rPr dirty="0" sz="1850" spc="5">
                <a:latin typeface="Arial MT"/>
                <a:cs typeface="Arial MT"/>
              </a:rPr>
              <a:t>Brazil</a:t>
            </a:r>
            <a:r>
              <a:rPr dirty="0" sz="1850" spc="120">
                <a:latin typeface="Arial MT"/>
                <a:cs typeface="Arial MT"/>
              </a:rPr>
              <a:t> </a:t>
            </a:r>
            <a:r>
              <a:rPr dirty="0" sz="1850" spc="40">
                <a:latin typeface="Arial MT"/>
                <a:cs typeface="Arial MT"/>
              </a:rPr>
              <a:t>which</a:t>
            </a:r>
            <a:r>
              <a:rPr dirty="0" sz="1850" spc="-55">
                <a:latin typeface="Arial MT"/>
                <a:cs typeface="Arial MT"/>
              </a:rPr>
              <a:t> </a:t>
            </a:r>
            <a:r>
              <a:rPr dirty="0" sz="1850" spc="-15">
                <a:latin typeface="Arial MT"/>
                <a:cs typeface="Arial MT"/>
              </a:rPr>
              <a:t>have</a:t>
            </a:r>
            <a:r>
              <a:rPr dirty="0" sz="1850" spc="17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tax</a:t>
            </a:r>
            <a:r>
              <a:rPr dirty="0" sz="1850" spc="50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numbers</a:t>
            </a:r>
            <a:r>
              <a:rPr dirty="0" sz="1850" spc="50">
                <a:latin typeface="Arial MT"/>
                <a:cs typeface="Arial MT"/>
              </a:rPr>
              <a:t> </a:t>
            </a:r>
            <a:r>
              <a:rPr dirty="0" sz="1850" spc="35">
                <a:latin typeface="Arial MT"/>
                <a:cs typeface="Arial MT"/>
              </a:rPr>
              <a:t>with</a:t>
            </a:r>
            <a:r>
              <a:rPr dirty="0" sz="1850" spc="-50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more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than</a:t>
            </a:r>
            <a:r>
              <a:rPr dirty="0" sz="1850" spc="9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20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characters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1850" spc="20">
                <a:latin typeface="Arial MT"/>
                <a:cs typeface="Arial MT"/>
              </a:rPr>
              <a:t>Database</a:t>
            </a:r>
            <a:r>
              <a:rPr dirty="0" sz="1850" spc="7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for</a:t>
            </a:r>
            <a:r>
              <a:rPr dirty="0" sz="1850" spc="-3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long</a:t>
            </a:r>
            <a:r>
              <a:rPr dirty="0" sz="1850" spc="7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tax</a:t>
            </a:r>
            <a:r>
              <a:rPr dirty="0" sz="1850" spc="-40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numbers</a:t>
            </a:r>
            <a:endParaRPr sz="185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334"/>
              </a:spcBef>
              <a:buChar char="–"/>
              <a:tabLst>
                <a:tab pos="375285" algn="l"/>
              </a:tabLst>
            </a:pPr>
            <a:r>
              <a:rPr dirty="0" sz="1700">
                <a:latin typeface="Arial MT"/>
                <a:cs typeface="Arial MT"/>
              </a:rPr>
              <a:t>SAP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Business</a:t>
            </a:r>
            <a:r>
              <a:rPr dirty="0" sz="1700" spc="1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Partner: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-60">
                <a:latin typeface="Arial MT"/>
                <a:cs typeface="Arial MT"/>
              </a:rPr>
              <a:t>Tax </a:t>
            </a:r>
            <a:r>
              <a:rPr dirty="0" sz="1700" spc="-15">
                <a:latin typeface="Arial MT"/>
                <a:cs typeface="Arial MT"/>
              </a:rPr>
              <a:t>Number</a:t>
            </a:r>
            <a:r>
              <a:rPr dirty="0" sz="1700" spc="75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Category</a:t>
            </a:r>
            <a:r>
              <a:rPr dirty="0" sz="1700" spc="-65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ending</a:t>
            </a:r>
            <a:r>
              <a:rPr dirty="0" sz="1700" spc="145">
                <a:latin typeface="Arial MT"/>
                <a:cs typeface="Arial MT"/>
              </a:rPr>
              <a:t> </a:t>
            </a:r>
            <a:r>
              <a:rPr dirty="0" sz="1700" spc="-30">
                <a:latin typeface="Arial MT"/>
                <a:cs typeface="Arial MT"/>
              </a:rPr>
              <a:t>with</a:t>
            </a:r>
            <a:r>
              <a:rPr dirty="0" sz="1700" spc="6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‘5’,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 </a:t>
            </a:r>
            <a:r>
              <a:rPr dirty="0" sz="1700" spc="15">
                <a:latin typeface="Arial MT"/>
                <a:cs typeface="Arial MT"/>
              </a:rPr>
              <a:t>stored</a:t>
            </a:r>
            <a:r>
              <a:rPr dirty="0" sz="1700" spc="-8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DFKKBPTAXNUM-TAXNUMXL</a:t>
            </a:r>
            <a:endParaRPr sz="17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290"/>
              </a:spcBef>
              <a:buChar char="–"/>
              <a:tabLst>
                <a:tab pos="375285" algn="l"/>
              </a:tabLst>
            </a:pPr>
            <a:r>
              <a:rPr dirty="0" sz="1700">
                <a:latin typeface="Arial MT"/>
                <a:cs typeface="Arial MT"/>
              </a:rPr>
              <a:t>Customer</a:t>
            </a:r>
            <a:r>
              <a:rPr dirty="0" sz="1700" spc="-5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/</a:t>
            </a:r>
            <a:r>
              <a:rPr dirty="0" sz="1700" spc="-55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ERP</a:t>
            </a:r>
            <a:r>
              <a:rPr dirty="0" sz="1700" spc="-50">
                <a:latin typeface="Arial MT"/>
                <a:cs typeface="Arial MT"/>
              </a:rPr>
              <a:t> </a:t>
            </a:r>
            <a:r>
              <a:rPr dirty="0" sz="1700" spc="-20">
                <a:latin typeface="Arial MT"/>
                <a:cs typeface="Arial MT"/>
              </a:rPr>
              <a:t>Supplier:</a:t>
            </a:r>
            <a:r>
              <a:rPr dirty="0" sz="1700" spc="17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data</a:t>
            </a:r>
            <a:r>
              <a:rPr dirty="0" sz="1700" spc="60">
                <a:latin typeface="Arial MT"/>
                <a:cs typeface="Arial MT"/>
              </a:rPr>
              <a:t> </a:t>
            </a:r>
            <a:r>
              <a:rPr dirty="0" sz="1700" spc="15">
                <a:latin typeface="Arial MT"/>
                <a:cs typeface="Arial MT"/>
              </a:rPr>
              <a:t>stored</a:t>
            </a:r>
            <a:r>
              <a:rPr dirty="0" sz="1700" spc="-16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in</a:t>
            </a:r>
            <a:r>
              <a:rPr dirty="0" sz="1700" spc="-5">
                <a:latin typeface="Arial MT"/>
                <a:cs typeface="Arial MT"/>
              </a:rPr>
              <a:t> new</a:t>
            </a:r>
            <a:r>
              <a:rPr dirty="0" sz="1700" spc="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fields</a:t>
            </a:r>
            <a:r>
              <a:rPr dirty="0" sz="1700" spc="10">
                <a:latin typeface="Arial MT"/>
                <a:cs typeface="Arial MT"/>
              </a:rPr>
              <a:t> </a:t>
            </a:r>
            <a:r>
              <a:rPr dirty="0" sz="1700" spc="25">
                <a:latin typeface="Arial MT"/>
                <a:cs typeface="Arial MT"/>
              </a:rPr>
              <a:t>KNA1-STCD5</a:t>
            </a:r>
            <a:r>
              <a:rPr dirty="0" sz="1700" spc="-160">
                <a:latin typeface="Arial MT"/>
                <a:cs typeface="Arial MT"/>
              </a:rPr>
              <a:t> </a:t>
            </a:r>
            <a:r>
              <a:rPr dirty="0" sz="1700" spc="5">
                <a:latin typeface="Arial MT"/>
                <a:cs typeface="Arial MT"/>
              </a:rPr>
              <a:t>/</a:t>
            </a:r>
            <a:r>
              <a:rPr dirty="0" sz="1700" spc="20">
                <a:latin typeface="Arial MT"/>
                <a:cs typeface="Arial MT"/>
              </a:rPr>
              <a:t> </a:t>
            </a:r>
            <a:r>
              <a:rPr dirty="0" sz="1700" spc="10">
                <a:latin typeface="Arial MT"/>
                <a:cs typeface="Arial MT"/>
              </a:rPr>
              <a:t>LFA1-STCD5</a:t>
            </a:r>
            <a:endParaRPr sz="17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04939" y="4247944"/>
            <a:ext cx="8268334" cy="1686560"/>
            <a:chOff x="2104939" y="4247944"/>
            <a:chExt cx="8268334" cy="168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4939" y="4247944"/>
              <a:ext cx="8268169" cy="16863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6474" y="4420692"/>
              <a:ext cx="7738872" cy="115282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26948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Tax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Numbers,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Support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numbers</a:t>
            </a:r>
            <a:r>
              <a:rPr dirty="0" sz="2000" spc="-7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with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more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than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20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characters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96326"/>
            <a:ext cx="5241290" cy="2517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 MT"/>
              <a:cs typeface="Arial MT"/>
            </a:endParaRPr>
          </a:p>
          <a:p>
            <a:pPr marL="12700" marR="281940">
              <a:lnSpc>
                <a:spcPct val="100800"/>
              </a:lnSpc>
            </a:pPr>
            <a:r>
              <a:rPr dirty="0" sz="1800" spc="10">
                <a:latin typeface="Arial MT"/>
                <a:cs typeface="Arial MT"/>
              </a:rPr>
              <a:t>Optional:</a:t>
            </a:r>
            <a:r>
              <a:rPr dirty="0" sz="1800" spc="-10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Maintain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multiple</a:t>
            </a:r>
            <a:r>
              <a:rPr dirty="0" sz="1800" spc="-229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industries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multiple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</a:t>
            </a:r>
            <a:r>
              <a:rPr dirty="0" sz="1800" spc="-25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>
                <a:latin typeface="Arial MT"/>
                <a:cs typeface="Arial MT"/>
              </a:rPr>
              <a:t>s)</a:t>
            </a:r>
            <a:endParaRPr sz="1800">
              <a:latin typeface="Arial MT"/>
              <a:cs typeface="Arial MT"/>
            </a:endParaRPr>
          </a:p>
          <a:p>
            <a:pPr marL="193675" marR="123189" indent="-181610">
              <a:lnSpc>
                <a:spcPct val="105000"/>
              </a:lnSpc>
              <a:spcBef>
                <a:spcPts val="55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550" spc="-30">
                <a:latin typeface="Arial MT"/>
                <a:cs typeface="Arial MT"/>
              </a:rPr>
              <a:t>Add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field </a:t>
            </a:r>
            <a:r>
              <a:rPr dirty="0" sz="1550" spc="-5">
                <a:latin typeface="Arial MT"/>
                <a:cs typeface="Arial MT"/>
              </a:rPr>
              <a:t>Industry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System </a:t>
            </a:r>
            <a:r>
              <a:rPr dirty="0" sz="1550" spc="10">
                <a:latin typeface="Arial MT"/>
                <a:cs typeface="Arial MT"/>
              </a:rPr>
              <a:t>to </a:t>
            </a:r>
            <a:r>
              <a:rPr dirty="0" sz="1550" spc="-35">
                <a:latin typeface="Arial MT"/>
                <a:cs typeface="Arial MT"/>
              </a:rPr>
              <a:t>UI </a:t>
            </a:r>
            <a:r>
              <a:rPr dirty="0" sz="1550" spc="5">
                <a:latin typeface="Arial MT"/>
                <a:cs typeface="Arial MT"/>
              </a:rPr>
              <a:t>Configuration </a:t>
            </a:r>
            <a:r>
              <a:rPr dirty="0" sz="1550" spc="15">
                <a:latin typeface="Arial MT"/>
                <a:cs typeface="Arial MT"/>
              </a:rPr>
              <a:t>if </a:t>
            </a:r>
            <a:r>
              <a:rPr dirty="0" sz="1550" spc="-30">
                <a:latin typeface="Arial MT"/>
                <a:cs typeface="Arial MT"/>
              </a:rPr>
              <a:t>multiple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Industry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Systems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relevant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25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gu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ry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ms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55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ie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  <a:spcBef>
                <a:spcPts val="20"/>
              </a:spcBef>
            </a:pPr>
            <a:r>
              <a:rPr dirty="0" sz="1200" spc="-5">
                <a:latin typeface="Arial MT"/>
                <a:cs typeface="Arial MT"/>
              </a:rPr>
              <a:t>Cross-Application</a:t>
            </a:r>
            <a:r>
              <a:rPr dirty="0" sz="1200" spc="-9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Components</a:t>
            </a:r>
            <a:r>
              <a:rPr dirty="0" sz="1200" spc="160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15">
                <a:latin typeface="Arial MT"/>
                <a:cs typeface="Arial MT"/>
              </a:rPr>
              <a:t>SAP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r>
              <a:rPr dirty="0" sz="1200" spc="135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5">
                <a:latin typeface="Arial MT"/>
                <a:cs typeface="Arial MT"/>
              </a:rPr>
              <a:t>Business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Partner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Arial MT"/>
                <a:cs typeface="Arial MT"/>
              </a:rPr>
              <a:t>Organizations</a:t>
            </a:r>
            <a:r>
              <a:rPr dirty="0" sz="1200" spc="200">
                <a:latin typeface="Arial MT"/>
                <a:cs typeface="Arial MT"/>
              </a:rPr>
              <a:t> </a:t>
            </a:r>
            <a:r>
              <a:rPr dirty="0" sz="1200">
                <a:latin typeface="Wingdings"/>
                <a:cs typeface="Wingdings"/>
              </a:rPr>
              <a:t>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Arial MT"/>
                <a:cs typeface="Arial MT"/>
              </a:rPr>
              <a:t>Maintain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Industry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Systems</a:t>
            </a:r>
            <a:r>
              <a:rPr dirty="0" sz="1200" spc="10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Industries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Industries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175" y="1517840"/>
            <a:ext cx="5365750" cy="313626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800">
                <a:latin typeface="Arial MT"/>
                <a:cs typeface="Arial MT"/>
              </a:rPr>
              <a:t>Synchronization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endParaRPr sz="1800">
              <a:latin typeface="Arial MT"/>
              <a:cs typeface="Arial MT"/>
            </a:endParaRPr>
          </a:p>
          <a:p>
            <a:pPr marL="193675" marR="506730" indent="-180975">
              <a:lnSpc>
                <a:spcPct val="100899"/>
              </a:lnSpc>
              <a:spcBef>
                <a:spcPts val="60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 spc="5">
                <a:latin typeface="Arial MT"/>
                <a:cs typeface="Arial MT"/>
              </a:rPr>
              <a:t>Standard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industry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standard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industry</a:t>
            </a:r>
            <a:r>
              <a:rPr dirty="0" sz="1800" spc="-1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system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z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5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ndu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ry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-25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50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(K</a:t>
            </a:r>
            <a:r>
              <a:rPr dirty="0" sz="1800" spc="-30">
                <a:latin typeface="Arial MT"/>
                <a:cs typeface="Arial MT"/>
              </a:rPr>
              <a:t>N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1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L</a:t>
            </a:r>
            <a:r>
              <a:rPr dirty="0" sz="1800" spc="-55">
                <a:latin typeface="Arial MT"/>
                <a:cs typeface="Arial MT"/>
              </a:rPr>
              <a:t>F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-80">
                <a:latin typeface="Arial MT"/>
                <a:cs typeface="Arial MT"/>
              </a:rPr>
              <a:t>1</a:t>
            </a:r>
            <a:r>
              <a:rPr dirty="0" sz="1800">
                <a:latin typeface="Arial MT"/>
                <a:cs typeface="Arial MT"/>
              </a:rPr>
              <a:t>-  </a:t>
            </a:r>
            <a:r>
              <a:rPr dirty="0" sz="1800" spc="-15">
                <a:latin typeface="Arial MT"/>
                <a:cs typeface="Arial MT"/>
              </a:rPr>
              <a:t>BRSCH)</a:t>
            </a:r>
            <a:endParaRPr sz="1800">
              <a:latin typeface="Arial MT"/>
              <a:cs typeface="Arial MT"/>
            </a:endParaRPr>
          </a:p>
          <a:p>
            <a:pPr marL="193675" indent="-180975">
              <a:lnSpc>
                <a:spcPts val="2145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3675" algn="l"/>
              </a:tabLst>
            </a:pPr>
            <a:r>
              <a:rPr dirty="0" sz="1800">
                <a:latin typeface="Arial MT"/>
                <a:cs typeface="Arial MT"/>
              </a:rPr>
              <a:t>Precondition: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Define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industry</a:t>
            </a:r>
            <a:r>
              <a:rPr dirty="0" sz="1800" spc="-19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mapping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35">
                <a:latin typeface="Arial MT"/>
                <a:cs typeface="Arial MT"/>
              </a:rPr>
              <a:t>CVI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ts val="1664"/>
              </a:lnSpc>
            </a:pPr>
            <a:r>
              <a:rPr dirty="0" sz="1400" spc="55">
                <a:latin typeface="Arial MT"/>
                <a:cs typeface="Arial MT"/>
              </a:rPr>
              <a:t>I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35">
                <a:latin typeface="Arial MT"/>
                <a:cs typeface="Arial MT"/>
              </a:rPr>
              <a:t>G</a:t>
            </a:r>
            <a:r>
              <a:rPr dirty="0" sz="1400" spc="5">
                <a:latin typeface="Arial MT"/>
                <a:cs typeface="Arial MT"/>
              </a:rPr>
              <a:t>: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r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45">
                <a:latin typeface="Arial MT"/>
                <a:cs typeface="Arial MT"/>
              </a:rPr>
              <a:t>s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5">
                <a:latin typeface="Arial MT"/>
                <a:cs typeface="Arial MT"/>
              </a:rPr>
              <a:t>-</a:t>
            </a:r>
            <a:r>
              <a:rPr dirty="0" sz="1400" spc="35">
                <a:latin typeface="Arial MT"/>
                <a:cs typeface="Arial MT"/>
              </a:rPr>
              <a:t>A</a:t>
            </a:r>
            <a:r>
              <a:rPr dirty="0" sz="1400" spc="45">
                <a:latin typeface="Arial MT"/>
                <a:cs typeface="Arial MT"/>
              </a:rPr>
              <a:t>p</a:t>
            </a:r>
            <a:r>
              <a:rPr dirty="0" sz="1400" spc="-30">
                <a:latin typeface="Arial MT"/>
                <a:cs typeface="Arial MT"/>
              </a:rPr>
              <a:t>p</a:t>
            </a:r>
            <a:r>
              <a:rPr dirty="0" sz="1400" spc="-15">
                <a:latin typeface="Arial MT"/>
                <a:cs typeface="Arial MT"/>
              </a:rPr>
              <a:t>li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15">
                <a:latin typeface="Arial MT"/>
                <a:cs typeface="Arial MT"/>
              </a:rPr>
              <a:t>n</a:t>
            </a:r>
            <a:r>
              <a:rPr dirty="0" sz="1400" spc="-21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C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po</a:t>
            </a:r>
            <a:r>
              <a:rPr dirty="0" sz="1400" spc="-30">
                <a:latin typeface="Arial MT"/>
                <a:cs typeface="Arial MT"/>
              </a:rPr>
              <a:t>nen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0">
                <a:latin typeface="Arial MT"/>
                <a:cs typeface="Arial MT"/>
              </a:rPr>
              <a:t>s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45">
                <a:latin typeface="Arial MT"/>
                <a:cs typeface="Arial MT"/>
              </a:rPr>
              <a:t>M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15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193675" marR="344805">
              <a:lnSpc>
                <a:spcPts val="1650"/>
              </a:lnSpc>
              <a:spcBef>
                <a:spcPts val="130"/>
              </a:spcBef>
            </a:pPr>
            <a:r>
              <a:rPr dirty="0" sz="1400" spc="-5">
                <a:latin typeface="Arial MT"/>
                <a:cs typeface="Arial MT"/>
              </a:rPr>
              <a:t>Synchronization</a:t>
            </a:r>
            <a:r>
              <a:rPr dirty="0" sz="140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Arial MT"/>
                <a:cs typeface="Arial MT"/>
              </a:rPr>
              <a:t>Customer/Vendor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5">
                <a:latin typeface="Times New Roman"/>
                <a:cs typeface="Times New Roman"/>
              </a:rPr>
              <a:t> </a:t>
            </a:r>
            <a:r>
              <a:rPr dirty="0" sz="1400" spc="15">
                <a:latin typeface="Arial MT"/>
                <a:cs typeface="Arial MT"/>
              </a:rPr>
              <a:t>Business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Partner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endParaRPr sz="1400">
              <a:latin typeface="Arial MT"/>
              <a:cs typeface="Arial MT"/>
            </a:endParaRPr>
          </a:p>
          <a:p>
            <a:pPr marL="241300">
              <a:lnSpc>
                <a:spcPts val="1605"/>
              </a:lnSpc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r>
              <a:rPr dirty="0" sz="1400" spc="-12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Customer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Field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Assignment</a:t>
            </a:r>
            <a:r>
              <a:rPr dirty="0" sz="1400" spc="-18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endParaRPr sz="1400">
              <a:latin typeface="Arial MT"/>
              <a:cs typeface="Arial MT"/>
            </a:endParaRPr>
          </a:p>
          <a:p>
            <a:pPr marL="488950">
              <a:lnSpc>
                <a:spcPts val="1664"/>
              </a:lnSpc>
              <a:spcBef>
                <a:spcPts val="45"/>
              </a:spcBef>
            </a:pPr>
            <a:r>
              <a:rPr dirty="0" sz="1400" spc="20">
                <a:latin typeface="Arial MT"/>
                <a:cs typeface="Arial MT"/>
              </a:rPr>
              <a:t>Customer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95">
                <a:latin typeface="Times New Roman"/>
                <a:cs typeface="Times New Roman"/>
              </a:rPr>
              <a:t> </a:t>
            </a:r>
            <a:r>
              <a:rPr dirty="0" sz="1400" spc="25">
                <a:latin typeface="Arial MT"/>
                <a:cs typeface="Arial MT"/>
              </a:rPr>
              <a:t>Assign</a:t>
            </a:r>
            <a:r>
              <a:rPr dirty="0" sz="1400" spc="-2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Attributes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25">
                <a:latin typeface="Arial MT"/>
                <a:cs typeface="Arial MT"/>
              </a:rPr>
              <a:t>Assign</a:t>
            </a:r>
            <a:r>
              <a:rPr dirty="0" sz="1400" spc="-2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Industries</a:t>
            </a:r>
            <a:endParaRPr sz="1400">
              <a:latin typeface="Arial MT"/>
              <a:cs typeface="Arial MT"/>
            </a:endParaRPr>
          </a:p>
          <a:p>
            <a:pPr marL="241300">
              <a:lnSpc>
                <a:spcPts val="1664"/>
              </a:lnSpc>
            </a:pP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0">
                <a:latin typeface="Times New Roman"/>
                <a:cs typeface="Times New Roman"/>
              </a:rPr>
              <a:t> </a:t>
            </a:r>
            <a:r>
              <a:rPr dirty="0" sz="1400" spc="5">
                <a:latin typeface="Arial MT"/>
                <a:cs typeface="Arial MT"/>
              </a:rPr>
              <a:t>Settings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Vendor</a:t>
            </a:r>
            <a:r>
              <a:rPr dirty="0" sz="1400" spc="-19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 spc="25">
                <a:latin typeface="Wingdings"/>
                <a:cs typeface="Wingdings"/>
              </a:rPr>
              <a:t></a:t>
            </a:r>
            <a:r>
              <a:rPr dirty="0" sz="1400" spc="55">
                <a:latin typeface="Times New Roman"/>
                <a:cs typeface="Times New Roman"/>
              </a:rPr>
              <a:t> </a:t>
            </a:r>
            <a:r>
              <a:rPr dirty="0" sz="1400" spc="10">
                <a:latin typeface="Arial MT"/>
                <a:cs typeface="Arial MT"/>
              </a:rPr>
              <a:t>Field</a:t>
            </a:r>
            <a:r>
              <a:rPr dirty="0" sz="1400" spc="-13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Assignment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for</a:t>
            </a:r>
            <a:endParaRPr sz="1400">
              <a:latin typeface="Arial MT"/>
              <a:cs typeface="Arial MT"/>
            </a:endParaRPr>
          </a:p>
          <a:p>
            <a:pPr marL="488950">
              <a:lnSpc>
                <a:spcPct val="100000"/>
              </a:lnSpc>
              <a:spcBef>
                <a:spcPts val="50"/>
              </a:spcBef>
            </a:pPr>
            <a:r>
              <a:rPr dirty="0" sz="1400" spc="10">
                <a:latin typeface="Arial MT"/>
                <a:cs typeface="Arial MT"/>
              </a:rPr>
              <a:t>Vendor</a:t>
            </a:r>
            <a:r>
              <a:rPr dirty="0" sz="1400" spc="-185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Integration</a:t>
            </a:r>
            <a:r>
              <a:rPr dirty="0" sz="1400" spc="-105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25">
                <a:latin typeface="Arial MT"/>
                <a:cs typeface="Arial MT"/>
              </a:rPr>
              <a:t>Assign</a:t>
            </a:r>
            <a:r>
              <a:rPr dirty="0" sz="1400" spc="-2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Attributes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20">
                <a:latin typeface="Wingdings"/>
                <a:cs typeface="Wingdings"/>
              </a:rPr>
              <a:t></a:t>
            </a:r>
            <a:r>
              <a:rPr dirty="0" sz="1400" spc="-90">
                <a:latin typeface="Times New Roman"/>
                <a:cs typeface="Times New Roman"/>
              </a:rPr>
              <a:t> </a:t>
            </a:r>
            <a:r>
              <a:rPr dirty="0" sz="1400" spc="25">
                <a:latin typeface="Arial MT"/>
                <a:cs typeface="Arial MT"/>
              </a:rPr>
              <a:t>Assign</a:t>
            </a:r>
            <a:r>
              <a:rPr dirty="0" sz="1400" spc="-204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Industries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4267" y="4504966"/>
            <a:ext cx="6258560" cy="1677670"/>
            <a:chOff x="314267" y="4504966"/>
            <a:chExt cx="6258560" cy="16776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267" y="4504966"/>
              <a:ext cx="6258039" cy="16772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4" y="4677994"/>
              <a:ext cx="5734050" cy="11432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440" y="832485"/>
            <a:ext cx="8874760" cy="35788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8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666666"/>
                </a:solidFill>
                <a:latin typeface="Arial MT"/>
                <a:cs typeface="Arial MT"/>
              </a:rPr>
              <a:t>Relationships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 MT"/>
              <a:cs typeface="Arial MT"/>
            </a:endParaRPr>
          </a:p>
          <a:p>
            <a:pPr marL="12700" marR="2574925">
              <a:lnSpc>
                <a:spcPct val="175300"/>
              </a:lnSpc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rela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hips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rela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hip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egory 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ela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hip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egories</a:t>
            </a:r>
            <a:endParaRPr sz="20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57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15">
                <a:latin typeface="Arial MT"/>
                <a:cs typeface="Arial MT"/>
              </a:rPr>
              <a:t>SAP-delivered</a:t>
            </a:r>
            <a:r>
              <a:rPr dirty="0" sz="1800" spc="1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categories: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Contact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Person,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Shareholder,</a:t>
            </a:r>
            <a:r>
              <a:rPr dirty="0" sz="1800" spc="-1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Marriage,</a:t>
            </a:r>
            <a:r>
              <a:rPr dirty="0" sz="1800" spc="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Parent</a:t>
            </a:r>
            <a:r>
              <a:rPr dirty="0" sz="1800" spc="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Child,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Customers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further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Categories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(transaction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BUBA)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>
                <a:latin typeface="Arial MT"/>
                <a:cs typeface="Arial MT"/>
              </a:rPr>
              <a:t>Cardinality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Time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Constraint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can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defined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FAB00"/>
              </a:buClr>
              <a:buFont typeface="Wingdings"/>
              <a:buChar char=""/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Synchronization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Customer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/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ERP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Vendor</a:t>
            </a:r>
            <a:endParaRPr sz="18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5">
                <a:latin typeface="Arial MT"/>
                <a:cs typeface="Arial MT"/>
              </a:rPr>
              <a:t>Contact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Persons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Workplace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Address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synchronized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7357" y="4476570"/>
            <a:ext cx="7734934" cy="1934210"/>
            <a:chOff x="2457357" y="4476570"/>
            <a:chExt cx="7734934" cy="1934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7357" y="4476570"/>
              <a:ext cx="7734485" cy="19339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8900" y="4649393"/>
              <a:ext cx="7210425" cy="14005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267" y="470598"/>
            <a:ext cx="601662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25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5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 spc="-10"/>
              <a:t>D</a:t>
            </a:r>
            <a:r>
              <a:rPr dirty="0" spc="10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35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35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Relationships,</a:t>
            </a:r>
            <a:r>
              <a:rPr dirty="0" sz="2000" spc="-29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Add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Relationship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in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" b="0">
                <a:solidFill>
                  <a:srgbClr val="666666"/>
                </a:solidFill>
                <a:latin typeface="Arial MT"/>
                <a:cs typeface="Arial MT"/>
              </a:rPr>
              <a:t>UI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9267" y="1547380"/>
            <a:ext cx="5351145" cy="182245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15">
                <a:latin typeface="Arial MT"/>
                <a:cs typeface="Arial MT"/>
              </a:rPr>
              <a:t>Add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Relationship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with</a:t>
            </a:r>
            <a:r>
              <a:rPr dirty="0" sz="2000" spc="-85">
                <a:latin typeface="Arial MT"/>
                <a:cs typeface="Arial MT"/>
              </a:rPr>
              <a:t> </a:t>
            </a:r>
            <a:r>
              <a:rPr dirty="0" sz="2000" spc="20" b="1">
                <a:latin typeface="Arial"/>
                <a:cs typeface="Arial"/>
              </a:rPr>
              <a:t>existing</a:t>
            </a:r>
            <a:r>
              <a:rPr dirty="0" sz="2000" spc="-130" b="1">
                <a:latin typeface="Arial"/>
                <a:cs typeface="Arial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10">
                <a:latin typeface="Arial MT"/>
                <a:cs typeface="Arial MT"/>
              </a:rPr>
              <a:t>Choose </a:t>
            </a:r>
            <a:r>
              <a:rPr dirty="0" sz="1800" spc="-20" i="1">
                <a:latin typeface="Arial"/>
                <a:cs typeface="Arial"/>
              </a:rPr>
              <a:t>New</a:t>
            </a:r>
            <a:r>
              <a:rPr dirty="0" sz="1800" spc="70" i="1">
                <a:latin typeface="Arial"/>
                <a:cs typeface="Arial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category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related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via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maintain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2318" y="5596572"/>
            <a:ext cx="2565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2.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8245" y="1547380"/>
            <a:ext cx="5358130" cy="3307079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15">
                <a:latin typeface="Arial MT"/>
                <a:cs typeface="Arial MT"/>
              </a:rPr>
              <a:t>Add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ela</a:t>
            </a:r>
            <a:r>
              <a:rPr dirty="0" sz="2000" spc="4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</a:t>
            </a:r>
            <a:r>
              <a:rPr dirty="0" sz="2000" spc="5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hip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45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ew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10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10">
                <a:latin typeface="Arial MT"/>
                <a:cs typeface="Arial MT"/>
              </a:rPr>
              <a:t>Choose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20" i="1">
                <a:latin typeface="Arial"/>
                <a:cs typeface="Arial"/>
              </a:rPr>
              <a:t>New</a:t>
            </a:r>
            <a:r>
              <a:rPr dirty="0" sz="1800" spc="65" i="1">
                <a:latin typeface="Arial"/>
                <a:cs typeface="Arial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615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r>
              <a:rPr dirty="0" sz="1800" spc="-5">
                <a:latin typeface="Arial MT"/>
                <a:cs typeface="Arial MT"/>
              </a:rPr>
              <a:t> category</a:t>
            </a:r>
            <a:endParaRPr sz="1800">
              <a:latin typeface="Arial MT"/>
              <a:cs typeface="Arial MT"/>
            </a:endParaRPr>
          </a:p>
          <a:p>
            <a:pPr marL="355600" marR="399415" indent="-343535">
              <a:lnSpc>
                <a:spcPct val="101000"/>
              </a:lnSpc>
              <a:spcBef>
                <a:spcPts val="600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-10">
                <a:latin typeface="Arial MT"/>
                <a:cs typeface="Arial MT"/>
              </a:rPr>
              <a:t>Choose </a:t>
            </a:r>
            <a:r>
              <a:rPr dirty="0" sz="1800" spc="-10" i="1">
                <a:latin typeface="Arial"/>
                <a:cs typeface="Arial"/>
              </a:rPr>
              <a:t>Create</a:t>
            </a:r>
            <a:r>
              <a:rPr dirty="0" sz="1800" spc="65" i="1">
                <a:latin typeface="Arial"/>
                <a:cs typeface="Arial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category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related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ts val="2135"/>
              </a:lnSpc>
              <a:spcBef>
                <a:spcPts val="615"/>
              </a:spcBef>
              <a:buClr>
                <a:srgbClr val="EFAB00"/>
              </a:buClr>
              <a:buAutoNum type="arabicPeriod"/>
              <a:tabLst>
                <a:tab pos="355600" algn="l"/>
                <a:tab pos="356235" algn="l"/>
              </a:tabLst>
            </a:pPr>
            <a:r>
              <a:rPr dirty="0" sz="1800" spc="5">
                <a:latin typeface="Arial MT"/>
                <a:cs typeface="Arial MT"/>
              </a:rPr>
              <a:t>Enter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related </a:t>
            </a:r>
            <a:r>
              <a:rPr dirty="0" sz="1800" spc="5">
                <a:latin typeface="Arial MT"/>
                <a:cs typeface="Arial MT"/>
              </a:rPr>
              <a:t>Business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Partner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ts val="2135"/>
              </a:lnSpc>
            </a:pPr>
            <a:r>
              <a:rPr dirty="0" sz="1800" spc="-5">
                <a:latin typeface="Arial MT"/>
                <a:cs typeface="Arial MT"/>
              </a:rPr>
              <a:t>choose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25" i="1">
                <a:latin typeface="Arial"/>
                <a:cs typeface="Arial"/>
              </a:rPr>
              <a:t>Done</a:t>
            </a:r>
            <a:endParaRPr sz="1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Clr>
                <a:srgbClr val="EFAB00"/>
              </a:buClr>
              <a:buAutoNum type="arabicPeriod" startAt="5"/>
              <a:tabLst>
                <a:tab pos="355600" algn="l"/>
                <a:tab pos="356235" algn="l"/>
              </a:tabLst>
            </a:pPr>
            <a:r>
              <a:rPr dirty="0" sz="1800" spc="-5">
                <a:latin typeface="Arial MT"/>
                <a:cs typeface="Arial MT"/>
              </a:rPr>
              <a:t>Select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maintain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 MT"/>
              <a:cs typeface="Arial MT"/>
            </a:endParaRPr>
          </a:p>
          <a:p>
            <a:pPr marL="1366520">
              <a:lnSpc>
                <a:spcPct val="100000"/>
              </a:lnSpc>
              <a:tabLst>
                <a:tab pos="1871345" algn="l"/>
              </a:tabLst>
            </a:pPr>
            <a:r>
              <a:rPr dirty="0" sz="2100" spc="15" b="1">
                <a:solidFill>
                  <a:srgbClr val="EFAB00"/>
                </a:solidFill>
                <a:latin typeface="Arial"/>
                <a:cs typeface="Arial"/>
              </a:rPr>
              <a:t>1.	</a:t>
            </a: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3.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0250" y="4522089"/>
            <a:ext cx="255904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5" b="1">
                <a:solidFill>
                  <a:srgbClr val="EFAB00"/>
                </a:solidFill>
                <a:latin typeface="Arial"/>
                <a:cs typeface="Arial"/>
              </a:rPr>
              <a:t>1.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6180" y="5596572"/>
            <a:ext cx="2571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2.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3916" y="5600700"/>
            <a:ext cx="2571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0" b="1">
                <a:solidFill>
                  <a:srgbClr val="EFAB00"/>
                </a:solidFill>
                <a:latin typeface="Arial"/>
                <a:cs typeface="Arial"/>
              </a:rPr>
              <a:t>3.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4825" y="4629150"/>
            <a:ext cx="11572875" cy="1343025"/>
            <a:chOff x="504825" y="4629150"/>
            <a:chExt cx="11572875" cy="13430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5" y="4629150"/>
              <a:ext cx="5867400" cy="13430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75" y="4830381"/>
              <a:ext cx="5267325" cy="7431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4629150"/>
              <a:ext cx="5876925" cy="1343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0325" y="4830381"/>
              <a:ext cx="5276850" cy="7431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0855" y="1634172"/>
            <a:ext cx="10772775" cy="20313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latin typeface="Arial MT"/>
                <a:cs typeface="Arial MT"/>
              </a:rPr>
              <a:t>Validity</a:t>
            </a:r>
            <a:r>
              <a:rPr dirty="0" sz="1850" spc="-3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dates</a:t>
            </a:r>
            <a:r>
              <a:rPr dirty="0" sz="1850" spc="35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can</a:t>
            </a:r>
            <a:r>
              <a:rPr dirty="0" sz="1850" spc="1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be</a:t>
            </a:r>
            <a:r>
              <a:rPr dirty="0" sz="1850" spc="5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maintained</a:t>
            </a:r>
            <a:r>
              <a:rPr dirty="0" sz="1850" spc="10">
                <a:latin typeface="Arial MT"/>
                <a:cs typeface="Arial MT"/>
              </a:rPr>
              <a:t> for</a:t>
            </a:r>
            <a:r>
              <a:rPr dirty="0" sz="1850" spc="55">
                <a:latin typeface="Arial MT"/>
                <a:cs typeface="Arial MT"/>
              </a:rPr>
              <a:t> </a:t>
            </a:r>
            <a:r>
              <a:rPr dirty="0" sz="1850" spc="25">
                <a:latin typeface="Arial MT"/>
                <a:cs typeface="Arial MT"/>
              </a:rPr>
              <a:t>BP</a:t>
            </a:r>
            <a:r>
              <a:rPr dirty="0" sz="1850" spc="-45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Relationships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40"/>
              </a:spcBef>
            </a:pPr>
            <a:r>
              <a:rPr dirty="0" sz="1850" spc="-5">
                <a:latin typeface="Arial MT"/>
                <a:cs typeface="Arial MT"/>
              </a:rPr>
              <a:t>Time</a:t>
            </a:r>
            <a:r>
              <a:rPr dirty="0" sz="1850" spc="9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constraint</a:t>
            </a:r>
            <a:r>
              <a:rPr dirty="0" sz="1850" spc="2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and</a:t>
            </a:r>
            <a:r>
              <a:rPr dirty="0" sz="1850" spc="25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cardinality</a:t>
            </a:r>
            <a:r>
              <a:rPr dirty="0" sz="1850" spc="55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can </a:t>
            </a:r>
            <a:r>
              <a:rPr dirty="0" sz="1850" spc="15">
                <a:latin typeface="Arial MT"/>
                <a:cs typeface="Arial MT"/>
              </a:rPr>
              <a:t>be</a:t>
            </a:r>
            <a:r>
              <a:rPr dirty="0" sz="1850" spc="2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defined</a:t>
            </a:r>
            <a:r>
              <a:rPr dirty="0" sz="1850" spc="9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for</a:t>
            </a:r>
            <a:r>
              <a:rPr dirty="0" sz="1850" spc="-1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each</a:t>
            </a:r>
            <a:r>
              <a:rPr dirty="0" sz="1850" spc="2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relationship</a:t>
            </a:r>
            <a:r>
              <a:rPr dirty="0" sz="1850" spc="95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category</a:t>
            </a:r>
            <a:r>
              <a:rPr dirty="0" sz="1850" spc="6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(see</a:t>
            </a:r>
            <a:r>
              <a:rPr dirty="0" sz="1850" spc="95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transaction</a:t>
            </a:r>
            <a:r>
              <a:rPr dirty="0" sz="1850" spc="25">
                <a:latin typeface="Arial MT"/>
                <a:cs typeface="Arial MT"/>
              </a:rPr>
              <a:t> BUBA)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1850">
                <a:latin typeface="Arial MT"/>
                <a:cs typeface="Arial MT"/>
              </a:rPr>
              <a:t>Time</a:t>
            </a:r>
            <a:r>
              <a:rPr dirty="0" sz="1850" spc="80">
                <a:latin typeface="Arial MT"/>
                <a:cs typeface="Arial MT"/>
              </a:rPr>
              <a:t> </a:t>
            </a:r>
            <a:r>
              <a:rPr dirty="0" sz="1850" spc="20">
                <a:latin typeface="Arial MT"/>
                <a:cs typeface="Arial MT"/>
              </a:rPr>
              <a:t>dependency</a:t>
            </a:r>
            <a:r>
              <a:rPr dirty="0" sz="1850" spc="40">
                <a:latin typeface="Arial MT"/>
                <a:cs typeface="Arial MT"/>
              </a:rPr>
              <a:t> </a:t>
            </a:r>
            <a:r>
              <a:rPr dirty="0" sz="1850" spc="10">
                <a:latin typeface="Arial MT"/>
                <a:cs typeface="Arial MT"/>
              </a:rPr>
              <a:t>to </a:t>
            </a:r>
            <a:r>
              <a:rPr dirty="0" sz="1850" spc="15">
                <a:latin typeface="Arial MT"/>
                <a:cs typeface="Arial MT"/>
              </a:rPr>
              <a:t>be</a:t>
            </a:r>
            <a:r>
              <a:rPr dirty="0" sz="1850" spc="80">
                <a:latin typeface="Arial MT"/>
                <a:cs typeface="Arial MT"/>
              </a:rPr>
              <a:t> </a:t>
            </a:r>
            <a:r>
              <a:rPr dirty="0" sz="1850" spc="5">
                <a:latin typeface="Arial MT"/>
                <a:cs typeface="Arial MT"/>
              </a:rPr>
              <a:t>activated</a:t>
            </a:r>
            <a:r>
              <a:rPr dirty="0" sz="1850" spc="90">
                <a:latin typeface="Arial MT"/>
                <a:cs typeface="Arial MT"/>
              </a:rPr>
              <a:t> </a:t>
            </a:r>
            <a:r>
              <a:rPr dirty="0" sz="1850" spc="15">
                <a:latin typeface="Arial MT"/>
                <a:cs typeface="Arial MT"/>
              </a:rPr>
              <a:t>by</a:t>
            </a:r>
            <a:r>
              <a:rPr dirty="0" sz="1850" spc="45">
                <a:latin typeface="Arial MT"/>
                <a:cs typeface="Arial MT"/>
              </a:rPr>
              <a:t> </a:t>
            </a:r>
            <a:r>
              <a:rPr dirty="0" sz="1850" spc="30">
                <a:latin typeface="Arial MT"/>
                <a:cs typeface="Arial MT"/>
              </a:rPr>
              <a:t>customer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 marL="663575">
              <a:lnSpc>
                <a:spcPct val="100000"/>
              </a:lnSpc>
            </a:pPr>
            <a:r>
              <a:rPr dirty="0" sz="1550" spc="-5">
                <a:latin typeface="Arial MT"/>
                <a:cs typeface="Arial MT"/>
              </a:rPr>
              <a:t>Manual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action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required,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-10">
                <a:latin typeface="Arial MT"/>
                <a:cs typeface="Arial MT"/>
              </a:rPr>
              <a:t>more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information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see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SAP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Note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u="heavy" sz="1550" spc="40">
                <a:solidFill>
                  <a:srgbClr val="006B9E"/>
                </a:solidFill>
                <a:uFill>
                  <a:solidFill>
                    <a:srgbClr val="006B9E"/>
                  </a:solidFill>
                </a:uFill>
                <a:latin typeface="Arial MT"/>
                <a:cs typeface="Arial MT"/>
              </a:rPr>
              <a:t>2249877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00160" y="3857468"/>
            <a:ext cx="9135110" cy="2239010"/>
            <a:chOff x="1600160" y="3857468"/>
            <a:chExt cx="9135110" cy="2239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60" y="3857468"/>
              <a:ext cx="9134553" cy="22386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650" y="4030192"/>
              <a:ext cx="8610600" cy="170535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85775" y="3267964"/>
            <a:ext cx="504825" cy="514984"/>
          </a:xfrm>
          <a:custGeom>
            <a:avLst/>
            <a:gdLst/>
            <a:ahLst/>
            <a:cxnLst/>
            <a:rect l="l" t="t" r="r" b="b"/>
            <a:pathLst>
              <a:path w="504825" h="514985">
                <a:moveTo>
                  <a:pt x="252412" y="0"/>
                </a:moveTo>
                <a:lnTo>
                  <a:pt x="252412" y="128524"/>
                </a:lnTo>
                <a:lnTo>
                  <a:pt x="0" y="128524"/>
                </a:lnTo>
                <a:lnTo>
                  <a:pt x="0" y="385825"/>
                </a:lnTo>
                <a:lnTo>
                  <a:pt x="252412" y="385825"/>
                </a:lnTo>
                <a:lnTo>
                  <a:pt x="252412" y="514477"/>
                </a:lnTo>
                <a:lnTo>
                  <a:pt x="504825" y="257175"/>
                </a:lnTo>
                <a:lnTo>
                  <a:pt x="252412" y="0"/>
                </a:lnTo>
                <a:close/>
              </a:path>
            </a:pathLst>
          </a:custGeom>
          <a:solidFill>
            <a:srgbClr val="EFA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hip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epend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e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23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970153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5"/>
              <a:t>What</a:t>
            </a:r>
            <a:r>
              <a:rPr dirty="0" spc="-45"/>
              <a:t> </a:t>
            </a:r>
            <a:r>
              <a:rPr dirty="0" spc="-35"/>
              <a:t>Is</a:t>
            </a:r>
            <a:r>
              <a:rPr dirty="0" spc="20"/>
              <a:t> </a:t>
            </a:r>
            <a:r>
              <a:rPr dirty="0" spc="-10"/>
              <a:t>SAP</a:t>
            </a:r>
            <a:r>
              <a:rPr dirty="0" spc="50"/>
              <a:t> </a:t>
            </a:r>
            <a:r>
              <a:rPr dirty="0" spc="5"/>
              <a:t>MDG,</a:t>
            </a:r>
            <a:r>
              <a:rPr dirty="0" spc="-65"/>
              <a:t> </a:t>
            </a:r>
            <a:r>
              <a:rPr dirty="0" spc="5"/>
              <a:t>Central</a:t>
            </a:r>
            <a:r>
              <a:rPr dirty="0" spc="-60"/>
              <a:t> </a:t>
            </a:r>
            <a:r>
              <a:rPr dirty="0" spc="-15"/>
              <a:t>Governance</a:t>
            </a:r>
            <a:r>
              <a:rPr dirty="0" spc="90"/>
              <a:t> </a:t>
            </a:r>
            <a:r>
              <a:rPr dirty="0" spc="-10"/>
              <a:t>for</a:t>
            </a:r>
            <a:r>
              <a:rPr dirty="0" spc="-25"/>
              <a:t> </a:t>
            </a:r>
            <a:r>
              <a:rPr dirty="0" spc="-10"/>
              <a:t>Business</a:t>
            </a:r>
            <a:r>
              <a:rPr dirty="0" spc="95"/>
              <a:t> </a:t>
            </a:r>
            <a:r>
              <a:rPr dirty="0" spc="-10"/>
              <a:t>Partner</a:t>
            </a:r>
            <a:r>
              <a:rPr dirty="0" spc="45"/>
              <a:t> </a:t>
            </a:r>
            <a:r>
              <a:rPr dirty="0" spc="5"/>
              <a:t>Data?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Capabilities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571942"/>
            <a:ext cx="11191240" cy="47752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125"/>
              </a:spcBef>
            </a:pPr>
            <a:r>
              <a:rPr dirty="0" sz="2000" spc="30">
                <a:latin typeface="Arial MT"/>
                <a:cs typeface="Arial MT"/>
              </a:rPr>
              <a:t>Master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Data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Governance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Partner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offers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central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hub-based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maintenance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BP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290"/>
              </a:lnSpc>
            </a:pP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ts val="2180"/>
              </a:lnSpc>
            </a:pPr>
            <a:r>
              <a:rPr dirty="0" sz="2000" spc="-120">
                <a:latin typeface="Arial MT"/>
                <a:cs typeface="Arial MT"/>
              </a:rPr>
              <a:t>To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address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key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3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issues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related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such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governance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solution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data,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for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business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partner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follows</a:t>
            </a:r>
            <a:r>
              <a:rPr dirty="0" sz="2000" spc="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some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basic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principles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that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are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shared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across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the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domains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MDG</a:t>
            </a:r>
            <a:endParaRPr sz="20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2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20">
                <a:latin typeface="Arial MT"/>
                <a:cs typeface="Arial MT"/>
              </a:rPr>
              <a:t>Maintain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once,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use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many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20">
                <a:latin typeface="Arial MT"/>
                <a:cs typeface="Arial MT"/>
              </a:rPr>
              <a:t>One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standardized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be</a:t>
            </a:r>
            <a:r>
              <a:rPr dirty="0" sz="1800">
                <a:latin typeface="Arial MT"/>
                <a:cs typeface="Arial MT"/>
              </a:rPr>
              <a:t> used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by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everybody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20">
                <a:latin typeface="Arial MT"/>
                <a:cs typeface="Arial MT"/>
              </a:rPr>
              <a:t>One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standardized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user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interface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everybody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20">
                <a:latin typeface="Arial MT"/>
                <a:cs typeface="Arial MT"/>
              </a:rPr>
              <a:t>One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standardized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business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logic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2000" spc="25">
                <a:latin typeface="Arial MT"/>
                <a:cs typeface="Arial MT"/>
              </a:rPr>
              <a:t>In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order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fulfil</a:t>
            </a:r>
            <a:r>
              <a:rPr dirty="0" sz="2000" spc="55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these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principles,</a:t>
            </a:r>
            <a:r>
              <a:rPr dirty="0" sz="2000" spc="-14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SAP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has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built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50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Master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30">
                <a:latin typeface="Arial MT"/>
                <a:cs typeface="Arial MT"/>
              </a:rPr>
              <a:t>Data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Governance</a:t>
            </a:r>
            <a:r>
              <a:rPr dirty="0" sz="2000" spc="-17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solution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that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offers</a:t>
            </a:r>
            <a:endParaRPr sz="20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43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Central </a:t>
            </a:r>
            <a:r>
              <a:rPr dirty="0" sz="1800">
                <a:latin typeface="Arial MT"/>
                <a:cs typeface="Arial MT"/>
              </a:rPr>
              <a:t>maintenance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master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90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5">
                <a:latin typeface="Arial MT"/>
                <a:cs typeface="Arial MT"/>
              </a:rPr>
              <a:t>Workflow-driven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processes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that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are</a:t>
            </a:r>
            <a:r>
              <a:rPr dirty="0" sz="1800" spc="5">
                <a:latin typeface="Arial MT"/>
                <a:cs typeface="Arial MT"/>
              </a:rPr>
              <a:t> flexible while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ensuring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governance</a:t>
            </a:r>
            <a:r>
              <a:rPr dirty="0" sz="1800" spc="5">
                <a:latin typeface="Arial MT"/>
                <a:cs typeface="Arial MT"/>
              </a:rPr>
              <a:t> and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standardization</a:t>
            </a:r>
            <a:endParaRPr sz="1800">
              <a:latin typeface="Arial MT"/>
              <a:cs typeface="Arial MT"/>
            </a:endParaRPr>
          </a:p>
          <a:p>
            <a:pPr marL="298450" indent="-286385">
              <a:lnSpc>
                <a:spcPct val="100000"/>
              </a:lnSpc>
              <a:spcBef>
                <a:spcPts val="39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Harmonized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user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interface,</a:t>
            </a:r>
            <a:r>
              <a:rPr dirty="0" sz="1800" spc="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based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upon</a:t>
            </a:r>
            <a:r>
              <a:rPr dirty="0" sz="1800" spc="-7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Enterprise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Portal,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Business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Client,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or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SAP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Fiori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launchpad</a:t>
            </a:r>
            <a:endParaRPr sz="1800">
              <a:latin typeface="Arial MT"/>
              <a:cs typeface="Arial MT"/>
            </a:endParaRPr>
          </a:p>
          <a:p>
            <a:pPr marL="298450" marR="920750" indent="-286385">
              <a:lnSpc>
                <a:spcPts val="1950"/>
              </a:lnSpc>
              <a:spcBef>
                <a:spcPts val="635"/>
              </a:spcBef>
              <a:buClr>
                <a:srgbClr val="EFAB00"/>
              </a:buClr>
              <a:buFont typeface="Wingdings"/>
              <a:buChar char=""/>
              <a:tabLst>
                <a:tab pos="298450" algn="l"/>
                <a:tab pos="299085" algn="l"/>
              </a:tabLst>
            </a:pPr>
            <a:r>
              <a:rPr dirty="0" sz="1800" spc="-10">
                <a:latin typeface="Arial MT"/>
                <a:cs typeface="Arial MT"/>
              </a:rPr>
              <a:t>Data </a:t>
            </a:r>
            <a:r>
              <a:rPr dirty="0" sz="1800" spc="-5">
                <a:latin typeface="Arial MT"/>
                <a:cs typeface="Arial MT"/>
              </a:rPr>
              <a:t>model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 spc="10">
                <a:latin typeface="Arial MT"/>
                <a:cs typeface="Arial MT"/>
              </a:rPr>
              <a:t>business </a:t>
            </a:r>
            <a:r>
              <a:rPr dirty="0" sz="1800" spc="5">
                <a:latin typeface="Arial MT"/>
                <a:cs typeface="Arial MT"/>
              </a:rPr>
              <a:t>logic follow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best </a:t>
            </a:r>
            <a:r>
              <a:rPr dirty="0" sz="1800" spc="-5">
                <a:latin typeface="Arial MT"/>
                <a:cs typeface="Arial MT"/>
              </a:rPr>
              <a:t>practices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25">
                <a:latin typeface="Arial MT"/>
                <a:cs typeface="Arial MT"/>
              </a:rPr>
              <a:t>SAP </a:t>
            </a:r>
            <a:r>
              <a:rPr dirty="0" sz="1800" spc="5">
                <a:latin typeface="Arial MT"/>
                <a:cs typeface="Arial MT"/>
              </a:rPr>
              <a:t>and </a:t>
            </a:r>
            <a:r>
              <a:rPr dirty="0" sz="1800">
                <a:latin typeface="Arial MT"/>
                <a:cs typeface="Arial MT"/>
              </a:rPr>
              <a:t>reuse </a:t>
            </a:r>
            <a:r>
              <a:rPr dirty="0" sz="1800" spc="-15">
                <a:latin typeface="Arial MT"/>
                <a:cs typeface="Arial MT"/>
              </a:rPr>
              <a:t>existing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10">
                <a:latin typeface="Arial MT"/>
                <a:cs typeface="Arial MT"/>
              </a:rPr>
              <a:t>structures,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business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validations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various</a:t>
            </a:r>
            <a:r>
              <a:rPr dirty="0" sz="1800" spc="9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services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759" y="1622742"/>
            <a:ext cx="11149965" cy="23069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390"/>
              </a:lnSpc>
              <a:spcBef>
                <a:spcPts val="125"/>
              </a:spcBef>
            </a:pP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50" b="1">
                <a:latin typeface="Arial"/>
                <a:cs typeface="Arial"/>
              </a:rPr>
              <a:t>u</a:t>
            </a:r>
            <a:r>
              <a:rPr dirty="0" sz="2000" spc="15" b="1">
                <a:latin typeface="Arial"/>
                <a:cs typeface="Arial"/>
              </a:rPr>
              <a:t>s</a:t>
            </a:r>
            <a:r>
              <a:rPr dirty="0" sz="2000" spc="40" b="1">
                <a:latin typeface="Arial"/>
                <a:cs typeface="Arial"/>
              </a:rPr>
              <a:t>i</a:t>
            </a:r>
            <a:r>
              <a:rPr dirty="0" sz="2000" spc="50" b="1">
                <a:latin typeface="Arial"/>
                <a:cs typeface="Arial"/>
              </a:rPr>
              <a:t>n</a:t>
            </a:r>
            <a:r>
              <a:rPr dirty="0" sz="2000" spc="15" b="1">
                <a:latin typeface="Arial"/>
                <a:cs typeface="Arial"/>
              </a:rPr>
              <a:t>ess</a:t>
            </a:r>
            <a:r>
              <a:rPr dirty="0" sz="2000" spc="-185" b="1">
                <a:latin typeface="Arial"/>
                <a:cs typeface="Arial"/>
              </a:rPr>
              <a:t> </a:t>
            </a:r>
            <a:r>
              <a:rPr dirty="0" sz="2000" spc="50" b="1">
                <a:latin typeface="Arial"/>
                <a:cs typeface="Arial"/>
              </a:rPr>
              <a:t>B</a:t>
            </a:r>
            <a:r>
              <a:rPr dirty="0" sz="2000" spc="15" b="1">
                <a:latin typeface="Arial"/>
                <a:cs typeface="Arial"/>
              </a:rPr>
              <a:t>ack</a:t>
            </a:r>
            <a:r>
              <a:rPr dirty="0" sz="2000" spc="50" b="1">
                <a:latin typeface="Arial"/>
                <a:cs typeface="Arial"/>
              </a:rPr>
              <a:t>g</a:t>
            </a:r>
            <a:r>
              <a:rPr dirty="0" sz="2000" spc="-30" b="1">
                <a:latin typeface="Arial"/>
                <a:cs typeface="Arial"/>
              </a:rPr>
              <a:t>r</a:t>
            </a:r>
            <a:r>
              <a:rPr dirty="0" sz="2000" spc="50" b="1">
                <a:latin typeface="Arial"/>
                <a:cs typeface="Arial"/>
              </a:rPr>
              <a:t>o</a:t>
            </a:r>
            <a:r>
              <a:rPr dirty="0" sz="2000" spc="-25" b="1">
                <a:latin typeface="Arial"/>
                <a:cs typeface="Arial"/>
              </a:rPr>
              <a:t>un</a:t>
            </a:r>
            <a:r>
              <a:rPr dirty="0" sz="2000" spc="15" b="1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45"/>
              </a:spcBef>
            </a:pPr>
            <a:r>
              <a:rPr dirty="0" sz="1800" spc="-15">
                <a:latin typeface="Arial MT"/>
                <a:cs typeface="Arial MT"/>
              </a:rPr>
              <a:t>Relevant </a:t>
            </a:r>
            <a:r>
              <a:rPr dirty="0" sz="1800">
                <a:latin typeface="Arial MT"/>
                <a:cs typeface="Arial MT"/>
              </a:rPr>
              <a:t>contact </a:t>
            </a:r>
            <a:r>
              <a:rPr dirty="0" sz="1800" spc="-5">
                <a:latin typeface="Arial MT"/>
                <a:cs typeface="Arial MT"/>
              </a:rPr>
              <a:t>person information </a:t>
            </a:r>
            <a:r>
              <a:rPr dirty="0" sz="1800" spc="10">
                <a:latin typeface="Arial MT"/>
                <a:cs typeface="Arial MT"/>
              </a:rPr>
              <a:t>distributed </a:t>
            </a:r>
            <a:r>
              <a:rPr dirty="0" sz="1800" spc="-10">
                <a:latin typeface="Arial MT"/>
                <a:cs typeface="Arial MT"/>
              </a:rPr>
              <a:t>across </a:t>
            </a:r>
            <a:r>
              <a:rPr dirty="0" sz="1800" spc="-25">
                <a:latin typeface="Arial MT"/>
                <a:cs typeface="Arial MT"/>
              </a:rPr>
              <a:t>several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pages </a:t>
            </a:r>
            <a:r>
              <a:rPr dirty="0" sz="1800">
                <a:latin typeface="Arial MT"/>
                <a:cs typeface="Arial MT"/>
              </a:rPr>
              <a:t>(person data, relationship data,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workplace address). </a:t>
            </a:r>
            <a:r>
              <a:rPr dirty="0" sz="1800" spc="-5">
                <a:latin typeface="Arial MT"/>
                <a:cs typeface="Arial MT"/>
              </a:rPr>
              <a:t>The </a:t>
            </a:r>
            <a:r>
              <a:rPr dirty="0" sz="1800">
                <a:latin typeface="Arial MT"/>
                <a:cs typeface="Arial MT"/>
              </a:rPr>
              <a:t>requirement </a:t>
            </a:r>
            <a:r>
              <a:rPr dirty="0" sz="1800" spc="-20">
                <a:latin typeface="Arial MT"/>
                <a:cs typeface="Arial MT"/>
              </a:rPr>
              <a:t>was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5">
                <a:latin typeface="Arial MT"/>
                <a:cs typeface="Arial MT"/>
              </a:rPr>
              <a:t>merge </a:t>
            </a:r>
            <a:r>
              <a:rPr dirty="0" sz="1800" spc="-5">
                <a:latin typeface="Arial MT"/>
                <a:cs typeface="Arial MT"/>
              </a:rPr>
              <a:t>most </a:t>
            </a:r>
            <a:r>
              <a:rPr dirty="0" sz="1800" spc="-10">
                <a:latin typeface="Arial MT"/>
                <a:cs typeface="Arial MT"/>
              </a:rPr>
              <a:t>relevant </a:t>
            </a:r>
            <a:r>
              <a:rPr dirty="0" sz="1800" spc="10">
                <a:latin typeface="Arial MT"/>
                <a:cs typeface="Arial MT"/>
              </a:rPr>
              <a:t>data </a:t>
            </a:r>
            <a:r>
              <a:rPr dirty="0" sz="1800" spc="-15">
                <a:latin typeface="Arial MT"/>
                <a:cs typeface="Arial MT"/>
              </a:rPr>
              <a:t>on </a:t>
            </a:r>
            <a:r>
              <a:rPr dirty="0" sz="1800" spc="5">
                <a:latin typeface="Arial MT"/>
                <a:cs typeface="Arial MT"/>
              </a:rPr>
              <a:t>one page, </a:t>
            </a:r>
            <a:r>
              <a:rPr dirty="0" sz="1800" spc="-5">
                <a:latin typeface="Arial MT"/>
                <a:cs typeface="Arial MT"/>
              </a:rPr>
              <a:t>decrease </a:t>
            </a:r>
            <a:r>
              <a:rPr dirty="0" sz="1800" spc="20">
                <a:latin typeface="Arial MT"/>
                <a:cs typeface="Arial MT"/>
              </a:rPr>
              <a:t>the </a:t>
            </a:r>
            <a:r>
              <a:rPr dirty="0" sz="1800" spc="-5">
                <a:latin typeface="Arial MT"/>
                <a:cs typeface="Arial MT"/>
              </a:rPr>
              <a:t>navigation,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thus</a:t>
            </a:r>
            <a:r>
              <a:rPr dirty="0" sz="1800" spc="-1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optimize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usability.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spc="20" b="1">
                <a:latin typeface="Arial"/>
                <a:cs typeface="Arial"/>
              </a:rPr>
              <a:t>User</a:t>
            </a:r>
            <a:r>
              <a:rPr dirty="0" sz="2000" spc="-90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  <a:p>
            <a:pPr marL="193675" indent="-181610">
              <a:lnSpc>
                <a:spcPct val="100000"/>
              </a:lnSpc>
              <a:spcBef>
                <a:spcPts val="5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800" spc="-20">
                <a:latin typeface="Arial MT"/>
                <a:cs typeface="Arial MT"/>
              </a:rPr>
              <a:t>New</a:t>
            </a:r>
            <a:r>
              <a:rPr dirty="0" sz="1800" spc="75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List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UIBB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for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contact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persons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containing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specific</a:t>
            </a:r>
            <a:r>
              <a:rPr dirty="0" sz="1800" spc="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relationship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information.</a:t>
            </a:r>
            <a:endParaRPr sz="1800">
              <a:latin typeface="Arial MT"/>
              <a:cs typeface="Arial MT"/>
            </a:endParaRPr>
          </a:p>
          <a:p>
            <a:pPr marL="193675">
              <a:lnSpc>
                <a:spcPct val="100000"/>
              </a:lnSpc>
              <a:spcBef>
                <a:spcPts val="45"/>
              </a:spcBef>
            </a:pPr>
            <a:r>
              <a:rPr dirty="0" sz="1400" spc="5">
                <a:latin typeface="Arial MT"/>
                <a:cs typeface="Arial MT"/>
              </a:rPr>
              <a:t>Note: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10">
                <a:latin typeface="Arial MT"/>
                <a:cs typeface="Arial MT"/>
              </a:rPr>
              <a:t>Generic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Relationship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20">
                <a:latin typeface="Arial MT"/>
                <a:cs typeface="Arial MT"/>
              </a:rPr>
              <a:t>List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15">
                <a:latin typeface="Arial MT"/>
                <a:cs typeface="Arial MT"/>
              </a:rPr>
              <a:t>UIBB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is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still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available.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3344" y="4009723"/>
            <a:ext cx="11706860" cy="2154555"/>
            <a:chOff x="333344" y="4009723"/>
            <a:chExt cx="11706860" cy="2154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44" y="4009723"/>
              <a:ext cx="11706286" cy="20390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4182580"/>
              <a:ext cx="11182350" cy="15053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14974" y="5687911"/>
              <a:ext cx="571500" cy="476884"/>
            </a:xfrm>
            <a:custGeom>
              <a:avLst/>
              <a:gdLst/>
              <a:ahLst/>
              <a:cxnLst/>
              <a:rect l="l" t="t" r="r" b="b"/>
              <a:pathLst>
                <a:path w="571500" h="476885">
                  <a:moveTo>
                    <a:pt x="428625" y="0"/>
                  </a:moveTo>
                  <a:lnTo>
                    <a:pt x="142875" y="0"/>
                  </a:lnTo>
                  <a:lnTo>
                    <a:pt x="142875" y="238175"/>
                  </a:lnTo>
                  <a:lnTo>
                    <a:pt x="0" y="238175"/>
                  </a:lnTo>
                  <a:lnTo>
                    <a:pt x="285750" y="476364"/>
                  </a:lnTo>
                  <a:lnTo>
                    <a:pt x="571500" y="238175"/>
                  </a:lnTo>
                  <a:lnTo>
                    <a:pt x="428625" y="23817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721734" y="6155690"/>
            <a:ext cx="39033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Arial MT"/>
                <a:cs typeface="Arial MT"/>
              </a:rPr>
              <a:t>Navigation</a:t>
            </a:r>
            <a:r>
              <a:rPr dirty="0" sz="1800" spc="1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details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UI,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see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next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slide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2759" y="470598"/>
            <a:ext cx="708215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80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35"/>
              <a:t> </a:t>
            </a:r>
            <a:r>
              <a:rPr dirty="0" spc="80"/>
              <a:t>i</a:t>
            </a:r>
            <a:r>
              <a:rPr dirty="0"/>
              <a:t>n</a:t>
            </a:r>
            <a:r>
              <a:rPr dirty="0" spc="-105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80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80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5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5"/>
              <a:t> </a:t>
            </a:r>
            <a:r>
              <a:rPr dirty="0"/>
              <a:t>D</a:t>
            </a:r>
            <a:r>
              <a:rPr dirty="0" spc="5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hip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Spe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ial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4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hips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7051" y="1518170"/>
            <a:ext cx="4167504" cy="314896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000" spc="20" b="1">
                <a:latin typeface="Arial"/>
                <a:cs typeface="Arial"/>
              </a:rPr>
              <a:t>User</a:t>
            </a:r>
            <a:r>
              <a:rPr dirty="0" sz="2000" spc="-135" b="1">
                <a:latin typeface="Arial"/>
                <a:cs typeface="Arial"/>
              </a:rPr>
              <a:t> </a:t>
            </a:r>
            <a:r>
              <a:rPr dirty="0" sz="2000" spc="20" b="1"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800" spc="20">
                <a:latin typeface="Arial MT"/>
                <a:cs typeface="Arial MT"/>
              </a:rPr>
              <a:t>One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UI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merging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most</a:t>
            </a:r>
            <a:r>
              <a:rPr dirty="0" sz="1800" spc="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relevant:</a:t>
            </a:r>
            <a:endParaRPr sz="18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315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Contact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Person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45"/>
              </a:spcBef>
            </a:pP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.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5">
                <a:latin typeface="Arial MT"/>
                <a:cs typeface="Arial MT"/>
              </a:rPr>
              <a:t>.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N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45">
                <a:latin typeface="Arial MT"/>
                <a:cs typeface="Arial MT"/>
              </a:rPr>
              <a:t>L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40">
                <a:latin typeface="Arial MT"/>
                <a:cs typeface="Arial MT"/>
              </a:rPr>
              <a:t>s</a:t>
            </a:r>
            <a:r>
              <a:rPr dirty="0" sz="1400" spc="5">
                <a:latin typeface="Arial MT"/>
                <a:cs typeface="Arial MT"/>
              </a:rPr>
              <a:t>t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-45">
                <a:latin typeface="Arial MT"/>
                <a:cs typeface="Arial MT"/>
              </a:rPr>
              <a:t>N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250"/>
              </a:spcBef>
              <a:buChar char="–"/>
              <a:tabLst>
                <a:tab pos="375285" algn="l"/>
              </a:tabLst>
            </a:pPr>
            <a:r>
              <a:rPr dirty="0" sz="1800" spc="-5">
                <a:latin typeface="Arial MT"/>
                <a:cs typeface="Arial MT"/>
              </a:rPr>
              <a:t>Contact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Person</a:t>
            </a:r>
            <a:r>
              <a:rPr dirty="0" sz="1800" spc="6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(Relationship)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details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40"/>
              </a:spcBef>
            </a:pPr>
            <a:r>
              <a:rPr dirty="0" sz="1400" spc="-25">
                <a:latin typeface="Arial MT"/>
                <a:cs typeface="Arial MT"/>
              </a:rPr>
              <a:t>(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20">
                <a:latin typeface="Arial MT"/>
                <a:cs typeface="Arial MT"/>
              </a:rPr>
              <a:t>.</a:t>
            </a:r>
            <a:r>
              <a:rPr dirty="0" sz="1400" spc="45">
                <a:latin typeface="Arial MT"/>
                <a:cs typeface="Arial MT"/>
              </a:rPr>
              <a:t>g</a:t>
            </a:r>
            <a:r>
              <a:rPr dirty="0" sz="1400" spc="5">
                <a:latin typeface="Arial MT"/>
                <a:cs typeface="Arial MT"/>
              </a:rPr>
              <a:t>.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30">
                <a:latin typeface="Arial MT"/>
                <a:cs typeface="Arial MT"/>
              </a:rPr>
              <a:t>D</a:t>
            </a:r>
            <a:r>
              <a:rPr dirty="0" sz="1400" spc="45">
                <a:latin typeface="Arial MT"/>
                <a:cs typeface="Arial MT"/>
              </a:rPr>
              <a:t>ep</a:t>
            </a:r>
            <a:r>
              <a:rPr dirty="0" sz="1400" spc="-3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r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30">
                <a:latin typeface="Arial MT"/>
                <a:cs typeface="Arial MT"/>
              </a:rPr>
              <a:t>m</a:t>
            </a:r>
            <a:r>
              <a:rPr dirty="0" sz="1400" spc="45">
                <a:latin typeface="Arial MT"/>
                <a:cs typeface="Arial MT"/>
              </a:rPr>
              <a:t>e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5">
                <a:latin typeface="Arial MT"/>
                <a:cs typeface="Arial MT"/>
              </a:rPr>
              <a:t>,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 spc="40">
                <a:latin typeface="Arial MT"/>
                <a:cs typeface="Arial MT"/>
              </a:rPr>
              <a:t>F</a:t>
            </a:r>
            <a:r>
              <a:rPr dirty="0" sz="1400" spc="-30">
                <a:latin typeface="Arial MT"/>
                <a:cs typeface="Arial MT"/>
              </a:rPr>
              <a:t>un</a:t>
            </a:r>
            <a:r>
              <a:rPr dirty="0" sz="1400" spc="40">
                <a:latin typeface="Arial MT"/>
                <a:cs typeface="Arial MT"/>
              </a:rPr>
              <a:t>c</a:t>
            </a:r>
            <a:r>
              <a:rPr dirty="0" sz="1400" spc="-20">
                <a:latin typeface="Arial MT"/>
                <a:cs typeface="Arial MT"/>
              </a:rPr>
              <a:t>t</a:t>
            </a:r>
            <a:r>
              <a:rPr dirty="0" sz="1400" spc="-15">
                <a:latin typeface="Arial MT"/>
                <a:cs typeface="Arial MT"/>
              </a:rPr>
              <a:t>i</a:t>
            </a:r>
            <a:r>
              <a:rPr dirty="0" sz="1400" spc="45">
                <a:latin typeface="Arial MT"/>
                <a:cs typeface="Arial MT"/>
              </a:rPr>
              <a:t>o</a:t>
            </a:r>
            <a:r>
              <a:rPr dirty="0" sz="1400" spc="-30">
                <a:latin typeface="Arial MT"/>
                <a:cs typeface="Arial MT"/>
              </a:rPr>
              <a:t>n</a:t>
            </a:r>
            <a:r>
              <a:rPr dirty="0" sz="1400" spc="5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374650" indent="-181610">
              <a:lnSpc>
                <a:spcPts val="2145"/>
              </a:lnSpc>
              <a:spcBef>
                <a:spcPts val="325"/>
              </a:spcBef>
              <a:buChar char="–"/>
              <a:tabLst>
                <a:tab pos="375285" algn="l"/>
              </a:tabLst>
            </a:pP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nd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rd</a:t>
            </a:r>
            <a:r>
              <a:rPr dirty="0" sz="1800" spc="-85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rk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ce</a:t>
            </a:r>
            <a:r>
              <a:rPr dirty="0" sz="1800" spc="-229">
                <a:latin typeface="Arial MT"/>
                <a:cs typeface="Arial MT"/>
              </a:rPr>
              <a:t> </a:t>
            </a:r>
            <a:r>
              <a:rPr dirty="0" sz="1800" spc="-8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endParaRPr sz="1800">
              <a:latin typeface="Arial MT"/>
              <a:cs typeface="Arial MT"/>
            </a:endParaRPr>
          </a:p>
          <a:p>
            <a:pPr marL="374650" marR="161925">
              <a:lnSpc>
                <a:spcPts val="1730"/>
              </a:lnSpc>
            </a:pPr>
            <a:r>
              <a:rPr dirty="0" sz="1400" spc="10">
                <a:latin typeface="Arial MT"/>
                <a:cs typeface="Arial MT"/>
              </a:rPr>
              <a:t>(e.g.</a:t>
            </a:r>
            <a:r>
              <a:rPr dirty="0" sz="1400" spc="-114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Building,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35">
                <a:latin typeface="Arial MT"/>
                <a:cs typeface="Arial MT"/>
              </a:rPr>
              <a:t>Room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Number,</a:t>
            </a:r>
            <a:r>
              <a:rPr dirty="0" sz="1400" spc="-110">
                <a:latin typeface="Arial MT"/>
                <a:cs typeface="Arial MT"/>
              </a:rPr>
              <a:t> </a:t>
            </a:r>
            <a:r>
              <a:rPr dirty="0" sz="1400" spc="5">
                <a:latin typeface="Arial MT"/>
                <a:cs typeface="Arial MT"/>
              </a:rPr>
              <a:t>Communication </a:t>
            </a:r>
            <a:r>
              <a:rPr dirty="0" sz="1400" spc="-37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data)</a:t>
            </a:r>
            <a:endParaRPr sz="1400">
              <a:latin typeface="Arial MT"/>
              <a:cs typeface="Arial MT"/>
            </a:endParaRPr>
          </a:p>
          <a:p>
            <a:pPr marL="374650" indent="-181610">
              <a:lnSpc>
                <a:spcPct val="100000"/>
              </a:lnSpc>
              <a:spcBef>
                <a:spcPts val="180"/>
              </a:spcBef>
              <a:buChar char="–"/>
              <a:tabLst>
                <a:tab pos="375285" algn="l"/>
              </a:tabLst>
            </a:pPr>
            <a:r>
              <a:rPr dirty="0" sz="1800" spc="-30">
                <a:latin typeface="Arial MT"/>
                <a:cs typeface="Arial MT"/>
              </a:rPr>
              <a:t>Na</a:t>
            </a:r>
            <a:r>
              <a:rPr dirty="0" sz="1800" spc="-80">
                <a:latin typeface="Arial MT"/>
                <a:cs typeface="Arial MT"/>
              </a:rPr>
              <a:t>v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g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14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15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W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>
                <a:latin typeface="Arial MT"/>
                <a:cs typeface="Arial MT"/>
              </a:rPr>
              <a:t>rk</a:t>
            </a:r>
            <a:r>
              <a:rPr dirty="0" sz="1800" spc="40">
                <a:latin typeface="Arial MT"/>
                <a:cs typeface="Arial MT"/>
              </a:rPr>
              <a:t>p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Addresses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3324" y="1447729"/>
            <a:ext cx="7153909" cy="5058410"/>
            <a:chOff x="333324" y="1447729"/>
            <a:chExt cx="7153909" cy="5058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24" y="1447729"/>
              <a:ext cx="7153375" cy="50579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4" y="1619707"/>
              <a:ext cx="6629400" cy="452551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70783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hip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,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Spe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ial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20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f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60" b="0">
                <a:solidFill>
                  <a:srgbClr val="666666"/>
                </a:solidFill>
                <a:latin typeface="Arial MT"/>
                <a:cs typeface="Arial MT"/>
              </a:rPr>
              <a:t>P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R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ela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ion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hips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89433"/>
            <a:ext cx="4464685" cy="384175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60"/>
              </a:spcBef>
            </a:pPr>
            <a:r>
              <a:rPr dirty="0" sz="1800" spc="-40">
                <a:latin typeface="Arial MT"/>
                <a:cs typeface="Arial MT"/>
              </a:rPr>
              <a:t>As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master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specialist,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want</a:t>
            </a:r>
            <a:r>
              <a:rPr dirty="0" sz="1800" spc="40">
                <a:latin typeface="Arial MT"/>
                <a:cs typeface="Arial MT"/>
              </a:rPr>
              <a:t> </a:t>
            </a:r>
            <a:r>
              <a:rPr dirty="0" sz="1800" spc="10">
                <a:latin typeface="Arial MT"/>
                <a:cs typeface="Arial MT"/>
              </a:rPr>
              <a:t>to 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45">
                <a:latin typeface="Arial MT"/>
                <a:cs typeface="Arial MT"/>
              </a:rPr>
              <a:t>d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0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p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13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r  </a:t>
            </a:r>
            <a:r>
              <a:rPr dirty="0" sz="1800" spc="5">
                <a:latin typeface="Arial MT"/>
                <a:cs typeface="Arial MT"/>
              </a:rPr>
              <a:t>corresponding</a:t>
            </a:r>
            <a:r>
              <a:rPr dirty="0" sz="1800" spc="-9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company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interest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attributes.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5">
                <a:latin typeface="Arial MT"/>
                <a:cs typeface="Arial MT"/>
              </a:rPr>
              <a:t>Solution:</a:t>
            </a:r>
            <a:endParaRPr sz="1800">
              <a:latin typeface="Arial MT"/>
              <a:cs typeface="Arial MT"/>
            </a:endParaRPr>
          </a:p>
          <a:p>
            <a:pPr marL="12700" marR="208279">
              <a:lnSpc>
                <a:spcPts val="2410"/>
              </a:lnSpc>
              <a:spcBef>
                <a:spcPts val="115"/>
              </a:spcBef>
            </a:pPr>
            <a:r>
              <a:rPr dirty="0" sz="1800" spc="-45">
                <a:latin typeface="Arial MT"/>
                <a:cs typeface="Arial MT"/>
              </a:rPr>
              <a:t>Table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BUT053</a:t>
            </a:r>
            <a:r>
              <a:rPr dirty="0" sz="1800" spc="80">
                <a:latin typeface="Courier New"/>
                <a:cs typeface="Courier New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reflected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the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BP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data 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model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as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entity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 spc="15">
                <a:latin typeface="Arial MT"/>
                <a:cs typeface="Arial MT"/>
              </a:rPr>
              <a:t>type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Courier New"/>
                <a:cs typeface="Courier New"/>
              </a:rPr>
              <a:t>BP_SHREL/TD_BPSH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-10">
                <a:latin typeface="Arial MT"/>
                <a:cs typeface="Arial MT"/>
              </a:rPr>
              <a:t>with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new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UIBB</a:t>
            </a:r>
            <a:r>
              <a:rPr dirty="0" sz="1800" spc="100">
                <a:latin typeface="Arial MT"/>
                <a:cs typeface="Arial MT"/>
              </a:rPr>
              <a:t> </a:t>
            </a:r>
            <a:r>
              <a:rPr dirty="0" sz="1800" spc="-20" i="1">
                <a:latin typeface="Arial"/>
                <a:cs typeface="Arial"/>
              </a:rPr>
              <a:t>‘Shareholder</a:t>
            </a:r>
            <a:r>
              <a:rPr dirty="0" sz="1800" spc="95" i="1">
                <a:latin typeface="Arial"/>
                <a:cs typeface="Arial"/>
              </a:rPr>
              <a:t> </a:t>
            </a:r>
            <a:r>
              <a:rPr dirty="0" sz="1800" spc="-5" i="1">
                <a:latin typeface="Arial"/>
                <a:cs typeface="Arial"/>
              </a:rPr>
              <a:t>Relationships’</a:t>
            </a:r>
            <a:r>
              <a:rPr dirty="0" sz="1800" spc="-5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2700" marR="264160">
              <a:lnSpc>
                <a:spcPct val="111300"/>
              </a:lnSpc>
              <a:spcBef>
                <a:spcPts val="1725"/>
              </a:spcBef>
            </a:pPr>
            <a:r>
              <a:rPr dirty="0" sz="1800" spc="-140">
                <a:latin typeface="Arial MT"/>
                <a:cs typeface="Arial MT"/>
              </a:rPr>
              <a:t>To</a:t>
            </a:r>
            <a:r>
              <a:rPr dirty="0" sz="1800" spc="-13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activate </a:t>
            </a:r>
            <a:r>
              <a:rPr dirty="0" sz="1800" spc="5">
                <a:latin typeface="Arial MT"/>
                <a:cs typeface="Arial MT"/>
              </a:rPr>
              <a:t>time-dependent </a:t>
            </a:r>
            <a:r>
              <a:rPr dirty="0" sz="1800">
                <a:latin typeface="Arial MT"/>
                <a:cs typeface="Arial MT"/>
              </a:rPr>
              <a:t>relationships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c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P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75">
                <a:latin typeface="Arial MT"/>
                <a:cs typeface="Arial MT"/>
              </a:rPr>
              <a:t>M</a:t>
            </a:r>
            <a:r>
              <a:rPr dirty="0" sz="1800" spc="-25">
                <a:latin typeface="Arial MT"/>
                <a:cs typeface="Arial MT"/>
              </a:rPr>
              <a:t>D</a:t>
            </a:r>
            <a:r>
              <a:rPr dirty="0" sz="1800">
                <a:latin typeface="Arial MT"/>
                <a:cs typeface="Arial MT"/>
              </a:rPr>
              <a:t>G</a:t>
            </a:r>
            <a:r>
              <a:rPr dirty="0" sz="1800" spc="12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e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 spc="45">
                <a:latin typeface="Arial MT"/>
                <a:cs typeface="Arial MT"/>
              </a:rPr>
              <a:t>l</a:t>
            </a:r>
            <a:r>
              <a:rPr dirty="0" sz="1800">
                <a:latin typeface="Arial MT"/>
                <a:cs typeface="Arial MT"/>
              </a:rPr>
              <a:t>p  </a:t>
            </a:r>
            <a:r>
              <a:rPr dirty="0" u="sng" sz="1800" spc="-4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Time</a:t>
            </a:r>
            <a:r>
              <a:rPr dirty="0" u="sng" sz="1800" spc="65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dirty="0" u="sng" sz="1800" spc="-1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Dependency</a:t>
            </a:r>
            <a:r>
              <a:rPr dirty="0" sz="1800" spc="-1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71068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Relationships,</a:t>
            </a:r>
            <a:r>
              <a:rPr dirty="0" sz="2000" spc="-22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Special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UI for</a:t>
            </a:r>
            <a:r>
              <a:rPr dirty="0" sz="2000" spc="-3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Shareholder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Relationships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76850" y="1419225"/>
            <a:ext cx="6800850" cy="5410200"/>
            <a:chOff x="5276850" y="1419225"/>
            <a:chExt cx="6800850" cy="5410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3550" y="3695700"/>
              <a:ext cx="6429375" cy="31337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100" y="3906291"/>
              <a:ext cx="5829300" cy="2524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6850" y="1419225"/>
              <a:ext cx="6800850" cy="38004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6400" y="1629156"/>
              <a:ext cx="6200775" cy="31917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562417"/>
            <a:ext cx="5299710" cy="473138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5244">
              <a:lnSpc>
                <a:spcPct val="82800"/>
              </a:lnSpc>
              <a:spcBef>
                <a:spcPts val="445"/>
              </a:spcBef>
            </a:pPr>
            <a:r>
              <a:rPr dirty="0" sz="1550" spc="-25">
                <a:latin typeface="Arial MT"/>
                <a:cs typeface="Arial MT"/>
              </a:rPr>
              <a:t>As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master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specialist,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I’m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only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allowed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access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BP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based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on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controllers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they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have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assigned.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also 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want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indicate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that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controller</a:t>
            </a:r>
            <a:r>
              <a:rPr dirty="0" sz="1550" spc="16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-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not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required.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ts val="1720"/>
              </a:lnSpc>
              <a:spcBef>
                <a:spcPts val="1445"/>
              </a:spcBef>
            </a:pPr>
            <a:r>
              <a:rPr dirty="0" sz="1550">
                <a:latin typeface="Arial MT"/>
                <a:cs typeface="Arial MT"/>
              </a:rPr>
              <a:t>Solution:</a:t>
            </a:r>
            <a:endParaRPr sz="1550">
              <a:latin typeface="Arial MT"/>
              <a:cs typeface="Arial MT"/>
            </a:endParaRPr>
          </a:p>
          <a:p>
            <a:pPr marL="12700" marR="19685">
              <a:lnSpc>
                <a:spcPct val="82800"/>
              </a:lnSpc>
              <a:spcBef>
                <a:spcPts val="180"/>
              </a:spcBef>
            </a:pPr>
            <a:r>
              <a:rPr dirty="0" sz="1550" spc="-35">
                <a:latin typeface="Arial MT"/>
                <a:cs typeface="Arial MT"/>
              </a:rPr>
              <a:t>All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authorization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checks </a:t>
            </a:r>
            <a:r>
              <a:rPr dirty="0" sz="1550">
                <a:latin typeface="Arial MT"/>
                <a:cs typeface="Arial MT"/>
              </a:rPr>
              <a:t>that </a:t>
            </a:r>
            <a:r>
              <a:rPr dirty="0" sz="1550" spc="-30">
                <a:latin typeface="Arial MT"/>
                <a:cs typeface="Arial MT"/>
              </a:rPr>
              <a:t>might</a:t>
            </a:r>
            <a:r>
              <a:rPr dirty="0" sz="1550" spc="37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impact the maintenance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 </a:t>
            </a:r>
            <a:r>
              <a:rPr dirty="0" sz="1550" spc="5">
                <a:latin typeface="Arial MT"/>
                <a:cs typeface="Arial MT"/>
              </a:rPr>
              <a:t>business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partners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having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controllers</a:t>
            </a:r>
            <a:r>
              <a:rPr dirty="0" sz="1550" spc="20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are </a:t>
            </a:r>
            <a:r>
              <a:rPr dirty="0" sz="1550" spc="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considered.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 MT"/>
              <a:cs typeface="Arial MT"/>
            </a:endParaRPr>
          </a:p>
          <a:p>
            <a:pPr marL="12700" marR="305435">
              <a:lnSpc>
                <a:spcPct val="82100"/>
              </a:lnSpc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-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attribute </a:t>
            </a:r>
            <a:r>
              <a:rPr dirty="0" sz="1550" spc="-15" i="1">
                <a:latin typeface="Arial"/>
                <a:cs typeface="Arial"/>
              </a:rPr>
              <a:t>‘Data </a:t>
            </a:r>
            <a:r>
              <a:rPr dirty="0" sz="1550" spc="15" i="1">
                <a:latin typeface="Arial"/>
                <a:cs typeface="Arial"/>
              </a:rPr>
              <a:t>Controller </a:t>
            </a:r>
            <a:r>
              <a:rPr dirty="0" sz="1550" spc="25" i="1">
                <a:latin typeface="Arial"/>
                <a:cs typeface="Arial"/>
              </a:rPr>
              <a:t>not </a:t>
            </a:r>
            <a:r>
              <a:rPr dirty="0" sz="1550" spc="20" i="1">
                <a:latin typeface="Arial"/>
                <a:cs typeface="Arial"/>
              </a:rPr>
              <a:t>Required’ </a:t>
            </a:r>
            <a:r>
              <a:rPr dirty="0" sz="1550">
                <a:latin typeface="Arial MT"/>
                <a:cs typeface="Arial MT"/>
              </a:rPr>
              <a:t>(BUT000- 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DC_NOT_REQ)</a:t>
            </a:r>
            <a:r>
              <a:rPr dirty="0" sz="1550">
                <a:latin typeface="Arial MT"/>
                <a:cs typeface="Arial MT"/>
              </a:rPr>
              <a:t> </a:t>
            </a:r>
            <a:r>
              <a:rPr dirty="0" sz="1550" spc="30">
                <a:latin typeface="Arial MT"/>
                <a:cs typeface="Arial MT"/>
              </a:rPr>
              <a:t>can </a:t>
            </a:r>
            <a:r>
              <a:rPr dirty="0" sz="1550" spc="-15">
                <a:latin typeface="Arial MT"/>
                <a:cs typeface="Arial MT"/>
              </a:rPr>
              <a:t>be </a:t>
            </a:r>
            <a:r>
              <a:rPr dirty="0" sz="1550">
                <a:latin typeface="Arial MT"/>
                <a:cs typeface="Arial MT"/>
              </a:rPr>
              <a:t>maintained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>
                <a:latin typeface="Arial MT"/>
                <a:cs typeface="Arial MT"/>
              </a:rPr>
              <a:t>organizations </a:t>
            </a:r>
            <a:r>
              <a:rPr dirty="0" sz="1550" spc="5">
                <a:latin typeface="Arial MT"/>
                <a:cs typeface="Arial MT"/>
              </a:rPr>
              <a:t> (enhanced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entity</a:t>
            </a:r>
            <a:r>
              <a:rPr dirty="0" sz="1550" spc="5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type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BP_CENTRL</a:t>
            </a:r>
            <a:r>
              <a:rPr dirty="0" sz="1550" spc="19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new</a:t>
            </a:r>
            <a:r>
              <a:rPr dirty="0" sz="1550" spc="8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attribute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DC_NOT_RQ).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 MT"/>
              <a:cs typeface="Arial MT"/>
            </a:endParaRPr>
          </a:p>
          <a:p>
            <a:pPr marL="12700" marR="142240">
              <a:lnSpc>
                <a:spcPts val="1500"/>
              </a:lnSpc>
            </a:pPr>
            <a:r>
              <a:rPr dirty="0" sz="1550" spc="-50">
                <a:latin typeface="Arial MT"/>
                <a:cs typeface="Arial MT"/>
              </a:rPr>
              <a:t>Table </a:t>
            </a:r>
            <a:r>
              <a:rPr dirty="0" sz="1550" spc="35">
                <a:latin typeface="Courier New"/>
                <a:cs typeface="Courier New"/>
              </a:rPr>
              <a:t>BUT_DC_LINK </a:t>
            </a:r>
            <a:r>
              <a:rPr dirty="0" sz="1550" spc="15">
                <a:latin typeface="Arial MT"/>
                <a:cs typeface="Arial MT"/>
              </a:rPr>
              <a:t>is reflected </a:t>
            </a:r>
            <a:r>
              <a:rPr dirty="0" sz="1550" spc="20">
                <a:latin typeface="Arial MT"/>
                <a:cs typeface="Arial MT"/>
              </a:rPr>
              <a:t>in </a:t>
            </a:r>
            <a:r>
              <a:rPr dirty="0" sz="1550" spc="-5">
                <a:latin typeface="Arial MT"/>
                <a:cs typeface="Arial MT"/>
              </a:rPr>
              <a:t>the </a:t>
            </a:r>
            <a:r>
              <a:rPr dirty="0" sz="1550" spc="15">
                <a:latin typeface="Arial MT"/>
                <a:cs typeface="Arial MT"/>
              </a:rPr>
              <a:t>BP </a:t>
            </a:r>
            <a:r>
              <a:rPr dirty="0" sz="1550" spc="5">
                <a:latin typeface="Arial MT"/>
                <a:cs typeface="Arial MT"/>
              </a:rPr>
              <a:t>data </a:t>
            </a:r>
            <a:r>
              <a:rPr dirty="0" sz="1550" spc="-15">
                <a:latin typeface="Arial MT"/>
                <a:cs typeface="Arial MT"/>
              </a:rPr>
              <a:t>model </a:t>
            </a:r>
            <a:r>
              <a:rPr dirty="0" sz="1550" spc="20">
                <a:latin typeface="Arial MT"/>
                <a:cs typeface="Arial MT"/>
              </a:rPr>
              <a:t>as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entity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type</a:t>
            </a:r>
            <a:r>
              <a:rPr dirty="0" sz="1550" spc="65">
                <a:latin typeface="Arial MT"/>
                <a:cs typeface="Arial MT"/>
              </a:rPr>
              <a:t> </a:t>
            </a:r>
            <a:r>
              <a:rPr dirty="0" sz="1550" spc="35">
                <a:latin typeface="Courier New"/>
                <a:cs typeface="Courier New"/>
              </a:rPr>
              <a:t>DC_LINK</a:t>
            </a:r>
            <a:r>
              <a:rPr dirty="0" sz="1550" spc="15">
                <a:latin typeface="Courier New"/>
                <a:cs typeface="Courier New"/>
              </a:rPr>
              <a:t> </a:t>
            </a:r>
            <a:r>
              <a:rPr dirty="0" sz="1550" spc="10">
                <a:latin typeface="Arial MT"/>
                <a:cs typeface="Arial MT"/>
              </a:rPr>
              <a:t>with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new</a:t>
            </a:r>
            <a:r>
              <a:rPr dirty="0" sz="1550" spc="8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UIBB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-15" i="1">
                <a:latin typeface="Arial"/>
                <a:cs typeface="Arial"/>
              </a:rPr>
              <a:t>‘Data</a:t>
            </a:r>
            <a:r>
              <a:rPr dirty="0" sz="1550" spc="195" i="1">
                <a:latin typeface="Arial"/>
                <a:cs typeface="Arial"/>
              </a:rPr>
              <a:t> </a:t>
            </a:r>
            <a:r>
              <a:rPr dirty="0" sz="1550" spc="10" i="1">
                <a:latin typeface="Arial"/>
                <a:cs typeface="Arial"/>
              </a:rPr>
              <a:t>Controllers’</a:t>
            </a:r>
            <a:r>
              <a:rPr dirty="0" sz="1550" spc="10">
                <a:latin typeface="Arial MT"/>
                <a:cs typeface="Arial MT"/>
              </a:rPr>
              <a:t>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82800"/>
              </a:lnSpc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190">
                <a:latin typeface="Arial MT"/>
                <a:cs typeface="Arial MT"/>
              </a:rPr>
              <a:t> </a:t>
            </a:r>
            <a:r>
              <a:rPr dirty="0" sz="1550" spc="-5" i="1">
                <a:latin typeface="Arial"/>
                <a:cs typeface="Arial"/>
              </a:rPr>
              <a:t>Data</a:t>
            </a:r>
            <a:r>
              <a:rPr dirty="0" sz="1550" spc="114" i="1">
                <a:latin typeface="Arial"/>
                <a:cs typeface="Arial"/>
              </a:rPr>
              <a:t> </a:t>
            </a:r>
            <a:r>
              <a:rPr dirty="0" sz="1550" spc="15" i="1">
                <a:latin typeface="Arial"/>
                <a:cs typeface="Arial"/>
              </a:rPr>
              <a:t>Controllers</a:t>
            </a:r>
            <a:r>
              <a:rPr dirty="0" sz="1550" spc="65" i="1">
                <a:latin typeface="Arial"/>
                <a:cs typeface="Arial"/>
              </a:rPr>
              <a:t> </a:t>
            </a:r>
            <a:r>
              <a:rPr dirty="0" sz="1550" spc="-10">
                <a:latin typeface="Arial MT"/>
                <a:cs typeface="Arial MT"/>
              </a:rPr>
              <a:t>UIBB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visible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in</a:t>
            </a:r>
            <a:r>
              <a:rPr dirty="0" sz="1550" spc="-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single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object 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maintenance</a:t>
            </a:r>
            <a:r>
              <a:rPr dirty="0" sz="1550" spc="26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UIs.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It</a:t>
            </a:r>
            <a:r>
              <a:rPr dirty="0" sz="1550" spc="3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remains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read-only</a:t>
            </a:r>
            <a:r>
              <a:rPr dirty="0" sz="1550" spc="20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cannot</a:t>
            </a:r>
            <a:r>
              <a:rPr dirty="0" sz="1550" spc="10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be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used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</a:t>
            </a:r>
            <a:r>
              <a:rPr dirty="0" sz="1550" spc="10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manual</a:t>
            </a:r>
            <a:r>
              <a:rPr dirty="0" sz="1550" spc="26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maintenance.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12700" marR="136525">
              <a:lnSpc>
                <a:spcPts val="1580"/>
              </a:lnSpc>
              <a:spcBef>
                <a:spcPts val="5"/>
              </a:spcBef>
            </a:pPr>
            <a:r>
              <a:rPr dirty="0" sz="1550" spc="-25">
                <a:latin typeface="Arial MT"/>
                <a:cs typeface="Arial MT"/>
              </a:rPr>
              <a:t>The</a:t>
            </a:r>
            <a:r>
              <a:rPr dirty="0" sz="1550" spc="18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implicit</a:t>
            </a:r>
            <a:r>
              <a:rPr dirty="0" sz="1550" spc="17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assignment</a:t>
            </a:r>
            <a:r>
              <a:rPr dirty="0" sz="1550" spc="254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-5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data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controllers</a:t>
            </a:r>
            <a:r>
              <a:rPr dirty="0" sz="1550" spc="12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is</a:t>
            </a:r>
            <a:r>
              <a:rPr dirty="0" sz="1550" spc="5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executed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as </a:t>
            </a:r>
            <a:r>
              <a:rPr dirty="0" sz="1550" spc="-42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part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of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change</a:t>
            </a:r>
            <a:r>
              <a:rPr dirty="0" sz="1550" spc="18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request</a:t>
            </a:r>
            <a:r>
              <a:rPr dirty="0" sz="1550" spc="10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activation.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Assignment</a:t>
            </a:r>
            <a:r>
              <a:rPr dirty="0" sz="2000" spc="-1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-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30" b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Controller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(BUT_DC_LINK)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67348" y="1257300"/>
            <a:ext cx="5658485" cy="5229860"/>
            <a:chOff x="6467348" y="1257300"/>
            <a:chExt cx="5658485" cy="52298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7348" y="3647852"/>
              <a:ext cx="5658102" cy="28389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8924" y="3820490"/>
              <a:ext cx="5133975" cy="23056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2474" y="1257300"/>
              <a:ext cx="3657600" cy="3743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024" y="1467231"/>
              <a:ext cx="3057525" cy="31440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" y="1600517"/>
            <a:ext cx="6219190" cy="1784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2159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Arial MT"/>
                <a:cs typeface="Arial MT"/>
              </a:rPr>
              <a:t>As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master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data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specialist,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want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25">
                <a:latin typeface="Arial MT"/>
                <a:cs typeface="Arial MT"/>
              </a:rPr>
              <a:t>to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maintain</a:t>
            </a:r>
            <a:r>
              <a:rPr dirty="0" sz="2000" spc="-100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financial </a:t>
            </a:r>
            <a:r>
              <a:rPr dirty="0" sz="2000" spc="-54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30">
                <a:latin typeface="Arial MT"/>
                <a:cs typeface="Arial MT"/>
              </a:rPr>
              <a:t>v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5">
                <a:latin typeface="Arial MT"/>
                <a:cs typeface="Arial MT"/>
              </a:rPr>
              <a:t>ic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ribu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of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par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ne</a:t>
            </a:r>
            <a:r>
              <a:rPr dirty="0" sz="2000" spc="-80">
                <a:latin typeface="Arial MT"/>
                <a:cs typeface="Arial MT"/>
              </a:rPr>
              <a:t>r</a:t>
            </a:r>
            <a:r>
              <a:rPr dirty="0" sz="2000" spc="5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dirty="0" sz="2000" spc="10">
                <a:latin typeface="Arial MT"/>
                <a:cs typeface="Arial MT"/>
              </a:rPr>
              <a:t>Solution: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35">
                <a:latin typeface="Arial MT"/>
                <a:cs typeface="Arial MT"/>
              </a:rPr>
              <a:t>Y</a:t>
            </a:r>
            <a:r>
              <a:rPr dirty="0" sz="2000" spc="15">
                <a:latin typeface="Arial MT"/>
                <a:cs typeface="Arial MT"/>
              </a:rPr>
              <a:t>ou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ribu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-35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ollo</a:t>
            </a:r>
            <a:r>
              <a:rPr dirty="0" sz="2000" spc="-25">
                <a:latin typeface="Arial MT"/>
                <a:cs typeface="Arial MT"/>
              </a:rPr>
              <a:t>w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40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U</a:t>
            </a:r>
            <a:r>
              <a:rPr dirty="0" sz="2000" spc="3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BB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5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490" y="482917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45" b="0">
                <a:latin typeface="Arial MT"/>
                <a:cs typeface="Arial MT"/>
              </a:rPr>
              <a:t>F</a:t>
            </a:r>
            <a:r>
              <a:rPr dirty="0" sz="2000" spc="10" b="0">
                <a:latin typeface="Arial MT"/>
                <a:cs typeface="Arial MT"/>
              </a:rPr>
              <a:t>inan</a:t>
            </a:r>
            <a:r>
              <a:rPr dirty="0" sz="2000" spc="40" b="0">
                <a:latin typeface="Arial MT"/>
                <a:cs typeface="Arial MT"/>
              </a:rPr>
              <a:t>c</a:t>
            </a:r>
            <a:r>
              <a:rPr dirty="0" sz="2000" spc="5" b="0">
                <a:latin typeface="Arial MT"/>
                <a:cs typeface="Arial MT"/>
              </a:rPr>
              <a:t>ial</a:t>
            </a:r>
            <a:r>
              <a:rPr dirty="0" sz="2000" spc="-18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Ser</a:t>
            </a:r>
            <a:r>
              <a:rPr dirty="0" sz="2000" spc="-35" b="0">
                <a:latin typeface="Arial MT"/>
                <a:cs typeface="Arial MT"/>
              </a:rPr>
              <a:t>v</a:t>
            </a:r>
            <a:r>
              <a:rPr dirty="0" sz="2000" spc="5" b="0">
                <a:latin typeface="Arial MT"/>
                <a:cs typeface="Arial MT"/>
              </a:rPr>
              <a:t>i</a:t>
            </a:r>
            <a:r>
              <a:rPr dirty="0" sz="2000" spc="40" b="0">
                <a:latin typeface="Arial MT"/>
                <a:cs typeface="Arial MT"/>
              </a:rPr>
              <a:t>c</a:t>
            </a:r>
            <a:r>
              <a:rPr dirty="0" sz="2000" spc="15" b="0">
                <a:latin typeface="Arial MT"/>
                <a:cs typeface="Arial MT"/>
              </a:rPr>
              <a:t>es</a:t>
            </a:r>
            <a:r>
              <a:rPr dirty="0" sz="2000" spc="-75" b="0">
                <a:latin typeface="Arial MT"/>
                <a:cs typeface="Arial MT"/>
              </a:rPr>
              <a:t> </a:t>
            </a:r>
            <a:r>
              <a:rPr dirty="0" sz="2000" spc="15" b="0">
                <a:latin typeface="Arial MT"/>
                <a:cs typeface="Arial MT"/>
              </a:rPr>
              <a:t>Bu</a:t>
            </a:r>
            <a:r>
              <a:rPr dirty="0" sz="2000" spc="40" b="0">
                <a:latin typeface="Arial MT"/>
                <a:cs typeface="Arial MT"/>
              </a:rPr>
              <a:t>s</a:t>
            </a:r>
            <a:r>
              <a:rPr dirty="0" sz="2000" spc="10" b="0">
                <a:latin typeface="Arial MT"/>
                <a:cs typeface="Arial MT"/>
              </a:rPr>
              <a:t>ine</a:t>
            </a:r>
            <a:r>
              <a:rPr dirty="0" sz="2000" spc="40" b="0">
                <a:latin typeface="Arial MT"/>
                <a:cs typeface="Arial MT"/>
              </a:rPr>
              <a:t>s</a:t>
            </a:r>
            <a:r>
              <a:rPr dirty="0" sz="2000" spc="15" b="0">
                <a:latin typeface="Arial MT"/>
                <a:cs typeface="Arial MT"/>
              </a:rPr>
              <a:t>s</a:t>
            </a:r>
            <a:r>
              <a:rPr dirty="0" sz="2000" spc="-150" b="0">
                <a:latin typeface="Arial MT"/>
                <a:cs typeface="Arial MT"/>
              </a:rPr>
              <a:t> </a:t>
            </a:r>
            <a:r>
              <a:rPr dirty="0" sz="2000" spc="-60" b="0">
                <a:latin typeface="Arial MT"/>
                <a:cs typeface="Arial MT"/>
              </a:rPr>
              <a:t>P</a:t>
            </a:r>
            <a:r>
              <a:rPr dirty="0" sz="2000" spc="10" b="0">
                <a:latin typeface="Arial MT"/>
                <a:cs typeface="Arial MT"/>
              </a:rPr>
              <a:t>ar</a:t>
            </a:r>
            <a:r>
              <a:rPr dirty="0" sz="2000" spc="35" b="0">
                <a:latin typeface="Arial MT"/>
                <a:cs typeface="Arial MT"/>
              </a:rPr>
              <a:t>t</a:t>
            </a:r>
            <a:r>
              <a:rPr dirty="0" sz="2000" spc="10" b="0">
                <a:latin typeface="Arial MT"/>
                <a:cs typeface="Arial MT"/>
              </a:rPr>
              <a:t>ner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19925" y="1409715"/>
            <a:ext cx="5000625" cy="5448300"/>
            <a:chOff x="7019925" y="1409715"/>
            <a:chExt cx="5000625" cy="5448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9925" y="1409715"/>
              <a:ext cx="5000625" cy="54482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475" y="1619656"/>
              <a:ext cx="4400550" cy="4839970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3110" y="3565652"/>
          <a:ext cx="6515100" cy="283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0245"/>
                <a:gridCol w="1287780"/>
                <a:gridCol w="3267075"/>
              </a:tblGrid>
              <a:tr h="369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050" spc="-5" b="1">
                          <a:latin typeface="Arial"/>
                          <a:cs typeface="Arial"/>
                        </a:rPr>
                        <a:t>UIBB</a:t>
                      </a:r>
                      <a:r>
                        <a:rPr dirty="0" sz="105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Description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050" spc="20" b="1">
                          <a:latin typeface="Arial"/>
                          <a:cs typeface="Arial"/>
                        </a:rPr>
                        <a:t>Back-end</a:t>
                      </a:r>
                      <a:r>
                        <a:rPr dirty="0" sz="105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Table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050" spc="9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 spc="-1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05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3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5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2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5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45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 spc="-60" b="1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50" spc="3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050" b="1">
                          <a:latin typeface="Arial"/>
                          <a:cs typeface="Arial"/>
                        </a:rPr>
                        <a:t>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T w="12700">
                      <a:solidFill>
                        <a:srgbClr val="EFAB00"/>
                      </a:solidFill>
                      <a:prstDash val="solid"/>
                    </a:lnT>
                    <a:lnB w="12700">
                      <a:solidFill>
                        <a:srgbClr val="EFAB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Ratings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BP1012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FS_BP1012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2545">
                    <a:lnT w="12700">
                      <a:solidFill>
                        <a:srgbClr val="EFAB00"/>
                      </a:solidFill>
                      <a:prstDash val="solid"/>
                    </a:lnT>
                    <a:solidFill>
                      <a:srgbClr val="FBEECC"/>
                    </a:solidFill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Creditworthiness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BP1010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FS_BP1010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180"/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il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BP001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FS_BP001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815">
                    <a:solidFill>
                      <a:srgbClr val="FBEECC"/>
                    </a:solidFill>
                  </a:tcPr>
                </a:tc>
              </a:tr>
              <a:tr h="2998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Partner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">
                          <a:latin typeface="Arial MT"/>
                          <a:cs typeface="Arial MT"/>
                        </a:rPr>
                        <a:t>Bank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815"/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BUT0BANK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815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BPBA</a:t>
                      </a:r>
                      <a:r>
                        <a:rPr dirty="0" sz="1050" spc="-9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10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0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gan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-80">
                          <a:latin typeface="Arial MT"/>
                          <a:cs typeface="Arial MT"/>
                        </a:rPr>
                        <a:t>z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)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3815"/>
                </a:tc>
              </a:tr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v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epo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g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4450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BP1030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4450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FS_BP1030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4450">
                    <a:solidFill>
                      <a:srgbClr val="FBEECC"/>
                    </a:solidFill>
                  </a:tcPr>
                </a:tc>
              </a:tr>
              <a:tr h="29989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Employment</a:t>
                      </a:r>
                      <a:r>
                        <a:rPr dirty="0" sz="10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Overview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BP011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BP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01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pe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)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/>
                </a:tc>
              </a:tr>
              <a:tr h="2998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ea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-55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-5">
                          <a:latin typeface="Arial MT"/>
                          <a:cs typeface="Arial MT"/>
                        </a:rPr>
                        <a:t>BP021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_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BP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02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0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(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l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y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3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 spc="20">
                          <a:latin typeface="Arial MT"/>
                          <a:cs typeface="Arial MT"/>
                        </a:rPr>
                        <a:t>r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gan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-80">
                          <a:latin typeface="Arial MT"/>
                          <a:cs typeface="Arial MT"/>
                        </a:rPr>
                        <a:t>z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)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solidFill>
                      <a:srgbClr val="FBEECC"/>
                    </a:solidFill>
                  </a:tcPr>
                </a:tc>
              </a:tr>
              <a:tr h="2514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10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latin typeface="Arial MT"/>
                          <a:cs typeface="Arial MT"/>
                        </a:rPr>
                        <a:t>Names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50" spc="-15">
                          <a:latin typeface="Arial MT"/>
                          <a:cs typeface="Arial MT"/>
                        </a:rPr>
                        <a:t>BKK21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50" spc="-10">
                          <a:latin typeface="Arial MT"/>
                          <a:cs typeface="Arial MT"/>
                        </a:rPr>
                        <a:t>FS_BKK21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5720"/>
                </a:tc>
              </a:tr>
              <a:tr h="2998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50" spc="3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x</a:t>
                      </a:r>
                      <a:r>
                        <a:rPr dirty="0" sz="10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li</a:t>
                      </a:r>
                      <a:r>
                        <a:rPr dirty="0" sz="1050" spc="1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ce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50" spc="-25">
                          <a:latin typeface="Arial MT"/>
                          <a:cs typeface="Arial MT"/>
                        </a:rPr>
                        <a:t>BPTAXC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BEEC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50" spc="-20">
                          <a:latin typeface="Arial MT"/>
                          <a:cs typeface="Arial MT"/>
                        </a:rPr>
                        <a:t>FS_BPTAXC</a:t>
                      </a:r>
                      <a:r>
                        <a:rPr dirty="0" sz="10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5">
                          <a:latin typeface="Arial MT"/>
                          <a:cs typeface="Arial MT"/>
                        </a:rPr>
                        <a:t>(prerequisite</a:t>
                      </a:r>
                      <a:r>
                        <a:rPr dirty="0" sz="10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BF:</a:t>
                      </a:r>
                      <a:r>
                        <a:rPr dirty="0" sz="10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CA_FSBP_TAX_C)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46355">
                    <a:lnB w="12700">
                      <a:solidFill>
                        <a:srgbClr val="EFAB00"/>
                      </a:solidFill>
                      <a:prstDash val="solid"/>
                    </a:lnB>
                    <a:solidFill>
                      <a:srgbClr val="FBEEC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97451" y="2316733"/>
            <a:ext cx="2930525" cy="1626235"/>
            <a:chOff x="4497451" y="2316733"/>
            <a:chExt cx="2930525" cy="1626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0626" y="2319908"/>
              <a:ext cx="2924175" cy="16197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00626" y="2319908"/>
              <a:ext cx="2924175" cy="1619885"/>
            </a:xfrm>
            <a:custGeom>
              <a:avLst/>
              <a:gdLst/>
              <a:ahLst/>
              <a:cxnLst/>
              <a:rect l="l" t="t" r="r" b="b"/>
              <a:pathLst>
                <a:path w="2924175" h="1619885">
                  <a:moveTo>
                    <a:pt x="0" y="270001"/>
                  </a:moveTo>
                  <a:lnTo>
                    <a:pt x="4346" y="221474"/>
                  </a:lnTo>
                  <a:lnTo>
                    <a:pt x="16878" y="175797"/>
                  </a:lnTo>
                  <a:lnTo>
                    <a:pt x="36834" y="133735"/>
                  </a:lnTo>
                  <a:lnTo>
                    <a:pt x="63454" y="96051"/>
                  </a:lnTo>
                  <a:lnTo>
                    <a:pt x="95977" y="63507"/>
                  </a:lnTo>
                  <a:lnTo>
                    <a:pt x="133641" y="36867"/>
                  </a:lnTo>
                  <a:lnTo>
                    <a:pt x="175686" y="16894"/>
                  </a:lnTo>
                  <a:lnTo>
                    <a:pt x="221351" y="4350"/>
                  </a:lnTo>
                  <a:lnTo>
                    <a:pt x="269875" y="0"/>
                  </a:lnTo>
                  <a:lnTo>
                    <a:pt x="2654173" y="0"/>
                  </a:lnTo>
                  <a:lnTo>
                    <a:pt x="2702700" y="4350"/>
                  </a:lnTo>
                  <a:lnTo>
                    <a:pt x="2748377" y="16894"/>
                  </a:lnTo>
                  <a:lnTo>
                    <a:pt x="2790439" y="36867"/>
                  </a:lnTo>
                  <a:lnTo>
                    <a:pt x="2828123" y="63507"/>
                  </a:lnTo>
                  <a:lnTo>
                    <a:pt x="2860667" y="96051"/>
                  </a:lnTo>
                  <a:lnTo>
                    <a:pt x="2887307" y="133735"/>
                  </a:lnTo>
                  <a:lnTo>
                    <a:pt x="2907280" y="175797"/>
                  </a:lnTo>
                  <a:lnTo>
                    <a:pt x="2919824" y="221474"/>
                  </a:lnTo>
                  <a:lnTo>
                    <a:pt x="2924175" y="270001"/>
                  </a:lnTo>
                  <a:lnTo>
                    <a:pt x="2924175" y="1349755"/>
                  </a:lnTo>
                  <a:lnTo>
                    <a:pt x="2919824" y="1398283"/>
                  </a:lnTo>
                  <a:lnTo>
                    <a:pt x="2907280" y="1443960"/>
                  </a:lnTo>
                  <a:lnTo>
                    <a:pt x="2887307" y="1486022"/>
                  </a:lnTo>
                  <a:lnTo>
                    <a:pt x="2860667" y="1523706"/>
                  </a:lnTo>
                  <a:lnTo>
                    <a:pt x="2828123" y="1556250"/>
                  </a:lnTo>
                  <a:lnTo>
                    <a:pt x="2790439" y="1582890"/>
                  </a:lnTo>
                  <a:lnTo>
                    <a:pt x="2748377" y="1602863"/>
                  </a:lnTo>
                  <a:lnTo>
                    <a:pt x="2702700" y="1615407"/>
                  </a:lnTo>
                  <a:lnTo>
                    <a:pt x="2654173" y="1619758"/>
                  </a:lnTo>
                  <a:lnTo>
                    <a:pt x="269875" y="1619758"/>
                  </a:lnTo>
                  <a:lnTo>
                    <a:pt x="221351" y="1615407"/>
                  </a:lnTo>
                  <a:lnTo>
                    <a:pt x="175686" y="1602863"/>
                  </a:lnTo>
                  <a:lnTo>
                    <a:pt x="133641" y="1582890"/>
                  </a:lnTo>
                  <a:lnTo>
                    <a:pt x="95977" y="1556250"/>
                  </a:lnTo>
                  <a:lnTo>
                    <a:pt x="63454" y="1523706"/>
                  </a:lnTo>
                  <a:lnTo>
                    <a:pt x="36834" y="1486022"/>
                  </a:lnTo>
                  <a:lnTo>
                    <a:pt x="16878" y="1443960"/>
                  </a:lnTo>
                  <a:lnTo>
                    <a:pt x="4346" y="1398283"/>
                  </a:lnTo>
                  <a:lnTo>
                    <a:pt x="0" y="1349755"/>
                  </a:lnTo>
                  <a:lnTo>
                    <a:pt x="0" y="270001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05375" y="2391409"/>
              <a:ext cx="2095500" cy="467359"/>
            </a:xfrm>
            <a:custGeom>
              <a:avLst/>
              <a:gdLst/>
              <a:ahLst/>
              <a:cxnLst/>
              <a:rect l="l" t="t" r="r" b="b"/>
              <a:pathLst>
                <a:path w="2095500" h="467360">
                  <a:moveTo>
                    <a:pt x="2044700" y="0"/>
                  </a:moveTo>
                  <a:lnTo>
                    <a:pt x="50800" y="0"/>
                  </a:lnTo>
                  <a:lnTo>
                    <a:pt x="31021" y="3990"/>
                  </a:lnTo>
                  <a:lnTo>
                    <a:pt x="14874" y="14874"/>
                  </a:lnTo>
                  <a:lnTo>
                    <a:pt x="3990" y="31021"/>
                  </a:lnTo>
                  <a:lnTo>
                    <a:pt x="0" y="50800"/>
                  </a:lnTo>
                  <a:lnTo>
                    <a:pt x="0" y="416051"/>
                  </a:lnTo>
                  <a:lnTo>
                    <a:pt x="3990" y="435830"/>
                  </a:lnTo>
                  <a:lnTo>
                    <a:pt x="14874" y="451977"/>
                  </a:lnTo>
                  <a:lnTo>
                    <a:pt x="31021" y="462861"/>
                  </a:lnTo>
                  <a:lnTo>
                    <a:pt x="50800" y="466851"/>
                  </a:lnTo>
                  <a:lnTo>
                    <a:pt x="2044700" y="466851"/>
                  </a:lnTo>
                  <a:lnTo>
                    <a:pt x="2064478" y="462861"/>
                  </a:lnTo>
                  <a:lnTo>
                    <a:pt x="2080625" y="451977"/>
                  </a:lnTo>
                  <a:lnTo>
                    <a:pt x="2091509" y="435830"/>
                  </a:lnTo>
                  <a:lnTo>
                    <a:pt x="2095500" y="416051"/>
                  </a:lnTo>
                  <a:lnTo>
                    <a:pt x="2095500" y="50800"/>
                  </a:lnTo>
                  <a:lnTo>
                    <a:pt x="2091509" y="31021"/>
                  </a:lnTo>
                  <a:lnTo>
                    <a:pt x="2080625" y="14874"/>
                  </a:lnTo>
                  <a:lnTo>
                    <a:pt x="2064478" y="3990"/>
                  </a:lnTo>
                  <a:lnTo>
                    <a:pt x="20447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05375" y="2391409"/>
              <a:ext cx="2095500" cy="467359"/>
            </a:xfrm>
            <a:custGeom>
              <a:avLst/>
              <a:gdLst/>
              <a:ahLst/>
              <a:cxnLst/>
              <a:rect l="l" t="t" r="r" b="b"/>
              <a:pathLst>
                <a:path w="2095500" h="467360">
                  <a:moveTo>
                    <a:pt x="0" y="50800"/>
                  </a:moveTo>
                  <a:lnTo>
                    <a:pt x="3990" y="31021"/>
                  </a:lnTo>
                  <a:lnTo>
                    <a:pt x="14874" y="14874"/>
                  </a:lnTo>
                  <a:lnTo>
                    <a:pt x="31021" y="3990"/>
                  </a:lnTo>
                  <a:lnTo>
                    <a:pt x="50800" y="0"/>
                  </a:lnTo>
                  <a:lnTo>
                    <a:pt x="2044700" y="0"/>
                  </a:lnTo>
                  <a:lnTo>
                    <a:pt x="2064478" y="3990"/>
                  </a:lnTo>
                  <a:lnTo>
                    <a:pt x="2080625" y="14874"/>
                  </a:lnTo>
                  <a:lnTo>
                    <a:pt x="2091509" y="31021"/>
                  </a:lnTo>
                  <a:lnTo>
                    <a:pt x="2095500" y="50800"/>
                  </a:lnTo>
                  <a:lnTo>
                    <a:pt x="2095500" y="416051"/>
                  </a:lnTo>
                  <a:lnTo>
                    <a:pt x="2091509" y="435830"/>
                  </a:lnTo>
                  <a:lnTo>
                    <a:pt x="2080625" y="451977"/>
                  </a:lnTo>
                  <a:lnTo>
                    <a:pt x="2064478" y="462861"/>
                  </a:lnTo>
                  <a:lnTo>
                    <a:pt x="2044700" y="466851"/>
                  </a:lnTo>
                  <a:lnTo>
                    <a:pt x="50800" y="466851"/>
                  </a:lnTo>
                  <a:lnTo>
                    <a:pt x="31021" y="462861"/>
                  </a:lnTo>
                  <a:lnTo>
                    <a:pt x="14874" y="451977"/>
                  </a:lnTo>
                  <a:lnTo>
                    <a:pt x="3990" y="435830"/>
                  </a:lnTo>
                  <a:lnTo>
                    <a:pt x="0" y="416051"/>
                  </a:lnTo>
                  <a:lnTo>
                    <a:pt x="0" y="50800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D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odel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C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</a:t>
            </a:r>
            <a:r>
              <a:rPr dirty="0" sz="2000" spc="40" b="0">
                <a:solidFill>
                  <a:srgbClr val="666666"/>
                </a:solidFill>
                <a:latin typeface="Arial MT"/>
                <a:cs typeface="Arial MT"/>
              </a:rPr>
              <a:t>s</a:t>
            </a:r>
            <a:r>
              <a:rPr dirty="0" sz="2000" spc="35" b="0">
                <a:solidFill>
                  <a:srgbClr val="666666"/>
                </a:solidFill>
                <a:latin typeface="Arial MT"/>
                <a:cs typeface="Arial MT"/>
              </a:rPr>
              <a:t>t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m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r>
              <a:rPr dirty="0" sz="2000" spc="-19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dirty="0" sz="2000" spc="-1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Suppl</a:t>
            </a:r>
            <a:r>
              <a:rPr dirty="0" sz="2000" spc="-5" b="0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721" y="2467228"/>
            <a:ext cx="56070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-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-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  <a:p>
            <a:pPr algn="r" marR="15240">
              <a:lnSpc>
                <a:spcPct val="100000"/>
              </a:lnSpc>
              <a:spcBef>
                <a:spcPts val="60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67250" y="3334639"/>
            <a:ext cx="1257300" cy="343535"/>
            <a:chOff x="4667250" y="3334639"/>
            <a:chExt cx="1257300" cy="343535"/>
          </a:xfrm>
        </p:grpSpPr>
        <p:sp>
          <p:nvSpPr>
            <p:cNvPr id="10" name="object 10"/>
            <p:cNvSpPr/>
            <p:nvPr/>
          </p:nvSpPr>
          <p:spPr>
            <a:xfrm>
              <a:off x="4676775" y="3344164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1203071" y="0"/>
                  </a:moveTo>
                  <a:lnTo>
                    <a:pt x="35178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1"/>
                  </a:lnTo>
                  <a:lnTo>
                    <a:pt x="2764" y="302385"/>
                  </a:lnTo>
                  <a:lnTo>
                    <a:pt x="10302" y="313610"/>
                  </a:lnTo>
                  <a:lnTo>
                    <a:pt x="21484" y="321192"/>
                  </a:lnTo>
                  <a:lnTo>
                    <a:pt x="35178" y="323977"/>
                  </a:lnTo>
                  <a:lnTo>
                    <a:pt x="1203071" y="323977"/>
                  </a:lnTo>
                  <a:lnTo>
                    <a:pt x="1216765" y="321192"/>
                  </a:lnTo>
                  <a:lnTo>
                    <a:pt x="1227947" y="313610"/>
                  </a:lnTo>
                  <a:lnTo>
                    <a:pt x="1235485" y="302385"/>
                  </a:lnTo>
                  <a:lnTo>
                    <a:pt x="1238250" y="288671"/>
                  </a:lnTo>
                  <a:lnTo>
                    <a:pt x="1238250" y="35178"/>
                  </a:lnTo>
                  <a:lnTo>
                    <a:pt x="1235485" y="21484"/>
                  </a:lnTo>
                  <a:lnTo>
                    <a:pt x="1227947" y="10302"/>
                  </a:lnTo>
                  <a:lnTo>
                    <a:pt x="1216765" y="2764"/>
                  </a:lnTo>
                  <a:lnTo>
                    <a:pt x="120307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76775" y="3344164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8" y="0"/>
                  </a:lnTo>
                  <a:lnTo>
                    <a:pt x="1203071" y="0"/>
                  </a:lnTo>
                  <a:lnTo>
                    <a:pt x="1216765" y="2764"/>
                  </a:lnTo>
                  <a:lnTo>
                    <a:pt x="1227947" y="10302"/>
                  </a:lnTo>
                  <a:lnTo>
                    <a:pt x="1235485" y="21484"/>
                  </a:lnTo>
                  <a:lnTo>
                    <a:pt x="1238250" y="35178"/>
                  </a:lnTo>
                  <a:lnTo>
                    <a:pt x="1238250" y="288671"/>
                  </a:lnTo>
                  <a:lnTo>
                    <a:pt x="1235485" y="302385"/>
                  </a:lnTo>
                  <a:lnTo>
                    <a:pt x="1227947" y="313610"/>
                  </a:lnTo>
                  <a:lnTo>
                    <a:pt x="1216765" y="321192"/>
                  </a:lnTo>
                  <a:lnTo>
                    <a:pt x="1203071" y="323977"/>
                  </a:lnTo>
                  <a:lnTo>
                    <a:pt x="35178" y="323977"/>
                  </a:lnTo>
                  <a:lnTo>
                    <a:pt x="21484" y="321192"/>
                  </a:lnTo>
                  <a:lnTo>
                    <a:pt x="10302" y="313610"/>
                  </a:lnTo>
                  <a:lnTo>
                    <a:pt x="2764" y="302385"/>
                  </a:lnTo>
                  <a:lnTo>
                    <a:pt x="0" y="288671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970779" y="3422967"/>
            <a:ext cx="6661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-8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00750" y="3344164"/>
            <a:ext cx="1257300" cy="343535"/>
            <a:chOff x="6000750" y="3344164"/>
            <a:chExt cx="1257300" cy="343535"/>
          </a:xfrm>
        </p:grpSpPr>
        <p:sp>
          <p:nvSpPr>
            <p:cNvPr id="14" name="object 14"/>
            <p:cNvSpPr/>
            <p:nvPr/>
          </p:nvSpPr>
          <p:spPr>
            <a:xfrm>
              <a:off x="6010275" y="3353689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1203071" y="0"/>
                  </a:moveTo>
                  <a:lnTo>
                    <a:pt x="35178" y="0"/>
                  </a:lnTo>
                  <a:lnTo>
                    <a:pt x="21484" y="2764"/>
                  </a:lnTo>
                  <a:lnTo>
                    <a:pt x="10302" y="10302"/>
                  </a:lnTo>
                  <a:lnTo>
                    <a:pt x="2764" y="21484"/>
                  </a:lnTo>
                  <a:lnTo>
                    <a:pt x="0" y="35178"/>
                  </a:lnTo>
                  <a:lnTo>
                    <a:pt x="0" y="288671"/>
                  </a:lnTo>
                  <a:lnTo>
                    <a:pt x="2764" y="302385"/>
                  </a:lnTo>
                  <a:lnTo>
                    <a:pt x="10302" y="313610"/>
                  </a:lnTo>
                  <a:lnTo>
                    <a:pt x="21484" y="321192"/>
                  </a:lnTo>
                  <a:lnTo>
                    <a:pt x="35178" y="323977"/>
                  </a:lnTo>
                  <a:lnTo>
                    <a:pt x="1203071" y="323977"/>
                  </a:lnTo>
                  <a:lnTo>
                    <a:pt x="1216765" y="321192"/>
                  </a:lnTo>
                  <a:lnTo>
                    <a:pt x="1227947" y="313610"/>
                  </a:lnTo>
                  <a:lnTo>
                    <a:pt x="1235485" y="302385"/>
                  </a:lnTo>
                  <a:lnTo>
                    <a:pt x="1238250" y="288671"/>
                  </a:lnTo>
                  <a:lnTo>
                    <a:pt x="1238250" y="35178"/>
                  </a:lnTo>
                  <a:lnTo>
                    <a:pt x="1235485" y="21484"/>
                  </a:lnTo>
                  <a:lnTo>
                    <a:pt x="1227947" y="10302"/>
                  </a:lnTo>
                  <a:lnTo>
                    <a:pt x="1216765" y="2764"/>
                  </a:lnTo>
                  <a:lnTo>
                    <a:pt x="120307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10275" y="3353689"/>
              <a:ext cx="1238250" cy="324485"/>
            </a:xfrm>
            <a:custGeom>
              <a:avLst/>
              <a:gdLst/>
              <a:ahLst/>
              <a:cxnLst/>
              <a:rect l="l" t="t" r="r" b="b"/>
              <a:pathLst>
                <a:path w="1238250" h="324485">
                  <a:moveTo>
                    <a:pt x="0" y="35178"/>
                  </a:moveTo>
                  <a:lnTo>
                    <a:pt x="2764" y="21484"/>
                  </a:lnTo>
                  <a:lnTo>
                    <a:pt x="10302" y="10302"/>
                  </a:lnTo>
                  <a:lnTo>
                    <a:pt x="21484" y="2764"/>
                  </a:lnTo>
                  <a:lnTo>
                    <a:pt x="35178" y="0"/>
                  </a:lnTo>
                  <a:lnTo>
                    <a:pt x="1203071" y="0"/>
                  </a:lnTo>
                  <a:lnTo>
                    <a:pt x="1216765" y="2764"/>
                  </a:lnTo>
                  <a:lnTo>
                    <a:pt x="1227947" y="10302"/>
                  </a:lnTo>
                  <a:lnTo>
                    <a:pt x="1235485" y="21484"/>
                  </a:lnTo>
                  <a:lnTo>
                    <a:pt x="1238250" y="35178"/>
                  </a:lnTo>
                  <a:lnTo>
                    <a:pt x="1238250" y="288671"/>
                  </a:lnTo>
                  <a:lnTo>
                    <a:pt x="1235485" y="302385"/>
                  </a:lnTo>
                  <a:lnTo>
                    <a:pt x="1227947" y="313610"/>
                  </a:lnTo>
                  <a:lnTo>
                    <a:pt x="1216765" y="321192"/>
                  </a:lnTo>
                  <a:lnTo>
                    <a:pt x="1203071" y="323977"/>
                  </a:lnTo>
                  <a:lnTo>
                    <a:pt x="35178" y="323977"/>
                  </a:lnTo>
                  <a:lnTo>
                    <a:pt x="21484" y="321192"/>
                  </a:lnTo>
                  <a:lnTo>
                    <a:pt x="10302" y="313610"/>
                  </a:lnTo>
                  <a:lnTo>
                    <a:pt x="2764" y="302385"/>
                  </a:lnTo>
                  <a:lnTo>
                    <a:pt x="0" y="288671"/>
                  </a:lnTo>
                  <a:lnTo>
                    <a:pt x="0" y="3517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367779" y="3428682"/>
            <a:ext cx="54038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8862" y="1602232"/>
            <a:ext cx="5585460" cy="4265295"/>
            <a:chOff x="1058862" y="1602232"/>
            <a:chExt cx="5585460" cy="4265295"/>
          </a:xfrm>
        </p:grpSpPr>
        <p:sp>
          <p:nvSpPr>
            <p:cNvPr id="18" name="object 18"/>
            <p:cNvSpPr/>
            <p:nvPr/>
          </p:nvSpPr>
          <p:spPr>
            <a:xfrm>
              <a:off x="5300598" y="2862961"/>
              <a:ext cx="1337310" cy="488315"/>
            </a:xfrm>
            <a:custGeom>
              <a:avLst/>
              <a:gdLst/>
              <a:ahLst/>
              <a:cxnLst/>
              <a:rect l="l" t="t" r="r" b="b"/>
              <a:pathLst>
                <a:path w="1337309" h="488314">
                  <a:moveTo>
                    <a:pt x="659384" y="0"/>
                  </a:moveTo>
                  <a:lnTo>
                    <a:pt x="659384" y="241300"/>
                  </a:lnTo>
                  <a:lnTo>
                    <a:pt x="0" y="241300"/>
                  </a:lnTo>
                  <a:lnTo>
                    <a:pt x="0" y="482600"/>
                  </a:lnTo>
                </a:path>
                <a:path w="1337309" h="488314">
                  <a:moveTo>
                    <a:pt x="657351" y="0"/>
                  </a:moveTo>
                  <a:lnTo>
                    <a:pt x="657351" y="244221"/>
                  </a:lnTo>
                  <a:lnTo>
                    <a:pt x="1336928" y="244221"/>
                  </a:lnTo>
                  <a:lnTo>
                    <a:pt x="1336928" y="488314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037" y="1605407"/>
              <a:ext cx="2343086" cy="425875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62037" y="1605407"/>
              <a:ext cx="2343150" cy="4258945"/>
            </a:xfrm>
            <a:custGeom>
              <a:avLst/>
              <a:gdLst/>
              <a:ahLst/>
              <a:cxnLst/>
              <a:rect l="l" t="t" r="r" b="b"/>
              <a:pathLst>
                <a:path w="2343150" h="4258945">
                  <a:moveTo>
                    <a:pt x="0" y="390651"/>
                  </a:moveTo>
                  <a:lnTo>
                    <a:pt x="3042" y="341645"/>
                  </a:lnTo>
                  <a:lnTo>
                    <a:pt x="11927" y="294456"/>
                  </a:lnTo>
                  <a:lnTo>
                    <a:pt x="26288" y="249450"/>
                  </a:lnTo>
                  <a:lnTo>
                    <a:pt x="45759" y="206994"/>
                  </a:lnTo>
                  <a:lnTo>
                    <a:pt x="69975" y="167454"/>
                  </a:lnTo>
                  <a:lnTo>
                    <a:pt x="98569" y="131195"/>
                  </a:lnTo>
                  <a:lnTo>
                    <a:pt x="131175" y="98584"/>
                  </a:lnTo>
                  <a:lnTo>
                    <a:pt x="167428" y="69985"/>
                  </a:lnTo>
                  <a:lnTo>
                    <a:pt x="206962" y="45766"/>
                  </a:lnTo>
                  <a:lnTo>
                    <a:pt x="249411" y="26292"/>
                  </a:lnTo>
                  <a:lnTo>
                    <a:pt x="294409" y="11929"/>
                  </a:lnTo>
                  <a:lnTo>
                    <a:pt x="341590" y="3043"/>
                  </a:lnTo>
                  <a:lnTo>
                    <a:pt x="390588" y="0"/>
                  </a:lnTo>
                  <a:lnTo>
                    <a:pt x="1952561" y="0"/>
                  </a:lnTo>
                  <a:lnTo>
                    <a:pt x="2001566" y="3043"/>
                  </a:lnTo>
                  <a:lnTo>
                    <a:pt x="2048749" y="11929"/>
                  </a:lnTo>
                  <a:lnTo>
                    <a:pt x="2093745" y="26292"/>
                  </a:lnTo>
                  <a:lnTo>
                    <a:pt x="2136189" y="45766"/>
                  </a:lnTo>
                  <a:lnTo>
                    <a:pt x="2175717" y="69985"/>
                  </a:lnTo>
                  <a:lnTo>
                    <a:pt x="2211961" y="98584"/>
                  </a:lnTo>
                  <a:lnTo>
                    <a:pt x="2244558" y="131195"/>
                  </a:lnTo>
                  <a:lnTo>
                    <a:pt x="2273142" y="167454"/>
                  </a:lnTo>
                  <a:lnTo>
                    <a:pt x="2297348" y="206994"/>
                  </a:lnTo>
                  <a:lnTo>
                    <a:pt x="2316811" y="249450"/>
                  </a:lnTo>
                  <a:lnTo>
                    <a:pt x="2331165" y="294456"/>
                  </a:lnTo>
                  <a:lnTo>
                    <a:pt x="2340045" y="341645"/>
                  </a:lnTo>
                  <a:lnTo>
                    <a:pt x="2343086" y="390651"/>
                  </a:lnTo>
                  <a:lnTo>
                    <a:pt x="2343086" y="3868166"/>
                  </a:lnTo>
                  <a:lnTo>
                    <a:pt x="2340045" y="3917156"/>
                  </a:lnTo>
                  <a:lnTo>
                    <a:pt x="2331165" y="3964332"/>
                  </a:lnTo>
                  <a:lnTo>
                    <a:pt x="2316811" y="4009327"/>
                  </a:lnTo>
                  <a:lnTo>
                    <a:pt x="2297348" y="4051775"/>
                  </a:lnTo>
                  <a:lnTo>
                    <a:pt x="2273142" y="4091309"/>
                  </a:lnTo>
                  <a:lnTo>
                    <a:pt x="2244558" y="4127563"/>
                  </a:lnTo>
                  <a:lnTo>
                    <a:pt x="2211961" y="4160172"/>
                  </a:lnTo>
                  <a:lnTo>
                    <a:pt x="2175717" y="4188768"/>
                  </a:lnTo>
                  <a:lnTo>
                    <a:pt x="2136189" y="4212987"/>
                  </a:lnTo>
                  <a:lnTo>
                    <a:pt x="2093745" y="4232461"/>
                  </a:lnTo>
                  <a:lnTo>
                    <a:pt x="2048749" y="4246824"/>
                  </a:lnTo>
                  <a:lnTo>
                    <a:pt x="2001566" y="4255710"/>
                  </a:lnTo>
                  <a:lnTo>
                    <a:pt x="1952561" y="4258754"/>
                  </a:lnTo>
                  <a:lnTo>
                    <a:pt x="390588" y="4258754"/>
                  </a:lnTo>
                  <a:lnTo>
                    <a:pt x="341590" y="4255710"/>
                  </a:lnTo>
                  <a:lnTo>
                    <a:pt x="294409" y="4246824"/>
                  </a:lnTo>
                  <a:lnTo>
                    <a:pt x="249411" y="4232461"/>
                  </a:lnTo>
                  <a:lnTo>
                    <a:pt x="206962" y="4212987"/>
                  </a:lnTo>
                  <a:lnTo>
                    <a:pt x="167428" y="4188768"/>
                  </a:lnTo>
                  <a:lnTo>
                    <a:pt x="131175" y="4160172"/>
                  </a:lnTo>
                  <a:lnTo>
                    <a:pt x="98569" y="4127563"/>
                  </a:lnTo>
                  <a:lnTo>
                    <a:pt x="69975" y="4091309"/>
                  </a:lnTo>
                  <a:lnTo>
                    <a:pt x="45759" y="4051775"/>
                  </a:lnTo>
                  <a:lnTo>
                    <a:pt x="26288" y="4009327"/>
                  </a:lnTo>
                  <a:lnTo>
                    <a:pt x="11927" y="3964332"/>
                  </a:lnTo>
                  <a:lnTo>
                    <a:pt x="3042" y="3917156"/>
                  </a:lnTo>
                  <a:lnTo>
                    <a:pt x="0" y="3868166"/>
                  </a:lnTo>
                  <a:lnTo>
                    <a:pt x="0" y="390651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43025" y="1848358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771014" y="180975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43025" y="1848358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042987" y="6007074"/>
            <a:ext cx="2371725" cy="286385"/>
          </a:xfrm>
          <a:prstGeom prst="rect">
            <a:avLst/>
          </a:prstGeom>
          <a:ln w="9525">
            <a:solidFill>
              <a:srgbClr val="4FB81C"/>
            </a:solidFill>
          </a:ln>
        </p:spPr>
        <p:txBody>
          <a:bodyPr wrap="square" lIns="0" tIns="55244" rIns="0" bIns="0" rtlCol="0" vert="horz">
            <a:spAutoFit/>
          </a:bodyPr>
          <a:lstStyle/>
          <a:p>
            <a:pPr marL="328930">
              <a:lnSpc>
                <a:spcPct val="100000"/>
              </a:lnSpc>
              <a:spcBef>
                <a:spcPts val="434"/>
              </a:spcBef>
            </a:pPr>
            <a:r>
              <a:rPr dirty="0" sz="1200" b="1">
                <a:latin typeface="Arial"/>
                <a:cs typeface="Arial"/>
              </a:rPr>
              <a:t>Customer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Specific</a:t>
            </a:r>
            <a:r>
              <a:rPr dirty="0" sz="1200" spc="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62392" y="1852040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dirty="0" sz="9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dirty="0" sz="950" spc="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33500" y="5230621"/>
            <a:ext cx="1809750" cy="200025"/>
            <a:chOff x="1333500" y="5230621"/>
            <a:chExt cx="1809750" cy="200025"/>
          </a:xfrm>
        </p:grpSpPr>
        <p:sp>
          <p:nvSpPr>
            <p:cNvPr id="26" name="object 26"/>
            <p:cNvSpPr/>
            <p:nvPr/>
          </p:nvSpPr>
          <p:spPr>
            <a:xfrm>
              <a:off x="1343025" y="5240146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43025" y="5240146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362392" y="5252783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33500" y="2096007"/>
            <a:ext cx="1809750" cy="200660"/>
            <a:chOff x="1333500" y="2096007"/>
            <a:chExt cx="1809750" cy="200660"/>
          </a:xfrm>
        </p:grpSpPr>
        <p:sp>
          <p:nvSpPr>
            <p:cNvPr id="30" name="object 30"/>
            <p:cNvSpPr/>
            <p:nvPr/>
          </p:nvSpPr>
          <p:spPr>
            <a:xfrm>
              <a:off x="1343025" y="2105532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771014" y="181101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3025" y="2105532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416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362392" y="2113534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9715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33500" y="2620010"/>
            <a:ext cx="1524000" cy="200660"/>
            <a:chOff x="1333500" y="2620010"/>
            <a:chExt cx="1524000" cy="200660"/>
          </a:xfrm>
        </p:grpSpPr>
        <p:sp>
          <p:nvSpPr>
            <p:cNvPr id="34" name="object 34"/>
            <p:cNvSpPr/>
            <p:nvPr/>
          </p:nvSpPr>
          <p:spPr>
            <a:xfrm>
              <a:off x="1343025" y="2629535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1485264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485264" y="181101"/>
                  </a:lnTo>
                  <a:lnTo>
                    <a:pt x="1492948" y="179544"/>
                  </a:lnTo>
                  <a:lnTo>
                    <a:pt x="1499203" y="175307"/>
                  </a:lnTo>
                  <a:lnTo>
                    <a:pt x="1503410" y="169046"/>
                  </a:lnTo>
                  <a:lnTo>
                    <a:pt x="1504950" y="161416"/>
                  </a:lnTo>
                  <a:lnTo>
                    <a:pt x="1504950" y="19685"/>
                  </a:lnTo>
                  <a:lnTo>
                    <a:pt x="1503410" y="12055"/>
                  </a:lnTo>
                  <a:lnTo>
                    <a:pt x="1499203" y="5794"/>
                  </a:lnTo>
                  <a:lnTo>
                    <a:pt x="1492948" y="1557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43025" y="2629535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485264" y="0"/>
                  </a:lnTo>
                  <a:lnTo>
                    <a:pt x="1492948" y="1557"/>
                  </a:lnTo>
                  <a:lnTo>
                    <a:pt x="1499203" y="5794"/>
                  </a:lnTo>
                  <a:lnTo>
                    <a:pt x="1503410" y="12055"/>
                  </a:lnTo>
                  <a:lnTo>
                    <a:pt x="1504950" y="19685"/>
                  </a:lnTo>
                  <a:lnTo>
                    <a:pt x="1504950" y="161416"/>
                  </a:lnTo>
                  <a:lnTo>
                    <a:pt x="1503410" y="169046"/>
                  </a:lnTo>
                  <a:lnTo>
                    <a:pt x="1499203" y="175307"/>
                  </a:lnTo>
                  <a:lnTo>
                    <a:pt x="1492948" y="179544"/>
                  </a:lnTo>
                  <a:lnTo>
                    <a:pt x="1485264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362392" y="2636773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Dunning</a:t>
            </a:r>
            <a:r>
              <a:rPr dirty="0" sz="95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333500" y="2886836"/>
            <a:ext cx="1524000" cy="190500"/>
            <a:chOff x="1333500" y="2886836"/>
            <a:chExt cx="1524000" cy="190500"/>
          </a:xfrm>
        </p:grpSpPr>
        <p:sp>
          <p:nvSpPr>
            <p:cNvPr id="38" name="object 38"/>
            <p:cNvSpPr/>
            <p:nvPr/>
          </p:nvSpPr>
          <p:spPr>
            <a:xfrm>
              <a:off x="1343025" y="2896361"/>
              <a:ext cx="1504950" cy="171450"/>
            </a:xfrm>
            <a:custGeom>
              <a:avLst/>
              <a:gdLst/>
              <a:ahLst/>
              <a:cxnLst/>
              <a:rect l="l" t="t" r="r" b="b"/>
              <a:pathLst>
                <a:path w="1504950" h="171450">
                  <a:moveTo>
                    <a:pt x="1486281" y="0"/>
                  </a:moveTo>
                  <a:lnTo>
                    <a:pt x="18668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780"/>
                  </a:lnTo>
                  <a:lnTo>
                    <a:pt x="1470" y="160091"/>
                  </a:lnTo>
                  <a:lnTo>
                    <a:pt x="5476" y="166020"/>
                  </a:lnTo>
                  <a:lnTo>
                    <a:pt x="11412" y="169997"/>
                  </a:lnTo>
                  <a:lnTo>
                    <a:pt x="18668" y="171450"/>
                  </a:lnTo>
                  <a:lnTo>
                    <a:pt x="1486281" y="171450"/>
                  </a:lnTo>
                  <a:lnTo>
                    <a:pt x="1493537" y="169997"/>
                  </a:lnTo>
                  <a:lnTo>
                    <a:pt x="1499473" y="166020"/>
                  </a:lnTo>
                  <a:lnTo>
                    <a:pt x="1503479" y="160091"/>
                  </a:lnTo>
                  <a:lnTo>
                    <a:pt x="1504950" y="152780"/>
                  </a:lnTo>
                  <a:lnTo>
                    <a:pt x="1504950" y="18668"/>
                  </a:lnTo>
                  <a:lnTo>
                    <a:pt x="1503479" y="11412"/>
                  </a:lnTo>
                  <a:lnTo>
                    <a:pt x="1499473" y="5476"/>
                  </a:lnTo>
                  <a:lnTo>
                    <a:pt x="1493537" y="1470"/>
                  </a:lnTo>
                  <a:lnTo>
                    <a:pt x="148628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43025" y="2896361"/>
              <a:ext cx="1504950" cy="171450"/>
            </a:xfrm>
            <a:custGeom>
              <a:avLst/>
              <a:gdLst/>
              <a:ahLst/>
              <a:cxnLst/>
              <a:rect l="l" t="t" r="r" b="b"/>
              <a:pathLst>
                <a:path w="1504950" h="171450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8" y="0"/>
                  </a:lnTo>
                  <a:lnTo>
                    <a:pt x="1486281" y="0"/>
                  </a:lnTo>
                  <a:lnTo>
                    <a:pt x="1493537" y="1470"/>
                  </a:lnTo>
                  <a:lnTo>
                    <a:pt x="1499473" y="5476"/>
                  </a:lnTo>
                  <a:lnTo>
                    <a:pt x="1503479" y="11412"/>
                  </a:lnTo>
                  <a:lnTo>
                    <a:pt x="1504950" y="18668"/>
                  </a:lnTo>
                  <a:lnTo>
                    <a:pt x="1504950" y="152780"/>
                  </a:lnTo>
                  <a:lnTo>
                    <a:pt x="1503479" y="160091"/>
                  </a:lnTo>
                  <a:lnTo>
                    <a:pt x="1499473" y="166020"/>
                  </a:lnTo>
                  <a:lnTo>
                    <a:pt x="1493537" y="169997"/>
                  </a:lnTo>
                  <a:lnTo>
                    <a:pt x="1486281" y="171450"/>
                  </a:lnTo>
                  <a:lnTo>
                    <a:pt x="18668" y="171450"/>
                  </a:lnTo>
                  <a:lnTo>
                    <a:pt x="11412" y="169997"/>
                  </a:lnTo>
                  <a:lnTo>
                    <a:pt x="5476" y="166020"/>
                  </a:lnTo>
                  <a:lnTo>
                    <a:pt x="1470" y="160091"/>
                  </a:lnTo>
                  <a:lnTo>
                    <a:pt x="0" y="152780"/>
                  </a:lnTo>
                  <a:lnTo>
                    <a:pt x="0" y="1866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361884" y="2898521"/>
            <a:ext cx="146748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Withholding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33500" y="3144011"/>
            <a:ext cx="1524000" cy="200660"/>
            <a:chOff x="1333500" y="3144011"/>
            <a:chExt cx="1524000" cy="200660"/>
          </a:xfrm>
        </p:grpSpPr>
        <p:sp>
          <p:nvSpPr>
            <p:cNvPr id="42" name="object 42"/>
            <p:cNvSpPr/>
            <p:nvPr/>
          </p:nvSpPr>
          <p:spPr>
            <a:xfrm>
              <a:off x="1343025" y="3153536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1485264" y="0"/>
                  </a:moveTo>
                  <a:lnTo>
                    <a:pt x="19684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485264" y="181101"/>
                  </a:lnTo>
                  <a:lnTo>
                    <a:pt x="1492948" y="179544"/>
                  </a:lnTo>
                  <a:lnTo>
                    <a:pt x="1499203" y="175307"/>
                  </a:lnTo>
                  <a:lnTo>
                    <a:pt x="1503410" y="169046"/>
                  </a:lnTo>
                  <a:lnTo>
                    <a:pt x="1504950" y="161416"/>
                  </a:lnTo>
                  <a:lnTo>
                    <a:pt x="1504950" y="19812"/>
                  </a:lnTo>
                  <a:lnTo>
                    <a:pt x="1503410" y="12108"/>
                  </a:lnTo>
                  <a:lnTo>
                    <a:pt x="1499203" y="5810"/>
                  </a:lnTo>
                  <a:lnTo>
                    <a:pt x="1492948" y="155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43025" y="3153536"/>
              <a:ext cx="1504950" cy="181610"/>
            </a:xfrm>
            <a:custGeom>
              <a:avLst/>
              <a:gdLst/>
              <a:ahLst/>
              <a:cxnLst/>
              <a:rect l="l" t="t" r="r" b="b"/>
              <a:pathLst>
                <a:path w="1504950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4" y="0"/>
                  </a:lnTo>
                  <a:lnTo>
                    <a:pt x="1485264" y="0"/>
                  </a:lnTo>
                  <a:lnTo>
                    <a:pt x="1492948" y="1559"/>
                  </a:lnTo>
                  <a:lnTo>
                    <a:pt x="1499203" y="5810"/>
                  </a:lnTo>
                  <a:lnTo>
                    <a:pt x="1503410" y="12108"/>
                  </a:lnTo>
                  <a:lnTo>
                    <a:pt x="1504950" y="19812"/>
                  </a:lnTo>
                  <a:lnTo>
                    <a:pt x="1504950" y="161416"/>
                  </a:lnTo>
                  <a:lnTo>
                    <a:pt x="1503410" y="169046"/>
                  </a:lnTo>
                  <a:lnTo>
                    <a:pt x="1499203" y="175307"/>
                  </a:lnTo>
                  <a:lnTo>
                    <a:pt x="1492948" y="179544"/>
                  </a:lnTo>
                  <a:lnTo>
                    <a:pt x="1485264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362392" y="3160140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714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33500" y="3401314"/>
            <a:ext cx="1809750" cy="200025"/>
            <a:chOff x="1333500" y="3401314"/>
            <a:chExt cx="1809750" cy="200025"/>
          </a:xfrm>
        </p:grpSpPr>
        <p:sp>
          <p:nvSpPr>
            <p:cNvPr id="46" name="object 46"/>
            <p:cNvSpPr/>
            <p:nvPr/>
          </p:nvSpPr>
          <p:spPr>
            <a:xfrm>
              <a:off x="1343025" y="3410839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771014" y="180975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5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43025" y="3410839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5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362392" y="3421760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259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95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333500" y="3925315"/>
            <a:ext cx="1524000" cy="200025"/>
            <a:chOff x="1333500" y="3925315"/>
            <a:chExt cx="1524000" cy="200025"/>
          </a:xfrm>
        </p:grpSpPr>
        <p:sp>
          <p:nvSpPr>
            <p:cNvPr id="50" name="object 50"/>
            <p:cNvSpPr/>
            <p:nvPr/>
          </p:nvSpPr>
          <p:spPr>
            <a:xfrm>
              <a:off x="1343025" y="3934840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485264" y="180974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4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43025" y="3934840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4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362392" y="3944873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Fun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333500" y="4192142"/>
            <a:ext cx="1524000" cy="200025"/>
            <a:chOff x="1333500" y="4192142"/>
            <a:chExt cx="1524000" cy="200025"/>
          </a:xfrm>
        </p:grpSpPr>
        <p:sp>
          <p:nvSpPr>
            <p:cNvPr id="54" name="object 54"/>
            <p:cNvSpPr/>
            <p:nvPr/>
          </p:nvSpPr>
          <p:spPr>
            <a:xfrm>
              <a:off x="1343025" y="4201667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485264" y="180974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4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43025" y="4201667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4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362392" y="4206620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714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333500" y="4449317"/>
            <a:ext cx="1809750" cy="200660"/>
            <a:chOff x="1333500" y="4449317"/>
            <a:chExt cx="1809750" cy="200660"/>
          </a:xfrm>
        </p:grpSpPr>
        <p:sp>
          <p:nvSpPr>
            <p:cNvPr id="58" name="object 58"/>
            <p:cNvSpPr/>
            <p:nvPr/>
          </p:nvSpPr>
          <p:spPr>
            <a:xfrm>
              <a:off x="1343025" y="4458842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4" y="181101"/>
                  </a:lnTo>
                  <a:lnTo>
                    <a:pt x="1771014" y="181101"/>
                  </a:lnTo>
                  <a:lnTo>
                    <a:pt x="1778698" y="179542"/>
                  </a:lnTo>
                  <a:lnTo>
                    <a:pt x="1784953" y="175291"/>
                  </a:lnTo>
                  <a:lnTo>
                    <a:pt x="1789160" y="16899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43025" y="4458842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93"/>
                  </a:lnTo>
                  <a:lnTo>
                    <a:pt x="1784953" y="175291"/>
                  </a:lnTo>
                  <a:lnTo>
                    <a:pt x="1778698" y="179542"/>
                  </a:lnTo>
                  <a:lnTo>
                    <a:pt x="1771014" y="181101"/>
                  </a:lnTo>
                  <a:lnTo>
                    <a:pt x="19684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1362392" y="4468114"/>
            <a:ext cx="1751964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5021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Indicators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333500" y="5497321"/>
            <a:ext cx="1809750" cy="200660"/>
            <a:chOff x="1333500" y="5497321"/>
            <a:chExt cx="1809750" cy="200660"/>
          </a:xfrm>
        </p:grpSpPr>
        <p:sp>
          <p:nvSpPr>
            <p:cNvPr id="62" name="object 62"/>
            <p:cNvSpPr/>
            <p:nvPr/>
          </p:nvSpPr>
          <p:spPr>
            <a:xfrm>
              <a:off x="1343025" y="5506846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366"/>
                  </a:lnTo>
                  <a:lnTo>
                    <a:pt x="1539" y="169030"/>
                  </a:lnTo>
                  <a:lnTo>
                    <a:pt x="5746" y="175291"/>
                  </a:lnTo>
                  <a:lnTo>
                    <a:pt x="12001" y="179514"/>
                  </a:lnTo>
                  <a:lnTo>
                    <a:pt x="19684" y="181063"/>
                  </a:lnTo>
                  <a:lnTo>
                    <a:pt x="1771014" y="181063"/>
                  </a:lnTo>
                  <a:lnTo>
                    <a:pt x="1778698" y="179514"/>
                  </a:lnTo>
                  <a:lnTo>
                    <a:pt x="1784953" y="175291"/>
                  </a:lnTo>
                  <a:lnTo>
                    <a:pt x="1789160" y="169030"/>
                  </a:lnTo>
                  <a:lnTo>
                    <a:pt x="1790700" y="16136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43025" y="5506846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366"/>
                  </a:lnTo>
                  <a:lnTo>
                    <a:pt x="1789160" y="169030"/>
                  </a:lnTo>
                  <a:lnTo>
                    <a:pt x="1784953" y="175291"/>
                  </a:lnTo>
                  <a:lnTo>
                    <a:pt x="1778698" y="179514"/>
                  </a:lnTo>
                  <a:lnTo>
                    <a:pt x="1771014" y="181063"/>
                  </a:lnTo>
                  <a:lnTo>
                    <a:pt x="19684" y="181063"/>
                  </a:lnTo>
                  <a:lnTo>
                    <a:pt x="12001" y="179514"/>
                  </a:lnTo>
                  <a:lnTo>
                    <a:pt x="5746" y="175291"/>
                  </a:lnTo>
                  <a:lnTo>
                    <a:pt x="1539" y="169030"/>
                  </a:lnTo>
                  <a:lnTo>
                    <a:pt x="0" y="161366"/>
                  </a:lnTo>
                  <a:lnTo>
                    <a:pt x="0" y="19684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362392" y="5514340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79425">
              <a:lnSpc>
                <a:spcPct val="100000"/>
              </a:lnSpc>
              <a:spcBef>
                <a:spcPts val="125"/>
              </a:spcBef>
            </a:pP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333500" y="4706620"/>
            <a:ext cx="1809750" cy="200025"/>
            <a:chOff x="1333500" y="4706620"/>
            <a:chExt cx="1809750" cy="200025"/>
          </a:xfrm>
        </p:grpSpPr>
        <p:sp>
          <p:nvSpPr>
            <p:cNvPr id="66" name="object 66"/>
            <p:cNvSpPr/>
            <p:nvPr/>
          </p:nvSpPr>
          <p:spPr>
            <a:xfrm>
              <a:off x="1343025" y="4716145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177101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771014" y="180974"/>
                  </a:lnTo>
                  <a:lnTo>
                    <a:pt x="1778698" y="179435"/>
                  </a:lnTo>
                  <a:lnTo>
                    <a:pt x="1784953" y="175228"/>
                  </a:lnTo>
                  <a:lnTo>
                    <a:pt x="1789160" y="168973"/>
                  </a:lnTo>
                  <a:lnTo>
                    <a:pt x="1790700" y="161289"/>
                  </a:lnTo>
                  <a:lnTo>
                    <a:pt x="1790700" y="19684"/>
                  </a:lnTo>
                  <a:lnTo>
                    <a:pt x="1789160" y="12001"/>
                  </a:lnTo>
                  <a:lnTo>
                    <a:pt x="1784953" y="5746"/>
                  </a:lnTo>
                  <a:lnTo>
                    <a:pt x="1778698" y="1539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43025" y="4716145"/>
              <a:ext cx="1790700" cy="180975"/>
            </a:xfrm>
            <a:custGeom>
              <a:avLst/>
              <a:gdLst/>
              <a:ahLst/>
              <a:cxnLst/>
              <a:rect l="l" t="t" r="r" b="b"/>
              <a:pathLst>
                <a:path w="179070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39"/>
                  </a:lnTo>
                  <a:lnTo>
                    <a:pt x="1784953" y="5746"/>
                  </a:lnTo>
                  <a:lnTo>
                    <a:pt x="1789160" y="12001"/>
                  </a:lnTo>
                  <a:lnTo>
                    <a:pt x="1790700" y="19684"/>
                  </a:lnTo>
                  <a:lnTo>
                    <a:pt x="1790700" y="161289"/>
                  </a:lnTo>
                  <a:lnTo>
                    <a:pt x="1789160" y="168973"/>
                  </a:lnTo>
                  <a:lnTo>
                    <a:pt x="1784953" y="175228"/>
                  </a:lnTo>
                  <a:lnTo>
                    <a:pt x="1778698" y="179435"/>
                  </a:lnTo>
                  <a:lnTo>
                    <a:pt x="1771014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1362392" y="4729543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905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333500" y="4973320"/>
            <a:ext cx="1809750" cy="200660"/>
            <a:chOff x="1333500" y="4973320"/>
            <a:chExt cx="1809750" cy="200660"/>
          </a:xfrm>
        </p:grpSpPr>
        <p:sp>
          <p:nvSpPr>
            <p:cNvPr id="70" name="object 70"/>
            <p:cNvSpPr/>
            <p:nvPr/>
          </p:nvSpPr>
          <p:spPr>
            <a:xfrm>
              <a:off x="1343025" y="4982845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1771014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771014" y="181101"/>
                  </a:lnTo>
                  <a:lnTo>
                    <a:pt x="1778698" y="179544"/>
                  </a:lnTo>
                  <a:lnTo>
                    <a:pt x="1784953" y="175307"/>
                  </a:lnTo>
                  <a:lnTo>
                    <a:pt x="1789160" y="169046"/>
                  </a:lnTo>
                  <a:lnTo>
                    <a:pt x="1790700" y="161416"/>
                  </a:lnTo>
                  <a:lnTo>
                    <a:pt x="1790700" y="19684"/>
                  </a:lnTo>
                  <a:lnTo>
                    <a:pt x="1789160" y="12055"/>
                  </a:lnTo>
                  <a:lnTo>
                    <a:pt x="1784953" y="5794"/>
                  </a:lnTo>
                  <a:lnTo>
                    <a:pt x="1778698" y="1557"/>
                  </a:lnTo>
                  <a:lnTo>
                    <a:pt x="177101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343025" y="4982845"/>
              <a:ext cx="1790700" cy="181610"/>
            </a:xfrm>
            <a:custGeom>
              <a:avLst/>
              <a:gdLst/>
              <a:ahLst/>
              <a:cxnLst/>
              <a:rect l="l" t="t" r="r" b="b"/>
              <a:pathLst>
                <a:path w="179070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771014" y="0"/>
                  </a:lnTo>
                  <a:lnTo>
                    <a:pt x="1778698" y="1557"/>
                  </a:lnTo>
                  <a:lnTo>
                    <a:pt x="1784953" y="5794"/>
                  </a:lnTo>
                  <a:lnTo>
                    <a:pt x="1789160" y="12055"/>
                  </a:lnTo>
                  <a:lnTo>
                    <a:pt x="1790700" y="19684"/>
                  </a:lnTo>
                  <a:lnTo>
                    <a:pt x="1790700" y="161416"/>
                  </a:lnTo>
                  <a:lnTo>
                    <a:pt x="1789160" y="169046"/>
                  </a:lnTo>
                  <a:lnTo>
                    <a:pt x="1784953" y="175307"/>
                  </a:lnTo>
                  <a:lnTo>
                    <a:pt x="1778698" y="179544"/>
                  </a:lnTo>
                  <a:lnTo>
                    <a:pt x="1771014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1362392" y="4991036"/>
            <a:ext cx="1751964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6449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Unloading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 Points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333500" y="2362835"/>
            <a:ext cx="1524000" cy="200025"/>
            <a:chOff x="1333500" y="2362835"/>
            <a:chExt cx="1524000" cy="200025"/>
          </a:xfrm>
        </p:grpSpPr>
        <p:sp>
          <p:nvSpPr>
            <p:cNvPr id="74" name="object 74"/>
            <p:cNvSpPr/>
            <p:nvPr/>
          </p:nvSpPr>
          <p:spPr>
            <a:xfrm>
              <a:off x="1343025" y="2372360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485264" y="180975"/>
                  </a:lnTo>
                  <a:lnTo>
                    <a:pt x="1492948" y="179435"/>
                  </a:lnTo>
                  <a:lnTo>
                    <a:pt x="1499203" y="175228"/>
                  </a:lnTo>
                  <a:lnTo>
                    <a:pt x="1503410" y="168973"/>
                  </a:lnTo>
                  <a:lnTo>
                    <a:pt x="1504950" y="161289"/>
                  </a:lnTo>
                  <a:lnTo>
                    <a:pt x="1504950" y="19685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343025" y="2372360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5"/>
                  </a:lnTo>
                  <a:lnTo>
                    <a:pt x="1504950" y="161289"/>
                  </a:lnTo>
                  <a:lnTo>
                    <a:pt x="1503410" y="168973"/>
                  </a:lnTo>
                  <a:lnTo>
                    <a:pt x="1499203" y="175228"/>
                  </a:lnTo>
                  <a:lnTo>
                    <a:pt x="1492948" y="179435"/>
                  </a:lnTo>
                  <a:lnTo>
                    <a:pt x="1485264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362392" y="2375280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25"/>
              </a:spcBef>
            </a:pPr>
            <a:r>
              <a:rPr dirty="0" sz="950" b="1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dirty="0" sz="9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333500" y="3668140"/>
            <a:ext cx="1524000" cy="200025"/>
            <a:chOff x="1333500" y="3668140"/>
            <a:chExt cx="1524000" cy="200025"/>
          </a:xfrm>
        </p:grpSpPr>
        <p:sp>
          <p:nvSpPr>
            <p:cNvPr id="78" name="object 78"/>
            <p:cNvSpPr/>
            <p:nvPr/>
          </p:nvSpPr>
          <p:spPr>
            <a:xfrm>
              <a:off x="1343025" y="3677665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1485264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4" y="180974"/>
                  </a:lnTo>
                  <a:lnTo>
                    <a:pt x="1485264" y="180974"/>
                  </a:lnTo>
                  <a:lnTo>
                    <a:pt x="1492948" y="179417"/>
                  </a:lnTo>
                  <a:lnTo>
                    <a:pt x="1499203" y="175180"/>
                  </a:lnTo>
                  <a:lnTo>
                    <a:pt x="1503410" y="168919"/>
                  </a:lnTo>
                  <a:lnTo>
                    <a:pt x="1504950" y="161289"/>
                  </a:lnTo>
                  <a:lnTo>
                    <a:pt x="1504950" y="19684"/>
                  </a:lnTo>
                  <a:lnTo>
                    <a:pt x="1503410" y="12001"/>
                  </a:lnTo>
                  <a:lnTo>
                    <a:pt x="1499203" y="5746"/>
                  </a:lnTo>
                  <a:lnTo>
                    <a:pt x="1492948" y="1539"/>
                  </a:lnTo>
                  <a:lnTo>
                    <a:pt x="1485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43025" y="3677665"/>
              <a:ext cx="1504950" cy="180975"/>
            </a:xfrm>
            <a:custGeom>
              <a:avLst/>
              <a:gdLst/>
              <a:ahLst/>
              <a:cxnLst/>
              <a:rect l="l" t="t" r="r" b="b"/>
              <a:pathLst>
                <a:path w="15049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485264" y="0"/>
                  </a:lnTo>
                  <a:lnTo>
                    <a:pt x="1492948" y="1539"/>
                  </a:lnTo>
                  <a:lnTo>
                    <a:pt x="1499203" y="5746"/>
                  </a:lnTo>
                  <a:lnTo>
                    <a:pt x="1503410" y="12001"/>
                  </a:lnTo>
                  <a:lnTo>
                    <a:pt x="1504950" y="19684"/>
                  </a:lnTo>
                  <a:lnTo>
                    <a:pt x="1504950" y="161289"/>
                  </a:lnTo>
                  <a:lnTo>
                    <a:pt x="1503410" y="168919"/>
                  </a:lnTo>
                  <a:lnTo>
                    <a:pt x="1499203" y="175180"/>
                  </a:lnTo>
                  <a:lnTo>
                    <a:pt x="1492948" y="179417"/>
                  </a:lnTo>
                  <a:lnTo>
                    <a:pt x="1485264" y="180974"/>
                  </a:lnTo>
                  <a:lnTo>
                    <a:pt x="19684" y="180974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362392" y="3683254"/>
            <a:ext cx="14662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35915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131248" y="1602232"/>
            <a:ext cx="8011795" cy="4265295"/>
            <a:chOff x="3131248" y="1602232"/>
            <a:chExt cx="8011795" cy="4265295"/>
          </a:xfrm>
        </p:grpSpPr>
        <p:sp>
          <p:nvSpPr>
            <p:cNvPr id="82" name="object 82"/>
            <p:cNvSpPr/>
            <p:nvPr/>
          </p:nvSpPr>
          <p:spPr>
            <a:xfrm>
              <a:off x="3138550" y="1938782"/>
              <a:ext cx="1535430" cy="3660140"/>
            </a:xfrm>
            <a:custGeom>
              <a:avLst/>
              <a:gdLst/>
              <a:ahLst/>
              <a:cxnLst/>
              <a:rect l="l" t="t" r="r" b="b"/>
              <a:pathLst>
                <a:path w="1535429" h="3660140">
                  <a:moveTo>
                    <a:pt x="0" y="3659936"/>
                  </a:moveTo>
                  <a:lnTo>
                    <a:pt x="767588" y="3659936"/>
                  </a:lnTo>
                  <a:lnTo>
                    <a:pt x="767588" y="1572132"/>
                  </a:lnTo>
                  <a:lnTo>
                    <a:pt x="1535302" y="1572132"/>
                  </a:lnTo>
                </a:path>
                <a:path w="1535429" h="3660140">
                  <a:moveTo>
                    <a:pt x="0" y="266826"/>
                  </a:moveTo>
                  <a:lnTo>
                    <a:pt x="767588" y="266826"/>
                  </a:lnTo>
                  <a:lnTo>
                    <a:pt x="767588" y="1574545"/>
                  </a:lnTo>
                  <a:lnTo>
                    <a:pt x="1535302" y="1574545"/>
                  </a:lnTo>
                </a:path>
                <a:path w="1535429" h="3660140">
                  <a:moveTo>
                    <a:pt x="0" y="3398774"/>
                  </a:moveTo>
                  <a:lnTo>
                    <a:pt x="767588" y="3398774"/>
                  </a:lnTo>
                  <a:lnTo>
                    <a:pt x="767588" y="1572132"/>
                  </a:lnTo>
                  <a:lnTo>
                    <a:pt x="1535302" y="1572132"/>
                  </a:lnTo>
                </a:path>
                <a:path w="1535429" h="3660140">
                  <a:moveTo>
                    <a:pt x="0" y="3137535"/>
                  </a:moveTo>
                  <a:lnTo>
                    <a:pt x="767588" y="3137535"/>
                  </a:lnTo>
                  <a:lnTo>
                    <a:pt x="767588" y="1572132"/>
                  </a:lnTo>
                  <a:lnTo>
                    <a:pt x="1535302" y="1572132"/>
                  </a:lnTo>
                </a:path>
                <a:path w="1535429" h="3660140">
                  <a:moveTo>
                    <a:pt x="0" y="2876295"/>
                  </a:moveTo>
                  <a:lnTo>
                    <a:pt x="767588" y="2876295"/>
                  </a:lnTo>
                  <a:lnTo>
                    <a:pt x="767588" y="1572132"/>
                  </a:lnTo>
                  <a:lnTo>
                    <a:pt x="1535302" y="1572132"/>
                  </a:lnTo>
                </a:path>
                <a:path w="1535429" h="3660140">
                  <a:moveTo>
                    <a:pt x="0" y="2615184"/>
                  </a:moveTo>
                  <a:lnTo>
                    <a:pt x="767588" y="2615184"/>
                  </a:lnTo>
                  <a:lnTo>
                    <a:pt x="767588" y="1572132"/>
                  </a:lnTo>
                  <a:lnTo>
                    <a:pt x="1535302" y="1572132"/>
                  </a:lnTo>
                </a:path>
                <a:path w="1535429" h="3660140">
                  <a:moveTo>
                    <a:pt x="0" y="0"/>
                  </a:moveTo>
                  <a:lnTo>
                    <a:pt x="767588" y="0"/>
                  </a:lnTo>
                  <a:lnTo>
                    <a:pt x="767588" y="1569084"/>
                  </a:lnTo>
                  <a:lnTo>
                    <a:pt x="1535302" y="1569084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138550" y="3510914"/>
              <a:ext cx="1535430" cy="1905"/>
            </a:xfrm>
            <a:custGeom>
              <a:avLst/>
              <a:gdLst/>
              <a:ahLst/>
              <a:cxnLst/>
              <a:rect l="l" t="t" r="r" b="b"/>
              <a:pathLst>
                <a:path w="1535429" h="1904">
                  <a:moveTo>
                    <a:pt x="-6350" y="888"/>
                  </a:moveTo>
                  <a:lnTo>
                    <a:pt x="1541652" y="888"/>
                  </a:lnTo>
                </a:path>
              </a:pathLst>
            </a:custGeom>
            <a:ln w="1447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401" y="1605407"/>
              <a:ext cx="2343150" cy="425875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796401" y="1605407"/>
              <a:ext cx="2343150" cy="4258945"/>
            </a:xfrm>
            <a:custGeom>
              <a:avLst/>
              <a:gdLst/>
              <a:ahLst/>
              <a:cxnLst/>
              <a:rect l="l" t="t" r="r" b="b"/>
              <a:pathLst>
                <a:path w="2343150" h="4258945">
                  <a:moveTo>
                    <a:pt x="0" y="390651"/>
                  </a:moveTo>
                  <a:lnTo>
                    <a:pt x="3041" y="341645"/>
                  </a:lnTo>
                  <a:lnTo>
                    <a:pt x="11921" y="294456"/>
                  </a:lnTo>
                  <a:lnTo>
                    <a:pt x="26275" y="249450"/>
                  </a:lnTo>
                  <a:lnTo>
                    <a:pt x="45738" y="206994"/>
                  </a:lnTo>
                  <a:lnTo>
                    <a:pt x="69943" y="167454"/>
                  </a:lnTo>
                  <a:lnTo>
                    <a:pt x="98527" y="131195"/>
                  </a:lnTo>
                  <a:lnTo>
                    <a:pt x="131124" y="98584"/>
                  </a:lnTo>
                  <a:lnTo>
                    <a:pt x="167369" y="69985"/>
                  </a:lnTo>
                  <a:lnTo>
                    <a:pt x="206896" y="45766"/>
                  </a:lnTo>
                  <a:lnTo>
                    <a:pt x="249340" y="26292"/>
                  </a:lnTo>
                  <a:lnTo>
                    <a:pt x="294337" y="11929"/>
                  </a:lnTo>
                  <a:lnTo>
                    <a:pt x="341520" y="3043"/>
                  </a:lnTo>
                  <a:lnTo>
                    <a:pt x="390525" y="0"/>
                  </a:lnTo>
                  <a:lnTo>
                    <a:pt x="1952498" y="0"/>
                  </a:lnTo>
                  <a:lnTo>
                    <a:pt x="2001504" y="3043"/>
                  </a:lnTo>
                  <a:lnTo>
                    <a:pt x="2048693" y="11929"/>
                  </a:lnTo>
                  <a:lnTo>
                    <a:pt x="2093699" y="26292"/>
                  </a:lnTo>
                  <a:lnTo>
                    <a:pt x="2136155" y="45766"/>
                  </a:lnTo>
                  <a:lnTo>
                    <a:pt x="2175695" y="69985"/>
                  </a:lnTo>
                  <a:lnTo>
                    <a:pt x="2211954" y="98584"/>
                  </a:lnTo>
                  <a:lnTo>
                    <a:pt x="2244565" y="131195"/>
                  </a:lnTo>
                  <a:lnTo>
                    <a:pt x="2273164" y="167454"/>
                  </a:lnTo>
                  <a:lnTo>
                    <a:pt x="2297383" y="206994"/>
                  </a:lnTo>
                  <a:lnTo>
                    <a:pt x="2316857" y="249450"/>
                  </a:lnTo>
                  <a:lnTo>
                    <a:pt x="2331220" y="294456"/>
                  </a:lnTo>
                  <a:lnTo>
                    <a:pt x="2340106" y="341645"/>
                  </a:lnTo>
                  <a:lnTo>
                    <a:pt x="2343150" y="390651"/>
                  </a:lnTo>
                  <a:lnTo>
                    <a:pt x="2343150" y="3868166"/>
                  </a:lnTo>
                  <a:lnTo>
                    <a:pt x="2340106" y="3917156"/>
                  </a:lnTo>
                  <a:lnTo>
                    <a:pt x="2331220" y="3964332"/>
                  </a:lnTo>
                  <a:lnTo>
                    <a:pt x="2316857" y="4009327"/>
                  </a:lnTo>
                  <a:lnTo>
                    <a:pt x="2297383" y="4051775"/>
                  </a:lnTo>
                  <a:lnTo>
                    <a:pt x="2273164" y="4091309"/>
                  </a:lnTo>
                  <a:lnTo>
                    <a:pt x="2244565" y="4127563"/>
                  </a:lnTo>
                  <a:lnTo>
                    <a:pt x="2211954" y="4160172"/>
                  </a:lnTo>
                  <a:lnTo>
                    <a:pt x="2175695" y="4188768"/>
                  </a:lnTo>
                  <a:lnTo>
                    <a:pt x="2136155" y="4212987"/>
                  </a:lnTo>
                  <a:lnTo>
                    <a:pt x="2093699" y="4232461"/>
                  </a:lnTo>
                  <a:lnTo>
                    <a:pt x="2048693" y="4246824"/>
                  </a:lnTo>
                  <a:lnTo>
                    <a:pt x="2001504" y="4255710"/>
                  </a:lnTo>
                  <a:lnTo>
                    <a:pt x="1952498" y="4258754"/>
                  </a:lnTo>
                  <a:lnTo>
                    <a:pt x="390525" y="4258754"/>
                  </a:lnTo>
                  <a:lnTo>
                    <a:pt x="341520" y="4255710"/>
                  </a:lnTo>
                  <a:lnTo>
                    <a:pt x="294337" y="4246824"/>
                  </a:lnTo>
                  <a:lnTo>
                    <a:pt x="249340" y="4232461"/>
                  </a:lnTo>
                  <a:lnTo>
                    <a:pt x="206896" y="4212987"/>
                  </a:lnTo>
                  <a:lnTo>
                    <a:pt x="167369" y="4188768"/>
                  </a:lnTo>
                  <a:lnTo>
                    <a:pt x="131124" y="4160172"/>
                  </a:lnTo>
                  <a:lnTo>
                    <a:pt x="98527" y="4127563"/>
                  </a:lnTo>
                  <a:lnTo>
                    <a:pt x="69943" y="4091309"/>
                  </a:lnTo>
                  <a:lnTo>
                    <a:pt x="45738" y="4051775"/>
                  </a:lnTo>
                  <a:lnTo>
                    <a:pt x="26275" y="4009327"/>
                  </a:lnTo>
                  <a:lnTo>
                    <a:pt x="11921" y="3964332"/>
                  </a:lnTo>
                  <a:lnTo>
                    <a:pt x="3041" y="3917156"/>
                  </a:lnTo>
                  <a:lnTo>
                    <a:pt x="0" y="3868166"/>
                  </a:lnTo>
                  <a:lnTo>
                    <a:pt x="0" y="390651"/>
                  </a:lnTo>
                  <a:close/>
                </a:path>
              </a:pathLst>
            </a:custGeom>
            <a:ln w="6350">
              <a:solidFill>
                <a:srgbClr val="CCCCCC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020175" y="1848358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856740" y="180975"/>
                  </a:lnTo>
                  <a:lnTo>
                    <a:pt x="1864423" y="179435"/>
                  </a:lnTo>
                  <a:lnTo>
                    <a:pt x="1870678" y="175228"/>
                  </a:lnTo>
                  <a:lnTo>
                    <a:pt x="1874885" y="168973"/>
                  </a:lnTo>
                  <a:lnTo>
                    <a:pt x="1876425" y="161289"/>
                  </a:lnTo>
                  <a:lnTo>
                    <a:pt x="1876425" y="19684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020175" y="1848358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4"/>
                  </a:lnTo>
                  <a:lnTo>
                    <a:pt x="1876425" y="161289"/>
                  </a:lnTo>
                  <a:lnTo>
                    <a:pt x="1874885" y="168973"/>
                  </a:lnTo>
                  <a:lnTo>
                    <a:pt x="1870678" y="175228"/>
                  </a:lnTo>
                  <a:lnTo>
                    <a:pt x="1864423" y="179435"/>
                  </a:lnTo>
                  <a:lnTo>
                    <a:pt x="1856740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8929751" y="5988024"/>
            <a:ext cx="2076450" cy="286385"/>
          </a:xfrm>
          <a:prstGeom prst="rect">
            <a:avLst/>
          </a:prstGeom>
          <a:ln w="9525">
            <a:solidFill>
              <a:srgbClr val="4FB81C"/>
            </a:solidFill>
          </a:ln>
        </p:spPr>
        <p:txBody>
          <a:bodyPr wrap="square" lIns="0" tIns="54610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430"/>
              </a:spcBef>
            </a:pPr>
            <a:r>
              <a:rPr dirty="0" sz="1200" spc="-5" b="1">
                <a:latin typeface="Arial"/>
                <a:cs typeface="Arial"/>
              </a:rPr>
              <a:t>Supplier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Specific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176766" y="1852040"/>
            <a:ext cx="156908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dirty="0" sz="950" spc="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Vendor</a:t>
            </a:r>
            <a:r>
              <a:rPr dirty="0" sz="9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010650" y="5240146"/>
            <a:ext cx="1895475" cy="200025"/>
            <a:chOff x="9010650" y="5240146"/>
            <a:chExt cx="1895475" cy="200025"/>
          </a:xfrm>
        </p:grpSpPr>
        <p:sp>
          <p:nvSpPr>
            <p:cNvPr id="91" name="object 91"/>
            <p:cNvSpPr/>
            <p:nvPr/>
          </p:nvSpPr>
          <p:spPr>
            <a:xfrm>
              <a:off x="9020175" y="5249671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856740" y="180974"/>
                  </a:lnTo>
                  <a:lnTo>
                    <a:pt x="1864423" y="179435"/>
                  </a:lnTo>
                  <a:lnTo>
                    <a:pt x="1870678" y="175228"/>
                  </a:lnTo>
                  <a:lnTo>
                    <a:pt x="1874885" y="168973"/>
                  </a:lnTo>
                  <a:lnTo>
                    <a:pt x="1876425" y="161289"/>
                  </a:lnTo>
                  <a:lnTo>
                    <a:pt x="1876425" y="19684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020175" y="5249671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4"/>
                  </a:lnTo>
                  <a:lnTo>
                    <a:pt x="1876425" y="161289"/>
                  </a:lnTo>
                  <a:lnTo>
                    <a:pt x="1874885" y="168973"/>
                  </a:lnTo>
                  <a:lnTo>
                    <a:pt x="1870678" y="175228"/>
                  </a:lnTo>
                  <a:lnTo>
                    <a:pt x="1864423" y="179435"/>
                  </a:lnTo>
                  <a:lnTo>
                    <a:pt x="1856740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9615169" y="5260721"/>
            <a:ext cx="70358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950" spc="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95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-2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9010650" y="2362835"/>
            <a:ext cx="1895475" cy="200025"/>
            <a:chOff x="9010650" y="2362835"/>
            <a:chExt cx="1895475" cy="200025"/>
          </a:xfrm>
        </p:grpSpPr>
        <p:sp>
          <p:nvSpPr>
            <p:cNvPr id="95" name="object 95"/>
            <p:cNvSpPr/>
            <p:nvPr/>
          </p:nvSpPr>
          <p:spPr>
            <a:xfrm>
              <a:off x="9020175" y="2372360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856740" y="180975"/>
                  </a:lnTo>
                  <a:lnTo>
                    <a:pt x="1864423" y="179435"/>
                  </a:lnTo>
                  <a:lnTo>
                    <a:pt x="1870678" y="175228"/>
                  </a:lnTo>
                  <a:lnTo>
                    <a:pt x="1874885" y="168973"/>
                  </a:lnTo>
                  <a:lnTo>
                    <a:pt x="1876425" y="161289"/>
                  </a:lnTo>
                  <a:lnTo>
                    <a:pt x="1876425" y="19685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020175" y="2372360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5"/>
                  </a:lnTo>
                  <a:lnTo>
                    <a:pt x="1876425" y="161289"/>
                  </a:lnTo>
                  <a:lnTo>
                    <a:pt x="1874885" y="168973"/>
                  </a:lnTo>
                  <a:lnTo>
                    <a:pt x="1870678" y="175228"/>
                  </a:lnTo>
                  <a:lnTo>
                    <a:pt x="1864423" y="179435"/>
                  </a:lnTo>
                  <a:lnTo>
                    <a:pt x="1856740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9329039" y="2375852"/>
            <a:ext cx="1256030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9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95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9267825" y="3144011"/>
            <a:ext cx="1638300" cy="200660"/>
            <a:chOff x="9267825" y="3144011"/>
            <a:chExt cx="1638300" cy="200660"/>
          </a:xfrm>
        </p:grpSpPr>
        <p:sp>
          <p:nvSpPr>
            <p:cNvPr id="99" name="object 99"/>
            <p:cNvSpPr/>
            <p:nvPr/>
          </p:nvSpPr>
          <p:spPr>
            <a:xfrm>
              <a:off x="9277350" y="3153536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1599565" y="0"/>
                  </a:moveTo>
                  <a:lnTo>
                    <a:pt x="19684" y="0"/>
                  </a:lnTo>
                  <a:lnTo>
                    <a:pt x="12001" y="1559"/>
                  </a:lnTo>
                  <a:lnTo>
                    <a:pt x="5746" y="5810"/>
                  </a:lnTo>
                  <a:lnTo>
                    <a:pt x="1539" y="12108"/>
                  </a:lnTo>
                  <a:lnTo>
                    <a:pt x="0" y="19812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599565" y="181101"/>
                  </a:lnTo>
                  <a:lnTo>
                    <a:pt x="1607248" y="179544"/>
                  </a:lnTo>
                  <a:lnTo>
                    <a:pt x="1613503" y="175307"/>
                  </a:lnTo>
                  <a:lnTo>
                    <a:pt x="1617710" y="169046"/>
                  </a:lnTo>
                  <a:lnTo>
                    <a:pt x="1619250" y="161416"/>
                  </a:lnTo>
                  <a:lnTo>
                    <a:pt x="1619250" y="19812"/>
                  </a:lnTo>
                  <a:lnTo>
                    <a:pt x="1617710" y="12108"/>
                  </a:lnTo>
                  <a:lnTo>
                    <a:pt x="1613503" y="5810"/>
                  </a:lnTo>
                  <a:lnTo>
                    <a:pt x="1607248" y="155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9277350" y="3153536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0" y="19812"/>
                  </a:moveTo>
                  <a:lnTo>
                    <a:pt x="1539" y="12108"/>
                  </a:lnTo>
                  <a:lnTo>
                    <a:pt x="5746" y="5810"/>
                  </a:lnTo>
                  <a:lnTo>
                    <a:pt x="12001" y="155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9"/>
                  </a:lnTo>
                  <a:lnTo>
                    <a:pt x="1613503" y="5810"/>
                  </a:lnTo>
                  <a:lnTo>
                    <a:pt x="1617710" y="12108"/>
                  </a:lnTo>
                  <a:lnTo>
                    <a:pt x="1619250" y="19812"/>
                  </a:lnTo>
                  <a:lnTo>
                    <a:pt x="1619250" y="161416"/>
                  </a:lnTo>
                  <a:lnTo>
                    <a:pt x="1617710" y="169046"/>
                  </a:lnTo>
                  <a:lnTo>
                    <a:pt x="1613503" y="175307"/>
                  </a:lnTo>
                  <a:lnTo>
                    <a:pt x="1607248" y="179544"/>
                  </a:lnTo>
                  <a:lnTo>
                    <a:pt x="1599565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812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/>
          <p:cNvSpPr txBox="1"/>
          <p:nvPr/>
        </p:nvSpPr>
        <p:spPr>
          <a:xfrm>
            <a:off x="9296717" y="3162617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417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Dunning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Areas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9267825" y="2886836"/>
            <a:ext cx="1638300" cy="200025"/>
            <a:chOff x="9267825" y="2886836"/>
            <a:chExt cx="1638300" cy="200025"/>
          </a:xfrm>
        </p:grpSpPr>
        <p:sp>
          <p:nvSpPr>
            <p:cNvPr id="103" name="object 103"/>
            <p:cNvSpPr/>
            <p:nvPr/>
          </p:nvSpPr>
          <p:spPr>
            <a:xfrm>
              <a:off x="9277350" y="2896361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599565" y="180975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5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9277350" y="2896361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5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 txBox="1"/>
          <p:nvPr/>
        </p:nvSpPr>
        <p:spPr>
          <a:xfrm>
            <a:off x="9296717" y="2900362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Withholding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 Tax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267825" y="3410839"/>
            <a:ext cx="1638300" cy="200025"/>
            <a:chOff x="9267825" y="3410839"/>
            <a:chExt cx="1638300" cy="200025"/>
          </a:xfrm>
        </p:grpSpPr>
        <p:sp>
          <p:nvSpPr>
            <p:cNvPr id="107" name="object 107"/>
            <p:cNvSpPr/>
            <p:nvPr/>
          </p:nvSpPr>
          <p:spPr>
            <a:xfrm>
              <a:off x="9277350" y="3420364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5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5"/>
                  </a:lnTo>
                  <a:lnTo>
                    <a:pt x="1599565" y="180975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5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9277350" y="3420364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5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5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5"/>
                  </a:lnTo>
                  <a:lnTo>
                    <a:pt x="19684" y="180975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5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/>
          <p:cNvSpPr txBox="1"/>
          <p:nvPr/>
        </p:nvSpPr>
        <p:spPr>
          <a:xfrm>
            <a:off x="9296717" y="3425190"/>
            <a:ext cx="1580515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4604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9010650" y="3668140"/>
            <a:ext cx="1895475" cy="200025"/>
            <a:chOff x="9010650" y="3668140"/>
            <a:chExt cx="1895475" cy="200025"/>
          </a:xfrm>
        </p:grpSpPr>
        <p:sp>
          <p:nvSpPr>
            <p:cNvPr id="111" name="object 111"/>
            <p:cNvSpPr/>
            <p:nvPr/>
          </p:nvSpPr>
          <p:spPr>
            <a:xfrm>
              <a:off x="9020175" y="3677665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1856740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19"/>
                  </a:lnTo>
                  <a:lnTo>
                    <a:pt x="5746" y="175180"/>
                  </a:lnTo>
                  <a:lnTo>
                    <a:pt x="12001" y="179417"/>
                  </a:lnTo>
                  <a:lnTo>
                    <a:pt x="19684" y="180974"/>
                  </a:lnTo>
                  <a:lnTo>
                    <a:pt x="1856740" y="180974"/>
                  </a:lnTo>
                  <a:lnTo>
                    <a:pt x="1864423" y="179417"/>
                  </a:lnTo>
                  <a:lnTo>
                    <a:pt x="1870678" y="175180"/>
                  </a:lnTo>
                  <a:lnTo>
                    <a:pt x="1874885" y="168919"/>
                  </a:lnTo>
                  <a:lnTo>
                    <a:pt x="1876425" y="161289"/>
                  </a:lnTo>
                  <a:lnTo>
                    <a:pt x="1876425" y="19684"/>
                  </a:lnTo>
                  <a:lnTo>
                    <a:pt x="1874885" y="12001"/>
                  </a:lnTo>
                  <a:lnTo>
                    <a:pt x="1870678" y="5746"/>
                  </a:lnTo>
                  <a:lnTo>
                    <a:pt x="1864423" y="1539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9020175" y="3677665"/>
              <a:ext cx="1876425" cy="180975"/>
            </a:xfrm>
            <a:custGeom>
              <a:avLst/>
              <a:gdLst/>
              <a:ahLst/>
              <a:cxnLst/>
              <a:rect l="l" t="t" r="r" b="b"/>
              <a:pathLst>
                <a:path w="1876425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39"/>
                  </a:lnTo>
                  <a:lnTo>
                    <a:pt x="1870678" y="5746"/>
                  </a:lnTo>
                  <a:lnTo>
                    <a:pt x="1874885" y="12001"/>
                  </a:lnTo>
                  <a:lnTo>
                    <a:pt x="1876425" y="19684"/>
                  </a:lnTo>
                  <a:lnTo>
                    <a:pt x="1876425" y="161289"/>
                  </a:lnTo>
                  <a:lnTo>
                    <a:pt x="1874885" y="168919"/>
                  </a:lnTo>
                  <a:lnTo>
                    <a:pt x="1870678" y="175180"/>
                  </a:lnTo>
                  <a:lnTo>
                    <a:pt x="1864423" y="179417"/>
                  </a:lnTo>
                  <a:lnTo>
                    <a:pt x="1856740" y="180974"/>
                  </a:lnTo>
                  <a:lnTo>
                    <a:pt x="19684" y="180974"/>
                  </a:lnTo>
                  <a:lnTo>
                    <a:pt x="12001" y="179417"/>
                  </a:lnTo>
                  <a:lnTo>
                    <a:pt x="5746" y="175180"/>
                  </a:lnTo>
                  <a:lnTo>
                    <a:pt x="1539" y="168919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9043034" y="3687445"/>
            <a:ext cx="183261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Purchasing</a:t>
            </a:r>
            <a:r>
              <a:rPr dirty="0" sz="950" spc="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25" b="1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dirty="0" sz="9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9267825" y="4458842"/>
            <a:ext cx="1638300" cy="200660"/>
            <a:chOff x="9267825" y="4458842"/>
            <a:chExt cx="1638300" cy="200660"/>
          </a:xfrm>
        </p:grpSpPr>
        <p:sp>
          <p:nvSpPr>
            <p:cNvPr id="115" name="object 115"/>
            <p:cNvSpPr/>
            <p:nvPr/>
          </p:nvSpPr>
          <p:spPr>
            <a:xfrm>
              <a:off x="9277350" y="4468367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1599565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93"/>
                  </a:lnTo>
                  <a:lnTo>
                    <a:pt x="5746" y="175291"/>
                  </a:lnTo>
                  <a:lnTo>
                    <a:pt x="12001" y="179542"/>
                  </a:lnTo>
                  <a:lnTo>
                    <a:pt x="19684" y="181101"/>
                  </a:lnTo>
                  <a:lnTo>
                    <a:pt x="1599565" y="181101"/>
                  </a:lnTo>
                  <a:lnTo>
                    <a:pt x="1607248" y="179542"/>
                  </a:lnTo>
                  <a:lnTo>
                    <a:pt x="1613503" y="175291"/>
                  </a:lnTo>
                  <a:lnTo>
                    <a:pt x="1617710" y="16899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55"/>
                  </a:lnTo>
                  <a:lnTo>
                    <a:pt x="1613503" y="5794"/>
                  </a:lnTo>
                  <a:lnTo>
                    <a:pt x="1607248" y="1557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9277350" y="4468367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7"/>
                  </a:lnTo>
                  <a:lnTo>
                    <a:pt x="1613503" y="5794"/>
                  </a:lnTo>
                  <a:lnTo>
                    <a:pt x="1617710" y="12055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93"/>
                  </a:lnTo>
                  <a:lnTo>
                    <a:pt x="1613503" y="175291"/>
                  </a:lnTo>
                  <a:lnTo>
                    <a:pt x="1607248" y="179542"/>
                  </a:lnTo>
                  <a:lnTo>
                    <a:pt x="1599565" y="181101"/>
                  </a:lnTo>
                  <a:lnTo>
                    <a:pt x="19684" y="181101"/>
                  </a:lnTo>
                  <a:lnTo>
                    <a:pt x="12001" y="179542"/>
                  </a:lnTo>
                  <a:lnTo>
                    <a:pt x="5746" y="175291"/>
                  </a:lnTo>
                  <a:lnTo>
                    <a:pt x="1539" y="16899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9296717" y="4473638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6797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Fu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950" spc="-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9267825" y="4716145"/>
            <a:ext cx="1638300" cy="200025"/>
            <a:chOff x="9267825" y="4716145"/>
            <a:chExt cx="1638300" cy="200025"/>
          </a:xfrm>
        </p:grpSpPr>
        <p:sp>
          <p:nvSpPr>
            <p:cNvPr id="119" name="object 119"/>
            <p:cNvSpPr/>
            <p:nvPr/>
          </p:nvSpPr>
          <p:spPr>
            <a:xfrm>
              <a:off x="9277350" y="4725670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599565" y="180974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9277350" y="4725670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9296717" y="4735766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5240">
              <a:lnSpc>
                <a:spcPct val="100000"/>
              </a:lnSpc>
              <a:spcBef>
                <a:spcPts val="125"/>
              </a:spcBef>
            </a:pPr>
            <a:r>
              <a:rPr dirty="0" sz="950" spc="30" b="1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9010650" y="5506846"/>
            <a:ext cx="1895475" cy="191135"/>
            <a:chOff x="9010650" y="5506846"/>
            <a:chExt cx="1895475" cy="191135"/>
          </a:xfrm>
        </p:grpSpPr>
        <p:sp>
          <p:nvSpPr>
            <p:cNvPr id="123" name="object 123"/>
            <p:cNvSpPr/>
            <p:nvPr/>
          </p:nvSpPr>
          <p:spPr>
            <a:xfrm>
              <a:off x="9020175" y="5516371"/>
              <a:ext cx="1876425" cy="172085"/>
            </a:xfrm>
            <a:custGeom>
              <a:avLst/>
              <a:gdLst/>
              <a:ahLst/>
              <a:cxnLst/>
              <a:rect l="l" t="t" r="r" b="b"/>
              <a:pathLst>
                <a:path w="1876425" h="172085">
                  <a:moveTo>
                    <a:pt x="1857755" y="0"/>
                  </a:moveTo>
                  <a:lnTo>
                    <a:pt x="18669" y="0"/>
                  </a:lnTo>
                  <a:lnTo>
                    <a:pt x="11412" y="1470"/>
                  </a:lnTo>
                  <a:lnTo>
                    <a:pt x="5476" y="5476"/>
                  </a:lnTo>
                  <a:lnTo>
                    <a:pt x="1470" y="11412"/>
                  </a:lnTo>
                  <a:lnTo>
                    <a:pt x="0" y="18668"/>
                  </a:lnTo>
                  <a:lnTo>
                    <a:pt x="0" y="152869"/>
                  </a:lnTo>
                  <a:lnTo>
                    <a:pt x="1470" y="160137"/>
                  </a:lnTo>
                  <a:lnTo>
                    <a:pt x="5476" y="166071"/>
                  </a:lnTo>
                  <a:lnTo>
                    <a:pt x="11412" y="170072"/>
                  </a:lnTo>
                  <a:lnTo>
                    <a:pt x="18669" y="171538"/>
                  </a:lnTo>
                  <a:lnTo>
                    <a:pt x="1857755" y="171538"/>
                  </a:lnTo>
                  <a:lnTo>
                    <a:pt x="1865012" y="170072"/>
                  </a:lnTo>
                  <a:lnTo>
                    <a:pt x="1870948" y="166071"/>
                  </a:lnTo>
                  <a:lnTo>
                    <a:pt x="1874954" y="160137"/>
                  </a:lnTo>
                  <a:lnTo>
                    <a:pt x="1876425" y="152869"/>
                  </a:lnTo>
                  <a:lnTo>
                    <a:pt x="1876425" y="18668"/>
                  </a:lnTo>
                  <a:lnTo>
                    <a:pt x="1874954" y="11412"/>
                  </a:lnTo>
                  <a:lnTo>
                    <a:pt x="1870948" y="5476"/>
                  </a:lnTo>
                  <a:lnTo>
                    <a:pt x="1865012" y="1470"/>
                  </a:lnTo>
                  <a:lnTo>
                    <a:pt x="185775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9020175" y="5516371"/>
              <a:ext cx="1876425" cy="172085"/>
            </a:xfrm>
            <a:custGeom>
              <a:avLst/>
              <a:gdLst/>
              <a:ahLst/>
              <a:cxnLst/>
              <a:rect l="l" t="t" r="r" b="b"/>
              <a:pathLst>
                <a:path w="1876425" h="172085">
                  <a:moveTo>
                    <a:pt x="0" y="18668"/>
                  </a:moveTo>
                  <a:lnTo>
                    <a:pt x="1470" y="11412"/>
                  </a:lnTo>
                  <a:lnTo>
                    <a:pt x="5476" y="5476"/>
                  </a:lnTo>
                  <a:lnTo>
                    <a:pt x="11412" y="1470"/>
                  </a:lnTo>
                  <a:lnTo>
                    <a:pt x="18669" y="0"/>
                  </a:lnTo>
                  <a:lnTo>
                    <a:pt x="1857755" y="0"/>
                  </a:lnTo>
                  <a:lnTo>
                    <a:pt x="1865012" y="1470"/>
                  </a:lnTo>
                  <a:lnTo>
                    <a:pt x="1870948" y="5476"/>
                  </a:lnTo>
                  <a:lnTo>
                    <a:pt x="1874954" y="11412"/>
                  </a:lnTo>
                  <a:lnTo>
                    <a:pt x="1876425" y="18668"/>
                  </a:lnTo>
                  <a:lnTo>
                    <a:pt x="1876425" y="152869"/>
                  </a:lnTo>
                  <a:lnTo>
                    <a:pt x="1874954" y="160137"/>
                  </a:lnTo>
                  <a:lnTo>
                    <a:pt x="1870948" y="166071"/>
                  </a:lnTo>
                  <a:lnTo>
                    <a:pt x="1865012" y="170072"/>
                  </a:lnTo>
                  <a:lnTo>
                    <a:pt x="1857755" y="171538"/>
                  </a:lnTo>
                  <a:lnTo>
                    <a:pt x="18669" y="171538"/>
                  </a:lnTo>
                  <a:lnTo>
                    <a:pt x="11412" y="170072"/>
                  </a:lnTo>
                  <a:lnTo>
                    <a:pt x="5476" y="166071"/>
                  </a:lnTo>
                  <a:lnTo>
                    <a:pt x="1470" y="160137"/>
                  </a:lnTo>
                  <a:lnTo>
                    <a:pt x="0" y="152869"/>
                  </a:lnTo>
                  <a:lnTo>
                    <a:pt x="0" y="18668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 txBox="1"/>
          <p:nvPr/>
        </p:nvSpPr>
        <p:spPr>
          <a:xfrm>
            <a:off x="9039034" y="5522912"/>
            <a:ext cx="1838960" cy="173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21970">
              <a:lnSpc>
                <a:spcPct val="100000"/>
              </a:lnSpc>
              <a:spcBef>
                <a:spcPts val="125"/>
              </a:spcBef>
            </a:pPr>
            <a:r>
              <a:rPr dirty="0" sz="950" spc="5" b="1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9010650" y="4982845"/>
            <a:ext cx="1895475" cy="200660"/>
            <a:chOff x="9010650" y="4982845"/>
            <a:chExt cx="1895475" cy="200660"/>
          </a:xfrm>
        </p:grpSpPr>
        <p:sp>
          <p:nvSpPr>
            <p:cNvPr id="127" name="object 127"/>
            <p:cNvSpPr/>
            <p:nvPr/>
          </p:nvSpPr>
          <p:spPr>
            <a:xfrm>
              <a:off x="9020175" y="4992370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18567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856740" y="181101"/>
                  </a:lnTo>
                  <a:lnTo>
                    <a:pt x="1864423" y="179544"/>
                  </a:lnTo>
                  <a:lnTo>
                    <a:pt x="1870678" y="175307"/>
                  </a:lnTo>
                  <a:lnTo>
                    <a:pt x="1874885" y="169046"/>
                  </a:lnTo>
                  <a:lnTo>
                    <a:pt x="1876425" y="161416"/>
                  </a:lnTo>
                  <a:lnTo>
                    <a:pt x="1876425" y="19684"/>
                  </a:lnTo>
                  <a:lnTo>
                    <a:pt x="1874885" y="12055"/>
                  </a:lnTo>
                  <a:lnTo>
                    <a:pt x="1870678" y="5794"/>
                  </a:lnTo>
                  <a:lnTo>
                    <a:pt x="1864423" y="1557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9020175" y="4992370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57"/>
                  </a:lnTo>
                  <a:lnTo>
                    <a:pt x="1870678" y="5794"/>
                  </a:lnTo>
                  <a:lnTo>
                    <a:pt x="1874885" y="12055"/>
                  </a:lnTo>
                  <a:lnTo>
                    <a:pt x="1876425" y="19684"/>
                  </a:lnTo>
                  <a:lnTo>
                    <a:pt x="1876425" y="161416"/>
                  </a:lnTo>
                  <a:lnTo>
                    <a:pt x="1874885" y="169046"/>
                  </a:lnTo>
                  <a:lnTo>
                    <a:pt x="1870678" y="175307"/>
                  </a:lnTo>
                  <a:lnTo>
                    <a:pt x="1864423" y="179544"/>
                  </a:lnTo>
                  <a:lnTo>
                    <a:pt x="185674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9786619" y="4998021"/>
            <a:ext cx="3613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50" spc="7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95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9267825" y="2620010"/>
            <a:ext cx="1638300" cy="200660"/>
            <a:chOff x="9267825" y="2620010"/>
            <a:chExt cx="1638300" cy="200660"/>
          </a:xfrm>
        </p:grpSpPr>
        <p:sp>
          <p:nvSpPr>
            <p:cNvPr id="131" name="object 131"/>
            <p:cNvSpPr/>
            <p:nvPr/>
          </p:nvSpPr>
          <p:spPr>
            <a:xfrm>
              <a:off x="9277350" y="2629535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1599565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5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599565" y="181101"/>
                  </a:lnTo>
                  <a:lnTo>
                    <a:pt x="1607248" y="179544"/>
                  </a:lnTo>
                  <a:lnTo>
                    <a:pt x="1613503" y="175307"/>
                  </a:lnTo>
                  <a:lnTo>
                    <a:pt x="1617710" y="169046"/>
                  </a:lnTo>
                  <a:lnTo>
                    <a:pt x="1619250" y="161416"/>
                  </a:lnTo>
                  <a:lnTo>
                    <a:pt x="1619250" y="19685"/>
                  </a:lnTo>
                  <a:lnTo>
                    <a:pt x="1617710" y="12055"/>
                  </a:lnTo>
                  <a:lnTo>
                    <a:pt x="1613503" y="5794"/>
                  </a:lnTo>
                  <a:lnTo>
                    <a:pt x="1607248" y="1557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9277350" y="2629535"/>
              <a:ext cx="1619250" cy="181610"/>
            </a:xfrm>
            <a:custGeom>
              <a:avLst/>
              <a:gdLst/>
              <a:ahLst/>
              <a:cxnLst/>
              <a:rect l="l" t="t" r="r" b="b"/>
              <a:pathLst>
                <a:path w="1619250" h="181610">
                  <a:moveTo>
                    <a:pt x="0" y="19685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7"/>
                  </a:lnTo>
                  <a:lnTo>
                    <a:pt x="1613503" y="5794"/>
                  </a:lnTo>
                  <a:lnTo>
                    <a:pt x="1617710" y="12055"/>
                  </a:lnTo>
                  <a:lnTo>
                    <a:pt x="1619250" y="19685"/>
                  </a:lnTo>
                  <a:lnTo>
                    <a:pt x="1619250" y="161416"/>
                  </a:lnTo>
                  <a:lnTo>
                    <a:pt x="1617710" y="169046"/>
                  </a:lnTo>
                  <a:lnTo>
                    <a:pt x="1613503" y="175307"/>
                  </a:lnTo>
                  <a:lnTo>
                    <a:pt x="1607248" y="179544"/>
                  </a:lnTo>
                  <a:lnTo>
                    <a:pt x="1599565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5"/>
                  </a:lnTo>
                  <a:close/>
                </a:path>
              </a:pathLst>
            </a:custGeom>
            <a:ln w="19049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/>
          <p:cNvSpPr txBox="1"/>
          <p:nvPr/>
        </p:nvSpPr>
        <p:spPr>
          <a:xfrm>
            <a:off x="9296717" y="2638107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132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9267825" y="3934840"/>
            <a:ext cx="1638300" cy="200025"/>
            <a:chOff x="9267825" y="3934840"/>
            <a:chExt cx="1638300" cy="200025"/>
          </a:xfrm>
        </p:grpSpPr>
        <p:sp>
          <p:nvSpPr>
            <p:cNvPr id="135" name="object 135"/>
            <p:cNvSpPr/>
            <p:nvPr/>
          </p:nvSpPr>
          <p:spPr>
            <a:xfrm>
              <a:off x="9277350" y="3944365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599565" y="180974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55"/>
                  </a:lnTo>
                  <a:lnTo>
                    <a:pt x="1613503" y="5794"/>
                  </a:lnTo>
                  <a:lnTo>
                    <a:pt x="1607248" y="1557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9277350" y="3944365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57"/>
                  </a:lnTo>
                  <a:lnTo>
                    <a:pt x="1613503" y="5794"/>
                  </a:lnTo>
                  <a:lnTo>
                    <a:pt x="1617710" y="12055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 txBox="1"/>
          <p:nvPr/>
        </p:nvSpPr>
        <p:spPr>
          <a:xfrm>
            <a:off x="9296717" y="3949128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01320">
              <a:lnSpc>
                <a:spcPct val="100000"/>
              </a:lnSpc>
              <a:spcBef>
                <a:spcPts val="125"/>
              </a:spcBef>
            </a:pPr>
            <a:r>
              <a:rPr dirty="0" sz="950" spc="35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9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9267825" y="4192142"/>
            <a:ext cx="1638300" cy="200025"/>
            <a:chOff x="9267825" y="4192142"/>
            <a:chExt cx="1638300" cy="200025"/>
          </a:xfrm>
        </p:grpSpPr>
        <p:sp>
          <p:nvSpPr>
            <p:cNvPr id="139" name="object 139"/>
            <p:cNvSpPr/>
            <p:nvPr/>
          </p:nvSpPr>
          <p:spPr>
            <a:xfrm>
              <a:off x="9277350" y="4201667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1599565" y="0"/>
                  </a:moveTo>
                  <a:lnTo>
                    <a:pt x="19684" y="0"/>
                  </a:lnTo>
                  <a:lnTo>
                    <a:pt x="12001" y="1539"/>
                  </a:lnTo>
                  <a:lnTo>
                    <a:pt x="5746" y="5746"/>
                  </a:lnTo>
                  <a:lnTo>
                    <a:pt x="1539" y="12001"/>
                  </a:lnTo>
                  <a:lnTo>
                    <a:pt x="0" y="19684"/>
                  </a:lnTo>
                  <a:lnTo>
                    <a:pt x="0" y="161289"/>
                  </a:lnTo>
                  <a:lnTo>
                    <a:pt x="1539" y="168973"/>
                  </a:lnTo>
                  <a:lnTo>
                    <a:pt x="5746" y="175228"/>
                  </a:lnTo>
                  <a:lnTo>
                    <a:pt x="12001" y="179435"/>
                  </a:lnTo>
                  <a:lnTo>
                    <a:pt x="19684" y="180974"/>
                  </a:lnTo>
                  <a:lnTo>
                    <a:pt x="1599565" y="180974"/>
                  </a:lnTo>
                  <a:lnTo>
                    <a:pt x="1607248" y="179435"/>
                  </a:lnTo>
                  <a:lnTo>
                    <a:pt x="1613503" y="175228"/>
                  </a:lnTo>
                  <a:lnTo>
                    <a:pt x="1617710" y="168973"/>
                  </a:lnTo>
                  <a:lnTo>
                    <a:pt x="1619250" y="161289"/>
                  </a:lnTo>
                  <a:lnTo>
                    <a:pt x="1619250" y="19684"/>
                  </a:lnTo>
                  <a:lnTo>
                    <a:pt x="1617710" y="12001"/>
                  </a:lnTo>
                  <a:lnTo>
                    <a:pt x="1613503" y="5746"/>
                  </a:lnTo>
                  <a:lnTo>
                    <a:pt x="1607248" y="1539"/>
                  </a:lnTo>
                  <a:lnTo>
                    <a:pt x="15995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9277350" y="4201667"/>
              <a:ext cx="1619250" cy="180975"/>
            </a:xfrm>
            <a:custGeom>
              <a:avLst/>
              <a:gdLst/>
              <a:ahLst/>
              <a:cxnLst/>
              <a:rect l="l" t="t" r="r" b="b"/>
              <a:pathLst>
                <a:path w="1619250" h="180975">
                  <a:moveTo>
                    <a:pt x="0" y="19684"/>
                  </a:moveTo>
                  <a:lnTo>
                    <a:pt x="1539" y="12001"/>
                  </a:lnTo>
                  <a:lnTo>
                    <a:pt x="5746" y="5746"/>
                  </a:lnTo>
                  <a:lnTo>
                    <a:pt x="12001" y="1539"/>
                  </a:lnTo>
                  <a:lnTo>
                    <a:pt x="19684" y="0"/>
                  </a:lnTo>
                  <a:lnTo>
                    <a:pt x="1599565" y="0"/>
                  </a:lnTo>
                  <a:lnTo>
                    <a:pt x="1607248" y="1539"/>
                  </a:lnTo>
                  <a:lnTo>
                    <a:pt x="1613503" y="5746"/>
                  </a:lnTo>
                  <a:lnTo>
                    <a:pt x="1617710" y="12001"/>
                  </a:lnTo>
                  <a:lnTo>
                    <a:pt x="1619250" y="19684"/>
                  </a:lnTo>
                  <a:lnTo>
                    <a:pt x="1619250" y="161289"/>
                  </a:lnTo>
                  <a:lnTo>
                    <a:pt x="1617710" y="168973"/>
                  </a:lnTo>
                  <a:lnTo>
                    <a:pt x="1613503" y="175228"/>
                  </a:lnTo>
                  <a:lnTo>
                    <a:pt x="1607248" y="179435"/>
                  </a:lnTo>
                  <a:lnTo>
                    <a:pt x="1599565" y="180974"/>
                  </a:lnTo>
                  <a:lnTo>
                    <a:pt x="19684" y="180974"/>
                  </a:lnTo>
                  <a:lnTo>
                    <a:pt x="12001" y="179435"/>
                  </a:lnTo>
                  <a:lnTo>
                    <a:pt x="5746" y="175228"/>
                  </a:lnTo>
                  <a:lnTo>
                    <a:pt x="1539" y="168973"/>
                  </a:lnTo>
                  <a:lnTo>
                    <a:pt x="0" y="161289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/>
          <p:cNvSpPr txBox="1"/>
          <p:nvPr/>
        </p:nvSpPr>
        <p:spPr>
          <a:xfrm>
            <a:off x="9296717" y="4211256"/>
            <a:ext cx="158051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25"/>
              </a:spcBef>
            </a:pPr>
            <a:r>
              <a:rPr dirty="0" sz="950" spc="15" b="1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Purchasing</a:t>
            </a:r>
            <a:r>
              <a:rPr dirty="0" sz="950" spc="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7246873" y="1932432"/>
            <a:ext cx="3659504" cy="3684904"/>
            <a:chOff x="7246873" y="1932432"/>
            <a:chExt cx="3659504" cy="3684904"/>
          </a:xfrm>
        </p:grpSpPr>
        <p:sp>
          <p:nvSpPr>
            <p:cNvPr id="143" name="object 143"/>
            <p:cNvSpPr/>
            <p:nvPr/>
          </p:nvSpPr>
          <p:spPr>
            <a:xfrm>
              <a:off x="7253223" y="1938782"/>
              <a:ext cx="1771014" cy="3672204"/>
            </a:xfrm>
            <a:custGeom>
              <a:avLst/>
              <a:gdLst/>
              <a:ahLst/>
              <a:cxnLst/>
              <a:rect l="l" t="t" r="r" b="b"/>
              <a:pathLst>
                <a:path w="1771015" h="3672204">
                  <a:moveTo>
                    <a:pt x="0" y="1574800"/>
                  </a:moveTo>
                  <a:lnTo>
                    <a:pt x="885444" y="1574800"/>
                  </a:lnTo>
                  <a:lnTo>
                    <a:pt x="885444" y="0"/>
                  </a:lnTo>
                  <a:lnTo>
                    <a:pt x="1770887" y="0"/>
                  </a:lnTo>
                </a:path>
                <a:path w="1771015" h="3672204">
                  <a:moveTo>
                    <a:pt x="0" y="1575180"/>
                  </a:moveTo>
                  <a:lnTo>
                    <a:pt x="885444" y="1575180"/>
                  </a:lnTo>
                  <a:lnTo>
                    <a:pt x="885444" y="524128"/>
                  </a:lnTo>
                  <a:lnTo>
                    <a:pt x="1770887" y="524128"/>
                  </a:lnTo>
                </a:path>
                <a:path w="1771015" h="3672204">
                  <a:moveTo>
                    <a:pt x="0" y="1581657"/>
                  </a:moveTo>
                  <a:lnTo>
                    <a:pt x="885444" y="1581657"/>
                  </a:lnTo>
                  <a:lnTo>
                    <a:pt x="885444" y="1839340"/>
                  </a:lnTo>
                  <a:lnTo>
                    <a:pt x="1770887" y="1839340"/>
                  </a:lnTo>
                </a:path>
                <a:path w="1771015" h="3672204">
                  <a:moveTo>
                    <a:pt x="0" y="1581657"/>
                  </a:moveTo>
                  <a:lnTo>
                    <a:pt x="885444" y="1581657"/>
                  </a:lnTo>
                  <a:lnTo>
                    <a:pt x="885444" y="3410077"/>
                  </a:lnTo>
                  <a:lnTo>
                    <a:pt x="1770887" y="3410077"/>
                  </a:lnTo>
                </a:path>
                <a:path w="1771015" h="3672204">
                  <a:moveTo>
                    <a:pt x="0" y="1581657"/>
                  </a:moveTo>
                  <a:lnTo>
                    <a:pt x="885444" y="1581657"/>
                  </a:lnTo>
                  <a:lnTo>
                    <a:pt x="885444" y="3671849"/>
                  </a:lnTo>
                  <a:lnTo>
                    <a:pt x="1770887" y="3671849"/>
                  </a:lnTo>
                </a:path>
                <a:path w="1771015" h="3672204">
                  <a:moveTo>
                    <a:pt x="0" y="1581657"/>
                  </a:moveTo>
                  <a:lnTo>
                    <a:pt x="885444" y="1581657"/>
                  </a:lnTo>
                  <a:lnTo>
                    <a:pt x="885444" y="3148329"/>
                  </a:lnTo>
                  <a:lnTo>
                    <a:pt x="1770887" y="31483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9020175" y="2105533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1856740" y="0"/>
                  </a:moveTo>
                  <a:lnTo>
                    <a:pt x="19684" y="0"/>
                  </a:lnTo>
                  <a:lnTo>
                    <a:pt x="12001" y="1557"/>
                  </a:lnTo>
                  <a:lnTo>
                    <a:pt x="5746" y="5794"/>
                  </a:lnTo>
                  <a:lnTo>
                    <a:pt x="1539" y="12055"/>
                  </a:lnTo>
                  <a:lnTo>
                    <a:pt x="0" y="19684"/>
                  </a:lnTo>
                  <a:lnTo>
                    <a:pt x="0" y="161416"/>
                  </a:lnTo>
                  <a:lnTo>
                    <a:pt x="1539" y="169046"/>
                  </a:lnTo>
                  <a:lnTo>
                    <a:pt x="5746" y="175307"/>
                  </a:lnTo>
                  <a:lnTo>
                    <a:pt x="12001" y="179544"/>
                  </a:lnTo>
                  <a:lnTo>
                    <a:pt x="19684" y="181101"/>
                  </a:lnTo>
                  <a:lnTo>
                    <a:pt x="1856740" y="181101"/>
                  </a:lnTo>
                  <a:lnTo>
                    <a:pt x="1864423" y="179544"/>
                  </a:lnTo>
                  <a:lnTo>
                    <a:pt x="1870678" y="175307"/>
                  </a:lnTo>
                  <a:lnTo>
                    <a:pt x="1874885" y="169046"/>
                  </a:lnTo>
                  <a:lnTo>
                    <a:pt x="1876425" y="161416"/>
                  </a:lnTo>
                  <a:lnTo>
                    <a:pt x="1876425" y="19684"/>
                  </a:lnTo>
                  <a:lnTo>
                    <a:pt x="1874885" y="12055"/>
                  </a:lnTo>
                  <a:lnTo>
                    <a:pt x="1870678" y="5794"/>
                  </a:lnTo>
                  <a:lnTo>
                    <a:pt x="1864423" y="1557"/>
                  </a:lnTo>
                  <a:lnTo>
                    <a:pt x="18567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9020175" y="2105533"/>
              <a:ext cx="1876425" cy="181610"/>
            </a:xfrm>
            <a:custGeom>
              <a:avLst/>
              <a:gdLst/>
              <a:ahLst/>
              <a:cxnLst/>
              <a:rect l="l" t="t" r="r" b="b"/>
              <a:pathLst>
                <a:path w="1876425" h="181610">
                  <a:moveTo>
                    <a:pt x="0" y="19684"/>
                  </a:moveTo>
                  <a:lnTo>
                    <a:pt x="1539" y="12055"/>
                  </a:lnTo>
                  <a:lnTo>
                    <a:pt x="5746" y="5794"/>
                  </a:lnTo>
                  <a:lnTo>
                    <a:pt x="12001" y="1557"/>
                  </a:lnTo>
                  <a:lnTo>
                    <a:pt x="19684" y="0"/>
                  </a:lnTo>
                  <a:lnTo>
                    <a:pt x="1856740" y="0"/>
                  </a:lnTo>
                  <a:lnTo>
                    <a:pt x="1864423" y="1557"/>
                  </a:lnTo>
                  <a:lnTo>
                    <a:pt x="1870678" y="5794"/>
                  </a:lnTo>
                  <a:lnTo>
                    <a:pt x="1874885" y="12055"/>
                  </a:lnTo>
                  <a:lnTo>
                    <a:pt x="1876425" y="19684"/>
                  </a:lnTo>
                  <a:lnTo>
                    <a:pt x="1876425" y="161416"/>
                  </a:lnTo>
                  <a:lnTo>
                    <a:pt x="1874885" y="169046"/>
                  </a:lnTo>
                  <a:lnTo>
                    <a:pt x="1870678" y="175307"/>
                  </a:lnTo>
                  <a:lnTo>
                    <a:pt x="1864423" y="179544"/>
                  </a:lnTo>
                  <a:lnTo>
                    <a:pt x="1856740" y="181101"/>
                  </a:lnTo>
                  <a:lnTo>
                    <a:pt x="19684" y="181101"/>
                  </a:lnTo>
                  <a:lnTo>
                    <a:pt x="12001" y="179544"/>
                  </a:lnTo>
                  <a:lnTo>
                    <a:pt x="5746" y="175307"/>
                  </a:lnTo>
                  <a:lnTo>
                    <a:pt x="1539" y="169046"/>
                  </a:lnTo>
                  <a:lnTo>
                    <a:pt x="0" y="161416"/>
                  </a:lnTo>
                  <a:lnTo>
                    <a:pt x="0" y="19684"/>
                  </a:lnTo>
                  <a:close/>
                </a:path>
              </a:pathLst>
            </a:custGeom>
            <a:ln w="19050">
              <a:solidFill>
                <a:srgbClr val="3A89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9586594" y="2113597"/>
            <a:ext cx="762635" cy="1746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50" spc="20" b="1">
                <a:solidFill>
                  <a:srgbClr val="FFFFFF"/>
                </a:solidFill>
                <a:latin typeface="Arial"/>
                <a:cs typeface="Arial"/>
              </a:rPr>
              <a:t>Sub-Ranges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7253223" y="2205608"/>
            <a:ext cx="1771014" cy="1313180"/>
          </a:xfrm>
          <a:custGeom>
            <a:avLst/>
            <a:gdLst/>
            <a:ahLst/>
            <a:cxnLst/>
            <a:rect l="l" t="t" r="r" b="b"/>
            <a:pathLst>
              <a:path w="1771015" h="1313179">
                <a:moveTo>
                  <a:pt x="0" y="1312926"/>
                </a:moveTo>
                <a:lnTo>
                  <a:pt x="885444" y="1312926"/>
                </a:lnTo>
                <a:lnTo>
                  <a:pt x="885444" y="0"/>
                </a:lnTo>
                <a:lnTo>
                  <a:pt x="1770887" y="0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440" y="1597342"/>
            <a:ext cx="11219815" cy="242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Arial MT"/>
                <a:cs typeface="Arial MT"/>
              </a:rPr>
              <a:t>Multiple</a:t>
            </a:r>
            <a:r>
              <a:rPr dirty="0" sz="1500" spc="17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Customers</a:t>
            </a:r>
            <a:r>
              <a:rPr dirty="0" sz="1500" spc="114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and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Suppliers</a:t>
            </a:r>
            <a:r>
              <a:rPr dirty="0" sz="1500" spc="190">
                <a:latin typeface="Arial MT"/>
                <a:cs typeface="Arial MT"/>
              </a:rPr>
              <a:t> </a:t>
            </a:r>
            <a:r>
              <a:rPr dirty="0" sz="1500" spc="-5">
                <a:latin typeface="Arial MT"/>
                <a:cs typeface="Arial MT"/>
              </a:rPr>
              <a:t>can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be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assigned</a:t>
            </a:r>
            <a:r>
              <a:rPr dirty="0" sz="1500" spc="180">
                <a:latin typeface="Arial MT"/>
                <a:cs typeface="Arial MT"/>
              </a:rPr>
              <a:t> </a:t>
            </a:r>
            <a:r>
              <a:rPr dirty="0" sz="1500" spc="15">
                <a:latin typeface="Arial MT"/>
                <a:cs typeface="Arial MT"/>
              </a:rPr>
              <a:t>to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one</a:t>
            </a:r>
            <a:r>
              <a:rPr dirty="0" sz="1500" spc="100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Business</a:t>
            </a:r>
            <a:r>
              <a:rPr dirty="0" sz="1500" spc="26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Partner.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00" spc="-40">
                <a:latin typeface="Arial MT"/>
                <a:cs typeface="Arial MT"/>
              </a:rPr>
              <a:t>Use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Case</a:t>
            </a:r>
            <a:r>
              <a:rPr dirty="0" sz="1500" spc="25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for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assigning</a:t>
            </a:r>
            <a:r>
              <a:rPr dirty="0" sz="1500" spc="33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multiple</a:t>
            </a:r>
            <a:r>
              <a:rPr dirty="0" sz="1500" spc="17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ERP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Customers</a:t>
            </a:r>
            <a:r>
              <a:rPr dirty="0" sz="1500" spc="110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with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-25" b="1">
                <a:latin typeface="Arial"/>
                <a:cs typeface="Arial"/>
              </a:rPr>
              <a:t>same</a:t>
            </a:r>
            <a:r>
              <a:rPr dirty="0" sz="1500" spc="110" b="1">
                <a:latin typeface="Arial"/>
                <a:cs typeface="Arial"/>
              </a:rPr>
              <a:t> </a:t>
            </a:r>
            <a:r>
              <a:rPr dirty="0" sz="1500" spc="-5">
                <a:latin typeface="Arial MT"/>
                <a:cs typeface="Arial MT"/>
              </a:rPr>
              <a:t>address:</a:t>
            </a:r>
            <a:endParaRPr sz="1500">
              <a:latin typeface="Arial MT"/>
              <a:cs typeface="Arial MT"/>
            </a:endParaRPr>
          </a:p>
          <a:p>
            <a:pPr marL="193675" indent="-181610">
              <a:lnSpc>
                <a:spcPct val="100000"/>
              </a:lnSpc>
              <a:spcBef>
                <a:spcPts val="480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250" spc="-30">
                <a:latin typeface="Arial MT"/>
                <a:cs typeface="Arial MT"/>
              </a:rPr>
              <a:t>Customer</a:t>
            </a:r>
            <a:r>
              <a:rPr dirty="0" sz="1250" spc="43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is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treated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differently</a:t>
            </a:r>
            <a:r>
              <a:rPr dirty="0" sz="1250" spc="290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within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several</a:t>
            </a:r>
            <a:r>
              <a:rPr dirty="0" sz="1250" spc="265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business</a:t>
            </a:r>
            <a:r>
              <a:rPr dirty="0" sz="1250" spc="37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units</a:t>
            </a:r>
            <a:r>
              <a:rPr dirty="0" sz="1250" spc="140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of</a:t>
            </a:r>
            <a:r>
              <a:rPr dirty="0" sz="1250" spc="125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the</a:t>
            </a:r>
            <a:r>
              <a:rPr dirty="0" sz="1250" spc="145">
                <a:latin typeface="Arial MT"/>
                <a:cs typeface="Arial MT"/>
              </a:rPr>
              <a:t> </a:t>
            </a:r>
            <a:r>
              <a:rPr dirty="0" sz="1250" spc="-30">
                <a:latin typeface="Arial MT"/>
                <a:cs typeface="Arial MT"/>
              </a:rPr>
              <a:t>same</a:t>
            </a:r>
            <a:r>
              <a:rPr dirty="0" sz="1250" spc="220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company</a:t>
            </a:r>
            <a:r>
              <a:rPr dirty="0" sz="1250" spc="290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code</a:t>
            </a:r>
            <a:endParaRPr sz="1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FAB00"/>
              </a:buClr>
              <a:buFont typeface="Wingdings"/>
              <a:buChar char=""/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00" spc="-40">
                <a:latin typeface="Arial MT"/>
                <a:cs typeface="Arial MT"/>
              </a:rPr>
              <a:t>Use</a:t>
            </a:r>
            <a:r>
              <a:rPr dirty="0" sz="1500" spc="95">
                <a:latin typeface="Arial MT"/>
                <a:cs typeface="Arial MT"/>
              </a:rPr>
              <a:t> </a:t>
            </a:r>
            <a:r>
              <a:rPr dirty="0" sz="1500" spc="-15">
                <a:latin typeface="Arial MT"/>
                <a:cs typeface="Arial MT"/>
              </a:rPr>
              <a:t>Case</a:t>
            </a:r>
            <a:r>
              <a:rPr dirty="0" sz="1500" spc="30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for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35">
                <a:latin typeface="Arial MT"/>
                <a:cs typeface="Arial MT"/>
              </a:rPr>
              <a:t>assigning</a:t>
            </a:r>
            <a:r>
              <a:rPr dirty="0" sz="1500" spc="330">
                <a:latin typeface="Arial MT"/>
                <a:cs typeface="Arial MT"/>
              </a:rPr>
              <a:t> </a:t>
            </a:r>
            <a:r>
              <a:rPr dirty="0" sz="1500" spc="-30">
                <a:latin typeface="Arial MT"/>
                <a:cs typeface="Arial MT"/>
              </a:rPr>
              <a:t>multiple</a:t>
            </a:r>
            <a:r>
              <a:rPr dirty="0" sz="1500" spc="18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ERP</a:t>
            </a:r>
            <a:r>
              <a:rPr dirty="0" sz="1500" spc="9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Customers</a:t>
            </a:r>
            <a:r>
              <a:rPr dirty="0" sz="1500" spc="114">
                <a:latin typeface="Arial MT"/>
                <a:cs typeface="Arial MT"/>
              </a:rPr>
              <a:t> </a:t>
            </a:r>
            <a:r>
              <a:rPr dirty="0" sz="1500" spc="5">
                <a:latin typeface="Arial MT"/>
                <a:cs typeface="Arial MT"/>
              </a:rPr>
              <a:t>with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-10" b="1">
                <a:latin typeface="Arial"/>
                <a:cs typeface="Arial"/>
              </a:rPr>
              <a:t>different</a:t>
            </a:r>
            <a:r>
              <a:rPr dirty="0" sz="1500" spc="75" b="1">
                <a:latin typeface="Arial"/>
                <a:cs typeface="Arial"/>
              </a:rPr>
              <a:t> </a:t>
            </a:r>
            <a:r>
              <a:rPr dirty="0" sz="1500" spc="-5">
                <a:latin typeface="Arial MT"/>
                <a:cs typeface="Arial MT"/>
              </a:rPr>
              <a:t>addresses:</a:t>
            </a:r>
            <a:endParaRPr sz="1500">
              <a:latin typeface="Arial MT"/>
              <a:cs typeface="Arial MT"/>
            </a:endParaRPr>
          </a:p>
          <a:p>
            <a:pPr marL="193675" marR="118110" indent="-181610">
              <a:lnSpc>
                <a:spcPts val="1430"/>
              </a:lnSpc>
              <a:spcBef>
                <a:spcPts val="585"/>
              </a:spcBef>
              <a:buClr>
                <a:srgbClr val="EFAB00"/>
              </a:buClr>
              <a:buFont typeface="Wingdings"/>
              <a:buChar char=""/>
              <a:tabLst>
                <a:tab pos="194310" algn="l"/>
              </a:tabLst>
            </a:pPr>
            <a:r>
              <a:rPr dirty="0" sz="1250" spc="-25">
                <a:latin typeface="Arial MT"/>
                <a:cs typeface="Arial MT"/>
              </a:rPr>
              <a:t>Company</a:t>
            </a:r>
            <a:r>
              <a:rPr dirty="0" sz="1250" spc="-20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includes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main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location</a:t>
            </a:r>
            <a:r>
              <a:rPr dirty="0" sz="1250" spc="-10">
                <a:latin typeface="Arial MT"/>
                <a:cs typeface="Arial MT"/>
              </a:rPr>
              <a:t> as </a:t>
            </a:r>
            <a:r>
              <a:rPr dirty="0" sz="1250" spc="-40">
                <a:latin typeface="Arial MT"/>
                <a:cs typeface="Arial MT"/>
              </a:rPr>
              <a:t>well</a:t>
            </a:r>
            <a:r>
              <a:rPr dirty="0" sz="1250" spc="-3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as </a:t>
            </a:r>
            <a:r>
              <a:rPr dirty="0" sz="1250" spc="-25">
                <a:latin typeface="Arial MT"/>
                <a:cs typeface="Arial MT"/>
              </a:rPr>
              <a:t>deviating</a:t>
            </a:r>
            <a:r>
              <a:rPr dirty="0" sz="1250" spc="-2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bill-to,</a:t>
            </a:r>
            <a:r>
              <a:rPr dirty="0" sz="1250" spc="-10">
                <a:latin typeface="Arial MT"/>
                <a:cs typeface="Arial MT"/>
              </a:rPr>
              <a:t> ship-to</a:t>
            </a:r>
            <a:r>
              <a:rPr dirty="0" sz="1250" spc="32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etc.</a:t>
            </a:r>
            <a:r>
              <a:rPr dirty="0" sz="1250" spc="325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addresses</a:t>
            </a:r>
            <a:r>
              <a:rPr dirty="0" sz="1250" spc="320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(alternative</a:t>
            </a:r>
            <a:r>
              <a:rPr dirty="0" sz="1250" spc="325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option:</a:t>
            </a:r>
            <a:r>
              <a:rPr dirty="0" sz="1250" spc="310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Multiple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Address</a:t>
            </a:r>
            <a:r>
              <a:rPr dirty="0" sz="1250" spc="330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Handling</a:t>
            </a:r>
            <a:r>
              <a:rPr dirty="0" sz="1250" spc="325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for </a:t>
            </a:r>
            <a:r>
              <a:rPr dirty="0" sz="1250" spc="-30">
                <a:latin typeface="Arial MT"/>
                <a:cs typeface="Arial MT"/>
              </a:rPr>
              <a:t>Customer</a:t>
            </a:r>
            <a:r>
              <a:rPr dirty="0" sz="1250" spc="290">
                <a:latin typeface="Arial MT"/>
                <a:cs typeface="Arial MT"/>
              </a:rPr>
              <a:t> </a:t>
            </a:r>
            <a:r>
              <a:rPr dirty="0" sz="1250" spc="-35">
                <a:latin typeface="Arial MT"/>
                <a:cs typeface="Arial MT"/>
              </a:rPr>
              <a:t>Master </a:t>
            </a:r>
            <a:r>
              <a:rPr dirty="0" sz="1250" spc="-335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Data)</a:t>
            </a:r>
            <a:endParaRPr sz="1250">
              <a:latin typeface="Arial MT"/>
              <a:cs typeface="Arial MT"/>
            </a:endParaRPr>
          </a:p>
          <a:p>
            <a:pPr marL="12700" marR="5080">
              <a:lnSpc>
                <a:spcPct val="92600"/>
              </a:lnSpc>
              <a:spcBef>
                <a:spcPts val="600"/>
              </a:spcBef>
            </a:pPr>
            <a:r>
              <a:rPr dirty="0" sz="1250" spc="-35">
                <a:latin typeface="Arial MT"/>
                <a:cs typeface="Arial MT"/>
              </a:rPr>
              <a:t>Note:</a:t>
            </a:r>
            <a:r>
              <a:rPr dirty="0" sz="1250" spc="-30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Multiple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Assignments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in </a:t>
            </a:r>
            <a:r>
              <a:rPr dirty="0" sz="1250" spc="-15">
                <a:latin typeface="Arial MT"/>
                <a:cs typeface="Arial MT"/>
              </a:rPr>
              <a:t>MDG-BP</a:t>
            </a:r>
            <a:r>
              <a:rPr dirty="0" sz="1250" spc="315">
                <a:latin typeface="Arial MT"/>
                <a:cs typeface="Arial MT"/>
              </a:rPr>
              <a:t> </a:t>
            </a:r>
            <a:r>
              <a:rPr dirty="0" sz="1250" spc="-30">
                <a:latin typeface="Arial MT"/>
                <a:cs typeface="Arial MT"/>
              </a:rPr>
              <a:t>will</a:t>
            </a:r>
            <a:r>
              <a:rPr dirty="0" sz="1250" spc="28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be </a:t>
            </a:r>
            <a:r>
              <a:rPr dirty="0" sz="1250" spc="-10">
                <a:latin typeface="Arial MT"/>
                <a:cs typeface="Arial MT"/>
              </a:rPr>
              <a:t>supported</a:t>
            </a:r>
            <a:r>
              <a:rPr dirty="0" sz="1250" spc="33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in </a:t>
            </a:r>
            <a:r>
              <a:rPr dirty="0" sz="1250" spc="-5">
                <a:latin typeface="Arial MT"/>
                <a:cs typeface="Arial MT"/>
              </a:rPr>
              <a:t>future </a:t>
            </a:r>
            <a:r>
              <a:rPr dirty="0" sz="1250" spc="-25">
                <a:latin typeface="Arial MT"/>
                <a:cs typeface="Arial MT"/>
              </a:rPr>
              <a:t>only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with</a:t>
            </a:r>
            <a:r>
              <a:rPr dirty="0" sz="1250" spc="300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the</a:t>
            </a:r>
            <a:r>
              <a:rPr dirty="0" sz="1250" spc="30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current </a:t>
            </a:r>
            <a:r>
              <a:rPr dirty="0" sz="1250" spc="-5">
                <a:latin typeface="Arial MT"/>
                <a:cs typeface="Arial MT"/>
              </a:rPr>
              <a:t>scope </a:t>
            </a:r>
            <a:r>
              <a:rPr dirty="0" sz="1250" spc="-10">
                <a:latin typeface="Arial MT"/>
                <a:cs typeface="Arial MT"/>
              </a:rPr>
              <a:t>and </a:t>
            </a:r>
            <a:r>
              <a:rPr dirty="0" sz="1250" spc="-30">
                <a:latin typeface="Arial MT"/>
                <a:cs typeface="Arial MT"/>
              </a:rPr>
              <a:t>state.</a:t>
            </a:r>
            <a:r>
              <a:rPr dirty="0" sz="1250" spc="29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Customers</a:t>
            </a:r>
            <a:r>
              <a:rPr dirty="0" sz="1250" spc="315">
                <a:latin typeface="Arial MT"/>
                <a:cs typeface="Arial MT"/>
              </a:rPr>
              <a:t> </a:t>
            </a:r>
            <a:r>
              <a:rPr dirty="0" sz="1250" spc="-30">
                <a:latin typeface="Arial MT"/>
                <a:cs typeface="Arial MT"/>
              </a:rPr>
              <a:t>must</a:t>
            </a:r>
            <a:r>
              <a:rPr dirty="0" sz="1250" spc="290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decide,</a:t>
            </a:r>
            <a:r>
              <a:rPr dirty="0" sz="1250" spc="335"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i f </a:t>
            </a:r>
            <a:r>
              <a:rPr dirty="0" sz="1250" spc="-10">
                <a:latin typeface="Arial MT"/>
                <a:cs typeface="Arial MT"/>
              </a:rPr>
              <a:t>this </a:t>
            </a:r>
            <a:r>
              <a:rPr dirty="0" sz="1250" spc="-5">
                <a:latin typeface="Arial MT"/>
                <a:cs typeface="Arial MT"/>
              </a:rPr>
              <a:t>scope</a:t>
            </a:r>
            <a:r>
              <a:rPr dirty="0" sz="1250" spc="34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is </a:t>
            </a:r>
            <a:r>
              <a:rPr dirty="0" sz="1250">
                <a:latin typeface="Arial MT"/>
                <a:cs typeface="Arial MT"/>
              </a:rPr>
              <a:t>sufficient </a:t>
            </a:r>
            <a:r>
              <a:rPr dirty="0" sz="1250" spc="-335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for </a:t>
            </a:r>
            <a:r>
              <a:rPr dirty="0" sz="1250" spc="-15">
                <a:latin typeface="Arial MT"/>
                <a:cs typeface="Arial MT"/>
              </a:rPr>
              <a:t>their</a:t>
            </a:r>
            <a:r>
              <a:rPr dirty="0" sz="1250" spc="-10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complete</a:t>
            </a:r>
            <a:r>
              <a:rPr dirty="0" sz="1250" spc="-20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system</a:t>
            </a:r>
            <a:r>
              <a:rPr dirty="0" sz="1250" spc="-5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landscape.</a:t>
            </a:r>
            <a:r>
              <a:rPr dirty="0" sz="1250" spc="-15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Also,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performance</a:t>
            </a:r>
            <a:r>
              <a:rPr dirty="0" sz="1250" spc="33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topics</a:t>
            </a:r>
            <a:r>
              <a:rPr dirty="0" sz="1250" spc="340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should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be considered</a:t>
            </a:r>
            <a:r>
              <a:rPr dirty="0" sz="1250" spc="340">
                <a:latin typeface="Arial MT"/>
                <a:cs typeface="Arial MT"/>
              </a:rPr>
              <a:t> </a:t>
            </a:r>
            <a:r>
              <a:rPr dirty="0" sz="1250" spc="-30">
                <a:latin typeface="Arial MT"/>
                <a:cs typeface="Arial MT"/>
              </a:rPr>
              <a:t>when</a:t>
            </a:r>
            <a:r>
              <a:rPr dirty="0" sz="1250" spc="28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using</a:t>
            </a:r>
            <a:r>
              <a:rPr dirty="0" sz="1250" spc="330">
                <a:latin typeface="Arial MT"/>
                <a:cs typeface="Arial MT"/>
              </a:rPr>
              <a:t> </a:t>
            </a:r>
            <a:r>
              <a:rPr dirty="0" sz="1250" spc="15">
                <a:latin typeface="Arial MT"/>
                <a:cs typeface="Arial MT"/>
              </a:rPr>
              <a:t>a </a:t>
            </a:r>
            <a:r>
              <a:rPr dirty="0" sz="1250" spc="-25">
                <a:latin typeface="Arial MT"/>
                <a:cs typeface="Arial MT"/>
              </a:rPr>
              <a:t>lot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of</a:t>
            </a:r>
            <a:r>
              <a:rPr dirty="0" sz="1250" spc="330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assignments.</a:t>
            </a:r>
            <a:r>
              <a:rPr dirty="0" sz="1250" spc="31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See </a:t>
            </a:r>
            <a:r>
              <a:rPr dirty="0" sz="1250" spc="-25">
                <a:latin typeface="Arial MT"/>
                <a:cs typeface="Arial MT"/>
              </a:rPr>
              <a:t>also</a:t>
            </a:r>
            <a:r>
              <a:rPr dirty="0" sz="1250" spc="300">
                <a:latin typeface="Arial MT"/>
                <a:cs typeface="Arial MT"/>
              </a:rPr>
              <a:t> </a:t>
            </a:r>
            <a:r>
              <a:rPr dirty="0" sz="1250" spc="-5">
                <a:latin typeface="Arial MT"/>
                <a:cs typeface="Arial MT"/>
              </a:rPr>
              <a:t>SAP </a:t>
            </a:r>
            <a:r>
              <a:rPr dirty="0" sz="1250" spc="-25">
                <a:latin typeface="Arial MT"/>
                <a:cs typeface="Arial MT"/>
              </a:rPr>
              <a:t>note</a:t>
            </a:r>
            <a:r>
              <a:rPr dirty="0" sz="1250" spc="295">
                <a:latin typeface="Arial MT"/>
                <a:cs typeface="Arial MT"/>
              </a:rPr>
              <a:t> </a:t>
            </a:r>
            <a:r>
              <a:rPr dirty="0" u="sng" sz="1250" spc="-20">
                <a:solidFill>
                  <a:srgbClr val="008FD2"/>
                </a:solidFill>
                <a:uFill>
                  <a:solidFill>
                    <a:srgbClr val="008FD2"/>
                  </a:solidFill>
                </a:uFill>
                <a:latin typeface="Arial MT"/>
                <a:cs typeface="Arial MT"/>
                <a:hlinkClick r:id="rId2"/>
              </a:rPr>
              <a:t>2876690</a:t>
            </a:r>
            <a:r>
              <a:rPr dirty="0" sz="1250" spc="305">
                <a:solidFill>
                  <a:srgbClr val="008FD2"/>
                </a:solidFill>
                <a:latin typeface="Arial MT"/>
                <a:cs typeface="Arial MT"/>
              </a:rPr>
              <a:t> </a:t>
            </a:r>
            <a:r>
              <a:rPr dirty="0" sz="1250" spc="5">
                <a:latin typeface="Arial MT"/>
                <a:cs typeface="Arial MT"/>
              </a:rPr>
              <a:t>- </a:t>
            </a:r>
            <a:r>
              <a:rPr dirty="0" sz="1250" spc="10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Multiple</a:t>
            </a:r>
            <a:r>
              <a:rPr dirty="0" sz="1250" spc="45">
                <a:latin typeface="Arial MT"/>
                <a:cs typeface="Arial MT"/>
              </a:rPr>
              <a:t> </a:t>
            </a:r>
            <a:r>
              <a:rPr dirty="0" sz="1250" spc="-15">
                <a:latin typeface="Arial MT"/>
                <a:cs typeface="Arial MT"/>
              </a:rPr>
              <a:t>Business</a:t>
            </a:r>
            <a:r>
              <a:rPr dirty="0" sz="1250" spc="285">
                <a:latin typeface="Arial MT"/>
                <a:cs typeface="Arial MT"/>
              </a:rPr>
              <a:t> </a:t>
            </a:r>
            <a:r>
              <a:rPr dirty="0" sz="1250" spc="-10">
                <a:latin typeface="Arial MT"/>
                <a:cs typeface="Arial MT"/>
              </a:rPr>
              <a:t>Partners</a:t>
            </a:r>
            <a:r>
              <a:rPr dirty="0" sz="1250" spc="215">
                <a:latin typeface="Arial MT"/>
                <a:cs typeface="Arial MT"/>
              </a:rPr>
              <a:t> </a:t>
            </a:r>
            <a:r>
              <a:rPr dirty="0" sz="1250">
                <a:latin typeface="Arial MT"/>
                <a:cs typeface="Arial MT"/>
              </a:rPr>
              <a:t>for</a:t>
            </a:r>
            <a:r>
              <a:rPr dirty="0" sz="1250" spc="50">
                <a:latin typeface="Arial MT"/>
                <a:cs typeface="Arial MT"/>
              </a:rPr>
              <a:t> </a:t>
            </a:r>
            <a:r>
              <a:rPr dirty="0" sz="1250" spc="-20">
                <a:latin typeface="Arial MT"/>
                <a:cs typeface="Arial MT"/>
              </a:rPr>
              <a:t>the</a:t>
            </a:r>
            <a:r>
              <a:rPr dirty="0" sz="1250" spc="140">
                <a:latin typeface="Arial MT"/>
                <a:cs typeface="Arial MT"/>
              </a:rPr>
              <a:t> </a:t>
            </a:r>
            <a:r>
              <a:rPr dirty="0" sz="1250" spc="-30">
                <a:latin typeface="Arial MT"/>
                <a:cs typeface="Arial MT"/>
              </a:rPr>
              <a:t>same</a:t>
            </a:r>
            <a:r>
              <a:rPr dirty="0" sz="1250" spc="-25">
                <a:latin typeface="Arial MT"/>
                <a:cs typeface="Arial MT"/>
              </a:rPr>
              <a:t> legal</a:t>
            </a:r>
            <a:r>
              <a:rPr dirty="0" sz="1250" spc="190">
                <a:latin typeface="Arial MT"/>
                <a:cs typeface="Arial MT"/>
              </a:rPr>
              <a:t> </a:t>
            </a:r>
            <a:r>
              <a:rPr dirty="0" sz="1250" spc="-25">
                <a:latin typeface="Arial MT"/>
                <a:cs typeface="Arial MT"/>
              </a:rPr>
              <a:t>entity.</a:t>
            </a:r>
            <a:endParaRPr sz="12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5775" y="4211192"/>
            <a:ext cx="11068050" cy="2324735"/>
            <a:chOff x="485775" y="4211192"/>
            <a:chExt cx="11068050" cy="2324735"/>
          </a:xfrm>
        </p:grpSpPr>
        <p:sp>
          <p:nvSpPr>
            <p:cNvPr id="4" name="object 4"/>
            <p:cNvSpPr/>
            <p:nvPr/>
          </p:nvSpPr>
          <p:spPr>
            <a:xfrm>
              <a:off x="485775" y="4211192"/>
              <a:ext cx="11068050" cy="2324735"/>
            </a:xfrm>
            <a:custGeom>
              <a:avLst/>
              <a:gdLst/>
              <a:ahLst/>
              <a:cxnLst/>
              <a:rect l="l" t="t" r="r" b="b"/>
              <a:pathLst>
                <a:path w="11068050" h="2324734">
                  <a:moveTo>
                    <a:pt x="10680700" y="0"/>
                  </a:moveTo>
                  <a:lnTo>
                    <a:pt x="387362" y="0"/>
                  </a:lnTo>
                  <a:lnTo>
                    <a:pt x="338773" y="3018"/>
                  </a:lnTo>
                  <a:lnTo>
                    <a:pt x="291984" y="11833"/>
                  </a:lnTo>
                  <a:lnTo>
                    <a:pt x="247360" y="26080"/>
                  </a:lnTo>
                  <a:lnTo>
                    <a:pt x="205262" y="45395"/>
                  </a:lnTo>
                  <a:lnTo>
                    <a:pt x="166055" y="69416"/>
                  </a:lnTo>
                  <a:lnTo>
                    <a:pt x="130100" y="97778"/>
                  </a:lnTo>
                  <a:lnTo>
                    <a:pt x="97762" y="130119"/>
                  </a:lnTo>
                  <a:lnTo>
                    <a:pt x="69403" y="166074"/>
                  </a:lnTo>
                  <a:lnTo>
                    <a:pt x="45386" y="205281"/>
                  </a:lnTo>
                  <a:lnTo>
                    <a:pt x="26074" y="247375"/>
                  </a:lnTo>
                  <a:lnTo>
                    <a:pt x="11830" y="291993"/>
                  </a:lnTo>
                  <a:lnTo>
                    <a:pt x="3018" y="338773"/>
                  </a:lnTo>
                  <a:lnTo>
                    <a:pt x="0" y="387349"/>
                  </a:lnTo>
                  <a:lnTo>
                    <a:pt x="0" y="1937194"/>
                  </a:lnTo>
                  <a:lnTo>
                    <a:pt x="3018" y="1985798"/>
                  </a:lnTo>
                  <a:lnTo>
                    <a:pt x="11830" y="2032599"/>
                  </a:lnTo>
                  <a:lnTo>
                    <a:pt x="26074" y="2077236"/>
                  </a:lnTo>
                  <a:lnTo>
                    <a:pt x="45386" y="2119345"/>
                  </a:lnTo>
                  <a:lnTo>
                    <a:pt x="69403" y="2158563"/>
                  </a:lnTo>
                  <a:lnTo>
                    <a:pt x="97762" y="2194526"/>
                  </a:lnTo>
                  <a:lnTo>
                    <a:pt x="130100" y="2226873"/>
                  </a:lnTo>
                  <a:lnTo>
                    <a:pt x="166055" y="2255239"/>
                  </a:lnTo>
                  <a:lnTo>
                    <a:pt x="205262" y="2279262"/>
                  </a:lnTo>
                  <a:lnTo>
                    <a:pt x="247360" y="2298578"/>
                  </a:lnTo>
                  <a:lnTo>
                    <a:pt x="291984" y="2312825"/>
                  </a:lnTo>
                  <a:lnTo>
                    <a:pt x="338773" y="2321639"/>
                  </a:lnTo>
                  <a:lnTo>
                    <a:pt x="387362" y="2324658"/>
                  </a:lnTo>
                  <a:lnTo>
                    <a:pt x="10680700" y="2324658"/>
                  </a:lnTo>
                  <a:lnTo>
                    <a:pt x="10729276" y="2321639"/>
                  </a:lnTo>
                  <a:lnTo>
                    <a:pt x="10776056" y="2312825"/>
                  </a:lnTo>
                  <a:lnTo>
                    <a:pt x="10820674" y="2298578"/>
                  </a:lnTo>
                  <a:lnTo>
                    <a:pt x="10862768" y="2279262"/>
                  </a:lnTo>
                  <a:lnTo>
                    <a:pt x="10901975" y="2255239"/>
                  </a:lnTo>
                  <a:lnTo>
                    <a:pt x="10937930" y="2226873"/>
                  </a:lnTo>
                  <a:lnTo>
                    <a:pt x="10970271" y="2194526"/>
                  </a:lnTo>
                  <a:lnTo>
                    <a:pt x="10998633" y="2158563"/>
                  </a:lnTo>
                  <a:lnTo>
                    <a:pt x="11022654" y="2119345"/>
                  </a:lnTo>
                  <a:lnTo>
                    <a:pt x="11041969" y="2077236"/>
                  </a:lnTo>
                  <a:lnTo>
                    <a:pt x="11056216" y="2032599"/>
                  </a:lnTo>
                  <a:lnTo>
                    <a:pt x="11065031" y="1985798"/>
                  </a:lnTo>
                  <a:lnTo>
                    <a:pt x="11068050" y="1937194"/>
                  </a:lnTo>
                  <a:lnTo>
                    <a:pt x="11068050" y="387349"/>
                  </a:lnTo>
                  <a:lnTo>
                    <a:pt x="11065031" y="338773"/>
                  </a:lnTo>
                  <a:lnTo>
                    <a:pt x="11056216" y="291993"/>
                  </a:lnTo>
                  <a:lnTo>
                    <a:pt x="11041969" y="247375"/>
                  </a:lnTo>
                  <a:lnTo>
                    <a:pt x="11022654" y="205281"/>
                  </a:lnTo>
                  <a:lnTo>
                    <a:pt x="10998633" y="166074"/>
                  </a:lnTo>
                  <a:lnTo>
                    <a:pt x="10970271" y="130119"/>
                  </a:lnTo>
                  <a:lnTo>
                    <a:pt x="10937930" y="97778"/>
                  </a:lnTo>
                  <a:lnTo>
                    <a:pt x="10901975" y="69416"/>
                  </a:lnTo>
                  <a:lnTo>
                    <a:pt x="10862768" y="45395"/>
                  </a:lnTo>
                  <a:lnTo>
                    <a:pt x="10820674" y="26080"/>
                  </a:lnTo>
                  <a:lnTo>
                    <a:pt x="10776056" y="11833"/>
                  </a:lnTo>
                  <a:lnTo>
                    <a:pt x="10729276" y="3018"/>
                  </a:lnTo>
                  <a:lnTo>
                    <a:pt x="10680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76751" y="4234941"/>
              <a:ext cx="4276725" cy="657860"/>
            </a:xfrm>
            <a:custGeom>
              <a:avLst/>
              <a:gdLst/>
              <a:ahLst/>
              <a:cxnLst/>
              <a:rect l="l" t="t" r="r" b="b"/>
              <a:pathLst>
                <a:path w="4276725" h="657860">
                  <a:moveTo>
                    <a:pt x="4167124" y="0"/>
                  </a:moveTo>
                  <a:lnTo>
                    <a:pt x="109474" y="0"/>
                  </a:lnTo>
                  <a:lnTo>
                    <a:pt x="66865" y="8606"/>
                  </a:lnTo>
                  <a:lnTo>
                    <a:pt x="32067" y="32083"/>
                  </a:lnTo>
                  <a:lnTo>
                    <a:pt x="8604" y="66919"/>
                  </a:lnTo>
                  <a:lnTo>
                    <a:pt x="0" y="109600"/>
                  </a:lnTo>
                  <a:lnTo>
                    <a:pt x="0" y="547877"/>
                  </a:lnTo>
                  <a:lnTo>
                    <a:pt x="8604" y="590506"/>
                  </a:lnTo>
                  <a:lnTo>
                    <a:pt x="32067" y="625347"/>
                  </a:lnTo>
                  <a:lnTo>
                    <a:pt x="66865" y="648854"/>
                  </a:lnTo>
                  <a:lnTo>
                    <a:pt x="109474" y="657478"/>
                  </a:lnTo>
                  <a:lnTo>
                    <a:pt x="4167124" y="657478"/>
                  </a:lnTo>
                  <a:lnTo>
                    <a:pt x="4209752" y="648854"/>
                  </a:lnTo>
                  <a:lnTo>
                    <a:pt x="4244594" y="625347"/>
                  </a:lnTo>
                  <a:lnTo>
                    <a:pt x="4268100" y="590506"/>
                  </a:lnTo>
                  <a:lnTo>
                    <a:pt x="4276725" y="547877"/>
                  </a:lnTo>
                  <a:lnTo>
                    <a:pt x="4276725" y="109600"/>
                  </a:lnTo>
                  <a:lnTo>
                    <a:pt x="4268100" y="66919"/>
                  </a:lnTo>
                  <a:lnTo>
                    <a:pt x="4244594" y="32083"/>
                  </a:lnTo>
                  <a:lnTo>
                    <a:pt x="4209752" y="8606"/>
                  </a:lnTo>
                  <a:lnTo>
                    <a:pt x="4167124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76751" y="4234941"/>
              <a:ext cx="4276725" cy="657860"/>
            </a:xfrm>
            <a:custGeom>
              <a:avLst/>
              <a:gdLst/>
              <a:ahLst/>
              <a:cxnLst/>
              <a:rect l="l" t="t" r="r" b="b"/>
              <a:pathLst>
                <a:path w="4276725" h="657860">
                  <a:moveTo>
                    <a:pt x="0" y="109600"/>
                  </a:moveTo>
                  <a:lnTo>
                    <a:pt x="8604" y="66919"/>
                  </a:lnTo>
                  <a:lnTo>
                    <a:pt x="32067" y="32083"/>
                  </a:lnTo>
                  <a:lnTo>
                    <a:pt x="66865" y="8606"/>
                  </a:lnTo>
                  <a:lnTo>
                    <a:pt x="109474" y="0"/>
                  </a:lnTo>
                  <a:lnTo>
                    <a:pt x="4167124" y="0"/>
                  </a:lnTo>
                  <a:lnTo>
                    <a:pt x="4209752" y="8606"/>
                  </a:lnTo>
                  <a:lnTo>
                    <a:pt x="4244594" y="32083"/>
                  </a:lnTo>
                  <a:lnTo>
                    <a:pt x="4268100" y="66919"/>
                  </a:lnTo>
                  <a:lnTo>
                    <a:pt x="4276725" y="109600"/>
                  </a:lnTo>
                  <a:lnTo>
                    <a:pt x="4276725" y="547877"/>
                  </a:lnTo>
                  <a:lnTo>
                    <a:pt x="4268100" y="590506"/>
                  </a:lnTo>
                  <a:lnTo>
                    <a:pt x="4244594" y="625347"/>
                  </a:lnTo>
                  <a:lnTo>
                    <a:pt x="4209752" y="648854"/>
                  </a:lnTo>
                  <a:lnTo>
                    <a:pt x="4167124" y="657478"/>
                  </a:lnTo>
                  <a:lnTo>
                    <a:pt x="109474" y="657478"/>
                  </a:lnTo>
                  <a:lnTo>
                    <a:pt x="66865" y="648854"/>
                  </a:lnTo>
                  <a:lnTo>
                    <a:pt x="32067" y="625347"/>
                  </a:lnTo>
                  <a:lnTo>
                    <a:pt x="8604" y="590506"/>
                  </a:lnTo>
                  <a:lnTo>
                    <a:pt x="0" y="547877"/>
                  </a:lnTo>
                  <a:lnTo>
                    <a:pt x="0" y="1096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087620" y="4381817"/>
            <a:ext cx="204660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 MT"/>
                <a:cs typeface="Arial MT"/>
              </a:rPr>
              <a:t>Business</a:t>
            </a:r>
            <a:r>
              <a:rPr dirty="0" sz="2100" spc="-120">
                <a:latin typeface="Arial MT"/>
                <a:cs typeface="Arial MT"/>
              </a:rPr>
              <a:t> </a:t>
            </a:r>
            <a:r>
              <a:rPr dirty="0" sz="2100" spc="-10">
                <a:latin typeface="Arial MT"/>
                <a:cs typeface="Arial MT"/>
              </a:rPr>
              <a:t>Partner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0712" y="4892421"/>
            <a:ext cx="5501640" cy="1480185"/>
            <a:chOff x="620712" y="4892421"/>
            <a:chExt cx="5501640" cy="1480185"/>
          </a:xfrm>
        </p:grpSpPr>
        <p:sp>
          <p:nvSpPr>
            <p:cNvPr id="9" name="object 9"/>
            <p:cNvSpPr/>
            <p:nvPr/>
          </p:nvSpPr>
          <p:spPr>
            <a:xfrm>
              <a:off x="623887" y="5187696"/>
              <a:ext cx="1581785" cy="476884"/>
            </a:xfrm>
            <a:custGeom>
              <a:avLst/>
              <a:gdLst/>
              <a:ahLst/>
              <a:cxnLst/>
              <a:rect l="l" t="t" r="r" b="b"/>
              <a:pathLst>
                <a:path w="1581785" h="476885">
                  <a:moveTo>
                    <a:pt x="1501711" y="0"/>
                  </a:moveTo>
                  <a:lnTo>
                    <a:pt x="79375" y="0"/>
                  </a:lnTo>
                  <a:lnTo>
                    <a:pt x="48477" y="6240"/>
                  </a:lnTo>
                  <a:lnTo>
                    <a:pt x="23247" y="23256"/>
                  </a:lnTo>
                  <a:lnTo>
                    <a:pt x="6237" y="48488"/>
                  </a:lnTo>
                  <a:lnTo>
                    <a:pt x="0" y="79374"/>
                  </a:lnTo>
                  <a:lnTo>
                    <a:pt x="0" y="397001"/>
                  </a:lnTo>
                  <a:lnTo>
                    <a:pt x="6237" y="427901"/>
                  </a:lnTo>
                  <a:lnTo>
                    <a:pt x="23247" y="453135"/>
                  </a:lnTo>
                  <a:lnTo>
                    <a:pt x="48477" y="470150"/>
                  </a:lnTo>
                  <a:lnTo>
                    <a:pt x="79375" y="476389"/>
                  </a:lnTo>
                  <a:lnTo>
                    <a:pt x="1501711" y="476389"/>
                  </a:lnTo>
                  <a:lnTo>
                    <a:pt x="1532671" y="470150"/>
                  </a:lnTo>
                  <a:lnTo>
                    <a:pt x="1557940" y="453135"/>
                  </a:lnTo>
                  <a:lnTo>
                    <a:pt x="1574970" y="427901"/>
                  </a:lnTo>
                  <a:lnTo>
                    <a:pt x="1581213" y="397001"/>
                  </a:lnTo>
                  <a:lnTo>
                    <a:pt x="1581213" y="79374"/>
                  </a:lnTo>
                  <a:lnTo>
                    <a:pt x="1574970" y="48488"/>
                  </a:lnTo>
                  <a:lnTo>
                    <a:pt x="1557940" y="23256"/>
                  </a:lnTo>
                  <a:lnTo>
                    <a:pt x="1532671" y="6240"/>
                  </a:lnTo>
                  <a:lnTo>
                    <a:pt x="150171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3887" y="5187696"/>
              <a:ext cx="1581785" cy="476884"/>
            </a:xfrm>
            <a:custGeom>
              <a:avLst/>
              <a:gdLst/>
              <a:ahLst/>
              <a:cxnLst/>
              <a:rect l="l" t="t" r="r" b="b"/>
              <a:pathLst>
                <a:path w="1581785" h="476885">
                  <a:moveTo>
                    <a:pt x="0" y="79374"/>
                  </a:moveTo>
                  <a:lnTo>
                    <a:pt x="6237" y="48488"/>
                  </a:lnTo>
                  <a:lnTo>
                    <a:pt x="23247" y="23256"/>
                  </a:lnTo>
                  <a:lnTo>
                    <a:pt x="48477" y="6240"/>
                  </a:lnTo>
                  <a:lnTo>
                    <a:pt x="79375" y="0"/>
                  </a:lnTo>
                  <a:lnTo>
                    <a:pt x="1501711" y="0"/>
                  </a:lnTo>
                  <a:lnTo>
                    <a:pt x="1532671" y="6240"/>
                  </a:lnTo>
                  <a:lnTo>
                    <a:pt x="1557940" y="23256"/>
                  </a:lnTo>
                  <a:lnTo>
                    <a:pt x="1574970" y="48488"/>
                  </a:lnTo>
                  <a:lnTo>
                    <a:pt x="1581213" y="79374"/>
                  </a:lnTo>
                  <a:lnTo>
                    <a:pt x="1581213" y="397001"/>
                  </a:lnTo>
                  <a:lnTo>
                    <a:pt x="1574970" y="427901"/>
                  </a:lnTo>
                  <a:lnTo>
                    <a:pt x="1557940" y="453135"/>
                  </a:lnTo>
                  <a:lnTo>
                    <a:pt x="1532671" y="470150"/>
                  </a:lnTo>
                  <a:lnTo>
                    <a:pt x="1501711" y="476389"/>
                  </a:lnTo>
                  <a:lnTo>
                    <a:pt x="79375" y="476389"/>
                  </a:lnTo>
                  <a:lnTo>
                    <a:pt x="48477" y="470150"/>
                  </a:lnTo>
                  <a:lnTo>
                    <a:pt x="23247" y="453135"/>
                  </a:lnTo>
                  <a:lnTo>
                    <a:pt x="6237" y="427901"/>
                  </a:lnTo>
                  <a:lnTo>
                    <a:pt x="0" y="397001"/>
                  </a:lnTo>
                  <a:lnTo>
                    <a:pt x="0" y="793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86076" y="5187696"/>
              <a:ext cx="1666875" cy="476884"/>
            </a:xfrm>
            <a:custGeom>
              <a:avLst/>
              <a:gdLst/>
              <a:ahLst/>
              <a:cxnLst/>
              <a:rect l="l" t="t" r="r" b="b"/>
              <a:pathLst>
                <a:path w="1666875" h="476885">
                  <a:moveTo>
                    <a:pt x="158737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397001"/>
                  </a:lnTo>
                  <a:lnTo>
                    <a:pt x="6222" y="427901"/>
                  </a:lnTo>
                  <a:lnTo>
                    <a:pt x="23209" y="453135"/>
                  </a:lnTo>
                  <a:lnTo>
                    <a:pt x="48434" y="470150"/>
                  </a:lnTo>
                  <a:lnTo>
                    <a:pt x="79375" y="476389"/>
                  </a:lnTo>
                  <a:lnTo>
                    <a:pt x="1587373" y="476389"/>
                  </a:lnTo>
                  <a:lnTo>
                    <a:pt x="1618333" y="470150"/>
                  </a:lnTo>
                  <a:lnTo>
                    <a:pt x="1643602" y="453135"/>
                  </a:lnTo>
                  <a:lnTo>
                    <a:pt x="1660632" y="427901"/>
                  </a:lnTo>
                  <a:lnTo>
                    <a:pt x="1666875" y="397001"/>
                  </a:lnTo>
                  <a:lnTo>
                    <a:pt x="1666875" y="79374"/>
                  </a:lnTo>
                  <a:lnTo>
                    <a:pt x="1660632" y="48488"/>
                  </a:lnTo>
                  <a:lnTo>
                    <a:pt x="1643602" y="23256"/>
                  </a:lnTo>
                  <a:lnTo>
                    <a:pt x="1618333" y="6240"/>
                  </a:lnTo>
                  <a:lnTo>
                    <a:pt x="158737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86076" y="5187696"/>
              <a:ext cx="1666875" cy="476884"/>
            </a:xfrm>
            <a:custGeom>
              <a:avLst/>
              <a:gdLst/>
              <a:ahLst/>
              <a:cxnLst/>
              <a:rect l="l" t="t" r="r" b="b"/>
              <a:pathLst>
                <a:path w="1666875" h="476885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1587373" y="0"/>
                  </a:lnTo>
                  <a:lnTo>
                    <a:pt x="1618333" y="6240"/>
                  </a:lnTo>
                  <a:lnTo>
                    <a:pt x="1643602" y="23256"/>
                  </a:lnTo>
                  <a:lnTo>
                    <a:pt x="1660632" y="48488"/>
                  </a:lnTo>
                  <a:lnTo>
                    <a:pt x="1666875" y="79374"/>
                  </a:lnTo>
                  <a:lnTo>
                    <a:pt x="1666875" y="397001"/>
                  </a:lnTo>
                  <a:lnTo>
                    <a:pt x="1660632" y="427901"/>
                  </a:lnTo>
                  <a:lnTo>
                    <a:pt x="1643602" y="453135"/>
                  </a:lnTo>
                  <a:lnTo>
                    <a:pt x="1618333" y="470150"/>
                  </a:lnTo>
                  <a:lnTo>
                    <a:pt x="1587373" y="476389"/>
                  </a:lnTo>
                  <a:lnTo>
                    <a:pt x="79375" y="476389"/>
                  </a:lnTo>
                  <a:lnTo>
                    <a:pt x="48434" y="470150"/>
                  </a:lnTo>
                  <a:lnTo>
                    <a:pt x="23209" y="453135"/>
                  </a:lnTo>
                  <a:lnTo>
                    <a:pt x="6222" y="427901"/>
                  </a:lnTo>
                  <a:lnTo>
                    <a:pt x="0" y="397001"/>
                  </a:lnTo>
                  <a:lnTo>
                    <a:pt x="0" y="793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43451" y="5187696"/>
              <a:ext cx="1609725" cy="476884"/>
            </a:xfrm>
            <a:custGeom>
              <a:avLst/>
              <a:gdLst/>
              <a:ahLst/>
              <a:cxnLst/>
              <a:rect l="l" t="t" r="r" b="b"/>
              <a:pathLst>
                <a:path w="1609725" h="476885">
                  <a:moveTo>
                    <a:pt x="153022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397001"/>
                  </a:lnTo>
                  <a:lnTo>
                    <a:pt x="6223" y="427901"/>
                  </a:lnTo>
                  <a:lnTo>
                    <a:pt x="23209" y="453135"/>
                  </a:lnTo>
                  <a:lnTo>
                    <a:pt x="48434" y="470150"/>
                  </a:lnTo>
                  <a:lnTo>
                    <a:pt x="79375" y="476389"/>
                  </a:lnTo>
                  <a:lnTo>
                    <a:pt x="1530223" y="476389"/>
                  </a:lnTo>
                  <a:lnTo>
                    <a:pt x="1561183" y="470150"/>
                  </a:lnTo>
                  <a:lnTo>
                    <a:pt x="1586452" y="453135"/>
                  </a:lnTo>
                  <a:lnTo>
                    <a:pt x="1603482" y="427901"/>
                  </a:lnTo>
                  <a:lnTo>
                    <a:pt x="1609725" y="397001"/>
                  </a:lnTo>
                  <a:lnTo>
                    <a:pt x="1609725" y="79374"/>
                  </a:lnTo>
                  <a:lnTo>
                    <a:pt x="1603482" y="48488"/>
                  </a:lnTo>
                  <a:lnTo>
                    <a:pt x="1586452" y="23256"/>
                  </a:lnTo>
                  <a:lnTo>
                    <a:pt x="1561183" y="6240"/>
                  </a:lnTo>
                  <a:lnTo>
                    <a:pt x="153022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43451" y="5187696"/>
              <a:ext cx="1609725" cy="476884"/>
            </a:xfrm>
            <a:custGeom>
              <a:avLst/>
              <a:gdLst/>
              <a:ahLst/>
              <a:cxnLst/>
              <a:rect l="l" t="t" r="r" b="b"/>
              <a:pathLst>
                <a:path w="1609725" h="476885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1530223" y="0"/>
                  </a:lnTo>
                  <a:lnTo>
                    <a:pt x="1561183" y="6240"/>
                  </a:lnTo>
                  <a:lnTo>
                    <a:pt x="1586452" y="23256"/>
                  </a:lnTo>
                  <a:lnTo>
                    <a:pt x="1603482" y="48488"/>
                  </a:lnTo>
                  <a:lnTo>
                    <a:pt x="1609725" y="79374"/>
                  </a:lnTo>
                  <a:lnTo>
                    <a:pt x="1609725" y="397001"/>
                  </a:lnTo>
                  <a:lnTo>
                    <a:pt x="1603482" y="427901"/>
                  </a:lnTo>
                  <a:lnTo>
                    <a:pt x="1586452" y="453135"/>
                  </a:lnTo>
                  <a:lnTo>
                    <a:pt x="1561183" y="470150"/>
                  </a:lnTo>
                  <a:lnTo>
                    <a:pt x="1530223" y="476389"/>
                  </a:lnTo>
                  <a:lnTo>
                    <a:pt x="79375" y="476389"/>
                  </a:lnTo>
                  <a:lnTo>
                    <a:pt x="48434" y="470150"/>
                  </a:lnTo>
                  <a:lnTo>
                    <a:pt x="23209" y="453135"/>
                  </a:lnTo>
                  <a:lnTo>
                    <a:pt x="6223" y="427901"/>
                  </a:lnTo>
                  <a:lnTo>
                    <a:pt x="0" y="397001"/>
                  </a:lnTo>
                  <a:lnTo>
                    <a:pt x="0" y="79374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66393" y="4892421"/>
              <a:ext cx="4755515" cy="301625"/>
            </a:xfrm>
            <a:custGeom>
              <a:avLst/>
              <a:gdLst/>
              <a:ahLst/>
              <a:cxnLst/>
              <a:rect l="l" t="t" r="r" b="b"/>
              <a:pathLst>
                <a:path w="4755515" h="301625">
                  <a:moveTo>
                    <a:pt x="4755515" y="0"/>
                  </a:moveTo>
                  <a:lnTo>
                    <a:pt x="4755007" y="0"/>
                  </a:lnTo>
                  <a:lnTo>
                    <a:pt x="4749165" y="0"/>
                  </a:lnTo>
                  <a:lnTo>
                    <a:pt x="4748657" y="0"/>
                  </a:lnTo>
                  <a:lnTo>
                    <a:pt x="4748657" y="146304"/>
                  </a:lnTo>
                  <a:lnTo>
                    <a:pt x="4747006" y="146304"/>
                  </a:lnTo>
                  <a:lnTo>
                    <a:pt x="4747006" y="0"/>
                  </a:lnTo>
                  <a:lnTo>
                    <a:pt x="4740656" y="0"/>
                  </a:lnTo>
                  <a:lnTo>
                    <a:pt x="4740656" y="146304"/>
                  </a:lnTo>
                  <a:lnTo>
                    <a:pt x="3684905" y="146304"/>
                  </a:lnTo>
                  <a:lnTo>
                    <a:pt x="3684270" y="146939"/>
                  </a:lnTo>
                  <a:lnTo>
                    <a:pt x="1856105" y="146939"/>
                  </a:lnTo>
                  <a:lnTo>
                    <a:pt x="1855406" y="147574"/>
                  </a:lnTo>
                  <a:lnTo>
                    <a:pt x="46355" y="147574"/>
                  </a:lnTo>
                  <a:lnTo>
                    <a:pt x="44958" y="149098"/>
                  </a:lnTo>
                  <a:lnTo>
                    <a:pt x="44958" y="283743"/>
                  </a:lnTo>
                  <a:lnTo>
                    <a:pt x="5461" y="216027"/>
                  </a:lnTo>
                  <a:lnTo>
                    <a:pt x="3556" y="215519"/>
                  </a:lnTo>
                  <a:lnTo>
                    <a:pt x="508" y="217297"/>
                  </a:lnTo>
                  <a:lnTo>
                    <a:pt x="0" y="219202"/>
                  </a:lnTo>
                  <a:lnTo>
                    <a:pt x="48006" y="301625"/>
                  </a:lnTo>
                  <a:lnTo>
                    <a:pt x="51638" y="295402"/>
                  </a:lnTo>
                  <a:lnTo>
                    <a:pt x="96139" y="219202"/>
                  </a:lnTo>
                  <a:lnTo>
                    <a:pt x="95631" y="217297"/>
                  </a:lnTo>
                  <a:lnTo>
                    <a:pt x="92583" y="215519"/>
                  </a:lnTo>
                  <a:lnTo>
                    <a:pt x="90678" y="216027"/>
                  </a:lnTo>
                  <a:lnTo>
                    <a:pt x="51181" y="283743"/>
                  </a:lnTo>
                  <a:lnTo>
                    <a:pt x="51181" y="153924"/>
                  </a:lnTo>
                  <a:lnTo>
                    <a:pt x="1854581" y="153924"/>
                  </a:lnTo>
                  <a:lnTo>
                    <a:pt x="1854708" y="282473"/>
                  </a:lnTo>
                  <a:lnTo>
                    <a:pt x="1857819" y="287807"/>
                  </a:lnTo>
                  <a:lnTo>
                    <a:pt x="1854581" y="282257"/>
                  </a:lnTo>
                  <a:lnTo>
                    <a:pt x="1815211" y="214757"/>
                  </a:lnTo>
                  <a:lnTo>
                    <a:pt x="1813306" y="214249"/>
                  </a:lnTo>
                  <a:lnTo>
                    <a:pt x="1810258" y="216027"/>
                  </a:lnTo>
                  <a:lnTo>
                    <a:pt x="1809750" y="217932"/>
                  </a:lnTo>
                  <a:lnTo>
                    <a:pt x="1857756" y="300355"/>
                  </a:lnTo>
                  <a:lnTo>
                    <a:pt x="1861451" y="294005"/>
                  </a:lnTo>
                  <a:lnTo>
                    <a:pt x="1905889" y="217932"/>
                  </a:lnTo>
                  <a:lnTo>
                    <a:pt x="1905381" y="216027"/>
                  </a:lnTo>
                  <a:lnTo>
                    <a:pt x="1902333" y="214249"/>
                  </a:lnTo>
                  <a:lnTo>
                    <a:pt x="1900428" y="214757"/>
                  </a:lnTo>
                  <a:lnTo>
                    <a:pt x="1861058" y="282257"/>
                  </a:lnTo>
                  <a:lnTo>
                    <a:pt x="1860931" y="294005"/>
                  </a:lnTo>
                  <a:lnTo>
                    <a:pt x="1860931" y="292481"/>
                  </a:lnTo>
                  <a:lnTo>
                    <a:pt x="1860931" y="282473"/>
                  </a:lnTo>
                  <a:lnTo>
                    <a:pt x="1860931" y="153924"/>
                  </a:lnTo>
                  <a:lnTo>
                    <a:pt x="3683508" y="153924"/>
                  </a:lnTo>
                  <a:lnTo>
                    <a:pt x="3683508" y="281076"/>
                  </a:lnTo>
                  <a:lnTo>
                    <a:pt x="3644011" y="213360"/>
                  </a:lnTo>
                  <a:lnTo>
                    <a:pt x="3642106" y="212852"/>
                  </a:lnTo>
                  <a:lnTo>
                    <a:pt x="3639058" y="214630"/>
                  </a:lnTo>
                  <a:lnTo>
                    <a:pt x="3638550" y="216535"/>
                  </a:lnTo>
                  <a:lnTo>
                    <a:pt x="3686683" y="298958"/>
                  </a:lnTo>
                  <a:lnTo>
                    <a:pt x="3690302" y="292735"/>
                  </a:lnTo>
                  <a:lnTo>
                    <a:pt x="3734689" y="216535"/>
                  </a:lnTo>
                  <a:lnTo>
                    <a:pt x="3734181" y="214630"/>
                  </a:lnTo>
                  <a:lnTo>
                    <a:pt x="3731133" y="212852"/>
                  </a:lnTo>
                  <a:lnTo>
                    <a:pt x="3729228" y="213360"/>
                  </a:lnTo>
                  <a:lnTo>
                    <a:pt x="3689731" y="281076"/>
                  </a:lnTo>
                  <a:lnTo>
                    <a:pt x="3689731" y="153924"/>
                  </a:lnTo>
                  <a:lnTo>
                    <a:pt x="4745609" y="153924"/>
                  </a:lnTo>
                  <a:lnTo>
                    <a:pt x="4746244" y="153289"/>
                  </a:lnTo>
                  <a:lnTo>
                    <a:pt x="4753610" y="153289"/>
                  </a:lnTo>
                  <a:lnTo>
                    <a:pt x="4755007" y="151892"/>
                  </a:lnTo>
                  <a:lnTo>
                    <a:pt x="4755007" y="151765"/>
                  </a:lnTo>
                  <a:lnTo>
                    <a:pt x="4755515" y="151257"/>
                  </a:lnTo>
                  <a:lnTo>
                    <a:pt x="4755515" y="146304"/>
                  </a:lnTo>
                  <a:lnTo>
                    <a:pt x="4755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09775" y="5997549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576199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5"/>
                  </a:lnTo>
                  <a:lnTo>
                    <a:pt x="18113" y="353433"/>
                  </a:lnTo>
                  <a:lnTo>
                    <a:pt x="37772" y="366708"/>
                  </a:lnTo>
                  <a:lnTo>
                    <a:pt x="61849" y="371576"/>
                  </a:lnTo>
                  <a:lnTo>
                    <a:pt x="576199" y="371576"/>
                  </a:lnTo>
                  <a:lnTo>
                    <a:pt x="600295" y="366708"/>
                  </a:lnTo>
                  <a:lnTo>
                    <a:pt x="619998" y="353433"/>
                  </a:lnTo>
                  <a:lnTo>
                    <a:pt x="633295" y="333745"/>
                  </a:lnTo>
                  <a:lnTo>
                    <a:pt x="638175" y="309638"/>
                  </a:lnTo>
                  <a:lnTo>
                    <a:pt x="638175" y="61925"/>
                  </a:lnTo>
                  <a:lnTo>
                    <a:pt x="633295" y="37820"/>
                  </a:lnTo>
                  <a:lnTo>
                    <a:pt x="619998" y="18137"/>
                  </a:lnTo>
                  <a:lnTo>
                    <a:pt x="600295" y="4866"/>
                  </a:lnTo>
                  <a:lnTo>
                    <a:pt x="576199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09775" y="5997549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76199" y="0"/>
                  </a:lnTo>
                  <a:lnTo>
                    <a:pt x="600295" y="4866"/>
                  </a:lnTo>
                  <a:lnTo>
                    <a:pt x="619998" y="18137"/>
                  </a:lnTo>
                  <a:lnTo>
                    <a:pt x="633295" y="37820"/>
                  </a:lnTo>
                  <a:lnTo>
                    <a:pt x="638175" y="61925"/>
                  </a:lnTo>
                  <a:lnTo>
                    <a:pt x="638175" y="309638"/>
                  </a:lnTo>
                  <a:lnTo>
                    <a:pt x="633295" y="333745"/>
                  </a:lnTo>
                  <a:lnTo>
                    <a:pt x="619998" y="353433"/>
                  </a:lnTo>
                  <a:lnTo>
                    <a:pt x="600295" y="366708"/>
                  </a:lnTo>
                  <a:lnTo>
                    <a:pt x="576199" y="371576"/>
                  </a:lnTo>
                  <a:lnTo>
                    <a:pt x="61849" y="371576"/>
                  </a:lnTo>
                  <a:lnTo>
                    <a:pt x="37772" y="366708"/>
                  </a:lnTo>
                  <a:lnTo>
                    <a:pt x="18113" y="353433"/>
                  </a:lnTo>
                  <a:lnTo>
                    <a:pt x="4859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5337" y="5997549"/>
              <a:ext cx="638810" cy="372110"/>
            </a:xfrm>
            <a:custGeom>
              <a:avLst/>
              <a:gdLst/>
              <a:ahLst/>
              <a:cxnLst/>
              <a:rect l="l" t="t" r="r" b="b"/>
              <a:pathLst>
                <a:path w="638810" h="372110">
                  <a:moveTo>
                    <a:pt x="576262" y="0"/>
                  </a:moveTo>
                  <a:lnTo>
                    <a:pt x="61912" y="0"/>
                  </a:lnTo>
                  <a:lnTo>
                    <a:pt x="37815" y="4866"/>
                  </a:lnTo>
                  <a:lnTo>
                    <a:pt x="18135" y="18137"/>
                  </a:lnTo>
                  <a:lnTo>
                    <a:pt x="4866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66" y="333745"/>
                  </a:lnTo>
                  <a:lnTo>
                    <a:pt x="18135" y="353433"/>
                  </a:lnTo>
                  <a:lnTo>
                    <a:pt x="37815" y="366708"/>
                  </a:lnTo>
                  <a:lnTo>
                    <a:pt x="61912" y="371576"/>
                  </a:lnTo>
                  <a:lnTo>
                    <a:pt x="576262" y="371576"/>
                  </a:lnTo>
                  <a:lnTo>
                    <a:pt x="600358" y="366708"/>
                  </a:lnTo>
                  <a:lnTo>
                    <a:pt x="620061" y="353433"/>
                  </a:lnTo>
                  <a:lnTo>
                    <a:pt x="633358" y="333745"/>
                  </a:lnTo>
                  <a:lnTo>
                    <a:pt x="638238" y="309638"/>
                  </a:lnTo>
                  <a:lnTo>
                    <a:pt x="638238" y="61925"/>
                  </a:lnTo>
                  <a:lnTo>
                    <a:pt x="633358" y="37820"/>
                  </a:lnTo>
                  <a:lnTo>
                    <a:pt x="620061" y="18137"/>
                  </a:lnTo>
                  <a:lnTo>
                    <a:pt x="600358" y="4866"/>
                  </a:lnTo>
                  <a:lnTo>
                    <a:pt x="576262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95337" y="5997549"/>
              <a:ext cx="638810" cy="372110"/>
            </a:xfrm>
            <a:custGeom>
              <a:avLst/>
              <a:gdLst/>
              <a:ahLst/>
              <a:cxnLst/>
              <a:rect l="l" t="t" r="r" b="b"/>
              <a:pathLst>
                <a:path w="638810" h="372110">
                  <a:moveTo>
                    <a:pt x="0" y="61925"/>
                  </a:moveTo>
                  <a:lnTo>
                    <a:pt x="4866" y="37820"/>
                  </a:lnTo>
                  <a:lnTo>
                    <a:pt x="18135" y="18137"/>
                  </a:lnTo>
                  <a:lnTo>
                    <a:pt x="37815" y="4866"/>
                  </a:lnTo>
                  <a:lnTo>
                    <a:pt x="61912" y="0"/>
                  </a:lnTo>
                  <a:lnTo>
                    <a:pt x="576262" y="0"/>
                  </a:lnTo>
                  <a:lnTo>
                    <a:pt x="600358" y="4866"/>
                  </a:lnTo>
                  <a:lnTo>
                    <a:pt x="620061" y="18137"/>
                  </a:lnTo>
                  <a:lnTo>
                    <a:pt x="633358" y="37820"/>
                  </a:lnTo>
                  <a:lnTo>
                    <a:pt x="638238" y="61925"/>
                  </a:lnTo>
                  <a:lnTo>
                    <a:pt x="638238" y="309638"/>
                  </a:lnTo>
                  <a:lnTo>
                    <a:pt x="633358" y="333745"/>
                  </a:lnTo>
                  <a:lnTo>
                    <a:pt x="620061" y="353433"/>
                  </a:lnTo>
                  <a:lnTo>
                    <a:pt x="600358" y="366708"/>
                  </a:lnTo>
                  <a:lnTo>
                    <a:pt x="576262" y="371576"/>
                  </a:lnTo>
                  <a:lnTo>
                    <a:pt x="61912" y="371576"/>
                  </a:lnTo>
                  <a:lnTo>
                    <a:pt x="37815" y="366708"/>
                  </a:lnTo>
                  <a:lnTo>
                    <a:pt x="18135" y="353433"/>
                  </a:lnTo>
                  <a:lnTo>
                    <a:pt x="4866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47712" y="5949912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576262" y="0"/>
                  </a:moveTo>
                  <a:lnTo>
                    <a:pt x="61912" y="0"/>
                  </a:lnTo>
                  <a:lnTo>
                    <a:pt x="37815" y="4866"/>
                  </a:lnTo>
                  <a:lnTo>
                    <a:pt x="18135" y="18137"/>
                  </a:lnTo>
                  <a:lnTo>
                    <a:pt x="4866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66" y="333745"/>
                  </a:lnTo>
                  <a:lnTo>
                    <a:pt x="18135" y="353433"/>
                  </a:lnTo>
                  <a:lnTo>
                    <a:pt x="37815" y="366708"/>
                  </a:lnTo>
                  <a:lnTo>
                    <a:pt x="61912" y="371576"/>
                  </a:lnTo>
                  <a:lnTo>
                    <a:pt x="576262" y="371576"/>
                  </a:lnTo>
                  <a:lnTo>
                    <a:pt x="600338" y="366708"/>
                  </a:lnTo>
                  <a:lnTo>
                    <a:pt x="619998" y="353433"/>
                  </a:lnTo>
                  <a:lnTo>
                    <a:pt x="633251" y="333745"/>
                  </a:lnTo>
                  <a:lnTo>
                    <a:pt x="638111" y="309638"/>
                  </a:lnTo>
                  <a:lnTo>
                    <a:pt x="638111" y="61925"/>
                  </a:lnTo>
                  <a:lnTo>
                    <a:pt x="633251" y="37820"/>
                  </a:lnTo>
                  <a:lnTo>
                    <a:pt x="619998" y="18137"/>
                  </a:lnTo>
                  <a:lnTo>
                    <a:pt x="600338" y="4866"/>
                  </a:lnTo>
                  <a:lnTo>
                    <a:pt x="576262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47712" y="5949912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0" y="61925"/>
                  </a:moveTo>
                  <a:lnTo>
                    <a:pt x="4866" y="37820"/>
                  </a:lnTo>
                  <a:lnTo>
                    <a:pt x="18135" y="18137"/>
                  </a:lnTo>
                  <a:lnTo>
                    <a:pt x="37815" y="4866"/>
                  </a:lnTo>
                  <a:lnTo>
                    <a:pt x="61912" y="0"/>
                  </a:lnTo>
                  <a:lnTo>
                    <a:pt x="576262" y="0"/>
                  </a:lnTo>
                  <a:lnTo>
                    <a:pt x="600338" y="4866"/>
                  </a:lnTo>
                  <a:lnTo>
                    <a:pt x="619998" y="18137"/>
                  </a:lnTo>
                  <a:lnTo>
                    <a:pt x="633251" y="37820"/>
                  </a:lnTo>
                  <a:lnTo>
                    <a:pt x="638111" y="61925"/>
                  </a:lnTo>
                  <a:lnTo>
                    <a:pt x="638111" y="309638"/>
                  </a:lnTo>
                  <a:lnTo>
                    <a:pt x="633251" y="333745"/>
                  </a:lnTo>
                  <a:lnTo>
                    <a:pt x="619998" y="353433"/>
                  </a:lnTo>
                  <a:lnTo>
                    <a:pt x="600338" y="366708"/>
                  </a:lnTo>
                  <a:lnTo>
                    <a:pt x="576262" y="371576"/>
                  </a:lnTo>
                  <a:lnTo>
                    <a:pt x="61912" y="371576"/>
                  </a:lnTo>
                  <a:lnTo>
                    <a:pt x="37815" y="366708"/>
                  </a:lnTo>
                  <a:lnTo>
                    <a:pt x="18135" y="353433"/>
                  </a:lnTo>
                  <a:lnTo>
                    <a:pt x="4866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42974" y="5949912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585851" y="0"/>
                  </a:moveTo>
                  <a:lnTo>
                    <a:pt x="61975" y="0"/>
                  </a:lnTo>
                  <a:lnTo>
                    <a:pt x="37879" y="4866"/>
                  </a:lnTo>
                  <a:lnTo>
                    <a:pt x="18176" y="18137"/>
                  </a:lnTo>
                  <a:lnTo>
                    <a:pt x="487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79" y="333745"/>
                  </a:lnTo>
                  <a:lnTo>
                    <a:pt x="18176" y="353433"/>
                  </a:lnTo>
                  <a:lnTo>
                    <a:pt x="37879" y="366708"/>
                  </a:lnTo>
                  <a:lnTo>
                    <a:pt x="61975" y="371576"/>
                  </a:lnTo>
                  <a:lnTo>
                    <a:pt x="585851" y="371576"/>
                  </a:lnTo>
                  <a:lnTo>
                    <a:pt x="609947" y="366708"/>
                  </a:lnTo>
                  <a:lnTo>
                    <a:pt x="629650" y="353433"/>
                  </a:lnTo>
                  <a:lnTo>
                    <a:pt x="642947" y="333745"/>
                  </a:lnTo>
                  <a:lnTo>
                    <a:pt x="647826" y="309638"/>
                  </a:lnTo>
                  <a:lnTo>
                    <a:pt x="647826" y="61925"/>
                  </a:lnTo>
                  <a:lnTo>
                    <a:pt x="642947" y="37820"/>
                  </a:lnTo>
                  <a:lnTo>
                    <a:pt x="629650" y="18137"/>
                  </a:lnTo>
                  <a:lnTo>
                    <a:pt x="609947" y="4866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42974" y="5949912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0" y="61925"/>
                  </a:moveTo>
                  <a:lnTo>
                    <a:pt x="4879" y="37820"/>
                  </a:lnTo>
                  <a:lnTo>
                    <a:pt x="18176" y="18137"/>
                  </a:lnTo>
                  <a:lnTo>
                    <a:pt x="37879" y="4866"/>
                  </a:lnTo>
                  <a:lnTo>
                    <a:pt x="61975" y="0"/>
                  </a:lnTo>
                  <a:lnTo>
                    <a:pt x="585851" y="0"/>
                  </a:lnTo>
                  <a:lnTo>
                    <a:pt x="609947" y="4866"/>
                  </a:lnTo>
                  <a:lnTo>
                    <a:pt x="629650" y="18137"/>
                  </a:lnTo>
                  <a:lnTo>
                    <a:pt x="642947" y="37820"/>
                  </a:lnTo>
                  <a:lnTo>
                    <a:pt x="647826" y="61925"/>
                  </a:lnTo>
                  <a:lnTo>
                    <a:pt x="647826" y="309638"/>
                  </a:lnTo>
                  <a:lnTo>
                    <a:pt x="642947" y="333745"/>
                  </a:lnTo>
                  <a:lnTo>
                    <a:pt x="629650" y="353433"/>
                  </a:lnTo>
                  <a:lnTo>
                    <a:pt x="609947" y="366708"/>
                  </a:lnTo>
                  <a:lnTo>
                    <a:pt x="585851" y="371576"/>
                  </a:lnTo>
                  <a:lnTo>
                    <a:pt x="61975" y="371576"/>
                  </a:lnTo>
                  <a:lnTo>
                    <a:pt x="37879" y="366708"/>
                  </a:lnTo>
                  <a:lnTo>
                    <a:pt x="18176" y="353433"/>
                  </a:lnTo>
                  <a:lnTo>
                    <a:pt x="4879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61694" y="5136134"/>
            <a:ext cx="1159510" cy="1119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5244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Arial MT"/>
                <a:cs typeface="Arial MT"/>
              </a:rPr>
              <a:t>ERP</a:t>
            </a:r>
            <a:endParaRPr sz="1800">
              <a:latin typeface="Arial MT"/>
              <a:cs typeface="Arial MT"/>
            </a:endParaRPr>
          </a:p>
          <a:p>
            <a:pPr algn="ctr" marR="45720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tabLst>
                <a:tab pos="711835" algn="l"/>
              </a:tabLst>
            </a:pPr>
            <a:r>
              <a:rPr dirty="0" sz="1400" spc="-405">
                <a:latin typeface="Arial MT"/>
                <a:cs typeface="Arial MT"/>
              </a:rPr>
              <a:t>C</a:t>
            </a:r>
            <a:r>
              <a:rPr dirty="0" baseline="-15873" sz="2100" spc="-607">
                <a:latin typeface="Arial MT"/>
                <a:cs typeface="Arial MT"/>
              </a:rPr>
              <a:t>C</a:t>
            </a:r>
            <a:r>
              <a:rPr dirty="0" sz="1400" spc="-405">
                <a:latin typeface="Arial MT"/>
                <a:cs typeface="Arial MT"/>
              </a:rPr>
              <a:t>C</a:t>
            </a:r>
            <a:r>
              <a:rPr dirty="0" baseline="-15873" sz="2100" spc="-607">
                <a:latin typeface="Arial MT"/>
                <a:cs typeface="Arial MT"/>
              </a:rPr>
              <a:t>C	</a:t>
            </a:r>
            <a:r>
              <a:rPr dirty="0" sz="1400" spc="-345">
                <a:latin typeface="Arial MT"/>
                <a:cs typeface="Arial MT"/>
              </a:rPr>
              <a:t>S</a:t>
            </a:r>
            <a:r>
              <a:rPr dirty="0" baseline="-13888" sz="2100" spc="-517">
                <a:latin typeface="Arial MT"/>
                <a:cs typeface="Arial MT"/>
              </a:rPr>
              <a:t>P</a:t>
            </a:r>
            <a:r>
              <a:rPr dirty="0" sz="1400" spc="-345">
                <a:latin typeface="Arial MT"/>
                <a:cs typeface="Arial MT"/>
              </a:rPr>
              <a:t>A</a:t>
            </a:r>
            <a:r>
              <a:rPr dirty="0" baseline="-13888" sz="2100" spc="-517">
                <a:latin typeface="Arial MT"/>
                <a:cs typeface="Arial MT"/>
              </a:rPr>
              <a:t>O</a:t>
            </a:r>
            <a:endParaRPr baseline="-13888" sz="21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63876" y="5956262"/>
            <a:ext cx="1416050" cy="426084"/>
            <a:chOff x="2563876" y="5956262"/>
            <a:chExt cx="1416050" cy="426084"/>
          </a:xfrm>
        </p:grpSpPr>
        <p:sp>
          <p:nvSpPr>
            <p:cNvPr id="26" name="object 26"/>
            <p:cNvSpPr/>
            <p:nvPr/>
          </p:nvSpPr>
          <p:spPr>
            <a:xfrm>
              <a:off x="3328924" y="6007074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585851" y="0"/>
                  </a:moveTo>
                  <a:lnTo>
                    <a:pt x="61975" y="0"/>
                  </a:lnTo>
                  <a:lnTo>
                    <a:pt x="37879" y="4866"/>
                  </a:lnTo>
                  <a:lnTo>
                    <a:pt x="18176" y="18137"/>
                  </a:lnTo>
                  <a:lnTo>
                    <a:pt x="487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79" y="333745"/>
                  </a:lnTo>
                  <a:lnTo>
                    <a:pt x="18176" y="353433"/>
                  </a:lnTo>
                  <a:lnTo>
                    <a:pt x="37879" y="366708"/>
                  </a:lnTo>
                  <a:lnTo>
                    <a:pt x="61975" y="371576"/>
                  </a:lnTo>
                  <a:lnTo>
                    <a:pt x="585851" y="371576"/>
                  </a:lnTo>
                  <a:lnTo>
                    <a:pt x="609947" y="366708"/>
                  </a:lnTo>
                  <a:lnTo>
                    <a:pt x="629650" y="353433"/>
                  </a:lnTo>
                  <a:lnTo>
                    <a:pt x="642947" y="333745"/>
                  </a:lnTo>
                  <a:lnTo>
                    <a:pt x="647826" y="309638"/>
                  </a:lnTo>
                  <a:lnTo>
                    <a:pt x="647826" y="61925"/>
                  </a:lnTo>
                  <a:lnTo>
                    <a:pt x="642947" y="37820"/>
                  </a:lnTo>
                  <a:lnTo>
                    <a:pt x="629650" y="18137"/>
                  </a:lnTo>
                  <a:lnTo>
                    <a:pt x="609947" y="4866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328924" y="6007074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0" y="61925"/>
                  </a:moveTo>
                  <a:lnTo>
                    <a:pt x="4879" y="37820"/>
                  </a:lnTo>
                  <a:lnTo>
                    <a:pt x="18176" y="18137"/>
                  </a:lnTo>
                  <a:lnTo>
                    <a:pt x="37879" y="4866"/>
                  </a:lnTo>
                  <a:lnTo>
                    <a:pt x="61975" y="0"/>
                  </a:lnTo>
                  <a:lnTo>
                    <a:pt x="585851" y="0"/>
                  </a:lnTo>
                  <a:lnTo>
                    <a:pt x="609947" y="4866"/>
                  </a:lnTo>
                  <a:lnTo>
                    <a:pt x="629650" y="18137"/>
                  </a:lnTo>
                  <a:lnTo>
                    <a:pt x="642947" y="37820"/>
                  </a:lnTo>
                  <a:lnTo>
                    <a:pt x="647826" y="61925"/>
                  </a:lnTo>
                  <a:lnTo>
                    <a:pt x="647826" y="309638"/>
                  </a:lnTo>
                  <a:lnTo>
                    <a:pt x="642947" y="333745"/>
                  </a:lnTo>
                  <a:lnTo>
                    <a:pt x="629650" y="353433"/>
                  </a:lnTo>
                  <a:lnTo>
                    <a:pt x="609947" y="366708"/>
                  </a:lnTo>
                  <a:lnTo>
                    <a:pt x="585851" y="371576"/>
                  </a:lnTo>
                  <a:lnTo>
                    <a:pt x="61975" y="371576"/>
                  </a:lnTo>
                  <a:lnTo>
                    <a:pt x="37879" y="366708"/>
                  </a:lnTo>
                  <a:lnTo>
                    <a:pt x="18176" y="353433"/>
                  </a:lnTo>
                  <a:lnTo>
                    <a:pt x="4879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614549" y="6007074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585851" y="0"/>
                  </a:moveTo>
                  <a:lnTo>
                    <a:pt x="61975" y="0"/>
                  </a:lnTo>
                  <a:lnTo>
                    <a:pt x="37879" y="4866"/>
                  </a:lnTo>
                  <a:lnTo>
                    <a:pt x="18176" y="18137"/>
                  </a:lnTo>
                  <a:lnTo>
                    <a:pt x="487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79" y="333745"/>
                  </a:lnTo>
                  <a:lnTo>
                    <a:pt x="18176" y="353433"/>
                  </a:lnTo>
                  <a:lnTo>
                    <a:pt x="37879" y="366708"/>
                  </a:lnTo>
                  <a:lnTo>
                    <a:pt x="61975" y="371576"/>
                  </a:lnTo>
                  <a:lnTo>
                    <a:pt x="585851" y="371576"/>
                  </a:lnTo>
                  <a:lnTo>
                    <a:pt x="609947" y="366708"/>
                  </a:lnTo>
                  <a:lnTo>
                    <a:pt x="629650" y="353433"/>
                  </a:lnTo>
                  <a:lnTo>
                    <a:pt x="642947" y="333745"/>
                  </a:lnTo>
                  <a:lnTo>
                    <a:pt x="647826" y="309638"/>
                  </a:lnTo>
                  <a:lnTo>
                    <a:pt x="647826" y="61925"/>
                  </a:lnTo>
                  <a:lnTo>
                    <a:pt x="642947" y="37820"/>
                  </a:lnTo>
                  <a:lnTo>
                    <a:pt x="629650" y="18137"/>
                  </a:lnTo>
                  <a:lnTo>
                    <a:pt x="609947" y="4866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14549" y="6007074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0" y="61925"/>
                  </a:moveTo>
                  <a:lnTo>
                    <a:pt x="4879" y="37820"/>
                  </a:lnTo>
                  <a:lnTo>
                    <a:pt x="18176" y="18137"/>
                  </a:lnTo>
                  <a:lnTo>
                    <a:pt x="37879" y="4866"/>
                  </a:lnTo>
                  <a:lnTo>
                    <a:pt x="61975" y="0"/>
                  </a:lnTo>
                  <a:lnTo>
                    <a:pt x="585851" y="0"/>
                  </a:lnTo>
                  <a:lnTo>
                    <a:pt x="609947" y="4866"/>
                  </a:lnTo>
                  <a:lnTo>
                    <a:pt x="629650" y="18137"/>
                  </a:lnTo>
                  <a:lnTo>
                    <a:pt x="642947" y="37820"/>
                  </a:lnTo>
                  <a:lnTo>
                    <a:pt x="647826" y="61925"/>
                  </a:lnTo>
                  <a:lnTo>
                    <a:pt x="647826" y="309638"/>
                  </a:lnTo>
                  <a:lnTo>
                    <a:pt x="642947" y="333745"/>
                  </a:lnTo>
                  <a:lnTo>
                    <a:pt x="629650" y="353433"/>
                  </a:lnTo>
                  <a:lnTo>
                    <a:pt x="609947" y="366708"/>
                  </a:lnTo>
                  <a:lnTo>
                    <a:pt x="585851" y="371576"/>
                  </a:lnTo>
                  <a:lnTo>
                    <a:pt x="61975" y="371576"/>
                  </a:lnTo>
                  <a:lnTo>
                    <a:pt x="37879" y="366708"/>
                  </a:lnTo>
                  <a:lnTo>
                    <a:pt x="18176" y="353433"/>
                  </a:lnTo>
                  <a:lnTo>
                    <a:pt x="4879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67051" y="595943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8"/>
                  </a:lnTo>
                  <a:lnTo>
                    <a:pt x="4859" y="37826"/>
                  </a:lnTo>
                  <a:lnTo>
                    <a:pt x="0" y="61937"/>
                  </a:lnTo>
                  <a:lnTo>
                    <a:pt x="0" y="309638"/>
                  </a:lnTo>
                  <a:lnTo>
                    <a:pt x="4859" y="333750"/>
                  </a:lnTo>
                  <a:lnTo>
                    <a:pt x="18113" y="353437"/>
                  </a:lnTo>
                  <a:lnTo>
                    <a:pt x="37772" y="366710"/>
                  </a:lnTo>
                  <a:lnTo>
                    <a:pt x="61849" y="371576"/>
                  </a:lnTo>
                  <a:lnTo>
                    <a:pt x="585724" y="371576"/>
                  </a:lnTo>
                  <a:lnTo>
                    <a:pt x="609820" y="366710"/>
                  </a:lnTo>
                  <a:lnTo>
                    <a:pt x="629523" y="353437"/>
                  </a:lnTo>
                  <a:lnTo>
                    <a:pt x="642820" y="333750"/>
                  </a:lnTo>
                  <a:lnTo>
                    <a:pt x="647700" y="309638"/>
                  </a:lnTo>
                  <a:lnTo>
                    <a:pt x="647700" y="61937"/>
                  </a:lnTo>
                  <a:lnTo>
                    <a:pt x="642820" y="37826"/>
                  </a:lnTo>
                  <a:lnTo>
                    <a:pt x="629523" y="18138"/>
                  </a:lnTo>
                  <a:lnTo>
                    <a:pt x="60982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67051" y="595943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37"/>
                  </a:moveTo>
                  <a:lnTo>
                    <a:pt x="4859" y="37826"/>
                  </a:lnTo>
                  <a:lnTo>
                    <a:pt x="18113" y="18138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20" y="4866"/>
                  </a:lnTo>
                  <a:lnTo>
                    <a:pt x="629523" y="18138"/>
                  </a:lnTo>
                  <a:lnTo>
                    <a:pt x="642820" y="37826"/>
                  </a:lnTo>
                  <a:lnTo>
                    <a:pt x="647700" y="61937"/>
                  </a:lnTo>
                  <a:lnTo>
                    <a:pt x="647700" y="309638"/>
                  </a:lnTo>
                  <a:lnTo>
                    <a:pt x="642820" y="333750"/>
                  </a:lnTo>
                  <a:lnTo>
                    <a:pt x="629523" y="353437"/>
                  </a:lnTo>
                  <a:lnTo>
                    <a:pt x="609820" y="366710"/>
                  </a:lnTo>
                  <a:lnTo>
                    <a:pt x="585724" y="371576"/>
                  </a:lnTo>
                  <a:lnTo>
                    <a:pt x="61849" y="371576"/>
                  </a:lnTo>
                  <a:lnTo>
                    <a:pt x="37772" y="366710"/>
                  </a:lnTo>
                  <a:lnTo>
                    <a:pt x="18113" y="353437"/>
                  </a:lnTo>
                  <a:lnTo>
                    <a:pt x="4859" y="333750"/>
                  </a:lnTo>
                  <a:lnTo>
                    <a:pt x="0" y="309638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71901" y="595943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8"/>
                  </a:lnTo>
                  <a:lnTo>
                    <a:pt x="4859" y="37826"/>
                  </a:lnTo>
                  <a:lnTo>
                    <a:pt x="0" y="61937"/>
                  </a:lnTo>
                  <a:lnTo>
                    <a:pt x="0" y="309638"/>
                  </a:lnTo>
                  <a:lnTo>
                    <a:pt x="4859" y="333745"/>
                  </a:lnTo>
                  <a:lnTo>
                    <a:pt x="18113" y="353433"/>
                  </a:lnTo>
                  <a:lnTo>
                    <a:pt x="37772" y="366708"/>
                  </a:lnTo>
                  <a:lnTo>
                    <a:pt x="61849" y="371576"/>
                  </a:lnTo>
                  <a:lnTo>
                    <a:pt x="585724" y="371576"/>
                  </a:lnTo>
                  <a:lnTo>
                    <a:pt x="609800" y="366708"/>
                  </a:lnTo>
                  <a:lnTo>
                    <a:pt x="629459" y="353433"/>
                  </a:lnTo>
                  <a:lnTo>
                    <a:pt x="642713" y="333745"/>
                  </a:lnTo>
                  <a:lnTo>
                    <a:pt x="647573" y="309638"/>
                  </a:lnTo>
                  <a:lnTo>
                    <a:pt x="647573" y="61937"/>
                  </a:lnTo>
                  <a:lnTo>
                    <a:pt x="642713" y="37826"/>
                  </a:lnTo>
                  <a:lnTo>
                    <a:pt x="629459" y="18138"/>
                  </a:lnTo>
                  <a:lnTo>
                    <a:pt x="60980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71901" y="595943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37"/>
                  </a:moveTo>
                  <a:lnTo>
                    <a:pt x="4859" y="37826"/>
                  </a:lnTo>
                  <a:lnTo>
                    <a:pt x="18113" y="18138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00" y="4866"/>
                  </a:lnTo>
                  <a:lnTo>
                    <a:pt x="629459" y="18138"/>
                  </a:lnTo>
                  <a:lnTo>
                    <a:pt x="642713" y="37826"/>
                  </a:lnTo>
                  <a:lnTo>
                    <a:pt x="647573" y="61937"/>
                  </a:lnTo>
                  <a:lnTo>
                    <a:pt x="647573" y="309638"/>
                  </a:lnTo>
                  <a:lnTo>
                    <a:pt x="642713" y="333745"/>
                  </a:lnTo>
                  <a:lnTo>
                    <a:pt x="629459" y="353433"/>
                  </a:lnTo>
                  <a:lnTo>
                    <a:pt x="609800" y="366708"/>
                  </a:lnTo>
                  <a:lnTo>
                    <a:pt x="585724" y="371576"/>
                  </a:lnTo>
                  <a:lnTo>
                    <a:pt x="61849" y="371576"/>
                  </a:lnTo>
                  <a:lnTo>
                    <a:pt x="37772" y="366708"/>
                  </a:lnTo>
                  <a:lnTo>
                    <a:pt x="18113" y="353433"/>
                  </a:lnTo>
                  <a:lnTo>
                    <a:pt x="4859" y="333745"/>
                  </a:lnTo>
                  <a:lnTo>
                    <a:pt x="0" y="309638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680335" y="5135308"/>
            <a:ext cx="1167130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191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ERP</a:t>
            </a:r>
            <a:endParaRPr sz="1800">
              <a:latin typeface="Arial MT"/>
              <a:cs typeface="Arial MT"/>
            </a:endParaRPr>
          </a:p>
          <a:p>
            <a:pPr algn="ctr" marR="9017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 MT"/>
              <a:cs typeface="Arial MT"/>
            </a:endParaRPr>
          </a:p>
          <a:p>
            <a:pPr marL="71120">
              <a:lnSpc>
                <a:spcPct val="100000"/>
              </a:lnSpc>
              <a:tabLst>
                <a:tab pos="785495" algn="l"/>
              </a:tabLst>
            </a:pPr>
            <a:r>
              <a:rPr dirty="0" sz="1400" spc="-400">
                <a:latin typeface="Arial MT"/>
                <a:cs typeface="Arial MT"/>
              </a:rPr>
              <a:t>C</a:t>
            </a:r>
            <a:r>
              <a:rPr dirty="0" baseline="-15873" sz="2100" spc="-600">
                <a:latin typeface="Arial MT"/>
                <a:cs typeface="Arial MT"/>
              </a:rPr>
              <a:t>C</a:t>
            </a:r>
            <a:r>
              <a:rPr dirty="0" sz="1400" spc="-400">
                <a:latin typeface="Arial MT"/>
                <a:cs typeface="Arial MT"/>
              </a:rPr>
              <a:t>C</a:t>
            </a:r>
            <a:r>
              <a:rPr dirty="0" baseline="-15873" sz="2100" spc="-600">
                <a:latin typeface="Arial MT"/>
                <a:cs typeface="Arial MT"/>
              </a:rPr>
              <a:t>C	</a:t>
            </a:r>
            <a:r>
              <a:rPr dirty="0" sz="1400" spc="-355">
                <a:latin typeface="Arial MT"/>
                <a:cs typeface="Arial MT"/>
              </a:rPr>
              <a:t>S</a:t>
            </a:r>
            <a:r>
              <a:rPr dirty="0" baseline="-13888" sz="2100" spc="-532">
                <a:latin typeface="Arial MT"/>
                <a:cs typeface="Arial MT"/>
              </a:rPr>
              <a:t>P</a:t>
            </a:r>
            <a:r>
              <a:rPr dirty="0" sz="1400" spc="-355">
                <a:latin typeface="Arial MT"/>
                <a:cs typeface="Arial MT"/>
              </a:rPr>
              <a:t>A</a:t>
            </a:r>
            <a:r>
              <a:rPr dirty="0" baseline="-13888" sz="2100" spc="-532">
                <a:latin typeface="Arial MT"/>
                <a:cs typeface="Arial MT"/>
              </a:rPr>
              <a:t>O</a:t>
            </a:r>
            <a:endParaRPr baseline="-13888" sz="21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83151" y="5956262"/>
            <a:ext cx="1416050" cy="426084"/>
            <a:chOff x="4383151" y="5956262"/>
            <a:chExt cx="1416050" cy="426084"/>
          </a:xfrm>
        </p:grpSpPr>
        <p:sp>
          <p:nvSpPr>
            <p:cNvPr id="36" name="object 36"/>
            <p:cNvSpPr/>
            <p:nvPr/>
          </p:nvSpPr>
          <p:spPr>
            <a:xfrm>
              <a:off x="5148326" y="600707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5"/>
                  </a:lnTo>
                  <a:lnTo>
                    <a:pt x="18113" y="353433"/>
                  </a:lnTo>
                  <a:lnTo>
                    <a:pt x="37772" y="366708"/>
                  </a:lnTo>
                  <a:lnTo>
                    <a:pt x="61849" y="371576"/>
                  </a:lnTo>
                  <a:lnTo>
                    <a:pt x="585724" y="371576"/>
                  </a:lnTo>
                  <a:lnTo>
                    <a:pt x="609820" y="366708"/>
                  </a:lnTo>
                  <a:lnTo>
                    <a:pt x="629523" y="353433"/>
                  </a:lnTo>
                  <a:lnTo>
                    <a:pt x="642820" y="333745"/>
                  </a:lnTo>
                  <a:lnTo>
                    <a:pt x="647700" y="309638"/>
                  </a:lnTo>
                  <a:lnTo>
                    <a:pt x="647700" y="61925"/>
                  </a:lnTo>
                  <a:lnTo>
                    <a:pt x="642820" y="37820"/>
                  </a:lnTo>
                  <a:lnTo>
                    <a:pt x="629523" y="18137"/>
                  </a:lnTo>
                  <a:lnTo>
                    <a:pt x="60982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48326" y="600707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20" y="4866"/>
                  </a:lnTo>
                  <a:lnTo>
                    <a:pt x="629523" y="18137"/>
                  </a:lnTo>
                  <a:lnTo>
                    <a:pt x="642820" y="37820"/>
                  </a:lnTo>
                  <a:lnTo>
                    <a:pt x="647700" y="61925"/>
                  </a:lnTo>
                  <a:lnTo>
                    <a:pt x="647700" y="309638"/>
                  </a:lnTo>
                  <a:lnTo>
                    <a:pt x="642820" y="333745"/>
                  </a:lnTo>
                  <a:lnTo>
                    <a:pt x="629523" y="353433"/>
                  </a:lnTo>
                  <a:lnTo>
                    <a:pt x="609820" y="366708"/>
                  </a:lnTo>
                  <a:lnTo>
                    <a:pt x="585724" y="371576"/>
                  </a:lnTo>
                  <a:lnTo>
                    <a:pt x="61849" y="371576"/>
                  </a:lnTo>
                  <a:lnTo>
                    <a:pt x="37772" y="366708"/>
                  </a:lnTo>
                  <a:lnTo>
                    <a:pt x="18113" y="353433"/>
                  </a:lnTo>
                  <a:lnTo>
                    <a:pt x="4859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433824" y="6007074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585851" y="0"/>
                  </a:moveTo>
                  <a:lnTo>
                    <a:pt x="61975" y="0"/>
                  </a:lnTo>
                  <a:lnTo>
                    <a:pt x="37879" y="4866"/>
                  </a:lnTo>
                  <a:lnTo>
                    <a:pt x="18176" y="18137"/>
                  </a:lnTo>
                  <a:lnTo>
                    <a:pt x="487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79" y="333745"/>
                  </a:lnTo>
                  <a:lnTo>
                    <a:pt x="18176" y="353433"/>
                  </a:lnTo>
                  <a:lnTo>
                    <a:pt x="37879" y="366708"/>
                  </a:lnTo>
                  <a:lnTo>
                    <a:pt x="61975" y="371576"/>
                  </a:lnTo>
                  <a:lnTo>
                    <a:pt x="585851" y="371576"/>
                  </a:lnTo>
                  <a:lnTo>
                    <a:pt x="609947" y="366708"/>
                  </a:lnTo>
                  <a:lnTo>
                    <a:pt x="629650" y="353433"/>
                  </a:lnTo>
                  <a:lnTo>
                    <a:pt x="642947" y="333745"/>
                  </a:lnTo>
                  <a:lnTo>
                    <a:pt x="647826" y="309638"/>
                  </a:lnTo>
                  <a:lnTo>
                    <a:pt x="647826" y="61925"/>
                  </a:lnTo>
                  <a:lnTo>
                    <a:pt x="642947" y="37820"/>
                  </a:lnTo>
                  <a:lnTo>
                    <a:pt x="629650" y="18137"/>
                  </a:lnTo>
                  <a:lnTo>
                    <a:pt x="609947" y="4866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433824" y="6007074"/>
              <a:ext cx="648335" cy="372110"/>
            </a:xfrm>
            <a:custGeom>
              <a:avLst/>
              <a:gdLst/>
              <a:ahLst/>
              <a:cxnLst/>
              <a:rect l="l" t="t" r="r" b="b"/>
              <a:pathLst>
                <a:path w="648335" h="372110">
                  <a:moveTo>
                    <a:pt x="0" y="61925"/>
                  </a:moveTo>
                  <a:lnTo>
                    <a:pt x="4879" y="37820"/>
                  </a:lnTo>
                  <a:lnTo>
                    <a:pt x="18176" y="18137"/>
                  </a:lnTo>
                  <a:lnTo>
                    <a:pt x="37879" y="4866"/>
                  </a:lnTo>
                  <a:lnTo>
                    <a:pt x="61975" y="0"/>
                  </a:lnTo>
                  <a:lnTo>
                    <a:pt x="585851" y="0"/>
                  </a:lnTo>
                  <a:lnTo>
                    <a:pt x="609947" y="4866"/>
                  </a:lnTo>
                  <a:lnTo>
                    <a:pt x="629650" y="18137"/>
                  </a:lnTo>
                  <a:lnTo>
                    <a:pt x="642947" y="37820"/>
                  </a:lnTo>
                  <a:lnTo>
                    <a:pt x="647826" y="61925"/>
                  </a:lnTo>
                  <a:lnTo>
                    <a:pt x="647826" y="309638"/>
                  </a:lnTo>
                  <a:lnTo>
                    <a:pt x="642947" y="333745"/>
                  </a:lnTo>
                  <a:lnTo>
                    <a:pt x="629650" y="353433"/>
                  </a:lnTo>
                  <a:lnTo>
                    <a:pt x="609947" y="366708"/>
                  </a:lnTo>
                  <a:lnTo>
                    <a:pt x="585851" y="371576"/>
                  </a:lnTo>
                  <a:lnTo>
                    <a:pt x="61975" y="371576"/>
                  </a:lnTo>
                  <a:lnTo>
                    <a:pt x="37879" y="366708"/>
                  </a:lnTo>
                  <a:lnTo>
                    <a:pt x="18176" y="353433"/>
                  </a:lnTo>
                  <a:lnTo>
                    <a:pt x="4879" y="333745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86326" y="5959437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576199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8"/>
                  </a:lnTo>
                  <a:lnTo>
                    <a:pt x="4859" y="37826"/>
                  </a:lnTo>
                  <a:lnTo>
                    <a:pt x="0" y="61937"/>
                  </a:lnTo>
                  <a:lnTo>
                    <a:pt x="0" y="309638"/>
                  </a:lnTo>
                  <a:lnTo>
                    <a:pt x="4859" y="333750"/>
                  </a:lnTo>
                  <a:lnTo>
                    <a:pt x="18113" y="353437"/>
                  </a:lnTo>
                  <a:lnTo>
                    <a:pt x="37772" y="366710"/>
                  </a:lnTo>
                  <a:lnTo>
                    <a:pt x="61849" y="371576"/>
                  </a:lnTo>
                  <a:lnTo>
                    <a:pt x="576199" y="371576"/>
                  </a:lnTo>
                  <a:lnTo>
                    <a:pt x="600295" y="366710"/>
                  </a:lnTo>
                  <a:lnTo>
                    <a:pt x="619998" y="353437"/>
                  </a:lnTo>
                  <a:lnTo>
                    <a:pt x="633295" y="333750"/>
                  </a:lnTo>
                  <a:lnTo>
                    <a:pt x="638175" y="309638"/>
                  </a:lnTo>
                  <a:lnTo>
                    <a:pt x="638175" y="61937"/>
                  </a:lnTo>
                  <a:lnTo>
                    <a:pt x="633295" y="37826"/>
                  </a:lnTo>
                  <a:lnTo>
                    <a:pt x="619998" y="18138"/>
                  </a:lnTo>
                  <a:lnTo>
                    <a:pt x="600295" y="4866"/>
                  </a:lnTo>
                  <a:lnTo>
                    <a:pt x="576199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86326" y="5959437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0" y="61937"/>
                  </a:moveTo>
                  <a:lnTo>
                    <a:pt x="4859" y="37826"/>
                  </a:lnTo>
                  <a:lnTo>
                    <a:pt x="18113" y="18138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76199" y="0"/>
                  </a:lnTo>
                  <a:lnTo>
                    <a:pt x="600295" y="4866"/>
                  </a:lnTo>
                  <a:lnTo>
                    <a:pt x="619998" y="18138"/>
                  </a:lnTo>
                  <a:lnTo>
                    <a:pt x="633295" y="37826"/>
                  </a:lnTo>
                  <a:lnTo>
                    <a:pt x="638175" y="61937"/>
                  </a:lnTo>
                  <a:lnTo>
                    <a:pt x="638175" y="309638"/>
                  </a:lnTo>
                  <a:lnTo>
                    <a:pt x="633295" y="333750"/>
                  </a:lnTo>
                  <a:lnTo>
                    <a:pt x="619998" y="353437"/>
                  </a:lnTo>
                  <a:lnTo>
                    <a:pt x="600295" y="366710"/>
                  </a:lnTo>
                  <a:lnTo>
                    <a:pt x="576199" y="371576"/>
                  </a:lnTo>
                  <a:lnTo>
                    <a:pt x="61849" y="371576"/>
                  </a:lnTo>
                  <a:lnTo>
                    <a:pt x="37772" y="366710"/>
                  </a:lnTo>
                  <a:lnTo>
                    <a:pt x="18113" y="353437"/>
                  </a:lnTo>
                  <a:lnTo>
                    <a:pt x="4859" y="333750"/>
                  </a:lnTo>
                  <a:lnTo>
                    <a:pt x="0" y="309638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091049" y="5959437"/>
              <a:ext cx="638810" cy="372110"/>
            </a:xfrm>
            <a:custGeom>
              <a:avLst/>
              <a:gdLst/>
              <a:ahLst/>
              <a:cxnLst/>
              <a:rect l="l" t="t" r="r" b="b"/>
              <a:pathLst>
                <a:path w="638810" h="372110">
                  <a:moveTo>
                    <a:pt x="576326" y="0"/>
                  </a:moveTo>
                  <a:lnTo>
                    <a:pt x="61975" y="0"/>
                  </a:lnTo>
                  <a:lnTo>
                    <a:pt x="37879" y="4866"/>
                  </a:lnTo>
                  <a:lnTo>
                    <a:pt x="18176" y="18138"/>
                  </a:lnTo>
                  <a:lnTo>
                    <a:pt x="4879" y="37826"/>
                  </a:lnTo>
                  <a:lnTo>
                    <a:pt x="0" y="61937"/>
                  </a:lnTo>
                  <a:lnTo>
                    <a:pt x="0" y="309638"/>
                  </a:lnTo>
                  <a:lnTo>
                    <a:pt x="4879" y="333750"/>
                  </a:lnTo>
                  <a:lnTo>
                    <a:pt x="18176" y="353437"/>
                  </a:lnTo>
                  <a:lnTo>
                    <a:pt x="37879" y="366710"/>
                  </a:lnTo>
                  <a:lnTo>
                    <a:pt x="61975" y="371576"/>
                  </a:lnTo>
                  <a:lnTo>
                    <a:pt x="576326" y="371576"/>
                  </a:lnTo>
                  <a:lnTo>
                    <a:pt x="600422" y="366710"/>
                  </a:lnTo>
                  <a:lnTo>
                    <a:pt x="620125" y="353437"/>
                  </a:lnTo>
                  <a:lnTo>
                    <a:pt x="633422" y="333750"/>
                  </a:lnTo>
                  <a:lnTo>
                    <a:pt x="638301" y="309638"/>
                  </a:lnTo>
                  <a:lnTo>
                    <a:pt x="638301" y="61937"/>
                  </a:lnTo>
                  <a:lnTo>
                    <a:pt x="633422" y="37826"/>
                  </a:lnTo>
                  <a:lnTo>
                    <a:pt x="620125" y="18138"/>
                  </a:lnTo>
                  <a:lnTo>
                    <a:pt x="600422" y="4866"/>
                  </a:lnTo>
                  <a:lnTo>
                    <a:pt x="576326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091049" y="5959437"/>
              <a:ext cx="638810" cy="372110"/>
            </a:xfrm>
            <a:custGeom>
              <a:avLst/>
              <a:gdLst/>
              <a:ahLst/>
              <a:cxnLst/>
              <a:rect l="l" t="t" r="r" b="b"/>
              <a:pathLst>
                <a:path w="638810" h="372110">
                  <a:moveTo>
                    <a:pt x="0" y="61937"/>
                  </a:moveTo>
                  <a:lnTo>
                    <a:pt x="4879" y="37826"/>
                  </a:lnTo>
                  <a:lnTo>
                    <a:pt x="18176" y="18138"/>
                  </a:lnTo>
                  <a:lnTo>
                    <a:pt x="37879" y="4866"/>
                  </a:lnTo>
                  <a:lnTo>
                    <a:pt x="61975" y="0"/>
                  </a:lnTo>
                  <a:lnTo>
                    <a:pt x="576326" y="0"/>
                  </a:lnTo>
                  <a:lnTo>
                    <a:pt x="600422" y="4866"/>
                  </a:lnTo>
                  <a:lnTo>
                    <a:pt x="620125" y="18138"/>
                  </a:lnTo>
                  <a:lnTo>
                    <a:pt x="633422" y="37826"/>
                  </a:lnTo>
                  <a:lnTo>
                    <a:pt x="638301" y="61937"/>
                  </a:lnTo>
                  <a:lnTo>
                    <a:pt x="638301" y="309638"/>
                  </a:lnTo>
                  <a:lnTo>
                    <a:pt x="633422" y="333750"/>
                  </a:lnTo>
                  <a:lnTo>
                    <a:pt x="620125" y="353437"/>
                  </a:lnTo>
                  <a:lnTo>
                    <a:pt x="600422" y="366710"/>
                  </a:lnTo>
                  <a:lnTo>
                    <a:pt x="576326" y="371576"/>
                  </a:lnTo>
                  <a:lnTo>
                    <a:pt x="61975" y="371576"/>
                  </a:lnTo>
                  <a:lnTo>
                    <a:pt x="37879" y="366710"/>
                  </a:lnTo>
                  <a:lnTo>
                    <a:pt x="18176" y="353437"/>
                  </a:lnTo>
                  <a:lnTo>
                    <a:pt x="4879" y="333750"/>
                  </a:lnTo>
                  <a:lnTo>
                    <a:pt x="0" y="309638"/>
                  </a:lnTo>
                  <a:lnTo>
                    <a:pt x="0" y="619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504690" y="5133911"/>
            <a:ext cx="1159510" cy="1134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7493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ERP</a:t>
            </a:r>
            <a:endParaRPr sz="1800">
              <a:latin typeface="Arial MT"/>
              <a:cs typeface="Arial MT"/>
            </a:endParaRPr>
          </a:p>
          <a:p>
            <a:pPr algn="ctr" marR="64135">
              <a:lnSpc>
                <a:spcPct val="100000"/>
              </a:lnSpc>
              <a:spcBef>
                <a:spcPts val="20"/>
              </a:spcBef>
            </a:pPr>
            <a:r>
              <a:rPr dirty="0" sz="1800" spc="-5"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tabLst>
                <a:tab pos="777240" algn="l"/>
              </a:tabLst>
            </a:pPr>
            <a:r>
              <a:rPr dirty="0" sz="1400" spc="-400">
                <a:latin typeface="Arial MT"/>
                <a:cs typeface="Arial MT"/>
              </a:rPr>
              <a:t>C</a:t>
            </a:r>
            <a:r>
              <a:rPr dirty="0" baseline="-15873" sz="2100" spc="-600">
                <a:latin typeface="Arial MT"/>
                <a:cs typeface="Arial MT"/>
              </a:rPr>
              <a:t>C</a:t>
            </a:r>
            <a:r>
              <a:rPr dirty="0" sz="1400" spc="-400">
                <a:latin typeface="Arial MT"/>
                <a:cs typeface="Arial MT"/>
              </a:rPr>
              <a:t>C</a:t>
            </a:r>
            <a:r>
              <a:rPr dirty="0" baseline="-15873" sz="2100" spc="-600">
                <a:latin typeface="Arial MT"/>
                <a:cs typeface="Arial MT"/>
              </a:rPr>
              <a:t>C	</a:t>
            </a:r>
            <a:r>
              <a:rPr dirty="0" sz="1400" spc="-350">
                <a:latin typeface="Arial MT"/>
                <a:cs typeface="Arial MT"/>
              </a:rPr>
              <a:t>S</a:t>
            </a:r>
            <a:r>
              <a:rPr dirty="0" baseline="-13888" sz="2100" spc="-525">
                <a:latin typeface="Arial MT"/>
                <a:cs typeface="Arial MT"/>
              </a:rPr>
              <a:t>P</a:t>
            </a:r>
            <a:r>
              <a:rPr dirty="0" sz="1400" spc="-350">
                <a:latin typeface="Arial MT"/>
                <a:cs typeface="Arial MT"/>
              </a:rPr>
              <a:t>A</a:t>
            </a:r>
            <a:r>
              <a:rPr dirty="0" baseline="-13888" sz="2100" spc="-525">
                <a:latin typeface="Arial MT"/>
                <a:cs typeface="Arial MT"/>
              </a:rPr>
              <a:t>O</a:t>
            </a:r>
            <a:endParaRPr baseline="-13888" sz="21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07176" y="4892421"/>
            <a:ext cx="4864100" cy="1470660"/>
            <a:chOff x="6107176" y="4892421"/>
            <a:chExt cx="4864100" cy="1470660"/>
          </a:xfrm>
        </p:grpSpPr>
        <p:sp>
          <p:nvSpPr>
            <p:cNvPr id="46" name="object 46"/>
            <p:cNvSpPr/>
            <p:nvPr/>
          </p:nvSpPr>
          <p:spPr>
            <a:xfrm>
              <a:off x="7320026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00" y="366697"/>
                  </a:lnTo>
                  <a:lnTo>
                    <a:pt x="629459" y="353426"/>
                  </a:lnTo>
                  <a:lnTo>
                    <a:pt x="642713" y="333743"/>
                  </a:lnTo>
                  <a:lnTo>
                    <a:pt x="647573" y="309638"/>
                  </a:lnTo>
                  <a:lnTo>
                    <a:pt x="647573" y="61925"/>
                  </a:lnTo>
                  <a:lnTo>
                    <a:pt x="642713" y="37820"/>
                  </a:lnTo>
                  <a:lnTo>
                    <a:pt x="629459" y="18137"/>
                  </a:lnTo>
                  <a:lnTo>
                    <a:pt x="60980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320026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00" y="4866"/>
                  </a:lnTo>
                  <a:lnTo>
                    <a:pt x="629459" y="18137"/>
                  </a:lnTo>
                  <a:lnTo>
                    <a:pt x="642713" y="37820"/>
                  </a:lnTo>
                  <a:lnTo>
                    <a:pt x="647573" y="61925"/>
                  </a:lnTo>
                  <a:lnTo>
                    <a:pt x="647573" y="309638"/>
                  </a:lnTo>
                  <a:lnTo>
                    <a:pt x="642713" y="333743"/>
                  </a:lnTo>
                  <a:lnTo>
                    <a:pt x="629459" y="353426"/>
                  </a:lnTo>
                  <a:lnTo>
                    <a:pt x="60980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05651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00" y="366697"/>
                  </a:lnTo>
                  <a:lnTo>
                    <a:pt x="629459" y="353426"/>
                  </a:lnTo>
                  <a:lnTo>
                    <a:pt x="642713" y="333743"/>
                  </a:lnTo>
                  <a:lnTo>
                    <a:pt x="647573" y="309638"/>
                  </a:lnTo>
                  <a:lnTo>
                    <a:pt x="647573" y="61925"/>
                  </a:lnTo>
                  <a:lnTo>
                    <a:pt x="642713" y="37820"/>
                  </a:lnTo>
                  <a:lnTo>
                    <a:pt x="629459" y="18137"/>
                  </a:lnTo>
                  <a:lnTo>
                    <a:pt x="60980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05651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00" y="4866"/>
                  </a:lnTo>
                  <a:lnTo>
                    <a:pt x="629459" y="18137"/>
                  </a:lnTo>
                  <a:lnTo>
                    <a:pt x="642713" y="37820"/>
                  </a:lnTo>
                  <a:lnTo>
                    <a:pt x="647573" y="61925"/>
                  </a:lnTo>
                  <a:lnTo>
                    <a:pt x="647573" y="309638"/>
                  </a:lnTo>
                  <a:lnTo>
                    <a:pt x="642713" y="333743"/>
                  </a:lnTo>
                  <a:lnTo>
                    <a:pt x="629459" y="353426"/>
                  </a:lnTo>
                  <a:lnTo>
                    <a:pt x="60980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538849" y="5187696"/>
              <a:ext cx="1381125" cy="476884"/>
            </a:xfrm>
            <a:custGeom>
              <a:avLst/>
              <a:gdLst/>
              <a:ahLst/>
              <a:cxnLst/>
              <a:rect l="l" t="t" r="r" b="b"/>
              <a:pathLst>
                <a:path w="1381125" h="476885">
                  <a:moveTo>
                    <a:pt x="1301750" y="0"/>
                  </a:moveTo>
                  <a:lnTo>
                    <a:pt x="79501" y="0"/>
                  </a:lnTo>
                  <a:lnTo>
                    <a:pt x="48541" y="6240"/>
                  </a:lnTo>
                  <a:lnTo>
                    <a:pt x="23272" y="23256"/>
                  </a:lnTo>
                  <a:lnTo>
                    <a:pt x="6242" y="48488"/>
                  </a:lnTo>
                  <a:lnTo>
                    <a:pt x="0" y="79374"/>
                  </a:lnTo>
                  <a:lnTo>
                    <a:pt x="0" y="397001"/>
                  </a:lnTo>
                  <a:lnTo>
                    <a:pt x="6242" y="427901"/>
                  </a:lnTo>
                  <a:lnTo>
                    <a:pt x="23272" y="453135"/>
                  </a:lnTo>
                  <a:lnTo>
                    <a:pt x="48541" y="470150"/>
                  </a:lnTo>
                  <a:lnTo>
                    <a:pt x="79501" y="476389"/>
                  </a:lnTo>
                  <a:lnTo>
                    <a:pt x="1301750" y="476389"/>
                  </a:lnTo>
                  <a:lnTo>
                    <a:pt x="1332690" y="470150"/>
                  </a:lnTo>
                  <a:lnTo>
                    <a:pt x="1357915" y="453135"/>
                  </a:lnTo>
                  <a:lnTo>
                    <a:pt x="1374902" y="427901"/>
                  </a:lnTo>
                  <a:lnTo>
                    <a:pt x="1381125" y="397001"/>
                  </a:lnTo>
                  <a:lnTo>
                    <a:pt x="1381125" y="79374"/>
                  </a:lnTo>
                  <a:lnTo>
                    <a:pt x="1374902" y="48488"/>
                  </a:lnTo>
                  <a:lnTo>
                    <a:pt x="1357915" y="23256"/>
                  </a:lnTo>
                  <a:lnTo>
                    <a:pt x="1332690" y="6240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538849" y="5187696"/>
              <a:ext cx="1381125" cy="476884"/>
            </a:xfrm>
            <a:custGeom>
              <a:avLst/>
              <a:gdLst/>
              <a:ahLst/>
              <a:cxnLst/>
              <a:rect l="l" t="t" r="r" b="b"/>
              <a:pathLst>
                <a:path w="1381125" h="476885">
                  <a:moveTo>
                    <a:pt x="0" y="79374"/>
                  </a:moveTo>
                  <a:lnTo>
                    <a:pt x="6242" y="48488"/>
                  </a:lnTo>
                  <a:lnTo>
                    <a:pt x="23272" y="23256"/>
                  </a:lnTo>
                  <a:lnTo>
                    <a:pt x="48541" y="6240"/>
                  </a:lnTo>
                  <a:lnTo>
                    <a:pt x="79501" y="0"/>
                  </a:lnTo>
                  <a:lnTo>
                    <a:pt x="1301750" y="0"/>
                  </a:lnTo>
                  <a:lnTo>
                    <a:pt x="1332690" y="6240"/>
                  </a:lnTo>
                  <a:lnTo>
                    <a:pt x="1357915" y="23256"/>
                  </a:lnTo>
                  <a:lnTo>
                    <a:pt x="1374902" y="48488"/>
                  </a:lnTo>
                  <a:lnTo>
                    <a:pt x="1381125" y="79374"/>
                  </a:lnTo>
                  <a:lnTo>
                    <a:pt x="1381125" y="397001"/>
                  </a:lnTo>
                  <a:lnTo>
                    <a:pt x="1374902" y="427901"/>
                  </a:lnTo>
                  <a:lnTo>
                    <a:pt x="1357915" y="453135"/>
                  </a:lnTo>
                  <a:lnTo>
                    <a:pt x="1332690" y="470150"/>
                  </a:lnTo>
                  <a:lnTo>
                    <a:pt x="1301750" y="476389"/>
                  </a:lnTo>
                  <a:lnTo>
                    <a:pt x="79501" y="476389"/>
                  </a:lnTo>
                  <a:lnTo>
                    <a:pt x="48541" y="470150"/>
                  </a:lnTo>
                  <a:lnTo>
                    <a:pt x="23272" y="453135"/>
                  </a:lnTo>
                  <a:lnTo>
                    <a:pt x="6242" y="427901"/>
                  </a:lnTo>
                  <a:lnTo>
                    <a:pt x="0" y="397001"/>
                  </a:lnTo>
                  <a:lnTo>
                    <a:pt x="0" y="79374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053451" y="5187696"/>
              <a:ext cx="1390650" cy="476884"/>
            </a:xfrm>
            <a:custGeom>
              <a:avLst/>
              <a:gdLst/>
              <a:ahLst/>
              <a:cxnLst/>
              <a:rect l="l" t="t" r="r" b="b"/>
              <a:pathLst>
                <a:path w="1390650" h="476885">
                  <a:moveTo>
                    <a:pt x="1311148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397001"/>
                  </a:lnTo>
                  <a:lnTo>
                    <a:pt x="6223" y="427901"/>
                  </a:lnTo>
                  <a:lnTo>
                    <a:pt x="23209" y="453135"/>
                  </a:lnTo>
                  <a:lnTo>
                    <a:pt x="48434" y="470150"/>
                  </a:lnTo>
                  <a:lnTo>
                    <a:pt x="79375" y="476389"/>
                  </a:lnTo>
                  <a:lnTo>
                    <a:pt x="1311148" y="476389"/>
                  </a:lnTo>
                  <a:lnTo>
                    <a:pt x="1342108" y="470150"/>
                  </a:lnTo>
                  <a:lnTo>
                    <a:pt x="1367377" y="453135"/>
                  </a:lnTo>
                  <a:lnTo>
                    <a:pt x="1384407" y="427901"/>
                  </a:lnTo>
                  <a:lnTo>
                    <a:pt x="1390650" y="397001"/>
                  </a:lnTo>
                  <a:lnTo>
                    <a:pt x="1390650" y="79374"/>
                  </a:lnTo>
                  <a:lnTo>
                    <a:pt x="1384407" y="48488"/>
                  </a:lnTo>
                  <a:lnTo>
                    <a:pt x="1367377" y="23256"/>
                  </a:lnTo>
                  <a:lnTo>
                    <a:pt x="1342108" y="6240"/>
                  </a:lnTo>
                  <a:lnTo>
                    <a:pt x="131114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053451" y="5187696"/>
              <a:ext cx="1390650" cy="476884"/>
            </a:xfrm>
            <a:custGeom>
              <a:avLst/>
              <a:gdLst/>
              <a:ahLst/>
              <a:cxnLst/>
              <a:rect l="l" t="t" r="r" b="b"/>
              <a:pathLst>
                <a:path w="1390650" h="476885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1311148" y="0"/>
                  </a:lnTo>
                  <a:lnTo>
                    <a:pt x="1342108" y="6240"/>
                  </a:lnTo>
                  <a:lnTo>
                    <a:pt x="1367377" y="23256"/>
                  </a:lnTo>
                  <a:lnTo>
                    <a:pt x="1384407" y="48488"/>
                  </a:lnTo>
                  <a:lnTo>
                    <a:pt x="1390650" y="79374"/>
                  </a:lnTo>
                  <a:lnTo>
                    <a:pt x="1390650" y="397001"/>
                  </a:lnTo>
                  <a:lnTo>
                    <a:pt x="1384407" y="427901"/>
                  </a:lnTo>
                  <a:lnTo>
                    <a:pt x="1367377" y="453135"/>
                  </a:lnTo>
                  <a:lnTo>
                    <a:pt x="1342108" y="470150"/>
                  </a:lnTo>
                  <a:lnTo>
                    <a:pt x="1311148" y="476389"/>
                  </a:lnTo>
                  <a:lnTo>
                    <a:pt x="79375" y="476389"/>
                  </a:lnTo>
                  <a:lnTo>
                    <a:pt x="48434" y="470150"/>
                  </a:lnTo>
                  <a:lnTo>
                    <a:pt x="23209" y="453135"/>
                  </a:lnTo>
                  <a:lnTo>
                    <a:pt x="6223" y="427901"/>
                  </a:lnTo>
                  <a:lnTo>
                    <a:pt x="0" y="397001"/>
                  </a:lnTo>
                  <a:lnTo>
                    <a:pt x="0" y="7937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586976" y="5187696"/>
              <a:ext cx="1381125" cy="476884"/>
            </a:xfrm>
            <a:custGeom>
              <a:avLst/>
              <a:gdLst/>
              <a:ahLst/>
              <a:cxnLst/>
              <a:rect l="l" t="t" r="r" b="b"/>
              <a:pathLst>
                <a:path w="1381125" h="476885">
                  <a:moveTo>
                    <a:pt x="1301623" y="0"/>
                  </a:moveTo>
                  <a:lnTo>
                    <a:pt x="79375" y="0"/>
                  </a:lnTo>
                  <a:lnTo>
                    <a:pt x="48434" y="6240"/>
                  </a:lnTo>
                  <a:lnTo>
                    <a:pt x="23209" y="23256"/>
                  </a:lnTo>
                  <a:lnTo>
                    <a:pt x="6223" y="48488"/>
                  </a:lnTo>
                  <a:lnTo>
                    <a:pt x="0" y="79374"/>
                  </a:lnTo>
                  <a:lnTo>
                    <a:pt x="0" y="397001"/>
                  </a:lnTo>
                  <a:lnTo>
                    <a:pt x="6223" y="427901"/>
                  </a:lnTo>
                  <a:lnTo>
                    <a:pt x="23209" y="453135"/>
                  </a:lnTo>
                  <a:lnTo>
                    <a:pt x="48434" y="470150"/>
                  </a:lnTo>
                  <a:lnTo>
                    <a:pt x="79375" y="476389"/>
                  </a:lnTo>
                  <a:lnTo>
                    <a:pt x="1301623" y="476389"/>
                  </a:lnTo>
                  <a:lnTo>
                    <a:pt x="1332583" y="470150"/>
                  </a:lnTo>
                  <a:lnTo>
                    <a:pt x="1357852" y="453135"/>
                  </a:lnTo>
                  <a:lnTo>
                    <a:pt x="1374882" y="427901"/>
                  </a:lnTo>
                  <a:lnTo>
                    <a:pt x="1381125" y="397001"/>
                  </a:lnTo>
                  <a:lnTo>
                    <a:pt x="1381125" y="79374"/>
                  </a:lnTo>
                  <a:lnTo>
                    <a:pt x="1374882" y="48488"/>
                  </a:lnTo>
                  <a:lnTo>
                    <a:pt x="1357852" y="23256"/>
                  </a:lnTo>
                  <a:lnTo>
                    <a:pt x="1332583" y="6240"/>
                  </a:lnTo>
                  <a:lnTo>
                    <a:pt x="130162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586976" y="5187696"/>
              <a:ext cx="1381125" cy="476884"/>
            </a:xfrm>
            <a:custGeom>
              <a:avLst/>
              <a:gdLst/>
              <a:ahLst/>
              <a:cxnLst/>
              <a:rect l="l" t="t" r="r" b="b"/>
              <a:pathLst>
                <a:path w="1381125" h="476885">
                  <a:moveTo>
                    <a:pt x="0" y="79374"/>
                  </a:moveTo>
                  <a:lnTo>
                    <a:pt x="6223" y="48488"/>
                  </a:lnTo>
                  <a:lnTo>
                    <a:pt x="23209" y="23256"/>
                  </a:lnTo>
                  <a:lnTo>
                    <a:pt x="48434" y="6240"/>
                  </a:lnTo>
                  <a:lnTo>
                    <a:pt x="79375" y="0"/>
                  </a:lnTo>
                  <a:lnTo>
                    <a:pt x="1301623" y="0"/>
                  </a:lnTo>
                  <a:lnTo>
                    <a:pt x="1332583" y="6240"/>
                  </a:lnTo>
                  <a:lnTo>
                    <a:pt x="1357852" y="23256"/>
                  </a:lnTo>
                  <a:lnTo>
                    <a:pt x="1374882" y="48488"/>
                  </a:lnTo>
                  <a:lnTo>
                    <a:pt x="1381125" y="79374"/>
                  </a:lnTo>
                  <a:lnTo>
                    <a:pt x="1381125" y="397001"/>
                  </a:lnTo>
                  <a:lnTo>
                    <a:pt x="1374882" y="427901"/>
                  </a:lnTo>
                  <a:lnTo>
                    <a:pt x="1357852" y="453135"/>
                  </a:lnTo>
                  <a:lnTo>
                    <a:pt x="1332583" y="470150"/>
                  </a:lnTo>
                  <a:lnTo>
                    <a:pt x="1301623" y="476389"/>
                  </a:lnTo>
                  <a:lnTo>
                    <a:pt x="79375" y="476389"/>
                  </a:lnTo>
                  <a:lnTo>
                    <a:pt x="48434" y="470150"/>
                  </a:lnTo>
                  <a:lnTo>
                    <a:pt x="23209" y="453135"/>
                  </a:lnTo>
                  <a:lnTo>
                    <a:pt x="6223" y="427901"/>
                  </a:lnTo>
                  <a:lnTo>
                    <a:pt x="0" y="397001"/>
                  </a:lnTo>
                  <a:lnTo>
                    <a:pt x="0" y="79374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6107176" y="4892421"/>
              <a:ext cx="4213225" cy="301625"/>
            </a:xfrm>
            <a:custGeom>
              <a:avLst/>
              <a:gdLst/>
              <a:ahLst/>
              <a:cxnLst/>
              <a:rect l="l" t="t" r="r" b="b"/>
              <a:pathLst>
                <a:path w="4213225" h="301625">
                  <a:moveTo>
                    <a:pt x="4212971" y="216535"/>
                  </a:moveTo>
                  <a:lnTo>
                    <a:pt x="4212463" y="214630"/>
                  </a:lnTo>
                  <a:lnTo>
                    <a:pt x="4210939" y="213741"/>
                  </a:lnTo>
                  <a:lnTo>
                    <a:pt x="4209542" y="212852"/>
                  </a:lnTo>
                  <a:lnTo>
                    <a:pt x="4207510" y="213360"/>
                  </a:lnTo>
                  <a:lnTo>
                    <a:pt x="4168140" y="280860"/>
                  </a:lnTo>
                  <a:lnTo>
                    <a:pt x="4164965" y="286296"/>
                  </a:lnTo>
                  <a:lnTo>
                    <a:pt x="4168127" y="280860"/>
                  </a:lnTo>
                  <a:lnTo>
                    <a:pt x="4168140" y="152654"/>
                  </a:lnTo>
                  <a:lnTo>
                    <a:pt x="4168140" y="147701"/>
                  </a:lnTo>
                  <a:lnTo>
                    <a:pt x="4166743" y="146304"/>
                  </a:lnTo>
                  <a:lnTo>
                    <a:pt x="6223" y="146304"/>
                  </a:lnTo>
                  <a:lnTo>
                    <a:pt x="6223" y="0"/>
                  </a:lnTo>
                  <a:lnTo>
                    <a:pt x="0" y="0"/>
                  </a:lnTo>
                  <a:lnTo>
                    <a:pt x="0" y="151257"/>
                  </a:lnTo>
                  <a:lnTo>
                    <a:pt x="0" y="151892"/>
                  </a:lnTo>
                  <a:lnTo>
                    <a:pt x="0" y="152527"/>
                  </a:lnTo>
                  <a:lnTo>
                    <a:pt x="1397" y="153924"/>
                  </a:lnTo>
                  <a:lnTo>
                    <a:pt x="1113663" y="153924"/>
                  </a:lnTo>
                  <a:lnTo>
                    <a:pt x="1113663" y="283718"/>
                  </a:lnTo>
                  <a:lnTo>
                    <a:pt x="1113663" y="295402"/>
                  </a:lnTo>
                  <a:lnTo>
                    <a:pt x="1113548" y="283527"/>
                  </a:lnTo>
                  <a:lnTo>
                    <a:pt x="1074293" y="216027"/>
                  </a:lnTo>
                  <a:lnTo>
                    <a:pt x="1072261" y="215519"/>
                  </a:lnTo>
                  <a:lnTo>
                    <a:pt x="1069213" y="217297"/>
                  </a:lnTo>
                  <a:lnTo>
                    <a:pt x="1068705" y="219202"/>
                  </a:lnTo>
                  <a:lnTo>
                    <a:pt x="1116838" y="301625"/>
                  </a:lnTo>
                  <a:lnTo>
                    <a:pt x="1120457" y="295402"/>
                  </a:lnTo>
                  <a:lnTo>
                    <a:pt x="1164844" y="219202"/>
                  </a:lnTo>
                  <a:lnTo>
                    <a:pt x="1164336" y="217297"/>
                  </a:lnTo>
                  <a:lnTo>
                    <a:pt x="1161288" y="215519"/>
                  </a:lnTo>
                  <a:lnTo>
                    <a:pt x="1159383" y="216027"/>
                  </a:lnTo>
                  <a:lnTo>
                    <a:pt x="1120013" y="283527"/>
                  </a:lnTo>
                  <a:lnTo>
                    <a:pt x="1119898" y="283718"/>
                  </a:lnTo>
                  <a:lnTo>
                    <a:pt x="1120013" y="153924"/>
                  </a:lnTo>
                  <a:lnTo>
                    <a:pt x="1120013" y="153289"/>
                  </a:lnTo>
                  <a:lnTo>
                    <a:pt x="2632583" y="153289"/>
                  </a:lnTo>
                  <a:lnTo>
                    <a:pt x="2632672" y="282435"/>
                  </a:lnTo>
                  <a:lnTo>
                    <a:pt x="2632583" y="282257"/>
                  </a:lnTo>
                  <a:lnTo>
                    <a:pt x="2593213" y="214757"/>
                  </a:lnTo>
                  <a:lnTo>
                    <a:pt x="2591308" y="214249"/>
                  </a:lnTo>
                  <a:lnTo>
                    <a:pt x="2588260" y="216027"/>
                  </a:lnTo>
                  <a:lnTo>
                    <a:pt x="2587752" y="217932"/>
                  </a:lnTo>
                  <a:lnTo>
                    <a:pt x="2635758" y="300355"/>
                  </a:lnTo>
                  <a:lnTo>
                    <a:pt x="2639453" y="294005"/>
                  </a:lnTo>
                  <a:lnTo>
                    <a:pt x="2683891" y="217932"/>
                  </a:lnTo>
                  <a:lnTo>
                    <a:pt x="2683383" y="216027"/>
                  </a:lnTo>
                  <a:lnTo>
                    <a:pt x="2680335" y="214249"/>
                  </a:lnTo>
                  <a:lnTo>
                    <a:pt x="2678303" y="214757"/>
                  </a:lnTo>
                  <a:lnTo>
                    <a:pt x="2639034" y="282257"/>
                  </a:lnTo>
                  <a:lnTo>
                    <a:pt x="2638933" y="294005"/>
                  </a:lnTo>
                  <a:lnTo>
                    <a:pt x="2638933" y="292481"/>
                  </a:lnTo>
                  <a:lnTo>
                    <a:pt x="2638933" y="282448"/>
                  </a:lnTo>
                  <a:lnTo>
                    <a:pt x="2638933" y="153289"/>
                  </a:lnTo>
                  <a:lnTo>
                    <a:pt x="2638933" y="152654"/>
                  </a:lnTo>
                  <a:lnTo>
                    <a:pt x="4161790" y="152654"/>
                  </a:lnTo>
                  <a:lnTo>
                    <a:pt x="4161790" y="280860"/>
                  </a:lnTo>
                  <a:lnTo>
                    <a:pt x="4122420" y="213360"/>
                  </a:lnTo>
                  <a:lnTo>
                    <a:pt x="4120388" y="212852"/>
                  </a:lnTo>
                  <a:lnTo>
                    <a:pt x="4118864" y="213741"/>
                  </a:lnTo>
                  <a:lnTo>
                    <a:pt x="4117467" y="214630"/>
                  </a:lnTo>
                  <a:lnTo>
                    <a:pt x="4116832" y="216535"/>
                  </a:lnTo>
                  <a:lnTo>
                    <a:pt x="4164965" y="298958"/>
                  </a:lnTo>
                  <a:lnTo>
                    <a:pt x="4168584" y="292735"/>
                  </a:lnTo>
                  <a:lnTo>
                    <a:pt x="4212971" y="216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557899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851" y="0"/>
                  </a:moveTo>
                  <a:lnTo>
                    <a:pt x="61975" y="0"/>
                  </a:lnTo>
                  <a:lnTo>
                    <a:pt x="37879" y="4866"/>
                  </a:lnTo>
                  <a:lnTo>
                    <a:pt x="18176" y="18137"/>
                  </a:lnTo>
                  <a:lnTo>
                    <a:pt x="487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79" y="333743"/>
                  </a:lnTo>
                  <a:lnTo>
                    <a:pt x="18176" y="353426"/>
                  </a:lnTo>
                  <a:lnTo>
                    <a:pt x="37879" y="366697"/>
                  </a:lnTo>
                  <a:lnTo>
                    <a:pt x="61975" y="371563"/>
                  </a:lnTo>
                  <a:lnTo>
                    <a:pt x="585851" y="371563"/>
                  </a:lnTo>
                  <a:lnTo>
                    <a:pt x="609927" y="366697"/>
                  </a:lnTo>
                  <a:lnTo>
                    <a:pt x="629586" y="353426"/>
                  </a:lnTo>
                  <a:lnTo>
                    <a:pt x="642840" y="333743"/>
                  </a:lnTo>
                  <a:lnTo>
                    <a:pt x="647700" y="309638"/>
                  </a:lnTo>
                  <a:lnTo>
                    <a:pt x="647700" y="61925"/>
                  </a:lnTo>
                  <a:lnTo>
                    <a:pt x="642840" y="37820"/>
                  </a:lnTo>
                  <a:lnTo>
                    <a:pt x="629586" y="18137"/>
                  </a:lnTo>
                  <a:lnTo>
                    <a:pt x="609927" y="4866"/>
                  </a:lnTo>
                  <a:lnTo>
                    <a:pt x="585851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557899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79" y="37820"/>
                  </a:lnTo>
                  <a:lnTo>
                    <a:pt x="18176" y="18137"/>
                  </a:lnTo>
                  <a:lnTo>
                    <a:pt x="37879" y="4866"/>
                  </a:lnTo>
                  <a:lnTo>
                    <a:pt x="61975" y="0"/>
                  </a:lnTo>
                  <a:lnTo>
                    <a:pt x="585851" y="0"/>
                  </a:lnTo>
                  <a:lnTo>
                    <a:pt x="609927" y="4866"/>
                  </a:lnTo>
                  <a:lnTo>
                    <a:pt x="629586" y="18137"/>
                  </a:lnTo>
                  <a:lnTo>
                    <a:pt x="642840" y="37820"/>
                  </a:lnTo>
                  <a:lnTo>
                    <a:pt x="647700" y="61925"/>
                  </a:lnTo>
                  <a:lnTo>
                    <a:pt x="647700" y="309638"/>
                  </a:lnTo>
                  <a:lnTo>
                    <a:pt x="642840" y="333743"/>
                  </a:lnTo>
                  <a:lnTo>
                    <a:pt x="629586" y="353426"/>
                  </a:lnTo>
                  <a:lnTo>
                    <a:pt x="609927" y="366697"/>
                  </a:lnTo>
                  <a:lnTo>
                    <a:pt x="585851" y="371563"/>
                  </a:lnTo>
                  <a:lnTo>
                    <a:pt x="61975" y="371563"/>
                  </a:lnTo>
                  <a:lnTo>
                    <a:pt x="37879" y="366697"/>
                  </a:lnTo>
                  <a:lnTo>
                    <a:pt x="18176" y="353426"/>
                  </a:lnTo>
                  <a:lnTo>
                    <a:pt x="487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262876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20" y="366697"/>
                  </a:lnTo>
                  <a:lnTo>
                    <a:pt x="629523" y="353426"/>
                  </a:lnTo>
                  <a:lnTo>
                    <a:pt x="642820" y="333743"/>
                  </a:lnTo>
                  <a:lnTo>
                    <a:pt x="647700" y="309638"/>
                  </a:lnTo>
                  <a:lnTo>
                    <a:pt x="647700" y="61925"/>
                  </a:lnTo>
                  <a:lnTo>
                    <a:pt x="642820" y="37820"/>
                  </a:lnTo>
                  <a:lnTo>
                    <a:pt x="629523" y="18137"/>
                  </a:lnTo>
                  <a:lnTo>
                    <a:pt x="60982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262876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20" y="4866"/>
                  </a:lnTo>
                  <a:lnTo>
                    <a:pt x="629523" y="18137"/>
                  </a:lnTo>
                  <a:lnTo>
                    <a:pt x="642820" y="37820"/>
                  </a:lnTo>
                  <a:lnTo>
                    <a:pt x="647700" y="61925"/>
                  </a:lnTo>
                  <a:lnTo>
                    <a:pt x="647700" y="309638"/>
                  </a:lnTo>
                  <a:lnTo>
                    <a:pt x="642820" y="333743"/>
                  </a:lnTo>
                  <a:lnTo>
                    <a:pt x="629523" y="353426"/>
                  </a:lnTo>
                  <a:lnTo>
                    <a:pt x="60982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680581" y="5136134"/>
            <a:ext cx="1159510" cy="1109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60325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latin typeface="Arial MT"/>
                <a:cs typeface="Arial MT"/>
              </a:rPr>
              <a:t>ERP</a:t>
            </a:r>
            <a:endParaRPr sz="1800">
              <a:latin typeface="Arial MT"/>
              <a:cs typeface="Arial MT"/>
            </a:endParaRPr>
          </a:p>
          <a:p>
            <a:pPr algn="ctr" marR="52069">
              <a:lnSpc>
                <a:spcPct val="100000"/>
              </a:lnSpc>
              <a:spcBef>
                <a:spcPts val="20"/>
              </a:spcBef>
            </a:pPr>
            <a:r>
              <a:rPr dirty="0" sz="1800" spc="15">
                <a:latin typeface="Arial MT"/>
                <a:cs typeface="Arial MT"/>
              </a:rPr>
              <a:t>Supplier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tabLst>
                <a:tab pos="702945" algn="l"/>
              </a:tabLst>
            </a:pPr>
            <a:r>
              <a:rPr dirty="0" sz="1400" spc="-405">
                <a:latin typeface="Arial MT"/>
                <a:cs typeface="Arial MT"/>
              </a:rPr>
              <a:t>C</a:t>
            </a:r>
            <a:r>
              <a:rPr dirty="0" baseline="-15873" sz="2100" spc="-607">
                <a:latin typeface="Arial MT"/>
                <a:cs typeface="Arial MT"/>
              </a:rPr>
              <a:t>C</a:t>
            </a:r>
            <a:r>
              <a:rPr dirty="0" sz="1400" spc="-405">
                <a:latin typeface="Arial MT"/>
                <a:cs typeface="Arial MT"/>
              </a:rPr>
              <a:t>C</a:t>
            </a:r>
            <a:r>
              <a:rPr dirty="0" baseline="-15873" sz="2100" spc="-607">
                <a:latin typeface="Arial MT"/>
                <a:cs typeface="Arial MT"/>
              </a:rPr>
              <a:t>C	</a:t>
            </a:r>
            <a:r>
              <a:rPr dirty="0" sz="1400" spc="-370">
                <a:latin typeface="Arial MT"/>
                <a:cs typeface="Arial MT"/>
              </a:rPr>
              <a:t>P</a:t>
            </a:r>
            <a:r>
              <a:rPr dirty="0" baseline="-13888" sz="2100" spc="-555">
                <a:latin typeface="Arial MT"/>
                <a:cs typeface="Arial MT"/>
              </a:rPr>
              <a:t>P</a:t>
            </a:r>
            <a:r>
              <a:rPr dirty="0" sz="1400" spc="-370">
                <a:latin typeface="Arial MT"/>
                <a:cs typeface="Arial MT"/>
              </a:rPr>
              <a:t>O</a:t>
            </a:r>
            <a:r>
              <a:rPr dirty="0" baseline="-13888" sz="2100" spc="-555">
                <a:latin typeface="Arial MT"/>
                <a:cs typeface="Arial MT"/>
              </a:rPr>
              <a:t>O</a:t>
            </a:r>
            <a:endParaRPr baseline="-13888" sz="21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078851" y="5937212"/>
            <a:ext cx="1416050" cy="426084"/>
            <a:chOff x="8078851" y="5937212"/>
            <a:chExt cx="1416050" cy="426084"/>
          </a:xfrm>
        </p:grpSpPr>
        <p:sp>
          <p:nvSpPr>
            <p:cNvPr id="63" name="object 63"/>
            <p:cNvSpPr/>
            <p:nvPr/>
          </p:nvSpPr>
          <p:spPr>
            <a:xfrm>
              <a:off x="8844026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00" y="366697"/>
                  </a:lnTo>
                  <a:lnTo>
                    <a:pt x="629459" y="353426"/>
                  </a:lnTo>
                  <a:lnTo>
                    <a:pt x="642713" y="333743"/>
                  </a:lnTo>
                  <a:lnTo>
                    <a:pt x="647573" y="309638"/>
                  </a:lnTo>
                  <a:lnTo>
                    <a:pt x="647573" y="61925"/>
                  </a:lnTo>
                  <a:lnTo>
                    <a:pt x="642713" y="37820"/>
                  </a:lnTo>
                  <a:lnTo>
                    <a:pt x="629459" y="18137"/>
                  </a:lnTo>
                  <a:lnTo>
                    <a:pt x="60980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844026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00" y="4866"/>
                  </a:lnTo>
                  <a:lnTo>
                    <a:pt x="629459" y="18137"/>
                  </a:lnTo>
                  <a:lnTo>
                    <a:pt x="642713" y="37820"/>
                  </a:lnTo>
                  <a:lnTo>
                    <a:pt x="647573" y="61925"/>
                  </a:lnTo>
                  <a:lnTo>
                    <a:pt x="647573" y="309638"/>
                  </a:lnTo>
                  <a:lnTo>
                    <a:pt x="642713" y="333743"/>
                  </a:lnTo>
                  <a:lnTo>
                    <a:pt x="629459" y="353426"/>
                  </a:lnTo>
                  <a:lnTo>
                    <a:pt x="60980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129651" y="5988024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576199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76199" y="371563"/>
                  </a:lnTo>
                  <a:lnTo>
                    <a:pt x="600295" y="366697"/>
                  </a:lnTo>
                  <a:lnTo>
                    <a:pt x="619998" y="353426"/>
                  </a:lnTo>
                  <a:lnTo>
                    <a:pt x="633295" y="333743"/>
                  </a:lnTo>
                  <a:lnTo>
                    <a:pt x="638175" y="309638"/>
                  </a:lnTo>
                  <a:lnTo>
                    <a:pt x="638175" y="61925"/>
                  </a:lnTo>
                  <a:lnTo>
                    <a:pt x="633295" y="37820"/>
                  </a:lnTo>
                  <a:lnTo>
                    <a:pt x="619998" y="18137"/>
                  </a:lnTo>
                  <a:lnTo>
                    <a:pt x="600295" y="4866"/>
                  </a:lnTo>
                  <a:lnTo>
                    <a:pt x="576199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129651" y="5988024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76199" y="0"/>
                  </a:lnTo>
                  <a:lnTo>
                    <a:pt x="600295" y="4866"/>
                  </a:lnTo>
                  <a:lnTo>
                    <a:pt x="619998" y="18137"/>
                  </a:lnTo>
                  <a:lnTo>
                    <a:pt x="633295" y="37820"/>
                  </a:lnTo>
                  <a:lnTo>
                    <a:pt x="638175" y="61925"/>
                  </a:lnTo>
                  <a:lnTo>
                    <a:pt x="638175" y="309638"/>
                  </a:lnTo>
                  <a:lnTo>
                    <a:pt x="633295" y="333743"/>
                  </a:lnTo>
                  <a:lnTo>
                    <a:pt x="619998" y="353426"/>
                  </a:lnTo>
                  <a:lnTo>
                    <a:pt x="600295" y="366697"/>
                  </a:lnTo>
                  <a:lnTo>
                    <a:pt x="576199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082026" y="5940387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576199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76199" y="371563"/>
                  </a:lnTo>
                  <a:lnTo>
                    <a:pt x="600295" y="366697"/>
                  </a:lnTo>
                  <a:lnTo>
                    <a:pt x="619998" y="353426"/>
                  </a:lnTo>
                  <a:lnTo>
                    <a:pt x="633295" y="333743"/>
                  </a:lnTo>
                  <a:lnTo>
                    <a:pt x="638175" y="309638"/>
                  </a:lnTo>
                  <a:lnTo>
                    <a:pt x="638175" y="61925"/>
                  </a:lnTo>
                  <a:lnTo>
                    <a:pt x="633295" y="37820"/>
                  </a:lnTo>
                  <a:lnTo>
                    <a:pt x="619998" y="18137"/>
                  </a:lnTo>
                  <a:lnTo>
                    <a:pt x="600295" y="4866"/>
                  </a:lnTo>
                  <a:lnTo>
                    <a:pt x="576199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082026" y="5940387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76199" y="0"/>
                  </a:lnTo>
                  <a:lnTo>
                    <a:pt x="600295" y="4866"/>
                  </a:lnTo>
                  <a:lnTo>
                    <a:pt x="619998" y="18137"/>
                  </a:lnTo>
                  <a:lnTo>
                    <a:pt x="633295" y="37820"/>
                  </a:lnTo>
                  <a:lnTo>
                    <a:pt x="638175" y="61925"/>
                  </a:lnTo>
                  <a:lnTo>
                    <a:pt x="638175" y="309638"/>
                  </a:lnTo>
                  <a:lnTo>
                    <a:pt x="633295" y="333743"/>
                  </a:lnTo>
                  <a:lnTo>
                    <a:pt x="619998" y="353426"/>
                  </a:lnTo>
                  <a:lnTo>
                    <a:pt x="600295" y="366697"/>
                  </a:lnTo>
                  <a:lnTo>
                    <a:pt x="576199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786876" y="5940387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576199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76199" y="371563"/>
                  </a:lnTo>
                  <a:lnTo>
                    <a:pt x="600295" y="366697"/>
                  </a:lnTo>
                  <a:lnTo>
                    <a:pt x="619998" y="353426"/>
                  </a:lnTo>
                  <a:lnTo>
                    <a:pt x="633295" y="333743"/>
                  </a:lnTo>
                  <a:lnTo>
                    <a:pt x="638175" y="309638"/>
                  </a:lnTo>
                  <a:lnTo>
                    <a:pt x="638175" y="61925"/>
                  </a:lnTo>
                  <a:lnTo>
                    <a:pt x="633295" y="37820"/>
                  </a:lnTo>
                  <a:lnTo>
                    <a:pt x="619998" y="18137"/>
                  </a:lnTo>
                  <a:lnTo>
                    <a:pt x="600295" y="4866"/>
                  </a:lnTo>
                  <a:lnTo>
                    <a:pt x="576199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786876" y="5940387"/>
              <a:ext cx="638175" cy="372110"/>
            </a:xfrm>
            <a:custGeom>
              <a:avLst/>
              <a:gdLst/>
              <a:ahLst/>
              <a:cxnLst/>
              <a:rect l="l" t="t" r="r" b="b"/>
              <a:pathLst>
                <a:path w="638175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76199" y="0"/>
                  </a:lnTo>
                  <a:lnTo>
                    <a:pt x="600295" y="4866"/>
                  </a:lnTo>
                  <a:lnTo>
                    <a:pt x="619998" y="18137"/>
                  </a:lnTo>
                  <a:lnTo>
                    <a:pt x="633295" y="37820"/>
                  </a:lnTo>
                  <a:lnTo>
                    <a:pt x="638175" y="61925"/>
                  </a:lnTo>
                  <a:lnTo>
                    <a:pt x="638175" y="309638"/>
                  </a:lnTo>
                  <a:lnTo>
                    <a:pt x="633295" y="333743"/>
                  </a:lnTo>
                  <a:lnTo>
                    <a:pt x="619998" y="353426"/>
                  </a:lnTo>
                  <a:lnTo>
                    <a:pt x="600295" y="366697"/>
                  </a:lnTo>
                  <a:lnTo>
                    <a:pt x="576199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8201025" y="5135308"/>
            <a:ext cx="1159510" cy="1109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1594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ERP</a:t>
            </a:r>
            <a:endParaRPr sz="1800">
              <a:latin typeface="Arial MT"/>
              <a:cs typeface="Arial MT"/>
            </a:endParaRPr>
          </a:p>
          <a:p>
            <a:pPr algn="ctr" marR="53340">
              <a:lnSpc>
                <a:spcPct val="100000"/>
              </a:lnSpc>
              <a:spcBef>
                <a:spcPts val="20"/>
              </a:spcBef>
            </a:pPr>
            <a:r>
              <a:rPr dirty="0" sz="1800" spc="15">
                <a:latin typeface="Arial MT"/>
                <a:cs typeface="Arial MT"/>
              </a:rPr>
              <a:t>Supplier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704215" algn="l"/>
              </a:tabLst>
            </a:pPr>
            <a:r>
              <a:rPr dirty="0" sz="1400" spc="-400">
                <a:latin typeface="Arial MT"/>
                <a:cs typeface="Arial MT"/>
              </a:rPr>
              <a:t>C</a:t>
            </a:r>
            <a:r>
              <a:rPr dirty="0" baseline="-15873" sz="2100" spc="-600">
                <a:latin typeface="Arial MT"/>
                <a:cs typeface="Arial MT"/>
              </a:rPr>
              <a:t>C</a:t>
            </a:r>
            <a:r>
              <a:rPr dirty="0" sz="1400" spc="-400">
                <a:latin typeface="Arial MT"/>
                <a:cs typeface="Arial MT"/>
              </a:rPr>
              <a:t>C</a:t>
            </a:r>
            <a:r>
              <a:rPr dirty="0" baseline="-15873" sz="2100" spc="-600">
                <a:latin typeface="Arial MT"/>
                <a:cs typeface="Arial MT"/>
              </a:rPr>
              <a:t>C	</a:t>
            </a:r>
            <a:r>
              <a:rPr dirty="0" sz="1400" spc="-370">
                <a:latin typeface="Arial MT"/>
                <a:cs typeface="Arial MT"/>
              </a:rPr>
              <a:t>P</a:t>
            </a:r>
            <a:r>
              <a:rPr dirty="0" baseline="-13888" sz="2100" spc="-555">
                <a:latin typeface="Arial MT"/>
                <a:cs typeface="Arial MT"/>
              </a:rPr>
              <a:t>P</a:t>
            </a:r>
            <a:r>
              <a:rPr dirty="0" sz="1400" spc="-370">
                <a:latin typeface="Arial MT"/>
                <a:cs typeface="Arial MT"/>
              </a:rPr>
              <a:t>O</a:t>
            </a:r>
            <a:r>
              <a:rPr dirty="0" baseline="-13888" sz="2100" spc="-555">
                <a:latin typeface="Arial MT"/>
                <a:cs typeface="Arial MT"/>
              </a:rPr>
              <a:t>O</a:t>
            </a:r>
            <a:endParaRPr baseline="-13888" sz="21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593326" y="5937212"/>
            <a:ext cx="1416050" cy="426084"/>
            <a:chOff x="9593326" y="5937212"/>
            <a:chExt cx="1416050" cy="426084"/>
          </a:xfrm>
        </p:grpSpPr>
        <p:sp>
          <p:nvSpPr>
            <p:cNvPr id="73" name="object 73"/>
            <p:cNvSpPr/>
            <p:nvPr/>
          </p:nvSpPr>
          <p:spPr>
            <a:xfrm>
              <a:off x="10358501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20" y="366697"/>
                  </a:lnTo>
                  <a:lnTo>
                    <a:pt x="629523" y="353426"/>
                  </a:lnTo>
                  <a:lnTo>
                    <a:pt x="642820" y="333743"/>
                  </a:lnTo>
                  <a:lnTo>
                    <a:pt x="647700" y="309638"/>
                  </a:lnTo>
                  <a:lnTo>
                    <a:pt x="647700" y="61925"/>
                  </a:lnTo>
                  <a:lnTo>
                    <a:pt x="642820" y="37820"/>
                  </a:lnTo>
                  <a:lnTo>
                    <a:pt x="629523" y="18137"/>
                  </a:lnTo>
                  <a:lnTo>
                    <a:pt x="60982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358501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20" y="4866"/>
                  </a:lnTo>
                  <a:lnTo>
                    <a:pt x="629523" y="18137"/>
                  </a:lnTo>
                  <a:lnTo>
                    <a:pt x="642820" y="37820"/>
                  </a:lnTo>
                  <a:lnTo>
                    <a:pt x="647700" y="61925"/>
                  </a:lnTo>
                  <a:lnTo>
                    <a:pt x="647700" y="309638"/>
                  </a:lnTo>
                  <a:lnTo>
                    <a:pt x="642820" y="333743"/>
                  </a:lnTo>
                  <a:lnTo>
                    <a:pt x="629523" y="353426"/>
                  </a:lnTo>
                  <a:lnTo>
                    <a:pt x="60982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644126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20" y="366697"/>
                  </a:lnTo>
                  <a:lnTo>
                    <a:pt x="629523" y="353426"/>
                  </a:lnTo>
                  <a:lnTo>
                    <a:pt x="642820" y="333743"/>
                  </a:lnTo>
                  <a:lnTo>
                    <a:pt x="647700" y="309638"/>
                  </a:lnTo>
                  <a:lnTo>
                    <a:pt x="647700" y="61925"/>
                  </a:lnTo>
                  <a:lnTo>
                    <a:pt x="642820" y="37820"/>
                  </a:lnTo>
                  <a:lnTo>
                    <a:pt x="629523" y="18137"/>
                  </a:lnTo>
                  <a:lnTo>
                    <a:pt x="60982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644126" y="5988024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20" y="4866"/>
                  </a:lnTo>
                  <a:lnTo>
                    <a:pt x="629523" y="18137"/>
                  </a:lnTo>
                  <a:lnTo>
                    <a:pt x="642820" y="37820"/>
                  </a:lnTo>
                  <a:lnTo>
                    <a:pt x="647700" y="61925"/>
                  </a:lnTo>
                  <a:lnTo>
                    <a:pt x="647700" y="309638"/>
                  </a:lnTo>
                  <a:lnTo>
                    <a:pt x="642820" y="333743"/>
                  </a:lnTo>
                  <a:lnTo>
                    <a:pt x="629523" y="353426"/>
                  </a:lnTo>
                  <a:lnTo>
                    <a:pt x="60982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596501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00" y="366697"/>
                  </a:lnTo>
                  <a:lnTo>
                    <a:pt x="629459" y="353426"/>
                  </a:lnTo>
                  <a:lnTo>
                    <a:pt x="642713" y="333743"/>
                  </a:lnTo>
                  <a:lnTo>
                    <a:pt x="647573" y="309638"/>
                  </a:lnTo>
                  <a:lnTo>
                    <a:pt x="647573" y="61925"/>
                  </a:lnTo>
                  <a:lnTo>
                    <a:pt x="642713" y="37820"/>
                  </a:lnTo>
                  <a:lnTo>
                    <a:pt x="629459" y="18137"/>
                  </a:lnTo>
                  <a:lnTo>
                    <a:pt x="60980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B4EE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9596501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00" y="4866"/>
                  </a:lnTo>
                  <a:lnTo>
                    <a:pt x="629459" y="18137"/>
                  </a:lnTo>
                  <a:lnTo>
                    <a:pt x="642713" y="37820"/>
                  </a:lnTo>
                  <a:lnTo>
                    <a:pt x="647573" y="61925"/>
                  </a:lnTo>
                  <a:lnTo>
                    <a:pt x="647573" y="309638"/>
                  </a:lnTo>
                  <a:lnTo>
                    <a:pt x="642713" y="333743"/>
                  </a:lnTo>
                  <a:lnTo>
                    <a:pt x="629459" y="353426"/>
                  </a:lnTo>
                  <a:lnTo>
                    <a:pt x="60980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301351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585724" y="0"/>
                  </a:moveTo>
                  <a:lnTo>
                    <a:pt x="61849" y="0"/>
                  </a:lnTo>
                  <a:lnTo>
                    <a:pt x="37772" y="4866"/>
                  </a:lnTo>
                  <a:lnTo>
                    <a:pt x="18113" y="18137"/>
                  </a:lnTo>
                  <a:lnTo>
                    <a:pt x="4859" y="37820"/>
                  </a:lnTo>
                  <a:lnTo>
                    <a:pt x="0" y="61925"/>
                  </a:lnTo>
                  <a:lnTo>
                    <a:pt x="0" y="309638"/>
                  </a:lnTo>
                  <a:lnTo>
                    <a:pt x="4859" y="333743"/>
                  </a:lnTo>
                  <a:lnTo>
                    <a:pt x="18113" y="353426"/>
                  </a:lnTo>
                  <a:lnTo>
                    <a:pt x="37772" y="366697"/>
                  </a:lnTo>
                  <a:lnTo>
                    <a:pt x="61849" y="371563"/>
                  </a:lnTo>
                  <a:lnTo>
                    <a:pt x="585724" y="371563"/>
                  </a:lnTo>
                  <a:lnTo>
                    <a:pt x="609820" y="366697"/>
                  </a:lnTo>
                  <a:lnTo>
                    <a:pt x="629523" y="353426"/>
                  </a:lnTo>
                  <a:lnTo>
                    <a:pt x="642820" y="333743"/>
                  </a:lnTo>
                  <a:lnTo>
                    <a:pt x="647700" y="309638"/>
                  </a:lnTo>
                  <a:lnTo>
                    <a:pt x="647700" y="61925"/>
                  </a:lnTo>
                  <a:lnTo>
                    <a:pt x="642820" y="37820"/>
                  </a:lnTo>
                  <a:lnTo>
                    <a:pt x="629523" y="18137"/>
                  </a:lnTo>
                  <a:lnTo>
                    <a:pt x="609820" y="4866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FFB8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0301351" y="5940387"/>
              <a:ext cx="647700" cy="372110"/>
            </a:xfrm>
            <a:custGeom>
              <a:avLst/>
              <a:gdLst/>
              <a:ahLst/>
              <a:cxnLst/>
              <a:rect l="l" t="t" r="r" b="b"/>
              <a:pathLst>
                <a:path w="647700" h="372110">
                  <a:moveTo>
                    <a:pt x="0" y="61925"/>
                  </a:moveTo>
                  <a:lnTo>
                    <a:pt x="4859" y="37820"/>
                  </a:lnTo>
                  <a:lnTo>
                    <a:pt x="18113" y="18137"/>
                  </a:lnTo>
                  <a:lnTo>
                    <a:pt x="37772" y="4866"/>
                  </a:lnTo>
                  <a:lnTo>
                    <a:pt x="61849" y="0"/>
                  </a:lnTo>
                  <a:lnTo>
                    <a:pt x="585724" y="0"/>
                  </a:lnTo>
                  <a:lnTo>
                    <a:pt x="609820" y="4866"/>
                  </a:lnTo>
                  <a:lnTo>
                    <a:pt x="629523" y="18137"/>
                  </a:lnTo>
                  <a:lnTo>
                    <a:pt x="642820" y="37820"/>
                  </a:lnTo>
                  <a:lnTo>
                    <a:pt x="647700" y="61925"/>
                  </a:lnTo>
                  <a:lnTo>
                    <a:pt x="647700" y="309638"/>
                  </a:lnTo>
                  <a:lnTo>
                    <a:pt x="642820" y="333743"/>
                  </a:lnTo>
                  <a:lnTo>
                    <a:pt x="629523" y="353426"/>
                  </a:lnTo>
                  <a:lnTo>
                    <a:pt x="609820" y="366697"/>
                  </a:lnTo>
                  <a:lnTo>
                    <a:pt x="585724" y="371563"/>
                  </a:lnTo>
                  <a:lnTo>
                    <a:pt x="61849" y="371563"/>
                  </a:lnTo>
                  <a:lnTo>
                    <a:pt x="37772" y="366697"/>
                  </a:lnTo>
                  <a:lnTo>
                    <a:pt x="18113" y="353426"/>
                  </a:lnTo>
                  <a:lnTo>
                    <a:pt x="4859" y="333743"/>
                  </a:lnTo>
                  <a:lnTo>
                    <a:pt x="0" y="309638"/>
                  </a:lnTo>
                  <a:lnTo>
                    <a:pt x="0" y="6192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9722866" y="5133911"/>
            <a:ext cx="1159510" cy="1109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 MT"/>
                <a:cs typeface="Arial MT"/>
              </a:rPr>
              <a:t>ERP</a:t>
            </a:r>
            <a:endParaRPr sz="1800">
              <a:latin typeface="Arial MT"/>
              <a:cs typeface="Arial MT"/>
            </a:endParaRPr>
          </a:p>
          <a:p>
            <a:pPr algn="ctr" marR="36195">
              <a:lnSpc>
                <a:spcPct val="100000"/>
              </a:lnSpc>
              <a:spcBef>
                <a:spcPts val="20"/>
              </a:spcBef>
            </a:pPr>
            <a:r>
              <a:rPr dirty="0" sz="1800" spc="15">
                <a:latin typeface="Arial MT"/>
                <a:cs typeface="Arial MT"/>
              </a:rPr>
              <a:t>Supplier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tabLst>
                <a:tab pos="704215" algn="l"/>
              </a:tabLst>
            </a:pPr>
            <a:r>
              <a:rPr dirty="0" sz="1400" spc="-405">
                <a:latin typeface="Arial MT"/>
                <a:cs typeface="Arial MT"/>
              </a:rPr>
              <a:t>C</a:t>
            </a:r>
            <a:r>
              <a:rPr dirty="0" baseline="-15873" sz="2100" spc="-607">
                <a:latin typeface="Arial MT"/>
                <a:cs typeface="Arial MT"/>
              </a:rPr>
              <a:t>C</a:t>
            </a:r>
            <a:r>
              <a:rPr dirty="0" sz="1400" spc="-405">
                <a:latin typeface="Arial MT"/>
                <a:cs typeface="Arial MT"/>
              </a:rPr>
              <a:t>C</a:t>
            </a:r>
            <a:r>
              <a:rPr dirty="0" baseline="-15873" sz="2100" spc="-607">
                <a:latin typeface="Arial MT"/>
                <a:cs typeface="Arial MT"/>
              </a:rPr>
              <a:t>C	</a:t>
            </a:r>
            <a:r>
              <a:rPr dirty="0" sz="1400" spc="-375">
                <a:latin typeface="Arial MT"/>
                <a:cs typeface="Arial MT"/>
              </a:rPr>
              <a:t>P</a:t>
            </a:r>
            <a:r>
              <a:rPr dirty="0" baseline="-13888" sz="2100" spc="-562">
                <a:latin typeface="Arial MT"/>
                <a:cs typeface="Arial MT"/>
              </a:rPr>
              <a:t>P</a:t>
            </a:r>
            <a:r>
              <a:rPr dirty="0" sz="1400" spc="-375">
                <a:latin typeface="Arial MT"/>
                <a:cs typeface="Arial MT"/>
              </a:rPr>
              <a:t>O</a:t>
            </a:r>
            <a:r>
              <a:rPr dirty="0" baseline="-13888" sz="2100" spc="-562">
                <a:latin typeface="Arial MT"/>
                <a:cs typeface="Arial MT"/>
              </a:rPr>
              <a:t>O</a:t>
            </a:r>
            <a:endParaRPr baseline="-13888" sz="2100">
              <a:latin typeface="Arial MT"/>
              <a:cs typeface="Arial M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023493" y="5664085"/>
            <a:ext cx="9646920" cy="285115"/>
          </a:xfrm>
          <a:custGeom>
            <a:avLst/>
            <a:gdLst/>
            <a:ahLst/>
            <a:cxnLst/>
            <a:rect l="l" t="t" r="r" b="b"/>
            <a:pathLst>
              <a:path w="9646920" h="285114">
                <a:moveTo>
                  <a:pt x="805815" y="190068"/>
                </a:moveTo>
                <a:lnTo>
                  <a:pt x="805307" y="188125"/>
                </a:lnTo>
                <a:lnTo>
                  <a:pt x="802259" y="186359"/>
                </a:lnTo>
                <a:lnTo>
                  <a:pt x="800354" y="186867"/>
                </a:lnTo>
                <a:lnTo>
                  <a:pt x="760984" y="254355"/>
                </a:lnTo>
                <a:lnTo>
                  <a:pt x="760857" y="254571"/>
                </a:lnTo>
                <a:lnTo>
                  <a:pt x="760984" y="139407"/>
                </a:lnTo>
                <a:lnTo>
                  <a:pt x="760984" y="134480"/>
                </a:lnTo>
                <a:lnTo>
                  <a:pt x="759587" y="133057"/>
                </a:lnTo>
                <a:lnTo>
                  <a:pt x="403606" y="133057"/>
                </a:lnTo>
                <a:lnTo>
                  <a:pt x="403606" y="0"/>
                </a:lnTo>
                <a:lnTo>
                  <a:pt x="398272" y="0"/>
                </a:lnTo>
                <a:lnTo>
                  <a:pt x="397383" y="0"/>
                </a:lnTo>
                <a:lnTo>
                  <a:pt x="391922" y="0"/>
                </a:lnTo>
                <a:lnTo>
                  <a:pt x="391922" y="133718"/>
                </a:lnTo>
                <a:lnTo>
                  <a:pt x="46316" y="133718"/>
                </a:lnTo>
                <a:lnTo>
                  <a:pt x="44894" y="135140"/>
                </a:lnTo>
                <a:lnTo>
                  <a:pt x="44894" y="255778"/>
                </a:lnTo>
                <a:lnTo>
                  <a:pt x="5486" y="188201"/>
                </a:lnTo>
                <a:lnTo>
                  <a:pt x="3543" y="187680"/>
                </a:lnTo>
                <a:lnTo>
                  <a:pt x="520" y="189458"/>
                </a:lnTo>
                <a:lnTo>
                  <a:pt x="0" y="191401"/>
                </a:lnTo>
                <a:lnTo>
                  <a:pt x="48069" y="273812"/>
                </a:lnTo>
                <a:lnTo>
                  <a:pt x="51739" y="267512"/>
                </a:lnTo>
                <a:lnTo>
                  <a:pt x="96139" y="191401"/>
                </a:lnTo>
                <a:lnTo>
                  <a:pt x="95618" y="189458"/>
                </a:lnTo>
                <a:lnTo>
                  <a:pt x="92595" y="187680"/>
                </a:lnTo>
                <a:lnTo>
                  <a:pt x="90652" y="188201"/>
                </a:lnTo>
                <a:lnTo>
                  <a:pt x="51244" y="255778"/>
                </a:lnTo>
                <a:lnTo>
                  <a:pt x="51244" y="140068"/>
                </a:lnTo>
                <a:lnTo>
                  <a:pt x="396875" y="140068"/>
                </a:lnTo>
                <a:lnTo>
                  <a:pt x="398145" y="138772"/>
                </a:lnTo>
                <a:lnTo>
                  <a:pt x="398780" y="139407"/>
                </a:lnTo>
                <a:lnTo>
                  <a:pt x="754634" y="139407"/>
                </a:lnTo>
                <a:lnTo>
                  <a:pt x="754634" y="254571"/>
                </a:lnTo>
                <a:lnTo>
                  <a:pt x="754634" y="266179"/>
                </a:lnTo>
                <a:lnTo>
                  <a:pt x="754507" y="254355"/>
                </a:lnTo>
                <a:lnTo>
                  <a:pt x="715137" y="186867"/>
                </a:lnTo>
                <a:lnTo>
                  <a:pt x="713232" y="186359"/>
                </a:lnTo>
                <a:lnTo>
                  <a:pt x="710184" y="188125"/>
                </a:lnTo>
                <a:lnTo>
                  <a:pt x="709676" y="190068"/>
                </a:lnTo>
                <a:lnTo>
                  <a:pt x="757809" y="272491"/>
                </a:lnTo>
                <a:lnTo>
                  <a:pt x="761479" y="266179"/>
                </a:lnTo>
                <a:lnTo>
                  <a:pt x="805815" y="190068"/>
                </a:lnTo>
                <a:close/>
              </a:path>
              <a:path w="9646920" h="285114">
                <a:moveTo>
                  <a:pt x="2625090" y="200926"/>
                </a:moveTo>
                <a:lnTo>
                  <a:pt x="2624582" y="198983"/>
                </a:lnTo>
                <a:lnTo>
                  <a:pt x="2621534" y="197218"/>
                </a:lnTo>
                <a:lnTo>
                  <a:pt x="2619629" y="197726"/>
                </a:lnTo>
                <a:lnTo>
                  <a:pt x="2580259" y="265214"/>
                </a:lnTo>
                <a:lnTo>
                  <a:pt x="2580132" y="265430"/>
                </a:lnTo>
                <a:lnTo>
                  <a:pt x="2580259" y="149606"/>
                </a:lnTo>
                <a:lnTo>
                  <a:pt x="2580259" y="144678"/>
                </a:lnTo>
                <a:lnTo>
                  <a:pt x="2578862" y="143256"/>
                </a:lnTo>
                <a:lnTo>
                  <a:pt x="2225040" y="143256"/>
                </a:lnTo>
                <a:lnTo>
                  <a:pt x="2225040" y="9525"/>
                </a:lnTo>
                <a:lnTo>
                  <a:pt x="2222881" y="9525"/>
                </a:lnTo>
                <a:lnTo>
                  <a:pt x="2218690" y="9525"/>
                </a:lnTo>
                <a:lnTo>
                  <a:pt x="2216658" y="9525"/>
                </a:lnTo>
                <a:lnTo>
                  <a:pt x="2216658" y="143916"/>
                </a:lnTo>
                <a:lnTo>
                  <a:pt x="1875155" y="143916"/>
                </a:lnTo>
                <a:lnTo>
                  <a:pt x="1873758" y="145338"/>
                </a:lnTo>
                <a:lnTo>
                  <a:pt x="1873758" y="266763"/>
                </a:lnTo>
                <a:lnTo>
                  <a:pt x="1834261" y="199059"/>
                </a:lnTo>
                <a:lnTo>
                  <a:pt x="1832356" y="198539"/>
                </a:lnTo>
                <a:lnTo>
                  <a:pt x="1829308" y="200304"/>
                </a:lnTo>
                <a:lnTo>
                  <a:pt x="1828800" y="202260"/>
                </a:lnTo>
                <a:lnTo>
                  <a:pt x="1876933" y="284670"/>
                </a:lnTo>
                <a:lnTo>
                  <a:pt x="1880590" y="278371"/>
                </a:lnTo>
                <a:lnTo>
                  <a:pt x="1924939" y="202260"/>
                </a:lnTo>
                <a:lnTo>
                  <a:pt x="1924431" y="200304"/>
                </a:lnTo>
                <a:lnTo>
                  <a:pt x="1921383" y="198539"/>
                </a:lnTo>
                <a:lnTo>
                  <a:pt x="1919478" y="199059"/>
                </a:lnTo>
                <a:lnTo>
                  <a:pt x="1879981" y="266763"/>
                </a:lnTo>
                <a:lnTo>
                  <a:pt x="1879981" y="150266"/>
                </a:lnTo>
                <a:lnTo>
                  <a:pt x="2223643" y="150266"/>
                </a:lnTo>
                <a:lnTo>
                  <a:pt x="2224290" y="149606"/>
                </a:lnTo>
                <a:lnTo>
                  <a:pt x="2573909" y="149606"/>
                </a:lnTo>
                <a:lnTo>
                  <a:pt x="2573909" y="265430"/>
                </a:lnTo>
                <a:lnTo>
                  <a:pt x="2573909" y="277037"/>
                </a:lnTo>
                <a:lnTo>
                  <a:pt x="2573782" y="265214"/>
                </a:lnTo>
                <a:lnTo>
                  <a:pt x="2534412" y="197726"/>
                </a:lnTo>
                <a:lnTo>
                  <a:pt x="2532507" y="197218"/>
                </a:lnTo>
                <a:lnTo>
                  <a:pt x="2529459" y="198983"/>
                </a:lnTo>
                <a:lnTo>
                  <a:pt x="2528951" y="200926"/>
                </a:lnTo>
                <a:lnTo>
                  <a:pt x="2577084" y="283337"/>
                </a:lnTo>
                <a:lnTo>
                  <a:pt x="2580741" y="277037"/>
                </a:lnTo>
                <a:lnTo>
                  <a:pt x="2625090" y="200926"/>
                </a:lnTo>
                <a:close/>
              </a:path>
              <a:path w="9646920" h="285114">
                <a:moveTo>
                  <a:pt x="4445762" y="200926"/>
                </a:moveTo>
                <a:lnTo>
                  <a:pt x="4445254" y="198983"/>
                </a:lnTo>
                <a:lnTo>
                  <a:pt x="4442206" y="197218"/>
                </a:lnTo>
                <a:lnTo>
                  <a:pt x="4440301" y="197726"/>
                </a:lnTo>
                <a:lnTo>
                  <a:pt x="4400918" y="265214"/>
                </a:lnTo>
                <a:lnTo>
                  <a:pt x="4400804" y="277037"/>
                </a:lnTo>
                <a:lnTo>
                  <a:pt x="4400804" y="275437"/>
                </a:lnTo>
                <a:lnTo>
                  <a:pt x="4400804" y="265430"/>
                </a:lnTo>
                <a:lnTo>
                  <a:pt x="4400804" y="149606"/>
                </a:lnTo>
                <a:lnTo>
                  <a:pt x="4400804" y="144678"/>
                </a:lnTo>
                <a:lnTo>
                  <a:pt x="4399407" y="143256"/>
                </a:lnTo>
                <a:lnTo>
                  <a:pt x="4054602" y="143256"/>
                </a:lnTo>
                <a:lnTo>
                  <a:pt x="4054602" y="9525"/>
                </a:lnTo>
                <a:lnTo>
                  <a:pt x="4051681" y="9525"/>
                </a:lnTo>
                <a:lnTo>
                  <a:pt x="4048252" y="9525"/>
                </a:lnTo>
                <a:lnTo>
                  <a:pt x="4045331" y="9525"/>
                </a:lnTo>
                <a:lnTo>
                  <a:pt x="4045331" y="143916"/>
                </a:lnTo>
                <a:lnTo>
                  <a:pt x="3694430" y="143916"/>
                </a:lnTo>
                <a:lnTo>
                  <a:pt x="3693033" y="145338"/>
                </a:lnTo>
                <a:lnTo>
                  <a:pt x="3693033" y="266763"/>
                </a:lnTo>
                <a:lnTo>
                  <a:pt x="3653536" y="199059"/>
                </a:lnTo>
                <a:lnTo>
                  <a:pt x="3651631" y="198539"/>
                </a:lnTo>
                <a:lnTo>
                  <a:pt x="3648583" y="200304"/>
                </a:lnTo>
                <a:lnTo>
                  <a:pt x="3648075" y="202247"/>
                </a:lnTo>
                <a:lnTo>
                  <a:pt x="3696208" y="284670"/>
                </a:lnTo>
                <a:lnTo>
                  <a:pt x="3699865" y="278371"/>
                </a:lnTo>
                <a:lnTo>
                  <a:pt x="3744214" y="202247"/>
                </a:lnTo>
                <a:lnTo>
                  <a:pt x="3743706" y="200304"/>
                </a:lnTo>
                <a:lnTo>
                  <a:pt x="3740658" y="198539"/>
                </a:lnTo>
                <a:lnTo>
                  <a:pt x="3738753" y="199059"/>
                </a:lnTo>
                <a:lnTo>
                  <a:pt x="3699256" y="266763"/>
                </a:lnTo>
                <a:lnTo>
                  <a:pt x="3699256" y="150266"/>
                </a:lnTo>
                <a:lnTo>
                  <a:pt x="4053078" y="150266"/>
                </a:lnTo>
                <a:lnTo>
                  <a:pt x="4053776" y="149606"/>
                </a:lnTo>
                <a:lnTo>
                  <a:pt x="4394454" y="149606"/>
                </a:lnTo>
                <a:lnTo>
                  <a:pt x="4394555" y="265417"/>
                </a:lnTo>
                <a:lnTo>
                  <a:pt x="4394454" y="265214"/>
                </a:lnTo>
                <a:lnTo>
                  <a:pt x="4355084" y="197726"/>
                </a:lnTo>
                <a:lnTo>
                  <a:pt x="4353179" y="197218"/>
                </a:lnTo>
                <a:lnTo>
                  <a:pt x="4350131" y="198983"/>
                </a:lnTo>
                <a:lnTo>
                  <a:pt x="4349623" y="200926"/>
                </a:lnTo>
                <a:lnTo>
                  <a:pt x="4397629" y="283337"/>
                </a:lnTo>
                <a:lnTo>
                  <a:pt x="4401299" y="277037"/>
                </a:lnTo>
                <a:lnTo>
                  <a:pt x="4445762" y="200926"/>
                </a:lnTo>
                <a:close/>
              </a:path>
              <a:path w="9646920" h="285114">
                <a:moveTo>
                  <a:pt x="6606540" y="190068"/>
                </a:moveTo>
                <a:lnTo>
                  <a:pt x="6606032" y="188125"/>
                </a:lnTo>
                <a:lnTo>
                  <a:pt x="6602984" y="186359"/>
                </a:lnTo>
                <a:lnTo>
                  <a:pt x="6601079" y="186867"/>
                </a:lnTo>
                <a:lnTo>
                  <a:pt x="6561709" y="254355"/>
                </a:lnTo>
                <a:lnTo>
                  <a:pt x="6561582" y="254571"/>
                </a:lnTo>
                <a:lnTo>
                  <a:pt x="6561709" y="139407"/>
                </a:lnTo>
                <a:lnTo>
                  <a:pt x="6561709" y="134480"/>
                </a:lnTo>
                <a:lnTo>
                  <a:pt x="6560312" y="133057"/>
                </a:lnTo>
                <a:lnTo>
                  <a:pt x="6208522" y="133057"/>
                </a:lnTo>
                <a:lnTo>
                  <a:pt x="6208522" y="0"/>
                </a:lnTo>
                <a:lnTo>
                  <a:pt x="6204331" y="0"/>
                </a:lnTo>
                <a:lnTo>
                  <a:pt x="6202172" y="0"/>
                </a:lnTo>
                <a:lnTo>
                  <a:pt x="6197981" y="0"/>
                </a:lnTo>
                <a:lnTo>
                  <a:pt x="6197981" y="133718"/>
                </a:lnTo>
                <a:lnTo>
                  <a:pt x="5856605" y="133718"/>
                </a:lnTo>
                <a:lnTo>
                  <a:pt x="5855208" y="135140"/>
                </a:lnTo>
                <a:lnTo>
                  <a:pt x="5855208" y="255905"/>
                </a:lnTo>
                <a:lnTo>
                  <a:pt x="5815711" y="188201"/>
                </a:lnTo>
                <a:lnTo>
                  <a:pt x="5813806" y="187680"/>
                </a:lnTo>
                <a:lnTo>
                  <a:pt x="5810758" y="189458"/>
                </a:lnTo>
                <a:lnTo>
                  <a:pt x="5810250" y="191401"/>
                </a:lnTo>
                <a:lnTo>
                  <a:pt x="5858256" y="273812"/>
                </a:lnTo>
                <a:lnTo>
                  <a:pt x="5861926" y="267512"/>
                </a:lnTo>
                <a:lnTo>
                  <a:pt x="5906389" y="191401"/>
                </a:lnTo>
                <a:lnTo>
                  <a:pt x="5905881" y="189458"/>
                </a:lnTo>
                <a:lnTo>
                  <a:pt x="5902833" y="187680"/>
                </a:lnTo>
                <a:lnTo>
                  <a:pt x="5900928" y="188201"/>
                </a:lnTo>
                <a:lnTo>
                  <a:pt x="5861431" y="255905"/>
                </a:lnTo>
                <a:lnTo>
                  <a:pt x="5861431" y="140068"/>
                </a:lnTo>
                <a:lnTo>
                  <a:pt x="6207125" y="140068"/>
                </a:lnTo>
                <a:lnTo>
                  <a:pt x="6207772" y="139407"/>
                </a:lnTo>
                <a:lnTo>
                  <a:pt x="6555359" y="139407"/>
                </a:lnTo>
                <a:lnTo>
                  <a:pt x="6555359" y="254571"/>
                </a:lnTo>
                <a:lnTo>
                  <a:pt x="6555359" y="266179"/>
                </a:lnTo>
                <a:lnTo>
                  <a:pt x="6555232" y="254355"/>
                </a:lnTo>
                <a:lnTo>
                  <a:pt x="6515862" y="186867"/>
                </a:lnTo>
                <a:lnTo>
                  <a:pt x="6513957" y="186359"/>
                </a:lnTo>
                <a:lnTo>
                  <a:pt x="6510909" y="188125"/>
                </a:lnTo>
                <a:lnTo>
                  <a:pt x="6510401" y="190068"/>
                </a:lnTo>
                <a:lnTo>
                  <a:pt x="6558534" y="272478"/>
                </a:lnTo>
                <a:lnTo>
                  <a:pt x="6562191" y="266179"/>
                </a:lnTo>
                <a:lnTo>
                  <a:pt x="6606540" y="190068"/>
                </a:lnTo>
                <a:close/>
              </a:path>
              <a:path w="9646920" h="285114">
                <a:moveTo>
                  <a:pt x="7720965" y="0"/>
                </a:moveTo>
                <a:lnTo>
                  <a:pt x="7714615" y="0"/>
                </a:lnTo>
                <a:lnTo>
                  <a:pt x="7714615" y="133718"/>
                </a:lnTo>
                <a:lnTo>
                  <a:pt x="7371080" y="133718"/>
                </a:lnTo>
                <a:lnTo>
                  <a:pt x="7369683" y="135140"/>
                </a:lnTo>
                <a:lnTo>
                  <a:pt x="7369683" y="255905"/>
                </a:lnTo>
                <a:lnTo>
                  <a:pt x="7330186" y="188201"/>
                </a:lnTo>
                <a:lnTo>
                  <a:pt x="7328281" y="187680"/>
                </a:lnTo>
                <a:lnTo>
                  <a:pt x="7325233" y="189445"/>
                </a:lnTo>
                <a:lnTo>
                  <a:pt x="7324725" y="191401"/>
                </a:lnTo>
                <a:lnTo>
                  <a:pt x="7372731" y="273812"/>
                </a:lnTo>
                <a:lnTo>
                  <a:pt x="7376401" y="267512"/>
                </a:lnTo>
                <a:lnTo>
                  <a:pt x="7420864" y="191401"/>
                </a:lnTo>
                <a:lnTo>
                  <a:pt x="7420356" y="189445"/>
                </a:lnTo>
                <a:lnTo>
                  <a:pt x="7417308" y="187680"/>
                </a:lnTo>
                <a:lnTo>
                  <a:pt x="7415403" y="188201"/>
                </a:lnTo>
                <a:lnTo>
                  <a:pt x="7375906" y="255905"/>
                </a:lnTo>
                <a:lnTo>
                  <a:pt x="7375906" y="140068"/>
                </a:lnTo>
                <a:lnTo>
                  <a:pt x="7719568" y="140068"/>
                </a:lnTo>
                <a:lnTo>
                  <a:pt x="7720965" y="138645"/>
                </a:lnTo>
                <a:lnTo>
                  <a:pt x="7720965" y="133718"/>
                </a:lnTo>
                <a:lnTo>
                  <a:pt x="7720965" y="0"/>
                </a:lnTo>
                <a:close/>
              </a:path>
              <a:path w="9646920" h="285114">
                <a:moveTo>
                  <a:pt x="8130540" y="190068"/>
                </a:moveTo>
                <a:lnTo>
                  <a:pt x="8130032" y="188125"/>
                </a:lnTo>
                <a:lnTo>
                  <a:pt x="8126984" y="186359"/>
                </a:lnTo>
                <a:lnTo>
                  <a:pt x="8125079" y="186867"/>
                </a:lnTo>
                <a:lnTo>
                  <a:pt x="8085709" y="254355"/>
                </a:lnTo>
                <a:lnTo>
                  <a:pt x="8085582" y="254571"/>
                </a:lnTo>
                <a:lnTo>
                  <a:pt x="8085709" y="139407"/>
                </a:lnTo>
                <a:lnTo>
                  <a:pt x="8085709" y="134480"/>
                </a:lnTo>
                <a:lnTo>
                  <a:pt x="8084312" y="133057"/>
                </a:lnTo>
                <a:lnTo>
                  <a:pt x="7728331" y="133057"/>
                </a:lnTo>
                <a:lnTo>
                  <a:pt x="7728331" y="0"/>
                </a:lnTo>
                <a:lnTo>
                  <a:pt x="7721981" y="0"/>
                </a:lnTo>
                <a:lnTo>
                  <a:pt x="7721981" y="137985"/>
                </a:lnTo>
                <a:lnTo>
                  <a:pt x="7723505" y="139407"/>
                </a:lnTo>
                <a:lnTo>
                  <a:pt x="8079359" y="139407"/>
                </a:lnTo>
                <a:lnTo>
                  <a:pt x="8079359" y="254571"/>
                </a:lnTo>
                <a:lnTo>
                  <a:pt x="8079359" y="266179"/>
                </a:lnTo>
                <a:lnTo>
                  <a:pt x="8079232" y="254355"/>
                </a:lnTo>
                <a:lnTo>
                  <a:pt x="8039862" y="186867"/>
                </a:lnTo>
                <a:lnTo>
                  <a:pt x="8037957" y="186359"/>
                </a:lnTo>
                <a:lnTo>
                  <a:pt x="8034909" y="188125"/>
                </a:lnTo>
                <a:lnTo>
                  <a:pt x="8034401" y="190068"/>
                </a:lnTo>
                <a:lnTo>
                  <a:pt x="8082534" y="272491"/>
                </a:lnTo>
                <a:lnTo>
                  <a:pt x="8086204" y="266179"/>
                </a:lnTo>
                <a:lnTo>
                  <a:pt x="8130540" y="190068"/>
                </a:lnTo>
                <a:close/>
              </a:path>
              <a:path w="9646920" h="285114">
                <a:moveTo>
                  <a:pt x="9646412" y="190068"/>
                </a:moveTo>
                <a:lnTo>
                  <a:pt x="9645904" y="188125"/>
                </a:lnTo>
                <a:lnTo>
                  <a:pt x="9642856" y="186359"/>
                </a:lnTo>
                <a:lnTo>
                  <a:pt x="9640951" y="186867"/>
                </a:lnTo>
                <a:lnTo>
                  <a:pt x="9601581" y="254355"/>
                </a:lnTo>
                <a:lnTo>
                  <a:pt x="9601454" y="266179"/>
                </a:lnTo>
                <a:lnTo>
                  <a:pt x="9601454" y="264579"/>
                </a:lnTo>
                <a:lnTo>
                  <a:pt x="9601454" y="254571"/>
                </a:lnTo>
                <a:lnTo>
                  <a:pt x="9601454" y="139407"/>
                </a:lnTo>
                <a:lnTo>
                  <a:pt x="9601454" y="134480"/>
                </a:lnTo>
                <a:lnTo>
                  <a:pt x="9600057" y="133057"/>
                </a:lnTo>
                <a:lnTo>
                  <a:pt x="9255252" y="133057"/>
                </a:lnTo>
                <a:lnTo>
                  <a:pt x="9255252" y="0"/>
                </a:lnTo>
                <a:lnTo>
                  <a:pt x="9252331" y="0"/>
                </a:lnTo>
                <a:lnTo>
                  <a:pt x="9248902" y="0"/>
                </a:lnTo>
                <a:lnTo>
                  <a:pt x="9246108" y="0"/>
                </a:lnTo>
                <a:lnTo>
                  <a:pt x="9246108" y="133718"/>
                </a:lnTo>
                <a:lnTo>
                  <a:pt x="8895080" y="133718"/>
                </a:lnTo>
                <a:lnTo>
                  <a:pt x="8893683" y="135140"/>
                </a:lnTo>
                <a:lnTo>
                  <a:pt x="8893683" y="255905"/>
                </a:lnTo>
                <a:lnTo>
                  <a:pt x="8893683" y="267512"/>
                </a:lnTo>
                <a:lnTo>
                  <a:pt x="8893556" y="255689"/>
                </a:lnTo>
                <a:lnTo>
                  <a:pt x="8854186" y="188201"/>
                </a:lnTo>
                <a:lnTo>
                  <a:pt x="8852281" y="187680"/>
                </a:lnTo>
                <a:lnTo>
                  <a:pt x="8849233" y="189458"/>
                </a:lnTo>
                <a:lnTo>
                  <a:pt x="8848725" y="191401"/>
                </a:lnTo>
                <a:lnTo>
                  <a:pt x="8896858" y="273812"/>
                </a:lnTo>
                <a:lnTo>
                  <a:pt x="8900516" y="267512"/>
                </a:lnTo>
                <a:lnTo>
                  <a:pt x="8944864" y="191401"/>
                </a:lnTo>
                <a:lnTo>
                  <a:pt x="8944356" y="189458"/>
                </a:lnTo>
                <a:lnTo>
                  <a:pt x="8941308" y="187680"/>
                </a:lnTo>
                <a:lnTo>
                  <a:pt x="8939403" y="188201"/>
                </a:lnTo>
                <a:lnTo>
                  <a:pt x="8900033" y="255689"/>
                </a:lnTo>
                <a:lnTo>
                  <a:pt x="8899906" y="255905"/>
                </a:lnTo>
                <a:lnTo>
                  <a:pt x="8900033" y="140068"/>
                </a:lnTo>
                <a:lnTo>
                  <a:pt x="9253728" y="140068"/>
                </a:lnTo>
                <a:lnTo>
                  <a:pt x="9254439" y="139407"/>
                </a:lnTo>
                <a:lnTo>
                  <a:pt x="9595104" y="139407"/>
                </a:lnTo>
                <a:lnTo>
                  <a:pt x="9595231" y="254571"/>
                </a:lnTo>
                <a:lnTo>
                  <a:pt x="9598342" y="259905"/>
                </a:lnTo>
                <a:lnTo>
                  <a:pt x="9595104" y="254355"/>
                </a:lnTo>
                <a:lnTo>
                  <a:pt x="9555734" y="186867"/>
                </a:lnTo>
                <a:lnTo>
                  <a:pt x="9553829" y="186359"/>
                </a:lnTo>
                <a:lnTo>
                  <a:pt x="9550781" y="188125"/>
                </a:lnTo>
                <a:lnTo>
                  <a:pt x="9550273" y="190068"/>
                </a:lnTo>
                <a:lnTo>
                  <a:pt x="9598279" y="272478"/>
                </a:lnTo>
                <a:lnTo>
                  <a:pt x="9601949" y="266179"/>
                </a:lnTo>
                <a:lnTo>
                  <a:pt x="9646412" y="190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Use</a:t>
            </a:r>
            <a:r>
              <a:rPr dirty="0" sz="2000" spc="-10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Cases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&amp;</a:t>
            </a:r>
            <a:r>
              <a:rPr dirty="0" sz="2000" spc="5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Concept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0750" y="1314450"/>
            <a:ext cx="5981700" cy="5543550"/>
            <a:chOff x="6000750" y="1314450"/>
            <a:chExt cx="5981700" cy="5543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5929" y="2057199"/>
              <a:ext cx="4896140" cy="17244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525" y="2229421"/>
              <a:ext cx="4371975" cy="12004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750" y="1314450"/>
              <a:ext cx="4972050" cy="1828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300" y="1524444"/>
              <a:ext cx="4371975" cy="12290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53400" y="3258439"/>
              <a:ext cx="200025" cy="304800"/>
            </a:xfrm>
            <a:custGeom>
              <a:avLst/>
              <a:gdLst/>
              <a:ahLst/>
              <a:cxnLst/>
              <a:rect l="l" t="t" r="r" b="b"/>
              <a:pathLst>
                <a:path w="200025" h="304800">
                  <a:moveTo>
                    <a:pt x="149986" y="0"/>
                  </a:moveTo>
                  <a:lnTo>
                    <a:pt x="50038" y="0"/>
                  </a:lnTo>
                  <a:lnTo>
                    <a:pt x="50038" y="204597"/>
                  </a:lnTo>
                  <a:lnTo>
                    <a:pt x="0" y="204597"/>
                  </a:lnTo>
                  <a:lnTo>
                    <a:pt x="100075" y="304800"/>
                  </a:lnTo>
                  <a:lnTo>
                    <a:pt x="200025" y="204597"/>
                  </a:lnTo>
                  <a:lnTo>
                    <a:pt x="149986" y="204597"/>
                  </a:lnTo>
                  <a:lnTo>
                    <a:pt x="149986" y="0"/>
                  </a:lnTo>
                  <a:close/>
                </a:path>
              </a:pathLst>
            </a:custGeom>
            <a:solidFill>
              <a:srgbClr val="EF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0750" y="3371875"/>
              <a:ext cx="4705350" cy="3390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0300" y="3582289"/>
              <a:ext cx="4105275" cy="27820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5150" y="3600475"/>
              <a:ext cx="5067300" cy="3257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4700" y="3810952"/>
              <a:ext cx="4467225" cy="278206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4982" y="1605597"/>
            <a:ext cx="5044440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55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ul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iple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Suppliers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be 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igned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one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hare  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he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ine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P</a:t>
            </a:r>
            <a:r>
              <a:rPr dirty="0" sz="2000" spc="10">
                <a:latin typeface="Arial MT"/>
                <a:cs typeface="Arial MT"/>
              </a:rPr>
              <a:t>ar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ner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4982" y="3818635"/>
            <a:ext cx="5066665" cy="15563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5">
                <a:latin typeface="Arial MT"/>
                <a:cs typeface="Arial MT"/>
              </a:rPr>
              <a:t>m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5">
                <a:latin typeface="Arial MT"/>
                <a:cs typeface="Arial MT"/>
              </a:rPr>
              <a:t>r</a:t>
            </a:r>
            <a:r>
              <a:rPr dirty="0" sz="2000">
                <a:latin typeface="Arial MT"/>
                <a:cs typeface="Arial MT"/>
              </a:rPr>
              <a:t>-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-65">
                <a:latin typeface="Arial MT"/>
                <a:cs typeface="Arial MT"/>
              </a:rPr>
              <a:t>p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40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ic</a:t>
            </a:r>
            <a:r>
              <a:rPr dirty="0" sz="2000" spc="-22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and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Suppl</a:t>
            </a:r>
            <a:r>
              <a:rPr dirty="0" sz="2000" spc="-5">
                <a:latin typeface="Arial MT"/>
                <a:cs typeface="Arial MT"/>
              </a:rPr>
              <a:t>i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-10">
                <a:latin typeface="Arial MT"/>
                <a:cs typeface="Arial MT"/>
              </a:rPr>
              <a:t>r</a:t>
            </a:r>
            <a:r>
              <a:rPr dirty="0" sz="2000" spc="5">
                <a:latin typeface="Arial MT"/>
                <a:cs typeface="Arial MT"/>
              </a:rPr>
              <a:t>-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5">
                <a:latin typeface="Arial MT"/>
                <a:cs typeface="Arial MT"/>
              </a:rPr>
              <a:t>p</a:t>
            </a:r>
            <a:r>
              <a:rPr dirty="0" sz="2000" spc="5">
                <a:latin typeface="Arial MT"/>
                <a:cs typeface="Arial MT"/>
              </a:rPr>
              <a:t>e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5">
                <a:latin typeface="Arial MT"/>
                <a:cs typeface="Arial MT"/>
              </a:rPr>
              <a:t>i</a:t>
            </a:r>
            <a:r>
              <a:rPr dirty="0" sz="2000" spc="-40">
                <a:latin typeface="Arial MT"/>
                <a:cs typeface="Arial MT"/>
              </a:rPr>
              <a:t>f</a:t>
            </a:r>
            <a:r>
              <a:rPr dirty="0" sz="2000" spc="10">
                <a:latin typeface="Arial MT"/>
                <a:cs typeface="Arial MT"/>
              </a:rPr>
              <a:t>ic</a:t>
            </a:r>
            <a:r>
              <a:rPr dirty="0" sz="2000" spc="-15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</a:t>
            </a:r>
            <a:r>
              <a:rPr dirty="0" sz="2000" spc="5">
                <a:latin typeface="Arial MT"/>
                <a:cs typeface="Arial MT"/>
              </a:rPr>
              <a:t>a</a:t>
            </a:r>
            <a:r>
              <a:rPr dirty="0" sz="2000" spc="35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  </a:t>
            </a:r>
            <a:r>
              <a:rPr dirty="0" sz="2000" spc="10">
                <a:latin typeface="Arial MT"/>
                <a:cs typeface="Arial MT"/>
              </a:rPr>
              <a:t>in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0">
                <a:latin typeface="Arial MT"/>
                <a:cs typeface="Arial MT"/>
              </a:rPr>
              <a:t>luding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ales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/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pur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ha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ing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organi</a:t>
            </a:r>
            <a:r>
              <a:rPr dirty="0" sz="2000" spc="-25">
                <a:latin typeface="Arial MT"/>
                <a:cs typeface="Arial MT"/>
              </a:rPr>
              <a:t>z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ion  and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pany</a:t>
            </a:r>
            <a:r>
              <a:rPr dirty="0" sz="2000" spc="-145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ode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da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a;</a:t>
            </a:r>
            <a:r>
              <a:rPr dirty="0" sz="2000" spc="-70">
                <a:latin typeface="Arial MT"/>
                <a:cs typeface="Arial MT"/>
              </a:rPr>
              <a:t> </a:t>
            </a:r>
            <a:r>
              <a:rPr dirty="0" sz="2000" spc="45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an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be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ain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0">
                <a:latin typeface="Arial MT"/>
                <a:cs typeface="Arial MT"/>
              </a:rPr>
              <a:t>ained  </a:t>
            </a:r>
            <a:r>
              <a:rPr dirty="0" sz="2000" spc="10">
                <a:latin typeface="Arial MT"/>
                <a:cs typeface="Arial MT"/>
              </a:rPr>
              <a:t>per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igned</a:t>
            </a:r>
            <a:r>
              <a:rPr dirty="0" sz="2000" spc="-18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5">
                <a:latin typeface="Arial MT"/>
                <a:cs typeface="Arial MT"/>
              </a:rPr>
              <a:t>P</a:t>
            </a:r>
            <a:r>
              <a:rPr dirty="0" sz="2000" spc="-105">
                <a:latin typeface="Arial MT"/>
                <a:cs typeface="Arial MT"/>
              </a:rPr>
              <a:t> </a:t>
            </a:r>
            <a:r>
              <a:rPr dirty="0" sz="2000" spc="50">
                <a:latin typeface="Arial MT"/>
                <a:cs typeface="Arial MT"/>
              </a:rPr>
              <a:t>C</a:t>
            </a:r>
            <a:r>
              <a:rPr dirty="0" sz="2000" spc="15">
                <a:latin typeface="Arial MT"/>
                <a:cs typeface="Arial MT"/>
              </a:rPr>
              <a:t>u</a:t>
            </a:r>
            <a:r>
              <a:rPr dirty="0" sz="2000" spc="45">
                <a:latin typeface="Arial MT"/>
                <a:cs typeface="Arial MT"/>
              </a:rPr>
              <a:t>s</a:t>
            </a:r>
            <a:r>
              <a:rPr dirty="0" sz="2000" spc="40">
                <a:latin typeface="Arial MT"/>
                <a:cs typeface="Arial MT"/>
              </a:rPr>
              <a:t>t</a:t>
            </a:r>
            <a:r>
              <a:rPr dirty="0" sz="2000" spc="15">
                <a:latin typeface="Arial MT"/>
                <a:cs typeface="Arial MT"/>
              </a:rPr>
              <a:t>o</a:t>
            </a:r>
            <a:r>
              <a:rPr dirty="0" sz="2000" spc="-20">
                <a:latin typeface="Arial MT"/>
                <a:cs typeface="Arial MT"/>
              </a:rPr>
              <a:t>m</a:t>
            </a:r>
            <a:r>
              <a:rPr dirty="0" sz="2000" spc="10">
                <a:latin typeface="Arial MT"/>
                <a:cs typeface="Arial MT"/>
              </a:rPr>
              <a:t>er</a:t>
            </a:r>
            <a:r>
              <a:rPr dirty="0" sz="2000" spc="-18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E</a:t>
            </a:r>
            <a:r>
              <a:rPr dirty="0" sz="2000" spc="50">
                <a:latin typeface="Arial MT"/>
                <a:cs typeface="Arial MT"/>
              </a:rPr>
              <a:t>R</a:t>
            </a:r>
            <a:r>
              <a:rPr dirty="0" sz="2000" spc="10">
                <a:latin typeface="Arial MT"/>
                <a:cs typeface="Arial MT"/>
              </a:rPr>
              <a:t>P  </a:t>
            </a:r>
            <a:r>
              <a:rPr dirty="0" sz="2000" spc="10">
                <a:latin typeface="Arial MT"/>
                <a:cs typeface="Arial MT"/>
              </a:rPr>
              <a:t>Supplier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7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Implementation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5975" y="5182946"/>
            <a:ext cx="1381125" cy="715010"/>
          </a:xfrm>
          <a:prstGeom prst="rect">
            <a:avLst/>
          </a:prstGeom>
          <a:solidFill>
            <a:srgbClr val="EFAB00"/>
          </a:solidFill>
          <a:ln w="19050">
            <a:solidFill>
              <a:srgbClr val="0000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233045" marR="220979" indent="47625">
              <a:lnSpc>
                <a:spcPct val="100000"/>
              </a:lnSpc>
              <a:spcBef>
                <a:spcPts val="455"/>
              </a:spcBef>
            </a:pPr>
            <a:r>
              <a:rPr dirty="0" sz="2000" spc="15">
                <a:latin typeface="Arial MT"/>
                <a:cs typeface="Arial MT"/>
              </a:rPr>
              <a:t>Ship-to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ad</a:t>
            </a:r>
            <a:r>
              <a:rPr dirty="0" sz="2000" spc="5">
                <a:latin typeface="Arial MT"/>
                <a:cs typeface="Arial MT"/>
              </a:rPr>
              <a:t>d</a:t>
            </a:r>
            <a:r>
              <a:rPr dirty="0" sz="2000" spc="10">
                <a:latin typeface="Arial MT"/>
                <a:cs typeface="Arial MT"/>
              </a:rPr>
              <a:t>re</a:t>
            </a:r>
            <a:r>
              <a:rPr dirty="0" sz="2000" spc="40">
                <a:latin typeface="Arial MT"/>
                <a:cs typeface="Arial MT"/>
              </a:rPr>
              <a:t>s</a:t>
            </a:r>
            <a:r>
              <a:rPr dirty="0" sz="2000" spc="1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5775" y="5173421"/>
          <a:ext cx="4591050" cy="73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0675"/>
                <a:gridCol w="1504950"/>
                <a:gridCol w="1466850"/>
              </a:tblGrid>
              <a:tr h="714565"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000" spc="15">
                          <a:latin typeface="Arial MT"/>
                          <a:cs typeface="Arial MT"/>
                        </a:rPr>
                        <a:t>Standard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317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000" spc="15">
                          <a:latin typeface="Arial MT"/>
                          <a:cs typeface="Arial MT"/>
                        </a:rPr>
                        <a:t>address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000" spc="10">
                          <a:latin typeface="Arial MT"/>
                          <a:cs typeface="Arial MT"/>
                        </a:rPr>
                        <a:t>Bill-to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2933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000" spc="15">
                          <a:latin typeface="Arial MT"/>
                          <a:cs typeface="Arial MT"/>
                        </a:rPr>
                        <a:t>address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288290" marR="250825" indent="12382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Payer </a:t>
                      </a:r>
                      <a:r>
                        <a:rPr dirty="0" sz="2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ad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d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re</a:t>
                      </a:r>
                      <a:r>
                        <a:rPr dirty="0" sz="2000" spc="3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6250" y="3610965"/>
          <a:ext cx="8562975" cy="1134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0"/>
                <a:gridCol w="2828925"/>
                <a:gridCol w="2838450"/>
              </a:tblGrid>
              <a:tr h="428726">
                <a:tc gridSpan="3"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2000" spc="30" b="1">
                          <a:latin typeface="Arial"/>
                          <a:cs typeface="Arial"/>
                        </a:rPr>
                        <a:t>CK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2000" spc="-1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Ge</a:t>
                      </a:r>
                      <a:r>
                        <a:rPr dirty="0" sz="2000" spc="3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2000" spc="14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000" spc="-45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66927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 spc="10">
                          <a:latin typeface="Arial MT"/>
                          <a:cs typeface="Arial MT"/>
                        </a:rPr>
                        <a:t>Unter</a:t>
                      </a:r>
                      <a:r>
                        <a:rPr dirty="0" sz="2000" spc="-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15">
                          <a:latin typeface="Arial MT"/>
                          <a:cs typeface="Arial MT"/>
                        </a:rPr>
                        <a:t>den</a:t>
                      </a:r>
                      <a:r>
                        <a:rPr dirty="0" sz="2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10">
                          <a:latin typeface="Arial MT"/>
                          <a:cs typeface="Arial MT"/>
                        </a:rPr>
                        <a:t>Linden</a:t>
                      </a:r>
                      <a:r>
                        <a:rPr dirty="0" sz="2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15">
                          <a:latin typeface="Arial MT"/>
                          <a:cs typeface="Arial MT"/>
                        </a:rPr>
                        <a:t>11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algn="ctr" marL="6985">
                        <a:lnSpc>
                          <a:spcPct val="100000"/>
                        </a:lnSpc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7</a:t>
                      </a:r>
                      <a:r>
                        <a:rPr dirty="0" sz="20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B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e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rlin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5359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Kir</a:t>
                      </a:r>
                      <a:r>
                        <a:rPr dirty="0" sz="2000" spc="30">
                          <a:latin typeface="Arial MT"/>
                          <a:cs typeface="Arial MT"/>
                        </a:rPr>
                        <a:t>c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he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allee</a:t>
                      </a:r>
                      <a:r>
                        <a:rPr dirty="0" sz="2000" spc="-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34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dirty="0" sz="2000" spc="10">
                          <a:latin typeface="Arial MT"/>
                          <a:cs typeface="Arial MT"/>
                        </a:rPr>
                        <a:t>20099</a:t>
                      </a:r>
                      <a:r>
                        <a:rPr dirty="0" sz="2000" spc="-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Hamburg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51371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Eur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o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p</a:t>
                      </a:r>
                      <a:r>
                        <a:rPr dirty="0" sz="2000" spc="-5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2000" spc="-5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Allee</a:t>
                      </a:r>
                      <a:r>
                        <a:rPr dirty="0" sz="20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46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523240">
                        <a:lnSpc>
                          <a:spcPct val="100000"/>
                        </a:lnSpc>
                      </a:pPr>
                      <a:r>
                        <a:rPr dirty="0" sz="2000">
                          <a:latin typeface="Arial MT"/>
                          <a:cs typeface="Arial MT"/>
                        </a:rPr>
                        <a:t>6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3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2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7</a:t>
                      </a:r>
                      <a:r>
                        <a:rPr dirty="0" sz="20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000" spc="3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ra</a:t>
                      </a:r>
                      <a:r>
                        <a:rPr dirty="0" sz="2000" spc="-10"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2000" spc="30">
                          <a:latin typeface="Arial MT"/>
                          <a:cs typeface="Arial MT"/>
                        </a:rPr>
                        <a:t>k</a:t>
                      </a:r>
                      <a:r>
                        <a:rPr dirty="0" sz="2000" spc="-4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2000">
                          <a:latin typeface="Arial MT"/>
                          <a:cs typeface="Arial MT"/>
                        </a:rPr>
                        <a:t>urt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243025" y="4730369"/>
            <a:ext cx="689610" cy="455295"/>
          </a:xfrm>
          <a:custGeom>
            <a:avLst/>
            <a:gdLst/>
            <a:ahLst/>
            <a:cxnLst/>
            <a:rect l="l" t="t" r="r" b="b"/>
            <a:pathLst>
              <a:path w="689610" h="455295">
                <a:moveTo>
                  <a:pt x="25387" y="379094"/>
                </a:moveTo>
                <a:lnTo>
                  <a:pt x="0" y="379094"/>
                </a:lnTo>
                <a:lnTo>
                  <a:pt x="38023" y="455294"/>
                </a:lnTo>
                <a:lnTo>
                  <a:pt x="69773" y="391794"/>
                </a:lnTo>
                <a:lnTo>
                  <a:pt x="25387" y="391794"/>
                </a:lnTo>
                <a:lnTo>
                  <a:pt x="25387" y="379094"/>
                </a:lnTo>
                <a:close/>
              </a:path>
              <a:path w="689610" h="455295">
                <a:moveTo>
                  <a:pt x="664133" y="215010"/>
                </a:moveTo>
                <a:lnTo>
                  <a:pt x="31038" y="215010"/>
                </a:lnTo>
                <a:lnTo>
                  <a:pt x="25387" y="220598"/>
                </a:lnTo>
                <a:lnTo>
                  <a:pt x="25387" y="391794"/>
                </a:lnTo>
                <a:lnTo>
                  <a:pt x="50723" y="391794"/>
                </a:lnTo>
                <a:lnTo>
                  <a:pt x="50723" y="240410"/>
                </a:lnTo>
                <a:lnTo>
                  <a:pt x="38023" y="240410"/>
                </a:lnTo>
                <a:lnTo>
                  <a:pt x="50723" y="227710"/>
                </a:lnTo>
                <a:lnTo>
                  <a:pt x="664133" y="227710"/>
                </a:lnTo>
                <a:lnTo>
                  <a:pt x="664133" y="215010"/>
                </a:lnTo>
                <a:close/>
              </a:path>
              <a:path w="689610" h="455295">
                <a:moveTo>
                  <a:pt x="76123" y="379094"/>
                </a:moveTo>
                <a:lnTo>
                  <a:pt x="50723" y="379094"/>
                </a:lnTo>
                <a:lnTo>
                  <a:pt x="50723" y="391794"/>
                </a:lnTo>
                <a:lnTo>
                  <a:pt x="69773" y="391794"/>
                </a:lnTo>
                <a:lnTo>
                  <a:pt x="76123" y="379094"/>
                </a:lnTo>
                <a:close/>
              </a:path>
              <a:path w="689610" h="455295">
                <a:moveTo>
                  <a:pt x="50723" y="227710"/>
                </a:moveTo>
                <a:lnTo>
                  <a:pt x="38023" y="240410"/>
                </a:lnTo>
                <a:lnTo>
                  <a:pt x="50723" y="240410"/>
                </a:lnTo>
                <a:lnTo>
                  <a:pt x="50723" y="227710"/>
                </a:lnTo>
                <a:close/>
              </a:path>
              <a:path w="689610" h="455295">
                <a:moveTo>
                  <a:pt x="689533" y="215010"/>
                </a:moveTo>
                <a:lnTo>
                  <a:pt x="676833" y="215010"/>
                </a:lnTo>
                <a:lnTo>
                  <a:pt x="664133" y="227710"/>
                </a:lnTo>
                <a:lnTo>
                  <a:pt x="50723" y="227710"/>
                </a:lnTo>
                <a:lnTo>
                  <a:pt x="50723" y="240410"/>
                </a:lnTo>
                <a:lnTo>
                  <a:pt x="683945" y="240410"/>
                </a:lnTo>
                <a:lnTo>
                  <a:pt x="689533" y="234695"/>
                </a:lnTo>
                <a:lnTo>
                  <a:pt x="689533" y="215010"/>
                </a:lnTo>
                <a:close/>
              </a:path>
              <a:path w="689610" h="455295">
                <a:moveTo>
                  <a:pt x="689533" y="0"/>
                </a:moveTo>
                <a:lnTo>
                  <a:pt x="664133" y="0"/>
                </a:lnTo>
                <a:lnTo>
                  <a:pt x="664133" y="227710"/>
                </a:lnTo>
                <a:lnTo>
                  <a:pt x="676833" y="215010"/>
                </a:lnTo>
                <a:lnTo>
                  <a:pt x="689533" y="215010"/>
                </a:lnTo>
                <a:lnTo>
                  <a:pt x="689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06651" y="4730369"/>
            <a:ext cx="2476500" cy="455295"/>
          </a:xfrm>
          <a:custGeom>
            <a:avLst/>
            <a:gdLst/>
            <a:ahLst/>
            <a:cxnLst/>
            <a:rect l="l" t="t" r="r" b="b"/>
            <a:pathLst>
              <a:path w="2476500" h="455295">
                <a:moveTo>
                  <a:pt x="2476246" y="378206"/>
                </a:moveTo>
                <a:lnTo>
                  <a:pt x="2450846" y="378206"/>
                </a:lnTo>
                <a:lnTo>
                  <a:pt x="2450846" y="239903"/>
                </a:lnTo>
                <a:lnTo>
                  <a:pt x="2450846" y="220218"/>
                </a:lnTo>
                <a:lnTo>
                  <a:pt x="2445131" y="214503"/>
                </a:lnTo>
                <a:lnTo>
                  <a:pt x="25273" y="214503"/>
                </a:lnTo>
                <a:lnTo>
                  <a:pt x="25273" y="0"/>
                </a:lnTo>
                <a:lnTo>
                  <a:pt x="0" y="0"/>
                </a:lnTo>
                <a:lnTo>
                  <a:pt x="0" y="234188"/>
                </a:lnTo>
                <a:lnTo>
                  <a:pt x="0" y="234696"/>
                </a:lnTo>
                <a:lnTo>
                  <a:pt x="5588" y="240411"/>
                </a:lnTo>
                <a:lnTo>
                  <a:pt x="926846" y="240411"/>
                </a:lnTo>
                <a:lnTo>
                  <a:pt x="926846" y="379095"/>
                </a:lnTo>
                <a:lnTo>
                  <a:pt x="901446" y="379095"/>
                </a:lnTo>
                <a:lnTo>
                  <a:pt x="939546" y="455295"/>
                </a:lnTo>
                <a:lnTo>
                  <a:pt x="971296" y="391795"/>
                </a:lnTo>
                <a:lnTo>
                  <a:pt x="977646" y="379095"/>
                </a:lnTo>
                <a:lnTo>
                  <a:pt x="952246" y="379095"/>
                </a:lnTo>
                <a:lnTo>
                  <a:pt x="952246" y="240411"/>
                </a:lnTo>
                <a:lnTo>
                  <a:pt x="952246" y="239903"/>
                </a:lnTo>
                <a:lnTo>
                  <a:pt x="2425446" y="239903"/>
                </a:lnTo>
                <a:lnTo>
                  <a:pt x="2425446" y="378206"/>
                </a:lnTo>
                <a:lnTo>
                  <a:pt x="2400046" y="378206"/>
                </a:lnTo>
                <a:lnTo>
                  <a:pt x="2438146" y="454406"/>
                </a:lnTo>
                <a:lnTo>
                  <a:pt x="2469896" y="390906"/>
                </a:lnTo>
                <a:lnTo>
                  <a:pt x="2476246" y="378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45101" y="4730369"/>
            <a:ext cx="2859405" cy="464184"/>
          </a:xfrm>
          <a:custGeom>
            <a:avLst/>
            <a:gdLst/>
            <a:ahLst/>
            <a:cxnLst/>
            <a:rect l="l" t="t" r="r" b="b"/>
            <a:pathLst>
              <a:path w="2859404" h="464185">
                <a:moveTo>
                  <a:pt x="2859278" y="9525"/>
                </a:moveTo>
                <a:lnTo>
                  <a:pt x="2834005" y="9525"/>
                </a:lnTo>
                <a:lnTo>
                  <a:pt x="2834005" y="224028"/>
                </a:lnTo>
                <a:lnTo>
                  <a:pt x="1864093" y="224028"/>
                </a:lnTo>
                <a:lnTo>
                  <a:pt x="1864093" y="220218"/>
                </a:lnTo>
                <a:lnTo>
                  <a:pt x="1858391" y="214503"/>
                </a:lnTo>
                <a:lnTo>
                  <a:pt x="25273" y="214503"/>
                </a:lnTo>
                <a:lnTo>
                  <a:pt x="25273" y="0"/>
                </a:lnTo>
                <a:lnTo>
                  <a:pt x="0" y="0"/>
                </a:lnTo>
                <a:lnTo>
                  <a:pt x="0" y="234188"/>
                </a:lnTo>
                <a:lnTo>
                  <a:pt x="5588" y="239903"/>
                </a:lnTo>
                <a:lnTo>
                  <a:pt x="1838325" y="239903"/>
                </a:lnTo>
                <a:lnTo>
                  <a:pt x="1838325" y="378206"/>
                </a:lnTo>
                <a:lnTo>
                  <a:pt x="1813293" y="378206"/>
                </a:lnTo>
                <a:lnTo>
                  <a:pt x="1818055" y="387731"/>
                </a:lnTo>
                <a:lnTo>
                  <a:pt x="1812925" y="387731"/>
                </a:lnTo>
                <a:lnTo>
                  <a:pt x="1850898" y="463931"/>
                </a:lnTo>
                <a:lnTo>
                  <a:pt x="1882648" y="400431"/>
                </a:lnTo>
                <a:lnTo>
                  <a:pt x="1888998" y="387731"/>
                </a:lnTo>
                <a:lnTo>
                  <a:pt x="1884730" y="387731"/>
                </a:lnTo>
                <a:lnTo>
                  <a:pt x="1889493" y="378206"/>
                </a:lnTo>
                <a:lnTo>
                  <a:pt x="1864093" y="378206"/>
                </a:lnTo>
                <a:lnTo>
                  <a:pt x="1864093" y="249428"/>
                </a:lnTo>
                <a:lnTo>
                  <a:pt x="2853690" y="249428"/>
                </a:lnTo>
                <a:lnTo>
                  <a:pt x="2859278" y="243713"/>
                </a:lnTo>
                <a:lnTo>
                  <a:pt x="2859278" y="224028"/>
                </a:lnTo>
                <a:lnTo>
                  <a:pt x="2859278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2440" y="1666601"/>
            <a:ext cx="7078345" cy="108394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800" spc="-10" b="1">
                <a:latin typeface="Arial"/>
                <a:cs typeface="Arial"/>
              </a:rPr>
              <a:t>One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Business</a:t>
            </a:r>
            <a:r>
              <a:rPr dirty="0" sz="1800" spc="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Partner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with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3</a:t>
            </a:r>
            <a:r>
              <a:rPr dirty="0" sz="1800" spc="-15" b="1">
                <a:latin typeface="Arial"/>
                <a:cs typeface="Arial"/>
              </a:rPr>
              <a:t> Addresses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800" spc="-35">
                <a:latin typeface="Arial MT"/>
                <a:cs typeface="Arial MT"/>
              </a:rPr>
              <a:t>Main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address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in</a:t>
            </a:r>
            <a:r>
              <a:rPr dirty="0" sz="1800" spc="-5">
                <a:latin typeface="Arial MT"/>
                <a:cs typeface="Arial MT"/>
              </a:rPr>
              <a:t> Berlin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15">
                <a:latin typeface="Arial MT"/>
                <a:cs typeface="Arial MT"/>
              </a:rPr>
              <a:t>is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Sold-to,</a:t>
            </a:r>
            <a:r>
              <a:rPr dirty="0" sz="1800" spc="-10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Bill-to,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5">
                <a:latin typeface="Arial MT"/>
                <a:cs typeface="Arial MT"/>
              </a:rPr>
              <a:t>and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Payer</a:t>
            </a:r>
            <a:r>
              <a:rPr dirty="0" sz="1800" spc="10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Address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 spc="-75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-30">
                <a:latin typeface="Arial MT"/>
                <a:cs typeface="Arial MT"/>
              </a:rPr>
              <a:t>o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>
                <a:latin typeface="Arial MT"/>
                <a:cs typeface="Arial MT"/>
              </a:rPr>
              <a:t>n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m</a:t>
            </a:r>
            <a:r>
              <a:rPr dirty="0" sz="1800" spc="45">
                <a:latin typeface="Arial MT"/>
                <a:cs typeface="Arial MT"/>
              </a:rPr>
              <a:t>b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rg</a:t>
            </a:r>
            <a:r>
              <a:rPr dirty="0" sz="1800" spc="-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d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25">
                <a:latin typeface="Arial MT"/>
                <a:cs typeface="Arial MT"/>
              </a:rPr>
              <a:t>F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n</a:t>
            </a:r>
            <a:r>
              <a:rPr dirty="0" sz="1800">
                <a:latin typeface="Arial MT"/>
                <a:cs typeface="Arial MT"/>
              </a:rPr>
              <a:t>k</a:t>
            </a:r>
            <a:r>
              <a:rPr dirty="0" sz="1800" spc="20">
                <a:latin typeface="Arial MT"/>
                <a:cs typeface="Arial MT"/>
              </a:rPr>
              <a:t>f</a:t>
            </a:r>
            <a:r>
              <a:rPr dirty="0" sz="1800" spc="45">
                <a:latin typeface="Arial MT"/>
                <a:cs typeface="Arial MT"/>
              </a:rPr>
              <a:t>u</a:t>
            </a:r>
            <a:r>
              <a:rPr dirty="0" sz="1800">
                <a:latin typeface="Arial MT"/>
                <a:cs typeface="Arial MT"/>
              </a:rPr>
              <a:t>rt</a:t>
            </a:r>
            <a:r>
              <a:rPr dirty="0" sz="1800" spc="-18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>
                <a:latin typeface="Arial MT"/>
                <a:cs typeface="Arial MT"/>
              </a:rPr>
              <a:t>re</a:t>
            </a:r>
            <a:r>
              <a:rPr dirty="0" sz="1800" spc="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</a:t>
            </a:r>
            <a:r>
              <a:rPr dirty="0" sz="1800" spc="45">
                <a:latin typeface="Arial MT"/>
                <a:cs typeface="Arial MT"/>
              </a:rPr>
              <a:t>h</a:t>
            </a:r>
            <a:r>
              <a:rPr dirty="0" sz="1800" spc="-30">
                <a:latin typeface="Arial MT"/>
                <a:cs typeface="Arial MT"/>
              </a:rPr>
              <a:t>i</a:t>
            </a:r>
            <a:r>
              <a:rPr dirty="0" sz="1800" spc="50">
                <a:latin typeface="Arial MT"/>
                <a:cs typeface="Arial MT"/>
              </a:rPr>
              <a:t>p</a:t>
            </a:r>
            <a:r>
              <a:rPr dirty="0" sz="1800" spc="-5">
                <a:latin typeface="Arial MT"/>
                <a:cs typeface="Arial MT"/>
              </a:rPr>
              <a:t>-</a:t>
            </a:r>
            <a:r>
              <a:rPr dirty="0" sz="1800" spc="20">
                <a:latin typeface="Arial MT"/>
                <a:cs typeface="Arial MT"/>
              </a:rPr>
              <a:t>t</a:t>
            </a:r>
            <a:r>
              <a:rPr dirty="0" sz="1800">
                <a:latin typeface="Arial MT"/>
                <a:cs typeface="Arial MT"/>
              </a:rPr>
              <a:t>o</a:t>
            </a:r>
            <a:r>
              <a:rPr dirty="0" sz="1800" spc="-155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a</a:t>
            </a:r>
            <a:r>
              <a:rPr dirty="0" sz="1800" spc="45">
                <a:latin typeface="Arial MT"/>
                <a:cs typeface="Arial MT"/>
              </a:rPr>
              <a:t>dd</a:t>
            </a:r>
            <a:r>
              <a:rPr dirty="0" sz="1800">
                <a:latin typeface="Arial MT"/>
                <a:cs typeface="Arial MT"/>
              </a:rPr>
              <a:t>r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ss</a:t>
            </a:r>
            <a:r>
              <a:rPr dirty="0" sz="1800" spc="-30">
                <a:latin typeface="Arial MT"/>
                <a:cs typeface="Arial MT"/>
              </a:rPr>
              <a:t>e</a:t>
            </a:r>
            <a:r>
              <a:rPr dirty="0" sz="180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8351520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Usage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of</a:t>
            </a:r>
            <a:r>
              <a:rPr dirty="0" sz="2000" spc="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Multiple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3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addresses</a:t>
            </a:r>
            <a:r>
              <a:rPr dirty="0" sz="2000" spc="-14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(Use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5" b="0">
                <a:solidFill>
                  <a:srgbClr val="666666"/>
                </a:solidFill>
                <a:latin typeface="Arial MT"/>
                <a:cs typeface="Arial MT"/>
              </a:rPr>
              <a:t>Case)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1600" y="2381923"/>
            <a:ext cx="1190625" cy="353060"/>
          </a:xfrm>
          <a:prstGeom prst="rect">
            <a:avLst/>
          </a:prstGeom>
          <a:solidFill>
            <a:srgbClr val="EFAB00"/>
          </a:solidFill>
          <a:ln w="19050">
            <a:solidFill>
              <a:srgbClr val="000000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710"/>
              </a:spcBef>
            </a:pPr>
            <a:r>
              <a:rPr dirty="0" sz="1100" spc="15">
                <a:latin typeface="Arial MT"/>
                <a:cs typeface="Arial MT"/>
              </a:rPr>
              <a:t>S</a:t>
            </a:r>
            <a:r>
              <a:rPr dirty="0" sz="1100" spc="-15">
                <a:latin typeface="Arial MT"/>
                <a:cs typeface="Arial MT"/>
              </a:rPr>
              <a:t>h</a:t>
            </a:r>
            <a:r>
              <a:rPr dirty="0" sz="1100" spc="-20">
                <a:latin typeface="Arial MT"/>
                <a:cs typeface="Arial MT"/>
              </a:rPr>
              <a:t>i</a:t>
            </a:r>
            <a:r>
              <a:rPr dirty="0" sz="1100" spc="-15">
                <a:latin typeface="Arial MT"/>
                <a:cs typeface="Arial MT"/>
              </a:rPr>
              <a:t>p</a:t>
            </a:r>
            <a:r>
              <a:rPr dirty="0" sz="1100">
                <a:latin typeface="Arial MT"/>
                <a:cs typeface="Arial MT"/>
              </a:rPr>
              <a:t>-</a:t>
            </a:r>
            <a:r>
              <a:rPr dirty="0" sz="1100" spc="-10">
                <a:latin typeface="Arial MT"/>
                <a:cs typeface="Arial MT"/>
              </a:rPr>
              <a:t>t</a:t>
            </a:r>
            <a:r>
              <a:rPr dirty="0" sz="1100" spc="15">
                <a:latin typeface="Arial MT"/>
                <a:cs typeface="Arial MT"/>
              </a:rPr>
              <a:t>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5">
                <a:latin typeface="Arial MT"/>
                <a:cs typeface="Arial MT"/>
              </a:rPr>
              <a:t>add</a:t>
            </a:r>
            <a:r>
              <a:rPr dirty="0" sz="1100" spc="5">
                <a:latin typeface="Arial MT"/>
                <a:cs typeface="Arial MT"/>
              </a:rPr>
              <a:t>r</a:t>
            </a:r>
            <a:r>
              <a:rPr dirty="0" sz="1100" spc="-15">
                <a:latin typeface="Arial MT"/>
                <a:cs typeface="Arial MT"/>
              </a:rPr>
              <a:t>e</a:t>
            </a:r>
            <a:r>
              <a:rPr dirty="0" sz="1100" spc="45">
                <a:latin typeface="Arial MT"/>
                <a:cs typeface="Arial MT"/>
              </a:rPr>
              <a:t>s</a:t>
            </a:r>
            <a:r>
              <a:rPr dirty="0" sz="1100" spc="10"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6250" y="2372398"/>
          <a:ext cx="3990975" cy="3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0"/>
                <a:gridCol w="57150"/>
                <a:gridCol w="1257300"/>
                <a:gridCol w="57150"/>
                <a:gridCol w="1238250"/>
              </a:tblGrid>
              <a:tr h="352513"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Standard</a:t>
                      </a:r>
                      <a:r>
                        <a:rPr dirty="0" sz="11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address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01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Bill-to</a:t>
                      </a:r>
                      <a:r>
                        <a:rPr dirty="0" sz="11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address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01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Payer</a:t>
                      </a:r>
                      <a:r>
                        <a:rPr dirty="0" sz="11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address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9017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6250" y="1495767"/>
          <a:ext cx="7429500" cy="686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005"/>
                <a:gridCol w="2453005"/>
                <a:gridCol w="2467610"/>
              </a:tblGrid>
              <a:tr h="309638">
                <a:tc gridSpan="3"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 spc="10" b="1">
                          <a:latin typeface="Arial"/>
                          <a:cs typeface="Arial"/>
                        </a:rPr>
                        <a:t>CK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1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20" b="1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100" spc="45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10" b="1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 spc="-10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-15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3463">
                <a:tc>
                  <a:txBody>
                    <a:bodyPr/>
                    <a:lstStyle/>
                    <a:p>
                      <a:pPr algn="ctr" marL="12700">
                        <a:lnSpc>
                          <a:spcPts val="1295"/>
                        </a:lnSpc>
                      </a:pPr>
                      <a:r>
                        <a:rPr dirty="0" sz="1100" spc="-15">
                          <a:latin typeface="Arial MT"/>
                          <a:cs typeface="Arial MT"/>
                        </a:rPr>
                        <a:t>Unter</a:t>
                      </a:r>
                      <a:r>
                        <a:rPr dirty="0" sz="11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den</a:t>
                      </a:r>
                      <a:r>
                        <a:rPr dirty="0" sz="11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Linden</a:t>
                      </a:r>
                      <a:r>
                        <a:rPr dirty="0" sz="11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11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algn="ctr" marL="13335">
                        <a:lnSpc>
                          <a:spcPts val="1195"/>
                        </a:lnSpc>
                        <a:spcBef>
                          <a:spcPts val="3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10117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Berlin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ts val="1290"/>
                        </a:lnSpc>
                      </a:pPr>
                      <a:r>
                        <a:rPr dirty="0" sz="1100" spc="-5">
                          <a:latin typeface="Arial MT"/>
                          <a:cs typeface="Arial MT"/>
                        </a:rPr>
                        <a:t>Kirchenallee</a:t>
                      </a:r>
                      <a:r>
                        <a:rPr dirty="0" sz="11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34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25170">
                        <a:lnSpc>
                          <a:spcPts val="1200"/>
                        </a:lnSpc>
                        <a:spcBef>
                          <a:spcPts val="3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20099</a:t>
                      </a:r>
                      <a:r>
                        <a:rPr dirty="0" sz="11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5">
                          <a:latin typeface="Arial MT"/>
                          <a:cs typeface="Arial MT"/>
                        </a:rPr>
                        <a:t>Hamburg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  <a:tc>
                  <a:txBody>
                    <a:bodyPr/>
                    <a:lstStyle/>
                    <a:p>
                      <a:pPr marL="737870">
                        <a:lnSpc>
                          <a:spcPts val="1290"/>
                        </a:lnSpc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Europa-Allee</a:t>
                      </a:r>
                      <a:r>
                        <a:rPr dirty="0" sz="11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latin typeface="Arial MT"/>
                          <a:cs typeface="Arial MT"/>
                        </a:rPr>
                        <a:t>46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747395">
                        <a:lnSpc>
                          <a:spcPts val="1200"/>
                        </a:lnSpc>
                        <a:spcBef>
                          <a:spcPts val="3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60327</a:t>
                      </a:r>
                      <a:r>
                        <a:rPr dirty="0" sz="11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latin typeface="Arial MT"/>
                          <a:cs typeface="Arial MT"/>
                        </a:rPr>
                        <a:t>Frankfurt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FAB0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28725" y="2167508"/>
            <a:ext cx="605790" cy="222250"/>
          </a:xfrm>
          <a:custGeom>
            <a:avLst/>
            <a:gdLst/>
            <a:ahLst/>
            <a:cxnLst/>
            <a:rect l="l" t="t" r="r" b="b"/>
            <a:pathLst>
              <a:path w="605789" h="222250">
                <a:moveTo>
                  <a:pt x="31737" y="145795"/>
                </a:moveTo>
                <a:lnTo>
                  <a:pt x="0" y="145795"/>
                </a:lnTo>
                <a:lnTo>
                  <a:pt x="38087" y="221995"/>
                </a:lnTo>
                <a:lnTo>
                  <a:pt x="69826" y="158495"/>
                </a:lnTo>
                <a:lnTo>
                  <a:pt x="31737" y="158495"/>
                </a:lnTo>
                <a:lnTo>
                  <a:pt x="31737" y="145795"/>
                </a:lnTo>
                <a:close/>
              </a:path>
              <a:path w="605789" h="222250">
                <a:moveTo>
                  <a:pt x="592505" y="104648"/>
                </a:moveTo>
                <a:lnTo>
                  <a:pt x="34582" y="104648"/>
                </a:lnTo>
                <a:lnTo>
                  <a:pt x="31737" y="107568"/>
                </a:lnTo>
                <a:lnTo>
                  <a:pt x="31737" y="158495"/>
                </a:lnTo>
                <a:lnTo>
                  <a:pt x="44437" y="158495"/>
                </a:lnTo>
                <a:lnTo>
                  <a:pt x="44437" y="117348"/>
                </a:lnTo>
                <a:lnTo>
                  <a:pt x="38087" y="117348"/>
                </a:lnTo>
                <a:lnTo>
                  <a:pt x="44437" y="110998"/>
                </a:lnTo>
                <a:lnTo>
                  <a:pt x="592505" y="110998"/>
                </a:lnTo>
                <a:lnTo>
                  <a:pt x="592505" y="104648"/>
                </a:lnTo>
                <a:close/>
              </a:path>
              <a:path w="605789" h="222250">
                <a:moveTo>
                  <a:pt x="76174" y="145795"/>
                </a:moveTo>
                <a:lnTo>
                  <a:pt x="44437" y="145795"/>
                </a:lnTo>
                <a:lnTo>
                  <a:pt x="44437" y="158495"/>
                </a:lnTo>
                <a:lnTo>
                  <a:pt x="69826" y="158495"/>
                </a:lnTo>
                <a:lnTo>
                  <a:pt x="76174" y="145795"/>
                </a:lnTo>
                <a:close/>
              </a:path>
              <a:path w="605789" h="222250">
                <a:moveTo>
                  <a:pt x="44437" y="110998"/>
                </a:moveTo>
                <a:lnTo>
                  <a:pt x="38087" y="117348"/>
                </a:lnTo>
                <a:lnTo>
                  <a:pt x="44437" y="117348"/>
                </a:lnTo>
                <a:lnTo>
                  <a:pt x="44437" y="110998"/>
                </a:lnTo>
                <a:close/>
              </a:path>
              <a:path w="605789" h="222250">
                <a:moveTo>
                  <a:pt x="605205" y="104648"/>
                </a:moveTo>
                <a:lnTo>
                  <a:pt x="598855" y="104648"/>
                </a:lnTo>
                <a:lnTo>
                  <a:pt x="592505" y="110998"/>
                </a:lnTo>
                <a:lnTo>
                  <a:pt x="44437" y="110998"/>
                </a:lnTo>
                <a:lnTo>
                  <a:pt x="44437" y="117348"/>
                </a:lnTo>
                <a:lnTo>
                  <a:pt x="602284" y="117348"/>
                </a:lnTo>
                <a:lnTo>
                  <a:pt x="605205" y="114553"/>
                </a:lnTo>
                <a:lnTo>
                  <a:pt x="605205" y="104648"/>
                </a:lnTo>
                <a:close/>
              </a:path>
              <a:path w="605789" h="222250">
                <a:moveTo>
                  <a:pt x="605205" y="0"/>
                </a:moveTo>
                <a:lnTo>
                  <a:pt x="592505" y="0"/>
                </a:lnTo>
                <a:lnTo>
                  <a:pt x="592505" y="110998"/>
                </a:lnTo>
                <a:lnTo>
                  <a:pt x="598855" y="104648"/>
                </a:lnTo>
                <a:lnTo>
                  <a:pt x="605205" y="104648"/>
                </a:lnTo>
                <a:lnTo>
                  <a:pt x="605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22501" y="2167508"/>
            <a:ext cx="2146935" cy="222250"/>
          </a:xfrm>
          <a:custGeom>
            <a:avLst/>
            <a:gdLst/>
            <a:ahLst/>
            <a:cxnLst/>
            <a:rect l="l" t="t" r="r" b="b"/>
            <a:pathLst>
              <a:path w="2146935" h="222250">
                <a:moveTo>
                  <a:pt x="2146427" y="145415"/>
                </a:moveTo>
                <a:lnTo>
                  <a:pt x="2114677" y="145415"/>
                </a:lnTo>
                <a:lnTo>
                  <a:pt x="2114677" y="117094"/>
                </a:lnTo>
                <a:lnTo>
                  <a:pt x="2114677" y="107315"/>
                </a:lnTo>
                <a:lnTo>
                  <a:pt x="2111883" y="104394"/>
                </a:lnTo>
                <a:lnTo>
                  <a:pt x="12573" y="104394"/>
                </a:lnTo>
                <a:lnTo>
                  <a:pt x="12573" y="0"/>
                </a:lnTo>
                <a:lnTo>
                  <a:pt x="0" y="0"/>
                </a:lnTo>
                <a:lnTo>
                  <a:pt x="0" y="114300"/>
                </a:lnTo>
                <a:lnTo>
                  <a:pt x="0" y="114554"/>
                </a:lnTo>
                <a:lnTo>
                  <a:pt x="2794" y="117348"/>
                </a:lnTo>
                <a:lnTo>
                  <a:pt x="803275" y="117348"/>
                </a:lnTo>
                <a:lnTo>
                  <a:pt x="803275" y="145796"/>
                </a:lnTo>
                <a:lnTo>
                  <a:pt x="771525" y="145796"/>
                </a:lnTo>
                <a:lnTo>
                  <a:pt x="809625" y="221996"/>
                </a:lnTo>
                <a:lnTo>
                  <a:pt x="841375" y="158496"/>
                </a:lnTo>
                <a:lnTo>
                  <a:pt x="847725" y="145796"/>
                </a:lnTo>
                <a:lnTo>
                  <a:pt x="815975" y="145796"/>
                </a:lnTo>
                <a:lnTo>
                  <a:pt x="815975" y="117348"/>
                </a:lnTo>
                <a:lnTo>
                  <a:pt x="815975" y="117094"/>
                </a:lnTo>
                <a:lnTo>
                  <a:pt x="2101977" y="117094"/>
                </a:lnTo>
                <a:lnTo>
                  <a:pt x="2101977" y="145415"/>
                </a:lnTo>
                <a:lnTo>
                  <a:pt x="2070227" y="145415"/>
                </a:lnTo>
                <a:lnTo>
                  <a:pt x="2108327" y="221615"/>
                </a:lnTo>
                <a:lnTo>
                  <a:pt x="2140077" y="158115"/>
                </a:lnTo>
                <a:lnTo>
                  <a:pt x="2146427" y="145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79951" y="2167508"/>
            <a:ext cx="2466340" cy="222885"/>
          </a:xfrm>
          <a:custGeom>
            <a:avLst/>
            <a:gdLst/>
            <a:ahLst/>
            <a:cxnLst/>
            <a:rect l="l" t="t" r="r" b="b"/>
            <a:pathLst>
              <a:path w="2466340" h="222885">
                <a:moveTo>
                  <a:pt x="2466213" y="0"/>
                </a:moveTo>
                <a:lnTo>
                  <a:pt x="2453513" y="0"/>
                </a:lnTo>
                <a:lnTo>
                  <a:pt x="2453513" y="104775"/>
                </a:lnTo>
                <a:lnTo>
                  <a:pt x="1605788" y="104775"/>
                </a:lnTo>
                <a:lnTo>
                  <a:pt x="1603375" y="102362"/>
                </a:lnTo>
                <a:lnTo>
                  <a:pt x="12573" y="102362"/>
                </a:lnTo>
                <a:lnTo>
                  <a:pt x="12573" y="0"/>
                </a:lnTo>
                <a:lnTo>
                  <a:pt x="0" y="0"/>
                </a:lnTo>
                <a:lnTo>
                  <a:pt x="0" y="112268"/>
                </a:lnTo>
                <a:lnTo>
                  <a:pt x="2794" y="115062"/>
                </a:lnTo>
                <a:lnTo>
                  <a:pt x="1590675" y="115062"/>
                </a:lnTo>
                <a:lnTo>
                  <a:pt x="1590675" y="141224"/>
                </a:lnTo>
                <a:lnTo>
                  <a:pt x="1561846" y="141224"/>
                </a:lnTo>
                <a:lnTo>
                  <a:pt x="1564322" y="146177"/>
                </a:lnTo>
                <a:lnTo>
                  <a:pt x="1558925" y="146177"/>
                </a:lnTo>
                <a:lnTo>
                  <a:pt x="1597025" y="222377"/>
                </a:lnTo>
                <a:lnTo>
                  <a:pt x="1599717" y="216979"/>
                </a:lnTo>
                <a:lnTo>
                  <a:pt x="1599946" y="217424"/>
                </a:lnTo>
                <a:lnTo>
                  <a:pt x="1631696" y="153924"/>
                </a:lnTo>
                <a:lnTo>
                  <a:pt x="1638046" y="141224"/>
                </a:lnTo>
                <a:lnTo>
                  <a:pt x="1606296" y="141224"/>
                </a:lnTo>
                <a:lnTo>
                  <a:pt x="1606296" y="117475"/>
                </a:lnTo>
                <a:lnTo>
                  <a:pt x="2463419" y="117475"/>
                </a:lnTo>
                <a:lnTo>
                  <a:pt x="2466213" y="114681"/>
                </a:lnTo>
                <a:lnTo>
                  <a:pt x="2466213" y="104775"/>
                </a:lnTo>
                <a:lnTo>
                  <a:pt x="2466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85775" y="4344530"/>
            <a:ext cx="3028950" cy="1972310"/>
            <a:chOff x="485775" y="4344530"/>
            <a:chExt cx="3028950" cy="1972310"/>
          </a:xfrm>
        </p:grpSpPr>
        <p:sp>
          <p:nvSpPr>
            <p:cNvPr id="9" name="object 9"/>
            <p:cNvSpPr/>
            <p:nvPr/>
          </p:nvSpPr>
          <p:spPr>
            <a:xfrm>
              <a:off x="495300" y="4354055"/>
              <a:ext cx="3009900" cy="1953260"/>
            </a:xfrm>
            <a:custGeom>
              <a:avLst/>
              <a:gdLst/>
              <a:ahLst/>
              <a:cxnLst/>
              <a:rect l="l" t="t" r="r" b="b"/>
              <a:pathLst>
                <a:path w="3009900" h="1953260">
                  <a:moveTo>
                    <a:pt x="3009900" y="0"/>
                  </a:moveTo>
                  <a:lnTo>
                    <a:pt x="0" y="0"/>
                  </a:lnTo>
                  <a:lnTo>
                    <a:pt x="0" y="1953133"/>
                  </a:lnTo>
                  <a:lnTo>
                    <a:pt x="3009900" y="1953133"/>
                  </a:lnTo>
                  <a:lnTo>
                    <a:pt x="3009900" y="0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5300" y="4354055"/>
              <a:ext cx="3009900" cy="1953260"/>
            </a:xfrm>
            <a:custGeom>
              <a:avLst/>
              <a:gdLst/>
              <a:ahLst/>
              <a:cxnLst/>
              <a:rect l="l" t="t" r="r" b="b"/>
              <a:pathLst>
                <a:path w="3009900" h="1953260">
                  <a:moveTo>
                    <a:pt x="0" y="1953133"/>
                  </a:moveTo>
                  <a:lnTo>
                    <a:pt x="3009900" y="1953133"/>
                  </a:lnTo>
                  <a:lnTo>
                    <a:pt x="3009900" y="0"/>
                  </a:lnTo>
                  <a:lnTo>
                    <a:pt x="0" y="0"/>
                  </a:lnTo>
                  <a:lnTo>
                    <a:pt x="0" y="1953133"/>
                  </a:lnTo>
                  <a:close/>
                </a:path>
                <a:path w="3009900" h="1953260">
                  <a:moveTo>
                    <a:pt x="790575" y="1934083"/>
                  </a:moveTo>
                  <a:lnTo>
                    <a:pt x="1457325" y="1934083"/>
                  </a:lnTo>
                  <a:lnTo>
                    <a:pt x="1457325" y="1238580"/>
                  </a:lnTo>
                  <a:lnTo>
                    <a:pt x="790575" y="1238580"/>
                  </a:lnTo>
                  <a:lnTo>
                    <a:pt x="790575" y="193408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422653" y="5666104"/>
            <a:ext cx="396240" cy="570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ts val="1435"/>
              </a:lnSpc>
              <a:spcBef>
                <a:spcPts val="100"/>
              </a:spcBef>
            </a:pPr>
            <a:r>
              <a:rPr dirty="0" sz="1200" spc="20">
                <a:latin typeface="Arial MT"/>
                <a:cs typeface="Arial MT"/>
              </a:rPr>
              <a:t>BP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25"/>
              </a:lnSpc>
            </a:pPr>
            <a:r>
              <a:rPr dirty="0" sz="1200" spc="20">
                <a:latin typeface="Arial MT"/>
                <a:cs typeface="Arial MT"/>
              </a:rPr>
              <a:t>B</a:t>
            </a:r>
            <a:r>
              <a:rPr dirty="0" sz="1200" spc="25">
                <a:latin typeface="Arial MT"/>
                <a:cs typeface="Arial MT"/>
              </a:rPr>
              <a:t>i</a:t>
            </a:r>
            <a:r>
              <a:rPr dirty="0" sz="1200" spc="-50">
                <a:latin typeface="Arial MT"/>
                <a:cs typeface="Arial MT"/>
              </a:rPr>
              <a:t>l</a:t>
            </a:r>
            <a:r>
              <a:rPr dirty="0" sz="1200" spc="-45">
                <a:latin typeface="Arial MT"/>
                <a:cs typeface="Arial MT"/>
              </a:rPr>
              <a:t>l</a:t>
            </a:r>
            <a:r>
              <a:rPr dirty="0" sz="1200" spc="-25">
                <a:latin typeface="Arial MT"/>
                <a:cs typeface="Arial MT"/>
              </a:rPr>
              <a:t>-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 spc="-5">
                <a:latin typeface="Arial MT"/>
                <a:cs typeface="Arial MT"/>
              </a:rPr>
              <a:t>o</a:t>
            </a:r>
            <a:endParaRPr sz="1200">
              <a:latin typeface="Arial MT"/>
              <a:cs typeface="Arial MT"/>
            </a:endParaRPr>
          </a:p>
          <a:p>
            <a:pPr marL="31750">
              <a:lnSpc>
                <a:spcPts val="1430"/>
              </a:lnSpc>
            </a:pPr>
            <a:r>
              <a:rPr dirty="0" sz="1200" spc="-15">
                <a:latin typeface="Arial MT"/>
                <a:cs typeface="Arial MT"/>
              </a:rPr>
              <a:t>party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1675" y="5592635"/>
            <a:ext cx="590550" cy="695960"/>
          </a:xfrm>
          <a:custGeom>
            <a:avLst/>
            <a:gdLst/>
            <a:ahLst/>
            <a:cxnLst/>
            <a:rect l="l" t="t" r="r" b="b"/>
            <a:pathLst>
              <a:path w="590550" h="695960">
                <a:moveTo>
                  <a:pt x="0" y="695502"/>
                </a:moveTo>
                <a:lnTo>
                  <a:pt x="590550" y="695502"/>
                </a:lnTo>
                <a:lnTo>
                  <a:pt x="590550" y="0"/>
                </a:lnTo>
                <a:lnTo>
                  <a:pt x="0" y="0"/>
                </a:lnTo>
                <a:lnTo>
                  <a:pt x="0" y="69550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981200" y="5606918"/>
            <a:ext cx="571500" cy="681355"/>
          </a:xfrm>
          <a:prstGeom prst="rect">
            <a:avLst/>
          </a:prstGeom>
          <a:solidFill>
            <a:srgbClr val="C2C2C2"/>
          </a:solidFill>
        </p:spPr>
        <p:txBody>
          <a:bodyPr wrap="square" lIns="0" tIns="71755" rIns="0" bIns="0" rtlCol="0" vert="horz">
            <a:spAutoFit/>
          </a:bodyPr>
          <a:lstStyle/>
          <a:p>
            <a:pPr algn="ctr" marL="22860">
              <a:lnSpc>
                <a:spcPts val="1435"/>
              </a:lnSpc>
              <a:spcBef>
                <a:spcPts val="565"/>
              </a:spcBef>
            </a:pPr>
            <a:r>
              <a:rPr dirty="0" sz="1200" spc="20">
                <a:latin typeface="Arial MT"/>
                <a:cs typeface="Arial MT"/>
              </a:rPr>
              <a:t>PY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35"/>
              </a:lnSpc>
            </a:pPr>
            <a:r>
              <a:rPr dirty="0" sz="1200" spc="-10">
                <a:latin typeface="Arial MT"/>
                <a:cs typeface="Arial MT"/>
              </a:rPr>
              <a:t>Payer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300" y="5592622"/>
            <a:ext cx="781050" cy="715010"/>
          </a:xfrm>
          <a:custGeom>
            <a:avLst/>
            <a:gdLst/>
            <a:ahLst/>
            <a:cxnLst/>
            <a:rect l="l" t="t" r="r" b="b"/>
            <a:pathLst>
              <a:path w="781050" h="715010">
                <a:moveTo>
                  <a:pt x="0" y="714565"/>
                </a:moveTo>
                <a:lnTo>
                  <a:pt x="781050" y="714565"/>
                </a:lnTo>
                <a:lnTo>
                  <a:pt x="781050" y="0"/>
                </a:lnTo>
                <a:lnTo>
                  <a:pt x="0" y="0"/>
                </a:lnTo>
                <a:lnTo>
                  <a:pt x="0" y="71456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04825" y="5606918"/>
            <a:ext cx="762000" cy="690880"/>
          </a:xfrm>
          <a:prstGeom prst="rect">
            <a:avLst/>
          </a:prstGeom>
          <a:solidFill>
            <a:srgbClr val="C2C2C2"/>
          </a:solidFill>
        </p:spPr>
        <p:txBody>
          <a:bodyPr wrap="square" lIns="0" tIns="71755" rIns="0" bIns="0" rtlCol="0" vert="horz">
            <a:spAutoFit/>
          </a:bodyPr>
          <a:lstStyle/>
          <a:p>
            <a:pPr algn="ctr" marL="635">
              <a:lnSpc>
                <a:spcPts val="1435"/>
              </a:lnSpc>
              <a:spcBef>
                <a:spcPts val="565"/>
              </a:spcBef>
            </a:pPr>
            <a:r>
              <a:rPr dirty="0" sz="1200" spc="25">
                <a:latin typeface="Arial MT"/>
                <a:cs typeface="Arial MT"/>
              </a:rPr>
              <a:t>SP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25"/>
              </a:lnSpc>
            </a:pPr>
            <a:r>
              <a:rPr dirty="0" sz="1200" spc="-15">
                <a:latin typeface="Arial MT"/>
                <a:cs typeface="Arial MT"/>
              </a:rPr>
              <a:t>Sold-to</a:t>
            </a:r>
            <a:endParaRPr sz="1200">
              <a:latin typeface="Arial MT"/>
              <a:cs typeface="Arial MT"/>
            </a:endParaRPr>
          </a:p>
          <a:p>
            <a:pPr algn="ctr" marL="8890">
              <a:lnSpc>
                <a:spcPts val="1430"/>
              </a:lnSpc>
            </a:pPr>
            <a:r>
              <a:rPr dirty="0" sz="1200" spc="-15">
                <a:latin typeface="Arial MT"/>
                <a:cs typeface="Arial MT"/>
              </a:rPr>
              <a:t>party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1900" y="4354004"/>
            <a:ext cx="1914525" cy="73406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259715" marR="247015" indent="47625">
              <a:lnSpc>
                <a:spcPct val="100899"/>
              </a:lnSpc>
              <a:spcBef>
                <a:spcPts val="8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Kirchenallee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34</a:t>
            </a:r>
            <a:endParaRPr sz="1550">
              <a:latin typeface="Arial MT"/>
              <a:cs typeface="Arial MT"/>
            </a:endParaRPr>
          </a:p>
          <a:p>
            <a:pPr marL="250190">
              <a:lnSpc>
                <a:spcPts val="1845"/>
              </a:lnSpc>
              <a:spcBef>
                <a:spcPts val="90"/>
              </a:spcBef>
            </a:pPr>
            <a:r>
              <a:rPr dirty="0" sz="1550" spc="35">
                <a:latin typeface="Arial MT"/>
                <a:cs typeface="Arial MT"/>
              </a:rPr>
              <a:t>2009</a:t>
            </a:r>
            <a:r>
              <a:rPr dirty="0" sz="1550" spc="15">
                <a:latin typeface="Arial MT"/>
                <a:cs typeface="Arial MT"/>
              </a:rPr>
              <a:t>9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75">
                <a:latin typeface="Arial MT"/>
                <a:cs typeface="Arial MT"/>
              </a:rPr>
              <a:t>H</a:t>
            </a:r>
            <a:r>
              <a:rPr dirty="0" sz="1550" spc="35">
                <a:latin typeface="Arial MT"/>
                <a:cs typeface="Arial MT"/>
              </a:rPr>
              <a:t>a</a:t>
            </a:r>
            <a:r>
              <a:rPr dirty="0" sz="1550" spc="-95">
                <a:latin typeface="Arial MT"/>
                <a:cs typeface="Arial MT"/>
              </a:rPr>
              <a:t>m</a:t>
            </a:r>
            <a:r>
              <a:rPr dirty="0" sz="1550" spc="-35">
                <a:latin typeface="Arial MT"/>
                <a:cs typeface="Arial MT"/>
              </a:rPr>
              <a:t>bu</a:t>
            </a:r>
            <a:r>
              <a:rPr dirty="0" sz="1550" spc="80">
                <a:latin typeface="Arial MT"/>
                <a:cs typeface="Arial MT"/>
              </a:rPr>
              <a:t>r</a:t>
            </a:r>
            <a:r>
              <a:rPr dirty="0" sz="1550" spc="15">
                <a:latin typeface="Arial MT"/>
                <a:cs typeface="Arial MT"/>
              </a:rPr>
              <a:t>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2725" y="5597393"/>
            <a:ext cx="752475" cy="70993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algn="ctr" marL="8890">
              <a:lnSpc>
                <a:spcPts val="1435"/>
              </a:lnSpc>
              <a:spcBef>
                <a:spcPts val="715"/>
              </a:spcBef>
            </a:pPr>
            <a:r>
              <a:rPr dirty="0" sz="1200" spc="20">
                <a:latin typeface="Arial MT"/>
                <a:cs typeface="Arial MT"/>
              </a:rPr>
              <a:t>SH</a:t>
            </a:r>
            <a:endParaRPr sz="1200">
              <a:latin typeface="Arial MT"/>
              <a:cs typeface="Arial MT"/>
            </a:endParaRPr>
          </a:p>
          <a:p>
            <a:pPr algn="ctr" marL="137795" marR="130810">
              <a:lnSpc>
                <a:spcPts val="1430"/>
              </a:lnSpc>
              <a:spcBef>
                <a:spcPts val="50"/>
              </a:spcBef>
            </a:pPr>
            <a:r>
              <a:rPr dirty="0" sz="1200" spc="20">
                <a:latin typeface="Arial MT"/>
                <a:cs typeface="Arial MT"/>
              </a:rPr>
              <a:t>S</a:t>
            </a:r>
            <a:r>
              <a:rPr dirty="0" sz="1200" spc="-70">
                <a:latin typeface="Arial MT"/>
                <a:cs typeface="Arial MT"/>
              </a:rPr>
              <a:t>h</a:t>
            </a:r>
            <a:r>
              <a:rPr dirty="0" sz="1200" spc="30">
                <a:latin typeface="Arial MT"/>
                <a:cs typeface="Arial MT"/>
              </a:rPr>
              <a:t>i</a:t>
            </a:r>
            <a:r>
              <a:rPr dirty="0" sz="1200" spc="1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-</a:t>
            </a:r>
            <a:r>
              <a:rPr dirty="0" sz="1200" spc="-35">
                <a:latin typeface="Arial MT"/>
                <a:cs typeface="Arial MT"/>
              </a:rPr>
              <a:t>t</a:t>
            </a:r>
            <a:r>
              <a:rPr dirty="0" sz="1200">
                <a:latin typeface="Arial MT"/>
                <a:cs typeface="Arial MT"/>
              </a:rPr>
              <a:t>o  </a:t>
            </a:r>
            <a:r>
              <a:rPr dirty="0" sz="1200" spc="-10">
                <a:latin typeface="Arial MT"/>
                <a:cs typeface="Arial MT"/>
              </a:rPr>
              <a:t>party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53125" y="4354004"/>
            <a:ext cx="1905000" cy="73406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226695" marR="215900" indent="85725">
              <a:lnSpc>
                <a:spcPct val="100899"/>
              </a:lnSpc>
              <a:spcBef>
                <a:spcPts val="8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Europa-Allee</a:t>
            </a:r>
            <a:r>
              <a:rPr dirty="0" sz="1550" spc="27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46</a:t>
            </a:r>
            <a:endParaRPr sz="1550">
              <a:latin typeface="Arial MT"/>
              <a:cs typeface="Arial MT"/>
            </a:endParaRPr>
          </a:p>
          <a:p>
            <a:pPr marL="255270">
              <a:lnSpc>
                <a:spcPts val="1845"/>
              </a:lnSpc>
              <a:spcBef>
                <a:spcPts val="90"/>
              </a:spcBef>
            </a:pPr>
            <a:r>
              <a:rPr dirty="0" sz="1550" spc="30">
                <a:latin typeface="Arial MT"/>
                <a:cs typeface="Arial MT"/>
              </a:rPr>
              <a:t>60327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Frankfurt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90281" y="4352988"/>
            <a:ext cx="3131820" cy="50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 b="1">
                <a:latin typeface="Arial"/>
                <a:cs typeface="Arial"/>
              </a:rPr>
              <a:t>ERP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Customers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550" spc="5">
                <a:latin typeface="Arial MT"/>
                <a:cs typeface="Arial MT"/>
              </a:rPr>
              <a:t>Relevant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location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for </a:t>
            </a:r>
            <a:r>
              <a:rPr dirty="0" sz="1550" spc="30">
                <a:latin typeface="Arial MT"/>
                <a:cs typeface="Arial MT"/>
              </a:rPr>
              <a:t>each</a:t>
            </a:r>
            <a:r>
              <a:rPr dirty="0" sz="1550" spc="-40">
                <a:latin typeface="Arial MT"/>
                <a:cs typeface="Arial MT"/>
              </a:rPr>
              <a:t> </a:t>
            </a:r>
            <a:r>
              <a:rPr dirty="0" sz="1550" spc="20">
                <a:latin typeface="Arial MT"/>
                <a:cs typeface="Arial MT"/>
              </a:rPr>
              <a:t>process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0281" y="3109023"/>
            <a:ext cx="3524885" cy="7524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10" b="1">
                <a:latin typeface="Arial"/>
                <a:cs typeface="Arial"/>
              </a:rPr>
              <a:t>Business</a:t>
            </a:r>
            <a:r>
              <a:rPr dirty="0" sz="1550" spc="85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Partner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ts val="1950"/>
              </a:lnSpc>
              <a:spcBef>
                <a:spcPts val="10"/>
              </a:spcBef>
            </a:pPr>
            <a:r>
              <a:rPr dirty="0" sz="1550" spc="15" b="1">
                <a:latin typeface="Arial"/>
                <a:cs typeface="Arial"/>
              </a:rPr>
              <a:t>Three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Partners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required,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one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per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address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300" y="3115487"/>
            <a:ext cx="3009900" cy="79121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581660" marR="581025" indent="276225">
              <a:lnSpc>
                <a:spcPct val="100899"/>
              </a:lnSpc>
              <a:spcBef>
                <a:spcPts val="27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Unter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den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Linden</a:t>
            </a:r>
            <a:r>
              <a:rPr dirty="0" sz="1550" spc="25">
                <a:latin typeface="Arial MT"/>
                <a:cs typeface="Arial MT"/>
              </a:rPr>
              <a:t> 11</a:t>
            </a:r>
            <a:endParaRPr sz="1550">
              <a:latin typeface="Arial MT"/>
              <a:cs typeface="Arial MT"/>
            </a:endParaRPr>
          </a:p>
          <a:p>
            <a:pPr marL="943610">
              <a:lnSpc>
                <a:spcPct val="100000"/>
              </a:lnSpc>
              <a:spcBef>
                <a:spcPts val="95"/>
              </a:spcBef>
            </a:pPr>
            <a:r>
              <a:rPr dirty="0" sz="1550" spc="30">
                <a:latin typeface="Arial MT"/>
                <a:cs typeface="Arial MT"/>
              </a:rPr>
              <a:t>10117</a:t>
            </a:r>
            <a:r>
              <a:rPr dirty="0" sz="1550" spc="-6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Berlin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300" y="4354029"/>
            <a:ext cx="3009900" cy="73406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580390" marR="582295" indent="276225">
              <a:lnSpc>
                <a:spcPct val="100899"/>
              </a:lnSpc>
              <a:spcBef>
                <a:spcPts val="8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6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Unter</a:t>
            </a:r>
            <a:r>
              <a:rPr dirty="0" sz="1550" spc="14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den</a:t>
            </a:r>
            <a:r>
              <a:rPr dirty="0" sz="1550" spc="95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Linden</a:t>
            </a:r>
            <a:r>
              <a:rPr dirty="0" sz="1550" spc="25">
                <a:latin typeface="Arial MT"/>
                <a:cs typeface="Arial MT"/>
              </a:rPr>
              <a:t> 11</a:t>
            </a:r>
            <a:endParaRPr sz="1550">
              <a:latin typeface="Arial MT"/>
              <a:cs typeface="Arial MT"/>
            </a:endParaRPr>
          </a:p>
          <a:p>
            <a:pPr marL="942340">
              <a:lnSpc>
                <a:spcPts val="1845"/>
              </a:lnSpc>
              <a:spcBef>
                <a:spcPts val="90"/>
              </a:spcBef>
            </a:pPr>
            <a:r>
              <a:rPr dirty="0" sz="1550" spc="30">
                <a:latin typeface="Arial MT"/>
                <a:cs typeface="Arial MT"/>
              </a:rPr>
              <a:t>10117</a:t>
            </a:r>
            <a:r>
              <a:rPr dirty="0" sz="1550" spc="-70">
                <a:latin typeface="Arial MT"/>
                <a:cs typeface="Arial MT"/>
              </a:rPr>
              <a:t> </a:t>
            </a:r>
            <a:r>
              <a:rPr dirty="0" sz="1550" spc="5">
                <a:latin typeface="Arial MT"/>
                <a:cs typeface="Arial MT"/>
              </a:rPr>
              <a:t>Berlin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71900" y="3115487"/>
            <a:ext cx="1914525" cy="79121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59715" marR="247015" indent="47625">
              <a:lnSpc>
                <a:spcPct val="100899"/>
              </a:lnSpc>
              <a:spcBef>
                <a:spcPts val="27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40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Kirchenallee</a:t>
            </a:r>
            <a:r>
              <a:rPr dirty="0" sz="1550" spc="14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34</a:t>
            </a:r>
            <a:endParaRPr sz="1550">
              <a:latin typeface="Arial MT"/>
              <a:cs typeface="Arial MT"/>
            </a:endParaRPr>
          </a:p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dirty="0" sz="1550" spc="35">
                <a:latin typeface="Arial MT"/>
                <a:cs typeface="Arial MT"/>
              </a:rPr>
              <a:t>2009</a:t>
            </a:r>
            <a:r>
              <a:rPr dirty="0" sz="1550" spc="15">
                <a:latin typeface="Arial MT"/>
                <a:cs typeface="Arial MT"/>
              </a:rPr>
              <a:t>9</a:t>
            </a:r>
            <a:r>
              <a:rPr dirty="0" sz="1550" spc="-30">
                <a:latin typeface="Arial MT"/>
                <a:cs typeface="Arial MT"/>
              </a:rPr>
              <a:t> </a:t>
            </a:r>
            <a:r>
              <a:rPr dirty="0" sz="1550" spc="-75">
                <a:latin typeface="Arial MT"/>
                <a:cs typeface="Arial MT"/>
              </a:rPr>
              <a:t>H</a:t>
            </a:r>
            <a:r>
              <a:rPr dirty="0" sz="1550" spc="35">
                <a:latin typeface="Arial MT"/>
                <a:cs typeface="Arial MT"/>
              </a:rPr>
              <a:t>a</a:t>
            </a:r>
            <a:r>
              <a:rPr dirty="0" sz="1550" spc="-95">
                <a:latin typeface="Arial MT"/>
                <a:cs typeface="Arial MT"/>
              </a:rPr>
              <a:t>m</a:t>
            </a:r>
            <a:r>
              <a:rPr dirty="0" sz="1550" spc="-35">
                <a:latin typeface="Arial MT"/>
                <a:cs typeface="Arial MT"/>
              </a:rPr>
              <a:t>bu</a:t>
            </a:r>
            <a:r>
              <a:rPr dirty="0" sz="1550" spc="80">
                <a:latin typeface="Arial MT"/>
                <a:cs typeface="Arial MT"/>
              </a:rPr>
              <a:t>r</a:t>
            </a:r>
            <a:r>
              <a:rPr dirty="0" sz="1550" spc="15">
                <a:latin typeface="Arial MT"/>
                <a:cs typeface="Arial MT"/>
              </a:rPr>
              <a:t>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53125" y="3115487"/>
            <a:ext cx="1905000" cy="791210"/>
          </a:xfrm>
          <a:prstGeom prst="rect">
            <a:avLst/>
          </a:prstGeom>
          <a:solidFill>
            <a:srgbClr val="C2C2C2"/>
          </a:solidFill>
          <a:ln w="19050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26695" marR="215900" indent="85725">
              <a:lnSpc>
                <a:spcPct val="100899"/>
              </a:lnSpc>
              <a:spcBef>
                <a:spcPts val="275"/>
              </a:spcBef>
            </a:pPr>
            <a:r>
              <a:rPr dirty="0" sz="1550" spc="10">
                <a:latin typeface="Arial MT"/>
                <a:cs typeface="Arial MT"/>
              </a:rPr>
              <a:t>CKC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Germany </a:t>
            </a:r>
            <a:r>
              <a:rPr dirty="0" sz="1550" spc="-5">
                <a:latin typeface="Arial MT"/>
                <a:cs typeface="Arial MT"/>
              </a:rPr>
              <a:t> </a:t>
            </a:r>
            <a:r>
              <a:rPr dirty="0" sz="1550" spc="-10">
                <a:latin typeface="Arial MT"/>
                <a:cs typeface="Arial MT"/>
              </a:rPr>
              <a:t>Europa-Allee</a:t>
            </a:r>
            <a:r>
              <a:rPr dirty="0" sz="1550" spc="275">
                <a:latin typeface="Arial MT"/>
                <a:cs typeface="Arial MT"/>
              </a:rPr>
              <a:t> </a:t>
            </a:r>
            <a:r>
              <a:rPr dirty="0" sz="1550" spc="25">
                <a:latin typeface="Arial MT"/>
                <a:cs typeface="Arial MT"/>
              </a:rPr>
              <a:t>46</a:t>
            </a:r>
            <a:endParaRPr sz="1550">
              <a:latin typeface="Arial MT"/>
              <a:cs typeface="Arial MT"/>
            </a:endParaRPr>
          </a:p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dirty="0" sz="1550" spc="30">
                <a:latin typeface="Arial MT"/>
                <a:cs typeface="Arial MT"/>
              </a:rPr>
              <a:t>60327</a:t>
            </a:r>
            <a:r>
              <a:rPr dirty="0" sz="1550" spc="-95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Frankfurt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91126" y="3911091"/>
            <a:ext cx="76200" cy="456565"/>
          </a:xfrm>
          <a:custGeom>
            <a:avLst/>
            <a:gdLst/>
            <a:ahLst/>
            <a:cxnLst/>
            <a:rect l="l" t="t" r="r" b="b"/>
            <a:pathLst>
              <a:path w="76200" h="456564">
                <a:moveTo>
                  <a:pt x="25400" y="380110"/>
                </a:moveTo>
                <a:lnTo>
                  <a:pt x="0" y="380110"/>
                </a:lnTo>
                <a:lnTo>
                  <a:pt x="38100" y="456310"/>
                </a:lnTo>
                <a:lnTo>
                  <a:pt x="69744" y="392810"/>
                </a:lnTo>
                <a:lnTo>
                  <a:pt x="25400" y="392810"/>
                </a:lnTo>
                <a:lnTo>
                  <a:pt x="25400" y="380110"/>
                </a:lnTo>
                <a:close/>
              </a:path>
              <a:path w="76200" h="456564">
                <a:moveTo>
                  <a:pt x="50673" y="0"/>
                </a:moveTo>
                <a:lnTo>
                  <a:pt x="25400" y="0"/>
                </a:lnTo>
                <a:lnTo>
                  <a:pt x="25400" y="392810"/>
                </a:lnTo>
                <a:lnTo>
                  <a:pt x="50673" y="392810"/>
                </a:lnTo>
                <a:lnTo>
                  <a:pt x="50673" y="0"/>
                </a:lnTo>
                <a:close/>
              </a:path>
              <a:path w="76200" h="456564">
                <a:moveTo>
                  <a:pt x="76073" y="380110"/>
                </a:moveTo>
                <a:lnTo>
                  <a:pt x="50673" y="380110"/>
                </a:lnTo>
                <a:lnTo>
                  <a:pt x="50673" y="392810"/>
                </a:lnTo>
                <a:lnTo>
                  <a:pt x="69744" y="392810"/>
                </a:lnTo>
                <a:lnTo>
                  <a:pt x="76073" y="380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72351" y="3911091"/>
            <a:ext cx="76200" cy="456565"/>
          </a:xfrm>
          <a:custGeom>
            <a:avLst/>
            <a:gdLst/>
            <a:ahLst/>
            <a:cxnLst/>
            <a:rect l="l" t="t" r="r" b="b"/>
            <a:pathLst>
              <a:path w="76200" h="456564">
                <a:moveTo>
                  <a:pt x="25400" y="380110"/>
                </a:moveTo>
                <a:lnTo>
                  <a:pt x="0" y="380110"/>
                </a:lnTo>
                <a:lnTo>
                  <a:pt x="38100" y="456310"/>
                </a:lnTo>
                <a:lnTo>
                  <a:pt x="69744" y="392810"/>
                </a:lnTo>
                <a:lnTo>
                  <a:pt x="25400" y="392810"/>
                </a:lnTo>
                <a:lnTo>
                  <a:pt x="25400" y="380110"/>
                </a:lnTo>
                <a:close/>
              </a:path>
              <a:path w="76200" h="456564">
                <a:moveTo>
                  <a:pt x="50673" y="0"/>
                </a:moveTo>
                <a:lnTo>
                  <a:pt x="25400" y="0"/>
                </a:lnTo>
                <a:lnTo>
                  <a:pt x="25400" y="392810"/>
                </a:lnTo>
                <a:lnTo>
                  <a:pt x="50673" y="392810"/>
                </a:lnTo>
                <a:lnTo>
                  <a:pt x="50673" y="0"/>
                </a:lnTo>
                <a:close/>
              </a:path>
              <a:path w="76200" h="456564">
                <a:moveTo>
                  <a:pt x="76073" y="380110"/>
                </a:moveTo>
                <a:lnTo>
                  <a:pt x="50673" y="380110"/>
                </a:lnTo>
                <a:lnTo>
                  <a:pt x="50673" y="392810"/>
                </a:lnTo>
                <a:lnTo>
                  <a:pt x="69744" y="392810"/>
                </a:lnTo>
                <a:lnTo>
                  <a:pt x="76073" y="380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7887" y="3910964"/>
            <a:ext cx="6069965" cy="1703705"/>
          </a:xfrm>
          <a:custGeom>
            <a:avLst/>
            <a:gdLst/>
            <a:ahLst/>
            <a:cxnLst/>
            <a:rect l="l" t="t" r="r" b="b"/>
            <a:pathLst>
              <a:path w="6069965" h="1703704">
                <a:moveTo>
                  <a:pt x="1165288" y="380238"/>
                </a:moveTo>
                <a:lnTo>
                  <a:pt x="1139901" y="380199"/>
                </a:lnTo>
                <a:lnTo>
                  <a:pt x="1140396" y="127"/>
                </a:lnTo>
                <a:lnTo>
                  <a:pt x="1114996" y="0"/>
                </a:lnTo>
                <a:lnTo>
                  <a:pt x="1114501" y="380161"/>
                </a:lnTo>
                <a:lnTo>
                  <a:pt x="1089088" y="380111"/>
                </a:lnTo>
                <a:lnTo>
                  <a:pt x="1127188" y="456438"/>
                </a:lnTo>
                <a:lnTo>
                  <a:pt x="1158938" y="392938"/>
                </a:lnTo>
                <a:lnTo>
                  <a:pt x="1165288" y="380238"/>
                </a:lnTo>
                <a:close/>
              </a:path>
              <a:path w="6069965" h="1703704">
                <a:moveTo>
                  <a:pt x="1406207" y="1430401"/>
                </a:moveTo>
                <a:lnTo>
                  <a:pt x="1400619" y="1424686"/>
                </a:lnTo>
                <a:lnTo>
                  <a:pt x="1139761" y="1424686"/>
                </a:lnTo>
                <a:lnTo>
                  <a:pt x="1139761" y="1257681"/>
                </a:lnTo>
                <a:lnTo>
                  <a:pt x="1164145" y="1257681"/>
                </a:lnTo>
                <a:lnTo>
                  <a:pt x="1164272" y="1257681"/>
                </a:lnTo>
                <a:lnTo>
                  <a:pt x="1165161" y="1257681"/>
                </a:lnTo>
                <a:lnTo>
                  <a:pt x="1158811" y="1244981"/>
                </a:lnTo>
                <a:lnTo>
                  <a:pt x="1127061" y="1181481"/>
                </a:lnTo>
                <a:lnTo>
                  <a:pt x="1126617" y="1182382"/>
                </a:lnTo>
                <a:lnTo>
                  <a:pt x="1126172" y="1181481"/>
                </a:lnTo>
                <a:lnTo>
                  <a:pt x="1126109" y="1181608"/>
                </a:lnTo>
                <a:lnTo>
                  <a:pt x="1126045" y="1181481"/>
                </a:lnTo>
                <a:lnTo>
                  <a:pt x="1087945" y="1257681"/>
                </a:lnTo>
                <a:lnTo>
                  <a:pt x="1088072" y="1257681"/>
                </a:lnTo>
                <a:lnTo>
                  <a:pt x="1089088" y="1257681"/>
                </a:lnTo>
                <a:lnTo>
                  <a:pt x="1113345" y="1257681"/>
                </a:lnTo>
                <a:lnTo>
                  <a:pt x="1113345" y="1424686"/>
                </a:lnTo>
                <a:lnTo>
                  <a:pt x="739076" y="1424686"/>
                </a:lnTo>
                <a:lnTo>
                  <a:pt x="5689" y="1424686"/>
                </a:lnTo>
                <a:lnTo>
                  <a:pt x="0" y="1430401"/>
                </a:lnTo>
                <a:lnTo>
                  <a:pt x="0" y="1693354"/>
                </a:lnTo>
                <a:lnTo>
                  <a:pt x="25400" y="1693354"/>
                </a:lnTo>
                <a:lnTo>
                  <a:pt x="25400" y="1450086"/>
                </a:lnTo>
                <a:lnTo>
                  <a:pt x="733488" y="1450086"/>
                </a:lnTo>
                <a:lnTo>
                  <a:pt x="733488" y="1693354"/>
                </a:lnTo>
                <a:lnTo>
                  <a:pt x="758761" y="1693354"/>
                </a:lnTo>
                <a:lnTo>
                  <a:pt x="758761" y="1450086"/>
                </a:lnTo>
                <a:lnTo>
                  <a:pt x="1120076" y="1450086"/>
                </a:lnTo>
                <a:lnTo>
                  <a:pt x="1133030" y="1450086"/>
                </a:lnTo>
                <a:lnTo>
                  <a:pt x="1133157" y="1450086"/>
                </a:lnTo>
                <a:lnTo>
                  <a:pt x="1380807" y="1450086"/>
                </a:lnTo>
                <a:lnTo>
                  <a:pt x="1380807" y="1693354"/>
                </a:lnTo>
                <a:lnTo>
                  <a:pt x="1406207" y="1693354"/>
                </a:lnTo>
                <a:lnTo>
                  <a:pt x="1406207" y="1450086"/>
                </a:lnTo>
                <a:lnTo>
                  <a:pt x="1406207" y="1430401"/>
                </a:lnTo>
                <a:close/>
              </a:path>
              <a:path w="6069965" h="1703704">
                <a:moveTo>
                  <a:pt x="6069774" y="1257681"/>
                </a:moveTo>
                <a:lnTo>
                  <a:pt x="6063424" y="1244981"/>
                </a:lnTo>
                <a:lnTo>
                  <a:pt x="6031674" y="1181481"/>
                </a:lnTo>
                <a:lnTo>
                  <a:pt x="5993574" y="1257681"/>
                </a:lnTo>
                <a:lnTo>
                  <a:pt x="6018974" y="1257681"/>
                </a:lnTo>
                <a:lnTo>
                  <a:pt x="6018974" y="1429639"/>
                </a:lnTo>
                <a:lnTo>
                  <a:pt x="3864292" y="1429639"/>
                </a:lnTo>
                <a:lnTo>
                  <a:pt x="3864292" y="1257681"/>
                </a:lnTo>
                <a:lnTo>
                  <a:pt x="3889692" y="1257681"/>
                </a:lnTo>
                <a:lnTo>
                  <a:pt x="3883342" y="1244981"/>
                </a:lnTo>
                <a:lnTo>
                  <a:pt x="3851592" y="1181481"/>
                </a:lnTo>
                <a:lnTo>
                  <a:pt x="3813492" y="1257681"/>
                </a:lnTo>
                <a:lnTo>
                  <a:pt x="3838892" y="1257681"/>
                </a:lnTo>
                <a:lnTo>
                  <a:pt x="3838892" y="1429639"/>
                </a:lnTo>
                <a:lnTo>
                  <a:pt x="2244026" y="1429639"/>
                </a:lnTo>
                <a:lnTo>
                  <a:pt x="2238438" y="1435354"/>
                </a:lnTo>
                <a:lnTo>
                  <a:pt x="2238438" y="1703273"/>
                </a:lnTo>
                <a:lnTo>
                  <a:pt x="2263711" y="1703285"/>
                </a:lnTo>
                <a:lnTo>
                  <a:pt x="2263711" y="1455039"/>
                </a:lnTo>
                <a:lnTo>
                  <a:pt x="3858577" y="1455039"/>
                </a:lnTo>
                <a:lnTo>
                  <a:pt x="6038659" y="1455039"/>
                </a:lnTo>
                <a:lnTo>
                  <a:pt x="6044374" y="1449451"/>
                </a:lnTo>
                <a:lnTo>
                  <a:pt x="6044374" y="1429639"/>
                </a:lnTo>
                <a:lnTo>
                  <a:pt x="6044374" y="1257681"/>
                </a:lnTo>
                <a:lnTo>
                  <a:pt x="6069774" y="1257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090281" y="5126681"/>
            <a:ext cx="3355975" cy="139065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550" spc="15" b="1">
                <a:latin typeface="Arial"/>
                <a:cs typeface="Arial"/>
              </a:rPr>
              <a:t>Partner</a:t>
            </a:r>
            <a:r>
              <a:rPr dirty="0" sz="1550" spc="70" b="1">
                <a:latin typeface="Arial"/>
                <a:cs typeface="Arial"/>
              </a:rPr>
              <a:t> </a:t>
            </a:r>
            <a:r>
              <a:rPr dirty="0" sz="1550" spc="10" b="1">
                <a:latin typeface="Arial"/>
                <a:cs typeface="Arial"/>
              </a:rPr>
              <a:t>Functions</a:t>
            </a:r>
            <a:r>
              <a:rPr dirty="0" sz="1550" spc="30" b="1">
                <a:latin typeface="Arial"/>
                <a:cs typeface="Arial"/>
              </a:rPr>
              <a:t> </a:t>
            </a:r>
            <a:r>
              <a:rPr dirty="0" sz="1550" spc="20" b="1">
                <a:latin typeface="Arial"/>
                <a:cs typeface="Arial"/>
              </a:rPr>
              <a:t>(per</a:t>
            </a:r>
            <a:r>
              <a:rPr dirty="0" sz="1550" spc="75" b="1">
                <a:latin typeface="Arial"/>
                <a:cs typeface="Arial"/>
              </a:rPr>
              <a:t> </a:t>
            </a:r>
            <a:r>
              <a:rPr dirty="0" sz="1550" spc="5" b="1">
                <a:latin typeface="Arial"/>
                <a:cs typeface="Arial"/>
              </a:rPr>
              <a:t>Sales</a:t>
            </a:r>
            <a:r>
              <a:rPr dirty="0" sz="1550" spc="30" b="1">
                <a:latin typeface="Arial"/>
                <a:cs typeface="Arial"/>
              </a:rPr>
              <a:t> </a:t>
            </a:r>
            <a:r>
              <a:rPr dirty="0" sz="1550" spc="15" b="1">
                <a:latin typeface="Arial"/>
                <a:cs typeface="Arial"/>
              </a:rPr>
              <a:t>Area)</a:t>
            </a:r>
            <a:endParaRPr sz="1550">
              <a:latin typeface="Arial"/>
              <a:cs typeface="Arial"/>
            </a:endParaRPr>
          </a:p>
          <a:p>
            <a:pPr marL="12700" marR="270510">
              <a:lnSpc>
                <a:spcPct val="105000"/>
              </a:lnSpc>
              <a:spcBef>
                <a:spcPts val="530"/>
              </a:spcBef>
            </a:pPr>
            <a:r>
              <a:rPr dirty="0" sz="1550" spc="10">
                <a:latin typeface="Arial MT"/>
                <a:cs typeface="Arial MT"/>
              </a:rPr>
              <a:t>SP,</a:t>
            </a:r>
            <a:r>
              <a:rPr dirty="0" sz="1550" spc="1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BP,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and</a:t>
            </a:r>
            <a:r>
              <a:rPr dirty="0" sz="1550" spc="35">
                <a:latin typeface="Arial MT"/>
                <a:cs typeface="Arial MT"/>
              </a:rPr>
              <a:t> </a:t>
            </a:r>
            <a:r>
              <a:rPr dirty="0" sz="1550" spc="15">
                <a:latin typeface="Arial MT"/>
                <a:cs typeface="Arial MT"/>
              </a:rPr>
              <a:t>PY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by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-5">
                <a:latin typeface="Arial MT"/>
                <a:cs typeface="Arial MT"/>
              </a:rPr>
              <a:t>the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same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</a:t>
            </a:r>
            <a:endParaRPr sz="1550">
              <a:latin typeface="Arial MT"/>
              <a:cs typeface="Arial MT"/>
            </a:endParaRPr>
          </a:p>
          <a:p>
            <a:pPr marL="12700" marR="147320">
              <a:lnSpc>
                <a:spcPct val="100899"/>
              </a:lnSpc>
              <a:spcBef>
                <a:spcPts val="75"/>
              </a:spcBef>
            </a:pPr>
            <a:r>
              <a:rPr dirty="0" sz="1550" spc="20">
                <a:latin typeface="Arial MT"/>
                <a:cs typeface="Arial MT"/>
              </a:rPr>
              <a:t>For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SH:</a:t>
            </a:r>
            <a:r>
              <a:rPr dirty="0" sz="1550" spc="90">
                <a:latin typeface="Arial MT"/>
                <a:cs typeface="Arial MT"/>
              </a:rPr>
              <a:t> </a:t>
            </a:r>
            <a:r>
              <a:rPr dirty="0" sz="1550" spc="-15">
                <a:latin typeface="Arial MT"/>
                <a:cs typeface="Arial MT"/>
              </a:rPr>
              <a:t>link</a:t>
            </a:r>
            <a:r>
              <a:rPr dirty="0" sz="1550" spc="12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to</a:t>
            </a:r>
            <a:r>
              <a:rPr dirty="0" sz="1550" spc="2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other</a:t>
            </a:r>
            <a:r>
              <a:rPr dirty="0" sz="1550" spc="8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ERP</a:t>
            </a:r>
            <a:r>
              <a:rPr dirty="0" sz="1550" spc="5">
                <a:latin typeface="Arial MT"/>
                <a:cs typeface="Arial MT"/>
              </a:rPr>
              <a:t> </a:t>
            </a:r>
            <a:r>
              <a:rPr dirty="0" sz="1550">
                <a:latin typeface="Arial MT"/>
                <a:cs typeface="Arial MT"/>
              </a:rPr>
              <a:t>Customer </a:t>
            </a:r>
            <a:r>
              <a:rPr dirty="0" sz="1550" spc="-415">
                <a:latin typeface="Arial MT"/>
                <a:cs typeface="Arial MT"/>
              </a:rPr>
              <a:t> </a:t>
            </a:r>
            <a:r>
              <a:rPr dirty="0" sz="1550" spc="-20">
                <a:latin typeface="Arial MT"/>
                <a:cs typeface="Arial MT"/>
              </a:rPr>
              <a:t>under</a:t>
            </a:r>
            <a:r>
              <a:rPr dirty="0" sz="1550" spc="16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deviating</a:t>
            </a:r>
            <a:r>
              <a:rPr dirty="0" sz="1550" spc="110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Business</a:t>
            </a:r>
            <a:r>
              <a:rPr dirty="0" sz="1550" spc="45">
                <a:latin typeface="Arial MT"/>
                <a:cs typeface="Arial MT"/>
              </a:rPr>
              <a:t> </a:t>
            </a:r>
            <a:r>
              <a:rPr dirty="0" sz="1550" spc="10">
                <a:latin typeface="Arial MT"/>
                <a:cs typeface="Arial MT"/>
              </a:rPr>
              <a:t>Partner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26901" y="6545929"/>
            <a:ext cx="209550" cy="1536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900" spc="-5">
                <a:latin typeface="Arial MT"/>
                <a:cs typeface="Arial MT"/>
              </a:rPr>
              <a:t>72</a:t>
            </a:fld>
            <a:endParaRPr sz="900">
              <a:latin typeface="Arial MT"/>
              <a:cs typeface="Arial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30"/>
              <a:t>P</a:t>
            </a:r>
            <a:r>
              <a:rPr dirty="0" spc="-40"/>
              <a:t>ub</a:t>
            </a:r>
            <a:r>
              <a:rPr dirty="0" spc="10"/>
              <a:t>li</a:t>
            </a:r>
            <a:r>
              <a:rPr dirty="0"/>
              <a:t>c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72440" y="470598"/>
            <a:ext cx="6024245" cy="697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dirty="0" spc="30"/>
              <a:t>F</a:t>
            </a:r>
            <a:r>
              <a:rPr dirty="0" spc="-45"/>
              <a:t>un</a:t>
            </a:r>
            <a:r>
              <a:rPr dirty="0" spc="10"/>
              <a:t>c</a:t>
            </a:r>
            <a:r>
              <a:rPr dirty="0" spc="20"/>
              <a:t>t</a:t>
            </a:r>
            <a:r>
              <a:rPr dirty="0" spc="75"/>
              <a:t>i</a:t>
            </a:r>
            <a:r>
              <a:rPr dirty="0" spc="-45"/>
              <a:t>o</a:t>
            </a:r>
            <a:r>
              <a:rPr dirty="0"/>
              <a:t>n</a:t>
            </a:r>
            <a:r>
              <a:rPr dirty="0" spc="-40"/>
              <a:t> </a:t>
            </a:r>
            <a:r>
              <a:rPr dirty="0" spc="85"/>
              <a:t>i</a:t>
            </a:r>
            <a:r>
              <a:rPr dirty="0"/>
              <a:t>n</a:t>
            </a:r>
            <a:r>
              <a:rPr dirty="0" spc="-110"/>
              <a:t> </a:t>
            </a:r>
            <a:r>
              <a:rPr dirty="0"/>
              <a:t>D</a:t>
            </a:r>
            <a:r>
              <a:rPr dirty="0" spc="5"/>
              <a:t>e</a:t>
            </a:r>
            <a:r>
              <a:rPr dirty="0" spc="20"/>
              <a:t>t</a:t>
            </a:r>
            <a:r>
              <a:rPr dirty="0" spc="10"/>
              <a:t>a</a:t>
            </a:r>
            <a:r>
              <a:rPr dirty="0" spc="75"/>
              <a:t>il</a:t>
            </a:r>
            <a:r>
              <a:rPr dirty="0"/>
              <a:t>:</a:t>
            </a:r>
            <a:r>
              <a:rPr dirty="0" spc="-270"/>
              <a:t> </a:t>
            </a:r>
            <a:r>
              <a:rPr dirty="0" spc="-85"/>
              <a:t>B</a:t>
            </a:r>
            <a:r>
              <a:rPr dirty="0" spc="-45"/>
              <a:t>u</a:t>
            </a:r>
            <a:r>
              <a:rPr dirty="0" spc="10"/>
              <a:t>s</a:t>
            </a:r>
            <a:r>
              <a:rPr dirty="0" spc="75"/>
              <a:t>i</a:t>
            </a:r>
            <a:r>
              <a:rPr dirty="0" spc="-45"/>
              <a:t>n</a:t>
            </a:r>
            <a:r>
              <a:rPr dirty="0" spc="10"/>
              <a:t>es</a:t>
            </a:r>
            <a:r>
              <a:rPr dirty="0"/>
              <a:t>s</a:t>
            </a:r>
            <a:r>
              <a:rPr dirty="0" spc="90"/>
              <a:t> </a:t>
            </a:r>
            <a:r>
              <a:rPr dirty="0" spc="-105"/>
              <a:t>P</a:t>
            </a:r>
            <a:r>
              <a:rPr dirty="0" spc="10"/>
              <a:t>a</a:t>
            </a:r>
            <a:r>
              <a:rPr dirty="0" spc="40"/>
              <a:t>r</a:t>
            </a:r>
            <a:r>
              <a:rPr dirty="0" spc="20"/>
              <a:t>t</a:t>
            </a:r>
            <a:r>
              <a:rPr dirty="0" spc="-45"/>
              <a:t>n</a:t>
            </a:r>
            <a:r>
              <a:rPr dirty="0" spc="10"/>
              <a:t>e</a:t>
            </a:r>
            <a:r>
              <a:rPr dirty="0"/>
              <a:t>r</a:t>
            </a:r>
            <a:r>
              <a:rPr dirty="0" spc="40"/>
              <a:t> </a:t>
            </a:r>
            <a:r>
              <a:rPr dirty="0"/>
              <a:t>D</a:t>
            </a:r>
            <a:r>
              <a:rPr dirty="0" spc="10"/>
              <a:t>a</a:t>
            </a:r>
            <a:r>
              <a:rPr dirty="0" spc="20"/>
              <a:t>t</a:t>
            </a:r>
            <a:r>
              <a:rPr dirty="0"/>
              <a:t>a</a:t>
            </a:r>
          </a:p>
          <a:p>
            <a:pPr marL="12700">
              <a:lnSpc>
                <a:spcPts val="2400"/>
              </a:lnSpc>
            </a:pP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Assign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Customers/Suppliers,</a:t>
            </a:r>
            <a:r>
              <a:rPr dirty="0" sz="2000" spc="-21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One</a:t>
            </a:r>
            <a:r>
              <a:rPr dirty="0" sz="2000" spc="-10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20" b="0">
                <a:solidFill>
                  <a:srgbClr val="666666"/>
                </a:solidFill>
                <a:latin typeface="Arial MT"/>
                <a:cs typeface="Arial MT"/>
              </a:rPr>
              <a:t>BP</a:t>
            </a:r>
            <a:r>
              <a:rPr dirty="0" sz="2000" spc="-25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0" b="0">
                <a:solidFill>
                  <a:srgbClr val="666666"/>
                </a:solidFill>
                <a:latin typeface="Arial MT"/>
                <a:cs typeface="Arial MT"/>
              </a:rPr>
              <a:t>per</a:t>
            </a:r>
            <a:r>
              <a:rPr dirty="0" sz="2000" spc="-180" b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2000" spc="15" b="0">
                <a:solidFill>
                  <a:srgbClr val="666666"/>
                </a:solidFill>
                <a:latin typeface="Arial MT"/>
                <a:cs typeface="Arial MT"/>
              </a:rPr>
              <a:t>Address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2024-11-05T03:49:39Z</dcterms:created>
  <dcterms:modified xsi:type="dcterms:W3CDTF">2024-11-05T03:49:39Z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2023-11-09T00:00:00Z</vt:filetime>
  </property>
  <property fmtid="{D5CDD505-2E9C-101B-9397-08002B2CF9AE}" pid="3" name="LastSaved">
    <vt:filetime>2024-11-05T00:00:00Z</vt:filetime>
  </property>
</Properties>
</file>